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media/media1.wav" ContentType="audio/wav"/>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4.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5.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6.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7.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8.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9.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10.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1.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12.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13.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14.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15.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16.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17.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18.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19.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20.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21.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22.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23.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24.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notesSlides/notesSlide25.xml" ContentType="application/vnd.openxmlformats-officedocument.presentationml.notesSlide+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notesSlides/notesSlide26.xml" ContentType="application/vnd.openxmlformats-officedocument.presentationml.notesSlide+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27.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28.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notesSlides/notesSlide29.xml" ContentType="application/vnd.openxmlformats-officedocument.presentationml.notesSlide+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30.xml" ContentType="application/vnd.openxmlformats-officedocument.presentationml.notesSlid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notesSlides/notesSlide31.xml" ContentType="application/vnd.openxmlformats-officedocument.presentationml.notesSlide+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notesSlides/notesSlide32.xml" ContentType="application/vnd.openxmlformats-officedocument.presentationml.notesSlide+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notesSlides/notesSlide33.xml" ContentType="application/vnd.openxmlformats-officedocument.presentationml.notesSlide+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34.xml" ContentType="application/vnd.openxmlformats-officedocument.presentationml.notesSlid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notesSlides/notesSlide35.xml" ContentType="application/vnd.openxmlformats-officedocument.presentationml.notesSlide+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36.xml" ContentType="application/vnd.openxmlformats-officedocument.presentationml.notesSlid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37.xml" ContentType="application/vnd.openxmlformats-officedocument.presentationml.notesSlid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notesSlides/notesSlide38.xml" ContentType="application/vnd.openxmlformats-officedocument.presentationml.notesSlide+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notesSlides/notesSlide39.xml" ContentType="application/vnd.openxmlformats-officedocument.presentationml.notesSlide+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notesSlides/notesSlide40.xml" ContentType="application/vnd.openxmlformats-officedocument.presentationml.notesSlide+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41.xml" ContentType="application/vnd.openxmlformats-officedocument.presentationml.notesSlid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notesSlides/notesSlide42.xml" ContentType="application/vnd.openxmlformats-officedocument.presentationml.notesSlide+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notesSlides/notesSlide43.xml" ContentType="application/vnd.openxmlformats-officedocument.presentationml.notesSlide+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459.xml" ContentType="application/vnd.openxmlformats-officedocument.presentationml.tags+xml"/>
  <Override PartName="/ppt/notesSlides/notesSlide46.xml" ContentType="application/vnd.openxmlformats-officedocument.presentationml.notesSlid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notesSlides/notesSlide47.xml" ContentType="application/vnd.openxmlformats-officedocument.presentationml.notesSlide+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notesSlides/notesSlide48.xml" ContentType="application/vnd.openxmlformats-officedocument.presentationml.notesSlide+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notesSlides/notesSlide49.xml" ContentType="application/vnd.openxmlformats-officedocument.presentationml.notesSlide+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notesSlides/notesSlide50.xml" ContentType="application/vnd.openxmlformats-officedocument.presentationml.notesSlide+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notesSlides/notesSlide51.xml" ContentType="application/vnd.openxmlformats-officedocument.presentationml.notesSlide+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notesSlides/notesSlide52.xml" ContentType="application/vnd.openxmlformats-officedocument.presentationml.notesSlide+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notesSlides/notesSlide53.xml" ContentType="application/vnd.openxmlformats-officedocument.presentationml.notesSlide+xml"/>
  <Override PartName="/ppt/tags/tag481.xml" ContentType="application/vnd.openxmlformats-officedocument.presentationml.tags+xml"/>
  <Override PartName="/ppt/notesSlides/notesSlide54.xml" ContentType="application/vnd.openxmlformats-officedocument.presentationml.notesSlide+xml"/>
  <Override PartName="/ppt/tags/tag482.xml" ContentType="application/vnd.openxmlformats-officedocument.presentationml.tags+xml"/>
  <Override PartName="/ppt/notesSlides/notesSlide55.xml" ContentType="application/vnd.openxmlformats-officedocument.presentationml.notesSlide+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notesSlides/notesSlide56.xml" ContentType="application/vnd.openxmlformats-officedocument.presentationml.notesSlide+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 id="2147483696" r:id="rId4"/>
  </p:sldMasterIdLst>
  <p:notesMasterIdLst>
    <p:notesMasterId r:id="rId107"/>
  </p:notesMasterIdLst>
  <p:sldIdLst>
    <p:sldId id="310" r:id="rId5"/>
    <p:sldId id="311" r:id="rId6"/>
    <p:sldId id="312" r:id="rId7"/>
    <p:sldId id="313" r:id="rId8"/>
    <p:sldId id="314" r:id="rId9"/>
    <p:sldId id="315" r:id="rId10"/>
    <p:sldId id="316" r:id="rId11"/>
    <p:sldId id="317" r:id="rId12"/>
    <p:sldId id="318" r:id="rId13"/>
    <p:sldId id="319" r:id="rId14"/>
    <p:sldId id="320" r:id="rId15"/>
    <p:sldId id="271" r:id="rId16"/>
    <p:sldId id="406" r:id="rId17"/>
    <p:sldId id="281" r:id="rId18"/>
    <p:sldId id="321" r:id="rId19"/>
    <p:sldId id="322" r:id="rId20"/>
    <p:sldId id="323" r:id="rId21"/>
    <p:sldId id="324" r:id="rId22"/>
    <p:sldId id="325" r:id="rId23"/>
    <p:sldId id="326" r:id="rId24"/>
    <p:sldId id="327" r:id="rId25"/>
    <p:sldId id="329" r:id="rId26"/>
    <p:sldId id="328" r:id="rId27"/>
    <p:sldId id="330" r:id="rId28"/>
    <p:sldId id="331" r:id="rId29"/>
    <p:sldId id="332" r:id="rId30"/>
    <p:sldId id="333" r:id="rId31"/>
    <p:sldId id="339" r:id="rId32"/>
    <p:sldId id="261" r:id="rId33"/>
    <p:sldId id="340" r:id="rId34"/>
    <p:sldId id="334" r:id="rId35"/>
    <p:sldId id="335" r:id="rId36"/>
    <p:sldId id="342" r:id="rId37"/>
    <p:sldId id="336" r:id="rId38"/>
    <p:sldId id="343" r:id="rId39"/>
    <p:sldId id="345" r:id="rId40"/>
    <p:sldId id="344" r:id="rId41"/>
    <p:sldId id="346" r:id="rId42"/>
    <p:sldId id="337" r:id="rId43"/>
    <p:sldId id="338" r:id="rId44"/>
    <p:sldId id="347" r:id="rId45"/>
    <p:sldId id="348" r:id="rId46"/>
    <p:sldId id="351" r:id="rId47"/>
    <p:sldId id="349" r:id="rId48"/>
    <p:sldId id="350" r:id="rId49"/>
    <p:sldId id="352" r:id="rId50"/>
    <p:sldId id="353" r:id="rId51"/>
    <p:sldId id="354" r:id="rId52"/>
    <p:sldId id="355" r:id="rId53"/>
    <p:sldId id="356" r:id="rId54"/>
    <p:sldId id="357" r:id="rId55"/>
    <p:sldId id="358" r:id="rId56"/>
    <p:sldId id="359" r:id="rId57"/>
    <p:sldId id="360" r:id="rId58"/>
    <p:sldId id="407" r:id="rId59"/>
    <p:sldId id="408" r:id="rId60"/>
    <p:sldId id="361" r:id="rId61"/>
    <p:sldId id="362" r:id="rId62"/>
    <p:sldId id="363" r:id="rId63"/>
    <p:sldId id="365" r:id="rId64"/>
    <p:sldId id="278" r:id="rId65"/>
    <p:sldId id="366" r:id="rId66"/>
    <p:sldId id="367" r:id="rId67"/>
    <p:sldId id="368" r:id="rId68"/>
    <p:sldId id="369" r:id="rId69"/>
    <p:sldId id="370" r:id="rId70"/>
    <p:sldId id="371" r:id="rId71"/>
    <p:sldId id="372" r:id="rId72"/>
    <p:sldId id="373" r:id="rId73"/>
    <p:sldId id="341" r:id="rId74"/>
    <p:sldId id="374" r:id="rId75"/>
    <p:sldId id="375" r:id="rId76"/>
    <p:sldId id="376" r:id="rId77"/>
    <p:sldId id="377" r:id="rId78"/>
    <p:sldId id="378" r:id="rId79"/>
    <p:sldId id="379" r:id="rId80"/>
    <p:sldId id="380" r:id="rId81"/>
    <p:sldId id="381" r:id="rId82"/>
    <p:sldId id="382" r:id="rId83"/>
    <p:sldId id="383" r:id="rId84"/>
    <p:sldId id="384" r:id="rId85"/>
    <p:sldId id="385" r:id="rId86"/>
    <p:sldId id="386" r:id="rId87"/>
    <p:sldId id="387" r:id="rId88"/>
    <p:sldId id="388" r:id="rId89"/>
    <p:sldId id="389" r:id="rId90"/>
    <p:sldId id="390" r:id="rId91"/>
    <p:sldId id="391" r:id="rId92"/>
    <p:sldId id="392" r:id="rId93"/>
    <p:sldId id="393" r:id="rId94"/>
    <p:sldId id="364" r:id="rId95"/>
    <p:sldId id="398" r:id="rId96"/>
    <p:sldId id="400" r:id="rId97"/>
    <p:sldId id="401" r:id="rId98"/>
    <p:sldId id="403" r:id="rId99"/>
    <p:sldId id="395" r:id="rId100"/>
    <p:sldId id="402" r:id="rId101"/>
    <p:sldId id="399" r:id="rId102"/>
    <p:sldId id="394" r:id="rId103"/>
    <p:sldId id="404" r:id="rId104"/>
    <p:sldId id="264" r:id="rId105"/>
    <p:sldId id="405"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A9A21-630D-4386-B18B-44FC6F996A6E}" type="datetimeFigureOut">
              <a:rPr lang="en-US" smtClean="0"/>
              <a:t>26/6/2023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8E07D1-21D3-4B95-98A0-CD731E6AE34B}" type="slidenum">
              <a:rPr lang="en-US" smtClean="0"/>
              <a:t>‹#›</a:t>
            </a:fld>
            <a:endParaRPr lang="en-US"/>
          </a:p>
        </p:txBody>
      </p:sp>
    </p:spTree>
    <p:extLst>
      <p:ext uri="{BB962C8B-B14F-4D97-AF65-F5344CB8AC3E}">
        <p14:creationId xmlns:p14="http://schemas.microsoft.com/office/powerpoint/2010/main" val="1097264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EE017A-2E77-4D71-B22E-7FEC5E087DE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5266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630861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83573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34282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8281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773729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023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153040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039009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252193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77292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176134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556769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415912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60987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056575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498152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405238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438357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91992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73440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872521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786397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559720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4326018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848465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7760737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2370927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70239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26195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43075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3332995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564395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EE017A-2E77-4D71-B22E-7FEC5E087DE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74787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817232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638128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7148668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519020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417824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 tham khảo trò cướp vàng trong blooket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3312A-7923-48C3-AFCB-D2E8912A9B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278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8895047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593252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892601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256419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357407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808019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4901244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1561641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0785561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2589365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1099514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DA65DF9-0BA3-4C69-B87A-26D89FEE7DA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7337593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EE017A-2E77-4D71-B22E-7FEC5E087DE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6676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202259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653688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873915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72DCEC-D0E2-4D74-97DC-DFBB525F64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742010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6944" r="6004" b="7253"/>
          <a:stretch/>
        </p:blipFill>
        <p:spPr>
          <a:xfrm>
            <a:off x="-14514" y="-2543"/>
            <a:ext cx="12206514" cy="6867800"/>
          </a:xfrm>
          <a:prstGeom prst="rect">
            <a:avLst/>
          </a:prstGeom>
        </p:spPr>
      </p:pic>
      <p:grpSp>
        <p:nvGrpSpPr>
          <p:cNvPr id="3" name="组合 2"/>
          <p:cNvGrpSpPr/>
          <p:nvPr userDrawn="1"/>
        </p:nvGrpSpPr>
        <p:grpSpPr>
          <a:xfrm>
            <a:off x="267153" y="210911"/>
            <a:ext cx="342447" cy="218804"/>
            <a:chOff x="3672114" y="-827314"/>
            <a:chExt cx="396844" cy="142875"/>
          </a:xfrm>
        </p:grpSpPr>
        <p:cxnSp>
          <p:nvCxnSpPr>
            <p:cNvPr id="4" name="直接连接符 3"/>
            <p:cNvCxnSpPr/>
            <p:nvPr/>
          </p:nvCxnSpPr>
          <p:spPr>
            <a:xfrm>
              <a:off x="3672114" y="-827314"/>
              <a:ext cx="396844" cy="0"/>
            </a:xfrm>
            <a:prstGeom prst="line">
              <a:avLst/>
            </a:prstGeom>
            <a:ln w="381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672114" y="-755876"/>
              <a:ext cx="396844" cy="0"/>
            </a:xfrm>
            <a:prstGeom prst="line">
              <a:avLst/>
            </a:prstGeom>
            <a:ln w="381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672114" y="-684439"/>
              <a:ext cx="396844" cy="0"/>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49015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1616A3-3D9F-0D75-4506-DA758276DC3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B57984CF-AE3C-B92E-77DE-9B608A3FEC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4ED0E074-FC37-DFE6-F311-BF76B793F8A1}"/>
              </a:ext>
            </a:extLst>
          </p:cNvPr>
          <p:cNvSpPr>
            <a:spLocks noGrp="1"/>
          </p:cNvSpPr>
          <p:nvPr>
            <p:ph type="dt" sz="half" idx="10"/>
          </p:nvPr>
        </p:nvSpPr>
        <p:spPr/>
        <p:txBody>
          <a:bodyPr/>
          <a:lstStyle/>
          <a:p>
            <a:fld id="{46F87E09-CDA4-4A86-98F7-F44CD9BB588B}" type="datetimeFigureOut">
              <a:rPr lang="vi-VN" smtClean="0"/>
              <a:t>26/06/2023</a:t>
            </a:fld>
            <a:endParaRPr lang="vi-VN"/>
          </a:p>
        </p:txBody>
      </p:sp>
      <p:sp>
        <p:nvSpPr>
          <p:cNvPr id="5" name="Footer Placeholder 4">
            <a:extLst>
              <a:ext uri="{FF2B5EF4-FFF2-40B4-BE49-F238E27FC236}">
                <a16:creationId xmlns="" xmlns:a16="http://schemas.microsoft.com/office/drawing/2014/main" id="{5AA91437-AECA-330A-C7A0-1272CD054B1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EB5792AA-0DC8-60E5-8FE4-E422EEC8DA01}"/>
              </a:ext>
            </a:extLst>
          </p:cNvPr>
          <p:cNvSpPr>
            <a:spLocks noGrp="1"/>
          </p:cNvSpPr>
          <p:nvPr>
            <p:ph type="sldNum" sz="quarter" idx="12"/>
          </p:nvPr>
        </p:nvSpPr>
        <p:spPr/>
        <p:txBody>
          <a:bodyPr/>
          <a:lstStyle/>
          <a:p>
            <a:fld id="{08D82364-B2DA-450E-BC6A-879FB8C0DE76}" type="slidenum">
              <a:rPr lang="vi-VN" smtClean="0"/>
              <a:t>‹#›</a:t>
            </a:fld>
            <a:endParaRPr lang="vi-VN"/>
          </a:p>
        </p:txBody>
      </p:sp>
    </p:spTree>
    <p:extLst>
      <p:ext uri="{BB962C8B-B14F-4D97-AF65-F5344CB8AC3E}">
        <p14:creationId xmlns:p14="http://schemas.microsoft.com/office/powerpoint/2010/main" val="1284357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D088F9-C4E8-EA81-B634-E54E11F3A6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52AFF0A9-ADC6-20AE-745B-A0BF6E5B12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838DEC1A-3496-1DDE-09FA-85272E859DB6}"/>
              </a:ext>
            </a:extLst>
          </p:cNvPr>
          <p:cNvSpPr>
            <a:spLocks noGrp="1"/>
          </p:cNvSpPr>
          <p:nvPr>
            <p:ph type="dt" sz="half" idx="10"/>
          </p:nvPr>
        </p:nvSpPr>
        <p:spPr/>
        <p:txBody>
          <a:bodyPr/>
          <a:lstStyle/>
          <a:p>
            <a:fld id="{46F87E09-CDA4-4A86-98F7-F44CD9BB588B}" type="datetimeFigureOut">
              <a:rPr lang="vi-VN" smtClean="0"/>
              <a:t>26/06/2023</a:t>
            </a:fld>
            <a:endParaRPr lang="vi-VN"/>
          </a:p>
        </p:txBody>
      </p:sp>
      <p:sp>
        <p:nvSpPr>
          <p:cNvPr id="5" name="Footer Placeholder 4">
            <a:extLst>
              <a:ext uri="{FF2B5EF4-FFF2-40B4-BE49-F238E27FC236}">
                <a16:creationId xmlns="" xmlns:a16="http://schemas.microsoft.com/office/drawing/2014/main" id="{7BB1A60D-D2E8-A7A5-E3C1-A1AED24DF0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42AC4C17-A2C8-9A82-5A6D-E6B3B7BEF848}"/>
              </a:ext>
            </a:extLst>
          </p:cNvPr>
          <p:cNvSpPr>
            <a:spLocks noGrp="1"/>
          </p:cNvSpPr>
          <p:nvPr>
            <p:ph type="sldNum" sz="quarter" idx="12"/>
          </p:nvPr>
        </p:nvSpPr>
        <p:spPr/>
        <p:txBody>
          <a:bodyPr/>
          <a:lstStyle/>
          <a:p>
            <a:fld id="{08D82364-B2DA-450E-BC6A-879FB8C0DE76}" type="slidenum">
              <a:rPr lang="vi-VN" smtClean="0"/>
              <a:t>‹#›</a:t>
            </a:fld>
            <a:endParaRPr lang="vi-VN"/>
          </a:p>
        </p:txBody>
      </p:sp>
    </p:spTree>
    <p:extLst>
      <p:ext uri="{BB962C8B-B14F-4D97-AF65-F5344CB8AC3E}">
        <p14:creationId xmlns:p14="http://schemas.microsoft.com/office/powerpoint/2010/main" val="2146983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5448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3752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6004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8261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3272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9242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206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8794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0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60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3805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3616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916663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2382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1149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9119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5839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2274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9360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592055" y="1787086"/>
            <a:ext cx="4390089" cy="3664359"/>
          </a:xfrm>
          <a:custGeom>
            <a:avLst/>
            <a:gdLst>
              <a:gd name="connsiteX0" fmla="*/ 2092035 w 4390089"/>
              <a:gd name="connsiteY0" fmla="*/ 2508250 h 3664359"/>
              <a:gd name="connsiteX1" fmla="*/ 2618439 w 4390089"/>
              <a:gd name="connsiteY1" fmla="*/ 2866220 h 3664359"/>
              <a:gd name="connsiteX2" fmla="*/ 2546595 w 4390089"/>
              <a:gd name="connsiteY2" fmla="*/ 3400979 h 3664359"/>
              <a:gd name="connsiteX3" fmla="*/ 2075681 w 4390089"/>
              <a:gd name="connsiteY3" fmla="*/ 3664359 h 3664359"/>
              <a:gd name="connsiteX4" fmla="*/ 1549277 w 4390089"/>
              <a:gd name="connsiteY4" fmla="*/ 3306388 h 3664359"/>
              <a:gd name="connsiteX5" fmla="*/ 1621121 w 4390089"/>
              <a:gd name="connsiteY5" fmla="*/ 2771630 h 3664359"/>
              <a:gd name="connsiteX6" fmla="*/ 1033174 w 4390089"/>
              <a:gd name="connsiteY6" fmla="*/ 2398713 h 3664359"/>
              <a:gd name="connsiteX7" fmla="*/ 1559577 w 4390089"/>
              <a:gd name="connsiteY7" fmla="*/ 2756684 h 3664359"/>
              <a:gd name="connsiteX8" fmla="*/ 1487733 w 4390089"/>
              <a:gd name="connsiteY8" fmla="*/ 3291443 h 3664359"/>
              <a:gd name="connsiteX9" fmla="*/ 1016819 w 4390089"/>
              <a:gd name="connsiteY9" fmla="*/ 3554821 h 3664359"/>
              <a:gd name="connsiteX10" fmla="*/ 490417 w 4390089"/>
              <a:gd name="connsiteY10" fmla="*/ 3196852 h 3664359"/>
              <a:gd name="connsiteX11" fmla="*/ 562261 w 4390089"/>
              <a:gd name="connsiteY11" fmla="*/ 2662093 h 3664359"/>
              <a:gd name="connsiteX12" fmla="*/ 3723985 w 4390089"/>
              <a:gd name="connsiteY12" fmla="*/ 1798638 h 3664359"/>
              <a:gd name="connsiteX13" fmla="*/ 4250389 w 4390089"/>
              <a:gd name="connsiteY13" fmla="*/ 2156608 h 3664359"/>
              <a:gd name="connsiteX14" fmla="*/ 4178544 w 4390089"/>
              <a:gd name="connsiteY14" fmla="*/ 2691367 h 3664359"/>
              <a:gd name="connsiteX15" fmla="*/ 3707631 w 4390089"/>
              <a:gd name="connsiteY15" fmla="*/ 2954747 h 3664359"/>
              <a:gd name="connsiteX16" fmla="*/ 3181227 w 4390089"/>
              <a:gd name="connsiteY16" fmla="*/ 2596776 h 3664359"/>
              <a:gd name="connsiteX17" fmla="*/ 3253072 w 4390089"/>
              <a:gd name="connsiteY17" fmla="*/ 2062018 h 3664359"/>
              <a:gd name="connsiteX18" fmla="*/ 2666710 w 4390089"/>
              <a:gd name="connsiteY18" fmla="*/ 1663700 h 3664359"/>
              <a:gd name="connsiteX19" fmla="*/ 3193114 w 4390089"/>
              <a:gd name="connsiteY19" fmla="*/ 2021670 h 3664359"/>
              <a:gd name="connsiteX20" fmla="*/ 3121269 w 4390089"/>
              <a:gd name="connsiteY20" fmla="*/ 2556429 h 3664359"/>
              <a:gd name="connsiteX21" fmla="*/ 2650356 w 4390089"/>
              <a:gd name="connsiteY21" fmla="*/ 2819809 h 3664359"/>
              <a:gd name="connsiteX22" fmla="*/ 2123952 w 4390089"/>
              <a:gd name="connsiteY22" fmla="*/ 2461839 h 3664359"/>
              <a:gd name="connsiteX23" fmla="*/ 2195796 w 4390089"/>
              <a:gd name="connsiteY23" fmla="*/ 1927080 h 3664359"/>
              <a:gd name="connsiteX24" fmla="*/ 1601499 w 4390089"/>
              <a:gd name="connsiteY24" fmla="*/ 1541463 h 3664359"/>
              <a:gd name="connsiteX25" fmla="*/ 2127902 w 4390089"/>
              <a:gd name="connsiteY25" fmla="*/ 1899433 h 3664359"/>
              <a:gd name="connsiteX26" fmla="*/ 2056058 w 4390089"/>
              <a:gd name="connsiteY26" fmla="*/ 2434192 h 3664359"/>
              <a:gd name="connsiteX27" fmla="*/ 1585144 w 4390089"/>
              <a:gd name="connsiteY27" fmla="*/ 2697571 h 3664359"/>
              <a:gd name="connsiteX28" fmla="*/ 1058741 w 4390089"/>
              <a:gd name="connsiteY28" fmla="*/ 2339601 h 3664359"/>
              <a:gd name="connsiteX29" fmla="*/ 1130585 w 4390089"/>
              <a:gd name="connsiteY29" fmla="*/ 1804843 h 3664359"/>
              <a:gd name="connsiteX30" fmla="*/ 542757 w 4390089"/>
              <a:gd name="connsiteY30" fmla="*/ 1455282 h 3664359"/>
              <a:gd name="connsiteX31" fmla="*/ 1070506 w 4390089"/>
              <a:gd name="connsiteY31" fmla="*/ 1814165 h 3664359"/>
              <a:gd name="connsiteX32" fmla="*/ 998646 w 4390089"/>
              <a:gd name="connsiteY32" fmla="*/ 2348914 h 3664359"/>
              <a:gd name="connsiteX33" fmla="*/ 527747 w 4390089"/>
              <a:gd name="connsiteY33" fmla="*/ 2612304 h 3664359"/>
              <a:gd name="connsiteX34" fmla="*/ 0 w 4390089"/>
              <a:gd name="connsiteY34" fmla="*/ 2253419 h 3664359"/>
              <a:gd name="connsiteX35" fmla="*/ 71860 w 4390089"/>
              <a:gd name="connsiteY35" fmla="*/ 1718671 h 3664359"/>
              <a:gd name="connsiteX36" fmla="*/ 3260435 w 4390089"/>
              <a:gd name="connsiteY36" fmla="*/ 839788 h 3664359"/>
              <a:gd name="connsiteX37" fmla="*/ 3786839 w 4390089"/>
              <a:gd name="connsiteY37" fmla="*/ 1197759 h 3664359"/>
              <a:gd name="connsiteX38" fmla="*/ 3714995 w 4390089"/>
              <a:gd name="connsiteY38" fmla="*/ 1732517 h 3664359"/>
              <a:gd name="connsiteX39" fmla="*/ 3244081 w 4390089"/>
              <a:gd name="connsiteY39" fmla="*/ 1995897 h 3664359"/>
              <a:gd name="connsiteX40" fmla="*/ 2717677 w 4390089"/>
              <a:gd name="connsiteY40" fmla="*/ 1637926 h 3664359"/>
              <a:gd name="connsiteX41" fmla="*/ 2789522 w 4390089"/>
              <a:gd name="connsiteY41" fmla="*/ 1103168 h 3664359"/>
              <a:gd name="connsiteX42" fmla="*/ 2212684 w 4390089"/>
              <a:gd name="connsiteY42" fmla="*/ 714375 h 3664359"/>
              <a:gd name="connsiteX43" fmla="*/ 2739089 w 4390089"/>
              <a:gd name="connsiteY43" fmla="*/ 1072345 h 3664359"/>
              <a:gd name="connsiteX44" fmla="*/ 2667244 w 4390089"/>
              <a:gd name="connsiteY44" fmla="*/ 1607104 h 3664359"/>
              <a:gd name="connsiteX45" fmla="*/ 2196332 w 4390089"/>
              <a:gd name="connsiteY45" fmla="*/ 1870484 h 3664359"/>
              <a:gd name="connsiteX46" fmla="*/ 1669927 w 4390089"/>
              <a:gd name="connsiteY46" fmla="*/ 1512513 h 3664359"/>
              <a:gd name="connsiteX47" fmla="*/ 1741771 w 4390089"/>
              <a:gd name="connsiteY47" fmla="*/ 977754 h 3664359"/>
              <a:gd name="connsiteX48" fmla="*/ 3863685 w 4390089"/>
              <a:gd name="connsiteY48" fmla="*/ 0 h 3664359"/>
              <a:gd name="connsiteX49" fmla="*/ 4390089 w 4390089"/>
              <a:gd name="connsiteY49" fmla="*/ 357970 h 3664359"/>
              <a:gd name="connsiteX50" fmla="*/ 4318245 w 4390089"/>
              <a:gd name="connsiteY50" fmla="*/ 892729 h 3664359"/>
              <a:gd name="connsiteX51" fmla="*/ 3847331 w 4390089"/>
              <a:gd name="connsiteY51" fmla="*/ 1156109 h 3664359"/>
              <a:gd name="connsiteX52" fmla="*/ 3320927 w 4390089"/>
              <a:gd name="connsiteY52" fmla="*/ 798138 h 3664359"/>
              <a:gd name="connsiteX53" fmla="*/ 3392771 w 4390089"/>
              <a:gd name="connsiteY53" fmla="*/ 263380 h 366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390089" h="3664359">
                <a:moveTo>
                  <a:pt x="2092035" y="2508250"/>
                </a:moveTo>
                <a:lnTo>
                  <a:pt x="2618439" y="2866220"/>
                </a:lnTo>
                <a:lnTo>
                  <a:pt x="2546595" y="3400979"/>
                </a:lnTo>
                <a:lnTo>
                  <a:pt x="2075681" y="3664359"/>
                </a:lnTo>
                <a:lnTo>
                  <a:pt x="1549277" y="3306388"/>
                </a:lnTo>
                <a:lnTo>
                  <a:pt x="1621121" y="2771630"/>
                </a:lnTo>
                <a:close/>
                <a:moveTo>
                  <a:pt x="1033174" y="2398713"/>
                </a:moveTo>
                <a:lnTo>
                  <a:pt x="1559577" y="2756684"/>
                </a:lnTo>
                <a:lnTo>
                  <a:pt x="1487733" y="3291443"/>
                </a:lnTo>
                <a:lnTo>
                  <a:pt x="1016819" y="3554821"/>
                </a:lnTo>
                <a:lnTo>
                  <a:pt x="490417" y="3196852"/>
                </a:lnTo>
                <a:lnTo>
                  <a:pt x="562261" y="2662093"/>
                </a:lnTo>
                <a:close/>
                <a:moveTo>
                  <a:pt x="3723985" y="1798638"/>
                </a:moveTo>
                <a:lnTo>
                  <a:pt x="4250389" y="2156608"/>
                </a:lnTo>
                <a:lnTo>
                  <a:pt x="4178544" y="2691367"/>
                </a:lnTo>
                <a:lnTo>
                  <a:pt x="3707631" y="2954747"/>
                </a:lnTo>
                <a:lnTo>
                  <a:pt x="3181227" y="2596776"/>
                </a:lnTo>
                <a:lnTo>
                  <a:pt x="3253072" y="2062018"/>
                </a:lnTo>
                <a:close/>
                <a:moveTo>
                  <a:pt x="2666710" y="1663700"/>
                </a:moveTo>
                <a:lnTo>
                  <a:pt x="3193114" y="2021670"/>
                </a:lnTo>
                <a:lnTo>
                  <a:pt x="3121269" y="2556429"/>
                </a:lnTo>
                <a:lnTo>
                  <a:pt x="2650356" y="2819809"/>
                </a:lnTo>
                <a:lnTo>
                  <a:pt x="2123952" y="2461839"/>
                </a:lnTo>
                <a:lnTo>
                  <a:pt x="2195796" y="1927080"/>
                </a:lnTo>
                <a:close/>
                <a:moveTo>
                  <a:pt x="1601499" y="1541463"/>
                </a:moveTo>
                <a:lnTo>
                  <a:pt x="2127902" y="1899433"/>
                </a:lnTo>
                <a:lnTo>
                  <a:pt x="2056058" y="2434192"/>
                </a:lnTo>
                <a:lnTo>
                  <a:pt x="1585144" y="2697571"/>
                </a:lnTo>
                <a:lnTo>
                  <a:pt x="1058741" y="2339601"/>
                </a:lnTo>
                <a:lnTo>
                  <a:pt x="1130585" y="1804843"/>
                </a:lnTo>
                <a:close/>
                <a:moveTo>
                  <a:pt x="542757" y="1455282"/>
                </a:moveTo>
                <a:lnTo>
                  <a:pt x="1070506" y="1814165"/>
                </a:lnTo>
                <a:lnTo>
                  <a:pt x="998646" y="2348914"/>
                </a:lnTo>
                <a:lnTo>
                  <a:pt x="527747" y="2612304"/>
                </a:lnTo>
                <a:lnTo>
                  <a:pt x="0" y="2253419"/>
                </a:lnTo>
                <a:lnTo>
                  <a:pt x="71860" y="1718671"/>
                </a:lnTo>
                <a:close/>
                <a:moveTo>
                  <a:pt x="3260435" y="839788"/>
                </a:moveTo>
                <a:lnTo>
                  <a:pt x="3786839" y="1197759"/>
                </a:lnTo>
                <a:lnTo>
                  <a:pt x="3714995" y="1732517"/>
                </a:lnTo>
                <a:lnTo>
                  <a:pt x="3244081" y="1995897"/>
                </a:lnTo>
                <a:lnTo>
                  <a:pt x="2717677" y="1637926"/>
                </a:lnTo>
                <a:lnTo>
                  <a:pt x="2789522" y="1103168"/>
                </a:lnTo>
                <a:close/>
                <a:moveTo>
                  <a:pt x="2212684" y="714375"/>
                </a:moveTo>
                <a:lnTo>
                  <a:pt x="2739089" y="1072345"/>
                </a:lnTo>
                <a:lnTo>
                  <a:pt x="2667244" y="1607104"/>
                </a:lnTo>
                <a:lnTo>
                  <a:pt x="2196332" y="1870484"/>
                </a:lnTo>
                <a:lnTo>
                  <a:pt x="1669927" y="1512513"/>
                </a:lnTo>
                <a:lnTo>
                  <a:pt x="1741771" y="977754"/>
                </a:lnTo>
                <a:close/>
                <a:moveTo>
                  <a:pt x="3863685" y="0"/>
                </a:moveTo>
                <a:lnTo>
                  <a:pt x="4390089" y="357970"/>
                </a:lnTo>
                <a:lnTo>
                  <a:pt x="4318245" y="892729"/>
                </a:lnTo>
                <a:lnTo>
                  <a:pt x="3847331" y="1156109"/>
                </a:lnTo>
                <a:lnTo>
                  <a:pt x="3320927" y="798138"/>
                </a:lnTo>
                <a:lnTo>
                  <a:pt x="3392771" y="26338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7259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68935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2604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9090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4017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0089BC-9D70-F41E-AF55-53F0E1D9B4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DAD9FD9-8F5B-9F0A-DE77-F295D1DB08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B08FA2F-07CB-2DE8-8473-B69D03AB064A}"/>
              </a:ext>
            </a:extLst>
          </p:cNvPr>
          <p:cNvSpPr>
            <a:spLocks noGrp="1"/>
          </p:cNvSpPr>
          <p:nvPr>
            <p:ph type="dt" sz="half" idx="10"/>
          </p:nvPr>
        </p:nvSpPr>
        <p:spPr/>
        <p:txBody>
          <a:bodyPr/>
          <a:lstStyle/>
          <a:p>
            <a:fld id="{62DE1A1B-349F-4D90-874E-4D355F25B019}" type="datetimeFigureOut">
              <a:rPr lang="en-US" smtClean="0"/>
              <a:t>26/6/2023</a:t>
            </a:fld>
            <a:endParaRPr lang="en-US"/>
          </a:p>
        </p:txBody>
      </p:sp>
      <p:sp>
        <p:nvSpPr>
          <p:cNvPr id="5" name="Footer Placeholder 4">
            <a:extLst>
              <a:ext uri="{FF2B5EF4-FFF2-40B4-BE49-F238E27FC236}">
                <a16:creationId xmlns="" xmlns:a16="http://schemas.microsoft.com/office/drawing/2014/main" id="{6BFABB9C-8267-228A-BE40-5FC07E40F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0489EC9-245C-494A-40D7-A302A1B07668}"/>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1397819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F43F32-4174-EEB7-0258-031545D711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CF4BC8C-4D92-F636-8986-990FD6F869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A9BCE2D-282D-5334-3607-EC791A091E06}"/>
              </a:ext>
            </a:extLst>
          </p:cNvPr>
          <p:cNvSpPr>
            <a:spLocks noGrp="1"/>
          </p:cNvSpPr>
          <p:nvPr>
            <p:ph type="dt" sz="half" idx="10"/>
          </p:nvPr>
        </p:nvSpPr>
        <p:spPr/>
        <p:txBody>
          <a:bodyPr/>
          <a:lstStyle/>
          <a:p>
            <a:fld id="{62DE1A1B-349F-4D90-874E-4D355F25B019}" type="datetimeFigureOut">
              <a:rPr lang="en-US" smtClean="0"/>
              <a:t>26/6/2023</a:t>
            </a:fld>
            <a:endParaRPr lang="en-US"/>
          </a:p>
        </p:txBody>
      </p:sp>
      <p:sp>
        <p:nvSpPr>
          <p:cNvPr id="5" name="Footer Placeholder 4">
            <a:extLst>
              <a:ext uri="{FF2B5EF4-FFF2-40B4-BE49-F238E27FC236}">
                <a16:creationId xmlns="" xmlns:a16="http://schemas.microsoft.com/office/drawing/2014/main" id="{49975EAB-EA09-FF9E-C93E-7AC62D8891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27B0807-DA55-88EA-71E5-F36D58D006DE}"/>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22287960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9A65A8-C260-6410-CC5C-B3A271AC4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06DDC27-2FB0-67E6-F10B-61803AC91D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8DAE45D-A2A5-30DE-03DE-55322CFD1AA6}"/>
              </a:ext>
            </a:extLst>
          </p:cNvPr>
          <p:cNvSpPr>
            <a:spLocks noGrp="1"/>
          </p:cNvSpPr>
          <p:nvPr>
            <p:ph type="dt" sz="half" idx="10"/>
          </p:nvPr>
        </p:nvSpPr>
        <p:spPr/>
        <p:txBody>
          <a:bodyPr/>
          <a:lstStyle/>
          <a:p>
            <a:fld id="{62DE1A1B-349F-4D90-874E-4D355F25B019}" type="datetimeFigureOut">
              <a:rPr lang="en-US" smtClean="0"/>
              <a:t>26/6/2023</a:t>
            </a:fld>
            <a:endParaRPr lang="en-US"/>
          </a:p>
        </p:txBody>
      </p:sp>
      <p:sp>
        <p:nvSpPr>
          <p:cNvPr id="5" name="Footer Placeholder 4">
            <a:extLst>
              <a:ext uri="{FF2B5EF4-FFF2-40B4-BE49-F238E27FC236}">
                <a16:creationId xmlns="" xmlns:a16="http://schemas.microsoft.com/office/drawing/2014/main" id="{8399C479-B65B-6247-6C79-8A6B649A0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DB9E837-A9CC-74D1-F577-4F3771FC4B15}"/>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3644698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9B0D1F-18AA-EAB3-EDE1-E1E0408FCD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F724A64-BFCA-51DD-2AD4-A3687EE5B2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3382F20-FD4D-4D98-06F2-4F3A701776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5798A01-1752-BC7A-3779-8261BD1E4533}"/>
              </a:ext>
            </a:extLst>
          </p:cNvPr>
          <p:cNvSpPr>
            <a:spLocks noGrp="1"/>
          </p:cNvSpPr>
          <p:nvPr>
            <p:ph type="dt" sz="half" idx="10"/>
          </p:nvPr>
        </p:nvSpPr>
        <p:spPr/>
        <p:txBody>
          <a:bodyPr/>
          <a:lstStyle/>
          <a:p>
            <a:fld id="{62DE1A1B-349F-4D90-874E-4D355F25B019}" type="datetimeFigureOut">
              <a:rPr lang="en-US" smtClean="0"/>
              <a:t>26/6/2023</a:t>
            </a:fld>
            <a:endParaRPr lang="en-US"/>
          </a:p>
        </p:txBody>
      </p:sp>
      <p:sp>
        <p:nvSpPr>
          <p:cNvPr id="6" name="Footer Placeholder 5">
            <a:extLst>
              <a:ext uri="{FF2B5EF4-FFF2-40B4-BE49-F238E27FC236}">
                <a16:creationId xmlns="" xmlns:a16="http://schemas.microsoft.com/office/drawing/2014/main" id="{EB946C10-DB44-7312-A027-2897A117E1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1BE4600-E4D9-DF2D-4348-091C8DF4A3F8}"/>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15729826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27D5FA-9CC6-CA1A-8F0E-F966BE6CA3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8203C7-7EB0-6A61-FC04-7B870EF927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6DAB56C-3E60-2197-A860-5E462A13BD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FDC7CB4-0F4B-4C38-6A5A-21DE41D919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344F72F-7DFD-73D0-8D0F-AE0614C565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69A2D5B-577A-CEF5-1BD3-CBCB69BBC3C7}"/>
              </a:ext>
            </a:extLst>
          </p:cNvPr>
          <p:cNvSpPr>
            <a:spLocks noGrp="1"/>
          </p:cNvSpPr>
          <p:nvPr>
            <p:ph type="dt" sz="half" idx="10"/>
          </p:nvPr>
        </p:nvSpPr>
        <p:spPr/>
        <p:txBody>
          <a:bodyPr/>
          <a:lstStyle/>
          <a:p>
            <a:fld id="{62DE1A1B-349F-4D90-874E-4D355F25B019}" type="datetimeFigureOut">
              <a:rPr lang="en-US" smtClean="0"/>
              <a:t>26/6/2023</a:t>
            </a:fld>
            <a:endParaRPr lang="en-US"/>
          </a:p>
        </p:txBody>
      </p:sp>
      <p:sp>
        <p:nvSpPr>
          <p:cNvPr id="8" name="Footer Placeholder 7">
            <a:extLst>
              <a:ext uri="{FF2B5EF4-FFF2-40B4-BE49-F238E27FC236}">
                <a16:creationId xmlns="" xmlns:a16="http://schemas.microsoft.com/office/drawing/2014/main" id="{6FA73982-CEE4-EF48-756A-5D4A00BF06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6ED06A4-D4AE-E18D-52B1-39C4AC3762AF}"/>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4259199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6D82A6-D41B-4CB0-DAEA-C54453A6B6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C510DFA-90A2-111E-2356-98DEB9F0A6E7}"/>
              </a:ext>
            </a:extLst>
          </p:cNvPr>
          <p:cNvSpPr>
            <a:spLocks noGrp="1"/>
          </p:cNvSpPr>
          <p:nvPr>
            <p:ph type="dt" sz="half" idx="10"/>
          </p:nvPr>
        </p:nvSpPr>
        <p:spPr/>
        <p:txBody>
          <a:bodyPr/>
          <a:lstStyle/>
          <a:p>
            <a:fld id="{62DE1A1B-349F-4D90-874E-4D355F25B019}" type="datetimeFigureOut">
              <a:rPr lang="en-US" smtClean="0"/>
              <a:t>26/6/2023</a:t>
            </a:fld>
            <a:endParaRPr lang="en-US"/>
          </a:p>
        </p:txBody>
      </p:sp>
      <p:sp>
        <p:nvSpPr>
          <p:cNvPr id="4" name="Footer Placeholder 3">
            <a:extLst>
              <a:ext uri="{FF2B5EF4-FFF2-40B4-BE49-F238E27FC236}">
                <a16:creationId xmlns="" xmlns:a16="http://schemas.microsoft.com/office/drawing/2014/main" id="{D9D3F37C-E498-576D-A58F-0E17E7C80F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CDDCA2D-8906-B934-E3B4-5BA5C574C0D4}"/>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3410684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197430" y="4152444"/>
            <a:ext cx="2384323" cy="1479097"/>
          </a:xfrm>
          <a:custGeom>
            <a:avLst/>
            <a:gdLst>
              <a:gd name="connsiteX0" fmla="*/ 0 w 2384323"/>
              <a:gd name="connsiteY0" fmla="*/ 0 h 1479097"/>
              <a:gd name="connsiteX1" fmla="*/ 2384323 w 2384323"/>
              <a:gd name="connsiteY1" fmla="*/ 0 h 1479097"/>
              <a:gd name="connsiteX2" fmla="*/ 2384323 w 2384323"/>
              <a:gd name="connsiteY2" fmla="*/ 1479097 h 1479097"/>
              <a:gd name="connsiteX3" fmla="*/ 0 w 2384323"/>
              <a:gd name="connsiteY3" fmla="*/ 1479097 h 1479097"/>
            </a:gdLst>
            <a:ahLst/>
            <a:cxnLst>
              <a:cxn ang="0">
                <a:pos x="connsiteX0" y="connsiteY0"/>
              </a:cxn>
              <a:cxn ang="0">
                <a:pos x="connsiteX1" y="connsiteY1"/>
              </a:cxn>
              <a:cxn ang="0">
                <a:pos x="connsiteX2" y="connsiteY2"/>
              </a:cxn>
              <a:cxn ang="0">
                <a:pos x="connsiteX3" y="connsiteY3"/>
              </a:cxn>
            </a:cxnLst>
            <a:rect l="l" t="t" r="r" b="b"/>
            <a:pathLst>
              <a:path w="2384323" h="1479097">
                <a:moveTo>
                  <a:pt x="0" y="0"/>
                </a:moveTo>
                <a:lnTo>
                  <a:pt x="2384323" y="0"/>
                </a:lnTo>
                <a:lnTo>
                  <a:pt x="2384323" y="1479097"/>
                </a:lnTo>
                <a:lnTo>
                  <a:pt x="0" y="1479097"/>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675953" y="4152444"/>
            <a:ext cx="2384323" cy="1479097"/>
          </a:xfrm>
          <a:custGeom>
            <a:avLst/>
            <a:gdLst>
              <a:gd name="connsiteX0" fmla="*/ 0 w 2384323"/>
              <a:gd name="connsiteY0" fmla="*/ 0 h 1479097"/>
              <a:gd name="connsiteX1" fmla="*/ 2384323 w 2384323"/>
              <a:gd name="connsiteY1" fmla="*/ 0 h 1479097"/>
              <a:gd name="connsiteX2" fmla="*/ 2384323 w 2384323"/>
              <a:gd name="connsiteY2" fmla="*/ 1479097 h 1479097"/>
              <a:gd name="connsiteX3" fmla="*/ 0 w 2384323"/>
              <a:gd name="connsiteY3" fmla="*/ 1479097 h 1479097"/>
            </a:gdLst>
            <a:ahLst/>
            <a:cxnLst>
              <a:cxn ang="0">
                <a:pos x="connsiteX0" y="connsiteY0"/>
              </a:cxn>
              <a:cxn ang="0">
                <a:pos x="connsiteX1" y="connsiteY1"/>
              </a:cxn>
              <a:cxn ang="0">
                <a:pos x="connsiteX2" y="connsiteY2"/>
              </a:cxn>
              <a:cxn ang="0">
                <a:pos x="connsiteX3" y="connsiteY3"/>
              </a:cxn>
            </a:cxnLst>
            <a:rect l="l" t="t" r="r" b="b"/>
            <a:pathLst>
              <a:path w="2384323" h="1479097">
                <a:moveTo>
                  <a:pt x="0" y="0"/>
                </a:moveTo>
                <a:lnTo>
                  <a:pt x="2384323" y="0"/>
                </a:lnTo>
                <a:lnTo>
                  <a:pt x="2384323" y="1479097"/>
                </a:lnTo>
                <a:lnTo>
                  <a:pt x="0" y="1479097"/>
                </a:ln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154476" y="4152444"/>
            <a:ext cx="2384323" cy="1479097"/>
          </a:xfrm>
          <a:custGeom>
            <a:avLst/>
            <a:gdLst>
              <a:gd name="connsiteX0" fmla="*/ 0 w 2384323"/>
              <a:gd name="connsiteY0" fmla="*/ 0 h 1479097"/>
              <a:gd name="connsiteX1" fmla="*/ 2384323 w 2384323"/>
              <a:gd name="connsiteY1" fmla="*/ 0 h 1479097"/>
              <a:gd name="connsiteX2" fmla="*/ 2384323 w 2384323"/>
              <a:gd name="connsiteY2" fmla="*/ 1479097 h 1479097"/>
              <a:gd name="connsiteX3" fmla="*/ 0 w 2384323"/>
              <a:gd name="connsiteY3" fmla="*/ 1479097 h 1479097"/>
            </a:gdLst>
            <a:ahLst/>
            <a:cxnLst>
              <a:cxn ang="0">
                <a:pos x="connsiteX0" y="connsiteY0"/>
              </a:cxn>
              <a:cxn ang="0">
                <a:pos x="connsiteX1" y="connsiteY1"/>
              </a:cxn>
              <a:cxn ang="0">
                <a:pos x="connsiteX2" y="connsiteY2"/>
              </a:cxn>
              <a:cxn ang="0">
                <a:pos x="connsiteX3" y="connsiteY3"/>
              </a:cxn>
            </a:cxnLst>
            <a:rect l="l" t="t" r="r" b="b"/>
            <a:pathLst>
              <a:path w="2384323" h="1479097">
                <a:moveTo>
                  <a:pt x="0" y="0"/>
                </a:moveTo>
                <a:lnTo>
                  <a:pt x="2384323" y="0"/>
                </a:lnTo>
                <a:lnTo>
                  <a:pt x="2384323" y="1479097"/>
                </a:lnTo>
                <a:lnTo>
                  <a:pt x="0" y="1479097"/>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632999" y="4152444"/>
            <a:ext cx="2384323" cy="1479097"/>
          </a:xfrm>
          <a:custGeom>
            <a:avLst/>
            <a:gdLst>
              <a:gd name="connsiteX0" fmla="*/ 0 w 2384323"/>
              <a:gd name="connsiteY0" fmla="*/ 0 h 1479097"/>
              <a:gd name="connsiteX1" fmla="*/ 2384323 w 2384323"/>
              <a:gd name="connsiteY1" fmla="*/ 0 h 1479097"/>
              <a:gd name="connsiteX2" fmla="*/ 2384323 w 2384323"/>
              <a:gd name="connsiteY2" fmla="*/ 1479097 h 1479097"/>
              <a:gd name="connsiteX3" fmla="*/ 0 w 2384323"/>
              <a:gd name="connsiteY3" fmla="*/ 1479097 h 1479097"/>
            </a:gdLst>
            <a:ahLst/>
            <a:cxnLst>
              <a:cxn ang="0">
                <a:pos x="connsiteX0" y="connsiteY0"/>
              </a:cxn>
              <a:cxn ang="0">
                <a:pos x="connsiteX1" y="connsiteY1"/>
              </a:cxn>
              <a:cxn ang="0">
                <a:pos x="connsiteX2" y="connsiteY2"/>
              </a:cxn>
              <a:cxn ang="0">
                <a:pos x="connsiteX3" y="connsiteY3"/>
              </a:cxn>
            </a:cxnLst>
            <a:rect l="l" t="t" r="r" b="b"/>
            <a:pathLst>
              <a:path w="2384323" h="1479097">
                <a:moveTo>
                  <a:pt x="0" y="0"/>
                </a:moveTo>
                <a:lnTo>
                  <a:pt x="2384323" y="0"/>
                </a:lnTo>
                <a:lnTo>
                  <a:pt x="2384323" y="1479097"/>
                </a:lnTo>
                <a:lnTo>
                  <a:pt x="0" y="147909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45861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621537D-FEDB-0F9D-8431-2027D802728D}"/>
              </a:ext>
            </a:extLst>
          </p:cNvPr>
          <p:cNvSpPr>
            <a:spLocks noGrp="1"/>
          </p:cNvSpPr>
          <p:nvPr>
            <p:ph type="dt" sz="half" idx="10"/>
          </p:nvPr>
        </p:nvSpPr>
        <p:spPr/>
        <p:txBody>
          <a:bodyPr/>
          <a:lstStyle/>
          <a:p>
            <a:fld id="{62DE1A1B-349F-4D90-874E-4D355F25B019}" type="datetimeFigureOut">
              <a:rPr lang="en-US" smtClean="0"/>
              <a:t>26/6/2023</a:t>
            </a:fld>
            <a:endParaRPr lang="en-US"/>
          </a:p>
        </p:txBody>
      </p:sp>
      <p:sp>
        <p:nvSpPr>
          <p:cNvPr id="3" name="Footer Placeholder 2">
            <a:extLst>
              <a:ext uri="{FF2B5EF4-FFF2-40B4-BE49-F238E27FC236}">
                <a16:creationId xmlns="" xmlns:a16="http://schemas.microsoft.com/office/drawing/2014/main" id="{A4B44B52-DDBD-6150-63AA-125ABF386B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1C4D2E7-7121-149D-62E5-33B2A46396F3}"/>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2845522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63F519-0C09-7D68-F221-97714C85BD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711B291-514B-0594-4ED6-46259F97F3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3A3E094-40C3-1459-9119-9B4998513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A331107-C95F-5349-A127-E6B885F9B4BD}"/>
              </a:ext>
            </a:extLst>
          </p:cNvPr>
          <p:cNvSpPr>
            <a:spLocks noGrp="1"/>
          </p:cNvSpPr>
          <p:nvPr>
            <p:ph type="dt" sz="half" idx="10"/>
          </p:nvPr>
        </p:nvSpPr>
        <p:spPr/>
        <p:txBody>
          <a:bodyPr/>
          <a:lstStyle/>
          <a:p>
            <a:fld id="{62DE1A1B-349F-4D90-874E-4D355F25B019}" type="datetimeFigureOut">
              <a:rPr lang="en-US" smtClean="0"/>
              <a:t>26/6/2023</a:t>
            </a:fld>
            <a:endParaRPr lang="en-US"/>
          </a:p>
        </p:txBody>
      </p:sp>
      <p:sp>
        <p:nvSpPr>
          <p:cNvPr id="6" name="Footer Placeholder 5">
            <a:extLst>
              <a:ext uri="{FF2B5EF4-FFF2-40B4-BE49-F238E27FC236}">
                <a16:creationId xmlns="" xmlns:a16="http://schemas.microsoft.com/office/drawing/2014/main" id="{365BE043-86AE-1DA3-D7D6-D614D5A92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8A87D20-997C-94E4-C827-724949173D60}"/>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3303664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34653C-0C53-BBD5-84C2-A256DDB05D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F3F1622-DB26-BD89-7DAF-AC2F93F443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C774C3C-F40C-A254-16F8-5E883F1E06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2206702-AB95-2E6C-D4DE-BFD51DFDE879}"/>
              </a:ext>
            </a:extLst>
          </p:cNvPr>
          <p:cNvSpPr>
            <a:spLocks noGrp="1"/>
          </p:cNvSpPr>
          <p:nvPr>
            <p:ph type="dt" sz="half" idx="10"/>
          </p:nvPr>
        </p:nvSpPr>
        <p:spPr/>
        <p:txBody>
          <a:bodyPr/>
          <a:lstStyle/>
          <a:p>
            <a:fld id="{62DE1A1B-349F-4D90-874E-4D355F25B019}" type="datetimeFigureOut">
              <a:rPr lang="en-US" smtClean="0"/>
              <a:t>26/6/2023</a:t>
            </a:fld>
            <a:endParaRPr lang="en-US"/>
          </a:p>
        </p:txBody>
      </p:sp>
      <p:sp>
        <p:nvSpPr>
          <p:cNvPr id="6" name="Footer Placeholder 5">
            <a:extLst>
              <a:ext uri="{FF2B5EF4-FFF2-40B4-BE49-F238E27FC236}">
                <a16:creationId xmlns="" xmlns:a16="http://schemas.microsoft.com/office/drawing/2014/main" id="{8675F720-B508-E44C-A8A7-55B8D0BA4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3A1D6B7-458D-D35F-1E2E-63C808A8107B}"/>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35210434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C67599-8BD8-B453-A00A-B41C16178C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7C1EF24-C296-17D1-8C5B-9A72E8FE34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18C95F7-9E10-8310-9F6D-25771692E52E}"/>
              </a:ext>
            </a:extLst>
          </p:cNvPr>
          <p:cNvSpPr>
            <a:spLocks noGrp="1"/>
          </p:cNvSpPr>
          <p:nvPr>
            <p:ph type="dt" sz="half" idx="10"/>
          </p:nvPr>
        </p:nvSpPr>
        <p:spPr/>
        <p:txBody>
          <a:bodyPr/>
          <a:lstStyle/>
          <a:p>
            <a:fld id="{62DE1A1B-349F-4D90-874E-4D355F25B019}" type="datetimeFigureOut">
              <a:rPr lang="en-US" smtClean="0"/>
              <a:t>26/6/2023</a:t>
            </a:fld>
            <a:endParaRPr lang="en-US"/>
          </a:p>
        </p:txBody>
      </p:sp>
      <p:sp>
        <p:nvSpPr>
          <p:cNvPr id="5" name="Footer Placeholder 4">
            <a:extLst>
              <a:ext uri="{FF2B5EF4-FFF2-40B4-BE49-F238E27FC236}">
                <a16:creationId xmlns="" xmlns:a16="http://schemas.microsoft.com/office/drawing/2014/main" id="{DB3C4A5C-5AC0-067E-BEAE-B8BC8BFC2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8C11D5F-09CD-5FF8-EB75-4974AB6ABCFD}"/>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1659160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89736EC-0E3D-201F-116E-B817BDC40F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38C415C-01CB-FBA3-6EBF-55DACBE209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C0CE787-0620-3A54-9C09-D16F6430290D}"/>
              </a:ext>
            </a:extLst>
          </p:cNvPr>
          <p:cNvSpPr>
            <a:spLocks noGrp="1"/>
          </p:cNvSpPr>
          <p:nvPr>
            <p:ph type="dt" sz="half" idx="10"/>
          </p:nvPr>
        </p:nvSpPr>
        <p:spPr/>
        <p:txBody>
          <a:bodyPr/>
          <a:lstStyle/>
          <a:p>
            <a:fld id="{62DE1A1B-349F-4D90-874E-4D355F25B019}" type="datetimeFigureOut">
              <a:rPr lang="en-US" smtClean="0"/>
              <a:t>26/6/2023</a:t>
            </a:fld>
            <a:endParaRPr lang="en-US"/>
          </a:p>
        </p:txBody>
      </p:sp>
      <p:sp>
        <p:nvSpPr>
          <p:cNvPr id="5" name="Footer Placeholder 4">
            <a:extLst>
              <a:ext uri="{FF2B5EF4-FFF2-40B4-BE49-F238E27FC236}">
                <a16:creationId xmlns="" xmlns:a16="http://schemas.microsoft.com/office/drawing/2014/main" id="{3F070487-CEE9-50D6-0E9A-B4A43BF2B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83D50E5-E5D4-57CD-6F4F-9B807244546E}"/>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676415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360351" y="1804617"/>
            <a:ext cx="3374236" cy="2676459"/>
          </a:xfrm>
          <a:custGeom>
            <a:avLst/>
            <a:gdLst>
              <a:gd name="connsiteX0" fmla="*/ 485000 w 3374236"/>
              <a:gd name="connsiteY0" fmla="*/ 0 h 2676459"/>
              <a:gd name="connsiteX1" fmla="*/ 3374236 w 3374236"/>
              <a:gd name="connsiteY1" fmla="*/ 714067 h 2676459"/>
              <a:gd name="connsiteX2" fmla="*/ 2889236 w 3374236"/>
              <a:gd name="connsiteY2" fmla="*/ 2676459 h 2676459"/>
              <a:gd name="connsiteX3" fmla="*/ 0 w 3374236"/>
              <a:gd name="connsiteY3" fmla="*/ 1962392 h 2676459"/>
            </a:gdLst>
            <a:ahLst/>
            <a:cxnLst>
              <a:cxn ang="0">
                <a:pos x="connsiteX0" y="connsiteY0"/>
              </a:cxn>
              <a:cxn ang="0">
                <a:pos x="connsiteX1" y="connsiteY1"/>
              </a:cxn>
              <a:cxn ang="0">
                <a:pos x="connsiteX2" y="connsiteY2"/>
              </a:cxn>
              <a:cxn ang="0">
                <a:pos x="connsiteX3" y="connsiteY3"/>
              </a:cxn>
            </a:cxnLst>
            <a:rect l="l" t="t" r="r" b="b"/>
            <a:pathLst>
              <a:path w="3374236" h="2676459">
                <a:moveTo>
                  <a:pt x="485000" y="0"/>
                </a:moveTo>
                <a:lnTo>
                  <a:pt x="3374236" y="714067"/>
                </a:lnTo>
                <a:lnTo>
                  <a:pt x="2889236" y="2676459"/>
                </a:lnTo>
                <a:lnTo>
                  <a:pt x="0" y="1962392"/>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3478317" y="3548937"/>
            <a:ext cx="3241138" cy="2437227"/>
          </a:xfrm>
          <a:custGeom>
            <a:avLst/>
            <a:gdLst>
              <a:gd name="connsiteX0" fmla="*/ 2943795 w 3241138"/>
              <a:gd name="connsiteY0" fmla="*/ 0 h 2437227"/>
              <a:gd name="connsiteX1" fmla="*/ 3241138 w 3241138"/>
              <a:gd name="connsiteY1" fmla="*/ 1999448 h 2437227"/>
              <a:gd name="connsiteX2" fmla="*/ 297343 w 3241138"/>
              <a:gd name="connsiteY2" fmla="*/ 2437227 h 2437227"/>
              <a:gd name="connsiteX3" fmla="*/ 0 w 3241138"/>
              <a:gd name="connsiteY3" fmla="*/ 437778 h 2437227"/>
            </a:gdLst>
            <a:ahLst/>
            <a:cxnLst>
              <a:cxn ang="0">
                <a:pos x="connsiteX0" y="connsiteY0"/>
              </a:cxn>
              <a:cxn ang="0">
                <a:pos x="connsiteX1" y="connsiteY1"/>
              </a:cxn>
              <a:cxn ang="0">
                <a:pos x="connsiteX2" y="connsiteY2"/>
              </a:cxn>
              <a:cxn ang="0">
                <a:pos x="connsiteX3" y="connsiteY3"/>
              </a:cxn>
            </a:cxnLst>
            <a:rect l="l" t="t" r="r" b="b"/>
            <a:pathLst>
              <a:path w="3241138" h="2437227">
                <a:moveTo>
                  <a:pt x="2943795" y="0"/>
                </a:moveTo>
                <a:lnTo>
                  <a:pt x="3241138" y="1999448"/>
                </a:lnTo>
                <a:lnTo>
                  <a:pt x="297343" y="2437227"/>
                </a:lnTo>
                <a:lnTo>
                  <a:pt x="0" y="43777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12457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535780" y="1770440"/>
            <a:ext cx="2767271" cy="4037845"/>
          </a:xfrm>
          <a:custGeom>
            <a:avLst/>
            <a:gdLst>
              <a:gd name="connsiteX0" fmla="*/ 0 w 2767271"/>
              <a:gd name="connsiteY0" fmla="*/ 0 h 4037845"/>
              <a:gd name="connsiteX1" fmla="*/ 2462733 w 2767271"/>
              <a:gd name="connsiteY1" fmla="*/ 0 h 4037845"/>
              <a:gd name="connsiteX2" fmla="*/ 2767271 w 2767271"/>
              <a:gd name="connsiteY2" fmla="*/ 304538 h 4037845"/>
              <a:gd name="connsiteX3" fmla="*/ 2767271 w 2767271"/>
              <a:gd name="connsiteY3" fmla="*/ 4037845 h 4037845"/>
              <a:gd name="connsiteX4" fmla="*/ 304538 w 2767271"/>
              <a:gd name="connsiteY4" fmla="*/ 4037845 h 4037845"/>
              <a:gd name="connsiteX5" fmla="*/ 0 w 2767271"/>
              <a:gd name="connsiteY5" fmla="*/ 3733307 h 403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7271" h="4037845">
                <a:moveTo>
                  <a:pt x="0" y="0"/>
                </a:moveTo>
                <a:lnTo>
                  <a:pt x="2462733" y="0"/>
                </a:lnTo>
                <a:cubicBezTo>
                  <a:pt x="2630925" y="0"/>
                  <a:pt x="2767271" y="136347"/>
                  <a:pt x="2767271" y="304538"/>
                </a:cubicBezTo>
                <a:lnTo>
                  <a:pt x="2767271" y="4037845"/>
                </a:lnTo>
                <a:lnTo>
                  <a:pt x="304538" y="4037845"/>
                </a:lnTo>
                <a:cubicBezTo>
                  <a:pt x="136347" y="4037845"/>
                  <a:pt x="0" y="3901499"/>
                  <a:pt x="0" y="3733307"/>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6648008" y="1731244"/>
            <a:ext cx="1109669" cy="1553709"/>
          </a:xfrm>
          <a:custGeom>
            <a:avLst/>
            <a:gdLst>
              <a:gd name="connsiteX0" fmla="*/ 0 w 1109669"/>
              <a:gd name="connsiteY0" fmla="*/ 0 h 1553709"/>
              <a:gd name="connsiteX1" fmla="*/ 1009965 w 1109669"/>
              <a:gd name="connsiteY1" fmla="*/ 0 h 1553709"/>
              <a:gd name="connsiteX2" fmla="*/ 1109669 w 1109669"/>
              <a:gd name="connsiteY2" fmla="*/ 99704 h 1553709"/>
              <a:gd name="connsiteX3" fmla="*/ 1109669 w 1109669"/>
              <a:gd name="connsiteY3" fmla="*/ 1553709 h 1553709"/>
              <a:gd name="connsiteX4" fmla="*/ 99704 w 1109669"/>
              <a:gd name="connsiteY4" fmla="*/ 1553709 h 1553709"/>
              <a:gd name="connsiteX5" fmla="*/ 0 w 1109669"/>
              <a:gd name="connsiteY5" fmla="*/ 1454005 h 155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669" h="1553709">
                <a:moveTo>
                  <a:pt x="0" y="0"/>
                </a:moveTo>
                <a:lnTo>
                  <a:pt x="1009965" y="0"/>
                </a:lnTo>
                <a:cubicBezTo>
                  <a:pt x="1065030" y="0"/>
                  <a:pt x="1109669" y="44640"/>
                  <a:pt x="1109669" y="99704"/>
                </a:cubicBezTo>
                <a:lnTo>
                  <a:pt x="1109669" y="1553709"/>
                </a:lnTo>
                <a:lnTo>
                  <a:pt x="99704" y="1553709"/>
                </a:lnTo>
                <a:cubicBezTo>
                  <a:pt x="44640" y="1553709"/>
                  <a:pt x="0" y="1509070"/>
                  <a:pt x="0" y="1454005"/>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036122" y="1731244"/>
            <a:ext cx="1109669" cy="1553709"/>
          </a:xfrm>
          <a:custGeom>
            <a:avLst/>
            <a:gdLst>
              <a:gd name="connsiteX0" fmla="*/ 0 w 1109669"/>
              <a:gd name="connsiteY0" fmla="*/ 0 h 1553709"/>
              <a:gd name="connsiteX1" fmla="*/ 1009965 w 1109669"/>
              <a:gd name="connsiteY1" fmla="*/ 0 h 1553709"/>
              <a:gd name="connsiteX2" fmla="*/ 1109669 w 1109669"/>
              <a:gd name="connsiteY2" fmla="*/ 99704 h 1553709"/>
              <a:gd name="connsiteX3" fmla="*/ 1109669 w 1109669"/>
              <a:gd name="connsiteY3" fmla="*/ 1553709 h 1553709"/>
              <a:gd name="connsiteX4" fmla="*/ 99704 w 1109669"/>
              <a:gd name="connsiteY4" fmla="*/ 1553709 h 1553709"/>
              <a:gd name="connsiteX5" fmla="*/ 0 w 1109669"/>
              <a:gd name="connsiteY5" fmla="*/ 1454005 h 155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669" h="1553709">
                <a:moveTo>
                  <a:pt x="0" y="0"/>
                </a:moveTo>
                <a:lnTo>
                  <a:pt x="1009965" y="0"/>
                </a:lnTo>
                <a:cubicBezTo>
                  <a:pt x="1065030" y="0"/>
                  <a:pt x="1109669" y="44640"/>
                  <a:pt x="1109669" y="99704"/>
                </a:cubicBezTo>
                <a:lnTo>
                  <a:pt x="1109669" y="1553709"/>
                </a:lnTo>
                <a:lnTo>
                  <a:pt x="99704" y="1553709"/>
                </a:lnTo>
                <a:cubicBezTo>
                  <a:pt x="44640" y="1553709"/>
                  <a:pt x="0" y="1509070"/>
                  <a:pt x="0" y="1454005"/>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6553970" y="3801577"/>
            <a:ext cx="4327779" cy="2075435"/>
          </a:xfrm>
          <a:custGeom>
            <a:avLst/>
            <a:gdLst>
              <a:gd name="connsiteX0" fmla="*/ 0 w 4327779"/>
              <a:gd name="connsiteY0" fmla="*/ 0 h 2075435"/>
              <a:gd name="connsiteX1" fmla="*/ 3927739 w 4327779"/>
              <a:gd name="connsiteY1" fmla="*/ 0 h 2075435"/>
              <a:gd name="connsiteX2" fmla="*/ 4327779 w 4327779"/>
              <a:gd name="connsiteY2" fmla="*/ 400040 h 2075435"/>
              <a:gd name="connsiteX3" fmla="*/ 4327779 w 4327779"/>
              <a:gd name="connsiteY3" fmla="*/ 2075435 h 2075435"/>
              <a:gd name="connsiteX4" fmla="*/ 400040 w 4327779"/>
              <a:gd name="connsiteY4" fmla="*/ 2075435 h 2075435"/>
              <a:gd name="connsiteX5" fmla="*/ 0 w 4327779"/>
              <a:gd name="connsiteY5" fmla="*/ 1675395 h 207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7779" h="2075435">
                <a:moveTo>
                  <a:pt x="0" y="0"/>
                </a:moveTo>
                <a:lnTo>
                  <a:pt x="3927739" y="0"/>
                </a:lnTo>
                <a:cubicBezTo>
                  <a:pt x="4148675" y="0"/>
                  <a:pt x="4327779" y="179104"/>
                  <a:pt x="4327779" y="400040"/>
                </a:cubicBezTo>
                <a:lnTo>
                  <a:pt x="4327779" y="2075435"/>
                </a:lnTo>
                <a:lnTo>
                  <a:pt x="400040" y="2075435"/>
                </a:lnTo>
                <a:cubicBezTo>
                  <a:pt x="179104" y="2075435"/>
                  <a:pt x="0" y="1896331"/>
                  <a:pt x="0" y="1675395"/>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12154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2" name="图片占位符 21"/>
          <p:cNvSpPr>
            <a:spLocks noGrp="1"/>
          </p:cNvSpPr>
          <p:nvPr>
            <p:ph type="pic" sz="quarter" idx="10"/>
          </p:nvPr>
        </p:nvSpPr>
        <p:spPr>
          <a:xfrm>
            <a:off x="5684943" y="4072979"/>
            <a:ext cx="1554868" cy="1554868"/>
          </a:xfrm>
          <a:custGeom>
            <a:avLst/>
            <a:gdLst>
              <a:gd name="connsiteX0" fmla="*/ 753629 w 1554868"/>
              <a:gd name="connsiteY0" fmla="*/ 369 h 1554868"/>
              <a:gd name="connsiteX1" fmla="*/ 1512093 w 1554868"/>
              <a:gd name="connsiteY1" fmla="*/ 523759 h 1554868"/>
              <a:gd name="connsiteX2" fmla="*/ 1031109 w 1554868"/>
              <a:gd name="connsiteY2" fmla="*/ 1512093 h 1554868"/>
              <a:gd name="connsiteX3" fmla="*/ 42776 w 1554868"/>
              <a:gd name="connsiteY3" fmla="*/ 1031109 h 1554868"/>
              <a:gd name="connsiteX4" fmla="*/ 523759 w 1554868"/>
              <a:gd name="connsiteY4" fmla="*/ 42776 h 1554868"/>
              <a:gd name="connsiteX5" fmla="*/ 753629 w 1554868"/>
              <a:gd name="connsiteY5" fmla="*/ 369 h 155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4868" h="1554868">
                <a:moveTo>
                  <a:pt x="753629" y="369"/>
                </a:moveTo>
                <a:cubicBezTo>
                  <a:pt x="1084804" y="-9878"/>
                  <a:pt x="1398261" y="194095"/>
                  <a:pt x="1512093" y="523759"/>
                </a:cubicBezTo>
                <a:cubicBezTo>
                  <a:pt x="1652194" y="929500"/>
                  <a:pt x="1436850" y="1371992"/>
                  <a:pt x="1031109" y="1512093"/>
                </a:cubicBezTo>
                <a:cubicBezTo>
                  <a:pt x="625368" y="1652194"/>
                  <a:pt x="182877" y="1436850"/>
                  <a:pt x="42776" y="1031109"/>
                </a:cubicBezTo>
                <a:cubicBezTo>
                  <a:pt x="-97325" y="625368"/>
                  <a:pt x="118019" y="182877"/>
                  <a:pt x="523759" y="42776"/>
                </a:cubicBezTo>
                <a:cubicBezTo>
                  <a:pt x="599836" y="16507"/>
                  <a:pt x="677204" y="2734"/>
                  <a:pt x="753629" y="369"/>
                </a:cubicBezTo>
                <a:close/>
              </a:path>
            </a:pathLst>
          </a:custGeom>
          <a:solidFill>
            <a:schemeClr val="accent1"/>
          </a:solid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a:endParaRPr lang="zh-CN" altLang="en-US"/>
          </a:p>
        </p:txBody>
      </p:sp>
      <p:sp>
        <p:nvSpPr>
          <p:cNvPr id="21" name="图片占位符 20"/>
          <p:cNvSpPr>
            <a:spLocks noGrp="1"/>
          </p:cNvSpPr>
          <p:nvPr>
            <p:ph type="pic" sz="quarter" idx="11"/>
          </p:nvPr>
        </p:nvSpPr>
        <p:spPr>
          <a:xfrm>
            <a:off x="4582858" y="3859745"/>
            <a:ext cx="1554868" cy="1554868"/>
          </a:xfrm>
          <a:custGeom>
            <a:avLst/>
            <a:gdLst>
              <a:gd name="connsiteX0" fmla="*/ 753629 w 1554868"/>
              <a:gd name="connsiteY0" fmla="*/ 369 h 1554868"/>
              <a:gd name="connsiteX1" fmla="*/ 1512093 w 1554868"/>
              <a:gd name="connsiteY1" fmla="*/ 523759 h 1554868"/>
              <a:gd name="connsiteX2" fmla="*/ 1031109 w 1554868"/>
              <a:gd name="connsiteY2" fmla="*/ 1512093 h 1554868"/>
              <a:gd name="connsiteX3" fmla="*/ 42776 w 1554868"/>
              <a:gd name="connsiteY3" fmla="*/ 1031109 h 1554868"/>
              <a:gd name="connsiteX4" fmla="*/ 523759 w 1554868"/>
              <a:gd name="connsiteY4" fmla="*/ 42776 h 1554868"/>
              <a:gd name="connsiteX5" fmla="*/ 753629 w 1554868"/>
              <a:gd name="connsiteY5" fmla="*/ 369 h 155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4868" h="1554868">
                <a:moveTo>
                  <a:pt x="753629" y="369"/>
                </a:moveTo>
                <a:cubicBezTo>
                  <a:pt x="1084804" y="-9878"/>
                  <a:pt x="1398261" y="194095"/>
                  <a:pt x="1512093" y="523759"/>
                </a:cubicBezTo>
                <a:cubicBezTo>
                  <a:pt x="1652194" y="929500"/>
                  <a:pt x="1436850" y="1371992"/>
                  <a:pt x="1031109" y="1512093"/>
                </a:cubicBezTo>
                <a:cubicBezTo>
                  <a:pt x="625368" y="1652194"/>
                  <a:pt x="182877" y="1436850"/>
                  <a:pt x="42776" y="1031109"/>
                </a:cubicBezTo>
                <a:cubicBezTo>
                  <a:pt x="-97325" y="625368"/>
                  <a:pt x="118019" y="182876"/>
                  <a:pt x="523759" y="42776"/>
                </a:cubicBezTo>
                <a:cubicBezTo>
                  <a:pt x="599836" y="16507"/>
                  <a:pt x="677204" y="2734"/>
                  <a:pt x="753629" y="369"/>
                </a:cubicBezTo>
                <a:close/>
              </a:path>
            </a:pathLst>
          </a:custGeom>
          <a:solidFill>
            <a:schemeClr val="accent1"/>
          </a:solid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a:endParaRPr lang="zh-CN" altLang="en-US"/>
          </a:p>
        </p:txBody>
      </p:sp>
      <p:sp>
        <p:nvSpPr>
          <p:cNvPr id="20" name="图片占位符 19"/>
          <p:cNvSpPr>
            <a:spLocks noGrp="1"/>
          </p:cNvSpPr>
          <p:nvPr>
            <p:ph type="pic" sz="quarter" idx="12"/>
          </p:nvPr>
        </p:nvSpPr>
        <p:spPr>
          <a:xfrm>
            <a:off x="6420651" y="3225163"/>
            <a:ext cx="1554868" cy="1554868"/>
          </a:xfrm>
          <a:custGeom>
            <a:avLst/>
            <a:gdLst>
              <a:gd name="connsiteX0" fmla="*/ 753629 w 1554868"/>
              <a:gd name="connsiteY0" fmla="*/ 369 h 1554868"/>
              <a:gd name="connsiteX1" fmla="*/ 1512093 w 1554868"/>
              <a:gd name="connsiteY1" fmla="*/ 523759 h 1554868"/>
              <a:gd name="connsiteX2" fmla="*/ 1031109 w 1554868"/>
              <a:gd name="connsiteY2" fmla="*/ 1512093 h 1554868"/>
              <a:gd name="connsiteX3" fmla="*/ 42776 w 1554868"/>
              <a:gd name="connsiteY3" fmla="*/ 1031109 h 1554868"/>
              <a:gd name="connsiteX4" fmla="*/ 523759 w 1554868"/>
              <a:gd name="connsiteY4" fmla="*/ 42776 h 1554868"/>
              <a:gd name="connsiteX5" fmla="*/ 753629 w 1554868"/>
              <a:gd name="connsiteY5" fmla="*/ 369 h 155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4868" h="1554868">
                <a:moveTo>
                  <a:pt x="753629" y="369"/>
                </a:moveTo>
                <a:cubicBezTo>
                  <a:pt x="1084804" y="-9878"/>
                  <a:pt x="1398261" y="194095"/>
                  <a:pt x="1512093" y="523759"/>
                </a:cubicBezTo>
                <a:cubicBezTo>
                  <a:pt x="1652194" y="929500"/>
                  <a:pt x="1436850" y="1371992"/>
                  <a:pt x="1031109" y="1512093"/>
                </a:cubicBezTo>
                <a:cubicBezTo>
                  <a:pt x="625368" y="1652194"/>
                  <a:pt x="182877" y="1436850"/>
                  <a:pt x="42776" y="1031109"/>
                </a:cubicBezTo>
                <a:cubicBezTo>
                  <a:pt x="-97325" y="625368"/>
                  <a:pt x="118019" y="182876"/>
                  <a:pt x="523759" y="42776"/>
                </a:cubicBezTo>
                <a:cubicBezTo>
                  <a:pt x="599836" y="16507"/>
                  <a:pt x="677204" y="2734"/>
                  <a:pt x="753629" y="369"/>
                </a:cubicBezTo>
                <a:close/>
              </a:path>
            </a:pathLst>
          </a:custGeom>
          <a:solidFill>
            <a:schemeClr val="accent1"/>
          </a:solid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a:endParaRPr lang="zh-CN" altLang="en-US"/>
          </a:p>
        </p:txBody>
      </p:sp>
      <p:sp>
        <p:nvSpPr>
          <p:cNvPr id="19" name="图片占位符 18"/>
          <p:cNvSpPr>
            <a:spLocks noGrp="1"/>
          </p:cNvSpPr>
          <p:nvPr>
            <p:ph type="pic" sz="quarter" idx="13"/>
          </p:nvPr>
        </p:nvSpPr>
        <p:spPr>
          <a:xfrm>
            <a:off x="6054274" y="2164112"/>
            <a:ext cx="1554868" cy="1554867"/>
          </a:xfrm>
          <a:custGeom>
            <a:avLst/>
            <a:gdLst>
              <a:gd name="connsiteX0" fmla="*/ 753629 w 1554868"/>
              <a:gd name="connsiteY0" fmla="*/ 369 h 1554867"/>
              <a:gd name="connsiteX1" fmla="*/ 1512093 w 1554868"/>
              <a:gd name="connsiteY1" fmla="*/ 523759 h 1554867"/>
              <a:gd name="connsiteX2" fmla="*/ 1031109 w 1554868"/>
              <a:gd name="connsiteY2" fmla="*/ 1512093 h 1554867"/>
              <a:gd name="connsiteX3" fmla="*/ 42776 w 1554868"/>
              <a:gd name="connsiteY3" fmla="*/ 1031109 h 1554867"/>
              <a:gd name="connsiteX4" fmla="*/ 523759 w 1554868"/>
              <a:gd name="connsiteY4" fmla="*/ 42776 h 1554867"/>
              <a:gd name="connsiteX5" fmla="*/ 753629 w 1554868"/>
              <a:gd name="connsiteY5" fmla="*/ 369 h 155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4868" h="1554867">
                <a:moveTo>
                  <a:pt x="753629" y="369"/>
                </a:moveTo>
                <a:cubicBezTo>
                  <a:pt x="1084804" y="-9878"/>
                  <a:pt x="1398261" y="194095"/>
                  <a:pt x="1512093" y="523759"/>
                </a:cubicBezTo>
                <a:cubicBezTo>
                  <a:pt x="1652194" y="929500"/>
                  <a:pt x="1436850" y="1371992"/>
                  <a:pt x="1031109" y="1512093"/>
                </a:cubicBezTo>
                <a:cubicBezTo>
                  <a:pt x="625368" y="1652193"/>
                  <a:pt x="182877" y="1436850"/>
                  <a:pt x="42776" y="1031109"/>
                </a:cubicBezTo>
                <a:cubicBezTo>
                  <a:pt x="-97325" y="625368"/>
                  <a:pt x="118019" y="182876"/>
                  <a:pt x="523759" y="42776"/>
                </a:cubicBezTo>
                <a:cubicBezTo>
                  <a:pt x="599836" y="16507"/>
                  <a:pt x="677204" y="2734"/>
                  <a:pt x="753629" y="369"/>
                </a:cubicBezTo>
                <a:close/>
              </a:path>
            </a:pathLst>
          </a:custGeom>
          <a:solidFill>
            <a:schemeClr val="accent1"/>
          </a:solid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a:endParaRPr lang="zh-CN" altLang="en-US"/>
          </a:p>
        </p:txBody>
      </p:sp>
      <p:sp>
        <p:nvSpPr>
          <p:cNvPr id="18" name="图片占位符 17"/>
          <p:cNvSpPr>
            <a:spLocks noGrp="1"/>
          </p:cNvSpPr>
          <p:nvPr>
            <p:ph type="pic" sz="quarter" idx="14"/>
          </p:nvPr>
        </p:nvSpPr>
        <p:spPr>
          <a:xfrm>
            <a:off x="4952189" y="1950879"/>
            <a:ext cx="1554868" cy="1554867"/>
          </a:xfrm>
          <a:custGeom>
            <a:avLst/>
            <a:gdLst>
              <a:gd name="connsiteX0" fmla="*/ 753629 w 1554868"/>
              <a:gd name="connsiteY0" fmla="*/ 369 h 1554867"/>
              <a:gd name="connsiteX1" fmla="*/ 1512093 w 1554868"/>
              <a:gd name="connsiteY1" fmla="*/ 523759 h 1554867"/>
              <a:gd name="connsiteX2" fmla="*/ 1031109 w 1554868"/>
              <a:gd name="connsiteY2" fmla="*/ 1512093 h 1554867"/>
              <a:gd name="connsiteX3" fmla="*/ 42776 w 1554868"/>
              <a:gd name="connsiteY3" fmla="*/ 1031109 h 1554867"/>
              <a:gd name="connsiteX4" fmla="*/ 523759 w 1554868"/>
              <a:gd name="connsiteY4" fmla="*/ 42776 h 1554867"/>
              <a:gd name="connsiteX5" fmla="*/ 753629 w 1554868"/>
              <a:gd name="connsiteY5" fmla="*/ 369 h 155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4868" h="1554867">
                <a:moveTo>
                  <a:pt x="753629" y="369"/>
                </a:moveTo>
                <a:cubicBezTo>
                  <a:pt x="1084804" y="-9878"/>
                  <a:pt x="1398261" y="194095"/>
                  <a:pt x="1512093" y="523759"/>
                </a:cubicBezTo>
                <a:cubicBezTo>
                  <a:pt x="1652194" y="929500"/>
                  <a:pt x="1436850" y="1371992"/>
                  <a:pt x="1031109" y="1512093"/>
                </a:cubicBezTo>
                <a:cubicBezTo>
                  <a:pt x="625368" y="1652193"/>
                  <a:pt x="182877" y="1436850"/>
                  <a:pt x="42776" y="1031109"/>
                </a:cubicBezTo>
                <a:cubicBezTo>
                  <a:pt x="-97325" y="625368"/>
                  <a:pt x="118019" y="182876"/>
                  <a:pt x="523759" y="42776"/>
                </a:cubicBezTo>
                <a:cubicBezTo>
                  <a:pt x="599836" y="16507"/>
                  <a:pt x="677204" y="2734"/>
                  <a:pt x="753629" y="369"/>
                </a:cubicBezTo>
                <a:close/>
              </a:path>
            </a:pathLst>
          </a:custGeom>
          <a:solidFill>
            <a:schemeClr val="accent1"/>
          </a:solid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a:endParaRPr lang="zh-CN" altLang="en-US"/>
          </a:p>
        </p:txBody>
      </p:sp>
      <p:sp>
        <p:nvSpPr>
          <p:cNvPr id="17" name="图片占位符 16"/>
          <p:cNvSpPr>
            <a:spLocks noGrp="1"/>
          </p:cNvSpPr>
          <p:nvPr>
            <p:ph type="pic" sz="quarter" idx="15"/>
          </p:nvPr>
        </p:nvSpPr>
        <p:spPr>
          <a:xfrm>
            <a:off x="4216481" y="2798695"/>
            <a:ext cx="1554868" cy="1554868"/>
          </a:xfrm>
          <a:custGeom>
            <a:avLst/>
            <a:gdLst>
              <a:gd name="connsiteX0" fmla="*/ 753629 w 1554868"/>
              <a:gd name="connsiteY0" fmla="*/ 369 h 1554868"/>
              <a:gd name="connsiteX1" fmla="*/ 1512093 w 1554868"/>
              <a:gd name="connsiteY1" fmla="*/ 523759 h 1554868"/>
              <a:gd name="connsiteX2" fmla="*/ 1031109 w 1554868"/>
              <a:gd name="connsiteY2" fmla="*/ 1512093 h 1554868"/>
              <a:gd name="connsiteX3" fmla="*/ 42776 w 1554868"/>
              <a:gd name="connsiteY3" fmla="*/ 1031109 h 1554868"/>
              <a:gd name="connsiteX4" fmla="*/ 523759 w 1554868"/>
              <a:gd name="connsiteY4" fmla="*/ 42776 h 1554868"/>
              <a:gd name="connsiteX5" fmla="*/ 753629 w 1554868"/>
              <a:gd name="connsiteY5" fmla="*/ 369 h 155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4868" h="1554868">
                <a:moveTo>
                  <a:pt x="753629" y="369"/>
                </a:moveTo>
                <a:cubicBezTo>
                  <a:pt x="1084804" y="-9878"/>
                  <a:pt x="1398261" y="194095"/>
                  <a:pt x="1512093" y="523759"/>
                </a:cubicBezTo>
                <a:cubicBezTo>
                  <a:pt x="1652194" y="929500"/>
                  <a:pt x="1436850" y="1371992"/>
                  <a:pt x="1031109" y="1512093"/>
                </a:cubicBezTo>
                <a:cubicBezTo>
                  <a:pt x="625368" y="1652194"/>
                  <a:pt x="182877" y="1436850"/>
                  <a:pt x="42776" y="1031109"/>
                </a:cubicBezTo>
                <a:cubicBezTo>
                  <a:pt x="-97325" y="625368"/>
                  <a:pt x="118019" y="182876"/>
                  <a:pt x="523759" y="42776"/>
                </a:cubicBezTo>
                <a:cubicBezTo>
                  <a:pt x="599836" y="16507"/>
                  <a:pt x="677204" y="2734"/>
                  <a:pt x="753629" y="369"/>
                </a:cubicBezTo>
                <a:close/>
              </a:path>
            </a:pathLst>
          </a:custGeom>
          <a:solidFill>
            <a:schemeClr val="accent1"/>
          </a:solid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367879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93800" y="1700807"/>
            <a:ext cx="5372348" cy="4210901"/>
          </a:xfrm>
          <a:custGeom>
            <a:avLst/>
            <a:gdLst>
              <a:gd name="connsiteX0" fmla="*/ 0 w 5372348"/>
              <a:gd name="connsiteY0" fmla="*/ 0 h 4210901"/>
              <a:gd name="connsiteX1" fmla="*/ 5372348 w 5372348"/>
              <a:gd name="connsiteY1" fmla="*/ 0 h 4210901"/>
              <a:gd name="connsiteX2" fmla="*/ 5372348 w 5372348"/>
              <a:gd name="connsiteY2" fmla="*/ 4210901 h 4210901"/>
              <a:gd name="connsiteX3" fmla="*/ 0 w 5372348"/>
              <a:gd name="connsiteY3" fmla="*/ 4210901 h 4210901"/>
            </a:gdLst>
            <a:ahLst/>
            <a:cxnLst>
              <a:cxn ang="0">
                <a:pos x="connsiteX0" y="connsiteY0"/>
              </a:cxn>
              <a:cxn ang="0">
                <a:pos x="connsiteX1" y="connsiteY1"/>
              </a:cxn>
              <a:cxn ang="0">
                <a:pos x="connsiteX2" y="connsiteY2"/>
              </a:cxn>
              <a:cxn ang="0">
                <a:pos x="connsiteX3" y="connsiteY3"/>
              </a:cxn>
            </a:cxnLst>
            <a:rect l="l" t="t" r="r" b="b"/>
            <a:pathLst>
              <a:path w="5372348" h="4210901">
                <a:moveTo>
                  <a:pt x="0" y="0"/>
                </a:moveTo>
                <a:lnTo>
                  <a:pt x="5372348" y="0"/>
                </a:lnTo>
                <a:lnTo>
                  <a:pt x="5372348" y="4210901"/>
                </a:lnTo>
                <a:lnTo>
                  <a:pt x="0" y="4210901"/>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937360" y="3789364"/>
            <a:ext cx="4035440" cy="2122346"/>
          </a:xfrm>
          <a:custGeom>
            <a:avLst/>
            <a:gdLst>
              <a:gd name="connsiteX0" fmla="*/ 0 w 4035440"/>
              <a:gd name="connsiteY0" fmla="*/ 0 h 2122346"/>
              <a:gd name="connsiteX1" fmla="*/ 4035440 w 4035440"/>
              <a:gd name="connsiteY1" fmla="*/ 0 h 2122346"/>
              <a:gd name="connsiteX2" fmla="*/ 4035440 w 4035440"/>
              <a:gd name="connsiteY2" fmla="*/ 2122346 h 2122346"/>
              <a:gd name="connsiteX3" fmla="*/ 0 w 4035440"/>
              <a:gd name="connsiteY3" fmla="*/ 2122346 h 2122346"/>
            </a:gdLst>
            <a:ahLst/>
            <a:cxnLst>
              <a:cxn ang="0">
                <a:pos x="connsiteX0" y="connsiteY0"/>
              </a:cxn>
              <a:cxn ang="0">
                <a:pos x="connsiteX1" y="connsiteY1"/>
              </a:cxn>
              <a:cxn ang="0">
                <a:pos x="connsiteX2" y="connsiteY2"/>
              </a:cxn>
              <a:cxn ang="0">
                <a:pos x="connsiteX3" y="connsiteY3"/>
              </a:cxn>
            </a:cxnLst>
            <a:rect l="l" t="t" r="r" b="b"/>
            <a:pathLst>
              <a:path w="4035440" h="2122346">
                <a:moveTo>
                  <a:pt x="0" y="0"/>
                </a:moveTo>
                <a:lnTo>
                  <a:pt x="4035440" y="0"/>
                </a:lnTo>
                <a:lnTo>
                  <a:pt x="4035440" y="2122346"/>
                </a:lnTo>
                <a:lnTo>
                  <a:pt x="0" y="212234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25089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079500" y="2006600"/>
            <a:ext cx="2921000" cy="2026812"/>
          </a:xfrm>
          <a:custGeom>
            <a:avLst/>
            <a:gdLst>
              <a:gd name="connsiteX0" fmla="*/ 0 w 2921000"/>
              <a:gd name="connsiteY0" fmla="*/ 0 h 2026812"/>
              <a:gd name="connsiteX1" fmla="*/ 2921000 w 2921000"/>
              <a:gd name="connsiteY1" fmla="*/ 0 h 2026812"/>
              <a:gd name="connsiteX2" fmla="*/ 2921000 w 2921000"/>
              <a:gd name="connsiteY2" fmla="*/ 2026812 h 2026812"/>
              <a:gd name="connsiteX3" fmla="*/ 0 w 2921000"/>
              <a:gd name="connsiteY3" fmla="*/ 2026812 h 2026812"/>
            </a:gdLst>
            <a:ahLst/>
            <a:cxnLst>
              <a:cxn ang="0">
                <a:pos x="connsiteX0" y="connsiteY0"/>
              </a:cxn>
              <a:cxn ang="0">
                <a:pos x="connsiteX1" y="connsiteY1"/>
              </a:cxn>
              <a:cxn ang="0">
                <a:pos x="connsiteX2" y="connsiteY2"/>
              </a:cxn>
              <a:cxn ang="0">
                <a:pos x="connsiteX3" y="connsiteY3"/>
              </a:cxn>
            </a:cxnLst>
            <a:rect l="l" t="t" r="r" b="b"/>
            <a:pathLst>
              <a:path w="2921000" h="2026812">
                <a:moveTo>
                  <a:pt x="0" y="0"/>
                </a:moveTo>
                <a:lnTo>
                  <a:pt x="2921000" y="0"/>
                </a:lnTo>
                <a:lnTo>
                  <a:pt x="2921000" y="2026812"/>
                </a:lnTo>
                <a:lnTo>
                  <a:pt x="0" y="2026812"/>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635500" y="2006600"/>
            <a:ext cx="2921000" cy="2026812"/>
          </a:xfrm>
          <a:custGeom>
            <a:avLst/>
            <a:gdLst>
              <a:gd name="connsiteX0" fmla="*/ 0 w 2921000"/>
              <a:gd name="connsiteY0" fmla="*/ 0 h 2026812"/>
              <a:gd name="connsiteX1" fmla="*/ 2921000 w 2921000"/>
              <a:gd name="connsiteY1" fmla="*/ 0 h 2026812"/>
              <a:gd name="connsiteX2" fmla="*/ 2921000 w 2921000"/>
              <a:gd name="connsiteY2" fmla="*/ 2026812 h 2026812"/>
              <a:gd name="connsiteX3" fmla="*/ 0 w 2921000"/>
              <a:gd name="connsiteY3" fmla="*/ 2026812 h 2026812"/>
            </a:gdLst>
            <a:ahLst/>
            <a:cxnLst>
              <a:cxn ang="0">
                <a:pos x="connsiteX0" y="connsiteY0"/>
              </a:cxn>
              <a:cxn ang="0">
                <a:pos x="connsiteX1" y="connsiteY1"/>
              </a:cxn>
              <a:cxn ang="0">
                <a:pos x="connsiteX2" y="connsiteY2"/>
              </a:cxn>
              <a:cxn ang="0">
                <a:pos x="connsiteX3" y="connsiteY3"/>
              </a:cxn>
            </a:cxnLst>
            <a:rect l="l" t="t" r="r" b="b"/>
            <a:pathLst>
              <a:path w="2921000" h="2026812">
                <a:moveTo>
                  <a:pt x="0" y="0"/>
                </a:moveTo>
                <a:lnTo>
                  <a:pt x="2921000" y="0"/>
                </a:lnTo>
                <a:lnTo>
                  <a:pt x="2921000" y="2026812"/>
                </a:lnTo>
                <a:lnTo>
                  <a:pt x="0" y="2026812"/>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191500" y="2006600"/>
            <a:ext cx="2921000" cy="2026812"/>
          </a:xfrm>
          <a:custGeom>
            <a:avLst/>
            <a:gdLst>
              <a:gd name="connsiteX0" fmla="*/ 0 w 2921000"/>
              <a:gd name="connsiteY0" fmla="*/ 0 h 2026812"/>
              <a:gd name="connsiteX1" fmla="*/ 2921000 w 2921000"/>
              <a:gd name="connsiteY1" fmla="*/ 0 h 2026812"/>
              <a:gd name="connsiteX2" fmla="*/ 2921000 w 2921000"/>
              <a:gd name="connsiteY2" fmla="*/ 2026812 h 2026812"/>
              <a:gd name="connsiteX3" fmla="*/ 0 w 2921000"/>
              <a:gd name="connsiteY3" fmla="*/ 2026812 h 2026812"/>
            </a:gdLst>
            <a:ahLst/>
            <a:cxnLst>
              <a:cxn ang="0">
                <a:pos x="connsiteX0" y="connsiteY0"/>
              </a:cxn>
              <a:cxn ang="0">
                <a:pos x="connsiteX1" y="connsiteY1"/>
              </a:cxn>
              <a:cxn ang="0">
                <a:pos x="connsiteX2" y="connsiteY2"/>
              </a:cxn>
              <a:cxn ang="0">
                <a:pos x="connsiteX3" y="connsiteY3"/>
              </a:cxn>
            </a:cxnLst>
            <a:rect l="l" t="t" r="r" b="b"/>
            <a:pathLst>
              <a:path w="2921000" h="2026812">
                <a:moveTo>
                  <a:pt x="0" y="0"/>
                </a:moveTo>
                <a:lnTo>
                  <a:pt x="2921000" y="0"/>
                </a:lnTo>
                <a:lnTo>
                  <a:pt x="2921000" y="2026812"/>
                </a:lnTo>
                <a:lnTo>
                  <a:pt x="0" y="2026812"/>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89489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27C3B040-37C8-4F1A-9C07-CC19AD5B1BE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rotWithShape="1">
          <a:blip r:embed="rId13"/>
          <a:srcRect r="6299" b="31403"/>
          <a:stretch/>
        </p:blipFill>
        <p:spPr>
          <a:xfrm>
            <a:off x="1612959" y="2768125"/>
            <a:ext cx="10579041" cy="4089875"/>
          </a:xfrm>
          <a:prstGeom prst="rect">
            <a:avLst/>
          </a:prstGeom>
        </p:spPr>
      </p:pic>
      <p:sp>
        <p:nvSpPr>
          <p:cNvPr id="3" name="矩形 2"/>
          <p:cNvSpPr/>
          <p:nvPr userDrawn="1"/>
        </p:nvSpPr>
        <p:spPr>
          <a:xfrm>
            <a:off x="0" y="0"/>
            <a:ext cx="12192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83661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197903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252755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CF1E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09A51A4-78E3-7B53-6F8C-570A1A0903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85173F1-F278-585C-C967-2BB8FF759C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E627DF-212A-5F6C-7EB2-19FFA55124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E1A1B-349F-4D90-874E-4D355F25B019}" type="datetimeFigureOut">
              <a:rPr lang="en-US" smtClean="0"/>
              <a:t>26/6/2023</a:t>
            </a:fld>
            <a:endParaRPr lang="en-US"/>
          </a:p>
        </p:txBody>
      </p:sp>
      <p:sp>
        <p:nvSpPr>
          <p:cNvPr id="5" name="Footer Placeholder 4">
            <a:extLst>
              <a:ext uri="{FF2B5EF4-FFF2-40B4-BE49-F238E27FC236}">
                <a16:creationId xmlns="" xmlns:a16="http://schemas.microsoft.com/office/drawing/2014/main" id="{E50A404F-2C5D-0B1F-4147-EF7F075B19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BDC1BC2-0EE3-084C-B781-4E6D7A32C3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1E48C-972A-4521-8407-7DE3A57F2464}" type="slidenum">
              <a:rPr lang="en-US" smtClean="0"/>
              <a:t>‹#›</a:t>
            </a:fld>
            <a:endParaRPr lang="en-US"/>
          </a:p>
        </p:txBody>
      </p:sp>
    </p:spTree>
    <p:extLst>
      <p:ext uri="{BB962C8B-B14F-4D97-AF65-F5344CB8AC3E}">
        <p14:creationId xmlns:p14="http://schemas.microsoft.com/office/powerpoint/2010/main" val="132313556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audio" Target="../media/audio1.wav"/><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 Target="slide55.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4.wav"/><Relationship Id="rId7" Type="http://schemas.openxmlformats.org/officeDocument/2006/relationships/image" Target="../media/image11.png"/><Relationship Id="rId12"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2.png"/><Relationship Id="rId14" Type="http://schemas.openxmlformats.org/officeDocument/2006/relationships/slide" Target="slide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482.xml"/><Relationship Id="rId4" Type="http://schemas.openxmlformats.org/officeDocument/2006/relationships/image" Target="../media/image124.jpeg"/></Relationships>
</file>

<file path=ppt/slides/_rels/slide101.xml.rels><?xml version="1.0" encoding="UTF-8" standalone="yes"?>
<Relationships xmlns="http://schemas.openxmlformats.org/package/2006/relationships"><Relationship Id="rId8" Type="http://schemas.openxmlformats.org/officeDocument/2006/relationships/tags" Target="../tags/tag490.xml"/><Relationship Id="rId13" Type="http://schemas.openxmlformats.org/officeDocument/2006/relationships/tags" Target="../tags/tag495.xml"/><Relationship Id="rId18" Type="http://schemas.openxmlformats.org/officeDocument/2006/relationships/image" Target="../media/image125.png"/><Relationship Id="rId3" Type="http://schemas.openxmlformats.org/officeDocument/2006/relationships/tags" Target="../tags/tag485.xml"/><Relationship Id="rId7" Type="http://schemas.openxmlformats.org/officeDocument/2006/relationships/tags" Target="../tags/tag489.xml"/><Relationship Id="rId12" Type="http://schemas.openxmlformats.org/officeDocument/2006/relationships/tags" Target="../tags/tag494.xml"/><Relationship Id="rId17" Type="http://schemas.openxmlformats.org/officeDocument/2006/relationships/notesSlide" Target="../notesSlides/notesSlide56.xml"/><Relationship Id="rId2" Type="http://schemas.openxmlformats.org/officeDocument/2006/relationships/tags" Target="../tags/tag484.xml"/><Relationship Id="rId16" Type="http://schemas.openxmlformats.org/officeDocument/2006/relationships/slideLayout" Target="../slideLayouts/slideLayout2.xml"/><Relationship Id="rId1" Type="http://schemas.openxmlformats.org/officeDocument/2006/relationships/tags" Target="../tags/tag483.xml"/><Relationship Id="rId6" Type="http://schemas.openxmlformats.org/officeDocument/2006/relationships/tags" Target="../tags/tag488.xml"/><Relationship Id="rId11" Type="http://schemas.openxmlformats.org/officeDocument/2006/relationships/tags" Target="../tags/tag493.xml"/><Relationship Id="rId5" Type="http://schemas.openxmlformats.org/officeDocument/2006/relationships/tags" Target="../tags/tag487.xml"/><Relationship Id="rId15" Type="http://schemas.openxmlformats.org/officeDocument/2006/relationships/tags" Target="../tags/tag497.xml"/><Relationship Id="rId10" Type="http://schemas.openxmlformats.org/officeDocument/2006/relationships/tags" Target="../tags/tag492.xml"/><Relationship Id="rId4" Type="http://schemas.openxmlformats.org/officeDocument/2006/relationships/tags" Target="../tags/tag486.xml"/><Relationship Id="rId9" Type="http://schemas.openxmlformats.org/officeDocument/2006/relationships/tags" Target="../tags/tag491.xml"/><Relationship Id="rId14" Type="http://schemas.openxmlformats.org/officeDocument/2006/relationships/tags" Target="../tags/tag496.xml"/></Relationships>
</file>

<file path=ppt/slides/_rels/slide102.xml.rels><?xml version="1.0" encoding="UTF-8" standalone="yes"?>
<Relationships xmlns="http://schemas.openxmlformats.org/package/2006/relationships"><Relationship Id="rId8" Type="http://schemas.openxmlformats.org/officeDocument/2006/relationships/tags" Target="../tags/tag505.xml"/><Relationship Id="rId3" Type="http://schemas.openxmlformats.org/officeDocument/2006/relationships/tags" Target="../tags/tag500.xml"/><Relationship Id="rId7" Type="http://schemas.openxmlformats.org/officeDocument/2006/relationships/tags" Target="../tags/tag504.xml"/><Relationship Id="rId12" Type="http://schemas.openxmlformats.org/officeDocument/2006/relationships/notesSlide" Target="../notesSlides/notesSlide57.xml"/><Relationship Id="rId2" Type="http://schemas.openxmlformats.org/officeDocument/2006/relationships/tags" Target="../tags/tag499.xml"/><Relationship Id="rId1" Type="http://schemas.openxmlformats.org/officeDocument/2006/relationships/tags" Target="../tags/tag498.xml"/><Relationship Id="rId6" Type="http://schemas.openxmlformats.org/officeDocument/2006/relationships/tags" Target="../tags/tag503.xml"/><Relationship Id="rId11" Type="http://schemas.openxmlformats.org/officeDocument/2006/relationships/slideLayout" Target="../slideLayouts/slideLayout1.xml"/><Relationship Id="rId5" Type="http://schemas.openxmlformats.org/officeDocument/2006/relationships/tags" Target="../tags/tag502.xml"/><Relationship Id="rId10" Type="http://schemas.openxmlformats.org/officeDocument/2006/relationships/tags" Target="../tags/tag507.xml"/><Relationship Id="rId4" Type="http://schemas.openxmlformats.org/officeDocument/2006/relationships/tags" Target="../tags/tag501.xml"/><Relationship Id="rId9" Type="http://schemas.openxmlformats.org/officeDocument/2006/relationships/tags" Target="../tags/tag506.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1.png"/><Relationship Id="rId12"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2.gif"/></Relationships>
</file>

<file path=ppt/slides/_rels/slide13.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tags" Target="../tags/tag25.xml"/><Relationship Id="rId18" Type="http://schemas.openxmlformats.org/officeDocument/2006/relationships/tags" Target="../tags/tag30.xml"/><Relationship Id="rId26" Type="http://schemas.openxmlformats.org/officeDocument/2006/relationships/tags" Target="../tags/tag38.xml"/><Relationship Id="rId3" Type="http://schemas.openxmlformats.org/officeDocument/2006/relationships/tags" Target="../tags/tag15.xml"/><Relationship Id="rId21" Type="http://schemas.openxmlformats.org/officeDocument/2006/relationships/tags" Target="../tags/tag33.xml"/><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tags" Target="../tags/tag29.xml"/><Relationship Id="rId25" Type="http://schemas.openxmlformats.org/officeDocument/2006/relationships/tags" Target="../tags/tag37.xml"/><Relationship Id="rId2" Type="http://schemas.openxmlformats.org/officeDocument/2006/relationships/tags" Target="../tags/tag14.xml"/><Relationship Id="rId16" Type="http://schemas.openxmlformats.org/officeDocument/2006/relationships/tags" Target="../tags/tag28.xml"/><Relationship Id="rId20" Type="http://schemas.openxmlformats.org/officeDocument/2006/relationships/tags" Target="../tags/tag32.xml"/><Relationship Id="rId29" Type="http://schemas.openxmlformats.org/officeDocument/2006/relationships/notesSlide" Target="../notesSlides/notesSlide3.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24" Type="http://schemas.openxmlformats.org/officeDocument/2006/relationships/tags" Target="../tags/tag36.xml"/><Relationship Id="rId5" Type="http://schemas.openxmlformats.org/officeDocument/2006/relationships/tags" Target="../tags/tag17.xml"/><Relationship Id="rId15" Type="http://schemas.openxmlformats.org/officeDocument/2006/relationships/tags" Target="../tags/tag27.xml"/><Relationship Id="rId23" Type="http://schemas.openxmlformats.org/officeDocument/2006/relationships/tags" Target="../tags/tag35.xml"/><Relationship Id="rId28" Type="http://schemas.openxmlformats.org/officeDocument/2006/relationships/slideLayout" Target="../slideLayouts/slideLayout2.xml"/><Relationship Id="rId10" Type="http://schemas.openxmlformats.org/officeDocument/2006/relationships/tags" Target="../tags/tag22.xml"/><Relationship Id="rId19" Type="http://schemas.openxmlformats.org/officeDocument/2006/relationships/tags" Target="../tags/tag31.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 Id="rId22" Type="http://schemas.openxmlformats.org/officeDocument/2006/relationships/tags" Target="../tags/tag34.xml"/><Relationship Id="rId27" Type="http://schemas.openxmlformats.org/officeDocument/2006/relationships/tags" Target="../tags/tag39.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27.gif"/><Relationship Id="rId3" Type="http://schemas.openxmlformats.org/officeDocument/2006/relationships/tags" Target="../tags/tag42.xml"/><Relationship Id="rId7" Type="http://schemas.openxmlformats.org/officeDocument/2006/relationships/slideLayout" Target="../slideLayouts/slideLayout3.xml"/><Relationship Id="rId12" Type="http://schemas.openxmlformats.org/officeDocument/2006/relationships/image" Target="../media/image26.gif"/><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image" Target="../media/image25.gif"/><Relationship Id="rId5" Type="http://schemas.openxmlformats.org/officeDocument/2006/relationships/tags" Target="../tags/tag44.xml"/><Relationship Id="rId10" Type="http://schemas.openxmlformats.org/officeDocument/2006/relationships/image" Target="../media/image24.gif"/><Relationship Id="rId4" Type="http://schemas.openxmlformats.org/officeDocument/2006/relationships/tags" Target="../tags/tag43.xml"/><Relationship Id="rId9" Type="http://schemas.openxmlformats.org/officeDocument/2006/relationships/image" Target="../media/image23.gif"/></Relationships>
</file>

<file path=ppt/slides/_rels/slide15.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tags" Target="../tags/tag58.xml"/><Relationship Id="rId18" Type="http://schemas.openxmlformats.org/officeDocument/2006/relationships/notesSlide" Target="../notesSlides/notesSlide5.xml"/><Relationship Id="rId3" Type="http://schemas.openxmlformats.org/officeDocument/2006/relationships/tags" Target="../tags/tag48.xml"/><Relationship Id="rId21" Type="http://schemas.openxmlformats.org/officeDocument/2006/relationships/image" Target="../media/image30.png"/><Relationship Id="rId7" Type="http://schemas.openxmlformats.org/officeDocument/2006/relationships/tags" Target="../tags/tag52.xml"/><Relationship Id="rId12" Type="http://schemas.openxmlformats.org/officeDocument/2006/relationships/tags" Target="../tags/tag57.xml"/><Relationship Id="rId17" Type="http://schemas.openxmlformats.org/officeDocument/2006/relationships/slideLayout" Target="../slideLayouts/slideLayout2.xml"/><Relationship Id="rId2" Type="http://schemas.openxmlformats.org/officeDocument/2006/relationships/tags" Target="../tags/tag47.xml"/><Relationship Id="rId16" Type="http://schemas.openxmlformats.org/officeDocument/2006/relationships/tags" Target="../tags/tag61.xml"/><Relationship Id="rId20" Type="http://schemas.openxmlformats.org/officeDocument/2006/relationships/image" Target="../media/image29.png"/><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tags" Target="../tags/tag56.xml"/><Relationship Id="rId5" Type="http://schemas.openxmlformats.org/officeDocument/2006/relationships/tags" Target="../tags/tag50.xml"/><Relationship Id="rId15" Type="http://schemas.openxmlformats.org/officeDocument/2006/relationships/tags" Target="../tags/tag60.xml"/><Relationship Id="rId10" Type="http://schemas.openxmlformats.org/officeDocument/2006/relationships/tags" Target="../tags/tag55.xml"/><Relationship Id="rId19" Type="http://schemas.openxmlformats.org/officeDocument/2006/relationships/image" Target="../media/image28.png"/><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tags" Target="../tags/tag59.xml"/><Relationship Id="rId22"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28.png"/><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notesSlide" Target="../notesSlides/notesSlide6.xml"/><Relationship Id="rId2" Type="http://schemas.openxmlformats.org/officeDocument/2006/relationships/tags" Target="../tags/tag63.xml"/><Relationship Id="rId16" Type="http://schemas.openxmlformats.org/officeDocument/2006/relationships/image" Target="../media/image34.gif"/><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slideLayout" Target="../slideLayouts/slideLayout2.xml"/><Relationship Id="rId5" Type="http://schemas.openxmlformats.org/officeDocument/2006/relationships/tags" Target="../tags/tag66.xml"/><Relationship Id="rId15" Type="http://schemas.openxmlformats.org/officeDocument/2006/relationships/image" Target="../media/image33.gif"/><Relationship Id="rId10" Type="http://schemas.openxmlformats.org/officeDocument/2006/relationships/tags" Target="../tags/tag71.xml"/><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32.gif"/></Relationships>
</file>

<file path=ppt/slides/_rels/slide17.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image" Target="../media/image31.png"/><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30.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image" Target="../media/image29.png"/><Relationship Id="rId5" Type="http://schemas.openxmlformats.org/officeDocument/2006/relationships/tags" Target="../tags/tag76.xml"/><Relationship Id="rId10" Type="http://schemas.openxmlformats.org/officeDocument/2006/relationships/notesSlide" Target="../notesSlides/notesSlide7.xml"/><Relationship Id="rId4" Type="http://schemas.openxmlformats.org/officeDocument/2006/relationships/tags" Target="../tags/tag75.xml"/><Relationship Id="rId9"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image" Target="../media/image30.png"/><Relationship Id="rId5" Type="http://schemas.openxmlformats.org/officeDocument/2006/relationships/tags" Target="../tags/tag84.xml"/><Relationship Id="rId10" Type="http://schemas.openxmlformats.org/officeDocument/2006/relationships/notesSlide" Target="../notesSlides/notesSlide8.xml"/><Relationship Id="rId4" Type="http://schemas.openxmlformats.org/officeDocument/2006/relationships/tags" Target="../tags/tag83.xml"/><Relationship Id="rId9"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tags" Target="../tags/tag90.xml"/><Relationship Id="rId7" Type="http://schemas.openxmlformats.org/officeDocument/2006/relationships/image" Target="../media/image23.gif"/><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notesSlide" Target="../notesSlides/notesSlide9.xml"/><Relationship Id="rId11" Type="http://schemas.openxmlformats.org/officeDocument/2006/relationships/image" Target="../media/image35.png"/><Relationship Id="rId5" Type="http://schemas.openxmlformats.org/officeDocument/2006/relationships/slideLayout" Target="../slideLayouts/slideLayout2.xml"/><Relationship Id="rId10" Type="http://schemas.openxmlformats.org/officeDocument/2006/relationships/image" Target="../media/image34.png"/><Relationship Id="rId4" Type="http://schemas.openxmlformats.org/officeDocument/2006/relationships/tags" Target="../tags/tag91.xml"/><Relationship Id="rId9" Type="http://schemas.openxmlformats.org/officeDocument/2006/relationships/image" Target="../media/image35.jpe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0.xml"/><Relationship Id="rId1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slide" Target="slide4.xml"/><Relationship Id="rId12" Type="http://schemas.openxmlformats.org/officeDocument/2006/relationships/slide" Target="slide9.xml"/><Relationship Id="rId17" Type="http://schemas.openxmlformats.org/officeDocument/2006/relationships/image" Target="../media/image8.gif"/><Relationship Id="rId2" Type="http://schemas.openxmlformats.org/officeDocument/2006/relationships/audio" Target="../media/media1.wav"/><Relationship Id="rId16" Type="http://schemas.openxmlformats.org/officeDocument/2006/relationships/image" Target="../media/image7.gif"/><Relationship Id="rId1" Type="http://schemas.microsoft.com/office/2007/relationships/media" Target="../media/media1.wav"/><Relationship Id="rId6" Type="http://schemas.openxmlformats.org/officeDocument/2006/relationships/slide" Target="slide3.xml"/><Relationship Id="rId11" Type="http://schemas.openxmlformats.org/officeDocument/2006/relationships/slide" Target="slide8.xml"/><Relationship Id="rId5" Type="http://schemas.openxmlformats.org/officeDocument/2006/relationships/image" Target="../media/image5.png"/><Relationship Id="rId15" Type="http://schemas.openxmlformats.org/officeDocument/2006/relationships/image" Target="../media/image6.gif"/><Relationship Id="rId10" Type="http://schemas.openxmlformats.org/officeDocument/2006/relationships/slide" Target="slide7.xml"/><Relationship Id="rId19" Type="http://schemas.openxmlformats.org/officeDocument/2006/relationships/slide" Target="slide12.xml"/><Relationship Id="rId4" Type="http://schemas.openxmlformats.org/officeDocument/2006/relationships/image" Target="../media/image4.png"/><Relationship Id="rId9" Type="http://schemas.openxmlformats.org/officeDocument/2006/relationships/slide" Target="slide6.xml"/><Relationship Id="rId14" Type="http://schemas.openxmlformats.org/officeDocument/2006/relationships/slide" Target="slide11.xml"/></Relationships>
</file>

<file path=ppt/slides/_rels/slide20.xml.rels><?xml version="1.0" encoding="UTF-8" standalone="yes"?>
<Relationships xmlns="http://schemas.openxmlformats.org/package/2006/relationships"><Relationship Id="rId8" Type="http://schemas.openxmlformats.org/officeDocument/2006/relationships/tags" Target="../tags/tag99.xml"/><Relationship Id="rId13" Type="http://schemas.openxmlformats.org/officeDocument/2006/relationships/tags" Target="../tags/tag104.xml"/><Relationship Id="rId18" Type="http://schemas.openxmlformats.org/officeDocument/2006/relationships/tags" Target="../tags/tag109.xml"/><Relationship Id="rId3" Type="http://schemas.openxmlformats.org/officeDocument/2006/relationships/tags" Target="../tags/tag94.xml"/><Relationship Id="rId21" Type="http://schemas.openxmlformats.org/officeDocument/2006/relationships/slideLayout" Target="../slideLayouts/slideLayout2.xml"/><Relationship Id="rId7" Type="http://schemas.openxmlformats.org/officeDocument/2006/relationships/tags" Target="../tags/tag98.xml"/><Relationship Id="rId12" Type="http://schemas.openxmlformats.org/officeDocument/2006/relationships/tags" Target="../tags/tag103.xml"/><Relationship Id="rId17" Type="http://schemas.openxmlformats.org/officeDocument/2006/relationships/tags" Target="../tags/tag108.xml"/><Relationship Id="rId2" Type="http://schemas.openxmlformats.org/officeDocument/2006/relationships/tags" Target="../tags/tag93.xml"/><Relationship Id="rId16" Type="http://schemas.openxmlformats.org/officeDocument/2006/relationships/tags" Target="../tags/tag107.xml"/><Relationship Id="rId20" Type="http://schemas.openxmlformats.org/officeDocument/2006/relationships/tags" Target="../tags/tag111.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tags" Target="../tags/tag102.xml"/><Relationship Id="rId24" Type="http://schemas.openxmlformats.org/officeDocument/2006/relationships/image" Target="../media/image37.gif"/><Relationship Id="rId5" Type="http://schemas.openxmlformats.org/officeDocument/2006/relationships/tags" Target="../tags/tag96.xml"/><Relationship Id="rId15" Type="http://schemas.openxmlformats.org/officeDocument/2006/relationships/tags" Target="../tags/tag106.xml"/><Relationship Id="rId23" Type="http://schemas.openxmlformats.org/officeDocument/2006/relationships/image" Target="../media/image36.png"/><Relationship Id="rId10" Type="http://schemas.openxmlformats.org/officeDocument/2006/relationships/tags" Target="../tags/tag101.xml"/><Relationship Id="rId19" Type="http://schemas.openxmlformats.org/officeDocument/2006/relationships/tags" Target="../tags/tag110.xml"/><Relationship Id="rId4" Type="http://schemas.openxmlformats.org/officeDocument/2006/relationships/tags" Target="../tags/tag95.xml"/><Relationship Id="rId9" Type="http://schemas.openxmlformats.org/officeDocument/2006/relationships/tags" Target="../tags/tag100.xml"/><Relationship Id="rId14" Type="http://schemas.openxmlformats.org/officeDocument/2006/relationships/tags" Target="../tags/tag105.xml"/><Relationship Id="rId2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slideLayout" Target="../slideLayouts/slideLayout2.xml"/><Relationship Id="rId3" Type="http://schemas.openxmlformats.org/officeDocument/2006/relationships/tags" Target="../tags/tag114.xml"/><Relationship Id="rId7" Type="http://schemas.openxmlformats.org/officeDocument/2006/relationships/tags" Target="../tags/tag118.xml"/><Relationship Id="rId12" Type="http://schemas.openxmlformats.org/officeDocument/2006/relationships/tags" Target="../tags/tag123.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tags" Target="../tags/tag122.xml"/><Relationship Id="rId5" Type="http://schemas.openxmlformats.org/officeDocument/2006/relationships/tags" Target="../tags/tag116.xml"/><Relationship Id="rId15" Type="http://schemas.openxmlformats.org/officeDocument/2006/relationships/image" Target="../media/image37.gif"/><Relationship Id="rId10" Type="http://schemas.openxmlformats.org/officeDocument/2006/relationships/tags" Target="../tags/tag121.xml"/><Relationship Id="rId4" Type="http://schemas.openxmlformats.org/officeDocument/2006/relationships/tags" Target="../tags/tag115.xml"/><Relationship Id="rId9" Type="http://schemas.openxmlformats.org/officeDocument/2006/relationships/tags" Target="../tags/tag120.xml"/><Relationship Id="rId1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8" Type="http://schemas.openxmlformats.org/officeDocument/2006/relationships/tags" Target="../tags/tag131.xml"/><Relationship Id="rId13" Type="http://schemas.openxmlformats.org/officeDocument/2006/relationships/slideLayout" Target="../slideLayouts/slideLayout2.xml"/><Relationship Id="rId3" Type="http://schemas.openxmlformats.org/officeDocument/2006/relationships/tags" Target="../tags/tag126.xml"/><Relationship Id="rId7" Type="http://schemas.openxmlformats.org/officeDocument/2006/relationships/tags" Target="../tags/tag130.xml"/><Relationship Id="rId12" Type="http://schemas.openxmlformats.org/officeDocument/2006/relationships/tags" Target="../tags/tag135.xml"/><Relationship Id="rId2" Type="http://schemas.openxmlformats.org/officeDocument/2006/relationships/tags" Target="../tags/tag125.xml"/><Relationship Id="rId16" Type="http://schemas.openxmlformats.org/officeDocument/2006/relationships/image" Target="../media/image38.png"/><Relationship Id="rId1" Type="http://schemas.openxmlformats.org/officeDocument/2006/relationships/tags" Target="../tags/tag124.xml"/><Relationship Id="rId6" Type="http://schemas.openxmlformats.org/officeDocument/2006/relationships/tags" Target="../tags/tag129.xml"/><Relationship Id="rId11" Type="http://schemas.openxmlformats.org/officeDocument/2006/relationships/tags" Target="../tags/tag134.xml"/><Relationship Id="rId5" Type="http://schemas.openxmlformats.org/officeDocument/2006/relationships/tags" Target="../tags/tag128.xml"/><Relationship Id="rId15" Type="http://schemas.openxmlformats.org/officeDocument/2006/relationships/image" Target="../media/image36.png"/><Relationship Id="rId10" Type="http://schemas.openxmlformats.org/officeDocument/2006/relationships/tags" Target="../tags/tag133.xml"/><Relationship Id="rId4" Type="http://schemas.openxmlformats.org/officeDocument/2006/relationships/tags" Target="../tags/tag127.xml"/><Relationship Id="rId9" Type="http://schemas.openxmlformats.org/officeDocument/2006/relationships/tags" Target="../tags/tag132.xml"/><Relationship Id="rId1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8" Type="http://schemas.openxmlformats.org/officeDocument/2006/relationships/tags" Target="../tags/tag143.xml"/><Relationship Id="rId13" Type="http://schemas.openxmlformats.org/officeDocument/2006/relationships/tags" Target="../tags/tag148.xml"/><Relationship Id="rId3" Type="http://schemas.openxmlformats.org/officeDocument/2006/relationships/tags" Target="../tags/tag138.xml"/><Relationship Id="rId7" Type="http://schemas.openxmlformats.org/officeDocument/2006/relationships/tags" Target="../tags/tag142.xml"/><Relationship Id="rId12" Type="http://schemas.openxmlformats.org/officeDocument/2006/relationships/tags" Target="../tags/tag147.xml"/><Relationship Id="rId2" Type="http://schemas.openxmlformats.org/officeDocument/2006/relationships/tags" Target="../tags/tag137.xml"/><Relationship Id="rId16" Type="http://schemas.openxmlformats.org/officeDocument/2006/relationships/notesSlide" Target="../notesSlides/notesSlide13.xml"/><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tags" Target="../tags/tag146.xml"/><Relationship Id="rId5" Type="http://schemas.openxmlformats.org/officeDocument/2006/relationships/tags" Target="../tags/tag140.xml"/><Relationship Id="rId15" Type="http://schemas.openxmlformats.org/officeDocument/2006/relationships/slideLayout" Target="../slideLayouts/slideLayout2.xml"/><Relationship Id="rId10" Type="http://schemas.openxmlformats.org/officeDocument/2006/relationships/tags" Target="../tags/tag145.xml"/><Relationship Id="rId4" Type="http://schemas.openxmlformats.org/officeDocument/2006/relationships/tags" Target="../tags/tag139.xml"/><Relationship Id="rId9" Type="http://schemas.openxmlformats.org/officeDocument/2006/relationships/tags" Target="../tags/tag144.xml"/><Relationship Id="rId14" Type="http://schemas.openxmlformats.org/officeDocument/2006/relationships/tags" Target="../tags/tag149.xml"/></Relationships>
</file>

<file path=ppt/slides/_rels/slide24.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tags" Target="../tags/tag162.xml"/><Relationship Id="rId18" Type="http://schemas.openxmlformats.org/officeDocument/2006/relationships/notesSlide" Target="../notesSlides/notesSlide14.xml"/><Relationship Id="rId3" Type="http://schemas.openxmlformats.org/officeDocument/2006/relationships/tags" Target="../tags/tag152.xml"/><Relationship Id="rId7" Type="http://schemas.openxmlformats.org/officeDocument/2006/relationships/tags" Target="../tags/tag156.xml"/><Relationship Id="rId12" Type="http://schemas.openxmlformats.org/officeDocument/2006/relationships/tags" Target="../tags/tag161.xml"/><Relationship Id="rId17" Type="http://schemas.openxmlformats.org/officeDocument/2006/relationships/slideLayout" Target="../slideLayouts/slideLayout2.xml"/><Relationship Id="rId2" Type="http://schemas.openxmlformats.org/officeDocument/2006/relationships/tags" Target="../tags/tag151.xml"/><Relationship Id="rId16" Type="http://schemas.openxmlformats.org/officeDocument/2006/relationships/tags" Target="../tags/tag165.xml"/><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tags" Target="../tags/tag160.xml"/><Relationship Id="rId5" Type="http://schemas.openxmlformats.org/officeDocument/2006/relationships/tags" Target="../tags/tag154.xml"/><Relationship Id="rId15" Type="http://schemas.openxmlformats.org/officeDocument/2006/relationships/tags" Target="../tags/tag164.xml"/><Relationship Id="rId10" Type="http://schemas.openxmlformats.org/officeDocument/2006/relationships/tags" Target="../tags/tag159.xml"/><Relationship Id="rId4" Type="http://schemas.openxmlformats.org/officeDocument/2006/relationships/tags" Target="../tags/tag153.xml"/><Relationship Id="rId9" Type="http://schemas.openxmlformats.org/officeDocument/2006/relationships/tags" Target="../tags/tag158.xml"/><Relationship Id="rId14" Type="http://schemas.openxmlformats.org/officeDocument/2006/relationships/tags" Target="../tags/tag163.xml"/></Relationships>
</file>

<file path=ppt/slides/_rels/slide25.xml.rels><?xml version="1.0" encoding="UTF-8" standalone="yes"?>
<Relationships xmlns="http://schemas.openxmlformats.org/package/2006/relationships"><Relationship Id="rId8" Type="http://schemas.openxmlformats.org/officeDocument/2006/relationships/tags" Target="../tags/tag173.xml"/><Relationship Id="rId13" Type="http://schemas.openxmlformats.org/officeDocument/2006/relationships/slideLayout" Target="../slideLayouts/slideLayout2.xml"/><Relationship Id="rId3" Type="http://schemas.openxmlformats.org/officeDocument/2006/relationships/tags" Target="../tags/tag168.xml"/><Relationship Id="rId7" Type="http://schemas.openxmlformats.org/officeDocument/2006/relationships/tags" Target="../tags/tag172.xml"/><Relationship Id="rId12" Type="http://schemas.openxmlformats.org/officeDocument/2006/relationships/tags" Target="../tags/tag177.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tags" Target="../tags/tag176.xml"/><Relationship Id="rId5" Type="http://schemas.openxmlformats.org/officeDocument/2006/relationships/tags" Target="../tags/tag170.xml"/><Relationship Id="rId10" Type="http://schemas.openxmlformats.org/officeDocument/2006/relationships/tags" Target="../tags/tag175.xml"/><Relationship Id="rId4" Type="http://schemas.openxmlformats.org/officeDocument/2006/relationships/tags" Target="../tags/tag169.xml"/><Relationship Id="rId9" Type="http://schemas.openxmlformats.org/officeDocument/2006/relationships/tags" Target="../tags/tag174.xml"/><Relationship Id="rId14"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8" Type="http://schemas.openxmlformats.org/officeDocument/2006/relationships/tags" Target="../tags/tag185.xml"/><Relationship Id="rId13" Type="http://schemas.openxmlformats.org/officeDocument/2006/relationships/slideLayout" Target="../slideLayouts/slideLayout2.xml"/><Relationship Id="rId3" Type="http://schemas.openxmlformats.org/officeDocument/2006/relationships/tags" Target="../tags/tag180.xml"/><Relationship Id="rId7" Type="http://schemas.openxmlformats.org/officeDocument/2006/relationships/tags" Target="../tags/tag184.xml"/><Relationship Id="rId12" Type="http://schemas.openxmlformats.org/officeDocument/2006/relationships/tags" Target="../tags/tag189.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11" Type="http://schemas.openxmlformats.org/officeDocument/2006/relationships/tags" Target="../tags/tag188.xml"/><Relationship Id="rId5" Type="http://schemas.openxmlformats.org/officeDocument/2006/relationships/tags" Target="../tags/tag182.xml"/><Relationship Id="rId15" Type="http://schemas.openxmlformats.org/officeDocument/2006/relationships/image" Target="../media/image38.jpeg"/><Relationship Id="rId10" Type="http://schemas.openxmlformats.org/officeDocument/2006/relationships/tags" Target="../tags/tag187.xml"/><Relationship Id="rId4" Type="http://schemas.openxmlformats.org/officeDocument/2006/relationships/tags" Target="../tags/tag181.xml"/><Relationship Id="rId9" Type="http://schemas.openxmlformats.org/officeDocument/2006/relationships/tags" Target="../tags/tag186.xml"/><Relationship Id="rId1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8" Type="http://schemas.openxmlformats.org/officeDocument/2006/relationships/tags" Target="../tags/tag197.xml"/><Relationship Id="rId13" Type="http://schemas.openxmlformats.org/officeDocument/2006/relationships/image" Target="../media/image38.jpeg"/><Relationship Id="rId3" Type="http://schemas.openxmlformats.org/officeDocument/2006/relationships/tags" Target="../tags/tag192.xml"/><Relationship Id="rId7" Type="http://schemas.openxmlformats.org/officeDocument/2006/relationships/tags" Target="../tags/tag196.xml"/><Relationship Id="rId12" Type="http://schemas.openxmlformats.org/officeDocument/2006/relationships/image" Target="../media/image40.png"/><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11" Type="http://schemas.openxmlformats.org/officeDocument/2006/relationships/image" Target="../media/image36.png"/><Relationship Id="rId5" Type="http://schemas.openxmlformats.org/officeDocument/2006/relationships/tags" Target="../tags/tag194.xml"/><Relationship Id="rId10" Type="http://schemas.openxmlformats.org/officeDocument/2006/relationships/notesSlide" Target="../notesSlides/notesSlide17.xml"/><Relationship Id="rId4" Type="http://schemas.openxmlformats.org/officeDocument/2006/relationships/tags" Target="../tags/tag193.xml"/><Relationship Id="rId9"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14.png"/><Relationship Id="rId17" Type="http://schemas.openxmlformats.org/officeDocument/2006/relationships/image" Target="file:///C:\Program%20Files\Inknoe%20ClassPoint%202\Images\mc_blue.png" TargetMode="External"/><Relationship Id="rId2" Type="http://schemas.openxmlformats.org/officeDocument/2006/relationships/slideLayout" Target="../slideLayouts/slideLayout23.xml"/><Relationship Id="rId16" Type="http://schemas.openxmlformats.org/officeDocument/2006/relationships/image" Target="../media/image17.png"/><Relationship Id="rId1" Type="http://schemas.openxmlformats.org/officeDocument/2006/relationships/tags" Target="../tags/tag11.xml"/><Relationship Id="rId6" Type="http://schemas.openxmlformats.org/officeDocument/2006/relationships/image" Target="../media/image11.png"/><Relationship Id="rId11" Type="http://schemas.openxmlformats.org/officeDocument/2006/relationships/image" Target="../media/image13.png"/><Relationship Id="rId5" Type="http://schemas.microsoft.com/office/2007/relationships/hdphoto" Target="../media/hdphoto1.wdp"/><Relationship Id="rId15" Type="http://schemas.openxmlformats.org/officeDocument/2006/relationships/slide" Target="slide2.xml"/><Relationship Id="rId4" Type="http://schemas.openxmlformats.org/officeDocument/2006/relationships/image" Target="../media/image10.png"/><Relationship Id="rId9" Type="http://schemas.microsoft.com/office/2007/relationships/hdphoto" Target="../media/hdphoto3.wdp"/><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tags" Target="../tags/tag205.xml"/><Relationship Id="rId13" Type="http://schemas.openxmlformats.org/officeDocument/2006/relationships/tags" Target="../tags/tag210.xml"/><Relationship Id="rId18" Type="http://schemas.openxmlformats.org/officeDocument/2006/relationships/slideLayout" Target="../slideLayouts/slideLayout2.xml"/><Relationship Id="rId3" Type="http://schemas.openxmlformats.org/officeDocument/2006/relationships/tags" Target="../tags/tag200.xml"/><Relationship Id="rId7" Type="http://schemas.openxmlformats.org/officeDocument/2006/relationships/tags" Target="../tags/tag204.xml"/><Relationship Id="rId12" Type="http://schemas.openxmlformats.org/officeDocument/2006/relationships/tags" Target="../tags/tag209.xml"/><Relationship Id="rId17" Type="http://schemas.openxmlformats.org/officeDocument/2006/relationships/tags" Target="../tags/tag214.xml"/><Relationship Id="rId2" Type="http://schemas.openxmlformats.org/officeDocument/2006/relationships/tags" Target="../tags/tag199.xml"/><Relationship Id="rId16" Type="http://schemas.openxmlformats.org/officeDocument/2006/relationships/tags" Target="../tags/tag213.xml"/><Relationship Id="rId1" Type="http://schemas.openxmlformats.org/officeDocument/2006/relationships/tags" Target="../tags/tag198.xml"/><Relationship Id="rId6" Type="http://schemas.openxmlformats.org/officeDocument/2006/relationships/tags" Target="../tags/tag203.xml"/><Relationship Id="rId11" Type="http://schemas.openxmlformats.org/officeDocument/2006/relationships/tags" Target="../tags/tag208.xml"/><Relationship Id="rId5" Type="http://schemas.openxmlformats.org/officeDocument/2006/relationships/tags" Target="../tags/tag202.xml"/><Relationship Id="rId15" Type="http://schemas.openxmlformats.org/officeDocument/2006/relationships/tags" Target="../tags/tag212.xml"/><Relationship Id="rId10" Type="http://schemas.openxmlformats.org/officeDocument/2006/relationships/tags" Target="../tags/tag207.xml"/><Relationship Id="rId19" Type="http://schemas.openxmlformats.org/officeDocument/2006/relationships/notesSlide" Target="../notesSlides/notesSlide18.xml"/><Relationship Id="rId4" Type="http://schemas.openxmlformats.org/officeDocument/2006/relationships/tags" Target="../tags/tag201.xml"/><Relationship Id="rId9" Type="http://schemas.openxmlformats.org/officeDocument/2006/relationships/tags" Target="../tags/tag206.xml"/><Relationship Id="rId14" Type="http://schemas.openxmlformats.org/officeDocument/2006/relationships/tags" Target="../tags/tag211.xml"/></Relationships>
</file>

<file path=ppt/slides/_rels/slide32.xml.rels><?xml version="1.0" encoding="UTF-8" standalone="yes"?>
<Relationships xmlns="http://schemas.openxmlformats.org/package/2006/relationships"><Relationship Id="rId8" Type="http://schemas.openxmlformats.org/officeDocument/2006/relationships/tags" Target="../tags/tag222.xml"/><Relationship Id="rId13" Type="http://schemas.openxmlformats.org/officeDocument/2006/relationships/image" Target="../media/image49.gif"/><Relationship Id="rId3" Type="http://schemas.openxmlformats.org/officeDocument/2006/relationships/tags" Target="../tags/tag217.xml"/><Relationship Id="rId7" Type="http://schemas.openxmlformats.org/officeDocument/2006/relationships/tags" Target="../tags/tag221.xml"/><Relationship Id="rId12" Type="http://schemas.openxmlformats.org/officeDocument/2006/relationships/image" Target="../media/image48.jpeg"/><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notesSlide" Target="../notesSlides/notesSlide19.xml"/><Relationship Id="rId5" Type="http://schemas.openxmlformats.org/officeDocument/2006/relationships/tags" Target="../tags/tag219.xml"/><Relationship Id="rId15" Type="http://schemas.openxmlformats.org/officeDocument/2006/relationships/image" Target="../media/image51.gif"/><Relationship Id="rId10" Type="http://schemas.openxmlformats.org/officeDocument/2006/relationships/slideLayout" Target="../slideLayouts/slideLayout2.xml"/><Relationship Id="rId4" Type="http://schemas.openxmlformats.org/officeDocument/2006/relationships/tags" Target="../tags/tag218.xml"/><Relationship Id="rId9" Type="http://schemas.openxmlformats.org/officeDocument/2006/relationships/tags" Target="../tags/tag223.xml"/><Relationship Id="rId14" Type="http://schemas.openxmlformats.org/officeDocument/2006/relationships/image" Target="../media/image50.gif"/></Relationships>
</file>

<file path=ppt/slides/_rels/slide33.xml.rels><?xml version="1.0" encoding="UTF-8" standalone="yes"?>
<Relationships xmlns="http://schemas.openxmlformats.org/package/2006/relationships"><Relationship Id="rId8" Type="http://schemas.openxmlformats.org/officeDocument/2006/relationships/tags" Target="../tags/tag231.xml"/><Relationship Id="rId13" Type="http://schemas.openxmlformats.org/officeDocument/2006/relationships/image" Target="../media/image50.gif"/><Relationship Id="rId3" Type="http://schemas.openxmlformats.org/officeDocument/2006/relationships/tags" Target="../tags/tag226.xml"/><Relationship Id="rId7" Type="http://schemas.openxmlformats.org/officeDocument/2006/relationships/tags" Target="../tags/tag230.xml"/><Relationship Id="rId12" Type="http://schemas.openxmlformats.org/officeDocument/2006/relationships/image" Target="../media/image49.gif"/><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11" Type="http://schemas.openxmlformats.org/officeDocument/2006/relationships/notesSlide" Target="../notesSlides/notesSlide20.xml"/><Relationship Id="rId5" Type="http://schemas.openxmlformats.org/officeDocument/2006/relationships/tags" Target="../tags/tag228.xml"/><Relationship Id="rId10" Type="http://schemas.openxmlformats.org/officeDocument/2006/relationships/slideLayout" Target="../slideLayouts/slideLayout2.xml"/><Relationship Id="rId4" Type="http://schemas.openxmlformats.org/officeDocument/2006/relationships/tags" Target="../tags/tag227.xml"/><Relationship Id="rId9" Type="http://schemas.openxmlformats.org/officeDocument/2006/relationships/tags" Target="../tags/tag232.xml"/><Relationship Id="rId14" Type="http://schemas.openxmlformats.org/officeDocument/2006/relationships/image" Target="../media/image51.gif"/></Relationships>
</file>

<file path=ppt/slides/_rels/slide34.xml.rels><?xml version="1.0" encoding="UTF-8" standalone="yes"?>
<Relationships xmlns="http://schemas.openxmlformats.org/package/2006/relationships"><Relationship Id="rId8" Type="http://schemas.openxmlformats.org/officeDocument/2006/relationships/tags" Target="../tags/tag240.xml"/><Relationship Id="rId3" Type="http://schemas.openxmlformats.org/officeDocument/2006/relationships/tags" Target="../tags/tag235.xml"/><Relationship Id="rId7" Type="http://schemas.openxmlformats.org/officeDocument/2006/relationships/tags" Target="../tags/tag239.xml"/><Relationship Id="rId12" Type="http://schemas.openxmlformats.org/officeDocument/2006/relationships/image" Target="../media/image52.jpeg"/><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notesSlide" Target="../notesSlides/notesSlide21.xml"/><Relationship Id="rId5" Type="http://schemas.openxmlformats.org/officeDocument/2006/relationships/tags" Target="../tags/tag237.xml"/><Relationship Id="rId10" Type="http://schemas.openxmlformats.org/officeDocument/2006/relationships/slideLayout" Target="../slideLayouts/slideLayout2.xml"/><Relationship Id="rId4" Type="http://schemas.openxmlformats.org/officeDocument/2006/relationships/tags" Target="../tags/tag236.xml"/><Relationship Id="rId9" Type="http://schemas.openxmlformats.org/officeDocument/2006/relationships/tags" Target="../tags/tag241.xml"/></Relationships>
</file>

<file path=ppt/slides/_rels/slide35.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image" Target="../media/image54.jpeg"/><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image" Target="../media/image53.jpeg"/><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notesSlide" Target="../notesSlides/notesSlide22.xml"/><Relationship Id="rId5" Type="http://schemas.openxmlformats.org/officeDocument/2006/relationships/tags" Target="../tags/tag246.xml"/><Relationship Id="rId15" Type="http://schemas.openxmlformats.org/officeDocument/2006/relationships/image" Target="../media/image56.jpeg"/><Relationship Id="rId10" Type="http://schemas.openxmlformats.org/officeDocument/2006/relationships/slideLayout" Target="../slideLayouts/slideLayout2.xml"/><Relationship Id="rId4" Type="http://schemas.openxmlformats.org/officeDocument/2006/relationships/tags" Target="../tags/tag245.xml"/><Relationship Id="rId9" Type="http://schemas.openxmlformats.org/officeDocument/2006/relationships/tags" Target="../tags/tag250.xml"/><Relationship Id="rId14" Type="http://schemas.openxmlformats.org/officeDocument/2006/relationships/image" Target="../media/image55.png"/></Relationships>
</file>

<file path=ppt/slides/_rels/slide36.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image" Target="../media/image54.jpeg"/><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image" Target="../media/image53.jpeg"/><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notesSlide" Target="../notesSlides/notesSlide23.xml"/><Relationship Id="rId5" Type="http://schemas.openxmlformats.org/officeDocument/2006/relationships/tags" Target="../tags/tag255.xml"/><Relationship Id="rId10" Type="http://schemas.openxmlformats.org/officeDocument/2006/relationships/slideLayout" Target="../slideLayouts/slideLayout2.xml"/><Relationship Id="rId4" Type="http://schemas.openxmlformats.org/officeDocument/2006/relationships/tags" Target="../tags/tag254.xml"/><Relationship Id="rId9" Type="http://schemas.openxmlformats.org/officeDocument/2006/relationships/tags" Target="../tags/tag259.xml"/><Relationship Id="rId14" Type="http://schemas.openxmlformats.org/officeDocument/2006/relationships/image" Target="../media/image55.png"/></Relationships>
</file>

<file path=ppt/slides/_rels/slide37.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image" Target="../media/image54.jpeg"/><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image" Target="../media/image53.jpeg"/><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24.xml"/><Relationship Id="rId5" Type="http://schemas.openxmlformats.org/officeDocument/2006/relationships/tags" Target="../tags/tag264.xml"/><Relationship Id="rId10" Type="http://schemas.openxmlformats.org/officeDocument/2006/relationships/slideLayout" Target="../slideLayouts/slideLayout2.xml"/><Relationship Id="rId4" Type="http://schemas.openxmlformats.org/officeDocument/2006/relationships/tags" Target="../tags/tag263.xml"/><Relationship Id="rId9" Type="http://schemas.openxmlformats.org/officeDocument/2006/relationships/tags" Target="../tags/tag268.xml"/><Relationship Id="rId1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tags" Target="../tags/tag276.xml"/><Relationship Id="rId13" Type="http://schemas.openxmlformats.org/officeDocument/2006/relationships/image" Target="../media/image54.jpeg"/><Relationship Id="rId3" Type="http://schemas.openxmlformats.org/officeDocument/2006/relationships/tags" Target="../tags/tag271.xml"/><Relationship Id="rId7" Type="http://schemas.openxmlformats.org/officeDocument/2006/relationships/tags" Target="../tags/tag275.xml"/><Relationship Id="rId12" Type="http://schemas.openxmlformats.org/officeDocument/2006/relationships/image" Target="../media/image53.jpeg"/><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11" Type="http://schemas.openxmlformats.org/officeDocument/2006/relationships/notesSlide" Target="../notesSlides/notesSlide25.xml"/><Relationship Id="rId5" Type="http://schemas.openxmlformats.org/officeDocument/2006/relationships/tags" Target="../tags/tag273.xml"/><Relationship Id="rId10" Type="http://schemas.openxmlformats.org/officeDocument/2006/relationships/slideLayout" Target="../slideLayouts/slideLayout2.xml"/><Relationship Id="rId4" Type="http://schemas.openxmlformats.org/officeDocument/2006/relationships/tags" Target="../tags/tag272.xml"/><Relationship Id="rId9" Type="http://schemas.openxmlformats.org/officeDocument/2006/relationships/tags" Target="../tags/tag277.xml"/><Relationship Id="rId14" Type="http://schemas.openxmlformats.org/officeDocument/2006/relationships/image" Target="../media/image55.png"/></Relationships>
</file>

<file path=ppt/slides/_rels/slide39.xml.rels><?xml version="1.0" encoding="UTF-8" standalone="yes"?>
<Relationships xmlns="http://schemas.openxmlformats.org/package/2006/relationships"><Relationship Id="rId8" Type="http://schemas.openxmlformats.org/officeDocument/2006/relationships/tags" Target="../tags/tag285.xml"/><Relationship Id="rId3" Type="http://schemas.openxmlformats.org/officeDocument/2006/relationships/tags" Target="../tags/tag280.xml"/><Relationship Id="rId7" Type="http://schemas.openxmlformats.org/officeDocument/2006/relationships/tags" Target="../tags/tag284.xml"/><Relationship Id="rId12" Type="http://schemas.openxmlformats.org/officeDocument/2006/relationships/image" Target="../media/image58.png"/><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tags" Target="../tags/tag283.xml"/><Relationship Id="rId11" Type="http://schemas.openxmlformats.org/officeDocument/2006/relationships/notesSlide" Target="../notesSlides/notesSlide26.xml"/><Relationship Id="rId5" Type="http://schemas.openxmlformats.org/officeDocument/2006/relationships/tags" Target="../tags/tag282.xml"/><Relationship Id="rId10" Type="http://schemas.openxmlformats.org/officeDocument/2006/relationships/slideLayout" Target="../slideLayouts/slideLayout2.xml"/><Relationship Id="rId4" Type="http://schemas.openxmlformats.org/officeDocument/2006/relationships/tags" Target="../tags/tag281.xml"/><Relationship Id="rId9" Type="http://schemas.openxmlformats.org/officeDocument/2006/relationships/tags" Target="../tags/tag286.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3" Type="http://schemas.openxmlformats.org/officeDocument/2006/relationships/audio" Target="../media/audio3.wav"/><Relationship Id="rId7" Type="http://schemas.openxmlformats.org/officeDocument/2006/relationships/image" Target="../media/image11.png"/><Relationship Id="rId12"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12.png"/><Relationship Id="rId14" Type="http://schemas.openxmlformats.org/officeDocument/2006/relationships/slide" Target="slide2.xml"/></Relationships>
</file>

<file path=ppt/slides/_rels/slide40.xml.rels><?xml version="1.0" encoding="UTF-8" standalone="yes"?>
<Relationships xmlns="http://schemas.openxmlformats.org/package/2006/relationships"><Relationship Id="rId8" Type="http://schemas.openxmlformats.org/officeDocument/2006/relationships/tags" Target="../tags/tag294.xml"/><Relationship Id="rId13" Type="http://schemas.openxmlformats.org/officeDocument/2006/relationships/image" Target="../media/image50.gif"/><Relationship Id="rId3" Type="http://schemas.openxmlformats.org/officeDocument/2006/relationships/tags" Target="../tags/tag289.xml"/><Relationship Id="rId7" Type="http://schemas.openxmlformats.org/officeDocument/2006/relationships/tags" Target="../tags/tag293.xml"/><Relationship Id="rId12" Type="http://schemas.openxmlformats.org/officeDocument/2006/relationships/image" Target="../media/image57.gif"/><Relationship Id="rId2" Type="http://schemas.openxmlformats.org/officeDocument/2006/relationships/tags" Target="../tags/tag288.xml"/><Relationship Id="rId1" Type="http://schemas.openxmlformats.org/officeDocument/2006/relationships/tags" Target="../tags/tag287.xml"/><Relationship Id="rId6" Type="http://schemas.openxmlformats.org/officeDocument/2006/relationships/tags" Target="../tags/tag292.xml"/><Relationship Id="rId11" Type="http://schemas.openxmlformats.org/officeDocument/2006/relationships/notesSlide" Target="../notesSlides/notesSlide27.xml"/><Relationship Id="rId5" Type="http://schemas.openxmlformats.org/officeDocument/2006/relationships/tags" Target="../tags/tag291.xml"/><Relationship Id="rId10" Type="http://schemas.openxmlformats.org/officeDocument/2006/relationships/slideLayout" Target="../slideLayouts/slideLayout2.xml"/><Relationship Id="rId4" Type="http://schemas.openxmlformats.org/officeDocument/2006/relationships/tags" Target="../tags/tag290.xml"/><Relationship Id="rId9" Type="http://schemas.openxmlformats.org/officeDocument/2006/relationships/tags" Target="../tags/tag295.xml"/><Relationship Id="rId14" Type="http://schemas.openxmlformats.org/officeDocument/2006/relationships/image" Target="../media/image58.gif"/></Relationships>
</file>

<file path=ppt/slides/_rels/slide41.xml.rels><?xml version="1.0" encoding="UTF-8" standalone="yes"?>
<Relationships xmlns="http://schemas.openxmlformats.org/package/2006/relationships"><Relationship Id="rId8" Type="http://schemas.openxmlformats.org/officeDocument/2006/relationships/tags" Target="../tags/tag303.xml"/><Relationship Id="rId13" Type="http://schemas.openxmlformats.org/officeDocument/2006/relationships/image" Target="../media/image50.gif"/><Relationship Id="rId3" Type="http://schemas.openxmlformats.org/officeDocument/2006/relationships/tags" Target="../tags/tag298.xml"/><Relationship Id="rId7" Type="http://schemas.openxmlformats.org/officeDocument/2006/relationships/tags" Target="../tags/tag302.xml"/><Relationship Id="rId12" Type="http://schemas.openxmlformats.org/officeDocument/2006/relationships/image" Target="../media/image57.gif"/><Relationship Id="rId2" Type="http://schemas.openxmlformats.org/officeDocument/2006/relationships/tags" Target="../tags/tag297.xml"/><Relationship Id="rId1" Type="http://schemas.openxmlformats.org/officeDocument/2006/relationships/tags" Target="../tags/tag296.xml"/><Relationship Id="rId6" Type="http://schemas.openxmlformats.org/officeDocument/2006/relationships/tags" Target="../tags/tag301.xml"/><Relationship Id="rId11" Type="http://schemas.openxmlformats.org/officeDocument/2006/relationships/notesSlide" Target="../notesSlides/notesSlide28.xml"/><Relationship Id="rId5" Type="http://schemas.openxmlformats.org/officeDocument/2006/relationships/tags" Target="../tags/tag300.xml"/><Relationship Id="rId10" Type="http://schemas.openxmlformats.org/officeDocument/2006/relationships/slideLayout" Target="../slideLayouts/slideLayout2.xml"/><Relationship Id="rId4" Type="http://schemas.openxmlformats.org/officeDocument/2006/relationships/tags" Target="../tags/tag299.xml"/><Relationship Id="rId9" Type="http://schemas.openxmlformats.org/officeDocument/2006/relationships/tags" Target="../tags/tag304.xml"/><Relationship Id="rId14" Type="http://schemas.openxmlformats.org/officeDocument/2006/relationships/image" Target="../media/image58.gif"/></Relationships>
</file>

<file path=ppt/slides/_rels/slide42.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tags" Target="../tags/tag307.xml"/><Relationship Id="rId7" Type="http://schemas.openxmlformats.org/officeDocument/2006/relationships/notesSlide" Target="../notesSlides/notesSlide29.xml"/><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slideLayout" Target="../slideLayouts/slideLayout2.xml"/><Relationship Id="rId5" Type="http://schemas.openxmlformats.org/officeDocument/2006/relationships/tags" Target="../tags/tag309.xml"/><Relationship Id="rId4" Type="http://schemas.openxmlformats.org/officeDocument/2006/relationships/tags" Target="../tags/tag308.xml"/><Relationship Id="rId9" Type="http://schemas.openxmlformats.org/officeDocument/2006/relationships/image" Target="../media/image57.gif"/></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312.xml"/><Relationship Id="rId7" Type="http://schemas.openxmlformats.org/officeDocument/2006/relationships/notesSlide" Target="../notesSlides/notesSlide30.xml"/><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slideLayout" Target="../slideLayouts/slideLayout2.xml"/><Relationship Id="rId5" Type="http://schemas.openxmlformats.org/officeDocument/2006/relationships/tags" Target="../tags/tag314.xml"/><Relationship Id="rId4" Type="http://schemas.openxmlformats.org/officeDocument/2006/relationships/tags" Target="../tags/tag313.xml"/></Relationships>
</file>

<file path=ppt/slides/_rels/slide44.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tags" Target="../tags/tag317.xml"/><Relationship Id="rId7" Type="http://schemas.openxmlformats.org/officeDocument/2006/relationships/notesSlide" Target="../notesSlides/notesSlide31.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slideLayout" Target="../slideLayouts/slideLayout2.xml"/><Relationship Id="rId11" Type="http://schemas.openxmlformats.org/officeDocument/2006/relationships/image" Target="../media/image53.jpeg"/><Relationship Id="rId5" Type="http://schemas.openxmlformats.org/officeDocument/2006/relationships/tags" Target="../tags/tag319.xml"/><Relationship Id="rId10" Type="http://schemas.openxmlformats.org/officeDocument/2006/relationships/image" Target="../media/image55.png"/><Relationship Id="rId4" Type="http://schemas.openxmlformats.org/officeDocument/2006/relationships/tags" Target="../tags/tag318.xml"/><Relationship Id="rId9" Type="http://schemas.openxmlformats.org/officeDocument/2006/relationships/image" Target="../media/image54.jpeg"/></Relationships>
</file>

<file path=ppt/slides/_rels/slide45.xml.rels><?xml version="1.0" encoding="UTF-8" standalone="yes"?>
<Relationships xmlns="http://schemas.openxmlformats.org/package/2006/relationships"><Relationship Id="rId8" Type="http://schemas.openxmlformats.org/officeDocument/2006/relationships/tags" Target="../tags/tag327.xml"/><Relationship Id="rId13" Type="http://schemas.openxmlformats.org/officeDocument/2006/relationships/tags" Target="../tags/tag332.xml"/><Relationship Id="rId18" Type="http://schemas.openxmlformats.org/officeDocument/2006/relationships/image" Target="../media/image61.gif"/><Relationship Id="rId3" Type="http://schemas.openxmlformats.org/officeDocument/2006/relationships/tags" Target="../tags/tag322.xml"/><Relationship Id="rId7" Type="http://schemas.openxmlformats.org/officeDocument/2006/relationships/tags" Target="../tags/tag326.xml"/><Relationship Id="rId12" Type="http://schemas.openxmlformats.org/officeDocument/2006/relationships/tags" Target="../tags/tag331.xml"/><Relationship Id="rId17" Type="http://schemas.openxmlformats.org/officeDocument/2006/relationships/image" Target="../media/image60.gif"/><Relationship Id="rId2" Type="http://schemas.openxmlformats.org/officeDocument/2006/relationships/tags" Target="../tags/tag321.xml"/><Relationship Id="rId16" Type="http://schemas.openxmlformats.org/officeDocument/2006/relationships/image" Target="../media/image59.jpeg"/><Relationship Id="rId1" Type="http://schemas.openxmlformats.org/officeDocument/2006/relationships/tags" Target="../tags/tag320.xml"/><Relationship Id="rId6" Type="http://schemas.openxmlformats.org/officeDocument/2006/relationships/tags" Target="../tags/tag325.xml"/><Relationship Id="rId11" Type="http://schemas.openxmlformats.org/officeDocument/2006/relationships/tags" Target="../tags/tag330.xml"/><Relationship Id="rId5" Type="http://schemas.openxmlformats.org/officeDocument/2006/relationships/tags" Target="../tags/tag324.xml"/><Relationship Id="rId15" Type="http://schemas.openxmlformats.org/officeDocument/2006/relationships/notesSlide" Target="../notesSlides/notesSlide32.xml"/><Relationship Id="rId10" Type="http://schemas.openxmlformats.org/officeDocument/2006/relationships/tags" Target="../tags/tag329.xml"/><Relationship Id="rId4" Type="http://schemas.openxmlformats.org/officeDocument/2006/relationships/tags" Target="../tags/tag323.xml"/><Relationship Id="rId9" Type="http://schemas.openxmlformats.org/officeDocument/2006/relationships/tags" Target="../tags/tag328.xml"/><Relationship Id="rId1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tags" Target="../tags/tag340.xml"/><Relationship Id="rId13" Type="http://schemas.openxmlformats.org/officeDocument/2006/relationships/image" Target="../media/image60.gif"/><Relationship Id="rId3" Type="http://schemas.openxmlformats.org/officeDocument/2006/relationships/tags" Target="../tags/tag335.xml"/><Relationship Id="rId7" Type="http://schemas.openxmlformats.org/officeDocument/2006/relationships/tags" Target="../tags/tag339.xml"/><Relationship Id="rId12" Type="http://schemas.openxmlformats.org/officeDocument/2006/relationships/image" Target="../media/image59.jpeg"/><Relationship Id="rId2" Type="http://schemas.openxmlformats.org/officeDocument/2006/relationships/tags" Target="../tags/tag334.xml"/><Relationship Id="rId1" Type="http://schemas.openxmlformats.org/officeDocument/2006/relationships/tags" Target="../tags/tag333.xml"/><Relationship Id="rId6" Type="http://schemas.openxmlformats.org/officeDocument/2006/relationships/tags" Target="../tags/tag338.xml"/><Relationship Id="rId11" Type="http://schemas.openxmlformats.org/officeDocument/2006/relationships/notesSlide" Target="../notesSlides/notesSlide33.xml"/><Relationship Id="rId5" Type="http://schemas.openxmlformats.org/officeDocument/2006/relationships/tags" Target="../tags/tag337.xml"/><Relationship Id="rId10" Type="http://schemas.openxmlformats.org/officeDocument/2006/relationships/slideLayout" Target="../slideLayouts/slideLayout2.xml"/><Relationship Id="rId4" Type="http://schemas.openxmlformats.org/officeDocument/2006/relationships/tags" Target="../tags/tag336.xml"/><Relationship Id="rId9" Type="http://schemas.openxmlformats.org/officeDocument/2006/relationships/tags" Target="../tags/tag341.xml"/></Relationships>
</file>

<file path=ppt/slides/_rels/slide47.xml.rels><?xml version="1.0" encoding="UTF-8" standalone="yes"?>
<Relationships xmlns="http://schemas.openxmlformats.org/package/2006/relationships"><Relationship Id="rId8" Type="http://schemas.openxmlformats.org/officeDocument/2006/relationships/tags" Target="../tags/tag349.xml"/><Relationship Id="rId13" Type="http://schemas.openxmlformats.org/officeDocument/2006/relationships/image" Target="../media/image63.png"/><Relationship Id="rId3" Type="http://schemas.openxmlformats.org/officeDocument/2006/relationships/tags" Target="../tags/tag344.xml"/><Relationship Id="rId7" Type="http://schemas.openxmlformats.org/officeDocument/2006/relationships/tags" Target="../tags/tag348.xml"/><Relationship Id="rId12" Type="http://schemas.openxmlformats.org/officeDocument/2006/relationships/image" Target="../media/image62.png"/><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tags" Target="../tags/tag347.xml"/><Relationship Id="rId11" Type="http://schemas.openxmlformats.org/officeDocument/2006/relationships/notesSlide" Target="../notesSlides/notesSlide34.xml"/><Relationship Id="rId5" Type="http://schemas.openxmlformats.org/officeDocument/2006/relationships/tags" Target="../tags/tag346.xml"/><Relationship Id="rId10" Type="http://schemas.openxmlformats.org/officeDocument/2006/relationships/slideLayout" Target="../slideLayouts/slideLayout2.xml"/><Relationship Id="rId4" Type="http://schemas.openxmlformats.org/officeDocument/2006/relationships/tags" Target="../tags/tag345.xml"/><Relationship Id="rId9" Type="http://schemas.openxmlformats.org/officeDocument/2006/relationships/tags" Target="../tags/tag350.xml"/></Relationships>
</file>

<file path=ppt/slides/_rels/slide4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tags" Target="../tags/tag353.xml"/><Relationship Id="rId7" Type="http://schemas.openxmlformats.org/officeDocument/2006/relationships/notesSlide" Target="../notesSlides/notesSlide35.xml"/><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slideLayout" Target="../slideLayouts/slideLayout2.xml"/><Relationship Id="rId5" Type="http://schemas.openxmlformats.org/officeDocument/2006/relationships/tags" Target="../tags/tag355.xml"/><Relationship Id="rId4" Type="http://schemas.openxmlformats.org/officeDocument/2006/relationships/tags" Target="../tags/tag354.xml"/></Relationships>
</file>

<file path=ppt/slides/_rels/slide49.xml.rels><?xml version="1.0" encoding="UTF-8" standalone="yes"?>
<Relationships xmlns="http://schemas.openxmlformats.org/package/2006/relationships"><Relationship Id="rId8" Type="http://schemas.openxmlformats.org/officeDocument/2006/relationships/tags" Target="../tags/tag363.xml"/><Relationship Id="rId13" Type="http://schemas.openxmlformats.org/officeDocument/2006/relationships/tags" Target="../tags/tag368.xml"/><Relationship Id="rId18" Type="http://schemas.openxmlformats.org/officeDocument/2006/relationships/slideLayout" Target="../slideLayouts/slideLayout2.xml"/><Relationship Id="rId3" Type="http://schemas.openxmlformats.org/officeDocument/2006/relationships/tags" Target="../tags/tag358.xml"/><Relationship Id="rId21" Type="http://schemas.openxmlformats.org/officeDocument/2006/relationships/image" Target="../media/image60.gif"/><Relationship Id="rId7" Type="http://schemas.openxmlformats.org/officeDocument/2006/relationships/tags" Target="../tags/tag362.xml"/><Relationship Id="rId12" Type="http://schemas.openxmlformats.org/officeDocument/2006/relationships/tags" Target="../tags/tag367.xml"/><Relationship Id="rId17" Type="http://schemas.openxmlformats.org/officeDocument/2006/relationships/tags" Target="../tags/tag372.xml"/><Relationship Id="rId2" Type="http://schemas.openxmlformats.org/officeDocument/2006/relationships/tags" Target="../tags/tag357.xml"/><Relationship Id="rId16" Type="http://schemas.openxmlformats.org/officeDocument/2006/relationships/tags" Target="../tags/tag371.xml"/><Relationship Id="rId20" Type="http://schemas.openxmlformats.org/officeDocument/2006/relationships/image" Target="../media/image64.png"/><Relationship Id="rId1" Type="http://schemas.openxmlformats.org/officeDocument/2006/relationships/tags" Target="../tags/tag356.xml"/><Relationship Id="rId6" Type="http://schemas.openxmlformats.org/officeDocument/2006/relationships/tags" Target="../tags/tag361.xml"/><Relationship Id="rId11" Type="http://schemas.openxmlformats.org/officeDocument/2006/relationships/tags" Target="../tags/tag366.xml"/><Relationship Id="rId5" Type="http://schemas.openxmlformats.org/officeDocument/2006/relationships/tags" Target="../tags/tag360.xml"/><Relationship Id="rId15" Type="http://schemas.openxmlformats.org/officeDocument/2006/relationships/tags" Target="../tags/tag370.xml"/><Relationship Id="rId23" Type="http://schemas.openxmlformats.org/officeDocument/2006/relationships/image" Target="../media/image66.jpeg"/><Relationship Id="rId10" Type="http://schemas.openxmlformats.org/officeDocument/2006/relationships/tags" Target="../tags/tag365.xml"/><Relationship Id="rId19" Type="http://schemas.openxmlformats.org/officeDocument/2006/relationships/notesSlide" Target="../notesSlides/notesSlide36.xml"/><Relationship Id="rId4" Type="http://schemas.openxmlformats.org/officeDocument/2006/relationships/tags" Target="../tags/tag359.xml"/><Relationship Id="rId9" Type="http://schemas.openxmlformats.org/officeDocument/2006/relationships/tags" Target="../tags/tag364.xml"/><Relationship Id="rId14" Type="http://schemas.openxmlformats.org/officeDocument/2006/relationships/tags" Target="../tags/tag369.xml"/><Relationship Id="rId22" Type="http://schemas.openxmlformats.org/officeDocument/2006/relationships/image" Target="../media/image65.gi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4.wav"/><Relationship Id="rId7" Type="http://schemas.openxmlformats.org/officeDocument/2006/relationships/image" Target="../media/image11.png"/><Relationship Id="rId12"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2.png"/><Relationship Id="rId14" Type="http://schemas.openxmlformats.org/officeDocument/2006/relationships/slide" Target="slide2.xml"/></Relationships>
</file>

<file path=ppt/slides/_rels/slide50.xml.rels><?xml version="1.0" encoding="UTF-8" standalone="yes"?>
<Relationships xmlns="http://schemas.openxmlformats.org/package/2006/relationships"><Relationship Id="rId8" Type="http://schemas.openxmlformats.org/officeDocument/2006/relationships/tags" Target="../tags/tag380.xml"/><Relationship Id="rId13" Type="http://schemas.openxmlformats.org/officeDocument/2006/relationships/image" Target="../media/image65.gif"/><Relationship Id="rId18" Type="http://schemas.openxmlformats.org/officeDocument/2006/relationships/image" Target="../media/image74.png"/><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image" Target="../media/image67.jpeg"/><Relationship Id="rId17" Type="http://schemas.openxmlformats.org/officeDocument/2006/relationships/image" Target="../media/image73.png"/><Relationship Id="rId2" Type="http://schemas.openxmlformats.org/officeDocument/2006/relationships/tags" Target="../tags/tag374.xml"/><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notesSlide" Target="../notesSlides/notesSlide37.xml"/><Relationship Id="rId5" Type="http://schemas.openxmlformats.org/officeDocument/2006/relationships/tags" Target="../tags/tag377.xml"/><Relationship Id="rId15" Type="http://schemas.openxmlformats.org/officeDocument/2006/relationships/image" Target="../media/image71.png"/><Relationship Id="rId10" Type="http://schemas.openxmlformats.org/officeDocument/2006/relationships/slideLayout" Target="../slideLayouts/slideLayout2.xml"/><Relationship Id="rId19" Type="http://schemas.openxmlformats.org/officeDocument/2006/relationships/image" Target="../media/image75.png"/><Relationship Id="rId4" Type="http://schemas.openxmlformats.org/officeDocument/2006/relationships/tags" Target="../tags/tag376.xml"/><Relationship Id="rId9" Type="http://schemas.openxmlformats.org/officeDocument/2006/relationships/tags" Target="../tags/tag381.xml"/><Relationship Id="rId14" Type="http://schemas.openxmlformats.org/officeDocument/2006/relationships/image" Target="../media/image68.jpeg"/></Relationships>
</file>

<file path=ppt/slides/_rels/slide51.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image" Target="../media/image67.jpeg"/><Relationship Id="rId17" Type="http://schemas.openxmlformats.org/officeDocument/2006/relationships/image" Target="../media/image81.png"/><Relationship Id="rId2" Type="http://schemas.openxmlformats.org/officeDocument/2006/relationships/tags" Target="../tags/tag383.xml"/><Relationship Id="rId16" Type="http://schemas.openxmlformats.org/officeDocument/2006/relationships/image" Target="../media/image80.png"/><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notesSlide" Target="../notesSlides/notesSlide38.xml"/><Relationship Id="rId5" Type="http://schemas.openxmlformats.org/officeDocument/2006/relationships/tags" Target="../tags/tag386.xml"/><Relationship Id="rId15" Type="http://schemas.openxmlformats.org/officeDocument/2006/relationships/image" Target="../media/image79.png"/><Relationship Id="rId10" Type="http://schemas.openxmlformats.org/officeDocument/2006/relationships/slideLayout" Target="../slideLayouts/slideLayout2.xml"/><Relationship Id="rId19" Type="http://schemas.openxmlformats.org/officeDocument/2006/relationships/image" Target="../media/image69.png"/><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image" Target="../media/image78.png"/></Relationships>
</file>

<file path=ppt/slides/_rels/slide52.xml.rels><?xml version="1.0" encoding="UTF-8" standalone="yes"?>
<Relationships xmlns="http://schemas.openxmlformats.org/package/2006/relationships"><Relationship Id="rId8" Type="http://schemas.openxmlformats.org/officeDocument/2006/relationships/tags" Target="../tags/tag398.xml"/><Relationship Id="rId13" Type="http://schemas.openxmlformats.org/officeDocument/2006/relationships/image" Target="../media/image60.gif"/><Relationship Id="rId3" Type="http://schemas.openxmlformats.org/officeDocument/2006/relationships/tags" Target="../tags/tag393.xml"/><Relationship Id="rId7" Type="http://schemas.openxmlformats.org/officeDocument/2006/relationships/tags" Target="../tags/tag397.xml"/><Relationship Id="rId12" Type="http://schemas.openxmlformats.org/officeDocument/2006/relationships/image" Target="../media/image69.jpeg"/><Relationship Id="rId2" Type="http://schemas.openxmlformats.org/officeDocument/2006/relationships/tags" Target="../tags/tag392.xml"/><Relationship Id="rId1" Type="http://schemas.openxmlformats.org/officeDocument/2006/relationships/tags" Target="../tags/tag391.xml"/><Relationship Id="rId6" Type="http://schemas.openxmlformats.org/officeDocument/2006/relationships/tags" Target="../tags/tag396.xml"/><Relationship Id="rId11" Type="http://schemas.openxmlformats.org/officeDocument/2006/relationships/notesSlide" Target="../notesSlides/notesSlide39.xml"/><Relationship Id="rId5" Type="http://schemas.openxmlformats.org/officeDocument/2006/relationships/tags" Target="../tags/tag395.xml"/><Relationship Id="rId10" Type="http://schemas.openxmlformats.org/officeDocument/2006/relationships/slideLayout" Target="../slideLayouts/slideLayout2.xml"/><Relationship Id="rId4" Type="http://schemas.openxmlformats.org/officeDocument/2006/relationships/tags" Target="../tags/tag394.xml"/><Relationship Id="rId9" Type="http://schemas.openxmlformats.org/officeDocument/2006/relationships/tags" Target="../tags/tag399.xml"/></Relationships>
</file>

<file path=ppt/slides/_rels/slide53.xml.rels><?xml version="1.0" encoding="UTF-8" standalone="yes"?>
<Relationships xmlns="http://schemas.openxmlformats.org/package/2006/relationships"><Relationship Id="rId8" Type="http://schemas.openxmlformats.org/officeDocument/2006/relationships/tags" Target="../tags/tag407.xml"/><Relationship Id="rId3" Type="http://schemas.openxmlformats.org/officeDocument/2006/relationships/tags" Target="../tags/tag402.xml"/><Relationship Id="rId7" Type="http://schemas.openxmlformats.org/officeDocument/2006/relationships/tags" Target="../tags/tag406.xml"/><Relationship Id="rId12" Type="http://schemas.openxmlformats.org/officeDocument/2006/relationships/image" Target="../media/image64.png"/><Relationship Id="rId2" Type="http://schemas.openxmlformats.org/officeDocument/2006/relationships/tags" Target="../tags/tag401.xml"/><Relationship Id="rId1" Type="http://schemas.openxmlformats.org/officeDocument/2006/relationships/tags" Target="../tags/tag400.xml"/><Relationship Id="rId6" Type="http://schemas.openxmlformats.org/officeDocument/2006/relationships/tags" Target="../tags/tag405.xml"/><Relationship Id="rId11" Type="http://schemas.openxmlformats.org/officeDocument/2006/relationships/notesSlide" Target="../notesSlides/notesSlide40.xml"/><Relationship Id="rId5" Type="http://schemas.openxmlformats.org/officeDocument/2006/relationships/tags" Target="../tags/tag404.xml"/><Relationship Id="rId10" Type="http://schemas.openxmlformats.org/officeDocument/2006/relationships/slideLayout" Target="../slideLayouts/slideLayout2.xml"/><Relationship Id="rId4" Type="http://schemas.openxmlformats.org/officeDocument/2006/relationships/tags" Target="../tags/tag403.xml"/><Relationship Id="rId9" Type="http://schemas.openxmlformats.org/officeDocument/2006/relationships/tags" Target="../tags/tag408.xml"/></Relationships>
</file>

<file path=ppt/slides/_rels/slide54.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89.png"/><Relationship Id="rId3" Type="http://schemas.openxmlformats.org/officeDocument/2006/relationships/tags" Target="../tags/tag411.xml"/><Relationship Id="rId7" Type="http://schemas.openxmlformats.org/officeDocument/2006/relationships/notesSlide" Target="../notesSlides/notesSlide41.xml"/><Relationship Id="rId12" Type="http://schemas.openxmlformats.org/officeDocument/2006/relationships/image" Target="../media/image88.png"/><Relationship Id="rId2" Type="http://schemas.openxmlformats.org/officeDocument/2006/relationships/tags" Target="../tags/tag410.xml"/><Relationship Id="rId1" Type="http://schemas.openxmlformats.org/officeDocument/2006/relationships/tags" Target="../tags/tag409.xml"/><Relationship Id="rId6" Type="http://schemas.openxmlformats.org/officeDocument/2006/relationships/slideLayout" Target="../slideLayouts/slideLayout2.xml"/><Relationship Id="rId11" Type="http://schemas.openxmlformats.org/officeDocument/2006/relationships/image" Target="../media/image87.png"/><Relationship Id="rId5" Type="http://schemas.openxmlformats.org/officeDocument/2006/relationships/tags" Target="../tags/tag413.xml"/><Relationship Id="rId15" Type="http://schemas.openxmlformats.org/officeDocument/2006/relationships/image" Target="../media/image83.png"/><Relationship Id="rId10" Type="http://schemas.openxmlformats.org/officeDocument/2006/relationships/image" Target="../media/image86.png"/><Relationship Id="rId4" Type="http://schemas.openxmlformats.org/officeDocument/2006/relationships/tags" Target="../tags/tag412.xml"/><Relationship Id="rId9" Type="http://schemas.openxmlformats.org/officeDocument/2006/relationships/image" Target="../media/image85.png"/><Relationship Id="rId14"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0.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microsoft.com/office/2007/relationships/media" Target="../media/media3.mp3"/><Relationship Id="rId7" Type="http://schemas.openxmlformats.org/officeDocument/2006/relationships/slideLayout" Target="../slideLayouts/slideLayout2.xml"/><Relationship Id="rId12" Type="http://schemas.openxmlformats.org/officeDocument/2006/relationships/image" Target="../media/image9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4.png"/><Relationship Id="rId5" Type="http://schemas.microsoft.com/office/2007/relationships/media" Target="../media/media4.mp3"/><Relationship Id="rId10" Type="http://schemas.openxmlformats.org/officeDocument/2006/relationships/image" Target="../media/image93.png"/><Relationship Id="rId4" Type="http://schemas.openxmlformats.org/officeDocument/2006/relationships/audio" Target="../media/media3.mp3"/><Relationship Id="rId9" Type="http://schemas.openxmlformats.org/officeDocument/2006/relationships/image" Target="../media/image92.png"/></Relationships>
</file>

<file path=ppt/slides/_rels/slide57.xml.rels><?xml version="1.0" encoding="UTF-8" standalone="yes"?>
<Relationships xmlns="http://schemas.openxmlformats.org/package/2006/relationships"><Relationship Id="rId8" Type="http://schemas.openxmlformats.org/officeDocument/2006/relationships/tags" Target="../tags/tag421.xml"/><Relationship Id="rId13" Type="http://schemas.openxmlformats.org/officeDocument/2006/relationships/tags" Target="../tags/tag426.xml"/><Relationship Id="rId18" Type="http://schemas.openxmlformats.org/officeDocument/2006/relationships/image" Target="../media/image930.png"/><Relationship Id="rId3" Type="http://schemas.openxmlformats.org/officeDocument/2006/relationships/tags" Target="../tags/tag416.xml"/><Relationship Id="rId21" Type="http://schemas.openxmlformats.org/officeDocument/2006/relationships/image" Target="../media/image960.png"/><Relationship Id="rId7" Type="http://schemas.openxmlformats.org/officeDocument/2006/relationships/tags" Target="../tags/tag420.xml"/><Relationship Id="rId12" Type="http://schemas.openxmlformats.org/officeDocument/2006/relationships/tags" Target="../tags/tag425.xml"/><Relationship Id="rId17" Type="http://schemas.openxmlformats.org/officeDocument/2006/relationships/image" Target="../media/image61.gif"/><Relationship Id="rId2" Type="http://schemas.openxmlformats.org/officeDocument/2006/relationships/tags" Target="../tags/tag415.xml"/><Relationship Id="rId16" Type="http://schemas.openxmlformats.org/officeDocument/2006/relationships/image" Target="../media/image97.png"/><Relationship Id="rId20" Type="http://schemas.openxmlformats.org/officeDocument/2006/relationships/image" Target="../media/image950.png"/><Relationship Id="rId1" Type="http://schemas.openxmlformats.org/officeDocument/2006/relationships/tags" Target="../tags/tag414.xml"/><Relationship Id="rId6" Type="http://schemas.openxmlformats.org/officeDocument/2006/relationships/tags" Target="../tags/tag419.xml"/><Relationship Id="rId11" Type="http://schemas.openxmlformats.org/officeDocument/2006/relationships/tags" Target="../tags/tag424.xml"/><Relationship Id="rId5" Type="http://schemas.openxmlformats.org/officeDocument/2006/relationships/tags" Target="../tags/tag418.xml"/><Relationship Id="rId15" Type="http://schemas.openxmlformats.org/officeDocument/2006/relationships/notesSlide" Target="../notesSlides/notesSlide42.xml"/><Relationship Id="rId10" Type="http://schemas.openxmlformats.org/officeDocument/2006/relationships/tags" Target="../tags/tag423.xml"/><Relationship Id="rId19" Type="http://schemas.openxmlformats.org/officeDocument/2006/relationships/image" Target="../media/image940.png"/><Relationship Id="rId4" Type="http://schemas.openxmlformats.org/officeDocument/2006/relationships/tags" Target="../tags/tag417.xml"/><Relationship Id="rId9" Type="http://schemas.openxmlformats.org/officeDocument/2006/relationships/tags" Target="../tags/tag422.xml"/><Relationship Id="rId14" Type="http://schemas.openxmlformats.org/officeDocument/2006/relationships/slideLayout" Target="../slideLayouts/slideLayout2.xml"/><Relationship Id="rId22" Type="http://schemas.openxmlformats.org/officeDocument/2006/relationships/image" Target="../media/image26.gif"/></Relationships>
</file>

<file path=ppt/slides/_rels/slide5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tags" Target="../tags/tag429.xml"/><Relationship Id="rId7" Type="http://schemas.openxmlformats.org/officeDocument/2006/relationships/notesSlide" Target="../notesSlides/notesSlide43.xml"/><Relationship Id="rId2" Type="http://schemas.openxmlformats.org/officeDocument/2006/relationships/tags" Target="../tags/tag428.xml"/><Relationship Id="rId1" Type="http://schemas.openxmlformats.org/officeDocument/2006/relationships/tags" Target="../tags/tag427.xml"/><Relationship Id="rId6" Type="http://schemas.openxmlformats.org/officeDocument/2006/relationships/slideLayout" Target="../slideLayouts/slideLayout2.xml"/><Relationship Id="rId5" Type="http://schemas.openxmlformats.org/officeDocument/2006/relationships/tags" Target="../tags/tag431.xml"/><Relationship Id="rId4" Type="http://schemas.openxmlformats.org/officeDocument/2006/relationships/tags" Target="../tags/tag430.xml"/><Relationship Id="rId9" Type="http://schemas.openxmlformats.org/officeDocument/2006/relationships/image" Target="../media/image26.gif"/></Relationships>
</file>

<file path=ppt/slides/_rels/slide59.xml.rels><?xml version="1.0" encoding="UTF-8" standalone="yes"?>
<Relationships xmlns="http://schemas.openxmlformats.org/package/2006/relationships"><Relationship Id="rId8" Type="http://schemas.openxmlformats.org/officeDocument/2006/relationships/tags" Target="../tags/tag439.xml"/><Relationship Id="rId13" Type="http://schemas.openxmlformats.org/officeDocument/2006/relationships/tags" Target="../tags/tag444.xml"/><Relationship Id="rId18" Type="http://schemas.openxmlformats.org/officeDocument/2006/relationships/tags" Target="../tags/tag449.xml"/><Relationship Id="rId26" Type="http://schemas.openxmlformats.org/officeDocument/2006/relationships/tags" Target="../tags/tag457.xml"/><Relationship Id="rId3" Type="http://schemas.openxmlformats.org/officeDocument/2006/relationships/tags" Target="../tags/tag434.xml"/><Relationship Id="rId21" Type="http://schemas.openxmlformats.org/officeDocument/2006/relationships/tags" Target="../tags/tag452.xml"/><Relationship Id="rId7" Type="http://schemas.openxmlformats.org/officeDocument/2006/relationships/tags" Target="../tags/tag438.xml"/><Relationship Id="rId12" Type="http://schemas.openxmlformats.org/officeDocument/2006/relationships/tags" Target="../tags/tag443.xml"/><Relationship Id="rId17" Type="http://schemas.openxmlformats.org/officeDocument/2006/relationships/tags" Target="../tags/tag448.xml"/><Relationship Id="rId25" Type="http://schemas.openxmlformats.org/officeDocument/2006/relationships/tags" Target="../tags/tag456.xml"/><Relationship Id="rId2" Type="http://schemas.openxmlformats.org/officeDocument/2006/relationships/tags" Target="../tags/tag433.xml"/><Relationship Id="rId16" Type="http://schemas.openxmlformats.org/officeDocument/2006/relationships/tags" Target="../tags/tag447.xml"/><Relationship Id="rId20" Type="http://schemas.openxmlformats.org/officeDocument/2006/relationships/tags" Target="../tags/tag451.xml"/><Relationship Id="rId29" Type="http://schemas.openxmlformats.org/officeDocument/2006/relationships/notesSlide" Target="../notesSlides/notesSlide44.xml"/><Relationship Id="rId1" Type="http://schemas.openxmlformats.org/officeDocument/2006/relationships/tags" Target="../tags/tag432.xml"/><Relationship Id="rId6" Type="http://schemas.openxmlformats.org/officeDocument/2006/relationships/tags" Target="../tags/tag437.xml"/><Relationship Id="rId11" Type="http://schemas.openxmlformats.org/officeDocument/2006/relationships/tags" Target="../tags/tag442.xml"/><Relationship Id="rId24" Type="http://schemas.openxmlformats.org/officeDocument/2006/relationships/tags" Target="../tags/tag455.xml"/><Relationship Id="rId5" Type="http://schemas.openxmlformats.org/officeDocument/2006/relationships/tags" Target="../tags/tag436.xml"/><Relationship Id="rId15" Type="http://schemas.openxmlformats.org/officeDocument/2006/relationships/tags" Target="../tags/tag446.xml"/><Relationship Id="rId23" Type="http://schemas.openxmlformats.org/officeDocument/2006/relationships/tags" Target="../tags/tag454.xml"/><Relationship Id="rId28" Type="http://schemas.openxmlformats.org/officeDocument/2006/relationships/slideLayout" Target="../slideLayouts/slideLayout2.xml"/><Relationship Id="rId10" Type="http://schemas.openxmlformats.org/officeDocument/2006/relationships/tags" Target="../tags/tag441.xml"/><Relationship Id="rId19" Type="http://schemas.openxmlformats.org/officeDocument/2006/relationships/tags" Target="../tags/tag450.xml"/><Relationship Id="rId4" Type="http://schemas.openxmlformats.org/officeDocument/2006/relationships/tags" Target="../tags/tag435.xml"/><Relationship Id="rId9" Type="http://schemas.openxmlformats.org/officeDocument/2006/relationships/tags" Target="../tags/tag440.xml"/><Relationship Id="rId14" Type="http://schemas.openxmlformats.org/officeDocument/2006/relationships/tags" Target="../tags/tag445.xml"/><Relationship Id="rId22" Type="http://schemas.openxmlformats.org/officeDocument/2006/relationships/tags" Target="../tags/tag453.xml"/><Relationship Id="rId27" Type="http://schemas.openxmlformats.org/officeDocument/2006/relationships/tags" Target="../tags/tag458.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1.png"/><Relationship Id="rId12"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70.png"/><Relationship Id="rId18" Type="http://schemas.microsoft.com/office/2007/relationships/hdphoto" Target="../media/hdphoto10.wdp"/><Relationship Id="rId26" Type="http://schemas.microsoft.com/office/2007/relationships/hdphoto" Target="../media/hdphoto14.wdp"/><Relationship Id="rId3" Type="http://schemas.openxmlformats.org/officeDocument/2006/relationships/slideLayout" Target="../slideLayouts/slideLayout35.xml"/><Relationship Id="rId21" Type="http://schemas.openxmlformats.org/officeDocument/2006/relationships/image" Target="../media/image105.png"/><Relationship Id="rId7" Type="http://schemas.openxmlformats.org/officeDocument/2006/relationships/image" Target="../media/image100.png"/><Relationship Id="rId12" Type="http://schemas.microsoft.com/office/2007/relationships/hdphoto" Target="../media/hdphoto8.wdp"/><Relationship Id="rId17" Type="http://schemas.openxmlformats.org/officeDocument/2006/relationships/image" Target="../media/image103.png"/><Relationship Id="rId25" Type="http://schemas.openxmlformats.org/officeDocument/2006/relationships/image" Target="../media/image107.png"/><Relationship Id="rId2" Type="http://schemas.openxmlformats.org/officeDocument/2006/relationships/audio" Target="../media/media5.mp3"/><Relationship Id="rId16" Type="http://schemas.microsoft.com/office/2007/relationships/hdphoto" Target="../media/hdphoto9.wdp"/><Relationship Id="rId20" Type="http://schemas.microsoft.com/office/2007/relationships/hdphoto" Target="../media/hdphoto11.wdp"/><Relationship Id="rId1" Type="http://schemas.microsoft.com/office/2007/relationships/media" Target="../media/media5.mp3"/><Relationship Id="rId6" Type="http://schemas.microsoft.com/office/2007/relationships/hdphoto" Target="../media/hdphoto6.wdp"/><Relationship Id="rId11" Type="http://schemas.openxmlformats.org/officeDocument/2006/relationships/image" Target="../media/image101.png"/><Relationship Id="rId24" Type="http://schemas.microsoft.com/office/2007/relationships/hdphoto" Target="../media/hdphoto13.wdp"/><Relationship Id="rId5" Type="http://schemas.openxmlformats.org/officeDocument/2006/relationships/image" Target="../media/image99.png"/><Relationship Id="rId15" Type="http://schemas.openxmlformats.org/officeDocument/2006/relationships/image" Target="../media/image102.png"/><Relationship Id="rId23" Type="http://schemas.openxmlformats.org/officeDocument/2006/relationships/image" Target="../media/image106.png"/><Relationship Id="rId10" Type="http://schemas.microsoft.com/office/2007/relationships/hdphoto" Target="../media/hdphoto5.wdp"/><Relationship Id="rId19" Type="http://schemas.openxmlformats.org/officeDocument/2006/relationships/image" Target="../media/image104.png"/><Relationship Id="rId4" Type="http://schemas.openxmlformats.org/officeDocument/2006/relationships/notesSlide" Target="../notesSlides/notesSlide45.xml"/><Relationship Id="rId9" Type="http://schemas.openxmlformats.org/officeDocument/2006/relationships/image" Target="../media/image84.png"/><Relationship Id="rId14" Type="http://schemas.microsoft.com/office/2007/relationships/hdphoto" Target="../media/hdphoto4.wdp"/><Relationship Id="rId22" Type="http://schemas.microsoft.com/office/2007/relationships/hdphoto" Target="../media/hdphoto12.wdp"/><Relationship Id="rId27"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slide" Target="slide62.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audio" Target="../media/audio5.wav"/><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audio" Target="../media/audio6.wav"/><Relationship Id="rId1" Type="http://schemas.openxmlformats.org/officeDocument/2006/relationships/slideLayout" Target="../slideLayouts/slideLayout35.xml"/><Relationship Id="rId6" Type="http://schemas.openxmlformats.org/officeDocument/2006/relationships/image" Target="../media/image109.png"/><Relationship Id="rId5" Type="http://schemas.microsoft.com/office/2007/relationships/hdphoto" Target="../media/hdphoto15.wdp"/><Relationship Id="rId4" Type="http://schemas.openxmlformats.org/officeDocument/2006/relationships/image" Target="../media/image108.png"/></Relationships>
</file>

<file path=ppt/slides/_rels/slide64.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slide" Target="slide65.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audio" Target="../media/audio5.wav"/><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8.png"/><Relationship Id="rId7" Type="http://schemas.openxmlformats.org/officeDocument/2006/relationships/slide" Target="slide67.xml"/><Relationship Id="rId2" Type="http://schemas.openxmlformats.org/officeDocument/2006/relationships/audio" Target="../media/audio6.wav"/><Relationship Id="rId1" Type="http://schemas.openxmlformats.org/officeDocument/2006/relationships/slideLayout" Target="../slideLayouts/slideLayout35.xml"/><Relationship Id="rId6" Type="http://schemas.microsoft.com/office/2007/relationships/hdphoto" Target="../media/hdphoto16.wdp"/><Relationship Id="rId5" Type="http://schemas.openxmlformats.org/officeDocument/2006/relationships/image" Target="../media/image110.png"/><Relationship Id="rId4" Type="http://schemas.microsoft.com/office/2007/relationships/hdphoto" Target="../media/hdphoto15.wdp"/></Relationships>
</file>

<file path=ppt/slides/_rels/slide67.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slide" Target="slide68.xml"/><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audio" Target="../media/audio5.wav"/><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audio" Target="../media/audio6.wav"/><Relationship Id="rId1" Type="http://schemas.openxmlformats.org/officeDocument/2006/relationships/slideLayout" Target="../slideLayouts/slideLayout35.xml"/><Relationship Id="rId6" Type="http://schemas.openxmlformats.org/officeDocument/2006/relationships/image" Target="../media/image109.png"/><Relationship Id="rId5" Type="http://schemas.microsoft.com/office/2007/relationships/hdphoto" Target="../media/hdphoto15.wdp"/><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3" Type="http://schemas.openxmlformats.org/officeDocument/2006/relationships/audio" Target="../media/audio3.wav"/><Relationship Id="rId7" Type="http://schemas.openxmlformats.org/officeDocument/2006/relationships/image" Target="../media/image11.png"/><Relationship Id="rId12"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12.png"/><Relationship Id="rId14" Type="http://schemas.openxmlformats.org/officeDocument/2006/relationships/slide" Target="slide2.xml"/></Relationships>
</file>

<file path=ppt/slides/_rels/slide70.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slide" Target="slide71.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audio" Target="../media/audio5.wav"/><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8.png"/><Relationship Id="rId7" Type="http://schemas.microsoft.com/office/2007/relationships/hdphoto" Target="../media/hdphoto17.wdp"/><Relationship Id="rId2" Type="http://schemas.openxmlformats.org/officeDocument/2006/relationships/audio" Target="../media/audio6.wav"/><Relationship Id="rId1" Type="http://schemas.openxmlformats.org/officeDocument/2006/relationships/slideLayout" Target="../slideLayouts/slideLayout35.xml"/><Relationship Id="rId6" Type="http://schemas.openxmlformats.org/officeDocument/2006/relationships/image" Target="../media/image111.png"/><Relationship Id="rId5" Type="http://schemas.openxmlformats.org/officeDocument/2006/relationships/slide" Target="slide73.xml"/><Relationship Id="rId4" Type="http://schemas.microsoft.com/office/2007/relationships/hdphoto" Target="../media/hdphoto15.wdp"/></Relationships>
</file>

<file path=ppt/slides/_rels/slide73.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slide" Target="slide74.xm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audio" Target="../media/audio5.wav"/><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8.png"/><Relationship Id="rId7" Type="http://schemas.openxmlformats.org/officeDocument/2006/relationships/slide" Target="slide76.xml"/><Relationship Id="rId2" Type="http://schemas.openxmlformats.org/officeDocument/2006/relationships/audio" Target="../media/audio6.wav"/><Relationship Id="rId1" Type="http://schemas.openxmlformats.org/officeDocument/2006/relationships/slideLayout" Target="../slideLayouts/slideLayout35.xml"/><Relationship Id="rId6" Type="http://schemas.microsoft.com/office/2007/relationships/hdphoto" Target="../media/hdphoto16.wdp"/><Relationship Id="rId5" Type="http://schemas.openxmlformats.org/officeDocument/2006/relationships/image" Target="../media/image110.png"/><Relationship Id="rId4" Type="http://schemas.microsoft.com/office/2007/relationships/hdphoto" Target="../media/hdphoto15.wdp"/></Relationships>
</file>

<file path=ppt/slides/_rels/slide76.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slide" Target="slide77.xml"/><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audio" Target="../media/audio5.wav"/><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8.png"/><Relationship Id="rId7" Type="http://schemas.microsoft.com/office/2007/relationships/hdphoto" Target="../media/hdphoto17.wdp"/><Relationship Id="rId2" Type="http://schemas.openxmlformats.org/officeDocument/2006/relationships/audio" Target="../media/audio6.wav"/><Relationship Id="rId1" Type="http://schemas.openxmlformats.org/officeDocument/2006/relationships/slideLayout" Target="../slideLayouts/slideLayout35.xml"/><Relationship Id="rId6" Type="http://schemas.openxmlformats.org/officeDocument/2006/relationships/image" Target="../media/image111.png"/><Relationship Id="rId5" Type="http://schemas.openxmlformats.org/officeDocument/2006/relationships/slide" Target="slide79.xml"/><Relationship Id="rId4" Type="http://schemas.microsoft.com/office/2007/relationships/hdphoto" Target="../media/hdphoto15.wdp"/></Relationships>
</file>

<file path=ppt/slides/_rels/slide79.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slide" Target="slide81.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1.png"/><Relationship Id="rId12"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slide" Target="slide82.xml"/><Relationship Id="rId2" Type="http://schemas.openxmlformats.org/officeDocument/2006/relationships/audio" Target="../media/audio5.wav"/><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slide" Target="slide82.xml"/><Relationship Id="rId2" Type="http://schemas.openxmlformats.org/officeDocument/2006/relationships/audio" Target="../media/audio6.wav"/><Relationship Id="rId1" Type="http://schemas.openxmlformats.org/officeDocument/2006/relationships/slideLayout" Target="../slideLayouts/slideLayout35.xml"/><Relationship Id="rId6" Type="http://schemas.openxmlformats.org/officeDocument/2006/relationships/image" Target="../media/image109.png"/><Relationship Id="rId5" Type="http://schemas.microsoft.com/office/2007/relationships/hdphoto" Target="../media/hdphoto15.wdp"/><Relationship Id="rId4" Type="http://schemas.openxmlformats.org/officeDocument/2006/relationships/image" Target="../media/image108.png"/></Relationships>
</file>

<file path=ppt/slides/_rels/slide82.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slide" Target="slide83.xml"/><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audio" Target="../media/audio5.wav"/><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8.png"/><Relationship Id="rId7" Type="http://schemas.openxmlformats.org/officeDocument/2006/relationships/slide" Target="slide85.xml"/><Relationship Id="rId2" Type="http://schemas.openxmlformats.org/officeDocument/2006/relationships/audio" Target="../media/audio6.wav"/><Relationship Id="rId1" Type="http://schemas.openxmlformats.org/officeDocument/2006/relationships/slideLayout" Target="../slideLayouts/slideLayout35.xml"/><Relationship Id="rId6" Type="http://schemas.microsoft.com/office/2007/relationships/hdphoto" Target="../media/hdphoto16.wdp"/><Relationship Id="rId5" Type="http://schemas.openxmlformats.org/officeDocument/2006/relationships/image" Target="../media/image110.png"/><Relationship Id="rId4" Type="http://schemas.microsoft.com/office/2007/relationships/hdphoto" Target="../media/hdphoto15.wdp"/></Relationships>
</file>

<file path=ppt/slides/_rels/slide85.xml.rels><?xml version="1.0" encoding="UTF-8" standalone="yes"?>
<Relationships xmlns="http://schemas.openxmlformats.org/package/2006/relationships"><Relationship Id="rId3" Type="http://schemas.openxmlformats.org/officeDocument/2006/relationships/slide" Target="slide87.xml"/><Relationship Id="rId2" Type="http://schemas.openxmlformats.org/officeDocument/2006/relationships/slide" Target="slide86.xml"/><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3" Type="http://schemas.openxmlformats.org/officeDocument/2006/relationships/slide" Target="slide88.xml"/><Relationship Id="rId2" Type="http://schemas.openxmlformats.org/officeDocument/2006/relationships/audio" Target="../media/audio5.wav"/><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slide" Target="slide88.xml"/><Relationship Id="rId7" Type="http://schemas.microsoft.com/office/2007/relationships/hdphoto" Target="../media/hdphoto17.wdp"/><Relationship Id="rId2" Type="http://schemas.openxmlformats.org/officeDocument/2006/relationships/audio" Target="../media/audio6.wav"/><Relationship Id="rId1" Type="http://schemas.openxmlformats.org/officeDocument/2006/relationships/slideLayout" Target="../slideLayouts/slideLayout35.xml"/><Relationship Id="rId6" Type="http://schemas.openxmlformats.org/officeDocument/2006/relationships/image" Target="../media/image111.png"/><Relationship Id="rId5" Type="http://schemas.microsoft.com/office/2007/relationships/hdphoto" Target="../media/hdphoto16.wdp"/><Relationship Id="rId10" Type="http://schemas.openxmlformats.org/officeDocument/2006/relationships/image" Target="../media/image109.png"/><Relationship Id="rId4" Type="http://schemas.openxmlformats.org/officeDocument/2006/relationships/image" Target="../media/image110.png"/><Relationship Id="rId9" Type="http://schemas.microsoft.com/office/2007/relationships/hdphoto" Target="../media/hdphoto15.wdp"/></Relationships>
</file>

<file path=ppt/slides/_rels/slide88.xml.rels><?xml version="1.0" encoding="UTF-8" standalone="yes"?>
<Relationships xmlns="http://schemas.openxmlformats.org/package/2006/relationships"><Relationship Id="rId3" Type="http://schemas.openxmlformats.org/officeDocument/2006/relationships/slide" Target="slide89.xml"/><Relationship Id="rId2" Type="http://schemas.openxmlformats.org/officeDocument/2006/relationships/slide" Target="slide90.xml"/><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audio" Target="../media/audio5.wav"/><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3" Type="http://schemas.openxmlformats.org/officeDocument/2006/relationships/audio" Target="../media/audio3.wav"/><Relationship Id="rId7" Type="http://schemas.openxmlformats.org/officeDocument/2006/relationships/image" Target="../media/image11.png"/><Relationship Id="rId12"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12.png"/><Relationship Id="rId14" Type="http://schemas.openxmlformats.org/officeDocument/2006/relationships/slide" Target="slide2.xml"/></Relationships>
</file>

<file path=ppt/slides/_rels/slide90.xml.rels><?xml version="1.0" encoding="UTF-8" standalone="yes"?>
<Relationships xmlns="http://schemas.openxmlformats.org/package/2006/relationships"><Relationship Id="rId3" Type="http://schemas.openxmlformats.org/officeDocument/2006/relationships/slide" Target="slide91.xml"/><Relationship Id="rId7" Type="http://schemas.openxmlformats.org/officeDocument/2006/relationships/image" Target="../media/image109.png"/><Relationship Id="rId2" Type="http://schemas.openxmlformats.org/officeDocument/2006/relationships/audio" Target="../media/audio6.wav"/><Relationship Id="rId1" Type="http://schemas.openxmlformats.org/officeDocument/2006/relationships/slideLayout" Target="../slideLayouts/slideLayout35.xml"/><Relationship Id="rId6" Type="http://schemas.microsoft.com/office/2007/relationships/hdphoto" Target="../media/hdphoto15.wdp"/><Relationship Id="rId5" Type="http://schemas.openxmlformats.org/officeDocument/2006/relationships/image" Target="../media/image108.png"/><Relationship Id="rId4" Type="http://schemas.openxmlformats.org/officeDocument/2006/relationships/slide" Target="slide101.xml"/></Relationships>
</file>

<file path=ppt/slides/_rels/slide9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notesSlide" Target="../notesSlides/notesSlide46.xml"/><Relationship Id="rId7"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tags" Target="../tags/tag45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2.jpeg"/></Relationships>
</file>

<file path=ppt/slides/_rels/slide92.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tags" Target="../tags/tag465.xml"/><Relationship Id="rId2" Type="http://schemas.openxmlformats.org/officeDocument/2006/relationships/tags" Target="../tags/tag464.xml"/><Relationship Id="rId1" Type="http://schemas.openxmlformats.org/officeDocument/2006/relationships/tags" Target="../tags/tag463.xml"/><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tags" Target="../tags/tag468.xml"/><Relationship Id="rId2" Type="http://schemas.openxmlformats.org/officeDocument/2006/relationships/tags" Target="../tags/tag467.xml"/><Relationship Id="rId1" Type="http://schemas.openxmlformats.org/officeDocument/2006/relationships/tags" Target="../tags/tag466.xml"/><Relationship Id="rId5" Type="http://schemas.openxmlformats.org/officeDocument/2006/relationships/notesSlide" Target="../notesSlides/notesSlide49.xml"/><Relationship Id="rId4"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tags" Target="../tags/tag471.xml"/><Relationship Id="rId7" Type="http://schemas.openxmlformats.org/officeDocument/2006/relationships/image" Target="../media/image118.png"/><Relationship Id="rId2" Type="http://schemas.openxmlformats.org/officeDocument/2006/relationships/tags" Target="../tags/tag470.xml"/><Relationship Id="rId1" Type="http://schemas.openxmlformats.org/officeDocument/2006/relationships/tags" Target="../tags/tag469.xml"/><Relationship Id="rId6" Type="http://schemas.openxmlformats.org/officeDocument/2006/relationships/image" Target="../media/image113.png"/><Relationship Id="rId5" Type="http://schemas.openxmlformats.org/officeDocument/2006/relationships/notesSlide" Target="../notesSlides/notesSlide50.xml"/><Relationship Id="rId10" Type="http://schemas.openxmlformats.org/officeDocument/2006/relationships/image" Target="../media/image122.png"/><Relationship Id="rId4" Type="http://schemas.openxmlformats.org/officeDocument/2006/relationships/slideLayout" Target="../slideLayouts/slideLayout2.xml"/><Relationship Id="rId9" Type="http://schemas.openxmlformats.org/officeDocument/2006/relationships/image" Target="../media/image121.png"/></Relationships>
</file>

<file path=ppt/slides/_rels/slide96.xml.rels><?xml version="1.0" encoding="UTF-8" standalone="yes"?>
<Relationships xmlns="http://schemas.openxmlformats.org/package/2006/relationships"><Relationship Id="rId3" Type="http://schemas.openxmlformats.org/officeDocument/2006/relationships/tags" Target="../tags/tag474.xml"/><Relationship Id="rId2" Type="http://schemas.openxmlformats.org/officeDocument/2006/relationships/tags" Target="../tags/tag473.xml"/><Relationship Id="rId1" Type="http://schemas.openxmlformats.org/officeDocument/2006/relationships/tags" Target="../tags/tag472.xml"/><Relationship Id="rId5" Type="http://schemas.openxmlformats.org/officeDocument/2006/relationships/notesSlide" Target="../notesSlides/notesSlide51.xml"/><Relationship Id="rId4"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tags" Target="../tags/tag477.xml"/><Relationship Id="rId7" Type="http://schemas.openxmlformats.org/officeDocument/2006/relationships/image" Target="../media/image120.gif"/><Relationship Id="rId2" Type="http://schemas.openxmlformats.org/officeDocument/2006/relationships/tags" Target="../tags/tag476.xml"/><Relationship Id="rId1" Type="http://schemas.openxmlformats.org/officeDocument/2006/relationships/tags" Target="../tags/tag475.xml"/><Relationship Id="rId6" Type="http://schemas.openxmlformats.org/officeDocument/2006/relationships/image" Target="../media/image119.png"/><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tags" Target="../tags/tag480.xml"/><Relationship Id="rId7" Type="http://schemas.openxmlformats.org/officeDocument/2006/relationships/image" Target="../media/image126.png"/><Relationship Id="rId2" Type="http://schemas.openxmlformats.org/officeDocument/2006/relationships/tags" Target="../tags/tag479.xml"/><Relationship Id="rId1" Type="http://schemas.openxmlformats.org/officeDocument/2006/relationships/tags" Target="../tags/tag478.xml"/><Relationship Id="rId6" Type="http://schemas.openxmlformats.org/officeDocument/2006/relationships/image" Target="../media/image121.jpeg"/><Relationship Id="rId5" Type="http://schemas.openxmlformats.org/officeDocument/2006/relationships/notesSlide" Target="../notesSlides/notesSlide53.xml"/><Relationship Id="rId4"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481.xml"/><Relationship Id="rId5" Type="http://schemas.openxmlformats.org/officeDocument/2006/relationships/image" Target="../media/image123.gif"/><Relationship Id="rId4" Type="http://schemas.openxmlformats.org/officeDocument/2006/relationships/image" Target="../media/image1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descr="137 zalo kim anh"/>
          <p:cNvSpPr txBox="1"/>
          <p:nvPr/>
        </p:nvSpPr>
        <p:spPr>
          <a:xfrm>
            <a:off x="618978" y="1052103"/>
            <a:ext cx="6928303" cy="2308324"/>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E6A857">
                    <a:lumMod val="50000"/>
                  </a:srgbClr>
                </a:solidFill>
                <a:effectLst/>
                <a:uLnTx/>
                <a:uFillTx/>
                <a:latin typeface="Times New Roman" pitchFamily="18" charset="0"/>
                <a:ea typeface="迷你简准圆" panose="03000509000000000000" pitchFamily="65" charset="-122"/>
                <a:cs typeface="Times New Roman" pitchFamily="18" charset="0"/>
              </a:rPr>
              <a:t>CHÀO</a:t>
            </a:r>
            <a:r>
              <a:rPr kumimoji="0" lang="en-US" altLang="zh-CN" sz="4800" b="1" i="0" u="none" strike="noStrike" kern="1200" cap="none" spc="0" normalizeH="0" noProof="0" dirty="0">
                <a:ln>
                  <a:noFill/>
                </a:ln>
                <a:solidFill>
                  <a:srgbClr val="E6A857">
                    <a:lumMod val="50000"/>
                  </a:srgbClr>
                </a:solidFill>
                <a:effectLst/>
                <a:uLnTx/>
                <a:uFillTx/>
                <a:latin typeface="Times New Roman" pitchFamily="18" charset="0"/>
                <a:ea typeface="迷你简准圆" panose="03000509000000000000" pitchFamily="65" charset="-122"/>
                <a:cs typeface="Times New Roman" pitchFamily="18" charset="0"/>
              </a:rPr>
              <a:t> MỪNG QUÝ THẦY CÔ ĐẾN DỰ GIỜ THĂM </a:t>
            </a:r>
            <a:r>
              <a:rPr kumimoji="0" lang="en-US" altLang="zh-CN" sz="4800" b="1" i="0" u="none" strike="noStrike" kern="1200" cap="none" spc="0" normalizeH="0" noProof="0" dirty="0" smtClean="0">
                <a:ln>
                  <a:noFill/>
                </a:ln>
                <a:solidFill>
                  <a:srgbClr val="E6A857">
                    <a:lumMod val="50000"/>
                  </a:srgbClr>
                </a:solidFill>
                <a:effectLst/>
                <a:uLnTx/>
                <a:uFillTx/>
                <a:latin typeface="Times New Roman" pitchFamily="18" charset="0"/>
                <a:ea typeface="迷你简准圆" panose="03000509000000000000" pitchFamily="65" charset="-122"/>
                <a:cs typeface="Times New Roman" pitchFamily="18" charset="0"/>
              </a:rPr>
              <a:t>LỚP 10A6</a:t>
            </a:r>
            <a:endParaRPr kumimoji="0" lang="zh-CN" altLang="en-US" sz="4800" b="1" i="0" u="none" strike="noStrike" kern="1200" cap="none" spc="0" normalizeH="0" baseline="0" noProof="0" dirty="0">
              <a:ln>
                <a:noFill/>
              </a:ln>
              <a:solidFill>
                <a:srgbClr val="E6A857">
                  <a:lumMod val="50000"/>
                </a:srgbClr>
              </a:solidFill>
              <a:effectLst/>
              <a:uLnTx/>
              <a:uFillTx/>
              <a:latin typeface="Times New Roman" pitchFamily="18" charset="0"/>
              <a:ea typeface="迷你简准圆" panose="03000509000000000000" pitchFamily="65" charset="-122"/>
              <a:cs typeface="Times New Roman" pitchFamily="18" charset="0"/>
            </a:endParaRPr>
          </a:p>
        </p:txBody>
      </p:sp>
      <p:sp>
        <p:nvSpPr>
          <p:cNvPr id="10" name="文本框 2" descr="137 zalo kim anh">
            <a:extLst>
              <a:ext uri="{FF2B5EF4-FFF2-40B4-BE49-F238E27FC236}">
                <a16:creationId xmlns="" xmlns:a16="http://schemas.microsoft.com/office/drawing/2014/main" id="{661C541E-485F-473A-8FDD-C5E2E30AD663}"/>
              </a:ext>
            </a:extLst>
          </p:cNvPr>
          <p:cNvSpPr txBox="1"/>
          <p:nvPr/>
        </p:nvSpPr>
        <p:spPr>
          <a:xfrm>
            <a:off x="6230919" y="6268012"/>
            <a:ext cx="5961081" cy="461665"/>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E6A857">
                    <a:lumMod val="50000"/>
                  </a:srgbClr>
                </a:solidFill>
                <a:effectLst/>
                <a:uLnTx/>
                <a:uFillTx/>
                <a:latin typeface="Times New Roman" pitchFamily="18" charset="0"/>
                <a:ea typeface="迷你简准圆" panose="03000509000000000000" pitchFamily="65" charset="-122"/>
                <a:cs typeface="Times New Roman" pitchFamily="18" charset="0"/>
              </a:rPr>
              <a:t>Giáo</a:t>
            </a:r>
            <a:r>
              <a:rPr kumimoji="0" lang="en-US" altLang="zh-CN" sz="2400" b="1" i="0" u="none" strike="noStrike" kern="1200" cap="none" spc="0" normalizeH="0" baseline="0" noProof="0" dirty="0">
                <a:ln>
                  <a:noFill/>
                </a:ln>
                <a:solidFill>
                  <a:srgbClr val="E6A857">
                    <a:lumMod val="50000"/>
                  </a:srgbClr>
                </a:solidFill>
                <a:effectLst/>
                <a:uLnTx/>
                <a:uFillTx/>
                <a:latin typeface="Times New Roman" pitchFamily="18" charset="0"/>
                <a:ea typeface="迷你简准圆" panose="03000509000000000000" pitchFamily="65" charset="-122"/>
                <a:cs typeface="Times New Roman" pitchFamily="18" charset="0"/>
              </a:rPr>
              <a:t> </a:t>
            </a:r>
            <a:r>
              <a:rPr kumimoji="0" lang="en-US" altLang="zh-CN" sz="2400" b="1" i="0" u="none" strike="noStrike" kern="1200" cap="none" spc="0" normalizeH="0" baseline="0" noProof="0" dirty="0" err="1">
                <a:ln>
                  <a:noFill/>
                </a:ln>
                <a:solidFill>
                  <a:srgbClr val="E6A857">
                    <a:lumMod val="50000"/>
                  </a:srgbClr>
                </a:solidFill>
                <a:effectLst/>
                <a:uLnTx/>
                <a:uFillTx/>
                <a:latin typeface="Times New Roman" pitchFamily="18" charset="0"/>
                <a:ea typeface="迷你简准圆" panose="03000509000000000000" pitchFamily="65" charset="-122"/>
                <a:cs typeface="Times New Roman" pitchFamily="18" charset="0"/>
              </a:rPr>
              <a:t>viên</a:t>
            </a:r>
            <a:r>
              <a:rPr kumimoji="0" lang="en-US" altLang="zh-CN" sz="2400" b="1" i="0" u="none" strike="noStrike" kern="1200" cap="none" spc="0" normalizeH="0" baseline="0" noProof="0" dirty="0">
                <a:ln>
                  <a:noFill/>
                </a:ln>
                <a:solidFill>
                  <a:srgbClr val="E6A857">
                    <a:lumMod val="50000"/>
                  </a:srgbClr>
                </a:solidFill>
                <a:effectLst/>
                <a:uLnTx/>
                <a:uFillTx/>
                <a:latin typeface="Times New Roman" pitchFamily="18" charset="0"/>
                <a:ea typeface="迷你简准圆" panose="03000509000000000000" pitchFamily="65" charset="-122"/>
                <a:cs typeface="Times New Roman" pitchFamily="18" charset="0"/>
              </a:rPr>
              <a:t>: </a:t>
            </a:r>
            <a:r>
              <a:rPr kumimoji="0" lang="en-US" altLang="zh-CN" sz="2400" b="1" i="0" u="none" strike="noStrike" kern="1200" cap="none" spc="0" normalizeH="0" baseline="0" noProof="0" dirty="0" err="1" smtClean="0">
                <a:ln>
                  <a:noFill/>
                </a:ln>
                <a:solidFill>
                  <a:srgbClr val="E6A857">
                    <a:lumMod val="50000"/>
                  </a:srgbClr>
                </a:solidFill>
                <a:effectLst/>
                <a:uLnTx/>
                <a:uFillTx/>
                <a:latin typeface="Times New Roman" pitchFamily="18" charset="0"/>
                <a:ea typeface="迷你简准圆" panose="03000509000000000000" pitchFamily="65" charset="-122"/>
                <a:cs typeface="Times New Roman" pitchFamily="18" charset="0"/>
              </a:rPr>
              <a:t>Trần</a:t>
            </a:r>
            <a:r>
              <a:rPr kumimoji="0" lang="en-US" altLang="zh-CN" sz="2400" b="1" i="0" u="none" strike="noStrike" kern="1200" cap="none" spc="0" normalizeH="0" noProof="0" dirty="0" smtClean="0">
                <a:ln>
                  <a:noFill/>
                </a:ln>
                <a:solidFill>
                  <a:srgbClr val="E6A857">
                    <a:lumMod val="50000"/>
                  </a:srgbClr>
                </a:solidFill>
                <a:effectLst/>
                <a:uLnTx/>
                <a:uFillTx/>
                <a:latin typeface="Times New Roman" pitchFamily="18" charset="0"/>
                <a:ea typeface="迷你简准圆" panose="03000509000000000000" pitchFamily="65" charset="-122"/>
                <a:cs typeface="Times New Roman" pitchFamily="18" charset="0"/>
              </a:rPr>
              <a:t> </a:t>
            </a:r>
            <a:r>
              <a:rPr kumimoji="0" lang="en-US" altLang="zh-CN" sz="2400" b="1" i="0" u="none" strike="noStrike" kern="1200" cap="none" spc="0" normalizeH="0" noProof="0" dirty="0" err="1" smtClean="0">
                <a:ln>
                  <a:noFill/>
                </a:ln>
                <a:solidFill>
                  <a:srgbClr val="E6A857">
                    <a:lumMod val="50000"/>
                  </a:srgbClr>
                </a:solidFill>
                <a:effectLst/>
                <a:uLnTx/>
                <a:uFillTx/>
                <a:latin typeface="Times New Roman" pitchFamily="18" charset="0"/>
                <a:ea typeface="迷你简准圆" panose="03000509000000000000" pitchFamily="65" charset="-122"/>
                <a:cs typeface="Times New Roman" pitchFamily="18" charset="0"/>
              </a:rPr>
              <a:t>Đình</a:t>
            </a:r>
            <a:r>
              <a:rPr kumimoji="0" lang="en-US" altLang="zh-CN" sz="2400" b="1" i="0" u="none" strike="noStrike" kern="1200" cap="none" spc="0" normalizeH="0" noProof="0" dirty="0" smtClean="0">
                <a:ln>
                  <a:noFill/>
                </a:ln>
                <a:solidFill>
                  <a:srgbClr val="E6A857">
                    <a:lumMod val="50000"/>
                  </a:srgbClr>
                </a:solidFill>
                <a:effectLst/>
                <a:uLnTx/>
                <a:uFillTx/>
                <a:latin typeface="Times New Roman" pitchFamily="18" charset="0"/>
                <a:ea typeface="迷你简准圆" panose="03000509000000000000" pitchFamily="65" charset="-122"/>
                <a:cs typeface="Times New Roman" pitchFamily="18" charset="0"/>
              </a:rPr>
              <a:t> </a:t>
            </a:r>
            <a:r>
              <a:rPr kumimoji="0" lang="en-US" altLang="zh-CN" sz="2400" b="1" i="0" u="none" strike="noStrike" kern="1200" cap="none" spc="0" normalizeH="0" noProof="0" dirty="0" err="1" smtClean="0">
                <a:ln>
                  <a:noFill/>
                </a:ln>
                <a:solidFill>
                  <a:srgbClr val="E6A857">
                    <a:lumMod val="50000"/>
                  </a:srgbClr>
                </a:solidFill>
                <a:effectLst/>
                <a:uLnTx/>
                <a:uFillTx/>
                <a:latin typeface="Times New Roman" pitchFamily="18" charset="0"/>
                <a:ea typeface="迷你简准圆" panose="03000509000000000000" pitchFamily="65" charset="-122"/>
                <a:cs typeface="Times New Roman" pitchFamily="18" charset="0"/>
              </a:rPr>
              <a:t>Nhơn</a:t>
            </a:r>
            <a:endParaRPr kumimoji="0" lang="zh-CN" altLang="en-US" sz="2400" b="1" i="0" u="none" strike="noStrike" kern="1200" cap="none" spc="0" normalizeH="0" baseline="0" noProof="0" dirty="0">
              <a:ln>
                <a:noFill/>
              </a:ln>
              <a:solidFill>
                <a:srgbClr val="E6A857">
                  <a:lumMod val="50000"/>
                </a:srgbClr>
              </a:solidFill>
              <a:effectLst/>
              <a:uLnTx/>
              <a:uFillTx/>
              <a:latin typeface="Times New Roman" pitchFamily="18" charset="0"/>
              <a:ea typeface="迷你简准圆" panose="03000509000000000000" pitchFamily="65" charset="-122"/>
              <a:cs typeface="Times New Roman" pitchFamily="18" charset="0"/>
            </a:endParaRPr>
          </a:p>
        </p:txBody>
      </p:sp>
      <p:grpSp>
        <p:nvGrpSpPr>
          <p:cNvPr id="11" name="组合 4" descr="137 zalo kim anh">
            <a:extLst>
              <a:ext uri="{FF2B5EF4-FFF2-40B4-BE49-F238E27FC236}">
                <a16:creationId xmlns="" xmlns:a16="http://schemas.microsoft.com/office/drawing/2014/main" id="{70C776F5-CC67-4AFC-8CA5-0B999BB116FF}"/>
              </a:ext>
            </a:extLst>
          </p:cNvPr>
          <p:cNvGrpSpPr/>
          <p:nvPr/>
        </p:nvGrpSpPr>
        <p:grpSpPr>
          <a:xfrm>
            <a:off x="7596253" y="111984"/>
            <a:ext cx="2362052" cy="1759973"/>
            <a:chOff x="6545974" y="1671295"/>
            <a:chExt cx="3739842" cy="3626303"/>
          </a:xfrm>
        </p:grpSpPr>
        <p:sp>
          <p:nvSpPr>
            <p:cNvPr id="12" name="MH_Other_1">
              <a:extLst>
                <a:ext uri="{FF2B5EF4-FFF2-40B4-BE49-F238E27FC236}">
                  <a16:creationId xmlns="" xmlns:a16="http://schemas.microsoft.com/office/drawing/2014/main" id="{3F91370F-1789-46E7-9988-CAE037B60EBA}"/>
                </a:ext>
              </a:extLst>
            </p:cNvPr>
            <p:cNvSpPr/>
            <p:nvPr>
              <p:custDataLst>
                <p:tags r:id="rId1"/>
              </p:custDataLst>
            </p:nvPr>
          </p:nvSpPr>
          <p:spPr bwMode="auto">
            <a:xfrm rot="19138825">
              <a:off x="6747245" y="3479286"/>
              <a:ext cx="3037977" cy="41286"/>
            </a:xfrm>
            <a:prstGeom prst="rect">
              <a:avLst/>
            </a:prstGeom>
            <a:gradFill>
              <a:gsLst>
                <a:gs pos="0">
                  <a:srgbClr val="7D7D7D"/>
                </a:gs>
                <a:gs pos="50000">
                  <a:srgbClr val="A9A9A9"/>
                </a:gs>
                <a:gs pos="100000">
                  <a:srgbClr val="7D7D7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13" name="MH_Other_2">
              <a:extLst>
                <a:ext uri="{FF2B5EF4-FFF2-40B4-BE49-F238E27FC236}">
                  <a16:creationId xmlns="" xmlns:a16="http://schemas.microsoft.com/office/drawing/2014/main" id="{29A50339-1B63-4619-BB32-91B645790E6A}"/>
                </a:ext>
              </a:extLst>
            </p:cNvPr>
            <p:cNvSpPr>
              <a:spLocks/>
            </p:cNvSpPr>
            <p:nvPr>
              <p:custDataLst>
                <p:tags r:id="rId2"/>
              </p:custDataLst>
            </p:nvPr>
          </p:nvSpPr>
          <p:spPr bwMode="auto">
            <a:xfrm>
              <a:off x="6549416" y="1874286"/>
              <a:ext cx="2487494" cy="947863"/>
            </a:xfrm>
            <a:custGeom>
              <a:avLst/>
              <a:gdLst>
                <a:gd name="T0" fmla="*/ 4706 w 4706"/>
                <a:gd name="T1" fmla="*/ 1936 h 1936"/>
                <a:gd name="T2" fmla="*/ 3264 w 4706"/>
                <a:gd name="T3" fmla="*/ 756 h 1936"/>
                <a:gd name="T4" fmla="*/ 3264 w 4706"/>
                <a:gd name="T5" fmla="*/ 756 h 1936"/>
                <a:gd name="T6" fmla="*/ 3262 w 4706"/>
                <a:gd name="T7" fmla="*/ 755 h 1936"/>
                <a:gd name="T8" fmla="*/ 3255 w 4706"/>
                <a:gd name="T9" fmla="*/ 751 h 1936"/>
                <a:gd name="T10" fmla="*/ 3252 w 4706"/>
                <a:gd name="T11" fmla="*/ 748 h 1936"/>
                <a:gd name="T12" fmla="*/ 287 w 4706"/>
                <a:gd name="T13" fmla="*/ 199 h 1936"/>
                <a:gd name="T14" fmla="*/ 0 w 4706"/>
                <a:gd name="T15" fmla="*/ 1508 h 1936"/>
                <a:gd name="T16" fmla="*/ 4706 w 4706"/>
                <a:gd name="T17" fmla="*/ 1936 h 1936"/>
                <a:gd name="connsiteX0" fmla="*/ 10000 w 10000"/>
                <a:gd name="connsiteY0" fmla="*/ 9312 h 9312"/>
                <a:gd name="connsiteX1" fmla="*/ 6936 w 10000"/>
                <a:gd name="connsiteY1" fmla="*/ 3217 h 9312"/>
                <a:gd name="connsiteX2" fmla="*/ 6936 w 10000"/>
                <a:gd name="connsiteY2" fmla="*/ 3217 h 9312"/>
                <a:gd name="connsiteX3" fmla="*/ 6932 w 10000"/>
                <a:gd name="connsiteY3" fmla="*/ 3212 h 9312"/>
                <a:gd name="connsiteX4" fmla="*/ 6917 w 10000"/>
                <a:gd name="connsiteY4" fmla="*/ 3191 h 9312"/>
                <a:gd name="connsiteX5" fmla="*/ 6989 w 10000"/>
                <a:gd name="connsiteY5" fmla="*/ 3010 h 9312"/>
                <a:gd name="connsiteX6" fmla="*/ 610 w 10000"/>
                <a:gd name="connsiteY6" fmla="*/ 340 h 9312"/>
                <a:gd name="connsiteX7" fmla="*/ 0 w 10000"/>
                <a:gd name="connsiteY7" fmla="*/ 7101 h 9312"/>
                <a:gd name="connsiteX8" fmla="*/ 10000 w 10000"/>
                <a:gd name="connsiteY8" fmla="*/ 9312 h 9312"/>
                <a:gd name="connsiteX0" fmla="*/ 10000 w 10000"/>
                <a:gd name="connsiteY0" fmla="*/ 9853 h 9853"/>
                <a:gd name="connsiteX1" fmla="*/ 6936 w 10000"/>
                <a:gd name="connsiteY1" fmla="*/ 3308 h 9853"/>
                <a:gd name="connsiteX2" fmla="*/ 6936 w 10000"/>
                <a:gd name="connsiteY2" fmla="*/ 3308 h 9853"/>
                <a:gd name="connsiteX3" fmla="*/ 6932 w 10000"/>
                <a:gd name="connsiteY3" fmla="*/ 3302 h 9853"/>
                <a:gd name="connsiteX4" fmla="*/ 7200 w 10000"/>
                <a:gd name="connsiteY4" fmla="*/ 3517 h 9853"/>
                <a:gd name="connsiteX5" fmla="*/ 6989 w 10000"/>
                <a:gd name="connsiteY5" fmla="*/ 3085 h 9853"/>
                <a:gd name="connsiteX6" fmla="*/ 610 w 10000"/>
                <a:gd name="connsiteY6" fmla="*/ 218 h 9853"/>
                <a:gd name="connsiteX7" fmla="*/ 0 w 10000"/>
                <a:gd name="connsiteY7" fmla="*/ 7479 h 9853"/>
                <a:gd name="connsiteX8" fmla="*/ 10000 w 10000"/>
                <a:gd name="connsiteY8" fmla="*/ 9853 h 9853"/>
                <a:gd name="connsiteX0" fmla="*/ 10000 w 10000"/>
                <a:gd name="connsiteY0" fmla="*/ 9999 h 9999"/>
                <a:gd name="connsiteX1" fmla="*/ 6936 w 10000"/>
                <a:gd name="connsiteY1" fmla="*/ 3356 h 9999"/>
                <a:gd name="connsiteX2" fmla="*/ 6936 w 10000"/>
                <a:gd name="connsiteY2" fmla="*/ 3356 h 9999"/>
                <a:gd name="connsiteX3" fmla="*/ 6932 w 10000"/>
                <a:gd name="connsiteY3" fmla="*/ 3350 h 9999"/>
                <a:gd name="connsiteX4" fmla="*/ 6989 w 10000"/>
                <a:gd name="connsiteY4" fmla="*/ 3130 h 9999"/>
                <a:gd name="connsiteX5" fmla="*/ 610 w 10000"/>
                <a:gd name="connsiteY5" fmla="*/ 220 h 9999"/>
                <a:gd name="connsiteX6" fmla="*/ 0 w 10000"/>
                <a:gd name="connsiteY6" fmla="*/ 7590 h 9999"/>
                <a:gd name="connsiteX7" fmla="*/ 10000 w 10000"/>
                <a:gd name="connsiteY7" fmla="*/ 9999 h 9999"/>
                <a:gd name="connsiteX0" fmla="*/ 10000 w 10000"/>
                <a:gd name="connsiteY0" fmla="*/ 10000 h 10000"/>
                <a:gd name="connsiteX1" fmla="*/ 6936 w 10000"/>
                <a:gd name="connsiteY1" fmla="*/ 3356 h 10000"/>
                <a:gd name="connsiteX2" fmla="*/ 6936 w 10000"/>
                <a:gd name="connsiteY2" fmla="*/ 3356 h 10000"/>
                <a:gd name="connsiteX3" fmla="*/ 6989 w 10000"/>
                <a:gd name="connsiteY3" fmla="*/ 3130 h 10000"/>
                <a:gd name="connsiteX4" fmla="*/ 610 w 10000"/>
                <a:gd name="connsiteY4" fmla="*/ 220 h 10000"/>
                <a:gd name="connsiteX5" fmla="*/ 0 w 10000"/>
                <a:gd name="connsiteY5" fmla="*/ 7591 h 10000"/>
                <a:gd name="connsiteX6" fmla="*/ 10000 w 10000"/>
                <a:gd name="connsiteY6" fmla="*/ 10000 h 10000"/>
                <a:gd name="connsiteX0" fmla="*/ 10000 w 10000"/>
                <a:gd name="connsiteY0" fmla="*/ 10000 h 10000"/>
                <a:gd name="connsiteX1" fmla="*/ 6936 w 10000"/>
                <a:gd name="connsiteY1" fmla="*/ 3356 h 10000"/>
                <a:gd name="connsiteX2" fmla="*/ 6989 w 10000"/>
                <a:gd name="connsiteY2" fmla="*/ 3130 h 10000"/>
                <a:gd name="connsiteX3" fmla="*/ 610 w 10000"/>
                <a:gd name="connsiteY3" fmla="*/ 220 h 10000"/>
                <a:gd name="connsiteX4" fmla="*/ 0 w 10000"/>
                <a:gd name="connsiteY4" fmla="*/ 7591 h 10000"/>
                <a:gd name="connsiteX5" fmla="*/ 10000 w 10000"/>
                <a:gd name="connsiteY5" fmla="*/ 10000 h 10000"/>
                <a:gd name="connsiteX0" fmla="*/ 10000 w 10290"/>
                <a:gd name="connsiteY0" fmla="*/ 10067 h 10067"/>
                <a:gd name="connsiteX1" fmla="*/ 6989 w 10290"/>
                <a:gd name="connsiteY1" fmla="*/ 3197 h 10067"/>
                <a:gd name="connsiteX2" fmla="*/ 610 w 10290"/>
                <a:gd name="connsiteY2" fmla="*/ 287 h 10067"/>
                <a:gd name="connsiteX3" fmla="*/ 0 w 10290"/>
                <a:gd name="connsiteY3" fmla="*/ 7658 h 10067"/>
                <a:gd name="connsiteX4" fmla="*/ 10000 w 10290"/>
                <a:gd name="connsiteY4" fmla="*/ 10067 h 10067"/>
                <a:gd name="connsiteX0" fmla="*/ 10000 w 10000"/>
                <a:gd name="connsiteY0" fmla="*/ 10067 h 10067"/>
                <a:gd name="connsiteX1" fmla="*/ 6989 w 10000"/>
                <a:gd name="connsiteY1" fmla="*/ 3197 h 10067"/>
                <a:gd name="connsiteX2" fmla="*/ 610 w 10000"/>
                <a:gd name="connsiteY2" fmla="*/ 287 h 10067"/>
                <a:gd name="connsiteX3" fmla="*/ 0 w 10000"/>
                <a:gd name="connsiteY3" fmla="*/ 7658 h 10067"/>
                <a:gd name="connsiteX4" fmla="*/ 10000 w 10000"/>
                <a:gd name="connsiteY4" fmla="*/ 10067 h 10067"/>
                <a:gd name="connsiteX0" fmla="*/ 10000 w 10000"/>
                <a:gd name="connsiteY0" fmla="*/ 10067 h 10067"/>
                <a:gd name="connsiteX1" fmla="*/ 6989 w 10000"/>
                <a:gd name="connsiteY1" fmla="*/ 3197 h 10067"/>
                <a:gd name="connsiteX2" fmla="*/ 610 w 10000"/>
                <a:gd name="connsiteY2" fmla="*/ 287 h 10067"/>
                <a:gd name="connsiteX3" fmla="*/ 0 w 10000"/>
                <a:gd name="connsiteY3" fmla="*/ 7658 h 10067"/>
                <a:gd name="connsiteX4" fmla="*/ 10000 w 10000"/>
                <a:gd name="connsiteY4" fmla="*/ 10067 h 10067"/>
                <a:gd name="connsiteX0" fmla="*/ 10000 w 10000"/>
                <a:gd name="connsiteY0" fmla="*/ 10081 h 10081"/>
                <a:gd name="connsiteX1" fmla="*/ 6989 w 10000"/>
                <a:gd name="connsiteY1" fmla="*/ 3211 h 10081"/>
                <a:gd name="connsiteX2" fmla="*/ 610 w 10000"/>
                <a:gd name="connsiteY2" fmla="*/ 301 h 10081"/>
                <a:gd name="connsiteX3" fmla="*/ 0 w 10000"/>
                <a:gd name="connsiteY3" fmla="*/ 7672 h 10081"/>
                <a:gd name="connsiteX4" fmla="*/ 10000 w 10000"/>
                <a:gd name="connsiteY4" fmla="*/ 10081 h 10081"/>
                <a:gd name="connsiteX0" fmla="*/ 10000 w 10000"/>
                <a:gd name="connsiteY0" fmla="*/ 10118 h 10118"/>
                <a:gd name="connsiteX1" fmla="*/ 6796 w 10000"/>
                <a:gd name="connsiteY1" fmla="*/ 2887 h 10118"/>
                <a:gd name="connsiteX2" fmla="*/ 610 w 10000"/>
                <a:gd name="connsiteY2" fmla="*/ 338 h 10118"/>
                <a:gd name="connsiteX3" fmla="*/ 0 w 10000"/>
                <a:gd name="connsiteY3" fmla="*/ 7709 h 10118"/>
                <a:gd name="connsiteX4" fmla="*/ 10000 w 10000"/>
                <a:gd name="connsiteY4" fmla="*/ 10118 h 10118"/>
                <a:gd name="connsiteX0" fmla="*/ 10000 w 10000"/>
                <a:gd name="connsiteY0" fmla="*/ 10124 h 10124"/>
                <a:gd name="connsiteX1" fmla="*/ 6796 w 10000"/>
                <a:gd name="connsiteY1" fmla="*/ 2893 h 10124"/>
                <a:gd name="connsiteX2" fmla="*/ 610 w 10000"/>
                <a:gd name="connsiteY2" fmla="*/ 344 h 10124"/>
                <a:gd name="connsiteX3" fmla="*/ 0 w 10000"/>
                <a:gd name="connsiteY3" fmla="*/ 7715 h 10124"/>
                <a:gd name="connsiteX4" fmla="*/ 10000 w 10000"/>
                <a:gd name="connsiteY4" fmla="*/ 10124 h 1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124">
                  <a:moveTo>
                    <a:pt x="10000" y="10124"/>
                  </a:moveTo>
                  <a:cubicBezTo>
                    <a:pt x="9159" y="7545"/>
                    <a:pt x="8270" y="5034"/>
                    <a:pt x="6796" y="2893"/>
                  </a:cubicBezTo>
                  <a:cubicBezTo>
                    <a:pt x="5515" y="1032"/>
                    <a:pt x="3782" y="-776"/>
                    <a:pt x="610" y="344"/>
                  </a:cubicBezTo>
                  <a:cubicBezTo>
                    <a:pt x="759" y="3181"/>
                    <a:pt x="663" y="4876"/>
                    <a:pt x="0" y="7715"/>
                  </a:cubicBezTo>
                  <a:cubicBezTo>
                    <a:pt x="3334" y="5272"/>
                    <a:pt x="6887" y="6127"/>
                    <a:pt x="10000" y="10124"/>
                  </a:cubicBezTo>
                  <a:close/>
                </a:path>
              </a:pathLst>
            </a:custGeom>
            <a:gradFill>
              <a:gsLst>
                <a:gs pos="0">
                  <a:srgbClr val="C5C5C5"/>
                </a:gs>
                <a:gs pos="50000">
                  <a:srgbClr val="D9D9D9"/>
                </a:gs>
                <a:gs pos="100000">
                  <a:srgbClr val="EAEAEA"/>
                </a:gs>
              </a:gsLst>
              <a:lin ang="5400000" scaled="0"/>
            </a:gradFill>
            <a:ln w="9525" cap="rnd">
              <a:solidFill>
                <a:srgbClr val="C5C5C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宋体" charset="-122"/>
                <a:cs typeface="+mn-cs"/>
              </a:endParaRPr>
            </a:p>
          </p:txBody>
        </p:sp>
        <p:sp>
          <p:nvSpPr>
            <p:cNvPr id="14" name="MH_Other_3">
              <a:extLst>
                <a:ext uri="{FF2B5EF4-FFF2-40B4-BE49-F238E27FC236}">
                  <a16:creationId xmlns="" xmlns:a16="http://schemas.microsoft.com/office/drawing/2014/main" id="{068BBF70-C68B-4B1B-ABEA-8315AD1B117A}"/>
                </a:ext>
              </a:extLst>
            </p:cNvPr>
            <p:cNvSpPr>
              <a:spLocks/>
            </p:cNvSpPr>
            <p:nvPr>
              <p:custDataLst>
                <p:tags r:id="rId3"/>
              </p:custDataLst>
            </p:nvPr>
          </p:nvSpPr>
          <p:spPr bwMode="auto">
            <a:xfrm>
              <a:off x="6545974" y="2366278"/>
              <a:ext cx="2490934" cy="1728860"/>
            </a:xfrm>
            <a:custGeom>
              <a:avLst/>
              <a:gdLst>
                <a:gd name="T0" fmla="*/ 4714 w 4714"/>
                <a:gd name="T1" fmla="*/ 862 h 3272"/>
                <a:gd name="T2" fmla="*/ 8 w 4714"/>
                <a:gd name="T3" fmla="*/ 434 h 3272"/>
                <a:gd name="T4" fmla="*/ 8 w 4714"/>
                <a:gd name="T5" fmla="*/ 434 h 3272"/>
                <a:gd name="T6" fmla="*/ 0 w 4714"/>
                <a:gd name="T7" fmla="*/ 448 h 3272"/>
                <a:gd name="T8" fmla="*/ 1672 w 4714"/>
                <a:gd name="T9" fmla="*/ 3272 h 3272"/>
                <a:gd name="T10" fmla="*/ 4714 w 4714"/>
                <a:gd name="T11" fmla="*/ 862 h 3272"/>
              </a:gdLst>
              <a:ahLst/>
              <a:cxnLst>
                <a:cxn ang="0">
                  <a:pos x="T0" y="T1"/>
                </a:cxn>
                <a:cxn ang="0">
                  <a:pos x="T2" y="T3"/>
                </a:cxn>
                <a:cxn ang="0">
                  <a:pos x="T4" y="T5"/>
                </a:cxn>
                <a:cxn ang="0">
                  <a:pos x="T6" y="T7"/>
                </a:cxn>
                <a:cxn ang="0">
                  <a:pos x="T8" y="T9"/>
                </a:cxn>
                <a:cxn ang="0">
                  <a:pos x="T10" y="T11"/>
                </a:cxn>
              </a:cxnLst>
              <a:rect l="0" t="0" r="r" b="b"/>
              <a:pathLst>
                <a:path w="4714" h="3272">
                  <a:moveTo>
                    <a:pt x="4714" y="862"/>
                  </a:moveTo>
                  <a:cubicBezTo>
                    <a:pt x="3249" y="152"/>
                    <a:pt x="1577" y="0"/>
                    <a:pt x="8" y="434"/>
                  </a:cubicBezTo>
                  <a:lnTo>
                    <a:pt x="8" y="434"/>
                  </a:lnTo>
                  <a:cubicBezTo>
                    <a:pt x="6" y="439"/>
                    <a:pt x="3" y="443"/>
                    <a:pt x="0" y="448"/>
                  </a:cubicBezTo>
                  <a:cubicBezTo>
                    <a:pt x="792" y="1227"/>
                    <a:pt x="1313" y="2222"/>
                    <a:pt x="1672" y="3272"/>
                  </a:cubicBezTo>
                  <a:lnTo>
                    <a:pt x="4714" y="862"/>
                  </a:lnTo>
                  <a:close/>
                </a:path>
              </a:pathLst>
            </a:custGeom>
            <a:gradFill>
              <a:gsLst>
                <a:gs pos="0">
                  <a:srgbClr val="A9A9A9"/>
                </a:gs>
                <a:gs pos="50000">
                  <a:srgbClr val="C5C5C5"/>
                </a:gs>
                <a:gs pos="100000">
                  <a:srgbClr val="A9A9A9"/>
                </a:gs>
              </a:gsLst>
              <a:lin ang="2700000" scaled="0"/>
            </a:gradFill>
            <a:ln w="9525" cap="rnd">
              <a:solidFill>
                <a:srgbClr val="EAEAEA"/>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宋体" charset="-122"/>
                <a:cs typeface="+mn-cs"/>
              </a:endParaRPr>
            </a:p>
          </p:txBody>
        </p:sp>
        <p:sp>
          <p:nvSpPr>
            <p:cNvPr id="15" name="MH_Other_4">
              <a:extLst>
                <a:ext uri="{FF2B5EF4-FFF2-40B4-BE49-F238E27FC236}">
                  <a16:creationId xmlns="" xmlns:a16="http://schemas.microsoft.com/office/drawing/2014/main" id="{623E143F-893D-43CD-B5AD-54F30F45CBB7}"/>
                </a:ext>
              </a:extLst>
            </p:cNvPr>
            <p:cNvSpPr>
              <a:spLocks/>
            </p:cNvSpPr>
            <p:nvPr>
              <p:custDataLst>
                <p:tags r:id="rId4"/>
              </p:custDataLst>
            </p:nvPr>
          </p:nvSpPr>
          <p:spPr bwMode="auto">
            <a:xfrm>
              <a:off x="8200863" y="2125442"/>
              <a:ext cx="837765" cy="696705"/>
            </a:xfrm>
            <a:custGeom>
              <a:avLst/>
              <a:gdLst>
                <a:gd name="T0" fmla="*/ 1445 w 1445"/>
                <a:gd name="T1" fmla="*/ 1177 h 1180"/>
                <a:gd name="T2" fmla="*/ 0 w 1445"/>
                <a:gd name="T3" fmla="*/ 0 h 1180"/>
                <a:gd name="T4" fmla="*/ 1442 w 1445"/>
                <a:gd name="T5" fmla="*/ 1180 h 1180"/>
                <a:gd name="T6" fmla="*/ 1442 w 1445"/>
                <a:gd name="T7" fmla="*/ 1180 h 1180"/>
                <a:gd name="T8" fmla="*/ 1445 w 1445"/>
                <a:gd name="T9" fmla="*/ 1177 h 1180"/>
                <a:gd name="connsiteX0" fmla="*/ 10996 w 10996"/>
                <a:gd name="connsiteY0" fmla="*/ 10789 h 10814"/>
                <a:gd name="connsiteX1" fmla="*/ 0 w 10996"/>
                <a:gd name="connsiteY1" fmla="*/ 0 h 10814"/>
                <a:gd name="connsiteX2" fmla="*/ 10975 w 10996"/>
                <a:gd name="connsiteY2" fmla="*/ 10814 h 10814"/>
                <a:gd name="connsiteX3" fmla="*/ 10975 w 10996"/>
                <a:gd name="connsiteY3" fmla="*/ 10814 h 10814"/>
                <a:gd name="connsiteX4" fmla="*/ 10996 w 10996"/>
                <a:gd name="connsiteY4" fmla="*/ 10789 h 10814"/>
                <a:gd name="connsiteX0" fmla="*/ 11970 w 11970"/>
                <a:gd name="connsiteY0" fmla="*/ 10809 h 10834"/>
                <a:gd name="connsiteX1" fmla="*/ 974 w 11970"/>
                <a:gd name="connsiteY1" fmla="*/ 20 h 10834"/>
                <a:gd name="connsiteX2" fmla="*/ 11949 w 11970"/>
                <a:gd name="connsiteY2" fmla="*/ 10834 h 10834"/>
                <a:gd name="connsiteX3" fmla="*/ 11949 w 11970"/>
                <a:gd name="connsiteY3" fmla="*/ 10834 h 10834"/>
                <a:gd name="connsiteX4" fmla="*/ 11970 w 11970"/>
                <a:gd name="connsiteY4" fmla="*/ 10809 h 10834"/>
                <a:gd name="connsiteX0" fmla="*/ 11970 w 11970"/>
                <a:gd name="connsiteY0" fmla="*/ 10809 h 10834"/>
                <a:gd name="connsiteX1" fmla="*/ 974 w 11970"/>
                <a:gd name="connsiteY1" fmla="*/ 20 h 10834"/>
                <a:gd name="connsiteX2" fmla="*/ 11949 w 11970"/>
                <a:gd name="connsiteY2" fmla="*/ 10834 h 10834"/>
                <a:gd name="connsiteX3" fmla="*/ 11949 w 11970"/>
                <a:gd name="connsiteY3" fmla="*/ 10834 h 10834"/>
                <a:gd name="connsiteX4" fmla="*/ 11970 w 11970"/>
                <a:gd name="connsiteY4" fmla="*/ 10809 h 10834"/>
                <a:gd name="connsiteX0" fmla="*/ 10996 w 10996"/>
                <a:gd name="connsiteY0" fmla="*/ 10789 h 10814"/>
                <a:gd name="connsiteX1" fmla="*/ 0 w 10996"/>
                <a:gd name="connsiteY1" fmla="*/ 0 h 10814"/>
                <a:gd name="connsiteX2" fmla="*/ 10975 w 10996"/>
                <a:gd name="connsiteY2" fmla="*/ 10814 h 10814"/>
                <a:gd name="connsiteX3" fmla="*/ 10975 w 10996"/>
                <a:gd name="connsiteY3" fmla="*/ 10814 h 10814"/>
                <a:gd name="connsiteX4" fmla="*/ 10996 w 10996"/>
                <a:gd name="connsiteY4" fmla="*/ 10789 h 10814"/>
                <a:gd name="connsiteX0" fmla="*/ 10996 w 10996"/>
                <a:gd name="connsiteY0" fmla="*/ 10789 h 10814"/>
                <a:gd name="connsiteX1" fmla="*/ 0 w 10996"/>
                <a:gd name="connsiteY1" fmla="*/ 0 h 10814"/>
                <a:gd name="connsiteX2" fmla="*/ 10975 w 10996"/>
                <a:gd name="connsiteY2" fmla="*/ 10814 h 10814"/>
                <a:gd name="connsiteX3" fmla="*/ 10975 w 10996"/>
                <a:gd name="connsiteY3" fmla="*/ 10814 h 10814"/>
                <a:gd name="connsiteX4" fmla="*/ 10996 w 10996"/>
                <a:gd name="connsiteY4" fmla="*/ 10789 h 10814"/>
                <a:gd name="connsiteX0" fmla="*/ 10885 w 10885"/>
                <a:gd name="connsiteY0" fmla="*/ 11332 h 11357"/>
                <a:gd name="connsiteX1" fmla="*/ 0 w 10885"/>
                <a:gd name="connsiteY1" fmla="*/ 0 h 11357"/>
                <a:gd name="connsiteX2" fmla="*/ 10864 w 10885"/>
                <a:gd name="connsiteY2" fmla="*/ 11357 h 11357"/>
                <a:gd name="connsiteX3" fmla="*/ 10864 w 10885"/>
                <a:gd name="connsiteY3" fmla="*/ 11357 h 11357"/>
                <a:gd name="connsiteX4" fmla="*/ 10885 w 10885"/>
                <a:gd name="connsiteY4" fmla="*/ 11332 h 11357"/>
                <a:gd name="connsiteX0" fmla="*/ 10959 w 10959"/>
                <a:gd name="connsiteY0" fmla="*/ 11151 h 11176"/>
                <a:gd name="connsiteX1" fmla="*/ 0 w 10959"/>
                <a:gd name="connsiteY1" fmla="*/ 0 h 11176"/>
                <a:gd name="connsiteX2" fmla="*/ 10938 w 10959"/>
                <a:gd name="connsiteY2" fmla="*/ 11176 h 11176"/>
                <a:gd name="connsiteX3" fmla="*/ 10938 w 10959"/>
                <a:gd name="connsiteY3" fmla="*/ 11176 h 11176"/>
                <a:gd name="connsiteX4" fmla="*/ 10959 w 10959"/>
                <a:gd name="connsiteY4" fmla="*/ 11151 h 11176"/>
                <a:gd name="connsiteX0" fmla="*/ 10959 w 10959"/>
                <a:gd name="connsiteY0" fmla="*/ 11151 h 11176"/>
                <a:gd name="connsiteX1" fmla="*/ 0 w 10959"/>
                <a:gd name="connsiteY1" fmla="*/ 0 h 11176"/>
                <a:gd name="connsiteX2" fmla="*/ 10938 w 10959"/>
                <a:gd name="connsiteY2" fmla="*/ 11176 h 11176"/>
                <a:gd name="connsiteX3" fmla="*/ 10938 w 10959"/>
                <a:gd name="connsiteY3" fmla="*/ 11176 h 11176"/>
                <a:gd name="connsiteX4" fmla="*/ 10959 w 10959"/>
                <a:gd name="connsiteY4" fmla="*/ 11151 h 11176"/>
                <a:gd name="connsiteX0" fmla="*/ 10959 w 10959"/>
                <a:gd name="connsiteY0" fmla="*/ 11151 h 11176"/>
                <a:gd name="connsiteX1" fmla="*/ 0 w 10959"/>
                <a:gd name="connsiteY1" fmla="*/ 0 h 11176"/>
                <a:gd name="connsiteX2" fmla="*/ 10938 w 10959"/>
                <a:gd name="connsiteY2" fmla="*/ 11176 h 11176"/>
                <a:gd name="connsiteX3" fmla="*/ 10938 w 10959"/>
                <a:gd name="connsiteY3" fmla="*/ 11176 h 11176"/>
                <a:gd name="connsiteX4" fmla="*/ 10959 w 10959"/>
                <a:gd name="connsiteY4" fmla="*/ 11151 h 11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9" h="11176">
                  <a:moveTo>
                    <a:pt x="10959" y="11151"/>
                  </a:moveTo>
                  <a:cubicBezTo>
                    <a:pt x="8129" y="6074"/>
                    <a:pt x="7132" y="2023"/>
                    <a:pt x="0" y="0"/>
                  </a:cubicBezTo>
                  <a:cubicBezTo>
                    <a:pt x="4889" y="3072"/>
                    <a:pt x="8142" y="7117"/>
                    <a:pt x="10938" y="11176"/>
                  </a:cubicBezTo>
                  <a:lnTo>
                    <a:pt x="10938" y="11176"/>
                  </a:lnTo>
                  <a:cubicBezTo>
                    <a:pt x="10945" y="11168"/>
                    <a:pt x="10952" y="11159"/>
                    <a:pt x="10959" y="11151"/>
                  </a:cubicBezTo>
                  <a:close/>
                </a:path>
              </a:pathLst>
            </a:custGeom>
            <a:gradFill>
              <a:gsLst>
                <a:gs pos="0">
                  <a:srgbClr val="D7D7D7"/>
                </a:gs>
                <a:gs pos="50000">
                  <a:srgbClr val="E6E6E6"/>
                </a:gs>
                <a:gs pos="100000">
                  <a:srgbClr val="F9F9F9"/>
                </a:gs>
              </a:gsLst>
              <a:lin ang="2700000" scaled="0"/>
            </a:gradFill>
            <a:ln w="0">
              <a:solidFill>
                <a:srgbClr val="D9D9D9"/>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宋体" charset="-122"/>
                <a:cs typeface="+mn-cs"/>
              </a:endParaRPr>
            </a:p>
          </p:txBody>
        </p:sp>
        <p:sp>
          <p:nvSpPr>
            <p:cNvPr id="23" name="MH_Other_5">
              <a:extLst>
                <a:ext uri="{FF2B5EF4-FFF2-40B4-BE49-F238E27FC236}">
                  <a16:creationId xmlns="" xmlns:a16="http://schemas.microsoft.com/office/drawing/2014/main" id="{CD89FF7B-BF77-4626-86A2-712E26B580A8}"/>
                </a:ext>
              </a:extLst>
            </p:cNvPr>
            <p:cNvSpPr>
              <a:spLocks/>
            </p:cNvSpPr>
            <p:nvPr>
              <p:custDataLst>
                <p:tags r:id="rId5"/>
              </p:custDataLst>
            </p:nvPr>
          </p:nvSpPr>
          <p:spPr bwMode="auto">
            <a:xfrm>
              <a:off x="7428468" y="2822147"/>
              <a:ext cx="1909487" cy="2475451"/>
            </a:xfrm>
            <a:custGeom>
              <a:avLst/>
              <a:gdLst>
                <a:gd name="T0" fmla="*/ 2641 w 3612"/>
                <a:gd name="T1" fmla="*/ 4682 h 4686"/>
                <a:gd name="T2" fmla="*/ 3042 w 3612"/>
                <a:gd name="T3" fmla="*/ 0 h 4686"/>
                <a:gd name="T4" fmla="*/ 3042 w 3612"/>
                <a:gd name="T5" fmla="*/ 0 h 4686"/>
                <a:gd name="T6" fmla="*/ 0 w 3612"/>
                <a:gd name="T7" fmla="*/ 2410 h 4686"/>
                <a:gd name="T8" fmla="*/ 2 w 3612"/>
                <a:gd name="T9" fmla="*/ 2415 h 4686"/>
                <a:gd name="T10" fmla="*/ 2635 w 3612"/>
                <a:gd name="T11" fmla="*/ 4686 h 4686"/>
                <a:gd name="T12" fmla="*/ 2641 w 3612"/>
                <a:gd name="T13" fmla="*/ 4682 h 4686"/>
              </a:gdLst>
              <a:ahLst/>
              <a:cxnLst>
                <a:cxn ang="0">
                  <a:pos x="T0" y="T1"/>
                </a:cxn>
                <a:cxn ang="0">
                  <a:pos x="T2" y="T3"/>
                </a:cxn>
                <a:cxn ang="0">
                  <a:pos x="T4" y="T5"/>
                </a:cxn>
                <a:cxn ang="0">
                  <a:pos x="T6" y="T7"/>
                </a:cxn>
                <a:cxn ang="0">
                  <a:pos x="T8" y="T9"/>
                </a:cxn>
                <a:cxn ang="0">
                  <a:pos x="T10" y="T11"/>
                </a:cxn>
                <a:cxn ang="0">
                  <a:pos x="T12" y="T13"/>
                </a:cxn>
              </a:cxnLst>
              <a:rect l="0" t="0" r="r" b="b"/>
              <a:pathLst>
                <a:path w="3612" h="4686">
                  <a:moveTo>
                    <a:pt x="2641" y="4682"/>
                  </a:moveTo>
                  <a:cubicBezTo>
                    <a:pt x="3465" y="3259"/>
                    <a:pt x="3612" y="1542"/>
                    <a:pt x="3042" y="0"/>
                  </a:cubicBezTo>
                  <a:lnTo>
                    <a:pt x="3042" y="0"/>
                  </a:lnTo>
                  <a:lnTo>
                    <a:pt x="0" y="2410"/>
                  </a:lnTo>
                  <a:cubicBezTo>
                    <a:pt x="1" y="2412"/>
                    <a:pt x="1" y="2413"/>
                    <a:pt x="2" y="2415"/>
                  </a:cubicBezTo>
                  <a:cubicBezTo>
                    <a:pt x="959" y="3147"/>
                    <a:pt x="1640" y="3583"/>
                    <a:pt x="2635" y="4686"/>
                  </a:cubicBezTo>
                  <a:cubicBezTo>
                    <a:pt x="2637" y="4684"/>
                    <a:pt x="2639" y="4683"/>
                    <a:pt x="2641" y="4682"/>
                  </a:cubicBezTo>
                  <a:close/>
                </a:path>
              </a:pathLst>
            </a:custGeom>
            <a:gradFill>
              <a:gsLst>
                <a:gs pos="0">
                  <a:schemeClr val="accent1">
                    <a:lumMod val="20000"/>
                    <a:lumOff val="80000"/>
                  </a:schemeClr>
                </a:gs>
                <a:gs pos="50000">
                  <a:schemeClr val="accent1">
                    <a:lumMod val="40000"/>
                    <a:lumOff val="60000"/>
                  </a:schemeClr>
                </a:gs>
                <a:gs pos="100000">
                  <a:schemeClr val="accent1"/>
                </a:gs>
              </a:gsLst>
              <a:lin ang="5400000" scaled="0"/>
            </a:gradFill>
            <a:ln w="9525" cap="rnd">
              <a:solidFill>
                <a:schemeClr val="accent6">
                  <a:lumMod val="20000"/>
                  <a:lumOff val="8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宋体" charset="-122"/>
                <a:cs typeface="+mn-cs"/>
              </a:endParaRPr>
            </a:p>
          </p:txBody>
        </p:sp>
        <p:sp>
          <p:nvSpPr>
            <p:cNvPr id="24" name="MH_Other_6">
              <a:extLst>
                <a:ext uri="{FF2B5EF4-FFF2-40B4-BE49-F238E27FC236}">
                  <a16:creationId xmlns="" xmlns:a16="http://schemas.microsoft.com/office/drawing/2014/main" id="{C9EA4F32-4CEE-4128-B0BE-AE3A3C8DD950}"/>
                </a:ext>
              </a:extLst>
            </p:cNvPr>
            <p:cNvSpPr>
              <a:spLocks/>
            </p:cNvSpPr>
            <p:nvPr>
              <p:custDataLst>
                <p:tags r:id="rId6"/>
              </p:custDataLst>
            </p:nvPr>
          </p:nvSpPr>
          <p:spPr bwMode="auto">
            <a:xfrm>
              <a:off x="8825317" y="2822148"/>
              <a:ext cx="942702" cy="2473731"/>
            </a:xfrm>
            <a:custGeom>
              <a:avLst/>
              <a:gdLst>
                <a:gd name="T0" fmla="*/ 1513 w 1784"/>
                <a:gd name="T1" fmla="*/ 2131 h 4682"/>
                <a:gd name="T2" fmla="*/ 1493 w 1784"/>
                <a:gd name="T3" fmla="*/ 2084 h 4682"/>
                <a:gd name="T4" fmla="*/ 401 w 1784"/>
                <a:gd name="T5" fmla="*/ 0 h 4682"/>
                <a:gd name="T6" fmla="*/ 0 w 1784"/>
                <a:gd name="T7" fmla="*/ 4682 h 4682"/>
                <a:gd name="T8" fmla="*/ 0 w 1784"/>
                <a:gd name="T9" fmla="*/ 4682 h 4682"/>
                <a:gd name="T10" fmla="*/ 1431 w 1784"/>
                <a:gd name="T11" fmla="*/ 4681 h 4682"/>
                <a:gd name="T12" fmla="*/ 1513 w 1784"/>
                <a:gd name="T13" fmla="*/ 2131 h 4682"/>
              </a:gdLst>
              <a:ahLst/>
              <a:cxnLst>
                <a:cxn ang="0">
                  <a:pos x="T0" y="T1"/>
                </a:cxn>
                <a:cxn ang="0">
                  <a:pos x="T2" y="T3"/>
                </a:cxn>
                <a:cxn ang="0">
                  <a:pos x="T4" y="T5"/>
                </a:cxn>
                <a:cxn ang="0">
                  <a:pos x="T6" y="T7"/>
                </a:cxn>
                <a:cxn ang="0">
                  <a:pos x="T8" y="T9"/>
                </a:cxn>
                <a:cxn ang="0">
                  <a:pos x="T10" y="T11"/>
                </a:cxn>
                <a:cxn ang="0">
                  <a:pos x="T12" y="T13"/>
                </a:cxn>
              </a:cxnLst>
              <a:rect l="0" t="0" r="r" b="b"/>
              <a:pathLst>
                <a:path w="1784" h="4682">
                  <a:moveTo>
                    <a:pt x="1513" y="2131"/>
                  </a:moveTo>
                  <a:lnTo>
                    <a:pt x="1493" y="2084"/>
                  </a:lnTo>
                  <a:cubicBezTo>
                    <a:pt x="1236" y="1338"/>
                    <a:pt x="868" y="635"/>
                    <a:pt x="401" y="0"/>
                  </a:cubicBezTo>
                  <a:cubicBezTo>
                    <a:pt x="971" y="1542"/>
                    <a:pt x="824" y="3259"/>
                    <a:pt x="0" y="4682"/>
                  </a:cubicBezTo>
                  <a:lnTo>
                    <a:pt x="0" y="4682"/>
                  </a:lnTo>
                  <a:cubicBezTo>
                    <a:pt x="534" y="4328"/>
                    <a:pt x="1017" y="4377"/>
                    <a:pt x="1431" y="4681"/>
                  </a:cubicBezTo>
                  <a:cubicBezTo>
                    <a:pt x="1653" y="3813"/>
                    <a:pt x="1784" y="3028"/>
                    <a:pt x="1513" y="2131"/>
                  </a:cubicBezTo>
                  <a:close/>
                </a:path>
              </a:pathLst>
            </a:custGeom>
            <a:gradFill>
              <a:gsLst>
                <a:gs pos="0">
                  <a:schemeClr val="accent1">
                    <a:lumMod val="40000"/>
                    <a:lumOff val="60000"/>
                  </a:schemeClr>
                </a:gs>
                <a:gs pos="50000">
                  <a:schemeClr val="accent1"/>
                </a:gs>
                <a:gs pos="100000">
                  <a:schemeClr val="accent1">
                    <a:lumMod val="75000"/>
                  </a:schemeClr>
                </a:gs>
              </a:gsLst>
              <a:lin ang="5400000" scaled="0"/>
            </a:gradFill>
            <a:ln w="9525" cap="rnd">
              <a:solidFill>
                <a:schemeClr val="accent1">
                  <a:lumMod val="40000"/>
                  <a:lumOff val="6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宋体" charset="-122"/>
                <a:cs typeface="+mn-cs"/>
              </a:endParaRPr>
            </a:p>
          </p:txBody>
        </p:sp>
        <p:sp>
          <p:nvSpPr>
            <p:cNvPr id="25" name="MH_Other_7">
              <a:extLst>
                <a:ext uri="{FF2B5EF4-FFF2-40B4-BE49-F238E27FC236}">
                  <a16:creationId xmlns="" xmlns:a16="http://schemas.microsoft.com/office/drawing/2014/main" id="{FEE6A308-8A25-4761-B5D0-D5FC14BCAA24}"/>
                </a:ext>
              </a:extLst>
            </p:cNvPr>
            <p:cNvSpPr>
              <a:spLocks/>
            </p:cNvSpPr>
            <p:nvPr>
              <p:custDataLst>
                <p:tags r:id="rId7"/>
              </p:custDataLst>
            </p:nvPr>
          </p:nvSpPr>
          <p:spPr bwMode="auto">
            <a:xfrm>
              <a:off x="9036910" y="2820427"/>
              <a:ext cx="634775" cy="1126770"/>
            </a:xfrm>
            <a:custGeom>
              <a:avLst/>
              <a:gdLst>
                <a:gd name="T0" fmla="*/ 1087 w 1199"/>
                <a:gd name="T1" fmla="*/ 2057 h 2134"/>
                <a:gd name="T2" fmla="*/ 18 w 1199"/>
                <a:gd name="T3" fmla="*/ 21 h 2134"/>
                <a:gd name="T4" fmla="*/ 3 w 1199"/>
                <a:gd name="T5" fmla="*/ 0 h 2134"/>
                <a:gd name="T6" fmla="*/ 0 w 1199"/>
                <a:gd name="T7" fmla="*/ 3 h 2134"/>
                <a:gd name="T8" fmla="*/ 0 w 1199"/>
                <a:gd name="T9" fmla="*/ 3 h 2134"/>
                <a:gd name="T10" fmla="*/ 1092 w 1199"/>
                <a:gd name="T11" fmla="*/ 2087 h 2134"/>
                <a:gd name="T12" fmla="*/ 1092 w 1199"/>
                <a:gd name="T13" fmla="*/ 2087 h 2134"/>
                <a:gd name="T14" fmla="*/ 1112 w 1199"/>
                <a:gd name="T15" fmla="*/ 2134 h 2134"/>
                <a:gd name="T16" fmla="*/ 1087 w 1199"/>
                <a:gd name="T17" fmla="*/ 2057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9" h="2134">
                  <a:moveTo>
                    <a:pt x="1087" y="2057"/>
                  </a:moveTo>
                  <a:cubicBezTo>
                    <a:pt x="1199" y="1504"/>
                    <a:pt x="664" y="542"/>
                    <a:pt x="18" y="21"/>
                  </a:cubicBezTo>
                  <a:cubicBezTo>
                    <a:pt x="13" y="14"/>
                    <a:pt x="8" y="7"/>
                    <a:pt x="3" y="0"/>
                  </a:cubicBezTo>
                  <a:lnTo>
                    <a:pt x="0" y="3"/>
                  </a:lnTo>
                  <a:lnTo>
                    <a:pt x="0" y="3"/>
                  </a:lnTo>
                  <a:cubicBezTo>
                    <a:pt x="467" y="638"/>
                    <a:pt x="835" y="1341"/>
                    <a:pt x="1092" y="2087"/>
                  </a:cubicBezTo>
                  <a:lnTo>
                    <a:pt x="1092" y="2087"/>
                  </a:lnTo>
                  <a:lnTo>
                    <a:pt x="1112" y="2134"/>
                  </a:lnTo>
                  <a:cubicBezTo>
                    <a:pt x="1104" y="2108"/>
                    <a:pt x="1096" y="2083"/>
                    <a:pt x="1087" y="2057"/>
                  </a:cubicBezTo>
                  <a:close/>
                </a:path>
              </a:pathLst>
            </a:custGeom>
            <a:gradFill>
              <a:gsLst>
                <a:gs pos="0">
                  <a:schemeClr val="accent1"/>
                </a:gs>
                <a:gs pos="100000">
                  <a:schemeClr val="accent1">
                    <a:lumMod val="75000"/>
                  </a:schemeClr>
                </a:gs>
              </a:gsLst>
              <a:lin ang="5400000" scaled="0"/>
            </a:gradFill>
            <a:ln w="0">
              <a:solidFill>
                <a:schemeClr val="accent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宋体" charset="-122"/>
                <a:cs typeface="+mn-cs"/>
              </a:endParaRPr>
            </a:p>
          </p:txBody>
        </p:sp>
        <p:sp>
          <p:nvSpPr>
            <p:cNvPr id="26" name="MH_Other_8">
              <a:extLst>
                <a:ext uri="{FF2B5EF4-FFF2-40B4-BE49-F238E27FC236}">
                  <a16:creationId xmlns="" xmlns:a16="http://schemas.microsoft.com/office/drawing/2014/main" id="{358252CB-13EF-4CB9-A847-EFD0C3B78B23}"/>
                </a:ext>
              </a:extLst>
            </p:cNvPr>
            <p:cNvSpPr/>
            <p:nvPr>
              <p:custDataLst>
                <p:tags r:id="rId8"/>
              </p:custDataLst>
            </p:nvPr>
          </p:nvSpPr>
          <p:spPr bwMode="auto">
            <a:xfrm rot="19138825">
              <a:off x="6647469" y="4616377"/>
              <a:ext cx="557364" cy="115258"/>
            </a:xfrm>
            <a:prstGeom prst="roundRect">
              <a:avLst>
                <a:gd name="adj" fmla="val 50000"/>
              </a:avLst>
            </a:prstGeom>
            <a:gradFill>
              <a:gsLst>
                <a:gs pos="0">
                  <a:srgbClr val="7D7D7D"/>
                </a:gs>
                <a:gs pos="50000">
                  <a:srgbClr val="A9A9A9"/>
                </a:gs>
                <a:gs pos="100000">
                  <a:srgbClr val="7D7D7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27" name="MH_Other_9">
              <a:extLst>
                <a:ext uri="{FF2B5EF4-FFF2-40B4-BE49-F238E27FC236}">
                  <a16:creationId xmlns="" xmlns:a16="http://schemas.microsoft.com/office/drawing/2014/main" id="{AEE635BF-E859-491D-A056-B0DBFC3B4775}"/>
                </a:ext>
              </a:extLst>
            </p:cNvPr>
            <p:cNvSpPr/>
            <p:nvPr>
              <p:custDataLst>
                <p:tags r:id="rId9"/>
              </p:custDataLst>
            </p:nvPr>
          </p:nvSpPr>
          <p:spPr>
            <a:xfrm>
              <a:off x="8870043" y="1671295"/>
              <a:ext cx="935821" cy="739711"/>
            </a:xfrm>
            <a:custGeom>
              <a:avLst/>
              <a:gdLst>
                <a:gd name="connsiteX0" fmla="*/ 766119 w 766119"/>
                <a:gd name="connsiteY0" fmla="*/ 0 h 605482"/>
                <a:gd name="connsiteX1" fmla="*/ 74140 w 766119"/>
                <a:gd name="connsiteY1" fmla="*/ 605482 h 605482"/>
                <a:gd name="connsiteX2" fmla="*/ 0 w 766119"/>
                <a:gd name="connsiteY2" fmla="*/ 197709 h 605482"/>
                <a:gd name="connsiteX3" fmla="*/ 0 w 766119"/>
                <a:gd name="connsiteY3" fmla="*/ 197709 h 605482"/>
              </a:gdLst>
              <a:ahLst/>
              <a:cxnLst>
                <a:cxn ang="0">
                  <a:pos x="connsiteX0" y="connsiteY0"/>
                </a:cxn>
                <a:cxn ang="0">
                  <a:pos x="connsiteX1" y="connsiteY1"/>
                </a:cxn>
                <a:cxn ang="0">
                  <a:pos x="connsiteX2" y="connsiteY2"/>
                </a:cxn>
                <a:cxn ang="0">
                  <a:pos x="connsiteX3" y="connsiteY3"/>
                </a:cxn>
              </a:cxnLst>
              <a:rect l="l" t="t" r="r" b="b"/>
              <a:pathLst>
                <a:path w="766119" h="605482">
                  <a:moveTo>
                    <a:pt x="766119" y="0"/>
                  </a:moveTo>
                  <a:lnTo>
                    <a:pt x="74140" y="605482"/>
                  </a:lnTo>
                  <a:lnTo>
                    <a:pt x="0" y="197709"/>
                  </a:lnTo>
                  <a:lnTo>
                    <a:pt x="0" y="197709"/>
                  </a:lnTo>
                </a:path>
              </a:pathLst>
            </a:custGeom>
            <a:ln w="190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微软雅黑"/>
                <a:cs typeface="+mn-cs"/>
              </a:endParaRPr>
            </a:p>
          </p:txBody>
        </p:sp>
        <p:sp>
          <p:nvSpPr>
            <p:cNvPr id="29" name="MH_Other_10">
              <a:extLst>
                <a:ext uri="{FF2B5EF4-FFF2-40B4-BE49-F238E27FC236}">
                  <a16:creationId xmlns="" xmlns:a16="http://schemas.microsoft.com/office/drawing/2014/main" id="{3FA404B4-A484-481F-BCA8-C3EA36FD7013}"/>
                </a:ext>
              </a:extLst>
            </p:cNvPr>
            <p:cNvSpPr/>
            <p:nvPr>
              <p:custDataLst>
                <p:tags r:id="rId10"/>
              </p:custDataLst>
            </p:nvPr>
          </p:nvSpPr>
          <p:spPr>
            <a:xfrm>
              <a:off x="9453211" y="2202854"/>
              <a:ext cx="832605" cy="906575"/>
            </a:xfrm>
            <a:custGeom>
              <a:avLst/>
              <a:gdLst>
                <a:gd name="connsiteX0" fmla="*/ 679621 w 679621"/>
                <a:gd name="connsiteY0" fmla="*/ 0 h 741405"/>
                <a:gd name="connsiteX1" fmla="*/ 0 w 679621"/>
                <a:gd name="connsiteY1" fmla="*/ 617838 h 741405"/>
                <a:gd name="connsiteX2" fmla="*/ 370702 w 679621"/>
                <a:gd name="connsiteY2" fmla="*/ 741405 h 741405"/>
              </a:gdLst>
              <a:ahLst/>
              <a:cxnLst>
                <a:cxn ang="0">
                  <a:pos x="connsiteX0" y="connsiteY0"/>
                </a:cxn>
                <a:cxn ang="0">
                  <a:pos x="connsiteX1" y="connsiteY1"/>
                </a:cxn>
                <a:cxn ang="0">
                  <a:pos x="connsiteX2" y="connsiteY2"/>
                </a:cxn>
              </a:cxnLst>
              <a:rect l="l" t="t" r="r" b="b"/>
              <a:pathLst>
                <a:path w="679621" h="741405">
                  <a:moveTo>
                    <a:pt x="679621" y="0"/>
                  </a:moveTo>
                  <a:lnTo>
                    <a:pt x="0" y="617838"/>
                  </a:lnTo>
                  <a:lnTo>
                    <a:pt x="370702" y="741405"/>
                  </a:lnTo>
                </a:path>
              </a:pathLst>
            </a:custGeom>
            <a:ln w="190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微软雅黑"/>
                <a:cs typeface="+mn-cs"/>
              </a:endParaRPr>
            </a:p>
          </p:txBody>
        </p:sp>
      </p:grpSp>
      <p:sp>
        <p:nvSpPr>
          <p:cNvPr id="2" name="Oval 1">
            <a:hlinkClick r:id="rId14" action="ppaction://hlinksldjump"/>
          </p:cNvPr>
          <p:cNvSpPr/>
          <p:nvPr/>
        </p:nvSpPr>
        <p:spPr>
          <a:xfrm>
            <a:off x="9570425" y="1884205"/>
            <a:ext cx="682461" cy="6473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001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applause.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12"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37 zalo kim anh"/>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descr="137 zalo kim anh"/>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descr="137 zalo kim anh"/>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descr="137 zalo kim anh"/>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a:solidFill>
                  <a:schemeClr val="tx1"/>
                </a:solidFill>
                <a:latin typeface="Arial" panose="020B0604020202020204" pitchFamily="34" charset="0"/>
                <a:cs typeface="Arial" panose="020B0604020202020204" pitchFamily="34" charset="0"/>
              </a:rPr>
              <a:t>Câu 8: </a:t>
            </a:r>
            <a:r>
              <a:rPr lang="en-US" sz="3200">
                <a:solidFill>
                  <a:schemeClr val="tx1"/>
                </a:solidFill>
                <a:latin typeface="Arial" panose="020B0604020202020204" pitchFamily="34" charset="0"/>
                <a:cs typeface="Arial" panose="020B0604020202020204" pitchFamily="34" charset="0"/>
              </a:rPr>
              <a:t>Trong hệ đơn vị SI có</a:t>
            </a:r>
            <a:r>
              <a:rPr lang="en-US" sz="3200" b="1" dirty="0">
                <a:solidFill>
                  <a:prstClr val="black"/>
                </a:solidFill>
                <a:cs typeface="Arial" panose="020B0604020202020204" pitchFamily="34" charset="0"/>
              </a:rPr>
              <a:t>:</a:t>
            </a:r>
            <a:endParaRPr lang="en-US" sz="3200">
              <a:solidFill>
                <a:schemeClr val="tx1"/>
              </a:solidFill>
              <a:latin typeface="Arial" panose="020B0604020202020204" pitchFamily="34" charset="0"/>
              <a:cs typeface="Arial" panose="020B0604020202020204" pitchFamily="34" charset="0"/>
            </a:endParaRPr>
          </a:p>
        </p:txBody>
      </p:sp>
      <p:sp>
        <p:nvSpPr>
          <p:cNvPr id="26" name="Rectangle 25" descr="137 zalo kim anh"/>
          <p:cNvSpPr/>
          <p:nvPr/>
        </p:nvSpPr>
        <p:spPr>
          <a:xfrm>
            <a:off x="1110220" y="1949346"/>
            <a:ext cx="4906798" cy="9144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cs typeface="Arial" panose="020B0604020202020204" pitchFamily="34" charset="0"/>
              </a:rPr>
              <a:t>A.</a:t>
            </a:r>
            <a:r>
              <a:rPr lang="en-US" sz="3200">
                <a:solidFill>
                  <a:prstClr val="black"/>
                </a:solidFill>
                <a:latin typeface="Arial" panose="020B0604020202020204" pitchFamily="34" charset="0"/>
                <a:cs typeface="Arial" panose="020B0604020202020204" pitchFamily="34" charset="0"/>
              </a:rPr>
              <a:t> </a:t>
            </a:r>
            <a:r>
              <a:rPr lang="en-US" sz="3200">
                <a:solidFill>
                  <a:schemeClr val="tx1"/>
                </a:solidFill>
                <a:latin typeface="Arial" panose="020B0604020202020204" pitchFamily="34" charset="0"/>
                <a:cs typeface="Arial" panose="020B0604020202020204" pitchFamily="34" charset="0"/>
              </a:rPr>
              <a:t>7 đơn vị là đơn vị cơ bản</a:t>
            </a:r>
            <a:r>
              <a:rPr lang="vi-VN" sz="3200">
                <a:solidFill>
                  <a:prstClr val="black"/>
                </a:solidFill>
                <a:cs typeface="Arial" panose="020B0604020202020204" pitchFamily="34" charset="0"/>
              </a:rPr>
              <a:t> </a:t>
            </a:r>
            <a:endParaRPr lang="vi-VN" sz="3200" dirty="0">
              <a:solidFill>
                <a:prstClr val="black"/>
              </a:solidFill>
              <a:cs typeface="Arial" panose="020B0604020202020204" pitchFamily="34" charset="0"/>
            </a:endParaRPr>
          </a:p>
        </p:txBody>
      </p:sp>
      <p:sp>
        <p:nvSpPr>
          <p:cNvPr id="40" name="Cloud 39" descr="137 zalo kim anh"/>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137 zalo kim anh"/>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137 zalo kim anh"/>
          <p:cNvSpPr/>
          <p:nvPr/>
        </p:nvSpPr>
        <p:spPr>
          <a:xfrm>
            <a:off x="6130615" y="1953535"/>
            <a:ext cx="4906798" cy="9144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a:solidFill>
                  <a:prstClr val="black"/>
                </a:solidFill>
                <a:cs typeface="Arial" panose="020B0604020202020204" pitchFamily="34" charset="0"/>
              </a:rPr>
              <a:t>B. </a:t>
            </a:r>
            <a:r>
              <a:rPr lang="en-US" sz="3200">
                <a:solidFill>
                  <a:schemeClr val="tx1"/>
                </a:solidFill>
                <a:latin typeface="Arial" panose="020B0604020202020204" pitchFamily="34" charset="0"/>
                <a:cs typeface="Arial" panose="020B0604020202020204" pitchFamily="34" charset="0"/>
              </a:rPr>
              <a:t>5 đơn vị là đơn vị cơ bản </a:t>
            </a:r>
            <a:endParaRPr lang="vi-VN" sz="3200" dirty="0">
              <a:solidFill>
                <a:prstClr val="black"/>
              </a:solidFill>
              <a:cs typeface="Arial" panose="020B0604020202020204" pitchFamily="34" charset="0"/>
            </a:endParaRPr>
          </a:p>
        </p:txBody>
      </p:sp>
      <p:sp>
        <p:nvSpPr>
          <p:cNvPr id="43" name="Rectangle 42" descr="137 zalo kim anh"/>
          <p:cNvSpPr/>
          <p:nvPr/>
        </p:nvSpPr>
        <p:spPr>
          <a:xfrm>
            <a:off x="1110220" y="2971800"/>
            <a:ext cx="4906798" cy="9144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cs typeface="Arial" panose="020B0604020202020204" pitchFamily="34" charset="0"/>
              </a:rPr>
              <a:t>C. </a:t>
            </a:r>
            <a:r>
              <a:rPr lang="en-US" sz="3200">
                <a:solidFill>
                  <a:schemeClr val="tx1"/>
                </a:solidFill>
                <a:latin typeface="Arial" panose="020B0604020202020204" pitchFamily="34" charset="0"/>
                <a:cs typeface="Arial" panose="020B0604020202020204" pitchFamily="34" charset="0"/>
              </a:rPr>
              <a:t>6 đơn vị là đơn vị cơ bản</a:t>
            </a:r>
            <a:endParaRPr lang="vi-VN" sz="3200" dirty="0">
              <a:solidFill>
                <a:prstClr val="black"/>
              </a:solidFill>
              <a:cs typeface="Arial" panose="020B0604020202020204" pitchFamily="34" charset="0"/>
            </a:endParaRPr>
          </a:p>
        </p:txBody>
      </p:sp>
      <p:sp>
        <p:nvSpPr>
          <p:cNvPr id="44" name="Rectangle 43" descr="137 zalo kim anh"/>
          <p:cNvSpPr/>
          <p:nvPr/>
        </p:nvSpPr>
        <p:spPr>
          <a:xfrm>
            <a:off x="6130615" y="2975989"/>
            <a:ext cx="4906798" cy="9144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a:solidFill>
                  <a:prstClr val="black"/>
                </a:solidFill>
                <a:cs typeface="Arial" panose="020B0604020202020204" pitchFamily="34" charset="0"/>
              </a:rPr>
              <a:t>D. </a:t>
            </a:r>
            <a:r>
              <a:rPr lang="en-US" sz="3200">
                <a:solidFill>
                  <a:schemeClr val="tx1"/>
                </a:solidFill>
                <a:latin typeface="Arial" panose="020B0604020202020204" pitchFamily="34" charset="0"/>
                <a:cs typeface="Arial" panose="020B0604020202020204" pitchFamily="34" charset="0"/>
              </a:rPr>
              <a:t>8 đơn vị là đơn vị cơ bản</a:t>
            </a:r>
          </a:p>
        </p:txBody>
      </p:sp>
      <p:pic>
        <p:nvPicPr>
          <p:cNvPr id="47" name="Picture 46" descr="137 zalo kim anh"/>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2143635"/>
            <a:ext cx="885137" cy="708059"/>
          </a:xfrm>
          <a:prstGeom prst="rect">
            <a:avLst/>
          </a:prstGeom>
        </p:spPr>
      </p:pic>
      <p:pic>
        <p:nvPicPr>
          <p:cNvPr id="51" name="Picture 50" descr="137 zalo kim anh"/>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159912"/>
            <a:ext cx="804536" cy="704088"/>
          </a:xfrm>
          <a:prstGeom prst="rect">
            <a:avLst/>
          </a:prstGeom>
        </p:spPr>
      </p:pic>
      <p:pic>
        <p:nvPicPr>
          <p:cNvPr id="49" name="Picture 48" descr="137 zalo kim anh"/>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3171508"/>
            <a:ext cx="804742" cy="707197"/>
          </a:xfrm>
          <a:prstGeom prst="rect">
            <a:avLst/>
          </a:prstGeom>
        </p:spPr>
      </p:pic>
      <p:pic>
        <p:nvPicPr>
          <p:cNvPr id="53" name="Picture 52" descr="137 zalo kim anh"/>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149537"/>
            <a:ext cx="804742" cy="707197"/>
          </a:xfrm>
          <a:prstGeom prst="rect">
            <a:avLst/>
          </a:prstGeom>
        </p:spPr>
      </p:pic>
      <p:sp>
        <p:nvSpPr>
          <p:cNvPr id="17" name="Cloud 16" descr="137 zalo kim anh">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726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descr="137 zalo kim anh"/>
          <p:cNvGrpSpPr/>
          <p:nvPr/>
        </p:nvGrpSpPr>
        <p:grpSpPr>
          <a:xfrm>
            <a:off x="567531" y="457653"/>
            <a:ext cx="614363" cy="392543"/>
            <a:chOff x="3672114" y="-827314"/>
            <a:chExt cx="396844" cy="142875"/>
          </a:xfrm>
        </p:grpSpPr>
        <p:cxnSp>
          <p:nvCxnSpPr>
            <p:cNvPr id="30" name="直接连接符 29"/>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2" name="Title 1" descr="137 zalo kim anh">
            <a:extLst>
              <a:ext uri="{FF2B5EF4-FFF2-40B4-BE49-F238E27FC236}">
                <a16:creationId xmlns="" xmlns:a16="http://schemas.microsoft.com/office/drawing/2014/main" id="{36331BB1-CBCB-3566-D26E-92FE4BA26A14}"/>
              </a:ext>
            </a:extLst>
          </p:cNvPr>
          <p:cNvSpPr txBox="1">
            <a:spLocks/>
          </p:cNvSpPr>
          <p:nvPr/>
        </p:nvSpPr>
        <p:spPr>
          <a:xfrm>
            <a:off x="1463240" y="301594"/>
            <a:ext cx="3066557" cy="693283"/>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rPr>
              <a:t>VẬN DỤNG</a:t>
            </a:r>
            <a:endParaRPr kumimoji="0" lang="en-US" sz="4400" b="0" i="0" u="none" strike="noStrike" kern="1200" cap="none" spc="0" normalizeH="0" baseline="0" noProof="0" dirty="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endParaRPr>
          </a:p>
        </p:txBody>
      </p:sp>
      <p:sp>
        <p:nvSpPr>
          <p:cNvPr id="5" name="TextBox 4" descr="137 zalo kim anh">
            <a:extLst>
              <a:ext uri="{FF2B5EF4-FFF2-40B4-BE49-F238E27FC236}">
                <a16:creationId xmlns="" xmlns:a16="http://schemas.microsoft.com/office/drawing/2014/main" id="{911C1682-0505-F0F6-62F2-109D41094A89}"/>
              </a:ext>
            </a:extLst>
          </p:cNvPr>
          <p:cNvSpPr txBox="1"/>
          <p:nvPr/>
        </p:nvSpPr>
        <p:spPr>
          <a:xfrm>
            <a:off x="567531" y="1046466"/>
            <a:ext cx="11277466" cy="1758558"/>
          </a:xfrm>
          <a:prstGeom prst="rect">
            <a:avLst/>
          </a:prstGeom>
          <a:noFill/>
        </p:spPr>
        <p:txBody>
          <a:bodyPr wrap="square">
            <a:spAutoFit/>
          </a:bodyPr>
          <a:lstStyle/>
          <a:p>
            <a:pPr algn="just">
              <a:lnSpc>
                <a:spcPct val="115000"/>
              </a:lnSpc>
            </a:pPr>
            <a:r>
              <a:rPr lang="en-US" sz="2400" b="1">
                <a:solidFill>
                  <a:schemeClr val="accent2">
                    <a:lumMod val="50000"/>
                  </a:schemeClr>
                </a:solidFill>
                <a:effectLst/>
                <a:latin typeface="#9Slide03 AllRoundGothic" panose="020B0703020202020104" pitchFamily="34" charset="0"/>
                <a:ea typeface="Times New Roman" panose="02020603050405020304" pitchFamily="18" charset="0"/>
              </a:rPr>
              <a:t>Câu 2:</a:t>
            </a:r>
            <a:r>
              <a:rPr lang="en-US" sz="240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a:solidFill>
                  <a:schemeClr val="accent4"/>
                </a:solidFill>
                <a:effectLst/>
                <a:latin typeface="#9Slide03 AllRoundGothic" panose="020B0703020202020104" pitchFamily="34" charset="0"/>
                <a:ea typeface="Times New Roman" panose="02020603050405020304" pitchFamily="18" charset="0"/>
              </a:rPr>
              <a:t>Archimedes (287 TCN - 212 TCN) được nhà vua giao nhiệm vụ tìm ra vương miện bằng vàng có bị pha thêm bạc hay không? Bạn hãy tìm đọc câu chuyện về Archimedes và lí giải của ông giúp dẫn tới công thức tính độ lớn lực đẩy của chất lỏng lên vật.</a:t>
            </a:r>
          </a:p>
        </p:txBody>
      </p:sp>
      <p:sp>
        <p:nvSpPr>
          <p:cNvPr id="3" name="TextBox 2" descr="137 zalo kim anh">
            <a:extLst>
              <a:ext uri="{FF2B5EF4-FFF2-40B4-BE49-F238E27FC236}">
                <a16:creationId xmlns="" xmlns:a16="http://schemas.microsoft.com/office/drawing/2014/main" id="{92EC51A4-B778-5D7D-71D2-975DB2588135}"/>
              </a:ext>
            </a:extLst>
          </p:cNvPr>
          <p:cNvSpPr txBox="1"/>
          <p:nvPr/>
        </p:nvSpPr>
        <p:spPr>
          <a:xfrm>
            <a:off x="457267" y="3157086"/>
            <a:ext cx="7227955" cy="3046988"/>
          </a:xfrm>
          <a:prstGeom prst="rect">
            <a:avLst/>
          </a:prstGeom>
          <a:noFill/>
        </p:spPr>
        <p:txBody>
          <a:bodyPr wrap="square">
            <a:spAutoFit/>
          </a:bodyPr>
          <a:lstStyle/>
          <a:p>
            <a:pPr algn="just"/>
            <a:r>
              <a:rPr lang="en-US" sz="2400">
                <a:solidFill>
                  <a:srgbClr val="000000"/>
                </a:solidFill>
                <a:effectLst/>
                <a:latin typeface="#9Slide03 AllRoundGothic" panose="020B0703020202020104" pitchFamily="34" charset="0"/>
                <a:ea typeface="Times New Roman" panose="02020603050405020304" pitchFamily="18" charset="0"/>
              </a:rPr>
              <a:t>Khi ông đang tắm thì cơ thể của ông được nâng lên và một phần nước trào ra ngoài bồn tắm.</a:t>
            </a:r>
          </a:p>
          <a:p>
            <a:pPr marL="342900" indent="-342900" algn="just">
              <a:buFont typeface="Symbol" panose="05050102010706020507" pitchFamily="18" charset="2"/>
              <a:buChar char="®"/>
            </a:pPr>
            <a:r>
              <a:rPr lang="en-US" sz="2400">
                <a:solidFill>
                  <a:srgbClr val="000000"/>
                </a:solidFill>
                <a:latin typeface="#9Slide03 AllRoundGothic" panose="020B0703020202020104" pitchFamily="34" charset="0"/>
                <a:ea typeface="Times New Roman" panose="02020603050405020304" pitchFamily="18" charset="0"/>
                <a:sym typeface="Symbol" panose="05050102010706020507" pitchFamily="18" charset="2"/>
              </a:rPr>
              <a:t>V</a:t>
            </a:r>
            <a:r>
              <a:rPr lang="en-US" sz="2400">
                <a:solidFill>
                  <a:srgbClr val="000000"/>
                </a:solidFill>
                <a:effectLst/>
                <a:latin typeface="#9Slide03 AllRoundGothic" panose="020B0703020202020104" pitchFamily="34" charset="0"/>
                <a:ea typeface="Times New Roman" panose="02020603050405020304" pitchFamily="18" charset="0"/>
              </a:rPr>
              <a:t>ì vậy ông mới có suy nghĩ rằng đã có một lực đẩy trong chất lỏng đẩy cơ thể của ông lên.</a:t>
            </a:r>
          </a:p>
          <a:p>
            <a:pPr marL="342900" indent="-342900" algn="just">
              <a:buFont typeface="Symbol" panose="05050102010706020507" pitchFamily="18" charset="2"/>
              <a:buChar char="®"/>
            </a:pPr>
            <a:r>
              <a:rPr lang="en-US" sz="2400">
                <a:solidFill>
                  <a:srgbClr val="000000"/>
                </a:solidFill>
                <a:effectLst/>
                <a:latin typeface="#9Slide03 AllRoundGothic" panose="020B0703020202020104" pitchFamily="34" charset="0"/>
                <a:ea typeface="Times New Roman" panose="02020603050405020304" pitchFamily="18" charset="0"/>
              </a:rPr>
              <a:t>Cuối cùng Archimedes đã tìm ra bí mật của lực đẩy, phát biểu nguyên lý lực đẩy mang tên ông - lực đẩy Archimedes</a:t>
            </a:r>
            <a:endParaRPr lang="en-US" sz="2400">
              <a:latin typeface="#9Slide03 AllRoundGothic" panose="020B0703020202020104" pitchFamily="34" charset="0"/>
            </a:endParaRPr>
          </a:p>
        </p:txBody>
      </p:sp>
      <p:pic>
        <p:nvPicPr>
          <p:cNvPr id="6" name="Picture 6" descr="137 zalo kim anh">
            <a:extLst>
              <a:ext uri="{FF2B5EF4-FFF2-40B4-BE49-F238E27FC236}">
                <a16:creationId xmlns="" xmlns:a16="http://schemas.microsoft.com/office/drawing/2014/main" id="{4154D3A6-ABFD-A563-737F-E479425F80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5486" y="2805024"/>
            <a:ext cx="3939247" cy="37116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8635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组合 4" descr="137 zalo kim anh"/>
          <p:cNvGrpSpPr/>
          <p:nvPr/>
        </p:nvGrpSpPr>
        <p:grpSpPr>
          <a:xfrm>
            <a:off x="7307974" y="1263153"/>
            <a:ext cx="4164747" cy="3710595"/>
            <a:chOff x="6545974" y="1587003"/>
            <a:chExt cx="4164747" cy="3710595"/>
          </a:xfrm>
        </p:grpSpPr>
        <p:sp>
          <p:nvSpPr>
            <p:cNvPr id="231" name="MH_Other_1"/>
            <p:cNvSpPr/>
            <p:nvPr>
              <p:custDataLst>
                <p:tags r:id="rId4"/>
              </p:custDataLst>
            </p:nvPr>
          </p:nvSpPr>
          <p:spPr bwMode="auto">
            <a:xfrm rot="19138825">
              <a:off x="6747245" y="3479286"/>
              <a:ext cx="3037977" cy="41286"/>
            </a:xfrm>
            <a:prstGeom prst="rect">
              <a:avLst/>
            </a:prstGeom>
            <a:gradFill>
              <a:gsLst>
                <a:gs pos="0">
                  <a:srgbClr val="7D7D7D"/>
                </a:gs>
                <a:gs pos="50000">
                  <a:srgbClr val="A9A9A9"/>
                </a:gs>
                <a:gs pos="100000">
                  <a:srgbClr val="7D7D7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234" name="MH_Other_2"/>
            <p:cNvSpPr>
              <a:spLocks/>
            </p:cNvSpPr>
            <p:nvPr>
              <p:custDataLst>
                <p:tags r:id="rId5"/>
              </p:custDataLst>
            </p:nvPr>
          </p:nvSpPr>
          <p:spPr bwMode="auto">
            <a:xfrm>
              <a:off x="6549416" y="1874286"/>
              <a:ext cx="2487494" cy="947863"/>
            </a:xfrm>
            <a:custGeom>
              <a:avLst/>
              <a:gdLst>
                <a:gd name="T0" fmla="*/ 4706 w 4706"/>
                <a:gd name="T1" fmla="*/ 1936 h 1936"/>
                <a:gd name="T2" fmla="*/ 3264 w 4706"/>
                <a:gd name="T3" fmla="*/ 756 h 1936"/>
                <a:gd name="T4" fmla="*/ 3264 w 4706"/>
                <a:gd name="T5" fmla="*/ 756 h 1936"/>
                <a:gd name="T6" fmla="*/ 3262 w 4706"/>
                <a:gd name="T7" fmla="*/ 755 h 1936"/>
                <a:gd name="T8" fmla="*/ 3255 w 4706"/>
                <a:gd name="T9" fmla="*/ 751 h 1936"/>
                <a:gd name="T10" fmla="*/ 3252 w 4706"/>
                <a:gd name="T11" fmla="*/ 748 h 1936"/>
                <a:gd name="T12" fmla="*/ 287 w 4706"/>
                <a:gd name="T13" fmla="*/ 199 h 1936"/>
                <a:gd name="T14" fmla="*/ 0 w 4706"/>
                <a:gd name="T15" fmla="*/ 1508 h 1936"/>
                <a:gd name="T16" fmla="*/ 4706 w 4706"/>
                <a:gd name="T17" fmla="*/ 1936 h 1936"/>
                <a:gd name="connsiteX0" fmla="*/ 10000 w 10000"/>
                <a:gd name="connsiteY0" fmla="*/ 9312 h 9312"/>
                <a:gd name="connsiteX1" fmla="*/ 6936 w 10000"/>
                <a:gd name="connsiteY1" fmla="*/ 3217 h 9312"/>
                <a:gd name="connsiteX2" fmla="*/ 6936 w 10000"/>
                <a:gd name="connsiteY2" fmla="*/ 3217 h 9312"/>
                <a:gd name="connsiteX3" fmla="*/ 6932 w 10000"/>
                <a:gd name="connsiteY3" fmla="*/ 3212 h 9312"/>
                <a:gd name="connsiteX4" fmla="*/ 6917 w 10000"/>
                <a:gd name="connsiteY4" fmla="*/ 3191 h 9312"/>
                <a:gd name="connsiteX5" fmla="*/ 6989 w 10000"/>
                <a:gd name="connsiteY5" fmla="*/ 3010 h 9312"/>
                <a:gd name="connsiteX6" fmla="*/ 610 w 10000"/>
                <a:gd name="connsiteY6" fmla="*/ 340 h 9312"/>
                <a:gd name="connsiteX7" fmla="*/ 0 w 10000"/>
                <a:gd name="connsiteY7" fmla="*/ 7101 h 9312"/>
                <a:gd name="connsiteX8" fmla="*/ 10000 w 10000"/>
                <a:gd name="connsiteY8" fmla="*/ 9312 h 9312"/>
                <a:gd name="connsiteX0" fmla="*/ 10000 w 10000"/>
                <a:gd name="connsiteY0" fmla="*/ 9853 h 9853"/>
                <a:gd name="connsiteX1" fmla="*/ 6936 w 10000"/>
                <a:gd name="connsiteY1" fmla="*/ 3308 h 9853"/>
                <a:gd name="connsiteX2" fmla="*/ 6936 w 10000"/>
                <a:gd name="connsiteY2" fmla="*/ 3308 h 9853"/>
                <a:gd name="connsiteX3" fmla="*/ 6932 w 10000"/>
                <a:gd name="connsiteY3" fmla="*/ 3302 h 9853"/>
                <a:gd name="connsiteX4" fmla="*/ 7200 w 10000"/>
                <a:gd name="connsiteY4" fmla="*/ 3517 h 9853"/>
                <a:gd name="connsiteX5" fmla="*/ 6989 w 10000"/>
                <a:gd name="connsiteY5" fmla="*/ 3085 h 9853"/>
                <a:gd name="connsiteX6" fmla="*/ 610 w 10000"/>
                <a:gd name="connsiteY6" fmla="*/ 218 h 9853"/>
                <a:gd name="connsiteX7" fmla="*/ 0 w 10000"/>
                <a:gd name="connsiteY7" fmla="*/ 7479 h 9853"/>
                <a:gd name="connsiteX8" fmla="*/ 10000 w 10000"/>
                <a:gd name="connsiteY8" fmla="*/ 9853 h 9853"/>
                <a:gd name="connsiteX0" fmla="*/ 10000 w 10000"/>
                <a:gd name="connsiteY0" fmla="*/ 9999 h 9999"/>
                <a:gd name="connsiteX1" fmla="*/ 6936 w 10000"/>
                <a:gd name="connsiteY1" fmla="*/ 3356 h 9999"/>
                <a:gd name="connsiteX2" fmla="*/ 6936 w 10000"/>
                <a:gd name="connsiteY2" fmla="*/ 3356 h 9999"/>
                <a:gd name="connsiteX3" fmla="*/ 6932 w 10000"/>
                <a:gd name="connsiteY3" fmla="*/ 3350 h 9999"/>
                <a:gd name="connsiteX4" fmla="*/ 6989 w 10000"/>
                <a:gd name="connsiteY4" fmla="*/ 3130 h 9999"/>
                <a:gd name="connsiteX5" fmla="*/ 610 w 10000"/>
                <a:gd name="connsiteY5" fmla="*/ 220 h 9999"/>
                <a:gd name="connsiteX6" fmla="*/ 0 w 10000"/>
                <a:gd name="connsiteY6" fmla="*/ 7590 h 9999"/>
                <a:gd name="connsiteX7" fmla="*/ 10000 w 10000"/>
                <a:gd name="connsiteY7" fmla="*/ 9999 h 9999"/>
                <a:gd name="connsiteX0" fmla="*/ 10000 w 10000"/>
                <a:gd name="connsiteY0" fmla="*/ 10000 h 10000"/>
                <a:gd name="connsiteX1" fmla="*/ 6936 w 10000"/>
                <a:gd name="connsiteY1" fmla="*/ 3356 h 10000"/>
                <a:gd name="connsiteX2" fmla="*/ 6936 w 10000"/>
                <a:gd name="connsiteY2" fmla="*/ 3356 h 10000"/>
                <a:gd name="connsiteX3" fmla="*/ 6989 w 10000"/>
                <a:gd name="connsiteY3" fmla="*/ 3130 h 10000"/>
                <a:gd name="connsiteX4" fmla="*/ 610 w 10000"/>
                <a:gd name="connsiteY4" fmla="*/ 220 h 10000"/>
                <a:gd name="connsiteX5" fmla="*/ 0 w 10000"/>
                <a:gd name="connsiteY5" fmla="*/ 7591 h 10000"/>
                <a:gd name="connsiteX6" fmla="*/ 10000 w 10000"/>
                <a:gd name="connsiteY6" fmla="*/ 10000 h 10000"/>
                <a:gd name="connsiteX0" fmla="*/ 10000 w 10000"/>
                <a:gd name="connsiteY0" fmla="*/ 10000 h 10000"/>
                <a:gd name="connsiteX1" fmla="*/ 6936 w 10000"/>
                <a:gd name="connsiteY1" fmla="*/ 3356 h 10000"/>
                <a:gd name="connsiteX2" fmla="*/ 6989 w 10000"/>
                <a:gd name="connsiteY2" fmla="*/ 3130 h 10000"/>
                <a:gd name="connsiteX3" fmla="*/ 610 w 10000"/>
                <a:gd name="connsiteY3" fmla="*/ 220 h 10000"/>
                <a:gd name="connsiteX4" fmla="*/ 0 w 10000"/>
                <a:gd name="connsiteY4" fmla="*/ 7591 h 10000"/>
                <a:gd name="connsiteX5" fmla="*/ 10000 w 10000"/>
                <a:gd name="connsiteY5" fmla="*/ 10000 h 10000"/>
                <a:gd name="connsiteX0" fmla="*/ 10000 w 10290"/>
                <a:gd name="connsiteY0" fmla="*/ 10067 h 10067"/>
                <a:gd name="connsiteX1" fmla="*/ 6989 w 10290"/>
                <a:gd name="connsiteY1" fmla="*/ 3197 h 10067"/>
                <a:gd name="connsiteX2" fmla="*/ 610 w 10290"/>
                <a:gd name="connsiteY2" fmla="*/ 287 h 10067"/>
                <a:gd name="connsiteX3" fmla="*/ 0 w 10290"/>
                <a:gd name="connsiteY3" fmla="*/ 7658 h 10067"/>
                <a:gd name="connsiteX4" fmla="*/ 10000 w 10290"/>
                <a:gd name="connsiteY4" fmla="*/ 10067 h 10067"/>
                <a:gd name="connsiteX0" fmla="*/ 10000 w 10000"/>
                <a:gd name="connsiteY0" fmla="*/ 10067 h 10067"/>
                <a:gd name="connsiteX1" fmla="*/ 6989 w 10000"/>
                <a:gd name="connsiteY1" fmla="*/ 3197 h 10067"/>
                <a:gd name="connsiteX2" fmla="*/ 610 w 10000"/>
                <a:gd name="connsiteY2" fmla="*/ 287 h 10067"/>
                <a:gd name="connsiteX3" fmla="*/ 0 w 10000"/>
                <a:gd name="connsiteY3" fmla="*/ 7658 h 10067"/>
                <a:gd name="connsiteX4" fmla="*/ 10000 w 10000"/>
                <a:gd name="connsiteY4" fmla="*/ 10067 h 10067"/>
                <a:gd name="connsiteX0" fmla="*/ 10000 w 10000"/>
                <a:gd name="connsiteY0" fmla="*/ 10067 h 10067"/>
                <a:gd name="connsiteX1" fmla="*/ 6989 w 10000"/>
                <a:gd name="connsiteY1" fmla="*/ 3197 h 10067"/>
                <a:gd name="connsiteX2" fmla="*/ 610 w 10000"/>
                <a:gd name="connsiteY2" fmla="*/ 287 h 10067"/>
                <a:gd name="connsiteX3" fmla="*/ 0 w 10000"/>
                <a:gd name="connsiteY3" fmla="*/ 7658 h 10067"/>
                <a:gd name="connsiteX4" fmla="*/ 10000 w 10000"/>
                <a:gd name="connsiteY4" fmla="*/ 10067 h 10067"/>
                <a:gd name="connsiteX0" fmla="*/ 10000 w 10000"/>
                <a:gd name="connsiteY0" fmla="*/ 10081 h 10081"/>
                <a:gd name="connsiteX1" fmla="*/ 6989 w 10000"/>
                <a:gd name="connsiteY1" fmla="*/ 3211 h 10081"/>
                <a:gd name="connsiteX2" fmla="*/ 610 w 10000"/>
                <a:gd name="connsiteY2" fmla="*/ 301 h 10081"/>
                <a:gd name="connsiteX3" fmla="*/ 0 w 10000"/>
                <a:gd name="connsiteY3" fmla="*/ 7672 h 10081"/>
                <a:gd name="connsiteX4" fmla="*/ 10000 w 10000"/>
                <a:gd name="connsiteY4" fmla="*/ 10081 h 10081"/>
                <a:gd name="connsiteX0" fmla="*/ 10000 w 10000"/>
                <a:gd name="connsiteY0" fmla="*/ 10118 h 10118"/>
                <a:gd name="connsiteX1" fmla="*/ 6796 w 10000"/>
                <a:gd name="connsiteY1" fmla="*/ 2887 h 10118"/>
                <a:gd name="connsiteX2" fmla="*/ 610 w 10000"/>
                <a:gd name="connsiteY2" fmla="*/ 338 h 10118"/>
                <a:gd name="connsiteX3" fmla="*/ 0 w 10000"/>
                <a:gd name="connsiteY3" fmla="*/ 7709 h 10118"/>
                <a:gd name="connsiteX4" fmla="*/ 10000 w 10000"/>
                <a:gd name="connsiteY4" fmla="*/ 10118 h 10118"/>
                <a:gd name="connsiteX0" fmla="*/ 10000 w 10000"/>
                <a:gd name="connsiteY0" fmla="*/ 10124 h 10124"/>
                <a:gd name="connsiteX1" fmla="*/ 6796 w 10000"/>
                <a:gd name="connsiteY1" fmla="*/ 2893 h 10124"/>
                <a:gd name="connsiteX2" fmla="*/ 610 w 10000"/>
                <a:gd name="connsiteY2" fmla="*/ 344 h 10124"/>
                <a:gd name="connsiteX3" fmla="*/ 0 w 10000"/>
                <a:gd name="connsiteY3" fmla="*/ 7715 h 10124"/>
                <a:gd name="connsiteX4" fmla="*/ 10000 w 10000"/>
                <a:gd name="connsiteY4" fmla="*/ 10124 h 1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124">
                  <a:moveTo>
                    <a:pt x="10000" y="10124"/>
                  </a:moveTo>
                  <a:cubicBezTo>
                    <a:pt x="9159" y="7545"/>
                    <a:pt x="8270" y="5034"/>
                    <a:pt x="6796" y="2893"/>
                  </a:cubicBezTo>
                  <a:cubicBezTo>
                    <a:pt x="5515" y="1032"/>
                    <a:pt x="3782" y="-776"/>
                    <a:pt x="610" y="344"/>
                  </a:cubicBezTo>
                  <a:cubicBezTo>
                    <a:pt x="759" y="3181"/>
                    <a:pt x="663" y="4876"/>
                    <a:pt x="0" y="7715"/>
                  </a:cubicBezTo>
                  <a:cubicBezTo>
                    <a:pt x="3334" y="5272"/>
                    <a:pt x="6887" y="6127"/>
                    <a:pt x="10000" y="10124"/>
                  </a:cubicBezTo>
                  <a:close/>
                </a:path>
              </a:pathLst>
            </a:custGeom>
            <a:gradFill>
              <a:gsLst>
                <a:gs pos="0">
                  <a:srgbClr val="C5C5C5"/>
                </a:gs>
                <a:gs pos="50000">
                  <a:srgbClr val="D9D9D9"/>
                </a:gs>
                <a:gs pos="100000">
                  <a:srgbClr val="EAEAEA"/>
                </a:gs>
              </a:gsLst>
              <a:lin ang="5400000" scaled="0"/>
            </a:gradFill>
            <a:ln w="9525" cap="rnd">
              <a:solidFill>
                <a:srgbClr val="C5C5C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宋体" charset="-122"/>
                <a:cs typeface="+mn-cs"/>
              </a:endParaRPr>
            </a:p>
          </p:txBody>
        </p:sp>
        <p:sp>
          <p:nvSpPr>
            <p:cNvPr id="235" name="MH_Other_3"/>
            <p:cNvSpPr>
              <a:spLocks/>
            </p:cNvSpPr>
            <p:nvPr>
              <p:custDataLst>
                <p:tags r:id="rId6"/>
              </p:custDataLst>
            </p:nvPr>
          </p:nvSpPr>
          <p:spPr bwMode="auto">
            <a:xfrm>
              <a:off x="6545974" y="2366278"/>
              <a:ext cx="2490934" cy="1728860"/>
            </a:xfrm>
            <a:custGeom>
              <a:avLst/>
              <a:gdLst>
                <a:gd name="T0" fmla="*/ 4714 w 4714"/>
                <a:gd name="T1" fmla="*/ 862 h 3272"/>
                <a:gd name="T2" fmla="*/ 8 w 4714"/>
                <a:gd name="T3" fmla="*/ 434 h 3272"/>
                <a:gd name="T4" fmla="*/ 8 w 4714"/>
                <a:gd name="T5" fmla="*/ 434 h 3272"/>
                <a:gd name="T6" fmla="*/ 0 w 4714"/>
                <a:gd name="T7" fmla="*/ 448 h 3272"/>
                <a:gd name="T8" fmla="*/ 1672 w 4714"/>
                <a:gd name="T9" fmla="*/ 3272 h 3272"/>
                <a:gd name="T10" fmla="*/ 4714 w 4714"/>
                <a:gd name="T11" fmla="*/ 862 h 3272"/>
              </a:gdLst>
              <a:ahLst/>
              <a:cxnLst>
                <a:cxn ang="0">
                  <a:pos x="T0" y="T1"/>
                </a:cxn>
                <a:cxn ang="0">
                  <a:pos x="T2" y="T3"/>
                </a:cxn>
                <a:cxn ang="0">
                  <a:pos x="T4" y="T5"/>
                </a:cxn>
                <a:cxn ang="0">
                  <a:pos x="T6" y="T7"/>
                </a:cxn>
                <a:cxn ang="0">
                  <a:pos x="T8" y="T9"/>
                </a:cxn>
                <a:cxn ang="0">
                  <a:pos x="T10" y="T11"/>
                </a:cxn>
              </a:cxnLst>
              <a:rect l="0" t="0" r="r" b="b"/>
              <a:pathLst>
                <a:path w="4714" h="3272">
                  <a:moveTo>
                    <a:pt x="4714" y="862"/>
                  </a:moveTo>
                  <a:cubicBezTo>
                    <a:pt x="3249" y="152"/>
                    <a:pt x="1577" y="0"/>
                    <a:pt x="8" y="434"/>
                  </a:cubicBezTo>
                  <a:lnTo>
                    <a:pt x="8" y="434"/>
                  </a:lnTo>
                  <a:cubicBezTo>
                    <a:pt x="6" y="439"/>
                    <a:pt x="3" y="443"/>
                    <a:pt x="0" y="448"/>
                  </a:cubicBezTo>
                  <a:cubicBezTo>
                    <a:pt x="792" y="1227"/>
                    <a:pt x="1313" y="2222"/>
                    <a:pt x="1672" y="3272"/>
                  </a:cubicBezTo>
                  <a:lnTo>
                    <a:pt x="4714" y="862"/>
                  </a:lnTo>
                  <a:close/>
                </a:path>
              </a:pathLst>
            </a:custGeom>
            <a:gradFill>
              <a:gsLst>
                <a:gs pos="0">
                  <a:srgbClr val="A9A9A9"/>
                </a:gs>
                <a:gs pos="50000">
                  <a:srgbClr val="C5C5C5"/>
                </a:gs>
                <a:gs pos="100000">
                  <a:srgbClr val="A9A9A9"/>
                </a:gs>
              </a:gsLst>
              <a:lin ang="2700000" scaled="0"/>
            </a:gradFill>
            <a:ln w="9525" cap="rnd">
              <a:solidFill>
                <a:srgbClr val="EAEAEA"/>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宋体" charset="-122"/>
                <a:cs typeface="+mn-cs"/>
              </a:endParaRPr>
            </a:p>
          </p:txBody>
        </p:sp>
        <p:sp>
          <p:nvSpPr>
            <p:cNvPr id="236" name="MH_Other_4"/>
            <p:cNvSpPr>
              <a:spLocks/>
            </p:cNvSpPr>
            <p:nvPr>
              <p:custDataLst>
                <p:tags r:id="rId7"/>
              </p:custDataLst>
            </p:nvPr>
          </p:nvSpPr>
          <p:spPr bwMode="auto">
            <a:xfrm>
              <a:off x="8200863" y="2125442"/>
              <a:ext cx="837765" cy="696705"/>
            </a:xfrm>
            <a:custGeom>
              <a:avLst/>
              <a:gdLst>
                <a:gd name="T0" fmla="*/ 1445 w 1445"/>
                <a:gd name="T1" fmla="*/ 1177 h 1180"/>
                <a:gd name="T2" fmla="*/ 0 w 1445"/>
                <a:gd name="T3" fmla="*/ 0 h 1180"/>
                <a:gd name="T4" fmla="*/ 1442 w 1445"/>
                <a:gd name="T5" fmla="*/ 1180 h 1180"/>
                <a:gd name="T6" fmla="*/ 1442 w 1445"/>
                <a:gd name="T7" fmla="*/ 1180 h 1180"/>
                <a:gd name="T8" fmla="*/ 1445 w 1445"/>
                <a:gd name="T9" fmla="*/ 1177 h 1180"/>
                <a:gd name="connsiteX0" fmla="*/ 10996 w 10996"/>
                <a:gd name="connsiteY0" fmla="*/ 10789 h 10814"/>
                <a:gd name="connsiteX1" fmla="*/ 0 w 10996"/>
                <a:gd name="connsiteY1" fmla="*/ 0 h 10814"/>
                <a:gd name="connsiteX2" fmla="*/ 10975 w 10996"/>
                <a:gd name="connsiteY2" fmla="*/ 10814 h 10814"/>
                <a:gd name="connsiteX3" fmla="*/ 10975 w 10996"/>
                <a:gd name="connsiteY3" fmla="*/ 10814 h 10814"/>
                <a:gd name="connsiteX4" fmla="*/ 10996 w 10996"/>
                <a:gd name="connsiteY4" fmla="*/ 10789 h 10814"/>
                <a:gd name="connsiteX0" fmla="*/ 11970 w 11970"/>
                <a:gd name="connsiteY0" fmla="*/ 10809 h 10834"/>
                <a:gd name="connsiteX1" fmla="*/ 974 w 11970"/>
                <a:gd name="connsiteY1" fmla="*/ 20 h 10834"/>
                <a:gd name="connsiteX2" fmla="*/ 11949 w 11970"/>
                <a:gd name="connsiteY2" fmla="*/ 10834 h 10834"/>
                <a:gd name="connsiteX3" fmla="*/ 11949 w 11970"/>
                <a:gd name="connsiteY3" fmla="*/ 10834 h 10834"/>
                <a:gd name="connsiteX4" fmla="*/ 11970 w 11970"/>
                <a:gd name="connsiteY4" fmla="*/ 10809 h 10834"/>
                <a:gd name="connsiteX0" fmla="*/ 11970 w 11970"/>
                <a:gd name="connsiteY0" fmla="*/ 10809 h 10834"/>
                <a:gd name="connsiteX1" fmla="*/ 974 w 11970"/>
                <a:gd name="connsiteY1" fmla="*/ 20 h 10834"/>
                <a:gd name="connsiteX2" fmla="*/ 11949 w 11970"/>
                <a:gd name="connsiteY2" fmla="*/ 10834 h 10834"/>
                <a:gd name="connsiteX3" fmla="*/ 11949 w 11970"/>
                <a:gd name="connsiteY3" fmla="*/ 10834 h 10834"/>
                <a:gd name="connsiteX4" fmla="*/ 11970 w 11970"/>
                <a:gd name="connsiteY4" fmla="*/ 10809 h 10834"/>
                <a:gd name="connsiteX0" fmla="*/ 10996 w 10996"/>
                <a:gd name="connsiteY0" fmla="*/ 10789 h 10814"/>
                <a:gd name="connsiteX1" fmla="*/ 0 w 10996"/>
                <a:gd name="connsiteY1" fmla="*/ 0 h 10814"/>
                <a:gd name="connsiteX2" fmla="*/ 10975 w 10996"/>
                <a:gd name="connsiteY2" fmla="*/ 10814 h 10814"/>
                <a:gd name="connsiteX3" fmla="*/ 10975 w 10996"/>
                <a:gd name="connsiteY3" fmla="*/ 10814 h 10814"/>
                <a:gd name="connsiteX4" fmla="*/ 10996 w 10996"/>
                <a:gd name="connsiteY4" fmla="*/ 10789 h 10814"/>
                <a:gd name="connsiteX0" fmla="*/ 10996 w 10996"/>
                <a:gd name="connsiteY0" fmla="*/ 10789 h 10814"/>
                <a:gd name="connsiteX1" fmla="*/ 0 w 10996"/>
                <a:gd name="connsiteY1" fmla="*/ 0 h 10814"/>
                <a:gd name="connsiteX2" fmla="*/ 10975 w 10996"/>
                <a:gd name="connsiteY2" fmla="*/ 10814 h 10814"/>
                <a:gd name="connsiteX3" fmla="*/ 10975 w 10996"/>
                <a:gd name="connsiteY3" fmla="*/ 10814 h 10814"/>
                <a:gd name="connsiteX4" fmla="*/ 10996 w 10996"/>
                <a:gd name="connsiteY4" fmla="*/ 10789 h 10814"/>
                <a:gd name="connsiteX0" fmla="*/ 10885 w 10885"/>
                <a:gd name="connsiteY0" fmla="*/ 11332 h 11357"/>
                <a:gd name="connsiteX1" fmla="*/ 0 w 10885"/>
                <a:gd name="connsiteY1" fmla="*/ 0 h 11357"/>
                <a:gd name="connsiteX2" fmla="*/ 10864 w 10885"/>
                <a:gd name="connsiteY2" fmla="*/ 11357 h 11357"/>
                <a:gd name="connsiteX3" fmla="*/ 10864 w 10885"/>
                <a:gd name="connsiteY3" fmla="*/ 11357 h 11357"/>
                <a:gd name="connsiteX4" fmla="*/ 10885 w 10885"/>
                <a:gd name="connsiteY4" fmla="*/ 11332 h 11357"/>
                <a:gd name="connsiteX0" fmla="*/ 10959 w 10959"/>
                <a:gd name="connsiteY0" fmla="*/ 11151 h 11176"/>
                <a:gd name="connsiteX1" fmla="*/ 0 w 10959"/>
                <a:gd name="connsiteY1" fmla="*/ 0 h 11176"/>
                <a:gd name="connsiteX2" fmla="*/ 10938 w 10959"/>
                <a:gd name="connsiteY2" fmla="*/ 11176 h 11176"/>
                <a:gd name="connsiteX3" fmla="*/ 10938 w 10959"/>
                <a:gd name="connsiteY3" fmla="*/ 11176 h 11176"/>
                <a:gd name="connsiteX4" fmla="*/ 10959 w 10959"/>
                <a:gd name="connsiteY4" fmla="*/ 11151 h 11176"/>
                <a:gd name="connsiteX0" fmla="*/ 10959 w 10959"/>
                <a:gd name="connsiteY0" fmla="*/ 11151 h 11176"/>
                <a:gd name="connsiteX1" fmla="*/ 0 w 10959"/>
                <a:gd name="connsiteY1" fmla="*/ 0 h 11176"/>
                <a:gd name="connsiteX2" fmla="*/ 10938 w 10959"/>
                <a:gd name="connsiteY2" fmla="*/ 11176 h 11176"/>
                <a:gd name="connsiteX3" fmla="*/ 10938 w 10959"/>
                <a:gd name="connsiteY3" fmla="*/ 11176 h 11176"/>
                <a:gd name="connsiteX4" fmla="*/ 10959 w 10959"/>
                <a:gd name="connsiteY4" fmla="*/ 11151 h 11176"/>
                <a:gd name="connsiteX0" fmla="*/ 10959 w 10959"/>
                <a:gd name="connsiteY0" fmla="*/ 11151 h 11176"/>
                <a:gd name="connsiteX1" fmla="*/ 0 w 10959"/>
                <a:gd name="connsiteY1" fmla="*/ 0 h 11176"/>
                <a:gd name="connsiteX2" fmla="*/ 10938 w 10959"/>
                <a:gd name="connsiteY2" fmla="*/ 11176 h 11176"/>
                <a:gd name="connsiteX3" fmla="*/ 10938 w 10959"/>
                <a:gd name="connsiteY3" fmla="*/ 11176 h 11176"/>
                <a:gd name="connsiteX4" fmla="*/ 10959 w 10959"/>
                <a:gd name="connsiteY4" fmla="*/ 11151 h 11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9" h="11176">
                  <a:moveTo>
                    <a:pt x="10959" y="11151"/>
                  </a:moveTo>
                  <a:cubicBezTo>
                    <a:pt x="8129" y="6074"/>
                    <a:pt x="7132" y="2023"/>
                    <a:pt x="0" y="0"/>
                  </a:cubicBezTo>
                  <a:cubicBezTo>
                    <a:pt x="4889" y="3072"/>
                    <a:pt x="8142" y="7117"/>
                    <a:pt x="10938" y="11176"/>
                  </a:cubicBezTo>
                  <a:lnTo>
                    <a:pt x="10938" y="11176"/>
                  </a:lnTo>
                  <a:cubicBezTo>
                    <a:pt x="10945" y="11168"/>
                    <a:pt x="10952" y="11159"/>
                    <a:pt x="10959" y="11151"/>
                  </a:cubicBezTo>
                  <a:close/>
                </a:path>
              </a:pathLst>
            </a:custGeom>
            <a:gradFill>
              <a:gsLst>
                <a:gs pos="0">
                  <a:srgbClr val="D7D7D7"/>
                </a:gs>
                <a:gs pos="50000">
                  <a:srgbClr val="E6E6E6"/>
                </a:gs>
                <a:gs pos="100000">
                  <a:srgbClr val="F9F9F9"/>
                </a:gs>
              </a:gsLst>
              <a:lin ang="2700000" scaled="0"/>
            </a:gradFill>
            <a:ln w="0">
              <a:solidFill>
                <a:srgbClr val="D9D9D9"/>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宋体" charset="-122"/>
                <a:cs typeface="+mn-cs"/>
              </a:endParaRPr>
            </a:p>
          </p:txBody>
        </p:sp>
        <p:sp>
          <p:nvSpPr>
            <p:cNvPr id="237" name="MH_Other_5"/>
            <p:cNvSpPr>
              <a:spLocks/>
            </p:cNvSpPr>
            <p:nvPr>
              <p:custDataLst>
                <p:tags r:id="rId8"/>
              </p:custDataLst>
            </p:nvPr>
          </p:nvSpPr>
          <p:spPr bwMode="auto">
            <a:xfrm>
              <a:off x="7428468" y="2822147"/>
              <a:ext cx="1909487" cy="2475451"/>
            </a:xfrm>
            <a:custGeom>
              <a:avLst/>
              <a:gdLst>
                <a:gd name="T0" fmla="*/ 2641 w 3612"/>
                <a:gd name="T1" fmla="*/ 4682 h 4686"/>
                <a:gd name="T2" fmla="*/ 3042 w 3612"/>
                <a:gd name="T3" fmla="*/ 0 h 4686"/>
                <a:gd name="T4" fmla="*/ 3042 w 3612"/>
                <a:gd name="T5" fmla="*/ 0 h 4686"/>
                <a:gd name="T6" fmla="*/ 0 w 3612"/>
                <a:gd name="T7" fmla="*/ 2410 h 4686"/>
                <a:gd name="T8" fmla="*/ 2 w 3612"/>
                <a:gd name="T9" fmla="*/ 2415 h 4686"/>
                <a:gd name="T10" fmla="*/ 2635 w 3612"/>
                <a:gd name="T11" fmla="*/ 4686 h 4686"/>
                <a:gd name="T12" fmla="*/ 2641 w 3612"/>
                <a:gd name="T13" fmla="*/ 4682 h 4686"/>
              </a:gdLst>
              <a:ahLst/>
              <a:cxnLst>
                <a:cxn ang="0">
                  <a:pos x="T0" y="T1"/>
                </a:cxn>
                <a:cxn ang="0">
                  <a:pos x="T2" y="T3"/>
                </a:cxn>
                <a:cxn ang="0">
                  <a:pos x="T4" y="T5"/>
                </a:cxn>
                <a:cxn ang="0">
                  <a:pos x="T6" y="T7"/>
                </a:cxn>
                <a:cxn ang="0">
                  <a:pos x="T8" y="T9"/>
                </a:cxn>
                <a:cxn ang="0">
                  <a:pos x="T10" y="T11"/>
                </a:cxn>
                <a:cxn ang="0">
                  <a:pos x="T12" y="T13"/>
                </a:cxn>
              </a:cxnLst>
              <a:rect l="0" t="0" r="r" b="b"/>
              <a:pathLst>
                <a:path w="3612" h="4686">
                  <a:moveTo>
                    <a:pt x="2641" y="4682"/>
                  </a:moveTo>
                  <a:cubicBezTo>
                    <a:pt x="3465" y="3259"/>
                    <a:pt x="3612" y="1542"/>
                    <a:pt x="3042" y="0"/>
                  </a:cubicBezTo>
                  <a:lnTo>
                    <a:pt x="3042" y="0"/>
                  </a:lnTo>
                  <a:lnTo>
                    <a:pt x="0" y="2410"/>
                  </a:lnTo>
                  <a:cubicBezTo>
                    <a:pt x="1" y="2412"/>
                    <a:pt x="1" y="2413"/>
                    <a:pt x="2" y="2415"/>
                  </a:cubicBezTo>
                  <a:cubicBezTo>
                    <a:pt x="959" y="3147"/>
                    <a:pt x="1640" y="3583"/>
                    <a:pt x="2635" y="4686"/>
                  </a:cubicBezTo>
                  <a:cubicBezTo>
                    <a:pt x="2637" y="4684"/>
                    <a:pt x="2639" y="4683"/>
                    <a:pt x="2641" y="4682"/>
                  </a:cubicBezTo>
                  <a:close/>
                </a:path>
              </a:pathLst>
            </a:custGeom>
            <a:gradFill>
              <a:gsLst>
                <a:gs pos="0">
                  <a:schemeClr val="accent1">
                    <a:lumMod val="20000"/>
                    <a:lumOff val="80000"/>
                  </a:schemeClr>
                </a:gs>
                <a:gs pos="50000">
                  <a:schemeClr val="accent1">
                    <a:lumMod val="40000"/>
                    <a:lumOff val="60000"/>
                  </a:schemeClr>
                </a:gs>
                <a:gs pos="100000">
                  <a:schemeClr val="accent1"/>
                </a:gs>
              </a:gsLst>
              <a:lin ang="5400000" scaled="0"/>
            </a:gradFill>
            <a:ln w="9525" cap="rnd">
              <a:solidFill>
                <a:schemeClr val="accent6">
                  <a:lumMod val="20000"/>
                  <a:lumOff val="8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宋体" charset="-122"/>
                <a:cs typeface="+mn-cs"/>
              </a:endParaRPr>
            </a:p>
          </p:txBody>
        </p:sp>
        <p:sp>
          <p:nvSpPr>
            <p:cNvPr id="238" name="MH_Other_6"/>
            <p:cNvSpPr>
              <a:spLocks/>
            </p:cNvSpPr>
            <p:nvPr>
              <p:custDataLst>
                <p:tags r:id="rId9"/>
              </p:custDataLst>
            </p:nvPr>
          </p:nvSpPr>
          <p:spPr bwMode="auto">
            <a:xfrm>
              <a:off x="8825317" y="2822148"/>
              <a:ext cx="942702" cy="2473731"/>
            </a:xfrm>
            <a:custGeom>
              <a:avLst/>
              <a:gdLst>
                <a:gd name="T0" fmla="*/ 1513 w 1784"/>
                <a:gd name="T1" fmla="*/ 2131 h 4682"/>
                <a:gd name="T2" fmla="*/ 1493 w 1784"/>
                <a:gd name="T3" fmla="*/ 2084 h 4682"/>
                <a:gd name="T4" fmla="*/ 401 w 1784"/>
                <a:gd name="T5" fmla="*/ 0 h 4682"/>
                <a:gd name="T6" fmla="*/ 0 w 1784"/>
                <a:gd name="T7" fmla="*/ 4682 h 4682"/>
                <a:gd name="T8" fmla="*/ 0 w 1784"/>
                <a:gd name="T9" fmla="*/ 4682 h 4682"/>
                <a:gd name="T10" fmla="*/ 1431 w 1784"/>
                <a:gd name="T11" fmla="*/ 4681 h 4682"/>
                <a:gd name="T12" fmla="*/ 1513 w 1784"/>
                <a:gd name="T13" fmla="*/ 2131 h 4682"/>
              </a:gdLst>
              <a:ahLst/>
              <a:cxnLst>
                <a:cxn ang="0">
                  <a:pos x="T0" y="T1"/>
                </a:cxn>
                <a:cxn ang="0">
                  <a:pos x="T2" y="T3"/>
                </a:cxn>
                <a:cxn ang="0">
                  <a:pos x="T4" y="T5"/>
                </a:cxn>
                <a:cxn ang="0">
                  <a:pos x="T6" y="T7"/>
                </a:cxn>
                <a:cxn ang="0">
                  <a:pos x="T8" y="T9"/>
                </a:cxn>
                <a:cxn ang="0">
                  <a:pos x="T10" y="T11"/>
                </a:cxn>
                <a:cxn ang="0">
                  <a:pos x="T12" y="T13"/>
                </a:cxn>
              </a:cxnLst>
              <a:rect l="0" t="0" r="r" b="b"/>
              <a:pathLst>
                <a:path w="1784" h="4682">
                  <a:moveTo>
                    <a:pt x="1513" y="2131"/>
                  </a:moveTo>
                  <a:lnTo>
                    <a:pt x="1493" y="2084"/>
                  </a:lnTo>
                  <a:cubicBezTo>
                    <a:pt x="1236" y="1338"/>
                    <a:pt x="868" y="635"/>
                    <a:pt x="401" y="0"/>
                  </a:cubicBezTo>
                  <a:cubicBezTo>
                    <a:pt x="971" y="1542"/>
                    <a:pt x="824" y="3259"/>
                    <a:pt x="0" y="4682"/>
                  </a:cubicBezTo>
                  <a:lnTo>
                    <a:pt x="0" y="4682"/>
                  </a:lnTo>
                  <a:cubicBezTo>
                    <a:pt x="534" y="4328"/>
                    <a:pt x="1017" y="4377"/>
                    <a:pt x="1431" y="4681"/>
                  </a:cubicBezTo>
                  <a:cubicBezTo>
                    <a:pt x="1653" y="3813"/>
                    <a:pt x="1784" y="3028"/>
                    <a:pt x="1513" y="2131"/>
                  </a:cubicBezTo>
                  <a:close/>
                </a:path>
              </a:pathLst>
            </a:custGeom>
            <a:gradFill>
              <a:gsLst>
                <a:gs pos="0">
                  <a:schemeClr val="accent1">
                    <a:lumMod val="40000"/>
                    <a:lumOff val="60000"/>
                  </a:schemeClr>
                </a:gs>
                <a:gs pos="50000">
                  <a:schemeClr val="accent1"/>
                </a:gs>
                <a:gs pos="100000">
                  <a:schemeClr val="accent1">
                    <a:lumMod val="75000"/>
                  </a:schemeClr>
                </a:gs>
              </a:gsLst>
              <a:lin ang="5400000" scaled="0"/>
            </a:gradFill>
            <a:ln w="9525" cap="rnd">
              <a:solidFill>
                <a:schemeClr val="accent1">
                  <a:lumMod val="40000"/>
                  <a:lumOff val="6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宋体" charset="-122"/>
                <a:cs typeface="+mn-cs"/>
              </a:endParaRPr>
            </a:p>
          </p:txBody>
        </p:sp>
        <p:sp>
          <p:nvSpPr>
            <p:cNvPr id="239" name="MH_Other_7"/>
            <p:cNvSpPr>
              <a:spLocks/>
            </p:cNvSpPr>
            <p:nvPr>
              <p:custDataLst>
                <p:tags r:id="rId10"/>
              </p:custDataLst>
            </p:nvPr>
          </p:nvSpPr>
          <p:spPr bwMode="auto">
            <a:xfrm>
              <a:off x="9036910" y="2820427"/>
              <a:ext cx="634775" cy="1126770"/>
            </a:xfrm>
            <a:custGeom>
              <a:avLst/>
              <a:gdLst>
                <a:gd name="T0" fmla="*/ 1087 w 1199"/>
                <a:gd name="T1" fmla="*/ 2057 h 2134"/>
                <a:gd name="T2" fmla="*/ 18 w 1199"/>
                <a:gd name="T3" fmla="*/ 21 h 2134"/>
                <a:gd name="T4" fmla="*/ 3 w 1199"/>
                <a:gd name="T5" fmla="*/ 0 h 2134"/>
                <a:gd name="T6" fmla="*/ 0 w 1199"/>
                <a:gd name="T7" fmla="*/ 3 h 2134"/>
                <a:gd name="T8" fmla="*/ 0 w 1199"/>
                <a:gd name="T9" fmla="*/ 3 h 2134"/>
                <a:gd name="T10" fmla="*/ 1092 w 1199"/>
                <a:gd name="T11" fmla="*/ 2087 h 2134"/>
                <a:gd name="T12" fmla="*/ 1092 w 1199"/>
                <a:gd name="T13" fmla="*/ 2087 h 2134"/>
                <a:gd name="T14" fmla="*/ 1112 w 1199"/>
                <a:gd name="T15" fmla="*/ 2134 h 2134"/>
                <a:gd name="T16" fmla="*/ 1087 w 1199"/>
                <a:gd name="T17" fmla="*/ 2057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9" h="2134">
                  <a:moveTo>
                    <a:pt x="1087" y="2057"/>
                  </a:moveTo>
                  <a:cubicBezTo>
                    <a:pt x="1199" y="1504"/>
                    <a:pt x="664" y="542"/>
                    <a:pt x="18" y="21"/>
                  </a:cubicBezTo>
                  <a:cubicBezTo>
                    <a:pt x="13" y="14"/>
                    <a:pt x="8" y="7"/>
                    <a:pt x="3" y="0"/>
                  </a:cubicBezTo>
                  <a:lnTo>
                    <a:pt x="0" y="3"/>
                  </a:lnTo>
                  <a:lnTo>
                    <a:pt x="0" y="3"/>
                  </a:lnTo>
                  <a:cubicBezTo>
                    <a:pt x="467" y="638"/>
                    <a:pt x="835" y="1341"/>
                    <a:pt x="1092" y="2087"/>
                  </a:cubicBezTo>
                  <a:lnTo>
                    <a:pt x="1092" y="2087"/>
                  </a:lnTo>
                  <a:lnTo>
                    <a:pt x="1112" y="2134"/>
                  </a:lnTo>
                  <a:cubicBezTo>
                    <a:pt x="1104" y="2108"/>
                    <a:pt x="1096" y="2083"/>
                    <a:pt x="1087" y="2057"/>
                  </a:cubicBezTo>
                  <a:close/>
                </a:path>
              </a:pathLst>
            </a:custGeom>
            <a:gradFill>
              <a:gsLst>
                <a:gs pos="0">
                  <a:schemeClr val="accent1"/>
                </a:gs>
                <a:gs pos="100000">
                  <a:schemeClr val="accent1">
                    <a:lumMod val="75000"/>
                  </a:schemeClr>
                </a:gs>
              </a:gsLst>
              <a:lin ang="5400000" scaled="0"/>
            </a:gradFill>
            <a:ln w="0">
              <a:solidFill>
                <a:schemeClr val="accent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宋体" charset="-122"/>
                <a:cs typeface="+mn-cs"/>
              </a:endParaRPr>
            </a:p>
          </p:txBody>
        </p:sp>
        <p:sp>
          <p:nvSpPr>
            <p:cNvPr id="233" name="MH_Other_8"/>
            <p:cNvSpPr/>
            <p:nvPr>
              <p:custDataLst>
                <p:tags r:id="rId11"/>
              </p:custDataLst>
            </p:nvPr>
          </p:nvSpPr>
          <p:spPr bwMode="auto">
            <a:xfrm rot="19138825">
              <a:off x="6647469" y="4616377"/>
              <a:ext cx="557364" cy="115258"/>
            </a:xfrm>
            <a:prstGeom prst="roundRect">
              <a:avLst>
                <a:gd name="adj" fmla="val 50000"/>
              </a:avLst>
            </a:prstGeom>
            <a:gradFill>
              <a:gsLst>
                <a:gs pos="0">
                  <a:srgbClr val="7D7D7D"/>
                </a:gs>
                <a:gs pos="50000">
                  <a:srgbClr val="A9A9A9"/>
                </a:gs>
                <a:gs pos="100000">
                  <a:srgbClr val="7D7D7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243" name="MH_Other_9"/>
            <p:cNvSpPr/>
            <p:nvPr>
              <p:custDataLst>
                <p:tags r:id="rId12"/>
              </p:custDataLst>
            </p:nvPr>
          </p:nvSpPr>
          <p:spPr>
            <a:xfrm>
              <a:off x="8870043" y="1671295"/>
              <a:ext cx="935821" cy="739711"/>
            </a:xfrm>
            <a:custGeom>
              <a:avLst/>
              <a:gdLst>
                <a:gd name="connsiteX0" fmla="*/ 766119 w 766119"/>
                <a:gd name="connsiteY0" fmla="*/ 0 h 605482"/>
                <a:gd name="connsiteX1" fmla="*/ 74140 w 766119"/>
                <a:gd name="connsiteY1" fmla="*/ 605482 h 605482"/>
                <a:gd name="connsiteX2" fmla="*/ 0 w 766119"/>
                <a:gd name="connsiteY2" fmla="*/ 197709 h 605482"/>
                <a:gd name="connsiteX3" fmla="*/ 0 w 766119"/>
                <a:gd name="connsiteY3" fmla="*/ 197709 h 605482"/>
              </a:gdLst>
              <a:ahLst/>
              <a:cxnLst>
                <a:cxn ang="0">
                  <a:pos x="connsiteX0" y="connsiteY0"/>
                </a:cxn>
                <a:cxn ang="0">
                  <a:pos x="connsiteX1" y="connsiteY1"/>
                </a:cxn>
                <a:cxn ang="0">
                  <a:pos x="connsiteX2" y="connsiteY2"/>
                </a:cxn>
                <a:cxn ang="0">
                  <a:pos x="connsiteX3" y="connsiteY3"/>
                </a:cxn>
              </a:cxnLst>
              <a:rect l="l" t="t" r="r" b="b"/>
              <a:pathLst>
                <a:path w="766119" h="605482">
                  <a:moveTo>
                    <a:pt x="766119" y="0"/>
                  </a:moveTo>
                  <a:lnTo>
                    <a:pt x="74140" y="605482"/>
                  </a:lnTo>
                  <a:lnTo>
                    <a:pt x="0" y="197709"/>
                  </a:lnTo>
                  <a:lnTo>
                    <a:pt x="0" y="197709"/>
                  </a:lnTo>
                </a:path>
              </a:pathLst>
            </a:custGeom>
            <a:ln w="190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微软雅黑"/>
                <a:cs typeface="+mn-cs"/>
              </a:endParaRPr>
            </a:p>
          </p:txBody>
        </p:sp>
        <p:sp>
          <p:nvSpPr>
            <p:cNvPr id="244" name="MH_SubTitle_1"/>
            <p:cNvSpPr txBox="1">
              <a:spLocks noChangeArrowheads="1"/>
            </p:cNvSpPr>
            <p:nvPr>
              <p:custDataLst>
                <p:tags r:id="rId13"/>
              </p:custDataLst>
            </p:nvPr>
          </p:nvSpPr>
          <p:spPr bwMode="auto">
            <a:xfrm rot="19070786">
              <a:off x="8858003" y="1587003"/>
              <a:ext cx="1090644" cy="366414"/>
            </a:xfrm>
            <a:prstGeom prst="rect">
              <a:avLst/>
            </a:prstGeom>
            <a:noFill/>
            <a:ln w="9525">
              <a:noFill/>
              <a:miter lim="800000"/>
              <a:headEnd/>
              <a:tailEnd/>
            </a:ln>
          </p:spPr>
          <p:txBody>
            <a:bodyPr anchor="b">
              <a:norm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65000"/>
                      <a:lumOff val="35000"/>
                    </a:prstClr>
                  </a:solidFill>
                  <a:effectLst/>
                  <a:uLnTx/>
                  <a:uFillTx/>
                  <a:latin typeface="迷你简准圆" panose="03000509000000000000" pitchFamily="65" charset="-122"/>
                  <a:ea typeface="迷你简准圆" panose="03000509000000000000" pitchFamily="65" charset="-122"/>
                  <a:cs typeface="+mn-cs"/>
                </a:rPr>
                <a:t>Lorem</a:t>
              </a: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迷你简准圆" panose="03000509000000000000" pitchFamily="65" charset="-122"/>
                <a:ea typeface="迷你简准圆" panose="03000509000000000000" pitchFamily="65" charset="-122"/>
                <a:cs typeface="+mn-cs"/>
              </a:endParaRPr>
            </a:p>
          </p:txBody>
        </p:sp>
        <p:sp>
          <p:nvSpPr>
            <p:cNvPr id="246" name="MH_Other_10"/>
            <p:cNvSpPr/>
            <p:nvPr>
              <p:custDataLst>
                <p:tags r:id="rId14"/>
              </p:custDataLst>
            </p:nvPr>
          </p:nvSpPr>
          <p:spPr>
            <a:xfrm>
              <a:off x="9453211" y="2202854"/>
              <a:ext cx="832605" cy="906575"/>
            </a:xfrm>
            <a:custGeom>
              <a:avLst/>
              <a:gdLst>
                <a:gd name="connsiteX0" fmla="*/ 679621 w 679621"/>
                <a:gd name="connsiteY0" fmla="*/ 0 h 741405"/>
                <a:gd name="connsiteX1" fmla="*/ 0 w 679621"/>
                <a:gd name="connsiteY1" fmla="*/ 617838 h 741405"/>
                <a:gd name="connsiteX2" fmla="*/ 370702 w 679621"/>
                <a:gd name="connsiteY2" fmla="*/ 741405 h 741405"/>
              </a:gdLst>
              <a:ahLst/>
              <a:cxnLst>
                <a:cxn ang="0">
                  <a:pos x="connsiteX0" y="connsiteY0"/>
                </a:cxn>
                <a:cxn ang="0">
                  <a:pos x="connsiteX1" y="connsiteY1"/>
                </a:cxn>
                <a:cxn ang="0">
                  <a:pos x="connsiteX2" y="connsiteY2"/>
                </a:cxn>
              </a:cxnLst>
              <a:rect l="l" t="t" r="r" b="b"/>
              <a:pathLst>
                <a:path w="679621" h="741405">
                  <a:moveTo>
                    <a:pt x="679621" y="0"/>
                  </a:moveTo>
                  <a:lnTo>
                    <a:pt x="0" y="617838"/>
                  </a:lnTo>
                  <a:lnTo>
                    <a:pt x="370702" y="741405"/>
                  </a:lnTo>
                </a:path>
              </a:pathLst>
            </a:custGeom>
            <a:ln w="190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微软雅黑"/>
                <a:cs typeface="+mn-cs"/>
              </a:endParaRPr>
            </a:p>
          </p:txBody>
        </p:sp>
        <p:sp>
          <p:nvSpPr>
            <p:cNvPr id="247" name="MH_SubTitle_2"/>
            <p:cNvSpPr txBox="1">
              <a:spLocks noChangeArrowheads="1"/>
            </p:cNvSpPr>
            <p:nvPr>
              <p:custDataLst>
                <p:tags r:id="rId15"/>
              </p:custDataLst>
            </p:nvPr>
          </p:nvSpPr>
          <p:spPr bwMode="auto">
            <a:xfrm rot="19070786">
              <a:off x="9621798" y="2404124"/>
              <a:ext cx="1088923" cy="366415"/>
            </a:xfrm>
            <a:prstGeom prst="rect">
              <a:avLst/>
            </a:prstGeom>
            <a:noFill/>
            <a:ln w="9525">
              <a:noFill/>
              <a:miter lim="800000"/>
              <a:headEnd/>
              <a:tailEnd/>
            </a:ln>
          </p:spPr>
          <p:txBody>
            <a:bodyPr>
              <a:norm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black">
                      <a:lumMod val="65000"/>
                      <a:lumOff val="35000"/>
                    </a:prstClr>
                  </a:solidFill>
                  <a:effectLst/>
                  <a:uLnTx/>
                  <a:uFillTx/>
                  <a:latin typeface="迷你简准圆" panose="03000509000000000000" pitchFamily="65" charset="-122"/>
                  <a:ea typeface="迷你简准圆" panose="03000509000000000000" pitchFamily="65" charset="-122"/>
                  <a:cs typeface="+mn-cs"/>
                </a:rPr>
                <a:t>Lorem</a:t>
              </a:r>
              <a:endParaRPr kumimoji="0" lang="zh-CN" altLang="en-US" sz="1600" b="0" i="0" u="none" strike="noStrike" kern="1200" cap="none" spc="0" normalizeH="0" baseline="0" noProof="0" dirty="0">
                <a:ln>
                  <a:noFill/>
                </a:ln>
                <a:solidFill>
                  <a:prstClr val="black">
                    <a:lumMod val="65000"/>
                    <a:lumOff val="35000"/>
                  </a:prstClr>
                </a:solidFill>
                <a:effectLst/>
                <a:uLnTx/>
                <a:uFillTx/>
                <a:latin typeface="迷你简准圆" panose="03000509000000000000" pitchFamily="65" charset="-122"/>
                <a:ea typeface="迷你简准圆" panose="03000509000000000000" pitchFamily="65" charset="-122"/>
                <a:cs typeface="+mn-cs"/>
              </a:endParaRPr>
            </a:p>
          </p:txBody>
        </p:sp>
      </p:grpSp>
      <p:grpSp>
        <p:nvGrpSpPr>
          <p:cNvPr id="4" name="组合 3" descr="137 zalo kim anh"/>
          <p:cNvGrpSpPr/>
          <p:nvPr/>
        </p:nvGrpSpPr>
        <p:grpSpPr>
          <a:xfrm>
            <a:off x="719931" y="2170004"/>
            <a:ext cx="5653148" cy="3315532"/>
            <a:chOff x="581219" y="2279059"/>
            <a:chExt cx="4869814" cy="3283680"/>
          </a:xfrm>
        </p:grpSpPr>
        <p:sp>
          <p:nvSpPr>
            <p:cNvPr id="254" name="MH_Other_11"/>
            <p:cNvSpPr/>
            <p:nvPr>
              <p:custDataLst>
                <p:tags r:id="rId2"/>
              </p:custDataLst>
            </p:nvPr>
          </p:nvSpPr>
          <p:spPr>
            <a:xfrm>
              <a:off x="581219" y="2279059"/>
              <a:ext cx="708926" cy="633931"/>
            </a:xfrm>
            <a:prstGeom prst="diagStripe">
              <a:avLst/>
            </a:prstGeom>
            <a:solidFill>
              <a:schemeClr val="accent1"/>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endParaRPr>
            </a:p>
          </p:txBody>
        </p:sp>
        <p:sp>
          <p:nvSpPr>
            <p:cNvPr id="255" name="MH_Other_12"/>
            <p:cNvSpPr/>
            <p:nvPr>
              <p:custDataLst>
                <p:tags r:id="rId3"/>
              </p:custDataLst>
            </p:nvPr>
          </p:nvSpPr>
          <p:spPr>
            <a:xfrm rot="10800000">
              <a:off x="4742107" y="4928808"/>
              <a:ext cx="708926" cy="633931"/>
            </a:xfrm>
            <a:prstGeom prst="diagStripe">
              <a:avLst/>
            </a:prstGeom>
            <a:solidFill>
              <a:schemeClr val="accent1"/>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endParaRPr>
            </a:p>
          </p:txBody>
        </p:sp>
      </p:grpSp>
      <p:grpSp>
        <p:nvGrpSpPr>
          <p:cNvPr id="21" name="组合 20" descr="137 zalo kim anh"/>
          <p:cNvGrpSpPr/>
          <p:nvPr/>
        </p:nvGrpSpPr>
        <p:grpSpPr>
          <a:xfrm>
            <a:off x="567531" y="457653"/>
            <a:ext cx="614363" cy="392543"/>
            <a:chOff x="3672114" y="-827314"/>
            <a:chExt cx="396844" cy="142875"/>
          </a:xfrm>
        </p:grpSpPr>
        <p:cxnSp>
          <p:nvCxnSpPr>
            <p:cNvPr id="22" name="直接连接符 21"/>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3" name="Title 1" descr="137 zalo kim anh">
            <a:extLst>
              <a:ext uri="{FF2B5EF4-FFF2-40B4-BE49-F238E27FC236}">
                <a16:creationId xmlns="" xmlns:a16="http://schemas.microsoft.com/office/drawing/2014/main" id="{B6B06A9F-15C8-E670-8CCE-51DA64C902B4}"/>
              </a:ext>
            </a:extLst>
          </p:cNvPr>
          <p:cNvSpPr txBox="1">
            <a:spLocks/>
          </p:cNvSpPr>
          <p:nvPr/>
        </p:nvSpPr>
        <p:spPr>
          <a:xfrm>
            <a:off x="1463240" y="301594"/>
            <a:ext cx="4797601" cy="79941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b="0" i="0" u="none" strike="noStrike" kern="1200" cap="none" spc="0" normalizeH="0" baseline="0" noProof="0" dirty="0" smtClean="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rPr>
              <a:t>VẬN</a:t>
            </a:r>
            <a:r>
              <a:rPr kumimoji="0" lang="en-US" b="0" i="0" u="none" strike="noStrike" kern="1200" cap="none" spc="0" normalizeH="0" noProof="0" dirty="0" smtClean="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rPr>
              <a:t> DỤNG VÀ BT V</a:t>
            </a:r>
            <a:r>
              <a:rPr kumimoji="0" lang="en-US" b="0" i="0" u="none" strike="noStrike" kern="1200" cap="none" spc="0" normalizeH="0" baseline="0" noProof="0" dirty="0" smtClean="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rPr>
              <a:t>Ề </a:t>
            </a:r>
            <a:r>
              <a:rPr kumimoji="0" lang="en-US" b="0" i="0" u="none" strike="noStrike" kern="1200" cap="none" spc="0" normalizeH="0" baseline="0" noProof="0" dirty="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rPr>
              <a:t>NHÀ</a:t>
            </a:r>
          </a:p>
        </p:txBody>
      </p:sp>
      <p:sp>
        <p:nvSpPr>
          <p:cNvPr id="7" name="TextBox 6" descr="137 zalo kim anh">
            <a:extLst>
              <a:ext uri="{FF2B5EF4-FFF2-40B4-BE49-F238E27FC236}">
                <a16:creationId xmlns="" xmlns:a16="http://schemas.microsoft.com/office/drawing/2014/main" id="{0917E633-5E13-C4E3-9869-70EC494CD5C0}"/>
              </a:ext>
            </a:extLst>
          </p:cNvPr>
          <p:cNvSpPr txBox="1"/>
          <p:nvPr/>
        </p:nvSpPr>
        <p:spPr>
          <a:xfrm>
            <a:off x="1124167" y="2510954"/>
            <a:ext cx="4912581" cy="1938992"/>
          </a:xfrm>
          <a:prstGeom prst="rect">
            <a:avLst/>
          </a:prstGeom>
          <a:noFill/>
        </p:spPr>
        <p:txBody>
          <a:bodyPr wrap="square">
            <a:spAutoFit/>
          </a:bodyPr>
          <a:lstStyle/>
          <a:p>
            <a:pPr marL="285750" indent="-285750" algn="just"/>
            <a:r>
              <a:rPr lang="en-US" sz="2400" dirty="0">
                <a:effectLst/>
                <a:latin typeface="#9Slide03 AllRoundGothic" panose="020B0703020202020104" pitchFamily="34" charset="0"/>
                <a:ea typeface="Times New Roman" panose="02020603050405020304" pitchFamily="18" charset="0"/>
                <a:sym typeface="Wingdings" panose="05000000000000000000" pitchFamily="2" charset="2"/>
              </a:rPr>
              <a:t> </a:t>
            </a:r>
            <a:r>
              <a:rPr lang="en-US" sz="2400" dirty="0" err="1">
                <a:effectLst/>
                <a:latin typeface="#9Slide03 AllRoundGothic" panose="020B0703020202020104" pitchFamily="34" charset="0"/>
                <a:ea typeface="Times New Roman" panose="02020603050405020304" pitchFamily="18" charset="0"/>
              </a:rPr>
              <a:t>Chế</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tạo</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hệ</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thống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dù</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để</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thả</a:t>
            </a:r>
            <a:r>
              <a:rPr lang="en-US" sz="2400" dirty="0">
                <a:effectLst/>
                <a:latin typeface="#9Slide03 AllRoundGothic" panose="020B0703020202020104" pitchFamily="34" charset="0"/>
                <a:ea typeface="Times New Roman" panose="02020603050405020304" pitchFamily="18" charset="0"/>
              </a:rPr>
              <a:t> </a:t>
            </a:r>
            <a:r>
              <a:rPr lang="en-US" sz="2400" dirty="0" err="1" smtClean="0">
                <a:effectLst/>
                <a:latin typeface="#9Slide03 AllRoundGothic" panose="020B0703020202020104" pitchFamily="34" charset="0"/>
                <a:ea typeface="Times New Roman" panose="02020603050405020304" pitchFamily="18" charset="0"/>
              </a:rPr>
              <a:t>rơi</a:t>
            </a:r>
            <a:r>
              <a:rPr lang="en-US" sz="2400" dirty="0" smtClean="0">
                <a:effectLst/>
                <a:latin typeface="#9Slide03 AllRoundGothic" panose="020B0703020202020104" pitchFamily="34" charset="0"/>
                <a:ea typeface="Times New Roman" panose="02020603050405020304" pitchFamily="18" charset="0"/>
              </a:rPr>
              <a:t> </a:t>
            </a:r>
            <a:r>
              <a:rPr lang="en-US" sz="2400" dirty="0" err="1" smtClean="0">
                <a:effectLst/>
                <a:latin typeface="#9Slide03 AllRoundGothic" panose="020B0703020202020104" pitchFamily="34" charset="0"/>
                <a:ea typeface="Times New Roman" panose="02020603050405020304" pitchFamily="18" charset="0"/>
              </a:rPr>
              <a:t>một</a:t>
            </a:r>
            <a:r>
              <a:rPr lang="en-US" sz="2400" dirty="0" smtClean="0">
                <a:effectLst/>
                <a:latin typeface="#9Slide03 AllRoundGothic" panose="020B0703020202020104" pitchFamily="34" charset="0"/>
                <a:ea typeface="Times New Roman" panose="02020603050405020304" pitchFamily="18" charset="0"/>
              </a:rPr>
              <a:t> </a:t>
            </a:r>
            <a:r>
              <a:rPr lang="en-US" sz="2400" dirty="0" err="1" smtClean="0">
                <a:effectLst/>
                <a:latin typeface="#9Slide03 AllRoundGothic" panose="020B0703020202020104" pitchFamily="34" charset="0"/>
                <a:ea typeface="Times New Roman" panose="02020603050405020304" pitchFamily="18" charset="0"/>
              </a:rPr>
              <a:t>vật</a:t>
            </a:r>
            <a:r>
              <a:rPr lang="en-US" sz="2400" dirty="0" smtClean="0">
                <a:effectLst/>
                <a:latin typeface="#9Slide03 AllRoundGothic" panose="020B0703020202020104" pitchFamily="34" charset="0"/>
                <a:ea typeface="Times New Roman" panose="02020603050405020304" pitchFamily="18" charset="0"/>
              </a:rPr>
              <a:t>.</a:t>
            </a:r>
            <a:endParaRPr lang="en-US" sz="2400" dirty="0">
              <a:latin typeface="#9Slide03 AllRoundGothic" panose="020B0703020202020104" pitchFamily="34" charset="0"/>
            </a:endParaRPr>
          </a:p>
          <a:p>
            <a:pPr marL="285750" indent="-285750" algn="just"/>
            <a:r>
              <a:rPr lang="en-US" sz="2400" dirty="0">
                <a:effectLst/>
                <a:latin typeface="#9Slide03 AllRoundGothic" panose="020B0703020202020104" pitchFamily="34" charset="0"/>
                <a:ea typeface="Times New Roman" panose="02020603050405020304" pitchFamily="18" charset="0"/>
                <a:sym typeface="Wingdings" panose="05000000000000000000" pitchFamily="2" charset="2"/>
              </a:rPr>
              <a:t> </a:t>
            </a:r>
            <a:r>
              <a:rPr lang="nl-NL" sz="2400" dirty="0">
                <a:effectLst/>
                <a:latin typeface="#9Slide03 AllRoundGothic" panose="020B0703020202020104" pitchFamily="34" charset="0"/>
                <a:ea typeface="Times New Roman" panose="02020603050405020304" pitchFamily="18" charset="0"/>
              </a:rPr>
              <a:t>Đọc phần nội dung em có biết.</a:t>
            </a:r>
          </a:p>
          <a:p>
            <a:pPr marL="285750" indent="-285750" algn="just"/>
            <a:r>
              <a:rPr lang="en-US" sz="2400" dirty="0">
                <a:effectLst/>
                <a:latin typeface="#9Slide03 AllRoundGothic" panose="020B0703020202020104" pitchFamily="34" charset="0"/>
                <a:ea typeface="Times New Roman" panose="02020603050405020304" pitchFamily="18" charset="0"/>
                <a:sym typeface="Wingdings" panose="05000000000000000000" pitchFamily="2" charset="2"/>
              </a:rPr>
              <a:t> </a:t>
            </a:r>
            <a:r>
              <a:rPr lang="en-US" sz="2400" dirty="0" err="1">
                <a:effectLst/>
                <a:latin typeface="#9Slide03 AllRoundGothic" panose="020B0703020202020104" pitchFamily="34" charset="0"/>
                <a:ea typeface="Times New Roman" panose="02020603050405020304" pitchFamily="18" charset="0"/>
                <a:sym typeface="Wingdings" panose="05000000000000000000" pitchFamily="2" charset="2"/>
              </a:rPr>
              <a:t>Học</a:t>
            </a:r>
            <a:r>
              <a:rPr lang="en-US" sz="2400" dirty="0">
                <a:effectLst/>
                <a:latin typeface="#9Slide03 AllRoundGothic" panose="020B0703020202020104" pitchFamily="34" charset="0"/>
                <a:ea typeface="Times New Roman" panose="02020603050405020304" pitchFamily="18" charset="0"/>
                <a:sym typeface="Wingdings" panose="05000000000000000000" pitchFamily="2" charset="2"/>
              </a:rPr>
              <a:t> </a:t>
            </a:r>
            <a:r>
              <a:rPr lang="en-US" sz="2400" dirty="0" err="1">
                <a:effectLst/>
                <a:latin typeface="#9Slide03 AllRoundGothic" panose="020B0703020202020104" pitchFamily="34" charset="0"/>
                <a:ea typeface="Times New Roman" panose="02020603050405020304" pitchFamily="18" charset="0"/>
                <a:sym typeface="Wingdings" panose="05000000000000000000" pitchFamily="2" charset="2"/>
              </a:rPr>
              <a:t>bài</a:t>
            </a:r>
            <a:r>
              <a:rPr lang="en-US" sz="2400" dirty="0">
                <a:effectLst/>
                <a:latin typeface="#9Slide03 AllRoundGothic" panose="020B0703020202020104" pitchFamily="34" charset="0"/>
                <a:ea typeface="Times New Roman" panose="02020603050405020304" pitchFamily="18" charset="0"/>
                <a:sym typeface="Wingdings" panose="05000000000000000000" pitchFamily="2" charset="2"/>
              </a:rPr>
              <a:t> </a:t>
            </a:r>
            <a:r>
              <a:rPr lang="en-US" sz="2400" dirty="0" err="1">
                <a:effectLst/>
                <a:latin typeface="#9Slide03 AllRoundGothic" panose="020B0703020202020104" pitchFamily="34" charset="0"/>
                <a:ea typeface="Times New Roman" panose="02020603050405020304" pitchFamily="18" charset="0"/>
                <a:sym typeface="Wingdings" panose="05000000000000000000" pitchFamily="2" charset="2"/>
              </a:rPr>
              <a:t>và</a:t>
            </a:r>
            <a:r>
              <a:rPr lang="en-US" sz="2400" dirty="0">
                <a:effectLst/>
                <a:latin typeface="#9Slide03 AllRoundGothic" panose="020B0703020202020104" pitchFamily="34" charset="0"/>
                <a:ea typeface="Times New Roman" panose="02020603050405020304" pitchFamily="18" charset="0"/>
                <a:sym typeface="Wingdings" panose="05000000000000000000" pitchFamily="2" charset="2"/>
              </a:rPr>
              <a:t> </a:t>
            </a:r>
            <a:r>
              <a:rPr lang="en-US" sz="2400" dirty="0" err="1">
                <a:effectLst/>
                <a:latin typeface="#9Slide03 AllRoundGothic" panose="020B0703020202020104" pitchFamily="34" charset="0"/>
                <a:ea typeface="Times New Roman" panose="02020603050405020304" pitchFamily="18" charset="0"/>
                <a:sym typeface="Wingdings" panose="05000000000000000000" pitchFamily="2" charset="2"/>
              </a:rPr>
              <a:t>làm</a:t>
            </a:r>
            <a:r>
              <a:rPr lang="en-US" sz="2400" dirty="0">
                <a:effectLst/>
                <a:latin typeface="#9Slide03 AllRoundGothic" panose="020B0703020202020104" pitchFamily="34" charset="0"/>
                <a:ea typeface="Times New Roman" panose="02020603050405020304" pitchFamily="18" charset="0"/>
                <a:sym typeface="Wingdings" panose="05000000000000000000" pitchFamily="2" charset="2"/>
              </a:rPr>
              <a:t> </a:t>
            </a:r>
            <a:r>
              <a:rPr lang="en-US" sz="2400" dirty="0" err="1">
                <a:effectLst/>
                <a:latin typeface="#9Slide03 AllRoundGothic" panose="020B0703020202020104" pitchFamily="34" charset="0"/>
                <a:ea typeface="Times New Roman" panose="02020603050405020304" pitchFamily="18" charset="0"/>
                <a:sym typeface="Wingdings" panose="05000000000000000000" pitchFamily="2" charset="2"/>
              </a:rPr>
              <a:t>bài</a:t>
            </a:r>
            <a:r>
              <a:rPr lang="en-US" sz="2400" dirty="0">
                <a:effectLst/>
                <a:latin typeface="#9Slide03 AllRoundGothic" panose="020B0703020202020104" pitchFamily="34" charset="0"/>
                <a:ea typeface="Times New Roman" panose="02020603050405020304" pitchFamily="18" charset="0"/>
                <a:sym typeface="Wingdings" panose="05000000000000000000" pitchFamily="2" charset="2"/>
              </a:rPr>
              <a:t> </a:t>
            </a:r>
            <a:r>
              <a:rPr lang="en-US" sz="2400" dirty="0" err="1">
                <a:effectLst/>
                <a:latin typeface="#9Slide03 AllRoundGothic" panose="020B0703020202020104" pitchFamily="34" charset="0"/>
                <a:ea typeface="Times New Roman" panose="02020603050405020304" pitchFamily="18" charset="0"/>
                <a:sym typeface="Wingdings" panose="05000000000000000000" pitchFamily="2" charset="2"/>
              </a:rPr>
              <a:t>trong</a:t>
            </a:r>
            <a:r>
              <a:rPr lang="en-US" sz="2400" dirty="0">
                <a:effectLst/>
                <a:latin typeface="#9Slide03 AllRoundGothic" panose="020B0703020202020104" pitchFamily="34" charset="0"/>
                <a:ea typeface="Times New Roman" panose="02020603050405020304" pitchFamily="18" charset="0"/>
                <a:sym typeface="Wingdings" panose="05000000000000000000" pitchFamily="2" charset="2"/>
              </a:rPr>
              <a:t> </a:t>
            </a:r>
            <a:r>
              <a:rPr lang="en-US" sz="2400" dirty="0" err="1">
                <a:effectLst/>
                <a:latin typeface="#9Slide03 AllRoundGothic" panose="020B0703020202020104" pitchFamily="34" charset="0"/>
                <a:ea typeface="Times New Roman" panose="02020603050405020304" pitchFamily="18" charset="0"/>
                <a:sym typeface="Wingdings" panose="05000000000000000000" pitchFamily="2" charset="2"/>
              </a:rPr>
              <a:t>sách</a:t>
            </a:r>
            <a:r>
              <a:rPr lang="en-US" sz="2400" dirty="0">
                <a:effectLst/>
                <a:latin typeface="#9Slide03 AllRoundGothic" panose="020B0703020202020104" pitchFamily="34" charset="0"/>
                <a:ea typeface="Times New Roman" panose="02020603050405020304" pitchFamily="18" charset="0"/>
                <a:sym typeface="Wingdings" panose="05000000000000000000" pitchFamily="2" charset="2"/>
              </a:rPr>
              <a:t> </a:t>
            </a:r>
            <a:r>
              <a:rPr lang="en-US" sz="2400" dirty="0" err="1">
                <a:effectLst/>
                <a:latin typeface="#9Slide03 AllRoundGothic" panose="020B0703020202020104" pitchFamily="34" charset="0"/>
                <a:ea typeface="Times New Roman" panose="02020603050405020304" pitchFamily="18" charset="0"/>
                <a:sym typeface="Wingdings" panose="05000000000000000000" pitchFamily="2" charset="2"/>
              </a:rPr>
              <a:t>bài</a:t>
            </a:r>
            <a:r>
              <a:rPr lang="en-US" sz="2400" dirty="0">
                <a:effectLst/>
                <a:latin typeface="#9Slide03 AllRoundGothic" panose="020B0703020202020104" pitchFamily="34" charset="0"/>
                <a:ea typeface="Times New Roman" panose="02020603050405020304" pitchFamily="18" charset="0"/>
                <a:sym typeface="Wingdings" panose="05000000000000000000" pitchFamily="2" charset="2"/>
              </a:rPr>
              <a:t> </a:t>
            </a:r>
            <a:r>
              <a:rPr lang="en-US" sz="2400" dirty="0" err="1">
                <a:effectLst/>
                <a:latin typeface="#9Slide03 AllRoundGothic" panose="020B0703020202020104" pitchFamily="34" charset="0"/>
                <a:ea typeface="Times New Roman" panose="02020603050405020304" pitchFamily="18" charset="0"/>
                <a:sym typeface="Wingdings" panose="05000000000000000000" pitchFamily="2" charset="2"/>
              </a:rPr>
              <a:t>tập</a:t>
            </a:r>
            <a:endParaRPr lang="en-US" sz="2400" dirty="0">
              <a:latin typeface="#9Slide03 AllRoundGothic" panose="020B0703020202020104" pitchFamily="34" charset="0"/>
            </a:endParaRPr>
          </a:p>
        </p:txBody>
      </p:sp>
      <p:pic>
        <p:nvPicPr>
          <p:cNvPr id="25" name="image3.png" descr="Chế tạo hệ thống dù để thả một quả trứng từ độ cao 10 m xuống đất mà trứng không vỡ"/>
          <p:cNvPicPr/>
          <p:nvPr/>
        </p:nvPicPr>
        <p:blipFill>
          <a:blip r:embed="rId18"/>
          <a:srcRect/>
          <a:stretch>
            <a:fillRect/>
          </a:stretch>
        </p:blipFill>
        <p:spPr>
          <a:xfrm>
            <a:off x="2868166" y="4030466"/>
            <a:ext cx="3896527" cy="2734228"/>
          </a:xfrm>
          <a:prstGeom prst="rect">
            <a:avLst/>
          </a:prstGeom>
          <a:ln/>
        </p:spPr>
      </p:pic>
    </p:spTree>
    <p:custDataLst>
      <p:tags r:id="rId1"/>
    </p:custDataLst>
    <p:extLst>
      <p:ext uri="{BB962C8B-B14F-4D97-AF65-F5344CB8AC3E}">
        <p14:creationId xmlns:p14="http://schemas.microsoft.com/office/powerpoint/2010/main" val="122634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descr="137 zalo kim anh"/>
          <p:cNvSpPr txBox="1"/>
          <p:nvPr/>
        </p:nvSpPr>
        <p:spPr>
          <a:xfrm>
            <a:off x="618978" y="1052103"/>
            <a:ext cx="6928303" cy="1107996"/>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srgbClr val="E6A857">
                    <a:lumMod val="50000"/>
                  </a:srgbClr>
                </a:solidFill>
                <a:effectLst/>
                <a:uLnTx/>
                <a:uFillTx/>
                <a:latin typeface="#9Slide03 Kaleko 105 Round Bold" pitchFamily="2" charset="0"/>
                <a:ea typeface="迷你简准圆" panose="03000509000000000000" pitchFamily="65" charset="-122"/>
                <a:cs typeface="+mn-cs"/>
              </a:rPr>
              <a:t>THANK YOU</a:t>
            </a:r>
            <a:endParaRPr kumimoji="0" lang="zh-CN" altLang="en-US" sz="6600" b="0" i="0" u="none" strike="noStrike" kern="1200" cap="none" spc="0" normalizeH="0" baseline="0" noProof="0" dirty="0">
              <a:ln>
                <a:noFill/>
              </a:ln>
              <a:solidFill>
                <a:srgbClr val="E6A857">
                  <a:lumMod val="50000"/>
                </a:srgbClr>
              </a:solidFill>
              <a:effectLst/>
              <a:uLnTx/>
              <a:uFillTx/>
              <a:latin typeface="#9Slide03 Kaleko 105 Round Bold" pitchFamily="2" charset="0"/>
              <a:ea typeface="迷你简准圆" panose="03000509000000000000" pitchFamily="65" charset="-122"/>
              <a:cs typeface="+mn-cs"/>
            </a:endParaRPr>
          </a:p>
        </p:txBody>
      </p:sp>
      <p:sp>
        <p:nvSpPr>
          <p:cNvPr id="10" name="文本框 2" descr="137 zalo kim anh">
            <a:extLst>
              <a:ext uri="{FF2B5EF4-FFF2-40B4-BE49-F238E27FC236}">
                <a16:creationId xmlns="" xmlns:a16="http://schemas.microsoft.com/office/drawing/2014/main" id="{661C541E-485F-473A-8FDD-C5E2E30AD663}"/>
              </a:ext>
            </a:extLst>
          </p:cNvPr>
          <p:cNvSpPr txBox="1"/>
          <p:nvPr/>
        </p:nvSpPr>
        <p:spPr>
          <a:xfrm>
            <a:off x="6230919" y="6268012"/>
            <a:ext cx="5961081" cy="461665"/>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E6A857">
                    <a:lumMod val="50000"/>
                  </a:srgbClr>
                </a:solidFill>
                <a:effectLst/>
                <a:uLnTx/>
                <a:uFillTx/>
                <a:latin typeface="#9Slide03 Kaleko 105 Round Bold" pitchFamily="2" charset="0"/>
                <a:ea typeface="迷你简准圆" panose="03000509000000000000" pitchFamily="65" charset="-122"/>
                <a:cs typeface="+mn-cs"/>
              </a:rPr>
              <a:t>Giáo</a:t>
            </a:r>
            <a:r>
              <a:rPr kumimoji="0" lang="en-US" altLang="zh-CN" sz="2400" b="0" i="0" u="none" strike="noStrike" kern="1200" cap="none" spc="0" normalizeH="0" baseline="0" noProof="0" dirty="0">
                <a:ln>
                  <a:noFill/>
                </a:ln>
                <a:solidFill>
                  <a:srgbClr val="E6A857">
                    <a:lumMod val="50000"/>
                  </a:srgbClr>
                </a:solidFill>
                <a:effectLst/>
                <a:uLnTx/>
                <a:uFillTx/>
                <a:latin typeface="#9Slide03 Kaleko 105 Round Bold" pitchFamily="2" charset="0"/>
                <a:ea typeface="迷你简准圆" panose="03000509000000000000" pitchFamily="65" charset="-122"/>
                <a:cs typeface="+mn-cs"/>
              </a:rPr>
              <a:t> </a:t>
            </a:r>
            <a:r>
              <a:rPr kumimoji="0" lang="en-US" altLang="zh-CN" sz="2400" b="0" i="0" u="none" strike="noStrike" kern="1200" cap="none" spc="0" normalizeH="0" baseline="0" noProof="0" dirty="0" err="1">
                <a:ln>
                  <a:noFill/>
                </a:ln>
                <a:solidFill>
                  <a:srgbClr val="E6A857">
                    <a:lumMod val="50000"/>
                  </a:srgbClr>
                </a:solidFill>
                <a:effectLst/>
                <a:uLnTx/>
                <a:uFillTx/>
                <a:latin typeface="#9Slide03 Kaleko 105 Round Bold" pitchFamily="2" charset="0"/>
                <a:ea typeface="迷你简准圆" panose="03000509000000000000" pitchFamily="65" charset="-122"/>
                <a:cs typeface="+mn-cs"/>
              </a:rPr>
              <a:t>viên</a:t>
            </a:r>
            <a:r>
              <a:rPr kumimoji="0" lang="en-US" altLang="zh-CN" sz="2400" b="0" i="0" u="none" strike="noStrike" kern="1200" cap="none" spc="0" normalizeH="0" baseline="0" noProof="0" dirty="0">
                <a:ln>
                  <a:noFill/>
                </a:ln>
                <a:solidFill>
                  <a:srgbClr val="E6A857">
                    <a:lumMod val="50000"/>
                  </a:srgbClr>
                </a:solidFill>
                <a:effectLst/>
                <a:uLnTx/>
                <a:uFillTx/>
                <a:latin typeface="#9Slide03 Kaleko 105 Round Bold" pitchFamily="2" charset="0"/>
                <a:ea typeface="迷你简准圆" panose="03000509000000000000" pitchFamily="65" charset="-122"/>
                <a:cs typeface="+mn-cs"/>
              </a:rPr>
              <a:t>: </a:t>
            </a:r>
            <a:r>
              <a:rPr kumimoji="0" lang="en-US" altLang="zh-CN" sz="2400" b="0" i="0" u="none" strike="noStrike" kern="1200" cap="none" spc="0" normalizeH="0" baseline="0" noProof="0" dirty="0" err="1" smtClean="0">
                <a:ln>
                  <a:noFill/>
                </a:ln>
                <a:solidFill>
                  <a:srgbClr val="E6A857">
                    <a:lumMod val="50000"/>
                  </a:srgbClr>
                </a:solidFill>
                <a:effectLst/>
                <a:uLnTx/>
                <a:uFillTx/>
                <a:latin typeface="#9Slide03 Kaleko 105 Round Bold" pitchFamily="2" charset="0"/>
                <a:ea typeface="迷你简准圆" panose="03000509000000000000" pitchFamily="65" charset="-122"/>
                <a:cs typeface="+mn-cs"/>
              </a:rPr>
              <a:t>Trần</a:t>
            </a:r>
            <a:r>
              <a:rPr kumimoji="0" lang="en-US" altLang="zh-CN" sz="2400" b="0" i="0" u="none" strike="noStrike" kern="1200" cap="none" spc="0" normalizeH="0" noProof="0" dirty="0" smtClean="0">
                <a:ln>
                  <a:noFill/>
                </a:ln>
                <a:solidFill>
                  <a:srgbClr val="E6A857">
                    <a:lumMod val="50000"/>
                  </a:srgbClr>
                </a:solidFill>
                <a:effectLst/>
                <a:uLnTx/>
                <a:uFillTx/>
                <a:latin typeface="#9Slide03 Kaleko 105 Round Bold" pitchFamily="2" charset="0"/>
                <a:ea typeface="迷你简准圆" panose="03000509000000000000" pitchFamily="65" charset="-122"/>
                <a:cs typeface="+mn-cs"/>
              </a:rPr>
              <a:t> </a:t>
            </a:r>
            <a:r>
              <a:rPr kumimoji="0" lang="en-US" altLang="zh-CN" sz="2400" b="0" i="0" u="none" strike="noStrike" kern="1200" cap="none" spc="0" normalizeH="0" noProof="0" dirty="0" err="1" smtClean="0">
                <a:ln>
                  <a:noFill/>
                </a:ln>
                <a:solidFill>
                  <a:srgbClr val="E6A857">
                    <a:lumMod val="50000"/>
                  </a:srgbClr>
                </a:solidFill>
                <a:effectLst/>
                <a:uLnTx/>
                <a:uFillTx/>
                <a:latin typeface="#9Slide03 Kaleko 105 Round Bold" pitchFamily="2" charset="0"/>
                <a:ea typeface="迷你简准圆" panose="03000509000000000000" pitchFamily="65" charset="-122"/>
                <a:cs typeface="+mn-cs"/>
              </a:rPr>
              <a:t>Đình</a:t>
            </a:r>
            <a:r>
              <a:rPr kumimoji="0" lang="en-US" altLang="zh-CN" sz="2400" b="0" i="0" u="none" strike="noStrike" kern="1200" cap="none" spc="0" normalizeH="0" noProof="0" dirty="0" smtClean="0">
                <a:ln>
                  <a:noFill/>
                </a:ln>
                <a:solidFill>
                  <a:srgbClr val="E6A857">
                    <a:lumMod val="50000"/>
                  </a:srgbClr>
                </a:solidFill>
                <a:effectLst/>
                <a:uLnTx/>
                <a:uFillTx/>
                <a:latin typeface="#9Slide03 Kaleko 105 Round Bold" pitchFamily="2" charset="0"/>
                <a:ea typeface="迷你简准圆" panose="03000509000000000000" pitchFamily="65" charset="-122"/>
                <a:cs typeface="+mn-cs"/>
              </a:rPr>
              <a:t> </a:t>
            </a:r>
            <a:r>
              <a:rPr kumimoji="0" lang="en-US" altLang="zh-CN" sz="2400" b="0" i="0" u="none" strike="noStrike" kern="1200" cap="none" spc="0" normalizeH="0" noProof="0" dirty="0" err="1" smtClean="0">
                <a:ln>
                  <a:noFill/>
                </a:ln>
                <a:solidFill>
                  <a:srgbClr val="E6A857">
                    <a:lumMod val="50000"/>
                  </a:srgbClr>
                </a:solidFill>
                <a:effectLst/>
                <a:uLnTx/>
                <a:uFillTx/>
                <a:latin typeface="#9Slide03 Kaleko 105 Round Bold" pitchFamily="2" charset="0"/>
                <a:ea typeface="迷你简准圆" panose="03000509000000000000" pitchFamily="65" charset="-122"/>
                <a:cs typeface="+mn-cs"/>
              </a:rPr>
              <a:t>Nhơn</a:t>
            </a:r>
            <a:endParaRPr kumimoji="0" lang="zh-CN" altLang="en-US" sz="2400" b="0" i="0" u="none" strike="noStrike" kern="1200" cap="none" spc="0" normalizeH="0" baseline="0" noProof="0" dirty="0">
              <a:ln>
                <a:noFill/>
              </a:ln>
              <a:solidFill>
                <a:srgbClr val="E6A857">
                  <a:lumMod val="50000"/>
                </a:srgbClr>
              </a:solidFill>
              <a:effectLst/>
              <a:uLnTx/>
              <a:uFillTx/>
              <a:latin typeface="#9Slide03 Kaleko 105 Round Bold" pitchFamily="2" charset="0"/>
              <a:ea typeface="迷你简准圆" panose="03000509000000000000" pitchFamily="65" charset="-122"/>
              <a:cs typeface="+mn-cs"/>
            </a:endParaRPr>
          </a:p>
        </p:txBody>
      </p:sp>
      <p:grpSp>
        <p:nvGrpSpPr>
          <p:cNvPr id="11" name="组合 4" descr="137 zalo kim anh">
            <a:extLst>
              <a:ext uri="{FF2B5EF4-FFF2-40B4-BE49-F238E27FC236}">
                <a16:creationId xmlns="" xmlns:a16="http://schemas.microsoft.com/office/drawing/2014/main" id="{70C776F5-CC67-4AFC-8CA5-0B999BB116FF}"/>
              </a:ext>
            </a:extLst>
          </p:cNvPr>
          <p:cNvGrpSpPr/>
          <p:nvPr/>
        </p:nvGrpSpPr>
        <p:grpSpPr>
          <a:xfrm>
            <a:off x="7596253" y="111984"/>
            <a:ext cx="2362052" cy="1759973"/>
            <a:chOff x="6545974" y="1671295"/>
            <a:chExt cx="3739842" cy="3626303"/>
          </a:xfrm>
        </p:grpSpPr>
        <p:sp>
          <p:nvSpPr>
            <p:cNvPr id="12" name="MH_Other_1">
              <a:extLst>
                <a:ext uri="{FF2B5EF4-FFF2-40B4-BE49-F238E27FC236}">
                  <a16:creationId xmlns="" xmlns:a16="http://schemas.microsoft.com/office/drawing/2014/main" id="{3F91370F-1789-46E7-9988-CAE037B60EBA}"/>
                </a:ext>
              </a:extLst>
            </p:cNvPr>
            <p:cNvSpPr/>
            <p:nvPr>
              <p:custDataLst>
                <p:tags r:id="rId1"/>
              </p:custDataLst>
            </p:nvPr>
          </p:nvSpPr>
          <p:spPr bwMode="auto">
            <a:xfrm rot="19138825">
              <a:off x="6747245" y="3479286"/>
              <a:ext cx="3037977" cy="41286"/>
            </a:xfrm>
            <a:prstGeom prst="rect">
              <a:avLst/>
            </a:prstGeom>
            <a:gradFill>
              <a:gsLst>
                <a:gs pos="0">
                  <a:srgbClr val="7D7D7D"/>
                </a:gs>
                <a:gs pos="50000">
                  <a:srgbClr val="A9A9A9"/>
                </a:gs>
                <a:gs pos="100000">
                  <a:srgbClr val="7D7D7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13" name="MH_Other_2">
              <a:extLst>
                <a:ext uri="{FF2B5EF4-FFF2-40B4-BE49-F238E27FC236}">
                  <a16:creationId xmlns="" xmlns:a16="http://schemas.microsoft.com/office/drawing/2014/main" id="{29A50339-1B63-4619-BB32-91B645790E6A}"/>
                </a:ext>
              </a:extLst>
            </p:cNvPr>
            <p:cNvSpPr>
              <a:spLocks/>
            </p:cNvSpPr>
            <p:nvPr>
              <p:custDataLst>
                <p:tags r:id="rId2"/>
              </p:custDataLst>
            </p:nvPr>
          </p:nvSpPr>
          <p:spPr bwMode="auto">
            <a:xfrm>
              <a:off x="6549416" y="1874286"/>
              <a:ext cx="2487494" cy="947863"/>
            </a:xfrm>
            <a:custGeom>
              <a:avLst/>
              <a:gdLst>
                <a:gd name="T0" fmla="*/ 4706 w 4706"/>
                <a:gd name="T1" fmla="*/ 1936 h 1936"/>
                <a:gd name="T2" fmla="*/ 3264 w 4706"/>
                <a:gd name="T3" fmla="*/ 756 h 1936"/>
                <a:gd name="T4" fmla="*/ 3264 w 4706"/>
                <a:gd name="T5" fmla="*/ 756 h 1936"/>
                <a:gd name="T6" fmla="*/ 3262 w 4706"/>
                <a:gd name="T7" fmla="*/ 755 h 1936"/>
                <a:gd name="T8" fmla="*/ 3255 w 4706"/>
                <a:gd name="T9" fmla="*/ 751 h 1936"/>
                <a:gd name="T10" fmla="*/ 3252 w 4706"/>
                <a:gd name="T11" fmla="*/ 748 h 1936"/>
                <a:gd name="T12" fmla="*/ 287 w 4706"/>
                <a:gd name="T13" fmla="*/ 199 h 1936"/>
                <a:gd name="T14" fmla="*/ 0 w 4706"/>
                <a:gd name="T15" fmla="*/ 1508 h 1936"/>
                <a:gd name="T16" fmla="*/ 4706 w 4706"/>
                <a:gd name="T17" fmla="*/ 1936 h 1936"/>
                <a:gd name="connsiteX0" fmla="*/ 10000 w 10000"/>
                <a:gd name="connsiteY0" fmla="*/ 9312 h 9312"/>
                <a:gd name="connsiteX1" fmla="*/ 6936 w 10000"/>
                <a:gd name="connsiteY1" fmla="*/ 3217 h 9312"/>
                <a:gd name="connsiteX2" fmla="*/ 6936 w 10000"/>
                <a:gd name="connsiteY2" fmla="*/ 3217 h 9312"/>
                <a:gd name="connsiteX3" fmla="*/ 6932 w 10000"/>
                <a:gd name="connsiteY3" fmla="*/ 3212 h 9312"/>
                <a:gd name="connsiteX4" fmla="*/ 6917 w 10000"/>
                <a:gd name="connsiteY4" fmla="*/ 3191 h 9312"/>
                <a:gd name="connsiteX5" fmla="*/ 6989 w 10000"/>
                <a:gd name="connsiteY5" fmla="*/ 3010 h 9312"/>
                <a:gd name="connsiteX6" fmla="*/ 610 w 10000"/>
                <a:gd name="connsiteY6" fmla="*/ 340 h 9312"/>
                <a:gd name="connsiteX7" fmla="*/ 0 w 10000"/>
                <a:gd name="connsiteY7" fmla="*/ 7101 h 9312"/>
                <a:gd name="connsiteX8" fmla="*/ 10000 w 10000"/>
                <a:gd name="connsiteY8" fmla="*/ 9312 h 9312"/>
                <a:gd name="connsiteX0" fmla="*/ 10000 w 10000"/>
                <a:gd name="connsiteY0" fmla="*/ 9853 h 9853"/>
                <a:gd name="connsiteX1" fmla="*/ 6936 w 10000"/>
                <a:gd name="connsiteY1" fmla="*/ 3308 h 9853"/>
                <a:gd name="connsiteX2" fmla="*/ 6936 w 10000"/>
                <a:gd name="connsiteY2" fmla="*/ 3308 h 9853"/>
                <a:gd name="connsiteX3" fmla="*/ 6932 w 10000"/>
                <a:gd name="connsiteY3" fmla="*/ 3302 h 9853"/>
                <a:gd name="connsiteX4" fmla="*/ 7200 w 10000"/>
                <a:gd name="connsiteY4" fmla="*/ 3517 h 9853"/>
                <a:gd name="connsiteX5" fmla="*/ 6989 w 10000"/>
                <a:gd name="connsiteY5" fmla="*/ 3085 h 9853"/>
                <a:gd name="connsiteX6" fmla="*/ 610 w 10000"/>
                <a:gd name="connsiteY6" fmla="*/ 218 h 9853"/>
                <a:gd name="connsiteX7" fmla="*/ 0 w 10000"/>
                <a:gd name="connsiteY7" fmla="*/ 7479 h 9853"/>
                <a:gd name="connsiteX8" fmla="*/ 10000 w 10000"/>
                <a:gd name="connsiteY8" fmla="*/ 9853 h 9853"/>
                <a:gd name="connsiteX0" fmla="*/ 10000 w 10000"/>
                <a:gd name="connsiteY0" fmla="*/ 9999 h 9999"/>
                <a:gd name="connsiteX1" fmla="*/ 6936 w 10000"/>
                <a:gd name="connsiteY1" fmla="*/ 3356 h 9999"/>
                <a:gd name="connsiteX2" fmla="*/ 6936 w 10000"/>
                <a:gd name="connsiteY2" fmla="*/ 3356 h 9999"/>
                <a:gd name="connsiteX3" fmla="*/ 6932 w 10000"/>
                <a:gd name="connsiteY3" fmla="*/ 3350 h 9999"/>
                <a:gd name="connsiteX4" fmla="*/ 6989 w 10000"/>
                <a:gd name="connsiteY4" fmla="*/ 3130 h 9999"/>
                <a:gd name="connsiteX5" fmla="*/ 610 w 10000"/>
                <a:gd name="connsiteY5" fmla="*/ 220 h 9999"/>
                <a:gd name="connsiteX6" fmla="*/ 0 w 10000"/>
                <a:gd name="connsiteY6" fmla="*/ 7590 h 9999"/>
                <a:gd name="connsiteX7" fmla="*/ 10000 w 10000"/>
                <a:gd name="connsiteY7" fmla="*/ 9999 h 9999"/>
                <a:gd name="connsiteX0" fmla="*/ 10000 w 10000"/>
                <a:gd name="connsiteY0" fmla="*/ 10000 h 10000"/>
                <a:gd name="connsiteX1" fmla="*/ 6936 w 10000"/>
                <a:gd name="connsiteY1" fmla="*/ 3356 h 10000"/>
                <a:gd name="connsiteX2" fmla="*/ 6936 w 10000"/>
                <a:gd name="connsiteY2" fmla="*/ 3356 h 10000"/>
                <a:gd name="connsiteX3" fmla="*/ 6989 w 10000"/>
                <a:gd name="connsiteY3" fmla="*/ 3130 h 10000"/>
                <a:gd name="connsiteX4" fmla="*/ 610 w 10000"/>
                <a:gd name="connsiteY4" fmla="*/ 220 h 10000"/>
                <a:gd name="connsiteX5" fmla="*/ 0 w 10000"/>
                <a:gd name="connsiteY5" fmla="*/ 7591 h 10000"/>
                <a:gd name="connsiteX6" fmla="*/ 10000 w 10000"/>
                <a:gd name="connsiteY6" fmla="*/ 10000 h 10000"/>
                <a:gd name="connsiteX0" fmla="*/ 10000 w 10000"/>
                <a:gd name="connsiteY0" fmla="*/ 10000 h 10000"/>
                <a:gd name="connsiteX1" fmla="*/ 6936 w 10000"/>
                <a:gd name="connsiteY1" fmla="*/ 3356 h 10000"/>
                <a:gd name="connsiteX2" fmla="*/ 6989 w 10000"/>
                <a:gd name="connsiteY2" fmla="*/ 3130 h 10000"/>
                <a:gd name="connsiteX3" fmla="*/ 610 w 10000"/>
                <a:gd name="connsiteY3" fmla="*/ 220 h 10000"/>
                <a:gd name="connsiteX4" fmla="*/ 0 w 10000"/>
                <a:gd name="connsiteY4" fmla="*/ 7591 h 10000"/>
                <a:gd name="connsiteX5" fmla="*/ 10000 w 10000"/>
                <a:gd name="connsiteY5" fmla="*/ 10000 h 10000"/>
                <a:gd name="connsiteX0" fmla="*/ 10000 w 10290"/>
                <a:gd name="connsiteY0" fmla="*/ 10067 h 10067"/>
                <a:gd name="connsiteX1" fmla="*/ 6989 w 10290"/>
                <a:gd name="connsiteY1" fmla="*/ 3197 h 10067"/>
                <a:gd name="connsiteX2" fmla="*/ 610 w 10290"/>
                <a:gd name="connsiteY2" fmla="*/ 287 h 10067"/>
                <a:gd name="connsiteX3" fmla="*/ 0 w 10290"/>
                <a:gd name="connsiteY3" fmla="*/ 7658 h 10067"/>
                <a:gd name="connsiteX4" fmla="*/ 10000 w 10290"/>
                <a:gd name="connsiteY4" fmla="*/ 10067 h 10067"/>
                <a:gd name="connsiteX0" fmla="*/ 10000 w 10000"/>
                <a:gd name="connsiteY0" fmla="*/ 10067 h 10067"/>
                <a:gd name="connsiteX1" fmla="*/ 6989 w 10000"/>
                <a:gd name="connsiteY1" fmla="*/ 3197 h 10067"/>
                <a:gd name="connsiteX2" fmla="*/ 610 w 10000"/>
                <a:gd name="connsiteY2" fmla="*/ 287 h 10067"/>
                <a:gd name="connsiteX3" fmla="*/ 0 w 10000"/>
                <a:gd name="connsiteY3" fmla="*/ 7658 h 10067"/>
                <a:gd name="connsiteX4" fmla="*/ 10000 w 10000"/>
                <a:gd name="connsiteY4" fmla="*/ 10067 h 10067"/>
                <a:gd name="connsiteX0" fmla="*/ 10000 w 10000"/>
                <a:gd name="connsiteY0" fmla="*/ 10067 h 10067"/>
                <a:gd name="connsiteX1" fmla="*/ 6989 w 10000"/>
                <a:gd name="connsiteY1" fmla="*/ 3197 h 10067"/>
                <a:gd name="connsiteX2" fmla="*/ 610 w 10000"/>
                <a:gd name="connsiteY2" fmla="*/ 287 h 10067"/>
                <a:gd name="connsiteX3" fmla="*/ 0 w 10000"/>
                <a:gd name="connsiteY3" fmla="*/ 7658 h 10067"/>
                <a:gd name="connsiteX4" fmla="*/ 10000 w 10000"/>
                <a:gd name="connsiteY4" fmla="*/ 10067 h 10067"/>
                <a:gd name="connsiteX0" fmla="*/ 10000 w 10000"/>
                <a:gd name="connsiteY0" fmla="*/ 10081 h 10081"/>
                <a:gd name="connsiteX1" fmla="*/ 6989 w 10000"/>
                <a:gd name="connsiteY1" fmla="*/ 3211 h 10081"/>
                <a:gd name="connsiteX2" fmla="*/ 610 w 10000"/>
                <a:gd name="connsiteY2" fmla="*/ 301 h 10081"/>
                <a:gd name="connsiteX3" fmla="*/ 0 w 10000"/>
                <a:gd name="connsiteY3" fmla="*/ 7672 h 10081"/>
                <a:gd name="connsiteX4" fmla="*/ 10000 w 10000"/>
                <a:gd name="connsiteY4" fmla="*/ 10081 h 10081"/>
                <a:gd name="connsiteX0" fmla="*/ 10000 w 10000"/>
                <a:gd name="connsiteY0" fmla="*/ 10118 h 10118"/>
                <a:gd name="connsiteX1" fmla="*/ 6796 w 10000"/>
                <a:gd name="connsiteY1" fmla="*/ 2887 h 10118"/>
                <a:gd name="connsiteX2" fmla="*/ 610 w 10000"/>
                <a:gd name="connsiteY2" fmla="*/ 338 h 10118"/>
                <a:gd name="connsiteX3" fmla="*/ 0 w 10000"/>
                <a:gd name="connsiteY3" fmla="*/ 7709 h 10118"/>
                <a:gd name="connsiteX4" fmla="*/ 10000 w 10000"/>
                <a:gd name="connsiteY4" fmla="*/ 10118 h 10118"/>
                <a:gd name="connsiteX0" fmla="*/ 10000 w 10000"/>
                <a:gd name="connsiteY0" fmla="*/ 10124 h 10124"/>
                <a:gd name="connsiteX1" fmla="*/ 6796 w 10000"/>
                <a:gd name="connsiteY1" fmla="*/ 2893 h 10124"/>
                <a:gd name="connsiteX2" fmla="*/ 610 w 10000"/>
                <a:gd name="connsiteY2" fmla="*/ 344 h 10124"/>
                <a:gd name="connsiteX3" fmla="*/ 0 w 10000"/>
                <a:gd name="connsiteY3" fmla="*/ 7715 h 10124"/>
                <a:gd name="connsiteX4" fmla="*/ 10000 w 10000"/>
                <a:gd name="connsiteY4" fmla="*/ 10124 h 1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124">
                  <a:moveTo>
                    <a:pt x="10000" y="10124"/>
                  </a:moveTo>
                  <a:cubicBezTo>
                    <a:pt x="9159" y="7545"/>
                    <a:pt x="8270" y="5034"/>
                    <a:pt x="6796" y="2893"/>
                  </a:cubicBezTo>
                  <a:cubicBezTo>
                    <a:pt x="5515" y="1032"/>
                    <a:pt x="3782" y="-776"/>
                    <a:pt x="610" y="344"/>
                  </a:cubicBezTo>
                  <a:cubicBezTo>
                    <a:pt x="759" y="3181"/>
                    <a:pt x="663" y="4876"/>
                    <a:pt x="0" y="7715"/>
                  </a:cubicBezTo>
                  <a:cubicBezTo>
                    <a:pt x="3334" y="5272"/>
                    <a:pt x="6887" y="6127"/>
                    <a:pt x="10000" y="10124"/>
                  </a:cubicBezTo>
                  <a:close/>
                </a:path>
              </a:pathLst>
            </a:custGeom>
            <a:gradFill>
              <a:gsLst>
                <a:gs pos="0">
                  <a:srgbClr val="C5C5C5"/>
                </a:gs>
                <a:gs pos="50000">
                  <a:srgbClr val="D9D9D9"/>
                </a:gs>
                <a:gs pos="100000">
                  <a:srgbClr val="EAEAEA"/>
                </a:gs>
              </a:gsLst>
              <a:lin ang="5400000" scaled="0"/>
            </a:gradFill>
            <a:ln w="9525" cap="rnd">
              <a:solidFill>
                <a:srgbClr val="C5C5C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宋体" charset="-122"/>
                <a:cs typeface="+mn-cs"/>
              </a:endParaRPr>
            </a:p>
          </p:txBody>
        </p:sp>
        <p:sp>
          <p:nvSpPr>
            <p:cNvPr id="14" name="MH_Other_3">
              <a:extLst>
                <a:ext uri="{FF2B5EF4-FFF2-40B4-BE49-F238E27FC236}">
                  <a16:creationId xmlns="" xmlns:a16="http://schemas.microsoft.com/office/drawing/2014/main" id="{068BBF70-C68B-4B1B-ABEA-8315AD1B117A}"/>
                </a:ext>
              </a:extLst>
            </p:cNvPr>
            <p:cNvSpPr>
              <a:spLocks/>
            </p:cNvSpPr>
            <p:nvPr>
              <p:custDataLst>
                <p:tags r:id="rId3"/>
              </p:custDataLst>
            </p:nvPr>
          </p:nvSpPr>
          <p:spPr bwMode="auto">
            <a:xfrm>
              <a:off x="6545974" y="2366278"/>
              <a:ext cx="2490934" cy="1728860"/>
            </a:xfrm>
            <a:custGeom>
              <a:avLst/>
              <a:gdLst>
                <a:gd name="T0" fmla="*/ 4714 w 4714"/>
                <a:gd name="T1" fmla="*/ 862 h 3272"/>
                <a:gd name="T2" fmla="*/ 8 w 4714"/>
                <a:gd name="T3" fmla="*/ 434 h 3272"/>
                <a:gd name="T4" fmla="*/ 8 w 4714"/>
                <a:gd name="T5" fmla="*/ 434 h 3272"/>
                <a:gd name="T6" fmla="*/ 0 w 4714"/>
                <a:gd name="T7" fmla="*/ 448 h 3272"/>
                <a:gd name="T8" fmla="*/ 1672 w 4714"/>
                <a:gd name="T9" fmla="*/ 3272 h 3272"/>
                <a:gd name="T10" fmla="*/ 4714 w 4714"/>
                <a:gd name="T11" fmla="*/ 862 h 3272"/>
              </a:gdLst>
              <a:ahLst/>
              <a:cxnLst>
                <a:cxn ang="0">
                  <a:pos x="T0" y="T1"/>
                </a:cxn>
                <a:cxn ang="0">
                  <a:pos x="T2" y="T3"/>
                </a:cxn>
                <a:cxn ang="0">
                  <a:pos x="T4" y="T5"/>
                </a:cxn>
                <a:cxn ang="0">
                  <a:pos x="T6" y="T7"/>
                </a:cxn>
                <a:cxn ang="0">
                  <a:pos x="T8" y="T9"/>
                </a:cxn>
                <a:cxn ang="0">
                  <a:pos x="T10" y="T11"/>
                </a:cxn>
              </a:cxnLst>
              <a:rect l="0" t="0" r="r" b="b"/>
              <a:pathLst>
                <a:path w="4714" h="3272">
                  <a:moveTo>
                    <a:pt x="4714" y="862"/>
                  </a:moveTo>
                  <a:cubicBezTo>
                    <a:pt x="3249" y="152"/>
                    <a:pt x="1577" y="0"/>
                    <a:pt x="8" y="434"/>
                  </a:cubicBezTo>
                  <a:lnTo>
                    <a:pt x="8" y="434"/>
                  </a:lnTo>
                  <a:cubicBezTo>
                    <a:pt x="6" y="439"/>
                    <a:pt x="3" y="443"/>
                    <a:pt x="0" y="448"/>
                  </a:cubicBezTo>
                  <a:cubicBezTo>
                    <a:pt x="792" y="1227"/>
                    <a:pt x="1313" y="2222"/>
                    <a:pt x="1672" y="3272"/>
                  </a:cubicBezTo>
                  <a:lnTo>
                    <a:pt x="4714" y="862"/>
                  </a:lnTo>
                  <a:close/>
                </a:path>
              </a:pathLst>
            </a:custGeom>
            <a:gradFill>
              <a:gsLst>
                <a:gs pos="0">
                  <a:srgbClr val="A9A9A9"/>
                </a:gs>
                <a:gs pos="50000">
                  <a:srgbClr val="C5C5C5"/>
                </a:gs>
                <a:gs pos="100000">
                  <a:srgbClr val="A9A9A9"/>
                </a:gs>
              </a:gsLst>
              <a:lin ang="2700000" scaled="0"/>
            </a:gradFill>
            <a:ln w="9525" cap="rnd">
              <a:solidFill>
                <a:srgbClr val="EAEAEA"/>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宋体" charset="-122"/>
                <a:cs typeface="+mn-cs"/>
              </a:endParaRPr>
            </a:p>
          </p:txBody>
        </p:sp>
        <p:sp>
          <p:nvSpPr>
            <p:cNvPr id="15" name="MH_Other_4">
              <a:extLst>
                <a:ext uri="{FF2B5EF4-FFF2-40B4-BE49-F238E27FC236}">
                  <a16:creationId xmlns="" xmlns:a16="http://schemas.microsoft.com/office/drawing/2014/main" id="{623E143F-893D-43CD-B5AD-54F30F45CBB7}"/>
                </a:ext>
              </a:extLst>
            </p:cNvPr>
            <p:cNvSpPr>
              <a:spLocks/>
            </p:cNvSpPr>
            <p:nvPr>
              <p:custDataLst>
                <p:tags r:id="rId4"/>
              </p:custDataLst>
            </p:nvPr>
          </p:nvSpPr>
          <p:spPr bwMode="auto">
            <a:xfrm>
              <a:off x="8200863" y="2125442"/>
              <a:ext cx="837765" cy="696705"/>
            </a:xfrm>
            <a:custGeom>
              <a:avLst/>
              <a:gdLst>
                <a:gd name="T0" fmla="*/ 1445 w 1445"/>
                <a:gd name="T1" fmla="*/ 1177 h 1180"/>
                <a:gd name="T2" fmla="*/ 0 w 1445"/>
                <a:gd name="T3" fmla="*/ 0 h 1180"/>
                <a:gd name="T4" fmla="*/ 1442 w 1445"/>
                <a:gd name="T5" fmla="*/ 1180 h 1180"/>
                <a:gd name="T6" fmla="*/ 1442 w 1445"/>
                <a:gd name="T7" fmla="*/ 1180 h 1180"/>
                <a:gd name="T8" fmla="*/ 1445 w 1445"/>
                <a:gd name="T9" fmla="*/ 1177 h 1180"/>
                <a:gd name="connsiteX0" fmla="*/ 10996 w 10996"/>
                <a:gd name="connsiteY0" fmla="*/ 10789 h 10814"/>
                <a:gd name="connsiteX1" fmla="*/ 0 w 10996"/>
                <a:gd name="connsiteY1" fmla="*/ 0 h 10814"/>
                <a:gd name="connsiteX2" fmla="*/ 10975 w 10996"/>
                <a:gd name="connsiteY2" fmla="*/ 10814 h 10814"/>
                <a:gd name="connsiteX3" fmla="*/ 10975 w 10996"/>
                <a:gd name="connsiteY3" fmla="*/ 10814 h 10814"/>
                <a:gd name="connsiteX4" fmla="*/ 10996 w 10996"/>
                <a:gd name="connsiteY4" fmla="*/ 10789 h 10814"/>
                <a:gd name="connsiteX0" fmla="*/ 11970 w 11970"/>
                <a:gd name="connsiteY0" fmla="*/ 10809 h 10834"/>
                <a:gd name="connsiteX1" fmla="*/ 974 w 11970"/>
                <a:gd name="connsiteY1" fmla="*/ 20 h 10834"/>
                <a:gd name="connsiteX2" fmla="*/ 11949 w 11970"/>
                <a:gd name="connsiteY2" fmla="*/ 10834 h 10834"/>
                <a:gd name="connsiteX3" fmla="*/ 11949 w 11970"/>
                <a:gd name="connsiteY3" fmla="*/ 10834 h 10834"/>
                <a:gd name="connsiteX4" fmla="*/ 11970 w 11970"/>
                <a:gd name="connsiteY4" fmla="*/ 10809 h 10834"/>
                <a:gd name="connsiteX0" fmla="*/ 11970 w 11970"/>
                <a:gd name="connsiteY0" fmla="*/ 10809 h 10834"/>
                <a:gd name="connsiteX1" fmla="*/ 974 w 11970"/>
                <a:gd name="connsiteY1" fmla="*/ 20 h 10834"/>
                <a:gd name="connsiteX2" fmla="*/ 11949 w 11970"/>
                <a:gd name="connsiteY2" fmla="*/ 10834 h 10834"/>
                <a:gd name="connsiteX3" fmla="*/ 11949 w 11970"/>
                <a:gd name="connsiteY3" fmla="*/ 10834 h 10834"/>
                <a:gd name="connsiteX4" fmla="*/ 11970 w 11970"/>
                <a:gd name="connsiteY4" fmla="*/ 10809 h 10834"/>
                <a:gd name="connsiteX0" fmla="*/ 10996 w 10996"/>
                <a:gd name="connsiteY0" fmla="*/ 10789 h 10814"/>
                <a:gd name="connsiteX1" fmla="*/ 0 w 10996"/>
                <a:gd name="connsiteY1" fmla="*/ 0 h 10814"/>
                <a:gd name="connsiteX2" fmla="*/ 10975 w 10996"/>
                <a:gd name="connsiteY2" fmla="*/ 10814 h 10814"/>
                <a:gd name="connsiteX3" fmla="*/ 10975 w 10996"/>
                <a:gd name="connsiteY3" fmla="*/ 10814 h 10814"/>
                <a:gd name="connsiteX4" fmla="*/ 10996 w 10996"/>
                <a:gd name="connsiteY4" fmla="*/ 10789 h 10814"/>
                <a:gd name="connsiteX0" fmla="*/ 10996 w 10996"/>
                <a:gd name="connsiteY0" fmla="*/ 10789 h 10814"/>
                <a:gd name="connsiteX1" fmla="*/ 0 w 10996"/>
                <a:gd name="connsiteY1" fmla="*/ 0 h 10814"/>
                <a:gd name="connsiteX2" fmla="*/ 10975 w 10996"/>
                <a:gd name="connsiteY2" fmla="*/ 10814 h 10814"/>
                <a:gd name="connsiteX3" fmla="*/ 10975 w 10996"/>
                <a:gd name="connsiteY3" fmla="*/ 10814 h 10814"/>
                <a:gd name="connsiteX4" fmla="*/ 10996 w 10996"/>
                <a:gd name="connsiteY4" fmla="*/ 10789 h 10814"/>
                <a:gd name="connsiteX0" fmla="*/ 10885 w 10885"/>
                <a:gd name="connsiteY0" fmla="*/ 11332 h 11357"/>
                <a:gd name="connsiteX1" fmla="*/ 0 w 10885"/>
                <a:gd name="connsiteY1" fmla="*/ 0 h 11357"/>
                <a:gd name="connsiteX2" fmla="*/ 10864 w 10885"/>
                <a:gd name="connsiteY2" fmla="*/ 11357 h 11357"/>
                <a:gd name="connsiteX3" fmla="*/ 10864 w 10885"/>
                <a:gd name="connsiteY3" fmla="*/ 11357 h 11357"/>
                <a:gd name="connsiteX4" fmla="*/ 10885 w 10885"/>
                <a:gd name="connsiteY4" fmla="*/ 11332 h 11357"/>
                <a:gd name="connsiteX0" fmla="*/ 10959 w 10959"/>
                <a:gd name="connsiteY0" fmla="*/ 11151 h 11176"/>
                <a:gd name="connsiteX1" fmla="*/ 0 w 10959"/>
                <a:gd name="connsiteY1" fmla="*/ 0 h 11176"/>
                <a:gd name="connsiteX2" fmla="*/ 10938 w 10959"/>
                <a:gd name="connsiteY2" fmla="*/ 11176 h 11176"/>
                <a:gd name="connsiteX3" fmla="*/ 10938 w 10959"/>
                <a:gd name="connsiteY3" fmla="*/ 11176 h 11176"/>
                <a:gd name="connsiteX4" fmla="*/ 10959 w 10959"/>
                <a:gd name="connsiteY4" fmla="*/ 11151 h 11176"/>
                <a:gd name="connsiteX0" fmla="*/ 10959 w 10959"/>
                <a:gd name="connsiteY0" fmla="*/ 11151 h 11176"/>
                <a:gd name="connsiteX1" fmla="*/ 0 w 10959"/>
                <a:gd name="connsiteY1" fmla="*/ 0 h 11176"/>
                <a:gd name="connsiteX2" fmla="*/ 10938 w 10959"/>
                <a:gd name="connsiteY2" fmla="*/ 11176 h 11176"/>
                <a:gd name="connsiteX3" fmla="*/ 10938 w 10959"/>
                <a:gd name="connsiteY3" fmla="*/ 11176 h 11176"/>
                <a:gd name="connsiteX4" fmla="*/ 10959 w 10959"/>
                <a:gd name="connsiteY4" fmla="*/ 11151 h 11176"/>
                <a:gd name="connsiteX0" fmla="*/ 10959 w 10959"/>
                <a:gd name="connsiteY0" fmla="*/ 11151 h 11176"/>
                <a:gd name="connsiteX1" fmla="*/ 0 w 10959"/>
                <a:gd name="connsiteY1" fmla="*/ 0 h 11176"/>
                <a:gd name="connsiteX2" fmla="*/ 10938 w 10959"/>
                <a:gd name="connsiteY2" fmla="*/ 11176 h 11176"/>
                <a:gd name="connsiteX3" fmla="*/ 10938 w 10959"/>
                <a:gd name="connsiteY3" fmla="*/ 11176 h 11176"/>
                <a:gd name="connsiteX4" fmla="*/ 10959 w 10959"/>
                <a:gd name="connsiteY4" fmla="*/ 11151 h 11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9" h="11176">
                  <a:moveTo>
                    <a:pt x="10959" y="11151"/>
                  </a:moveTo>
                  <a:cubicBezTo>
                    <a:pt x="8129" y="6074"/>
                    <a:pt x="7132" y="2023"/>
                    <a:pt x="0" y="0"/>
                  </a:cubicBezTo>
                  <a:cubicBezTo>
                    <a:pt x="4889" y="3072"/>
                    <a:pt x="8142" y="7117"/>
                    <a:pt x="10938" y="11176"/>
                  </a:cubicBezTo>
                  <a:lnTo>
                    <a:pt x="10938" y="11176"/>
                  </a:lnTo>
                  <a:cubicBezTo>
                    <a:pt x="10945" y="11168"/>
                    <a:pt x="10952" y="11159"/>
                    <a:pt x="10959" y="11151"/>
                  </a:cubicBezTo>
                  <a:close/>
                </a:path>
              </a:pathLst>
            </a:custGeom>
            <a:gradFill>
              <a:gsLst>
                <a:gs pos="0">
                  <a:srgbClr val="D7D7D7"/>
                </a:gs>
                <a:gs pos="50000">
                  <a:srgbClr val="E6E6E6"/>
                </a:gs>
                <a:gs pos="100000">
                  <a:srgbClr val="F9F9F9"/>
                </a:gs>
              </a:gsLst>
              <a:lin ang="2700000" scaled="0"/>
            </a:gradFill>
            <a:ln w="0">
              <a:solidFill>
                <a:srgbClr val="D9D9D9"/>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宋体" charset="-122"/>
                <a:cs typeface="+mn-cs"/>
              </a:endParaRPr>
            </a:p>
          </p:txBody>
        </p:sp>
        <p:sp>
          <p:nvSpPr>
            <p:cNvPr id="23" name="MH_Other_5">
              <a:extLst>
                <a:ext uri="{FF2B5EF4-FFF2-40B4-BE49-F238E27FC236}">
                  <a16:creationId xmlns="" xmlns:a16="http://schemas.microsoft.com/office/drawing/2014/main" id="{CD89FF7B-BF77-4626-86A2-712E26B580A8}"/>
                </a:ext>
              </a:extLst>
            </p:cNvPr>
            <p:cNvSpPr>
              <a:spLocks/>
            </p:cNvSpPr>
            <p:nvPr>
              <p:custDataLst>
                <p:tags r:id="rId5"/>
              </p:custDataLst>
            </p:nvPr>
          </p:nvSpPr>
          <p:spPr bwMode="auto">
            <a:xfrm>
              <a:off x="7428468" y="2822147"/>
              <a:ext cx="1909487" cy="2475451"/>
            </a:xfrm>
            <a:custGeom>
              <a:avLst/>
              <a:gdLst>
                <a:gd name="T0" fmla="*/ 2641 w 3612"/>
                <a:gd name="T1" fmla="*/ 4682 h 4686"/>
                <a:gd name="T2" fmla="*/ 3042 w 3612"/>
                <a:gd name="T3" fmla="*/ 0 h 4686"/>
                <a:gd name="T4" fmla="*/ 3042 w 3612"/>
                <a:gd name="T5" fmla="*/ 0 h 4686"/>
                <a:gd name="T6" fmla="*/ 0 w 3612"/>
                <a:gd name="T7" fmla="*/ 2410 h 4686"/>
                <a:gd name="T8" fmla="*/ 2 w 3612"/>
                <a:gd name="T9" fmla="*/ 2415 h 4686"/>
                <a:gd name="T10" fmla="*/ 2635 w 3612"/>
                <a:gd name="T11" fmla="*/ 4686 h 4686"/>
                <a:gd name="T12" fmla="*/ 2641 w 3612"/>
                <a:gd name="T13" fmla="*/ 4682 h 4686"/>
              </a:gdLst>
              <a:ahLst/>
              <a:cxnLst>
                <a:cxn ang="0">
                  <a:pos x="T0" y="T1"/>
                </a:cxn>
                <a:cxn ang="0">
                  <a:pos x="T2" y="T3"/>
                </a:cxn>
                <a:cxn ang="0">
                  <a:pos x="T4" y="T5"/>
                </a:cxn>
                <a:cxn ang="0">
                  <a:pos x="T6" y="T7"/>
                </a:cxn>
                <a:cxn ang="0">
                  <a:pos x="T8" y="T9"/>
                </a:cxn>
                <a:cxn ang="0">
                  <a:pos x="T10" y="T11"/>
                </a:cxn>
                <a:cxn ang="0">
                  <a:pos x="T12" y="T13"/>
                </a:cxn>
              </a:cxnLst>
              <a:rect l="0" t="0" r="r" b="b"/>
              <a:pathLst>
                <a:path w="3612" h="4686">
                  <a:moveTo>
                    <a:pt x="2641" y="4682"/>
                  </a:moveTo>
                  <a:cubicBezTo>
                    <a:pt x="3465" y="3259"/>
                    <a:pt x="3612" y="1542"/>
                    <a:pt x="3042" y="0"/>
                  </a:cubicBezTo>
                  <a:lnTo>
                    <a:pt x="3042" y="0"/>
                  </a:lnTo>
                  <a:lnTo>
                    <a:pt x="0" y="2410"/>
                  </a:lnTo>
                  <a:cubicBezTo>
                    <a:pt x="1" y="2412"/>
                    <a:pt x="1" y="2413"/>
                    <a:pt x="2" y="2415"/>
                  </a:cubicBezTo>
                  <a:cubicBezTo>
                    <a:pt x="959" y="3147"/>
                    <a:pt x="1640" y="3583"/>
                    <a:pt x="2635" y="4686"/>
                  </a:cubicBezTo>
                  <a:cubicBezTo>
                    <a:pt x="2637" y="4684"/>
                    <a:pt x="2639" y="4683"/>
                    <a:pt x="2641" y="4682"/>
                  </a:cubicBezTo>
                  <a:close/>
                </a:path>
              </a:pathLst>
            </a:custGeom>
            <a:gradFill>
              <a:gsLst>
                <a:gs pos="0">
                  <a:schemeClr val="accent1">
                    <a:lumMod val="20000"/>
                    <a:lumOff val="80000"/>
                  </a:schemeClr>
                </a:gs>
                <a:gs pos="50000">
                  <a:schemeClr val="accent1">
                    <a:lumMod val="40000"/>
                    <a:lumOff val="60000"/>
                  </a:schemeClr>
                </a:gs>
                <a:gs pos="100000">
                  <a:schemeClr val="accent1"/>
                </a:gs>
              </a:gsLst>
              <a:lin ang="5400000" scaled="0"/>
            </a:gradFill>
            <a:ln w="9525" cap="rnd">
              <a:solidFill>
                <a:schemeClr val="accent6">
                  <a:lumMod val="20000"/>
                  <a:lumOff val="8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宋体" charset="-122"/>
                <a:cs typeface="+mn-cs"/>
              </a:endParaRPr>
            </a:p>
          </p:txBody>
        </p:sp>
        <p:sp>
          <p:nvSpPr>
            <p:cNvPr id="24" name="MH_Other_6">
              <a:extLst>
                <a:ext uri="{FF2B5EF4-FFF2-40B4-BE49-F238E27FC236}">
                  <a16:creationId xmlns="" xmlns:a16="http://schemas.microsoft.com/office/drawing/2014/main" id="{C9EA4F32-4CEE-4128-B0BE-AE3A3C8DD950}"/>
                </a:ext>
              </a:extLst>
            </p:cNvPr>
            <p:cNvSpPr>
              <a:spLocks/>
            </p:cNvSpPr>
            <p:nvPr>
              <p:custDataLst>
                <p:tags r:id="rId6"/>
              </p:custDataLst>
            </p:nvPr>
          </p:nvSpPr>
          <p:spPr bwMode="auto">
            <a:xfrm>
              <a:off x="8825317" y="2822148"/>
              <a:ext cx="942702" cy="2473731"/>
            </a:xfrm>
            <a:custGeom>
              <a:avLst/>
              <a:gdLst>
                <a:gd name="T0" fmla="*/ 1513 w 1784"/>
                <a:gd name="T1" fmla="*/ 2131 h 4682"/>
                <a:gd name="T2" fmla="*/ 1493 w 1784"/>
                <a:gd name="T3" fmla="*/ 2084 h 4682"/>
                <a:gd name="T4" fmla="*/ 401 w 1784"/>
                <a:gd name="T5" fmla="*/ 0 h 4682"/>
                <a:gd name="T6" fmla="*/ 0 w 1784"/>
                <a:gd name="T7" fmla="*/ 4682 h 4682"/>
                <a:gd name="T8" fmla="*/ 0 w 1784"/>
                <a:gd name="T9" fmla="*/ 4682 h 4682"/>
                <a:gd name="T10" fmla="*/ 1431 w 1784"/>
                <a:gd name="T11" fmla="*/ 4681 h 4682"/>
                <a:gd name="T12" fmla="*/ 1513 w 1784"/>
                <a:gd name="T13" fmla="*/ 2131 h 4682"/>
              </a:gdLst>
              <a:ahLst/>
              <a:cxnLst>
                <a:cxn ang="0">
                  <a:pos x="T0" y="T1"/>
                </a:cxn>
                <a:cxn ang="0">
                  <a:pos x="T2" y="T3"/>
                </a:cxn>
                <a:cxn ang="0">
                  <a:pos x="T4" y="T5"/>
                </a:cxn>
                <a:cxn ang="0">
                  <a:pos x="T6" y="T7"/>
                </a:cxn>
                <a:cxn ang="0">
                  <a:pos x="T8" y="T9"/>
                </a:cxn>
                <a:cxn ang="0">
                  <a:pos x="T10" y="T11"/>
                </a:cxn>
                <a:cxn ang="0">
                  <a:pos x="T12" y="T13"/>
                </a:cxn>
              </a:cxnLst>
              <a:rect l="0" t="0" r="r" b="b"/>
              <a:pathLst>
                <a:path w="1784" h="4682">
                  <a:moveTo>
                    <a:pt x="1513" y="2131"/>
                  </a:moveTo>
                  <a:lnTo>
                    <a:pt x="1493" y="2084"/>
                  </a:lnTo>
                  <a:cubicBezTo>
                    <a:pt x="1236" y="1338"/>
                    <a:pt x="868" y="635"/>
                    <a:pt x="401" y="0"/>
                  </a:cubicBezTo>
                  <a:cubicBezTo>
                    <a:pt x="971" y="1542"/>
                    <a:pt x="824" y="3259"/>
                    <a:pt x="0" y="4682"/>
                  </a:cubicBezTo>
                  <a:lnTo>
                    <a:pt x="0" y="4682"/>
                  </a:lnTo>
                  <a:cubicBezTo>
                    <a:pt x="534" y="4328"/>
                    <a:pt x="1017" y="4377"/>
                    <a:pt x="1431" y="4681"/>
                  </a:cubicBezTo>
                  <a:cubicBezTo>
                    <a:pt x="1653" y="3813"/>
                    <a:pt x="1784" y="3028"/>
                    <a:pt x="1513" y="2131"/>
                  </a:cubicBezTo>
                  <a:close/>
                </a:path>
              </a:pathLst>
            </a:custGeom>
            <a:gradFill>
              <a:gsLst>
                <a:gs pos="0">
                  <a:schemeClr val="accent1">
                    <a:lumMod val="40000"/>
                    <a:lumOff val="60000"/>
                  </a:schemeClr>
                </a:gs>
                <a:gs pos="50000">
                  <a:schemeClr val="accent1"/>
                </a:gs>
                <a:gs pos="100000">
                  <a:schemeClr val="accent1">
                    <a:lumMod val="75000"/>
                  </a:schemeClr>
                </a:gs>
              </a:gsLst>
              <a:lin ang="5400000" scaled="0"/>
            </a:gradFill>
            <a:ln w="9525" cap="rnd">
              <a:solidFill>
                <a:schemeClr val="accent1">
                  <a:lumMod val="40000"/>
                  <a:lumOff val="60000"/>
                </a:scheme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宋体" charset="-122"/>
                <a:cs typeface="+mn-cs"/>
              </a:endParaRPr>
            </a:p>
          </p:txBody>
        </p:sp>
        <p:sp>
          <p:nvSpPr>
            <p:cNvPr id="25" name="MH_Other_7">
              <a:extLst>
                <a:ext uri="{FF2B5EF4-FFF2-40B4-BE49-F238E27FC236}">
                  <a16:creationId xmlns="" xmlns:a16="http://schemas.microsoft.com/office/drawing/2014/main" id="{FEE6A308-8A25-4761-B5D0-D5FC14BCAA24}"/>
                </a:ext>
              </a:extLst>
            </p:cNvPr>
            <p:cNvSpPr>
              <a:spLocks/>
            </p:cNvSpPr>
            <p:nvPr>
              <p:custDataLst>
                <p:tags r:id="rId7"/>
              </p:custDataLst>
            </p:nvPr>
          </p:nvSpPr>
          <p:spPr bwMode="auto">
            <a:xfrm>
              <a:off x="9036910" y="2820427"/>
              <a:ext cx="634775" cy="1126770"/>
            </a:xfrm>
            <a:custGeom>
              <a:avLst/>
              <a:gdLst>
                <a:gd name="T0" fmla="*/ 1087 w 1199"/>
                <a:gd name="T1" fmla="*/ 2057 h 2134"/>
                <a:gd name="T2" fmla="*/ 18 w 1199"/>
                <a:gd name="T3" fmla="*/ 21 h 2134"/>
                <a:gd name="T4" fmla="*/ 3 w 1199"/>
                <a:gd name="T5" fmla="*/ 0 h 2134"/>
                <a:gd name="T6" fmla="*/ 0 w 1199"/>
                <a:gd name="T7" fmla="*/ 3 h 2134"/>
                <a:gd name="T8" fmla="*/ 0 w 1199"/>
                <a:gd name="T9" fmla="*/ 3 h 2134"/>
                <a:gd name="T10" fmla="*/ 1092 w 1199"/>
                <a:gd name="T11" fmla="*/ 2087 h 2134"/>
                <a:gd name="T12" fmla="*/ 1092 w 1199"/>
                <a:gd name="T13" fmla="*/ 2087 h 2134"/>
                <a:gd name="T14" fmla="*/ 1112 w 1199"/>
                <a:gd name="T15" fmla="*/ 2134 h 2134"/>
                <a:gd name="T16" fmla="*/ 1087 w 1199"/>
                <a:gd name="T17" fmla="*/ 2057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9" h="2134">
                  <a:moveTo>
                    <a:pt x="1087" y="2057"/>
                  </a:moveTo>
                  <a:cubicBezTo>
                    <a:pt x="1199" y="1504"/>
                    <a:pt x="664" y="542"/>
                    <a:pt x="18" y="21"/>
                  </a:cubicBezTo>
                  <a:cubicBezTo>
                    <a:pt x="13" y="14"/>
                    <a:pt x="8" y="7"/>
                    <a:pt x="3" y="0"/>
                  </a:cubicBezTo>
                  <a:lnTo>
                    <a:pt x="0" y="3"/>
                  </a:lnTo>
                  <a:lnTo>
                    <a:pt x="0" y="3"/>
                  </a:lnTo>
                  <a:cubicBezTo>
                    <a:pt x="467" y="638"/>
                    <a:pt x="835" y="1341"/>
                    <a:pt x="1092" y="2087"/>
                  </a:cubicBezTo>
                  <a:lnTo>
                    <a:pt x="1092" y="2087"/>
                  </a:lnTo>
                  <a:lnTo>
                    <a:pt x="1112" y="2134"/>
                  </a:lnTo>
                  <a:cubicBezTo>
                    <a:pt x="1104" y="2108"/>
                    <a:pt x="1096" y="2083"/>
                    <a:pt x="1087" y="2057"/>
                  </a:cubicBezTo>
                  <a:close/>
                </a:path>
              </a:pathLst>
            </a:custGeom>
            <a:gradFill>
              <a:gsLst>
                <a:gs pos="0">
                  <a:schemeClr val="accent1"/>
                </a:gs>
                <a:gs pos="100000">
                  <a:schemeClr val="accent1">
                    <a:lumMod val="75000"/>
                  </a:schemeClr>
                </a:gs>
              </a:gsLst>
              <a:lin ang="5400000" scaled="0"/>
            </a:gradFill>
            <a:ln w="0">
              <a:solidFill>
                <a:schemeClr val="accent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宋体" charset="-122"/>
                <a:cs typeface="+mn-cs"/>
              </a:endParaRPr>
            </a:p>
          </p:txBody>
        </p:sp>
        <p:sp>
          <p:nvSpPr>
            <p:cNvPr id="26" name="MH_Other_8">
              <a:extLst>
                <a:ext uri="{FF2B5EF4-FFF2-40B4-BE49-F238E27FC236}">
                  <a16:creationId xmlns="" xmlns:a16="http://schemas.microsoft.com/office/drawing/2014/main" id="{358252CB-13EF-4CB9-A847-EFD0C3B78B23}"/>
                </a:ext>
              </a:extLst>
            </p:cNvPr>
            <p:cNvSpPr/>
            <p:nvPr>
              <p:custDataLst>
                <p:tags r:id="rId8"/>
              </p:custDataLst>
            </p:nvPr>
          </p:nvSpPr>
          <p:spPr bwMode="auto">
            <a:xfrm rot="19138825">
              <a:off x="6647469" y="4616377"/>
              <a:ext cx="557364" cy="115258"/>
            </a:xfrm>
            <a:prstGeom prst="roundRect">
              <a:avLst>
                <a:gd name="adj" fmla="val 50000"/>
              </a:avLst>
            </a:prstGeom>
            <a:gradFill>
              <a:gsLst>
                <a:gs pos="0">
                  <a:srgbClr val="7D7D7D"/>
                </a:gs>
                <a:gs pos="50000">
                  <a:srgbClr val="A9A9A9"/>
                </a:gs>
                <a:gs pos="100000">
                  <a:srgbClr val="7D7D7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27" name="MH_Other_9">
              <a:extLst>
                <a:ext uri="{FF2B5EF4-FFF2-40B4-BE49-F238E27FC236}">
                  <a16:creationId xmlns="" xmlns:a16="http://schemas.microsoft.com/office/drawing/2014/main" id="{AEE635BF-E859-491D-A056-B0DBFC3B4775}"/>
                </a:ext>
              </a:extLst>
            </p:cNvPr>
            <p:cNvSpPr/>
            <p:nvPr>
              <p:custDataLst>
                <p:tags r:id="rId9"/>
              </p:custDataLst>
            </p:nvPr>
          </p:nvSpPr>
          <p:spPr>
            <a:xfrm>
              <a:off x="8870043" y="1671295"/>
              <a:ext cx="935821" cy="739711"/>
            </a:xfrm>
            <a:custGeom>
              <a:avLst/>
              <a:gdLst>
                <a:gd name="connsiteX0" fmla="*/ 766119 w 766119"/>
                <a:gd name="connsiteY0" fmla="*/ 0 h 605482"/>
                <a:gd name="connsiteX1" fmla="*/ 74140 w 766119"/>
                <a:gd name="connsiteY1" fmla="*/ 605482 h 605482"/>
                <a:gd name="connsiteX2" fmla="*/ 0 w 766119"/>
                <a:gd name="connsiteY2" fmla="*/ 197709 h 605482"/>
                <a:gd name="connsiteX3" fmla="*/ 0 w 766119"/>
                <a:gd name="connsiteY3" fmla="*/ 197709 h 605482"/>
              </a:gdLst>
              <a:ahLst/>
              <a:cxnLst>
                <a:cxn ang="0">
                  <a:pos x="connsiteX0" y="connsiteY0"/>
                </a:cxn>
                <a:cxn ang="0">
                  <a:pos x="connsiteX1" y="connsiteY1"/>
                </a:cxn>
                <a:cxn ang="0">
                  <a:pos x="connsiteX2" y="connsiteY2"/>
                </a:cxn>
                <a:cxn ang="0">
                  <a:pos x="connsiteX3" y="connsiteY3"/>
                </a:cxn>
              </a:cxnLst>
              <a:rect l="l" t="t" r="r" b="b"/>
              <a:pathLst>
                <a:path w="766119" h="605482">
                  <a:moveTo>
                    <a:pt x="766119" y="0"/>
                  </a:moveTo>
                  <a:lnTo>
                    <a:pt x="74140" y="605482"/>
                  </a:lnTo>
                  <a:lnTo>
                    <a:pt x="0" y="197709"/>
                  </a:lnTo>
                  <a:lnTo>
                    <a:pt x="0" y="197709"/>
                  </a:lnTo>
                </a:path>
              </a:pathLst>
            </a:custGeom>
            <a:ln w="190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微软雅黑"/>
                <a:cs typeface="+mn-cs"/>
              </a:endParaRPr>
            </a:p>
          </p:txBody>
        </p:sp>
        <p:sp>
          <p:nvSpPr>
            <p:cNvPr id="29" name="MH_Other_10">
              <a:extLst>
                <a:ext uri="{FF2B5EF4-FFF2-40B4-BE49-F238E27FC236}">
                  <a16:creationId xmlns="" xmlns:a16="http://schemas.microsoft.com/office/drawing/2014/main" id="{3FA404B4-A484-481F-BCA8-C3EA36FD7013}"/>
                </a:ext>
              </a:extLst>
            </p:cNvPr>
            <p:cNvSpPr/>
            <p:nvPr>
              <p:custDataLst>
                <p:tags r:id="rId10"/>
              </p:custDataLst>
            </p:nvPr>
          </p:nvSpPr>
          <p:spPr>
            <a:xfrm>
              <a:off x="9453211" y="2202854"/>
              <a:ext cx="832605" cy="906575"/>
            </a:xfrm>
            <a:custGeom>
              <a:avLst/>
              <a:gdLst>
                <a:gd name="connsiteX0" fmla="*/ 679621 w 679621"/>
                <a:gd name="connsiteY0" fmla="*/ 0 h 741405"/>
                <a:gd name="connsiteX1" fmla="*/ 0 w 679621"/>
                <a:gd name="connsiteY1" fmla="*/ 617838 h 741405"/>
                <a:gd name="connsiteX2" fmla="*/ 370702 w 679621"/>
                <a:gd name="connsiteY2" fmla="*/ 741405 h 741405"/>
              </a:gdLst>
              <a:ahLst/>
              <a:cxnLst>
                <a:cxn ang="0">
                  <a:pos x="connsiteX0" y="connsiteY0"/>
                </a:cxn>
                <a:cxn ang="0">
                  <a:pos x="connsiteX1" y="connsiteY1"/>
                </a:cxn>
                <a:cxn ang="0">
                  <a:pos x="connsiteX2" y="connsiteY2"/>
                </a:cxn>
              </a:cxnLst>
              <a:rect l="l" t="t" r="r" b="b"/>
              <a:pathLst>
                <a:path w="679621" h="741405">
                  <a:moveTo>
                    <a:pt x="679621" y="0"/>
                  </a:moveTo>
                  <a:lnTo>
                    <a:pt x="0" y="617838"/>
                  </a:lnTo>
                  <a:lnTo>
                    <a:pt x="370702" y="741405"/>
                  </a:lnTo>
                </a:path>
              </a:pathLst>
            </a:custGeom>
            <a:ln w="190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rial"/>
                <a:ea typeface="微软雅黑"/>
                <a:cs typeface="+mn-cs"/>
              </a:endParaRPr>
            </a:p>
          </p:txBody>
        </p:sp>
      </p:grpSp>
    </p:spTree>
    <p:extLst>
      <p:ext uri="{BB962C8B-B14F-4D97-AF65-F5344CB8AC3E}">
        <p14:creationId xmlns:p14="http://schemas.microsoft.com/office/powerpoint/2010/main" val="3263618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12"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37 zalo kim anh"/>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descr="137 zalo kim anh"/>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descr="137 zalo kim anh"/>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descr="137 zalo kim anh"/>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prstClr val="black"/>
                </a:solidFill>
                <a:latin typeface="Arial" panose="020B0604020202020204" pitchFamily="34" charset="0"/>
                <a:cs typeface="Arial" panose="020B0604020202020204" pitchFamily="34" charset="0"/>
              </a:rPr>
              <a:t>Câu 9</a:t>
            </a:r>
            <a:r>
              <a:rPr lang="en-US" sz="3200" b="1">
                <a:solidFill>
                  <a:schemeClr val="tx1"/>
                </a:solidFill>
                <a:latin typeface="Arial" panose="020B0604020202020204" pitchFamily="34" charset="0"/>
                <a:cs typeface="Arial" panose="020B0604020202020204" pitchFamily="34" charset="0"/>
              </a:rPr>
              <a:t>: </a:t>
            </a:r>
            <a:r>
              <a:rPr lang="en-US" sz="3200">
                <a:solidFill>
                  <a:schemeClr val="tx1"/>
                </a:solidFill>
                <a:latin typeface="Arial" panose="020B0604020202020204" pitchFamily="34" charset="0"/>
                <a:cs typeface="Arial" panose="020B0604020202020204" pitchFamily="34" charset="0"/>
              </a:rPr>
              <a:t>Một lực có độ lớn 4 N tác dụng lên vật có khối lượng 0,8 kg đang đứng yên. Bỏ qua ma sát và các lực cản. Gia tốc của vật bằng</a:t>
            </a:r>
            <a:endParaRPr lang="en-US" sz="3200" dirty="0">
              <a:solidFill>
                <a:schemeClr val="tx1"/>
              </a:solidFill>
              <a:latin typeface="Arial" panose="020B0604020202020204" pitchFamily="34" charset="0"/>
              <a:cs typeface="Arial" panose="020B0604020202020204" pitchFamily="34" charset="0"/>
            </a:endParaRPr>
          </a:p>
        </p:txBody>
      </p:sp>
      <p:sp>
        <p:nvSpPr>
          <p:cNvPr id="26" name="Rectangle 25" descr="137 zalo kim anh"/>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cs typeface="Arial" panose="020B0604020202020204" pitchFamily="34" charset="0"/>
              </a:rPr>
              <a:t>A. </a:t>
            </a:r>
            <a:r>
              <a:rPr lang="en-US" sz="3200">
                <a:solidFill>
                  <a:schemeClr val="tx1"/>
                </a:solidFill>
                <a:latin typeface="Arial" panose="020B0604020202020204" pitchFamily="34" charset="0"/>
                <a:cs typeface="Arial" panose="020B0604020202020204" pitchFamily="34" charset="0"/>
              </a:rPr>
              <a:t>32 m/s</a:t>
            </a:r>
            <a:r>
              <a:rPr lang="en-US" sz="3200" baseline="30000">
                <a:solidFill>
                  <a:schemeClr val="tx1"/>
                </a:solidFill>
                <a:latin typeface="Arial" panose="020B0604020202020204" pitchFamily="34" charset="0"/>
                <a:cs typeface="Arial" panose="020B0604020202020204" pitchFamily="34" charset="0"/>
              </a:rPr>
              <a:t>2</a:t>
            </a:r>
            <a:endParaRPr lang="vi-VN" sz="3200" dirty="0">
              <a:solidFill>
                <a:prstClr val="black"/>
              </a:solidFill>
              <a:cs typeface="Arial" panose="020B0604020202020204" pitchFamily="34" charset="0"/>
            </a:endParaRPr>
          </a:p>
        </p:txBody>
      </p:sp>
      <p:sp>
        <p:nvSpPr>
          <p:cNvPr id="40" name="Cloud 39" descr="137 zalo kim anh"/>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137 zalo kim anh"/>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137 zalo kim anh"/>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cs typeface="Arial" panose="020B0604020202020204" pitchFamily="34" charset="0"/>
              </a:rPr>
              <a:t>B. </a:t>
            </a:r>
            <a:r>
              <a:rPr lang="en-US" sz="3200">
                <a:solidFill>
                  <a:schemeClr val="tx1"/>
                </a:solidFill>
                <a:latin typeface="Arial" panose="020B0604020202020204" pitchFamily="34" charset="0"/>
                <a:cs typeface="Arial" panose="020B0604020202020204" pitchFamily="34" charset="0"/>
              </a:rPr>
              <a:t>0,005 m/s</a:t>
            </a:r>
            <a:r>
              <a:rPr lang="en-US" sz="3200" baseline="30000">
                <a:solidFill>
                  <a:schemeClr val="tx1"/>
                </a:solidFill>
                <a:latin typeface="Arial" panose="020B0604020202020204" pitchFamily="34" charset="0"/>
                <a:cs typeface="Arial" panose="020B0604020202020204" pitchFamily="34" charset="0"/>
              </a:rPr>
              <a:t>2</a:t>
            </a:r>
            <a:endParaRPr lang="vi-VN" sz="3200" dirty="0">
              <a:solidFill>
                <a:prstClr val="black"/>
              </a:solidFill>
              <a:cs typeface="Arial" panose="020B0604020202020204" pitchFamily="34" charset="0"/>
            </a:endParaRPr>
          </a:p>
        </p:txBody>
      </p:sp>
      <p:sp>
        <p:nvSpPr>
          <p:cNvPr id="43" name="Rectangle 42" descr="137 zalo kim anh"/>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cs typeface="Arial" panose="020B0604020202020204" pitchFamily="34" charset="0"/>
              </a:rPr>
              <a:t>C. </a:t>
            </a:r>
            <a:r>
              <a:rPr lang="en-US" sz="3200">
                <a:solidFill>
                  <a:schemeClr val="tx1"/>
                </a:solidFill>
                <a:latin typeface="Arial" panose="020B0604020202020204" pitchFamily="34" charset="0"/>
                <a:cs typeface="Arial" panose="020B0604020202020204" pitchFamily="34" charset="0"/>
              </a:rPr>
              <a:t>5 m/s</a:t>
            </a:r>
            <a:r>
              <a:rPr lang="en-US" sz="3200" baseline="30000">
                <a:solidFill>
                  <a:schemeClr val="tx1"/>
                </a:solidFill>
                <a:latin typeface="Arial" panose="020B0604020202020204" pitchFamily="34" charset="0"/>
                <a:cs typeface="Arial" panose="020B0604020202020204" pitchFamily="34" charset="0"/>
              </a:rPr>
              <a:t>2</a:t>
            </a:r>
            <a:endParaRPr lang="vi-VN" sz="3200" dirty="0">
              <a:solidFill>
                <a:prstClr val="black"/>
              </a:solidFill>
              <a:cs typeface="Arial" panose="020B0604020202020204" pitchFamily="34" charset="0"/>
            </a:endParaRPr>
          </a:p>
        </p:txBody>
      </p:sp>
      <p:sp>
        <p:nvSpPr>
          <p:cNvPr id="44" name="Rectangle 43" descr="137 zalo kim anh"/>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cs typeface="Arial" panose="020B0604020202020204" pitchFamily="34" charset="0"/>
              </a:rPr>
              <a:t>D. </a:t>
            </a:r>
            <a:r>
              <a:rPr lang="en-US" sz="3200">
                <a:solidFill>
                  <a:schemeClr val="tx1"/>
                </a:solidFill>
                <a:latin typeface="Arial" panose="020B0604020202020204" pitchFamily="34" charset="0"/>
                <a:cs typeface="Arial" panose="020B0604020202020204" pitchFamily="34" charset="0"/>
              </a:rPr>
              <a:t>3,2 m/s</a:t>
            </a:r>
            <a:r>
              <a:rPr lang="en-US" sz="3200" baseline="30000">
                <a:solidFill>
                  <a:schemeClr val="tx1"/>
                </a:solidFill>
                <a:latin typeface="Arial" panose="020B0604020202020204" pitchFamily="34" charset="0"/>
                <a:cs typeface="Arial" panose="020B0604020202020204" pitchFamily="34" charset="0"/>
              </a:rPr>
              <a:t>2</a:t>
            </a:r>
            <a:endParaRPr lang="vi-VN" sz="3200" dirty="0">
              <a:solidFill>
                <a:prstClr val="black"/>
              </a:solidFill>
              <a:cs typeface="Arial" panose="020B0604020202020204" pitchFamily="34" charset="0"/>
            </a:endParaRPr>
          </a:p>
        </p:txBody>
      </p:sp>
      <p:pic>
        <p:nvPicPr>
          <p:cNvPr id="47" name="Picture 46" descr="137 zalo kim an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descr="137 zalo kim anh"/>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descr="137 zalo kim an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descr="137 zalo kim an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descr="137 zalo kim anh">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391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137 zalo kim anh">
            <a:extLst>
              <a:ext uri="{FF2B5EF4-FFF2-40B4-BE49-F238E27FC236}">
                <a16:creationId xmlns="" xmlns:a16="http://schemas.microsoft.com/office/drawing/2014/main" id="{3B5C6C02-9A24-0129-30AD-1BB50AFC67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333" b="1666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descr="137 zalo kim anh">
            <a:extLst>
              <a:ext uri="{FF2B5EF4-FFF2-40B4-BE49-F238E27FC236}">
                <a16:creationId xmlns="" xmlns:a16="http://schemas.microsoft.com/office/drawing/2014/main" id="{36331BB1-CBCB-3566-D26E-92FE4BA26A14}"/>
              </a:ext>
            </a:extLst>
          </p:cNvPr>
          <p:cNvSpPr txBox="1">
            <a:spLocks/>
          </p:cNvSpPr>
          <p:nvPr/>
        </p:nvSpPr>
        <p:spPr>
          <a:xfrm>
            <a:off x="0" y="511144"/>
            <a:ext cx="12192000" cy="841406"/>
          </a:xfrm>
          <a:prstGeom prst="rect">
            <a:avLst/>
          </a:prstGeom>
          <a:solidFill>
            <a:schemeClr val="bg1">
              <a:alpha val="50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a:solidFill>
                  <a:schemeClr val="accent1"/>
                </a:solidFill>
                <a:effectLst>
                  <a:outerShdw blurRad="38100" dist="38100" dir="2700000" algn="tl">
                    <a:srgbClr val="000000">
                      <a:alpha val="43137"/>
                    </a:srgbClr>
                  </a:outerShdw>
                </a:effectLst>
                <a:latin typeface="#9Slide03 AllRoundGothic" panose="020B0703020202020104" pitchFamily="34" charset="0"/>
                <a:cs typeface="Times New Roman" panose="02020603050405020304" pitchFamily="18" charset="0"/>
              </a:rPr>
              <a:t>Chủ đề 3: LỰC VÀ CHUYỂN ĐỘNG</a:t>
            </a:r>
            <a:endParaRPr lang="en-US" dirty="0">
              <a:solidFill>
                <a:schemeClr val="accent1"/>
              </a:solidFill>
              <a:effectLst>
                <a:outerShdw blurRad="38100" dist="38100" dir="2700000" algn="tl">
                  <a:srgbClr val="000000">
                    <a:alpha val="43137"/>
                  </a:srgbClr>
                </a:outerShdw>
              </a:effectLst>
              <a:latin typeface="#9Slide03 AllRoundGothic" panose="020B0703020202020104" pitchFamily="34" charset="0"/>
              <a:cs typeface="Times New Roman" panose="02020603050405020304" pitchFamily="18" charset="0"/>
            </a:endParaRPr>
          </a:p>
        </p:txBody>
      </p:sp>
      <p:sp>
        <p:nvSpPr>
          <p:cNvPr id="6" name="Title 1" descr="137 zalo kim anh">
            <a:extLst>
              <a:ext uri="{FF2B5EF4-FFF2-40B4-BE49-F238E27FC236}">
                <a16:creationId xmlns="" xmlns:a16="http://schemas.microsoft.com/office/drawing/2014/main" id="{5A8E5073-3252-D71C-48EA-AAFD639D1BB1}"/>
              </a:ext>
            </a:extLst>
          </p:cNvPr>
          <p:cNvSpPr txBox="1">
            <a:spLocks/>
          </p:cNvSpPr>
          <p:nvPr/>
        </p:nvSpPr>
        <p:spPr>
          <a:xfrm>
            <a:off x="1" y="1352550"/>
            <a:ext cx="12191999" cy="693283"/>
          </a:xfrm>
          <a:prstGeom prst="rect">
            <a:avLst/>
          </a:prstGeom>
          <a:solidFill>
            <a:schemeClr val="bg1">
              <a:alpha val="50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4000">
                <a:solidFill>
                  <a:schemeClr val="accent2"/>
                </a:solidFill>
                <a:effectLst>
                  <a:outerShdw blurRad="38100" dist="38100" dir="2700000" algn="tl">
                    <a:srgbClr val="000000">
                      <a:alpha val="43137"/>
                    </a:srgbClr>
                  </a:outerShdw>
                </a:effectLst>
                <a:latin typeface="#9Slide03 AllRoundGothic" panose="020B0703020202020104" pitchFamily="34" charset="0"/>
                <a:cs typeface="Times New Roman" panose="02020603050405020304" pitchFamily="18" charset="0"/>
              </a:rPr>
              <a:t>Mục 2: MỘT SỐ LỰC THƯỜNG GẶP</a:t>
            </a:r>
            <a:endParaRPr lang="en-US" sz="4000" dirty="0">
              <a:solidFill>
                <a:schemeClr val="accent2"/>
              </a:solidFill>
              <a:effectLst>
                <a:outerShdw blurRad="38100" dist="38100" dir="2700000" algn="tl">
                  <a:srgbClr val="000000">
                    <a:alpha val="43137"/>
                  </a:srgbClr>
                </a:outerShdw>
              </a:effectLst>
              <a:latin typeface="#9Slide03 AllRoundGothic" panose="020B0703020202020104" pitchFamily="34" charset="0"/>
              <a:cs typeface="Times New Roman" panose="02020603050405020304" pitchFamily="18" charset="0"/>
            </a:endParaRPr>
          </a:p>
        </p:txBody>
      </p:sp>
      <p:sp>
        <p:nvSpPr>
          <p:cNvPr id="4" name="TextBox 3" descr="137 zalo kim anh">
            <a:extLst>
              <a:ext uri="{FF2B5EF4-FFF2-40B4-BE49-F238E27FC236}">
                <a16:creationId xmlns="" xmlns:a16="http://schemas.microsoft.com/office/drawing/2014/main" id="{E4149CAF-727B-27B6-2B27-973EEC63422B}"/>
              </a:ext>
            </a:extLst>
          </p:cNvPr>
          <p:cNvSpPr txBox="1"/>
          <p:nvPr/>
        </p:nvSpPr>
        <p:spPr>
          <a:xfrm>
            <a:off x="0" y="5918408"/>
            <a:ext cx="12192000" cy="954107"/>
          </a:xfrm>
          <a:prstGeom prst="rect">
            <a:avLst/>
          </a:prstGeom>
          <a:solidFill>
            <a:schemeClr val="bg1">
              <a:alpha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1">
                    <a:lumMod val="90000"/>
                  </a:schemeClr>
                </a:solidFill>
                <a:effectLst/>
                <a:uLnTx/>
                <a:uFillTx/>
                <a:latin typeface="Calibri" panose="020F0502020204030204" pitchFamily="34" charset="0"/>
                <a:ea typeface="+mn-ea"/>
                <a:cs typeface="Calibri" panose="020F0502020204030204" pitchFamily="34" charset="0"/>
              </a:rPr>
              <a:t>Youtube: Dạy học Vật lý QH		Zalo: 0973728889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1">
                    <a:lumMod val="90000"/>
                  </a:schemeClr>
                </a:solidFill>
                <a:effectLst/>
                <a:uLnTx/>
                <a:uFillTx/>
                <a:latin typeface="Calibri" panose="020F0502020204030204" pitchFamily="34" charset="0"/>
                <a:ea typeface="+mn-ea"/>
                <a:cs typeface="Calibri" panose="020F0502020204030204" pitchFamily="34" charset="0"/>
              </a:rPr>
              <a:t>Fb: Vũ Đình Khang			</a:t>
            </a:r>
          </a:p>
        </p:txBody>
      </p:sp>
    </p:spTree>
    <p:custDataLst>
      <p:tags r:id="rId1"/>
    </p:custDataLst>
    <p:extLst>
      <p:ext uri="{BB962C8B-B14F-4D97-AF65-F5344CB8AC3E}">
        <p14:creationId xmlns:p14="http://schemas.microsoft.com/office/powerpoint/2010/main" val="41338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200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14:presetBounceEnd="60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60000">
                                          <p:cBhvr additive="base">
                                            <p:cTn id="12" dur="20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13"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000" fill="hold"/>
                                            <p:tgtEl>
                                              <p:spTgt spid="6"/>
                                            </p:tgtEl>
                                            <p:attrNameLst>
                                              <p:attrName>ppt_x</p:attrName>
                                            </p:attrNameLst>
                                          </p:cBhvr>
                                          <p:tavLst>
                                            <p:tav tm="0">
                                              <p:val>
                                                <p:strVal val="#ppt_x"/>
                                              </p:val>
                                            </p:tav>
                                            <p:tav tm="100000">
                                              <p:val>
                                                <p:strVal val="#ppt_x"/>
                                              </p:val>
                                            </p:tav>
                                          </p:tavLst>
                                        </p:anim>
                                        <p:anim calcmode="lin" valueType="num">
                                          <p:cBhvr additive="base">
                                            <p:cTn id="13"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descr="137 zalo kim anh"/>
          <p:cNvGrpSpPr/>
          <p:nvPr/>
        </p:nvGrpSpPr>
        <p:grpSpPr>
          <a:xfrm>
            <a:off x="567531" y="457653"/>
            <a:ext cx="614363" cy="392543"/>
            <a:chOff x="3672114" y="-827314"/>
            <a:chExt cx="396844" cy="142875"/>
          </a:xfrm>
        </p:grpSpPr>
        <p:cxnSp>
          <p:nvCxnSpPr>
            <p:cNvPr id="30" name="直接连接符 29"/>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2" name="Title 1" descr="137 zalo kim anh">
            <a:extLst>
              <a:ext uri="{FF2B5EF4-FFF2-40B4-BE49-F238E27FC236}">
                <a16:creationId xmlns="" xmlns:a16="http://schemas.microsoft.com/office/drawing/2014/main" id="{36331BB1-CBCB-3566-D26E-92FE4BA26A14}"/>
              </a:ext>
            </a:extLst>
          </p:cNvPr>
          <p:cNvSpPr txBox="1">
            <a:spLocks/>
          </p:cNvSpPr>
          <p:nvPr/>
        </p:nvSpPr>
        <p:spPr>
          <a:xfrm>
            <a:off x="1463240" y="301594"/>
            <a:ext cx="10494916" cy="693283"/>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a:solidFill>
                  <a:schemeClr val="accent1"/>
                </a:solidFill>
                <a:effectLst>
                  <a:outerShdw blurRad="38100" dist="38100" dir="2700000" algn="tl">
                    <a:srgbClr val="000000">
                      <a:alpha val="43137"/>
                    </a:srgbClr>
                  </a:outerShdw>
                </a:effectLst>
                <a:latin typeface="#9Slide03 AllRoundGothic" panose="020B0703020202020104" pitchFamily="34" charset="0"/>
                <a:cs typeface="Times New Roman" panose="02020603050405020304" pitchFamily="18" charset="0"/>
              </a:rPr>
              <a:t>Chủ đề 3: LỰC VÀ CHUYỂN ĐỘNG</a:t>
            </a:r>
            <a:endParaRPr lang="en-US" dirty="0">
              <a:solidFill>
                <a:schemeClr val="accent1"/>
              </a:solidFill>
              <a:effectLst>
                <a:outerShdw blurRad="38100" dist="38100" dir="2700000" algn="tl">
                  <a:srgbClr val="000000">
                    <a:alpha val="43137"/>
                  </a:srgbClr>
                </a:outerShdw>
              </a:effectLst>
              <a:latin typeface="#9Slide03 AllRoundGothic" panose="020B0703020202020104" pitchFamily="34" charset="0"/>
              <a:cs typeface="Times New Roman" panose="02020603050405020304" pitchFamily="18" charset="0"/>
            </a:endParaRPr>
          </a:p>
        </p:txBody>
      </p:sp>
      <p:sp>
        <p:nvSpPr>
          <p:cNvPr id="6" name="Title 1" descr="137 zalo kim anh">
            <a:extLst>
              <a:ext uri="{FF2B5EF4-FFF2-40B4-BE49-F238E27FC236}">
                <a16:creationId xmlns="" xmlns:a16="http://schemas.microsoft.com/office/drawing/2014/main" id="{5A8E5073-3252-D71C-48EA-AAFD639D1BB1}"/>
              </a:ext>
            </a:extLst>
          </p:cNvPr>
          <p:cNvSpPr txBox="1">
            <a:spLocks/>
          </p:cNvSpPr>
          <p:nvPr/>
        </p:nvSpPr>
        <p:spPr>
          <a:xfrm>
            <a:off x="2482387" y="952436"/>
            <a:ext cx="8865705" cy="6932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a:solidFill>
                  <a:schemeClr val="accent2"/>
                </a:solidFill>
                <a:effectLst>
                  <a:outerShdw blurRad="38100" dist="38100" dir="2700000" algn="tl">
                    <a:srgbClr val="000000">
                      <a:alpha val="43137"/>
                    </a:srgbClr>
                  </a:outerShdw>
                </a:effectLst>
                <a:latin typeface="#9Slide03 AllRoundGothic" panose="020B0703020202020104" pitchFamily="34" charset="0"/>
                <a:cs typeface="Times New Roman" panose="02020603050405020304" pitchFamily="18" charset="0"/>
              </a:rPr>
              <a:t>Mục 2: MỘT SỐ LỰC THƯỜNG GẶP</a:t>
            </a:r>
            <a:endParaRPr lang="en-US" sz="3200" dirty="0">
              <a:solidFill>
                <a:schemeClr val="accent2"/>
              </a:solidFill>
              <a:effectLst>
                <a:outerShdw blurRad="38100" dist="38100" dir="2700000" algn="tl">
                  <a:srgbClr val="000000">
                    <a:alpha val="43137"/>
                  </a:srgbClr>
                </a:outerShdw>
              </a:effectLst>
              <a:latin typeface="#9Slide03 AllRoundGothic" panose="020B0703020202020104" pitchFamily="34" charset="0"/>
              <a:cs typeface="Times New Roman" panose="02020603050405020304" pitchFamily="18" charset="0"/>
            </a:endParaRPr>
          </a:p>
        </p:txBody>
      </p:sp>
      <p:grpSp>
        <p:nvGrpSpPr>
          <p:cNvPr id="5" name="Group 4" descr="137 zalo kim anh">
            <a:extLst>
              <a:ext uri="{FF2B5EF4-FFF2-40B4-BE49-F238E27FC236}">
                <a16:creationId xmlns="" xmlns:a16="http://schemas.microsoft.com/office/drawing/2014/main" id="{866EAE52-4AD1-BED9-EEB8-C14B470CBA71}"/>
              </a:ext>
            </a:extLst>
          </p:cNvPr>
          <p:cNvGrpSpPr/>
          <p:nvPr/>
        </p:nvGrpSpPr>
        <p:grpSpPr>
          <a:xfrm>
            <a:off x="1316831" y="1788428"/>
            <a:ext cx="8278556" cy="954107"/>
            <a:chOff x="1316831" y="1788428"/>
            <a:chExt cx="8278556" cy="954107"/>
          </a:xfrm>
        </p:grpSpPr>
        <p:grpSp>
          <p:nvGrpSpPr>
            <p:cNvPr id="3" name="组合 2"/>
            <p:cNvGrpSpPr/>
            <p:nvPr/>
          </p:nvGrpSpPr>
          <p:grpSpPr>
            <a:xfrm>
              <a:off x="1316831" y="1869960"/>
              <a:ext cx="7462837" cy="853202"/>
              <a:chOff x="2364581" y="1809212"/>
              <a:chExt cx="7462837" cy="853202"/>
            </a:xfrm>
          </p:grpSpPr>
          <p:cxnSp>
            <p:nvCxnSpPr>
              <p:cNvPr id="14" name="MH_Other_1"/>
              <p:cNvCxnSpPr/>
              <p:nvPr>
                <p:custDataLst>
                  <p:tags r:id="rId25"/>
                </p:custDataLst>
              </p:nvPr>
            </p:nvCxnSpPr>
            <p:spPr>
              <a:xfrm>
                <a:off x="2502021" y="2660627"/>
                <a:ext cx="7325397" cy="0"/>
              </a:xfrm>
              <a:prstGeom prst="line">
                <a:avLst/>
              </a:prstGeom>
              <a:ln>
                <a:solidFill>
                  <a:srgbClr val="DCDCDC"/>
                </a:solidFill>
              </a:ln>
            </p:spPr>
            <p:style>
              <a:lnRef idx="1">
                <a:schemeClr val="accent1"/>
              </a:lnRef>
              <a:fillRef idx="0">
                <a:schemeClr val="accent1"/>
              </a:fillRef>
              <a:effectRef idx="0">
                <a:schemeClr val="accent1"/>
              </a:effectRef>
              <a:fontRef idx="minor">
                <a:schemeClr val="tx1"/>
              </a:fontRef>
            </p:style>
          </p:cxnSp>
          <p:sp>
            <p:nvSpPr>
              <p:cNvPr id="15" name="MH_Other_2"/>
              <p:cNvSpPr/>
              <p:nvPr>
                <p:custDataLst>
                  <p:tags r:id="rId26"/>
                </p:custDataLst>
              </p:nvPr>
            </p:nvSpPr>
            <p:spPr>
              <a:xfrm>
                <a:off x="2364581" y="1894889"/>
                <a:ext cx="835352" cy="767525"/>
              </a:xfrm>
              <a:prstGeom prst="flowChartDisplay">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9Slide03 AllRoundGothic" panose="020B0703020202020104" pitchFamily="34" charset="0"/>
                  <a:ea typeface="迷你简准圆" panose="03000509000000000000" pitchFamily="65" charset="-122"/>
                </a:endParaRPr>
              </a:p>
            </p:txBody>
          </p:sp>
          <p:sp>
            <p:nvSpPr>
              <p:cNvPr id="16" name="MH_Other_3"/>
              <p:cNvSpPr/>
              <p:nvPr>
                <p:custDataLst>
                  <p:tags r:id="rId27"/>
                </p:custDataLst>
              </p:nvPr>
            </p:nvSpPr>
            <p:spPr>
              <a:xfrm>
                <a:off x="2482387" y="1809212"/>
                <a:ext cx="835352" cy="767525"/>
              </a:xfrm>
              <a:prstGeom prst="flowChartDisp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216000"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rPr>
                  <a:t>I</a:t>
                </a:r>
                <a:endParaRPr kumimoji="0" lang="zh-CN" altLang="en-US"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endParaRPr>
              </a:p>
            </p:txBody>
          </p:sp>
        </p:grpSp>
        <p:sp>
          <p:nvSpPr>
            <p:cNvPr id="8" name="TextBox 7">
              <a:extLst>
                <a:ext uri="{FF2B5EF4-FFF2-40B4-BE49-F238E27FC236}">
                  <a16:creationId xmlns="" xmlns:a16="http://schemas.microsoft.com/office/drawing/2014/main" id="{4D78A55B-3A9A-E3D7-C826-07E3F6F7DB7F}"/>
                </a:ext>
              </a:extLst>
            </p:cNvPr>
            <p:cNvSpPr txBox="1"/>
            <p:nvPr/>
          </p:nvSpPr>
          <p:spPr>
            <a:xfrm>
              <a:off x="2269990" y="1788428"/>
              <a:ext cx="7325397" cy="954107"/>
            </a:xfrm>
            <a:prstGeom prst="rect">
              <a:avLst/>
            </a:prstGeom>
            <a:noFill/>
          </p:spPr>
          <p:txBody>
            <a:bodyPr wrap="square">
              <a:spAutoFit/>
            </a:bodyPr>
            <a:lstStyle/>
            <a:p>
              <a:pPr algn="just"/>
              <a:r>
                <a:rPr lang="en-US" sz="2800" b="1">
                  <a:solidFill>
                    <a:schemeClr val="accent4"/>
                  </a:solidFill>
                  <a:latin typeface="#9Slide03 AllRoundGothic" panose="020B0703020202020104" pitchFamily="34" charset="0"/>
                  <a:cs typeface="Times New Roman" panose="02020603050405020304" pitchFamily="18" charset="0"/>
                </a:rPr>
                <a:t>CHUYỂN ĐỘNG DƯỚI TÁC DỤNG CỦA CÁC LỰC CÂN BẰNG VÀ KHÔNG CÂN BẰNG</a:t>
              </a:r>
              <a:endParaRPr lang="en-US" sz="2800" b="1" dirty="0">
                <a:solidFill>
                  <a:schemeClr val="accent4"/>
                </a:solidFill>
                <a:latin typeface="#9Slide03 AllRoundGothic" panose="020B0703020202020104" pitchFamily="34" charset="0"/>
              </a:endParaRPr>
            </a:p>
          </p:txBody>
        </p:sp>
      </p:grpSp>
      <p:grpSp>
        <p:nvGrpSpPr>
          <p:cNvPr id="7" name="Group 6" descr="137 zalo kim anh">
            <a:extLst>
              <a:ext uri="{FF2B5EF4-FFF2-40B4-BE49-F238E27FC236}">
                <a16:creationId xmlns="" xmlns:a16="http://schemas.microsoft.com/office/drawing/2014/main" id="{7FBDF30D-4219-B1E1-E633-72DCA7572BEB}"/>
              </a:ext>
            </a:extLst>
          </p:cNvPr>
          <p:cNvGrpSpPr/>
          <p:nvPr/>
        </p:nvGrpSpPr>
        <p:grpSpPr>
          <a:xfrm>
            <a:off x="1316831" y="2914974"/>
            <a:ext cx="7462837" cy="853202"/>
            <a:chOff x="1316831" y="2914974"/>
            <a:chExt cx="7462837" cy="853202"/>
          </a:xfrm>
        </p:grpSpPr>
        <p:grpSp>
          <p:nvGrpSpPr>
            <p:cNvPr id="4" name="组合 3"/>
            <p:cNvGrpSpPr/>
            <p:nvPr/>
          </p:nvGrpSpPr>
          <p:grpSpPr>
            <a:xfrm>
              <a:off x="1316831" y="2914974"/>
              <a:ext cx="7462837" cy="853202"/>
              <a:chOff x="2364581" y="3387100"/>
              <a:chExt cx="7462837" cy="853202"/>
            </a:xfrm>
          </p:grpSpPr>
          <p:cxnSp>
            <p:nvCxnSpPr>
              <p:cNvPr id="18" name="MH_Other_4"/>
              <p:cNvCxnSpPr/>
              <p:nvPr>
                <p:custDataLst>
                  <p:tags r:id="rId22"/>
                </p:custDataLst>
              </p:nvPr>
            </p:nvCxnSpPr>
            <p:spPr>
              <a:xfrm>
                <a:off x="2502021" y="4238515"/>
                <a:ext cx="7325397" cy="0"/>
              </a:xfrm>
              <a:prstGeom prst="line">
                <a:avLst/>
              </a:prstGeom>
              <a:ln>
                <a:solidFill>
                  <a:srgbClr val="DCDCDC"/>
                </a:solidFill>
              </a:ln>
            </p:spPr>
            <p:style>
              <a:lnRef idx="1">
                <a:schemeClr val="accent1"/>
              </a:lnRef>
              <a:fillRef idx="0">
                <a:schemeClr val="accent1"/>
              </a:fillRef>
              <a:effectRef idx="0">
                <a:schemeClr val="accent1"/>
              </a:effectRef>
              <a:fontRef idx="minor">
                <a:schemeClr val="tx1"/>
              </a:fontRef>
            </p:style>
          </p:cxnSp>
          <p:sp>
            <p:nvSpPr>
              <p:cNvPr id="19" name="MH_Other_5"/>
              <p:cNvSpPr/>
              <p:nvPr>
                <p:custDataLst>
                  <p:tags r:id="rId23"/>
                </p:custDataLst>
              </p:nvPr>
            </p:nvSpPr>
            <p:spPr>
              <a:xfrm>
                <a:off x="2364581" y="3472777"/>
                <a:ext cx="835352" cy="767525"/>
              </a:xfrm>
              <a:prstGeom prst="flowChartDisplay">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9Slide03 AllRoundGothic" panose="020B0703020202020104" pitchFamily="34" charset="0"/>
                  <a:ea typeface="迷你简准圆" panose="03000509000000000000" pitchFamily="65" charset="-122"/>
                </a:endParaRPr>
              </a:p>
            </p:txBody>
          </p:sp>
          <p:sp>
            <p:nvSpPr>
              <p:cNvPr id="20" name="MH_Other_6"/>
              <p:cNvSpPr/>
              <p:nvPr>
                <p:custDataLst>
                  <p:tags r:id="rId24"/>
                </p:custDataLst>
              </p:nvPr>
            </p:nvSpPr>
            <p:spPr>
              <a:xfrm>
                <a:off x="2482387" y="3387100"/>
                <a:ext cx="835352" cy="767525"/>
              </a:xfrm>
              <a:prstGeom prst="flowChartDispla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216000"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uLnTx/>
                    <a:uFillTx/>
                    <a:latin typeface="#9Slide03 AllRoundGothic" panose="020B0703020202020104" pitchFamily="34" charset="0"/>
                    <a:ea typeface="迷你简准圆" panose="03000509000000000000" pitchFamily="65" charset="-122"/>
                  </a:rPr>
                  <a:t>II</a:t>
                </a:r>
                <a:endParaRPr kumimoji="0" lang="zh-CN" altLang="en-US"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endParaRPr>
              </a:p>
            </p:txBody>
          </p:sp>
        </p:grpSp>
        <p:sp>
          <p:nvSpPr>
            <p:cNvPr id="10" name="TextBox 9">
              <a:extLst>
                <a:ext uri="{FF2B5EF4-FFF2-40B4-BE49-F238E27FC236}">
                  <a16:creationId xmlns="" xmlns:a16="http://schemas.microsoft.com/office/drawing/2014/main" id="{4DD1998F-7DEE-6E17-E02E-BBC6DE614302}"/>
                </a:ext>
              </a:extLst>
            </p:cNvPr>
            <p:cNvSpPr txBox="1"/>
            <p:nvPr/>
          </p:nvSpPr>
          <p:spPr>
            <a:xfrm>
              <a:off x="2387795" y="3114070"/>
              <a:ext cx="6096000" cy="523220"/>
            </a:xfrm>
            <a:prstGeom prst="rect">
              <a:avLst/>
            </a:prstGeom>
            <a:noFill/>
          </p:spPr>
          <p:txBody>
            <a:bodyPr wrap="square">
              <a:spAutoFit/>
            </a:bodyPr>
            <a:lstStyle/>
            <a:p>
              <a:pPr algn="just"/>
              <a:r>
                <a:rPr lang="en-US" sz="2800" b="1">
                  <a:solidFill>
                    <a:schemeClr val="accent4"/>
                  </a:solidFill>
                  <a:latin typeface="#9Slide03 AllRoundGothic" panose="020B0703020202020104" pitchFamily="34" charset="0"/>
                  <a:cs typeface="Times New Roman" panose="02020603050405020304" pitchFamily="18" charset="0"/>
                </a:rPr>
                <a:t>CÁC LOẠI LỰC THƯỜNG GẶP</a:t>
              </a:r>
              <a:endParaRPr lang="en-US" sz="2800" b="1" dirty="0">
                <a:solidFill>
                  <a:schemeClr val="accent4"/>
                </a:solidFill>
                <a:latin typeface="#9Slide03 AllRoundGothic" panose="020B0703020202020104" pitchFamily="34" charset="0"/>
              </a:endParaRPr>
            </a:p>
          </p:txBody>
        </p:sp>
      </p:grpSp>
      <p:grpSp>
        <p:nvGrpSpPr>
          <p:cNvPr id="9" name="Group 8" descr="137 zalo kim anh">
            <a:extLst>
              <a:ext uri="{FF2B5EF4-FFF2-40B4-BE49-F238E27FC236}">
                <a16:creationId xmlns="" xmlns:a16="http://schemas.microsoft.com/office/drawing/2014/main" id="{67BD53AA-A09B-FDDD-3C89-0C706F5150DE}"/>
              </a:ext>
            </a:extLst>
          </p:cNvPr>
          <p:cNvGrpSpPr/>
          <p:nvPr/>
        </p:nvGrpSpPr>
        <p:grpSpPr>
          <a:xfrm>
            <a:off x="1709738" y="4044919"/>
            <a:ext cx="4995863" cy="615929"/>
            <a:chOff x="1709738" y="4044919"/>
            <a:chExt cx="4995863" cy="615929"/>
          </a:xfrm>
        </p:grpSpPr>
        <p:sp>
          <p:nvSpPr>
            <p:cNvPr id="11" name="MH_Other_1">
              <a:extLst>
                <a:ext uri="{FF2B5EF4-FFF2-40B4-BE49-F238E27FC236}">
                  <a16:creationId xmlns="" xmlns:a16="http://schemas.microsoft.com/office/drawing/2014/main" id="{64385530-1298-7EF6-53F2-F3099F978A73}"/>
                </a:ext>
              </a:extLst>
            </p:cNvPr>
            <p:cNvSpPr/>
            <p:nvPr>
              <p:custDataLst>
                <p:tags r:id="rId18"/>
              </p:custDataLst>
            </p:nvPr>
          </p:nvSpPr>
          <p:spPr>
            <a:xfrm rot="20249070">
              <a:off x="1709738" y="4060773"/>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a:extLst>
                <a:ext uri="{FF2B5EF4-FFF2-40B4-BE49-F238E27FC236}">
                  <a16:creationId xmlns="" xmlns:a16="http://schemas.microsoft.com/office/drawing/2014/main" id="{1E13921C-2342-78D2-2220-E3B4E749159B}"/>
                </a:ext>
              </a:extLst>
            </p:cNvPr>
            <p:cNvSpPr/>
            <p:nvPr>
              <p:custDataLst>
                <p:tags r:id="rId19"/>
              </p:custDataLst>
            </p:nvPr>
          </p:nvSpPr>
          <p:spPr>
            <a:xfrm rot="1350930" flipH="1">
              <a:off x="1949451" y="4057598"/>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1</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a:extLst>
                <a:ext uri="{FF2B5EF4-FFF2-40B4-BE49-F238E27FC236}">
                  <a16:creationId xmlns="" xmlns:a16="http://schemas.microsoft.com/office/drawing/2014/main" id="{4F444FAD-D6C3-8AF8-2105-784CD057BE46}"/>
                </a:ext>
              </a:extLst>
            </p:cNvPr>
            <p:cNvCxnSpPr/>
            <p:nvPr>
              <p:custDataLst>
                <p:tags r:id="rId20"/>
              </p:custDataLst>
            </p:nvPr>
          </p:nvCxnSpPr>
          <p:spPr>
            <a:xfrm>
              <a:off x="2025651" y="4637036"/>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a:extLst>
                <a:ext uri="{FF2B5EF4-FFF2-40B4-BE49-F238E27FC236}">
                  <a16:creationId xmlns="" xmlns:a16="http://schemas.microsoft.com/office/drawing/2014/main" id="{A2E6AB55-23F0-04C7-3A6F-739F1DF2FBA9}"/>
                </a:ext>
              </a:extLst>
            </p:cNvPr>
            <p:cNvSpPr txBox="1"/>
            <p:nvPr>
              <p:custDataLst>
                <p:tags r:id="rId21"/>
              </p:custDataLst>
            </p:nvPr>
          </p:nvSpPr>
          <p:spPr>
            <a:xfrm>
              <a:off x="2443649" y="4044919"/>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TRỌNG LỰC </a:t>
              </a:r>
              <a:endParaRPr lang="en-US" sz="2800" b="1" dirty="0">
                <a:solidFill>
                  <a:schemeClr val="accent2">
                    <a:lumMod val="50000"/>
                  </a:schemeClr>
                </a:solidFill>
                <a:latin typeface="#9Slide03 AllRoundGothic" panose="020B0703020202020104" pitchFamily="34" charset="0"/>
              </a:endParaRPr>
            </a:p>
          </p:txBody>
        </p:sp>
      </p:grpSp>
      <p:grpSp>
        <p:nvGrpSpPr>
          <p:cNvPr id="25" name="Group 24" descr="137 zalo kim anh">
            <a:extLst>
              <a:ext uri="{FF2B5EF4-FFF2-40B4-BE49-F238E27FC236}">
                <a16:creationId xmlns="" xmlns:a16="http://schemas.microsoft.com/office/drawing/2014/main" id="{C730ED0C-7AD4-1255-ACDD-E8AEFE22BEC7}"/>
              </a:ext>
            </a:extLst>
          </p:cNvPr>
          <p:cNvGrpSpPr/>
          <p:nvPr/>
        </p:nvGrpSpPr>
        <p:grpSpPr>
          <a:xfrm>
            <a:off x="1709738" y="4938719"/>
            <a:ext cx="4995863" cy="657167"/>
            <a:chOff x="1709738" y="4938719"/>
            <a:chExt cx="4995863" cy="657167"/>
          </a:xfrm>
        </p:grpSpPr>
        <p:sp>
          <p:nvSpPr>
            <p:cNvPr id="21" name="MH_SubTitle_1">
              <a:extLst>
                <a:ext uri="{FF2B5EF4-FFF2-40B4-BE49-F238E27FC236}">
                  <a16:creationId xmlns="" xmlns:a16="http://schemas.microsoft.com/office/drawing/2014/main" id="{9C9AA264-10DB-B776-2391-B49E40C7C323}"/>
                </a:ext>
              </a:extLst>
            </p:cNvPr>
            <p:cNvSpPr txBox="1"/>
            <p:nvPr>
              <p:custDataLst>
                <p:tags r:id="rId14"/>
              </p:custDataLst>
            </p:nvPr>
          </p:nvSpPr>
          <p:spPr>
            <a:xfrm>
              <a:off x="2443649" y="4938719"/>
              <a:ext cx="2490301" cy="47493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MA SÁT</a:t>
              </a:r>
              <a:endParaRPr lang="en-US" sz="2800" b="1" dirty="0">
                <a:solidFill>
                  <a:schemeClr val="accent2">
                    <a:lumMod val="50000"/>
                  </a:schemeClr>
                </a:solidFill>
                <a:latin typeface="#9Slide03 AllRoundGothic" panose="020B0703020202020104" pitchFamily="34" charset="0"/>
              </a:endParaRPr>
            </a:p>
          </p:txBody>
        </p:sp>
        <p:grpSp>
          <p:nvGrpSpPr>
            <p:cNvPr id="26" name="组合 3">
              <a:extLst>
                <a:ext uri="{FF2B5EF4-FFF2-40B4-BE49-F238E27FC236}">
                  <a16:creationId xmlns="" xmlns:a16="http://schemas.microsoft.com/office/drawing/2014/main" id="{5AB7377A-1337-6CA7-3B01-1936B84A6C0C}"/>
                </a:ext>
              </a:extLst>
            </p:cNvPr>
            <p:cNvGrpSpPr/>
            <p:nvPr/>
          </p:nvGrpSpPr>
          <p:grpSpPr>
            <a:xfrm>
              <a:off x="1709738" y="4991048"/>
              <a:ext cx="4995863" cy="604838"/>
              <a:chOff x="3517900" y="2908300"/>
              <a:chExt cx="4995863" cy="604838"/>
            </a:xfrm>
          </p:grpSpPr>
          <p:sp>
            <p:nvSpPr>
              <p:cNvPr id="27" name="MH_Other_4">
                <a:extLst>
                  <a:ext uri="{FF2B5EF4-FFF2-40B4-BE49-F238E27FC236}">
                    <a16:creationId xmlns="" xmlns:a16="http://schemas.microsoft.com/office/drawing/2014/main" id="{9B850268-5B71-8984-D1D7-894219C9C2B6}"/>
                  </a:ext>
                </a:extLst>
              </p:cNvPr>
              <p:cNvSpPr/>
              <p:nvPr>
                <p:custDataLst>
                  <p:tags r:id="rId15"/>
                </p:custDataLst>
              </p:nvPr>
            </p:nvSpPr>
            <p:spPr>
              <a:xfrm rot="20249070">
                <a:off x="3517900" y="2913063"/>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28" name="MH_Other_5">
                <a:extLst>
                  <a:ext uri="{FF2B5EF4-FFF2-40B4-BE49-F238E27FC236}">
                    <a16:creationId xmlns="" xmlns:a16="http://schemas.microsoft.com/office/drawing/2014/main" id="{B0D60811-C47A-425C-389A-E7DB35C13BCA}"/>
                  </a:ext>
                </a:extLst>
              </p:cNvPr>
              <p:cNvSpPr/>
              <p:nvPr>
                <p:custDataLst>
                  <p:tags r:id="rId16"/>
                </p:custDataLst>
              </p:nvPr>
            </p:nvSpPr>
            <p:spPr>
              <a:xfrm rot="1350930" flipH="1">
                <a:off x="3757613" y="2908300"/>
                <a:ext cx="393700" cy="604838"/>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2</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46" name="MH_Other_6">
                <a:extLst>
                  <a:ext uri="{FF2B5EF4-FFF2-40B4-BE49-F238E27FC236}">
                    <a16:creationId xmlns="" xmlns:a16="http://schemas.microsoft.com/office/drawing/2014/main" id="{593DD504-C136-ECBB-9ACF-30A179020777}"/>
                  </a:ext>
                </a:extLst>
              </p:cNvPr>
              <p:cNvCxnSpPr/>
              <p:nvPr>
                <p:custDataLst>
                  <p:tags r:id="rId17"/>
                </p:custDataLst>
              </p:nvPr>
            </p:nvCxnSpPr>
            <p:spPr>
              <a:xfrm>
                <a:off x="3833813" y="348932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9" name="Group 28" descr="137 zalo kim anh">
            <a:extLst>
              <a:ext uri="{FF2B5EF4-FFF2-40B4-BE49-F238E27FC236}">
                <a16:creationId xmlns="" xmlns:a16="http://schemas.microsoft.com/office/drawing/2014/main" id="{776B3214-1019-AA60-DC12-11EE7182930B}"/>
              </a:ext>
            </a:extLst>
          </p:cNvPr>
          <p:cNvGrpSpPr/>
          <p:nvPr/>
        </p:nvGrpSpPr>
        <p:grpSpPr>
          <a:xfrm>
            <a:off x="1709738" y="5926087"/>
            <a:ext cx="4995863" cy="604837"/>
            <a:chOff x="1709738" y="5926087"/>
            <a:chExt cx="4995863" cy="604837"/>
          </a:xfrm>
        </p:grpSpPr>
        <p:sp>
          <p:nvSpPr>
            <p:cNvPr id="22" name="MH_SubTitle_1">
              <a:extLst>
                <a:ext uri="{FF2B5EF4-FFF2-40B4-BE49-F238E27FC236}">
                  <a16:creationId xmlns="" xmlns:a16="http://schemas.microsoft.com/office/drawing/2014/main" id="{7CCA6F02-B2C2-6B9B-6E0B-952AAAB98253}"/>
                </a:ext>
              </a:extLst>
            </p:cNvPr>
            <p:cNvSpPr txBox="1"/>
            <p:nvPr>
              <p:custDataLst>
                <p:tags r:id="rId10"/>
              </p:custDataLst>
            </p:nvPr>
          </p:nvSpPr>
          <p:spPr>
            <a:xfrm>
              <a:off x="2443650" y="6055440"/>
              <a:ext cx="3926150" cy="264288"/>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CẢN CỦA</a:t>
              </a:r>
              <a:r>
                <a:rPr lang="en-US" sz="2800" b="1">
                  <a:solidFill>
                    <a:schemeClr val="accent2">
                      <a:lumMod val="50000"/>
                    </a:schemeClr>
                  </a:solidFill>
                  <a:effectLst/>
                  <a:latin typeface="#9Slide03 AllRoundGothic" panose="020B0703020202020104" pitchFamily="34" charset="0"/>
                  <a:ea typeface="Times New Roman" panose="02020603050405020304" pitchFamily="18" charset="0"/>
                </a:rPr>
                <a:t> NƯỚC HOẶC </a:t>
              </a:r>
              <a:r>
                <a:rPr lang="en-US" sz="2800" b="1">
                  <a:solidFill>
                    <a:schemeClr val="accent2">
                      <a:lumMod val="50000"/>
                    </a:schemeClr>
                  </a:solidFill>
                  <a:latin typeface="#9Slide03 AllRoundGothic" panose="020B0703020202020104" pitchFamily="34" charset="0"/>
                  <a:cs typeface="Times New Roman" panose="02020603050405020304" pitchFamily="18" charset="0"/>
                </a:rPr>
                <a:t> KHÔNG KHÍ</a:t>
              </a:r>
              <a:endParaRPr lang="en-US" sz="2800" b="1" dirty="0">
                <a:solidFill>
                  <a:schemeClr val="accent2">
                    <a:lumMod val="50000"/>
                  </a:schemeClr>
                </a:solidFill>
                <a:latin typeface="#9Slide03 AllRoundGothic" panose="020B0703020202020104" pitchFamily="34" charset="0"/>
              </a:endParaRPr>
            </a:p>
          </p:txBody>
        </p:sp>
        <p:grpSp>
          <p:nvGrpSpPr>
            <p:cNvPr id="47" name="组合 4">
              <a:extLst>
                <a:ext uri="{FF2B5EF4-FFF2-40B4-BE49-F238E27FC236}">
                  <a16:creationId xmlns="" xmlns:a16="http://schemas.microsoft.com/office/drawing/2014/main" id="{677F9E19-F9E6-CA18-3A4E-6131D317C78B}"/>
                </a:ext>
              </a:extLst>
            </p:cNvPr>
            <p:cNvGrpSpPr/>
            <p:nvPr/>
          </p:nvGrpSpPr>
          <p:grpSpPr>
            <a:xfrm>
              <a:off x="1709738" y="5926087"/>
              <a:ext cx="4995863" cy="604837"/>
              <a:chOff x="3517900" y="3843339"/>
              <a:chExt cx="4995863" cy="604837"/>
            </a:xfrm>
          </p:grpSpPr>
          <p:sp>
            <p:nvSpPr>
              <p:cNvPr id="48" name="MH_Other_7">
                <a:extLst>
                  <a:ext uri="{FF2B5EF4-FFF2-40B4-BE49-F238E27FC236}">
                    <a16:creationId xmlns="" xmlns:a16="http://schemas.microsoft.com/office/drawing/2014/main" id="{A4AF04B8-BC9A-9D4A-9DC0-CA286CF6A442}"/>
                  </a:ext>
                </a:extLst>
              </p:cNvPr>
              <p:cNvSpPr/>
              <p:nvPr>
                <p:custDataLst>
                  <p:tags r:id="rId11"/>
                </p:custDataLst>
              </p:nvPr>
            </p:nvSpPr>
            <p:spPr>
              <a:xfrm rot="20249070">
                <a:off x="3517900" y="3848100"/>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49" name="MH_Other_8">
                <a:extLst>
                  <a:ext uri="{FF2B5EF4-FFF2-40B4-BE49-F238E27FC236}">
                    <a16:creationId xmlns="" xmlns:a16="http://schemas.microsoft.com/office/drawing/2014/main" id="{53332242-E135-24F1-FDA4-DC384FB123BE}"/>
                  </a:ext>
                </a:extLst>
              </p:cNvPr>
              <p:cNvSpPr/>
              <p:nvPr>
                <p:custDataLst>
                  <p:tags r:id="rId12"/>
                </p:custDataLst>
              </p:nvPr>
            </p:nvSpPr>
            <p:spPr>
              <a:xfrm rot="1350930" flipH="1">
                <a:off x="3757613" y="3843339"/>
                <a:ext cx="393700" cy="604837"/>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3</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50" name="MH_Other_9">
                <a:extLst>
                  <a:ext uri="{FF2B5EF4-FFF2-40B4-BE49-F238E27FC236}">
                    <a16:creationId xmlns="" xmlns:a16="http://schemas.microsoft.com/office/drawing/2014/main" id="{44E5D6E2-284B-2F96-F83D-5396BAAA94BD}"/>
                  </a:ext>
                </a:extLst>
              </p:cNvPr>
              <p:cNvCxnSpPr/>
              <p:nvPr>
                <p:custDataLst>
                  <p:tags r:id="rId13"/>
                </p:custDataLst>
              </p:nvPr>
            </p:nvCxnSpPr>
            <p:spPr>
              <a:xfrm>
                <a:off x="3833813" y="4424363"/>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31" name="Group 30" descr="137 zalo kim anh">
            <a:extLst>
              <a:ext uri="{FF2B5EF4-FFF2-40B4-BE49-F238E27FC236}">
                <a16:creationId xmlns="" xmlns:a16="http://schemas.microsoft.com/office/drawing/2014/main" id="{E858BC89-69A6-35D3-7413-E844457233FC}"/>
              </a:ext>
            </a:extLst>
          </p:cNvPr>
          <p:cNvGrpSpPr/>
          <p:nvPr/>
        </p:nvGrpSpPr>
        <p:grpSpPr>
          <a:xfrm>
            <a:off x="6705601" y="4802136"/>
            <a:ext cx="5019627" cy="604838"/>
            <a:chOff x="6705601" y="4802136"/>
            <a:chExt cx="5019627" cy="604838"/>
          </a:xfrm>
        </p:grpSpPr>
        <p:sp>
          <p:nvSpPr>
            <p:cNvPr id="23" name="MH_SubTitle_1">
              <a:extLst>
                <a:ext uri="{FF2B5EF4-FFF2-40B4-BE49-F238E27FC236}">
                  <a16:creationId xmlns="" xmlns:a16="http://schemas.microsoft.com/office/drawing/2014/main" id="{7ECCDB70-DCFA-068C-A554-83F65950742B}"/>
                </a:ext>
              </a:extLst>
            </p:cNvPr>
            <p:cNvSpPr txBox="1"/>
            <p:nvPr>
              <p:custDataLst>
                <p:tags r:id="rId6"/>
              </p:custDataLst>
            </p:nvPr>
          </p:nvSpPr>
          <p:spPr>
            <a:xfrm>
              <a:off x="7414317" y="4845822"/>
              <a:ext cx="4310911" cy="461198"/>
            </a:xfrm>
            <a:prstGeom prst="rect">
              <a:avLst/>
            </a:prstGeom>
            <a:noFill/>
          </p:spPr>
          <p:txBody>
            <a:bodyPr anchor="ctr">
              <a:noAutofit/>
              <a:scene3d>
                <a:camera prst="orthographicFront"/>
                <a:lightRig rig="threePt" dir="t"/>
              </a:scene3d>
              <a:sp3d contourW="12700"/>
            </a:bodyPr>
            <a:lstStyle/>
            <a:p>
              <a:pPr algn="ctr"/>
              <a:r>
                <a:rPr lang="en-US" sz="2800" b="1">
                  <a:solidFill>
                    <a:schemeClr val="accent2">
                      <a:lumMod val="50000"/>
                    </a:schemeClr>
                  </a:solidFill>
                  <a:effectLst/>
                  <a:latin typeface="#9Slide03 AllRoundGothic" panose="020B0703020202020104" pitchFamily="34" charset="0"/>
                  <a:ea typeface="Times New Roman" panose="02020603050405020304" pitchFamily="18" charset="0"/>
                </a:rPr>
                <a:t>LỰC ĐẨY ARCHIMEDES</a:t>
              </a:r>
              <a:endParaRPr lang="en-US" sz="2800" b="1" dirty="0">
                <a:solidFill>
                  <a:schemeClr val="accent2">
                    <a:lumMod val="50000"/>
                  </a:schemeClr>
                </a:solidFill>
                <a:latin typeface="#9Slide03 AllRoundGothic" panose="020B0703020202020104" pitchFamily="34" charset="0"/>
              </a:endParaRPr>
            </a:p>
          </p:txBody>
        </p:sp>
        <p:grpSp>
          <p:nvGrpSpPr>
            <p:cNvPr id="51" name="组合 5">
              <a:extLst>
                <a:ext uri="{FF2B5EF4-FFF2-40B4-BE49-F238E27FC236}">
                  <a16:creationId xmlns="" xmlns:a16="http://schemas.microsoft.com/office/drawing/2014/main" id="{A19BC6A9-3A8D-E425-9A6F-AB489102C513}"/>
                </a:ext>
              </a:extLst>
            </p:cNvPr>
            <p:cNvGrpSpPr/>
            <p:nvPr/>
          </p:nvGrpSpPr>
          <p:grpSpPr>
            <a:xfrm>
              <a:off x="6705601" y="4802136"/>
              <a:ext cx="4995863" cy="604838"/>
              <a:chOff x="3517900" y="4778375"/>
              <a:chExt cx="4995863" cy="604838"/>
            </a:xfrm>
          </p:grpSpPr>
          <p:sp>
            <p:nvSpPr>
              <p:cNvPr id="52" name="MH_Other_10">
                <a:extLst>
                  <a:ext uri="{FF2B5EF4-FFF2-40B4-BE49-F238E27FC236}">
                    <a16:creationId xmlns="" xmlns:a16="http://schemas.microsoft.com/office/drawing/2014/main" id="{1022AED3-9FC9-D73B-141F-403465FB3449}"/>
                  </a:ext>
                </a:extLst>
              </p:cNvPr>
              <p:cNvSpPr/>
              <p:nvPr>
                <p:custDataLst>
                  <p:tags r:id="rId7"/>
                </p:custDataLst>
              </p:nvPr>
            </p:nvSpPr>
            <p:spPr>
              <a:xfrm rot="20249070">
                <a:off x="3517900" y="4783138"/>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53" name="MH_Other_11">
                <a:extLst>
                  <a:ext uri="{FF2B5EF4-FFF2-40B4-BE49-F238E27FC236}">
                    <a16:creationId xmlns="" xmlns:a16="http://schemas.microsoft.com/office/drawing/2014/main" id="{9E58DDB4-1BF1-1426-812F-F09FA05151C0}"/>
                  </a:ext>
                </a:extLst>
              </p:cNvPr>
              <p:cNvSpPr/>
              <p:nvPr>
                <p:custDataLst>
                  <p:tags r:id="rId8"/>
                </p:custDataLst>
              </p:nvPr>
            </p:nvSpPr>
            <p:spPr>
              <a:xfrm rot="1350930" flipH="1">
                <a:off x="3757613" y="4778375"/>
                <a:ext cx="393700" cy="604838"/>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4</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54" name="MH_Other_12">
                <a:extLst>
                  <a:ext uri="{FF2B5EF4-FFF2-40B4-BE49-F238E27FC236}">
                    <a16:creationId xmlns="" xmlns:a16="http://schemas.microsoft.com/office/drawing/2014/main" id="{09AE4A0F-BD11-25CD-14AC-5174013255B5}"/>
                  </a:ext>
                </a:extLst>
              </p:cNvPr>
              <p:cNvCxnSpPr/>
              <p:nvPr>
                <p:custDataLst>
                  <p:tags r:id="rId9"/>
                </p:custDataLst>
              </p:nvPr>
            </p:nvCxnSpPr>
            <p:spPr>
              <a:xfrm>
                <a:off x="3833813" y="5359400"/>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34" name="Group 33" descr="137 zalo kim anh">
            <a:extLst>
              <a:ext uri="{FF2B5EF4-FFF2-40B4-BE49-F238E27FC236}">
                <a16:creationId xmlns="" xmlns:a16="http://schemas.microsoft.com/office/drawing/2014/main" id="{C3CA7202-7F5C-188D-D75D-082DEBA45E03}"/>
              </a:ext>
            </a:extLst>
          </p:cNvPr>
          <p:cNvGrpSpPr/>
          <p:nvPr/>
        </p:nvGrpSpPr>
        <p:grpSpPr>
          <a:xfrm>
            <a:off x="6729365" y="5775196"/>
            <a:ext cx="4995863" cy="604838"/>
            <a:chOff x="6729365" y="5775196"/>
            <a:chExt cx="4995863" cy="604838"/>
          </a:xfrm>
        </p:grpSpPr>
        <p:sp>
          <p:nvSpPr>
            <p:cNvPr id="55" name="MH_SubTitle_1">
              <a:extLst>
                <a:ext uri="{FF2B5EF4-FFF2-40B4-BE49-F238E27FC236}">
                  <a16:creationId xmlns="" xmlns:a16="http://schemas.microsoft.com/office/drawing/2014/main" id="{E3373E24-2708-2DB1-2C52-C9FDB490B143}"/>
                </a:ext>
              </a:extLst>
            </p:cNvPr>
            <p:cNvSpPr txBox="1"/>
            <p:nvPr>
              <p:custDataLst>
                <p:tags r:id="rId2"/>
              </p:custDataLst>
            </p:nvPr>
          </p:nvSpPr>
          <p:spPr>
            <a:xfrm>
              <a:off x="7438081" y="5818882"/>
              <a:ext cx="2157306" cy="46119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CĂNG</a:t>
              </a:r>
              <a:endParaRPr lang="en-US" sz="2800" b="1" dirty="0">
                <a:solidFill>
                  <a:schemeClr val="accent2">
                    <a:lumMod val="50000"/>
                  </a:schemeClr>
                </a:solidFill>
                <a:latin typeface="#9Slide03 AllRoundGothic" panose="020B0703020202020104" pitchFamily="34" charset="0"/>
              </a:endParaRPr>
            </a:p>
          </p:txBody>
        </p:sp>
        <p:grpSp>
          <p:nvGrpSpPr>
            <p:cNvPr id="56" name="组合 5">
              <a:extLst>
                <a:ext uri="{FF2B5EF4-FFF2-40B4-BE49-F238E27FC236}">
                  <a16:creationId xmlns="" xmlns:a16="http://schemas.microsoft.com/office/drawing/2014/main" id="{9AEFE0FA-6C6C-91AE-728C-B673301E6AA2}"/>
                </a:ext>
              </a:extLst>
            </p:cNvPr>
            <p:cNvGrpSpPr/>
            <p:nvPr/>
          </p:nvGrpSpPr>
          <p:grpSpPr>
            <a:xfrm>
              <a:off x="6729365" y="5775196"/>
              <a:ext cx="4995863" cy="604838"/>
              <a:chOff x="3517900" y="4778375"/>
              <a:chExt cx="4995863" cy="604838"/>
            </a:xfrm>
          </p:grpSpPr>
          <p:sp>
            <p:nvSpPr>
              <p:cNvPr id="57" name="MH_Other_10">
                <a:extLst>
                  <a:ext uri="{FF2B5EF4-FFF2-40B4-BE49-F238E27FC236}">
                    <a16:creationId xmlns="" xmlns:a16="http://schemas.microsoft.com/office/drawing/2014/main" id="{D98C5F7A-0749-E33E-C0D0-341F8D7B8E62}"/>
                  </a:ext>
                </a:extLst>
              </p:cNvPr>
              <p:cNvSpPr/>
              <p:nvPr>
                <p:custDataLst>
                  <p:tags r:id="rId3"/>
                </p:custDataLst>
              </p:nvPr>
            </p:nvSpPr>
            <p:spPr>
              <a:xfrm rot="20249070">
                <a:off x="3517900" y="4783138"/>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58" name="MH_Other_11">
                <a:extLst>
                  <a:ext uri="{FF2B5EF4-FFF2-40B4-BE49-F238E27FC236}">
                    <a16:creationId xmlns="" xmlns:a16="http://schemas.microsoft.com/office/drawing/2014/main" id="{A366855A-A204-A022-B973-DE0DA81FADA8}"/>
                  </a:ext>
                </a:extLst>
              </p:cNvPr>
              <p:cNvSpPr/>
              <p:nvPr>
                <p:custDataLst>
                  <p:tags r:id="rId4"/>
                </p:custDataLst>
              </p:nvPr>
            </p:nvSpPr>
            <p:spPr>
              <a:xfrm rot="1350930" flipH="1">
                <a:off x="3757613" y="4778375"/>
                <a:ext cx="393700" cy="604838"/>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5</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59" name="MH_Other_12">
                <a:extLst>
                  <a:ext uri="{FF2B5EF4-FFF2-40B4-BE49-F238E27FC236}">
                    <a16:creationId xmlns="" xmlns:a16="http://schemas.microsoft.com/office/drawing/2014/main" id="{F6878027-C0B7-BD90-734A-7D22F613078D}"/>
                  </a:ext>
                </a:extLst>
              </p:cNvPr>
              <p:cNvCxnSpPr/>
              <p:nvPr>
                <p:custDataLst>
                  <p:tags r:id="rId5"/>
                </p:custDataLst>
              </p:nvPr>
            </p:nvCxnSpPr>
            <p:spPr>
              <a:xfrm>
                <a:off x="3833813" y="5359400"/>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3267520985"/>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0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14:presetBounceEnd="30000">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14:bounceEnd="30000">
                                          <p:cBhvr additive="base">
                                            <p:cTn id="18" dur="1000" fill="hold"/>
                                            <p:tgtEl>
                                              <p:spTgt spid="9"/>
                                            </p:tgtEl>
                                            <p:attrNameLst>
                                              <p:attrName>ppt_x</p:attrName>
                                            </p:attrNameLst>
                                          </p:cBhvr>
                                          <p:tavLst>
                                            <p:tav tm="0">
                                              <p:val>
                                                <p:strVal val="1+#ppt_w/2"/>
                                              </p:val>
                                            </p:tav>
                                            <p:tav tm="100000">
                                              <p:val>
                                                <p:strVal val="#ppt_x"/>
                                              </p:val>
                                            </p:tav>
                                          </p:tavLst>
                                        </p:anim>
                                        <p:anim calcmode="lin" valueType="num" p14:bounceEnd="30000">
                                          <p:cBhvr additive="base">
                                            <p:cTn id="19" dur="10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2" fill="hold" nodeType="afterEffect" p14:presetBounceEnd="30000">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14:bounceEnd="30000">
                                          <p:cBhvr additive="base">
                                            <p:cTn id="23" dur="1000" fill="hold"/>
                                            <p:tgtEl>
                                              <p:spTgt spid="25"/>
                                            </p:tgtEl>
                                            <p:attrNameLst>
                                              <p:attrName>ppt_x</p:attrName>
                                            </p:attrNameLst>
                                          </p:cBhvr>
                                          <p:tavLst>
                                            <p:tav tm="0">
                                              <p:val>
                                                <p:strVal val="1+#ppt_w/2"/>
                                              </p:val>
                                            </p:tav>
                                            <p:tav tm="100000">
                                              <p:val>
                                                <p:strVal val="#ppt_x"/>
                                              </p:val>
                                            </p:tav>
                                          </p:tavLst>
                                        </p:anim>
                                        <p:anim calcmode="lin" valueType="num" p14:bounceEnd="30000">
                                          <p:cBhvr additive="base">
                                            <p:cTn id="24" dur="1000" fill="hold"/>
                                            <p:tgtEl>
                                              <p:spTgt spid="2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nodeType="afterEffect" p14:presetBounceEnd="30000">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14:bounceEnd="30000">
                                          <p:cBhvr additive="base">
                                            <p:cTn id="28" dur="1000" fill="hold"/>
                                            <p:tgtEl>
                                              <p:spTgt spid="29"/>
                                            </p:tgtEl>
                                            <p:attrNameLst>
                                              <p:attrName>ppt_x</p:attrName>
                                            </p:attrNameLst>
                                          </p:cBhvr>
                                          <p:tavLst>
                                            <p:tav tm="0">
                                              <p:val>
                                                <p:strVal val="1+#ppt_w/2"/>
                                              </p:val>
                                            </p:tav>
                                            <p:tav tm="100000">
                                              <p:val>
                                                <p:strVal val="#ppt_x"/>
                                              </p:val>
                                            </p:tav>
                                          </p:tavLst>
                                        </p:anim>
                                        <p:anim calcmode="lin" valueType="num" p14:bounceEnd="30000">
                                          <p:cBhvr additive="base">
                                            <p:cTn id="29" dur="1000" fill="hold"/>
                                            <p:tgtEl>
                                              <p:spTgt spid="29"/>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14:presetBounceEnd="30000">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14:bounceEnd="30000">
                                          <p:cBhvr additive="base">
                                            <p:cTn id="33" dur="1000" fill="hold"/>
                                            <p:tgtEl>
                                              <p:spTgt spid="31"/>
                                            </p:tgtEl>
                                            <p:attrNameLst>
                                              <p:attrName>ppt_x</p:attrName>
                                            </p:attrNameLst>
                                          </p:cBhvr>
                                          <p:tavLst>
                                            <p:tav tm="0">
                                              <p:val>
                                                <p:strVal val="1+#ppt_w/2"/>
                                              </p:val>
                                            </p:tav>
                                            <p:tav tm="100000">
                                              <p:val>
                                                <p:strVal val="#ppt_x"/>
                                              </p:val>
                                            </p:tav>
                                          </p:tavLst>
                                        </p:anim>
                                        <p:anim calcmode="lin" valueType="num" p14:bounceEnd="30000">
                                          <p:cBhvr additive="base">
                                            <p:cTn id="34" dur="1000" fill="hold"/>
                                            <p:tgtEl>
                                              <p:spTgt spid="31"/>
                                            </p:tgtEl>
                                            <p:attrNameLst>
                                              <p:attrName>ppt_y</p:attrName>
                                            </p:attrNameLst>
                                          </p:cBhvr>
                                          <p:tavLst>
                                            <p:tav tm="0">
                                              <p:val>
                                                <p:strVal val="#ppt_y"/>
                                              </p:val>
                                            </p:tav>
                                            <p:tav tm="100000">
                                              <p:val>
                                                <p:strVal val="#ppt_y"/>
                                              </p:val>
                                            </p:tav>
                                          </p:tavLst>
                                        </p:anim>
                                      </p:childTnLst>
                                    </p:cTn>
                                  </p:par>
                                </p:childTnLst>
                              </p:cTn>
                            </p:par>
                            <p:par>
                              <p:cTn id="35" fill="hold">
                                <p:stCondLst>
                                  <p:cond delay="4000"/>
                                </p:stCondLst>
                                <p:childTnLst>
                                  <p:par>
                                    <p:cTn id="36" presetID="2" presetClass="entr" presetSubtype="2" fill="hold" nodeType="afterEffect" p14:presetBounceEnd="30000">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14:bounceEnd="30000">
                                          <p:cBhvr additive="base">
                                            <p:cTn id="38" dur="1000" fill="hold"/>
                                            <p:tgtEl>
                                              <p:spTgt spid="34"/>
                                            </p:tgtEl>
                                            <p:attrNameLst>
                                              <p:attrName>ppt_x</p:attrName>
                                            </p:attrNameLst>
                                          </p:cBhvr>
                                          <p:tavLst>
                                            <p:tav tm="0">
                                              <p:val>
                                                <p:strVal val="1+#ppt_w/2"/>
                                              </p:val>
                                            </p:tav>
                                            <p:tav tm="100000">
                                              <p:val>
                                                <p:strVal val="#ppt_x"/>
                                              </p:val>
                                            </p:tav>
                                          </p:tavLst>
                                        </p:anim>
                                        <p:anim calcmode="lin" valueType="num" p14:bounceEnd="30000">
                                          <p:cBhvr additive="base">
                                            <p:cTn id="39"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1+#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1+#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1000" fill="hold"/>
                                            <p:tgtEl>
                                              <p:spTgt spid="29"/>
                                            </p:tgtEl>
                                            <p:attrNameLst>
                                              <p:attrName>ppt_x</p:attrName>
                                            </p:attrNameLst>
                                          </p:cBhvr>
                                          <p:tavLst>
                                            <p:tav tm="0">
                                              <p:val>
                                                <p:strVal val="1+#ppt_w/2"/>
                                              </p:val>
                                            </p:tav>
                                            <p:tav tm="100000">
                                              <p:val>
                                                <p:strVal val="#ppt_x"/>
                                              </p:val>
                                            </p:tav>
                                          </p:tavLst>
                                        </p:anim>
                                        <p:anim calcmode="lin" valueType="num">
                                          <p:cBhvr additive="base">
                                            <p:cTn id="29" dur="1000" fill="hold"/>
                                            <p:tgtEl>
                                              <p:spTgt spid="29"/>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1000" fill="hold"/>
                                            <p:tgtEl>
                                              <p:spTgt spid="31"/>
                                            </p:tgtEl>
                                            <p:attrNameLst>
                                              <p:attrName>ppt_x</p:attrName>
                                            </p:attrNameLst>
                                          </p:cBhvr>
                                          <p:tavLst>
                                            <p:tav tm="0">
                                              <p:val>
                                                <p:strVal val="1+#ppt_w/2"/>
                                              </p:val>
                                            </p:tav>
                                            <p:tav tm="100000">
                                              <p:val>
                                                <p:strVal val="#ppt_x"/>
                                              </p:val>
                                            </p:tav>
                                          </p:tavLst>
                                        </p:anim>
                                        <p:anim calcmode="lin" valueType="num">
                                          <p:cBhvr additive="base">
                                            <p:cTn id="34" dur="1000" fill="hold"/>
                                            <p:tgtEl>
                                              <p:spTgt spid="31"/>
                                            </p:tgtEl>
                                            <p:attrNameLst>
                                              <p:attrName>ppt_y</p:attrName>
                                            </p:attrNameLst>
                                          </p:cBhvr>
                                          <p:tavLst>
                                            <p:tav tm="0">
                                              <p:val>
                                                <p:strVal val="#ppt_y"/>
                                              </p:val>
                                            </p:tav>
                                            <p:tav tm="100000">
                                              <p:val>
                                                <p:strVal val="#ppt_y"/>
                                              </p:val>
                                            </p:tav>
                                          </p:tavLst>
                                        </p:anim>
                                      </p:childTnLst>
                                    </p:cTn>
                                  </p:par>
                                </p:childTnLst>
                              </p:cTn>
                            </p:par>
                            <p:par>
                              <p:cTn id="35" fill="hold">
                                <p:stCondLst>
                                  <p:cond delay="4000"/>
                                </p:stCondLst>
                                <p:childTnLst>
                                  <p:par>
                                    <p:cTn id="36" presetID="2" presetClass="entr" presetSubtype="2"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1000" fill="hold"/>
                                            <p:tgtEl>
                                              <p:spTgt spid="34"/>
                                            </p:tgtEl>
                                            <p:attrNameLst>
                                              <p:attrName>ppt_x</p:attrName>
                                            </p:attrNameLst>
                                          </p:cBhvr>
                                          <p:tavLst>
                                            <p:tav tm="0">
                                              <p:val>
                                                <p:strVal val="1+#ppt_w/2"/>
                                              </p:val>
                                            </p:tav>
                                            <p:tav tm="100000">
                                              <p:val>
                                                <p:strVal val="#ppt_x"/>
                                              </p:val>
                                            </p:tav>
                                          </p:tavLst>
                                        </p:anim>
                                        <p:anim calcmode="lin" valueType="num">
                                          <p:cBhvr additive="base">
                                            <p:cTn id="39"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137 zalo kim anh">
            <a:extLst>
              <a:ext uri="{FF2B5EF4-FFF2-40B4-BE49-F238E27FC236}">
                <a16:creationId xmlns="" xmlns:a16="http://schemas.microsoft.com/office/drawing/2014/main" id="{9DFF8062-E0A9-6C3D-97C4-B085D35B99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0605" y="2541097"/>
            <a:ext cx="2981563" cy="1924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0724" name="MH_Other_1" descr="137 zalo kim anh"/>
          <p:cNvSpPr>
            <a:spLocks noChangeArrowheads="1"/>
          </p:cNvSpPr>
          <p:nvPr>
            <p:custDataLst>
              <p:tags r:id="rId2"/>
            </p:custDataLst>
          </p:nvPr>
        </p:nvSpPr>
        <p:spPr bwMode="auto">
          <a:xfrm rot="2053012">
            <a:off x="2098730" y="1650764"/>
            <a:ext cx="4445000" cy="4370388"/>
          </a:xfrm>
          <a:prstGeom prst="ellipse">
            <a:avLst/>
          </a:prstGeom>
          <a:noFill/>
          <a:ln w="12700" cmpd="sng">
            <a:solidFill>
              <a:srgbClr val="E8E8E8"/>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30725" name="MH_Other_2" descr="137 zalo kim anh"/>
          <p:cNvSpPr>
            <a:spLocks noChangeArrowheads="1"/>
          </p:cNvSpPr>
          <p:nvPr>
            <p:custDataLst>
              <p:tags r:id="rId3"/>
            </p:custDataLst>
          </p:nvPr>
        </p:nvSpPr>
        <p:spPr bwMode="auto">
          <a:xfrm rot="2053012">
            <a:off x="1308155" y="2890602"/>
            <a:ext cx="2692400" cy="2692400"/>
          </a:xfrm>
          <a:prstGeom prst="ellipse">
            <a:avLst/>
          </a:prstGeom>
          <a:noFill/>
          <a:ln w="12700" cmpd="sng">
            <a:solidFill>
              <a:srgbClr val="E8E8E8"/>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30726" name="MH_Other_3" descr="137 zalo kim anh"/>
          <p:cNvSpPr>
            <a:spLocks noChangeArrowheads="1"/>
          </p:cNvSpPr>
          <p:nvPr>
            <p:custDataLst>
              <p:tags r:id="rId4"/>
            </p:custDataLst>
          </p:nvPr>
        </p:nvSpPr>
        <p:spPr bwMode="auto">
          <a:xfrm rot="2053012">
            <a:off x="2087617" y="2085739"/>
            <a:ext cx="3511550" cy="3511550"/>
          </a:xfrm>
          <a:prstGeom prst="ellipse">
            <a:avLst/>
          </a:prstGeom>
          <a:noFill/>
          <a:ln w="12700" cmpd="sng">
            <a:solidFill>
              <a:srgbClr val="D9D9D9"/>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grpSp>
        <p:nvGrpSpPr>
          <p:cNvPr id="19" name="组合 18" descr="137 zalo kim anh"/>
          <p:cNvGrpSpPr/>
          <p:nvPr/>
        </p:nvGrpSpPr>
        <p:grpSpPr>
          <a:xfrm>
            <a:off x="567531" y="457653"/>
            <a:ext cx="614363" cy="392543"/>
            <a:chOff x="3672114" y="-827314"/>
            <a:chExt cx="396844" cy="142875"/>
          </a:xfrm>
        </p:grpSpPr>
        <p:cxnSp>
          <p:nvCxnSpPr>
            <p:cNvPr id="20" name="直接连接符 19"/>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3" name="TextBox 2" descr="137 zalo kim anh">
            <a:extLst>
              <a:ext uri="{FF2B5EF4-FFF2-40B4-BE49-F238E27FC236}">
                <a16:creationId xmlns="" xmlns:a16="http://schemas.microsoft.com/office/drawing/2014/main" id="{69738F73-F216-37CC-FD2A-D45AB056FBE5}"/>
              </a:ext>
            </a:extLst>
          </p:cNvPr>
          <p:cNvSpPr txBox="1"/>
          <p:nvPr/>
        </p:nvSpPr>
        <p:spPr>
          <a:xfrm>
            <a:off x="1404195" y="382504"/>
            <a:ext cx="9533187" cy="523220"/>
          </a:xfrm>
          <a:prstGeom prst="rect">
            <a:avLst/>
          </a:prstGeom>
          <a:noFill/>
        </p:spPr>
        <p:txBody>
          <a:bodyPr wrap="square">
            <a:spAutoFit/>
          </a:bodyPr>
          <a:lstStyle/>
          <a:p>
            <a:r>
              <a:rPr lang="en-US" sz="2800">
                <a:latin typeface="#9Slide03 AllRoundGothic" panose="020B0703020202020104" pitchFamily="34" charset="0"/>
                <a:ea typeface="Times New Roman" panose="02020603050405020304" pitchFamily="18" charset="0"/>
              </a:rPr>
              <a:t>G</a:t>
            </a:r>
            <a:r>
              <a:rPr lang="en-US" sz="2800">
                <a:effectLst/>
                <a:latin typeface="#9Slide03 AllRoundGothic" panose="020B0703020202020104" pitchFamily="34" charset="0"/>
                <a:ea typeface="Times New Roman" panose="02020603050405020304" pitchFamily="18" charset="0"/>
              </a:rPr>
              <a:t>ia tốc mà vật có được là do có lực tác dụng lên vật</a:t>
            </a:r>
            <a:endParaRPr lang="en-US" sz="2800"/>
          </a:p>
        </p:txBody>
      </p:sp>
      <p:pic>
        <p:nvPicPr>
          <p:cNvPr id="2050" name="Picture 2" descr="137 zalo kim anh">
            <a:extLst>
              <a:ext uri="{FF2B5EF4-FFF2-40B4-BE49-F238E27FC236}">
                <a16:creationId xmlns="" xmlns:a16="http://schemas.microsoft.com/office/drawing/2014/main" id="{4B46DDA1-03EA-D6F7-DF18-BBC5FF08FEB3}"/>
              </a:ext>
            </a:extLst>
          </p:cNvPr>
          <p:cNvPicPr>
            <a:picLocks noGrp="1" noChangeAspect="1" noChangeArrowheads="1"/>
          </p:cNvPicPr>
          <p:nvPr>
            <p:ph type="pic" sz="quarter" idx="10"/>
          </p:nvPr>
        </p:nvPicPr>
        <p:blipFill>
          <a:blip r:embed="rId10">
            <a:extLst>
              <a:ext uri="{28A0092B-C50C-407E-A947-70E740481C1C}">
                <a14:useLocalDpi xmlns:a14="http://schemas.microsoft.com/office/drawing/2010/main" val="0"/>
              </a:ext>
            </a:extLst>
          </a:blip>
          <a:srcRect l="5075" r="5075"/>
          <a:stretch>
            <a:fillRect/>
          </a:stretch>
        </p:blipFill>
        <p:spPr bwMode="auto">
          <a:xfrm>
            <a:off x="1181894" y="1284520"/>
            <a:ext cx="3415383" cy="2850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Box 7" descr="137 zalo kim anh">
            <a:extLst>
              <a:ext uri="{FF2B5EF4-FFF2-40B4-BE49-F238E27FC236}">
                <a16:creationId xmlns="" xmlns:a16="http://schemas.microsoft.com/office/drawing/2014/main" id="{694D30B1-9F7E-42C9-07EE-69682B136262}"/>
              </a:ext>
            </a:extLst>
          </p:cNvPr>
          <p:cNvSpPr txBox="1"/>
          <p:nvPr/>
        </p:nvSpPr>
        <p:spPr>
          <a:xfrm>
            <a:off x="1181894" y="4465458"/>
            <a:ext cx="3415383" cy="1815882"/>
          </a:xfrm>
          <a:prstGeom prst="rect">
            <a:avLst/>
          </a:prstGeom>
          <a:noFill/>
          <a:ln w="38100">
            <a:solidFill>
              <a:schemeClr val="accent2"/>
            </a:solidFill>
            <a:prstDash val="sysDash"/>
          </a:ln>
        </p:spPr>
        <p:txBody>
          <a:bodyPr wrap="square">
            <a:spAutoFit/>
          </a:bodyPr>
          <a:lstStyle/>
          <a:p>
            <a:pPr algn="ctr"/>
            <a:r>
              <a:rPr lang="en-US" sz="2800">
                <a:effectLst/>
                <a:latin typeface="#9Slide03 AllRoundGothic" panose="020B0703020202020104" pitchFamily="34" charset="0"/>
                <a:ea typeface="Times New Roman" panose="02020603050405020304" pitchFamily="18" charset="0"/>
              </a:rPr>
              <a:t>Điều quan trọng là xác định được các lực tác dụng lên một vật</a:t>
            </a:r>
            <a:endParaRPr lang="en-US" sz="2800"/>
          </a:p>
        </p:txBody>
      </p:sp>
      <p:grpSp>
        <p:nvGrpSpPr>
          <p:cNvPr id="9" name="组合 3" descr="137 zalo kim anh">
            <a:extLst>
              <a:ext uri="{FF2B5EF4-FFF2-40B4-BE49-F238E27FC236}">
                <a16:creationId xmlns="" xmlns:a16="http://schemas.microsoft.com/office/drawing/2014/main" id="{ADDF4577-40D8-60D1-44B7-DCC66C746F19}"/>
              </a:ext>
            </a:extLst>
          </p:cNvPr>
          <p:cNvGrpSpPr/>
          <p:nvPr/>
        </p:nvGrpSpPr>
        <p:grpSpPr>
          <a:xfrm>
            <a:off x="5697657" y="1106817"/>
            <a:ext cx="5481586" cy="1246590"/>
            <a:chOff x="1262422" y="3622001"/>
            <a:chExt cx="3523626" cy="970623"/>
          </a:xfrm>
        </p:grpSpPr>
        <p:sp>
          <p:nvSpPr>
            <p:cNvPr id="10" name="MH_Other_11">
              <a:extLst>
                <a:ext uri="{FF2B5EF4-FFF2-40B4-BE49-F238E27FC236}">
                  <a16:creationId xmlns="" xmlns:a16="http://schemas.microsoft.com/office/drawing/2014/main" id="{8A5CA3CA-C918-71E4-9E05-4F499E555731}"/>
                </a:ext>
              </a:extLst>
            </p:cNvPr>
            <p:cNvSpPr/>
            <p:nvPr>
              <p:custDataLst>
                <p:tags r:id="rId5"/>
              </p:custDataLst>
            </p:nvPr>
          </p:nvSpPr>
          <p:spPr>
            <a:xfrm>
              <a:off x="1262422" y="3622001"/>
              <a:ext cx="423721" cy="423721"/>
            </a:xfrm>
            <a:prstGeom prst="diagStripe">
              <a:avLst/>
            </a:prstGeom>
            <a:solidFill>
              <a:schemeClr val="accent4"/>
            </a:solidFill>
          </p:spPr>
          <p:txBody>
            <a:bodyPr anchor="ctr"/>
            <a:lstStyle/>
            <a:p>
              <a:pPr algn="just">
                <a:lnSpc>
                  <a:spcPct val="120000"/>
                </a:lnSpc>
                <a:defRPr/>
              </a:pPr>
              <a:endParaRPr lang="zh-CN" altLang="en-US" sz="1400" dirty="0">
                <a:solidFill>
                  <a:schemeClr val="bg1"/>
                </a:solidFill>
                <a:latin typeface="幼圆" panose="02010509060101010101" pitchFamily="49" charset="-122"/>
                <a:ea typeface="幼圆" panose="02010509060101010101" pitchFamily="49" charset="-122"/>
              </a:endParaRPr>
            </a:p>
          </p:txBody>
        </p:sp>
        <p:sp>
          <p:nvSpPr>
            <p:cNvPr id="11" name="MH_Other_12">
              <a:extLst>
                <a:ext uri="{FF2B5EF4-FFF2-40B4-BE49-F238E27FC236}">
                  <a16:creationId xmlns="" xmlns:a16="http://schemas.microsoft.com/office/drawing/2014/main" id="{995D4D4F-6E55-3281-7B9B-4AE74C87E61C}"/>
                </a:ext>
              </a:extLst>
            </p:cNvPr>
            <p:cNvSpPr/>
            <p:nvPr>
              <p:custDataLst>
                <p:tags r:id="rId6"/>
              </p:custDataLst>
            </p:nvPr>
          </p:nvSpPr>
          <p:spPr>
            <a:xfrm rot="10800000">
              <a:off x="4362327" y="4168903"/>
              <a:ext cx="423721" cy="423721"/>
            </a:xfrm>
            <a:prstGeom prst="diagStripe">
              <a:avLst/>
            </a:prstGeom>
            <a:solidFill>
              <a:schemeClr val="accent4"/>
            </a:solidFill>
          </p:spPr>
          <p:txBody>
            <a:bodyPr anchor="ctr"/>
            <a:lstStyle/>
            <a:p>
              <a:pPr algn="just">
                <a:lnSpc>
                  <a:spcPct val="120000"/>
                </a:lnSpc>
                <a:defRPr/>
              </a:pPr>
              <a:endParaRPr lang="zh-CN" altLang="en-US" sz="1400" dirty="0">
                <a:solidFill>
                  <a:schemeClr val="bg1"/>
                </a:solidFill>
                <a:latin typeface="幼圆" panose="02010509060101010101" pitchFamily="49" charset="-122"/>
                <a:ea typeface="幼圆" panose="02010509060101010101" pitchFamily="49" charset="-122"/>
              </a:endParaRPr>
            </a:p>
          </p:txBody>
        </p:sp>
      </p:grpSp>
      <p:sp>
        <p:nvSpPr>
          <p:cNvPr id="13" name="TextBox 12" descr="137 zalo kim anh">
            <a:extLst>
              <a:ext uri="{FF2B5EF4-FFF2-40B4-BE49-F238E27FC236}">
                <a16:creationId xmlns="" xmlns:a16="http://schemas.microsoft.com/office/drawing/2014/main" id="{F2C3D2E4-9708-EFEC-390B-70C5F9C80C28}"/>
              </a:ext>
            </a:extLst>
          </p:cNvPr>
          <p:cNvSpPr txBox="1"/>
          <p:nvPr/>
        </p:nvSpPr>
        <p:spPr>
          <a:xfrm>
            <a:off x="5952808" y="1330911"/>
            <a:ext cx="4878394" cy="830997"/>
          </a:xfrm>
          <a:prstGeom prst="rect">
            <a:avLst/>
          </a:prstGeom>
          <a:noFill/>
        </p:spPr>
        <p:txBody>
          <a:bodyPr wrap="square">
            <a:spAutoFit/>
          </a:bodyPr>
          <a:lstStyle/>
          <a:p>
            <a:pPr algn="ctr"/>
            <a:r>
              <a:rPr lang="en-US" sz="2400">
                <a:effectLst/>
                <a:latin typeface="#9Slide03 AllRoundGothic" panose="020B0703020202020104" pitchFamily="34" charset="0"/>
                <a:ea typeface="Times New Roman" panose="02020603050405020304" pitchFamily="18" charset="0"/>
              </a:rPr>
              <a:t>Em </a:t>
            </a:r>
            <a:r>
              <a:rPr lang="en-US" sz="2400">
                <a:latin typeface="#9Slide03 AllRoundGothic" panose="020B0703020202020104" pitchFamily="34" charset="0"/>
                <a:ea typeface="Times New Roman" panose="02020603050405020304" pitchFamily="18" charset="0"/>
              </a:rPr>
              <a:t>h</a:t>
            </a:r>
            <a:r>
              <a:rPr lang="en-US" sz="2400">
                <a:effectLst/>
                <a:latin typeface="#9Slide03 AllRoundGothic" panose="020B0703020202020104" pitchFamily="34" charset="0"/>
                <a:ea typeface="Times New Roman" panose="02020603050405020304" pitchFamily="18" charset="0"/>
              </a:rPr>
              <a:t>ãy lấy ví dụ về vật chịu tác dụng đồng thời của nhiều lực?</a:t>
            </a:r>
            <a:endParaRPr lang="en-US" sz="2400" dirty="0">
              <a:latin typeface="#9Slide03 AllRoundGothic" panose="020B0703020202020104" pitchFamily="34" charset="0"/>
            </a:endParaRPr>
          </a:p>
        </p:txBody>
      </p:sp>
      <p:pic>
        <p:nvPicPr>
          <p:cNvPr id="15" name="Picture 2" descr="137 zalo kim anh">
            <a:extLst>
              <a:ext uri="{FF2B5EF4-FFF2-40B4-BE49-F238E27FC236}">
                <a16:creationId xmlns="" xmlns:a16="http://schemas.microsoft.com/office/drawing/2014/main" id="{F82B6720-E03A-A6CA-3348-D8F3C08C77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6859" y="2541097"/>
            <a:ext cx="2981564" cy="1908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137 zalo kim anh">
            <a:extLst>
              <a:ext uri="{FF2B5EF4-FFF2-40B4-BE49-F238E27FC236}">
                <a16:creationId xmlns="" xmlns:a16="http://schemas.microsoft.com/office/drawing/2014/main" id="{7113C9A5-2DE4-8690-2E58-FE65D14E90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86859" y="4765597"/>
            <a:ext cx="2981564" cy="1908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137 zalo kim anh">
            <a:extLst>
              <a:ext uri="{FF2B5EF4-FFF2-40B4-BE49-F238E27FC236}">
                <a16:creationId xmlns="" xmlns:a16="http://schemas.microsoft.com/office/drawing/2014/main" id="{2684A7B7-FBF8-8F5E-8DBD-7879F91767D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20605" y="4765597"/>
            <a:ext cx="2981563" cy="1908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7059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fade">
                                      <p:cBhvr>
                                        <p:cTn id="37" dur="500"/>
                                        <p:tgtEl>
                                          <p:spTgt spid="205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54"/>
                                        </p:tgtEl>
                                        <p:attrNameLst>
                                          <p:attrName>style.visibility</p:attrName>
                                        </p:attrNameLst>
                                      </p:cBhvr>
                                      <p:to>
                                        <p:strVal val="visible"/>
                                      </p:to>
                                    </p:set>
                                    <p:animEffect transition="in" filter="fade">
                                      <p:cBhvr>
                                        <p:cTn id="4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137 zalo kim anh">
            <a:extLst>
              <a:ext uri="{FF2B5EF4-FFF2-40B4-BE49-F238E27FC236}">
                <a16:creationId xmlns="" xmlns:a16="http://schemas.microsoft.com/office/drawing/2014/main" id="{866D292F-B380-C962-4141-C80824615AF7}"/>
              </a:ext>
            </a:extLst>
          </p:cNvPr>
          <p:cNvPicPr>
            <a:picLocks noChangeAspect="1"/>
          </p:cNvPicPr>
          <p:nvPr/>
        </p:nvPicPr>
        <p:blipFill>
          <a:blip r:embed="rId19"/>
          <a:stretch>
            <a:fillRect/>
          </a:stretch>
        </p:blipFill>
        <p:spPr>
          <a:xfrm>
            <a:off x="444218" y="4162582"/>
            <a:ext cx="2239981" cy="1463040"/>
          </a:xfrm>
          <a:prstGeom prst="rect">
            <a:avLst/>
          </a:prstGeom>
        </p:spPr>
      </p:pic>
      <p:sp>
        <p:nvSpPr>
          <p:cNvPr id="42" name="Rectangle 41" descr="137 zalo kim anh">
            <a:extLst>
              <a:ext uri="{FF2B5EF4-FFF2-40B4-BE49-F238E27FC236}">
                <a16:creationId xmlns="" xmlns:a16="http://schemas.microsoft.com/office/drawing/2014/main" id="{F0EE3255-F636-7195-94A1-DDD6149829FC}"/>
              </a:ext>
            </a:extLst>
          </p:cNvPr>
          <p:cNvSpPr/>
          <p:nvPr/>
        </p:nvSpPr>
        <p:spPr>
          <a:xfrm>
            <a:off x="249690" y="2549040"/>
            <a:ext cx="5684440" cy="164029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400">
                <a:solidFill>
                  <a:schemeClr val="accent1">
                    <a:lumMod val="25000"/>
                  </a:schemeClr>
                </a:solidFill>
                <a:latin typeface="#9Slide03 AllRoundGothic" panose="020B0703020202020104" pitchFamily="34" charset="0"/>
                <a:ea typeface="Times New Roman" panose="02020603050405020304" pitchFamily="18" charset="0"/>
              </a:rPr>
              <a:t>Q</a:t>
            </a:r>
            <a:r>
              <a:rPr lang="en-US" sz="2400">
                <a:solidFill>
                  <a:schemeClr val="accent1">
                    <a:lumMod val="25000"/>
                  </a:schemeClr>
                </a:solidFill>
                <a:effectLst/>
                <a:latin typeface="#9Slide03 AllRoundGothic" panose="020B0703020202020104" pitchFamily="34" charset="0"/>
                <a:ea typeface="Times New Roman" panose="02020603050405020304" pitchFamily="18" charset="0"/>
              </a:rPr>
              <a:t>uan </a:t>
            </a:r>
            <a:r>
              <a:rPr lang="en-US" sz="2400" err="1">
                <a:solidFill>
                  <a:schemeClr val="accent1">
                    <a:lumMod val="25000"/>
                  </a:schemeClr>
                </a:solidFill>
                <a:effectLst/>
                <a:latin typeface="#9Slide03 AllRoundGothic" panose="020B0703020202020104" pitchFamily="34" charset="0"/>
                <a:ea typeface="Times New Roman" panose="02020603050405020304" pitchFamily="18" charset="0"/>
              </a:rPr>
              <a:t>sát</a:t>
            </a:r>
            <a:r>
              <a:rPr lang="en-US" sz="2400">
                <a:solidFill>
                  <a:schemeClr val="accent1">
                    <a:lumMod val="25000"/>
                  </a:schemeClr>
                </a:solidFill>
                <a:effectLst/>
                <a:latin typeface="#9Slide03 AllRoundGothic" panose="020B0703020202020104" pitchFamily="34" charset="0"/>
                <a:ea typeface="Times New Roman" panose="02020603050405020304" pitchFamily="18" charset="0"/>
              </a:rPr>
              <a:t> h.2.1,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cho</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biết</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người</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nào</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tác</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dụng</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lực</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đẩy</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người</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nào</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tác</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dụng</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lực</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kéo</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lên</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cái</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tủ</a:t>
            </a:r>
            <a:r>
              <a:rPr lang="en-US" sz="240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a:solidFill>
                  <a:schemeClr val="accent1">
                    <a:lumMod val="25000"/>
                  </a:schemeClr>
                </a:solidFill>
                <a:latin typeface="#9Slide03 AllRoundGothic" panose="020B0703020202020104" pitchFamily="34" charset="0"/>
                <a:ea typeface="Times New Roman" panose="02020603050405020304" pitchFamily="18" charset="0"/>
              </a:rPr>
              <a:t>B</a:t>
            </a:r>
            <a:r>
              <a:rPr lang="en-US" sz="2400">
                <a:solidFill>
                  <a:schemeClr val="accent1">
                    <a:lumMod val="25000"/>
                  </a:schemeClr>
                </a:solidFill>
                <a:effectLst/>
                <a:latin typeface="#9Slide03 AllRoundGothic" panose="020B0703020202020104" pitchFamily="34" charset="0"/>
                <a:ea typeface="Times New Roman" panose="02020603050405020304" pitchFamily="18" charset="0"/>
              </a:rPr>
              <a:t>iểu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diễn</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lực</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tác</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dụng</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lên</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cái</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tủ</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a:t>
            </a:r>
          </a:p>
        </p:txBody>
      </p:sp>
      <p:grpSp>
        <p:nvGrpSpPr>
          <p:cNvPr id="3" name="组合 2" descr="137 zalo kim anh"/>
          <p:cNvGrpSpPr/>
          <p:nvPr/>
        </p:nvGrpSpPr>
        <p:grpSpPr>
          <a:xfrm>
            <a:off x="249690" y="293484"/>
            <a:ext cx="7462837" cy="853202"/>
            <a:chOff x="2364581" y="1809212"/>
            <a:chExt cx="7462837" cy="853202"/>
          </a:xfrm>
        </p:grpSpPr>
        <p:cxnSp>
          <p:nvCxnSpPr>
            <p:cNvPr id="14" name="MH_Other_1"/>
            <p:cNvCxnSpPr/>
            <p:nvPr>
              <p:custDataLst>
                <p:tags r:id="rId14"/>
              </p:custDataLst>
            </p:nvPr>
          </p:nvCxnSpPr>
          <p:spPr>
            <a:xfrm>
              <a:off x="2502021" y="2660627"/>
              <a:ext cx="7325397" cy="0"/>
            </a:xfrm>
            <a:prstGeom prst="line">
              <a:avLst/>
            </a:prstGeom>
            <a:ln>
              <a:solidFill>
                <a:srgbClr val="DCDCDC"/>
              </a:solidFill>
            </a:ln>
          </p:spPr>
          <p:style>
            <a:lnRef idx="1">
              <a:schemeClr val="accent1"/>
            </a:lnRef>
            <a:fillRef idx="0">
              <a:schemeClr val="accent1"/>
            </a:fillRef>
            <a:effectRef idx="0">
              <a:schemeClr val="accent1"/>
            </a:effectRef>
            <a:fontRef idx="minor">
              <a:schemeClr val="tx1"/>
            </a:fontRef>
          </p:style>
        </p:cxnSp>
        <p:sp>
          <p:nvSpPr>
            <p:cNvPr id="15" name="MH_Other_2"/>
            <p:cNvSpPr/>
            <p:nvPr>
              <p:custDataLst>
                <p:tags r:id="rId15"/>
              </p:custDataLst>
            </p:nvPr>
          </p:nvSpPr>
          <p:spPr>
            <a:xfrm>
              <a:off x="2364581" y="1894889"/>
              <a:ext cx="835352" cy="767525"/>
            </a:xfrm>
            <a:prstGeom prst="flowChartDisplay">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9Slide03 AllRoundGothic" panose="020B0703020202020104" pitchFamily="34" charset="0"/>
                <a:ea typeface="迷你简准圆" panose="03000509000000000000" pitchFamily="65" charset="-122"/>
              </a:endParaRPr>
            </a:p>
          </p:txBody>
        </p:sp>
        <p:sp>
          <p:nvSpPr>
            <p:cNvPr id="16" name="MH_Other_3"/>
            <p:cNvSpPr/>
            <p:nvPr>
              <p:custDataLst>
                <p:tags r:id="rId16"/>
              </p:custDataLst>
            </p:nvPr>
          </p:nvSpPr>
          <p:spPr>
            <a:xfrm>
              <a:off x="2482387" y="1809212"/>
              <a:ext cx="835352" cy="767525"/>
            </a:xfrm>
            <a:prstGeom prst="flowChartDisp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216000"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rPr>
                <a:t>I</a:t>
              </a:r>
              <a:endParaRPr kumimoji="0" lang="zh-CN" altLang="en-US"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endParaRPr>
            </a:p>
          </p:txBody>
        </p:sp>
      </p:grpSp>
      <p:sp>
        <p:nvSpPr>
          <p:cNvPr id="8" name="TextBox 7" descr="137 zalo kim anh">
            <a:extLst>
              <a:ext uri="{FF2B5EF4-FFF2-40B4-BE49-F238E27FC236}">
                <a16:creationId xmlns="" xmlns:a16="http://schemas.microsoft.com/office/drawing/2014/main" id="{4D78A55B-3A9A-E3D7-C826-07E3F6F7DB7F}"/>
              </a:ext>
            </a:extLst>
          </p:cNvPr>
          <p:cNvSpPr txBox="1"/>
          <p:nvPr/>
        </p:nvSpPr>
        <p:spPr>
          <a:xfrm>
            <a:off x="1202849" y="211952"/>
            <a:ext cx="7325397" cy="954107"/>
          </a:xfrm>
          <a:prstGeom prst="rect">
            <a:avLst/>
          </a:prstGeom>
          <a:noFill/>
        </p:spPr>
        <p:txBody>
          <a:bodyPr wrap="square">
            <a:spAutoFit/>
          </a:bodyPr>
          <a:lstStyle/>
          <a:p>
            <a:pPr algn="just"/>
            <a:r>
              <a:rPr lang="en-US" sz="2800" b="1">
                <a:solidFill>
                  <a:schemeClr val="accent4"/>
                </a:solidFill>
                <a:latin typeface="#9Slide03 AllRoundGothic" panose="020B0703020202020104" pitchFamily="34" charset="0"/>
                <a:cs typeface="Times New Roman" panose="02020603050405020304" pitchFamily="18" charset="0"/>
              </a:rPr>
              <a:t>CHUYỂN ĐỘNG DƯỚI TÁC DỤNG CỦA CÁC LỰC CÂN BẰNG VÀ KHÔNG CÂN BẰNG</a:t>
            </a:r>
            <a:endParaRPr lang="en-US" sz="2800" b="1" dirty="0">
              <a:solidFill>
                <a:schemeClr val="accent4"/>
              </a:solidFill>
              <a:latin typeface="#9Slide03 AllRoundGothic" panose="020B0703020202020104" pitchFamily="34" charset="0"/>
            </a:endParaRPr>
          </a:p>
        </p:txBody>
      </p:sp>
      <p:grpSp>
        <p:nvGrpSpPr>
          <p:cNvPr id="5" name="组合 1" descr="137 zalo kim anh">
            <a:extLst>
              <a:ext uri="{FF2B5EF4-FFF2-40B4-BE49-F238E27FC236}">
                <a16:creationId xmlns="" xmlns:a16="http://schemas.microsoft.com/office/drawing/2014/main" id="{2163A652-8BE4-A92A-EA72-293CF43E4D51}"/>
              </a:ext>
            </a:extLst>
          </p:cNvPr>
          <p:cNvGrpSpPr/>
          <p:nvPr/>
        </p:nvGrpSpPr>
        <p:grpSpPr>
          <a:xfrm>
            <a:off x="3548063" y="1723447"/>
            <a:ext cx="5095874" cy="4547757"/>
            <a:chOff x="4127500" y="2249487"/>
            <a:chExt cx="4048126" cy="3612705"/>
          </a:xfrm>
        </p:grpSpPr>
        <p:sp>
          <p:nvSpPr>
            <p:cNvPr id="7" name="MH_Other_1">
              <a:extLst>
                <a:ext uri="{FF2B5EF4-FFF2-40B4-BE49-F238E27FC236}">
                  <a16:creationId xmlns="" xmlns:a16="http://schemas.microsoft.com/office/drawing/2014/main" id="{8FE540E8-102E-735A-086E-2BC1C194064D}"/>
                </a:ext>
              </a:extLst>
            </p:cNvPr>
            <p:cNvSpPr/>
            <p:nvPr>
              <p:custDataLst>
                <p:tags r:id="rId4"/>
              </p:custDataLst>
            </p:nvPr>
          </p:nvSpPr>
          <p:spPr>
            <a:xfrm>
              <a:off x="5753101" y="5644704"/>
              <a:ext cx="784225" cy="217488"/>
            </a:xfrm>
            <a:prstGeom prst="ellipse">
              <a:avLst/>
            </a:prstGeom>
            <a:gradFill flip="none" rotWithShape="1">
              <a:gsLst>
                <a:gs pos="0">
                  <a:schemeClr val="tx1">
                    <a:lumMod val="50000"/>
                    <a:lumOff val="50000"/>
                  </a:schemeClr>
                </a:gs>
                <a:gs pos="100000">
                  <a:schemeClr val="bg1">
                    <a:lumMod val="75000"/>
                    <a:alpha val="0"/>
                  </a:schemeClr>
                </a:gs>
              </a:gsLst>
              <a:path path="shape">
                <a:fillToRect l="50000" t="50000" r="50000" b="50000"/>
              </a:path>
              <a:tileRect/>
            </a:gra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9" name="MH_Other_2">
              <a:extLst>
                <a:ext uri="{FF2B5EF4-FFF2-40B4-BE49-F238E27FC236}">
                  <a16:creationId xmlns="" xmlns:a16="http://schemas.microsoft.com/office/drawing/2014/main" id="{354A79E4-68FC-66D3-7DC0-464872EE2F03}"/>
                </a:ext>
              </a:extLst>
            </p:cNvPr>
            <p:cNvSpPr/>
            <p:nvPr>
              <p:custDataLst>
                <p:tags r:id="rId5"/>
              </p:custDataLst>
            </p:nvPr>
          </p:nvSpPr>
          <p:spPr>
            <a:xfrm>
              <a:off x="6070600" y="2249487"/>
              <a:ext cx="160338" cy="3486686"/>
            </a:xfrm>
            <a:prstGeom prst="rect">
              <a:avLst/>
            </a:prstGeom>
            <a:gradFill>
              <a:gsLst>
                <a:gs pos="0">
                  <a:srgbClr val="C2C2C2"/>
                </a:gs>
                <a:gs pos="50000">
                  <a:srgbClr val="DBDBDB"/>
                </a:gs>
                <a:gs pos="100000">
                  <a:srgbClr val="C2C2C2"/>
                </a:gs>
              </a:gsLst>
              <a:lin ang="0" scaled="0"/>
            </a:gradFill>
            <a:ln>
              <a:solidFill>
                <a:schemeClr val="bg1">
                  <a:lumMod val="75000"/>
                </a:schemeClr>
              </a:solidFill>
            </a:ln>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25" name="MH_Other_3">
              <a:extLst>
                <a:ext uri="{FF2B5EF4-FFF2-40B4-BE49-F238E27FC236}">
                  <a16:creationId xmlns="" xmlns:a16="http://schemas.microsoft.com/office/drawing/2014/main" id="{B8EDC1EB-E25A-1A1C-336C-25BEA3781C6F}"/>
                </a:ext>
              </a:extLst>
            </p:cNvPr>
            <p:cNvSpPr/>
            <p:nvPr>
              <p:custDataLst>
                <p:tags r:id="rId6"/>
              </p:custDataLst>
            </p:nvPr>
          </p:nvSpPr>
          <p:spPr>
            <a:xfrm flipH="1">
              <a:off x="4127500" y="2509838"/>
              <a:ext cx="1944688" cy="334962"/>
            </a:xfrm>
            <a:prstGeom prst="homePlate">
              <a:avLst/>
            </a:prstGeom>
            <a:solidFill>
              <a:schemeClr val="accent1"/>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29" name="MH_SubTitle_1">
              <a:extLst>
                <a:ext uri="{FF2B5EF4-FFF2-40B4-BE49-F238E27FC236}">
                  <a16:creationId xmlns="" xmlns:a16="http://schemas.microsoft.com/office/drawing/2014/main" id="{FF451DC7-A265-15B2-9423-A4CD34F6CD10}"/>
                </a:ext>
              </a:extLst>
            </p:cNvPr>
            <p:cNvSpPr>
              <a:spLocks noChangeArrowheads="1"/>
            </p:cNvSpPr>
            <p:nvPr>
              <p:custDataLst>
                <p:tags r:id="rId7"/>
              </p:custDataLst>
            </p:nvPr>
          </p:nvSpPr>
          <p:spPr bwMode="auto">
            <a:xfrm flipH="1">
              <a:off x="4173538" y="2535238"/>
              <a:ext cx="1758950" cy="284162"/>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1</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sp>
          <p:nvSpPr>
            <p:cNvPr id="31" name="MH_Other_4">
              <a:extLst>
                <a:ext uri="{FF2B5EF4-FFF2-40B4-BE49-F238E27FC236}">
                  <a16:creationId xmlns="" xmlns:a16="http://schemas.microsoft.com/office/drawing/2014/main" id="{41B924E1-B0F4-B211-46B7-DE2608524AF7}"/>
                </a:ext>
              </a:extLst>
            </p:cNvPr>
            <p:cNvSpPr/>
            <p:nvPr>
              <p:custDataLst>
                <p:tags r:id="rId8"/>
              </p:custDataLst>
            </p:nvPr>
          </p:nvSpPr>
          <p:spPr>
            <a:xfrm flipH="1">
              <a:off x="4127500" y="4173077"/>
              <a:ext cx="1944688" cy="334963"/>
            </a:xfrm>
            <a:prstGeom prst="homePlate">
              <a:avLst/>
            </a:prstGeom>
            <a:solidFill>
              <a:schemeClr val="accent3"/>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4" name="MH_SubTitle_3">
              <a:extLst>
                <a:ext uri="{FF2B5EF4-FFF2-40B4-BE49-F238E27FC236}">
                  <a16:creationId xmlns="" xmlns:a16="http://schemas.microsoft.com/office/drawing/2014/main" id="{13037DAE-4A79-498C-EAD0-A8FAD67F2FE9}"/>
                </a:ext>
              </a:extLst>
            </p:cNvPr>
            <p:cNvSpPr>
              <a:spLocks noChangeArrowheads="1"/>
            </p:cNvSpPr>
            <p:nvPr>
              <p:custDataLst>
                <p:tags r:id="rId9"/>
              </p:custDataLst>
            </p:nvPr>
          </p:nvSpPr>
          <p:spPr bwMode="auto">
            <a:xfrm flipH="1">
              <a:off x="4173538" y="4198481"/>
              <a:ext cx="1758950" cy="284163"/>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2</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sp>
          <p:nvSpPr>
            <p:cNvPr id="35" name="MH_Other_5">
              <a:extLst>
                <a:ext uri="{FF2B5EF4-FFF2-40B4-BE49-F238E27FC236}">
                  <a16:creationId xmlns="" xmlns:a16="http://schemas.microsoft.com/office/drawing/2014/main" id="{9EF6DF2B-B65F-AB49-C443-37D72384F09D}"/>
                </a:ext>
              </a:extLst>
            </p:cNvPr>
            <p:cNvSpPr/>
            <p:nvPr>
              <p:custDataLst>
                <p:tags r:id="rId10"/>
              </p:custDataLst>
            </p:nvPr>
          </p:nvSpPr>
          <p:spPr>
            <a:xfrm>
              <a:off x="6230939" y="2521409"/>
              <a:ext cx="1944687" cy="334962"/>
            </a:xfrm>
            <a:prstGeom prst="homePlate">
              <a:avLst/>
            </a:prstGeom>
            <a:solidFill>
              <a:schemeClr val="accent2"/>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6" name="MH_SubTitle_2">
              <a:extLst>
                <a:ext uri="{FF2B5EF4-FFF2-40B4-BE49-F238E27FC236}">
                  <a16:creationId xmlns="" xmlns:a16="http://schemas.microsoft.com/office/drawing/2014/main" id="{298426CB-1DA5-F1A8-A1FB-9A459ED1D9A5}"/>
                </a:ext>
              </a:extLst>
            </p:cNvPr>
            <p:cNvSpPr>
              <a:spLocks noChangeArrowheads="1"/>
            </p:cNvSpPr>
            <p:nvPr>
              <p:custDataLst>
                <p:tags r:id="rId11"/>
              </p:custDataLst>
            </p:nvPr>
          </p:nvSpPr>
          <p:spPr bwMode="auto">
            <a:xfrm>
              <a:off x="6370638" y="2546809"/>
              <a:ext cx="1757362" cy="284162"/>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3</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sp>
          <p:nvSpPr>
            <p:cNvPr id="37" name="MH_Other_6">
              <a:extLst>
                <a:ext uri="{FF2B5EF4-FFF2-40B4-BE49-F238E27FC236}">
                  <a16:creationId xmlns="" xmlns:a16="http://schemas.microsoft.com/office/drawing/2014/main" id="{63E0597F-8CE7-7D80-FFA6-D33F0FC34831}"/>
                </a:ext>
              </a:extLst>
            </p:cNvPr>
            <p:cNvSpPr/>
            <p:nvPr>
              <p:custDataLst>
                <p:tags r:id="rId12"/>
              </p:custDataLst>
            </p:nvPr>
          </p:nvSpPr>
          <p:spPr>
            <a:xfrm>
              <a:off x="6230939" y="4184645"/>
              <a:ext cx="1944687" cy="334963"/>
            </a:xfrm>
            <a:prstGeom prst="homePlate">
              <a:avLst/>
            </a:prstGeom>
            <a:solidFill>
              <a:schemeClr val="accent5"/>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8" name="MH_SubTitle_4">
              <a:extLst>
                <a:ext uri="{FF2B5EF4-FFF2-40B4-BE49-F238E27FC236}">
                  <a16:creationId xmlns="" xmlns:a16="http://schemas.microsoft.com/office/drawing/2014/main" id="{40DBC2EE-E9FF-845F-27F3-2E144E59C56E}"/>
                </a:ext>
              </a:extLst>
            </p:cNvPr>
            <p:cNvSpPr>
              <a:spLocks noChangeArrowheads="1"/>
            </p:cNvSpPr>
            <p:nvPr>
              <p:custDataLst>
                <p:tags r:id="rId13"/>
              </p:custDataLst>
            </p:nvPr>
          </p:nvSpPr>
          <p:spPr bwMode="auto">
            <a:xfrm>
              <a:off x="6370638" y="4210052"/>
              <a:ext cx="1757362" cy="284163"/>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4</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pSp>
        <p:nvGrpSpPr>
          <p:cNvPr id="39" name="组合 5" descr="137 zalo kim anh">
            <a:extLst>
              <a:ext uri="{FF2B5EF4-FFF2-40B4-BE49-F238E27FC236}">
                <a16:creationId xmlns="" xmlns:a16="http://schemas.microsoft.com/office/drawing/2014/main" id="{05A7354A-A643-5AF5-ADF9-600B89541A6B}"/>
              </a:ext>
            </a:extLst>
          </p:cNvPr>
          <p:cNvGrpSpPr/>
          <p:nvPr/>
        </p:nvGrpSpPr>
        <p:grpSpPr>
          <a:xfrm>
            <a:off x="10006830" y="158109"/>
            <a:ext cx="2011680" cy="2011680"/>
            <a:chOff x="3509125" y="3996806"/>
            <a:chExt cx="1658403" cy="1660350"/>
          </a:xfrm>
        </p:grpSpPr>
        <p:sp>
          <p:nvSpPr>
            <p:cNvPr id="40" name="MH_Other_1">
              <a:extLst>
                <a:ext uri="{FF2B5EF4-FFF2-40B4-BE49-F238E27FC236}">
                  <a16:creationId xmlns="" xmlns:a16="http://schemas.microsoft.com/office/drawing/2014/main" id="{9426C8F1-AB16-D791-2AAC-B757E40174FA}"/>
                </a:ext>
              </a:extLst>
            </p:cNvPr>
            <p:cNvSpPr/>
            <p:nvPr>
              <p:custDataLst>
                <p:tags r:id="rId2"/>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41" name="MH_SubTitle_1">
              <a:extLst>
                <a:ext uri="{FF2B5EF4-FFF2-40B4-BE49-F238E27FC236}">
                  <a16:creationId xmlns="" xmlns:a16="http://schemas.microsoft.com/office/drawing/2014/main" id="{1CBE6491-875F-6B08-9433-8AFA2CE3D8C6}"/>
                </a:ext>
              </a:extLst>
            </p:cNvPr>
            <p:cNvSpPr/>
            <p:nvPr>
              <p:custDataLst>
                <p:tags r:id="rId3"/>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1</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60" name="Rectangle 59" descr="137 zalo kim anh">
            <a:extLst>
              <a:ext uri="{FF2B5EF4-FFF2-40B4-BE49-F238E27FC236}">
                <a16:creationId xmlns="" xmlns:a16="http://schemas.microsoft.com/office/drawing/2014/main" id="{24F93D0E-334E-A497-BC6F-517137FDD9F5}"/>
              </a:ext>
            </a:extLst>
          </p:cNvPr>
          <p:cNvSpPr/>
          <p:nvPr/>
        </p:nvSpPr>
        <p:spPr>
          <a:xfrm>
            <a:off x="2684200" y="4563733"/>
            <a:ext cx="3229424" cy="93270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lnSpc>
                <a:spcPct val="115000"/>
              </a:lnSpc>
            </a:pPr>
            <a:r>
              <a:rPr lang="en-US" sz="2400">
                <a:solidFill>
                  <a:schemeClr val="accent3">
                    <a:lumMod val="50000"/>
                  </a:schemeClr>
                </a:solidFill>
                <a:effectLst/>
                <a:latin typeface="#9Slide03 AllRoundGothic" panose="020B0703020202020104" pitchFamily="34" charset="0"/>
                <a:ea typeface="Times New Roman" panose="02020603050405020304" pitchFamily="18" charset="0"/>
              </a:rPr>
              <a:t>Lực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tác</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dụng</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lên</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vật</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gây</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ra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tác</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dụng</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gì</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a:t>
            </a:r>
          </a:p>
        </p:txBody>
      </p:sp>
      <p:sp>
        <p:nvSpPr>
          <p:cNvPr id="61" name="Rectangle 60" descr="137 zalo kim anh">
            <a:extLst>
              <a:ext uri="{FF2B5EF4-FFF2-40B4-BE49-F238E27FC236}">
                <a16:creationId xmlns="" xmlns:a16="http://schemas.microsoft.com/office/drawing/2014/main" id="{D268DC83-51BC-F573-AB99-8A476D4923B7}"/>
              </a:ext>
            </a:extLst>
          </p:cNvPr>
          <p:cNvSpPr/>
          <p:nvPr/>
        </p:nvSpPr>
        <p:spPr>
          <a:xfrm>
            <a:off x="6250843" y="2519381"/>
            <a:ext cx="5684439" cy="164029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solidFill>
                  <a:schemeClr val="accent2">
                    <a:lumMod val="50000"/>
                  </a:schemeClr>
                </a:solidFill>
                <a:latin typeface="#9Slide03 AllRoundGothic" panose="020B0703020202020104" pitchFamily="34" charset="0"/>
                <a:ea typeface="Times New Roman" panose="02020603050405020304" pitchFamily="18" charset="0"/>
              </a:rPr>
              <a:t>X</a:t>
            </a:r>
            <a:r>
              <a:rPr lang="en-US" sz="2400">
                <a:solidFill>
                  <a:schemeClr val="accent2">
                    <a:lumMod val="50000"/>
                  </a:schemeClr>
                </a:solidFill>
                <a:effectLst/>
                <a:latin typeface="#9Slide03 AllRoundGothic" panose="020B0703020202020104" pitchFamily="34" charset="0"/>
                <a:ea typeface="Times New Roman" panose="02020603050405020304" pitchFamily="18" charset="0"/>
              </a:rPr>
              <a:t>ác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định</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hướng</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và</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độ</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lớn</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của</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hợp</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lực</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tác</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dụng</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lên</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ô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tô</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trong</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các</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trường</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hợp</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a:solidFill>
                  <a:schemeClr val="accent2">
                    <a:lumMod val="50000"/>
                  </a:schemeClr>
                </a:solidFill>
                <a:effectLst/>
                <a:latin typeface="#9Slide03 AllRoundGothic" panose="020B0703020202020104" pitchFamily="34" charset="0"/>
                <a:ea typeface="Times New Roman" panose="02020603050405020304" pitchFamily="18" charset="0"/>
              </a:rPr>
              <a:t>ở h.2.3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và</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trạng</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thái</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chuyển</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động</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của</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ô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tô</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a:t>
            </a:r>
          </a:p>
        </p:txBody>
      </p:sp>
      <p:pic>
        <p:nvPicPr>
          <p:cNvPr id="63" name="Picture 62" descr="137 zalo kim anh">
            <a:extLst>
              <a:ext uri="{FF2B5EF4-FFF2-40B4-BE49-F238E27FC236}">
                <a16:creationId xmlns="" xmlns:a16="http://schemas.microsoft.com/office/drawing/2014/main" id="{66509735-B7C9-49BC-5497-4D8C7187500F}"/>
              </a:ext>
            </a:extLst>
          </p:cNvPr>
          <p:cNvPicPr>
            <a:picLocks noChangeAspect="1"/>
          </p:cNvPicPr>
          <p:nvPr/>
        </p:nvPicPr>
        <p:blipFill>
          <a:blip r:embed="rId20"/>
          <a:stretch>
            <a:fillRect/>
          </a:stretch>
        </p:blipFill>
        <p:spPr>
          <a:xfrm>
            <a:off x="9603309" y="3748702"/>
            <a:ext cx="2246181" cy="1344217"/>
          </a:xfrm>
          <a:prstGeom prst="rect">
            <a:avLst/>
          </a:prstGeom>
        </p:spPr>
      </p:pic>
      <p:sp>
        <p:nvSpPr>
          <p:cNvPr id="64" name="Rectangle 63" descr="137 zalo kim anh">
            <a:extLst>
              <a:ext uri="{FF2B5EF4-FFF2-40B4-BE49-F238E27FC236}">
                <a16:creationId xmlns="" xmlns:a16="http://schemas.microsoft.com/office/drawing/2014/main" id="{9776A5D5-470D-3644-E164-74E6A8CF8575}"/>
              </a:ext>
            </a:extLst>
          </p:cNvPr>
          <p:cNvSpPr/>
          <p:nvPr/>
        </p:nvSpPr>
        <p:spPr>
          <a:xfrm>
            <a:off x="6250843" y="4586698"/>
            <a:ext cx="2654468" cy="94367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15000"/>
              </a:lnSpc>
            </a:pPr>
            <a:r>
              <a:rPr lang="en-US" sz="2400">
                <a:solidFill>
                  <a:schemeClr val="accent5">
                    <a:lumMod val="75000"/>
                  </a:schemeClr>
                </a:solidFill>
                <a:effectLst/>
                <a:latin typeface="#9Slide03 AllRoundGothic" panose="020B0703020202020104" pitchFamily="34" charset="0"/>
                <a:ea typeface="Times New Roman" panose="02020603050405020304" pitchFamily="18" charset="0"/>
              </a:rPr>
              <a:t>Thế </a:t>
            </a:r>
            <a:r>
              <a:rPr lang="en-US" sz="2400" dirty="0" err="1">
                <a:solidFill>
                  <a:schemeClr val="accent5">
                    <a:lumMod val="75000"/>
                  </a:schemeClr>
                </a:solidFill>
                <a:effectLst/>
                <a:latin typeface="#9Slide03 AllRoundGothic" panose="020B0703020202020104" pitchFamily="34" charset="0"/>
                <a:ea typeface="Times New Roman" panose="02020603050405020304" pitchFamily="18" charset="0"/>
              </a:rPr>
              <a:t>nào</a:t>
            </a:r>
            <a:r>
              <a:rPr lang="en-US" sz="2400" dirty="0">
                <a:solidFill>
                  <a:schemeClr val="accent5">
                    <a:lumMod val="7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5">
                    <a:lumMod val="75000"/>
                  </a:schemeClr>
                </a:solidFill>
                <a:effectLst/>
                <a:latin typeface="#9Slide03 AllRoundGothic" panose="020B0703020202020104" pitchFamily="34" charset="0"/>
                <a:ea typeface="Times New Roman" panose="02020603050405020304" pitchFamily="18" charset="0"/>
              </a:rPr>
              <a:t>là</a:t>
            </a:r>
            <a:r>
              <a:rPr lang="en-US" sz="2400" dirty="0">
                <a:solidFill>
                  <a:schemeClr val="accent5">
                    <a:lumMod val="75000"/>
                  </a:schemeClr>
                </a:solidFill>
                <a:effectLst/>
                <a:latin typeface="#9Slide03 AllRoundGothic" panose="020B0703020202020104" pitchFamily="34" charset="0"/>
                <a:ea typeface="Times New Roman" panose="02020603050405020304" pitchFamily="18" charset="0"/>
              </a:rPr>
              <a:t> 2 </a:t>
            </a:r>
            <a:r>
              <a:rPr lang="en-US" sz="2400" dirty="0" err="1">
                <a:solidFill>
                  <a:schemeClr val="accent5">
                    <a:lumMod val="75000"/>
                  </a:schemeClr>
                </a:solidFill>
                <a:effectLst/>
                <a:latin typeface="#9Slide03 AllRoundGothic" panose="020B0703020202020104" pitchFamily="34" charset="0"/>
                <a:ea typeface="Times New Roman" panose="02020603050405020304" pitchFamily="18" charset="0"/>
              </a:rPr>
              <a:t>lực</a:t>
            </a:r>
            <a:r>
              <a:rPr lang="en-US" sz="2400" dirty="0">
                <a:solidFill>
                  <a:schemeClr val="accent5">
                    <a:lumMod val="7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5">
                    <a:lumMod val="75000"/>
                  </a:schemeClr>
                </a:solidFill>
                <a:effectLst/>
                <a:latin typeface="#9Slide03 AllRoundGothic" panose="020B0703020202020104" pitchFamily="34" charset="0"/>
                <a:ea typeface="Times New Roman" panose="02020603050405020304" pitchFamily="18" charset="0"/>
              </a:rPr>
              <a:t>cân</a:t>
            </a:r>
            <a:r>
              <a:rPr lang="en-US" sz="2400" dirty="0">
                <a:solidFill>
                  <a:schemeClr val="accent5">
                    <a:lumMod val="7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5">
                    <a:lumMod val="75000"/>
                  </a:schemeClr>
                </a:solidFill>
                <a:effectLst/>
                <a:latin typeface="#9Slide03 AllRoundGothic" panose="020B0703020202020104" pitchFamily="34" charset="0"/>
                <a:ea typeface="Times New Roman" panose="02020603050405020304" pitchFamily="18" charset="0"/>
              </a:rPr>
              <a:t>bằng</a:t>
            </a:r>
            <a:r>
              <a:rPr lang="en-US" sz="2400" dirty="0">
                <a:solidFill>
                  <a:schemeClr val="accent5">
                    <a:lumMod val="75000"/>
                  </a:schemeClr>
                </a:solidFill>
                <a:effectLst/>
                <a:latin typeface="#9Slide03 AllRoundGothic" panose="020B0703020202020104" pitchFamily="34" charset="0"/>
                <a:ea typeface="Times New Roman" panose="02020603050405020304" pitchFamily="18" charset="0"/>
              </a:rPr>
              <a:t>?</a:t>
            </a:r>
          </a:p>
        </p:txBody>
      </p:sp>
      <p:pic>
        <p:nvPicPr>
          <p:cNvPr id="66" name="Picture 65" descr="137 zalo kim anh">
            <a:extLst>
              <a:ext uri="{FF2B5EF4-FFF2-40B4-BE49-F238E27FC236}">
                <a16:creationId xmlns="" xmlns:a16="http://schemas.microsoft.com/office/drawing/2014/main" id="{626F3706-2EED-2303-54BB-35CB8825F84A}"/>
              </a:ext>
            </a:extLst>
          </p:cNvPr>
          <p:cNvPicPr>
            <a:picLocks noChangeAspect="1"/>
          </p:cNvPicPr>
          <p:nvPr/>
        </p:nvPicPr>
        <p:blipFill>
          <a:blip r:embed="rId21"/>
          <a:stretch>
            <a:fillRect/>
          </a:stretch>
        </p:blipFill>
        <p:spPr>
          <a:xfrm>
            <a:off x="9603309" y="5110038"/>
            <a:ext cx="2246181" cy="1344217"/>
          </a:xfrm>
          <a:prstGeom prst="rect">
            <a:avLst/>
          </a:prstGeom>
        </p:spPr>
      </p:pic>
      <p:pic>
        <p:nvPicPr>
          <p:cNvPr id="68" name="Picture 67" descr="137 zalo kim anh">
            <a:extLst>
              <a:ext uri="{FF2B5EF4-FFF2-40B4-BE49-F238E27FC236}">
                <a16:creationId xmlns="" xmlns:a16="http://schemas.microsoft.com/office/drawing/2014/main" id="{A02D35E6-8333-95E9-09F0-D0F9BCFC82F2}"/>
              </a:ext>
            </a:extLst>
          </p:cNvPr>
          <p:cNvPicPr>
            <a:picLocks noChangeAspect="1"/>
          </p:cNvPicPr>
          <p:nvPr/>
        </p:nvPicPr>
        <p:blipFill>
          <a:blip r:embed="rId22"/>
          <a:stretch>
            <a:fillRect/>
          </a:stretch>
        </p:blipFill>
        <p:spPr>
          <a:xfrm>
            <a:off x="7336004" y="5496436"/>
            <a:ext cx="2246181" cy="1344218"/>
          </a:xfrm>
          <a:prstGeom prst="rect">
            <a:avLst/>
          </a:prstGeom>
        </p:spPr>
      </p:pic>
    </p:spTree>
    <p:custDataLst>
      <p:tags r:id="rId1"/>
    </p:custDataLst>
    <p:extLst>
      <p:ext uri="{BB962C8B-B14F-4D97-AF65-F5344CB8AC3E}">
        <p14:creationId xmlns:p14="http://schemas.microsoft.com/office/powerpoint/2010/main" val="4056618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anim calcmode="lin" valueType="num">
                                      <p:cBhvr>
                                        <p:cTn id="10" dur="500" fill="hold"/>
                                        <p:tgtEl>
                                          <p:spTgt spid="39"/>
                                        </p:tgtEl>
                                        <p:attrNameLst>
                                          <p:attrName>ppt_x</p:attrName>
                                        </p:attrNameLst>
                                      </p:cBhvr>
                                      <p:tavLst>
                                        <p:tav tm="0">
                                          <p:val>
                                            <p:fltVal val="0.5"/>
                                          </p:val>
                                        </p:tav>
                                        <p:tav tm="100000">
                                          <p:val>
                                            <p:strVal val="#ppt_x"/>
                                          </p:val>
                                        </p:tav>
                                      </p:tavLst>
                                    </p:anim>
                                    <p:anim calcmode="lin" valueType="num">
                                      <p:cBhvr>
                                        <p:cTn id="11" dur="500" fill="hold"/>
                                        <p:tgtEl>
                                          <p:spTgt spid="39"/>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circle(in)">
                                      <p:cBhvr>
                                        <p:cTn id="22" dur="2000"/>
                                        <p:tgtEl>
                                          <p:spTgt spid="42"/>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barn(inVertical)">
                                      <p:cBhvr>
                                        <p:cTn id="31" dur="500"/>
                                        <p:tgtEl>
                                          <p:spTgt spid="6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wipe(down)">
                                      <p:cBhvr>
                                        <p:cTn id="36" dur="500"/>
                                        <p:tgtEl>
                                          <p:spTgt spid="6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500"/>
                                        <p:tgtEl>
                                          <p:spTgt spid="63"/>
                                        </p:tgtEl>
                                      </p:cBhvr>
                                    </p:animEffect>
                                  </p:childTnLst>
                                </p:cTn>
                              </p:par>
                              <p:par>
                                <p:cTn id="42" presetID="10" presetClass="entr" presetSubtype="0" fill="hold" nodeType="with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500"/>
                                        <p:tgtEl>
                                          <p:spTgt spid="66"/>
                                        </p:tgtEl>
                                      </p:cBhvr>
                                    </p:animEffect>
                                  </p:childTnLst>
                                </p:cTn>
                              </p:par>
                              <p:par>
                                <p:cTn id="45" presetID="10" presetClass="entr" presetSubtype="0"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500"/>
                                        <p:tgtEl>
                                          <p:spTgt spid="68"/>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anim calcmode="lin" valueType="num">
                                      <p:cBhvr additive="base">
                                        <p:cTn id="52" dur="500" fill="hold"/>
                                        <p:tgtEl>
                                          <p:spTgt spid="64"/>
                                        </p:tgtEl>
                                        <p:attrNameLst>
                                          <p:attrName>ppt_x</p:attrName>
                                        </p:attrNameLst>
                                      </p:cBhvr>
                                      <p:tavLst>
                                        <p:tav tm="0">
                                          <p:val>
                                            <p:strVal val="#ppt_x"/>
                                          </p:val>
                                        </p:tav>
                                        <p:tav tm="100000">
                                          <p:val>
                                            <p:strVal val="#ppt_x"/>
                                          </p:val>
                                        </p:tav>
                                      </p:tavLst>
                                    </p:anim>
                                    <p:anim calcmode="lin" valueType="num">
                                      <p:cBhvr additive="base">
                                        <p:cTn id="53"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60" grpId="0"/>
      <p:bldP spid="61" grpId="0"/>
      <p:bldP spid="6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137 zalo kim anh">
            <a:extLst>
              <a:ext uri="{FF2B5EF4-FFF2-40B4-BE49-F238E27FC236}">
                <a16:creationId xmlns="" xmlns:a16="http://schemas.microsoft.com/office/drawing/2014/main" id="{866D292F-B380-C962-4141-C80824615AF7}"/>
              </a:ext>
            </a:extLst>
          </p:cNvPr>
          <p:cNvPicPr>
            <a:picLocks noChangeAspect="1"/>
          </p:cNvPicPr>
          <p:nvPr/>
        </p:nvPicPr>
        <p:blipFill>
          <a:blip r:embed="rId13"/>
          <a:stretch>
            <a:fillRect/>
          </a:stretch>
        </p:blipFill>
        <p:spPr>
          <a:xfrm>
            <a:off x="367272" y="3625429"/>
            <a:ext cx="4624705" cy="3020619"/>
          </a:xfrm>
          <a:prstGeom prst="rect">
            <a:avLst/>
          </a:prstGeom>
        </p:spPr>
      </p:pic>
      <p:sp>
        <p:nvSpPr>
          <p:cNvPr id="42" name="Rectangle 41" descr="137 zalo kim anh">
            <a:extLst>
              <a:ext uri="{FF2B5EF4-FFF2-40B4-BE49-F238E27FC236}">
                <a16:creationId xmlns="" xmlns:a16="http://schemas.microsoft.com/office/drawing/2014/main" id="{F0EE3255-F636-7195-94A1-DDD6149829FC}"/>
              </a:ext>
            </a:extLst>
          </p:cNvPr>
          <p:cNvSpPr/>
          <p:nvPr/>
        </p:nvSpPr>
        <p:spPr>
          <a:xfrm>
            <a:off x="249691" y="2081814"/>
            <a:ext cx="5579610" cy="150027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400">
                <a:solidFill>
                  <a:schemeClr val="accent1">
                    <a:lumMod val="25000"/>
                  </a:schemeClr>
                </a:solidFill>
                <a:latin typeface="#9Slide03 AllRoundGothic" panose="020B0703020202020104" pitchFamily="34" charset="0"/>
                <a:ea typeface="Times New Roman" panose="02020603050405020304" pitchFamily="18" charset="0"/>
              </a:rPr>
              <a:t>Q</a:t>
            </a:r>
            <a:r>
              <a:rPr lang="en-US" sz="2400">
                <a:solidFill>
                  <a:schemeClr val="accent1">
                    <a:lumMod val="25000"/>
                  </a:schemeClr>
                </a:solidFill>
                <a:effectLst/>
                <a:latin typeface="#9Slide03 AllRoundGothic" panose="020B0703020202020104" pitchFamily="34" charset="0"/>
                <a:ea typeface="Times New Roman" panose="02020603050405020304" pitchFamily="18" charset="0"/>
              </a:rPr>
              <a:t>uan </a:t>
            </a:r>
            <a:r>
              <a:rPr lang="en-US" sz="2400" err="1">
                <a:solidFill>
                  <a:schemeClr val="accent1">
                    <a:lumMod val="25000"/>
                  </a:schemeClr>
                </a:solidFill>
                <a:effectLst/>
                <a:latin typeface="#9Slide03 AllRoundGothic" panose="020B0703020202020104" pitchFamily="34" charset="0"/>
                <a:ea typeface="Times New Roman" panose="02020603050405020304" pitchFamily="18" charset="0"/>
              </a:rPr>
              <a:t>sát</a:t>
            </a:r>
            <a:r>
              <a:rPr lang="en-US" sz="2400">
                <a:solidFill>
                  <a:schemeClr val="accent1">
                    <a:lumMod val="25000"/>
                  </a:schemeClr>
                </a:solidFill>
                <a:effectLst/>
                <a:latin typeface="#9Slide03 AllRoundGothic" panose="020B0703020202020104" pitchFamily="34" charset="0"/>
                <a:ea typeface="Times New Roman" panose="02020603050405020304" pitchFamily="18" charset="0"/>
              </a:rPr>
              <a:t> h.2.1,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cho</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biết</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người</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nào</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tác</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dụng</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lực</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đẩy</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người</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nào</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tác</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dụng</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lực</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kéo</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lên</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cái</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tủ</a:t>
            </a:r>
            <a:r>
              <a:rPr lang="en-US" sz="240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a:solidFill>
                  <a:schemeClr val="accent1">
                    <a:lumMod val="25000"/>
                  </a:schemeClr>
                </a:solidFill>
                <a:latin typeface="#9Slide03 AllRoundGothic" panose="020B0703020202020104" pitchFamily="34" charset="0"/>
                <a:ea typeface="Times New Roman" panose="02020603050405020304" pitchFamily="18" charset="0"/>
              </a:rPr>
              <a:t>B</a:t>
            </a:r>
            <a:r>
              <a:rPr lang="en-US" sz="2400">
                <a:solidFill>
                  <a:schemeClr val="accent1">
                    <a:lumMod val="25000"/>
                  </a:schemeClr>
                </a:solidFill>
                <a:effectLst/>
                <a:latin typeface="#9Slide03 AllRoundGothic" panose="020B0703020202020104" pitchFamily="34" charset="0"/>
                <a:ea typeface="Times New Roman" panose="02020603050405020304" pitchFamily="18" charset="0"/>
              </a:rPr>
              <a:t>iểu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diễn</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lực</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tác</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dụng</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lên</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cái</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tủ</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a:t>
            </a:r>
          </a:p>
        </p:txBody>
      </p:sp>
      <p:grpSp>
        <p:nvGrpSpPr>
          <p:cNvPr id="3" name="组合 2" descr="137 zalo kim anh"/>
          <p:cNvGrpSpPr/>
          <p:nvPr/>
        </p:nvGrpSpPr>
        <p:grpSpPr>
          <a:xfrm>
            <a:off x="249690" y="293484"/>
            <a:ext cx="7462837" cy="853202"/>
            <a:chOff x="2364581" y="1809212"/>
            <a:chExt cx="7462837" cy="853202"/>
          </a:xfrm>
        </p:grpSpPr>
        <p:cxnSp>
          <p:nvCxnSpPr>
            <p:cNvPr id="14" name="MH_Other_1"/>
            <p:cNvCxnSpPr/>
            <p:nvPr>
              <p:custDataLst>
                <p:tags r:id="rId8"/>
              </p:custDataLst>
            </p:nvPr>
          </p:nvCxnSpPr>
          <p:spPr>
            <a:xfrm>
              <a:off x="2502021" y="2660627"/>
              <a:ext cx="7325397" cy="0"/>
            </a:xfrm>
            <a:prstGeom prst="line">
              <a:avLst/>
            </a:prstGeom>
            <a:ln>
              <a:solidFill>
                <a:srgbClr val="DCDCDC"/>
              </a:solidFill>
            </a:ln>
          </p:spPr>
          <p:style>
            <a:lnRef idx="1">
              <a:schemeClr val="accent1"/>
            </a:lnRef>
            <a:fillRef idx="0">
              <a:schemeClr val="accent1"/>
            </a:fillRef>
            <a:effectRef idx="0">
              <a:schemeClr val="accent1"/>
            </a:effectRef>
            <a:fontRef idx="minor">
              <a:schemeClr val="tx1"/>
            </a:fontRef>
          </p:style>
        </p:cxnSp>
        <p:sp>
          <p:nvSpPr>
            <p:cNvPr id="15" name="MH_Other_2"/>
            <p:cNvSpPr/>
            <p:nvPr>
              <p:custDataLst>
                <p:tags r:id="rId9"/>
              </p:custDataLst>
            </p:nvPr>
          </p:nvSpPr>
          <p:spPr>
            <a:xfrm>
              <a:off x="2364581" y="1894889"/>
              <a:ext cx="835352" cy="767525"/>
            </a:xfrm>
            <a:prstGeom prst="flowChartDisplay">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9Slide03 AllRoundGothic" panose="020B0703020202020104" pitchFamily="34" charset="0"/>
                <a:ea typeface="迷你简准圆" panose="03000509000000000000" pitchFamily="65" charset="-122"/>
              </a:endParaRPr>
            </a:p>
          </p:txBody>
        </p:sp>
        <p:sp>
          <p:nvSpPr>
            <p:cNvPr id="16" name="MH_Other_3"/>
            <p:cNvSpPr/>
            <p:nvPr>
              <p:custDataLst>
                <p:tags r:id="rId10"/>
              </p:custDataLst>
            </p:nvPr>
          </p:nvSpPr>
          <p:spPr>
            <a:xfrm>
              <a:off x="2482387" y="1809212"/>
              <a:ext cx="835352" cy="767525"/>
            </a:xfrm>
            <a:prstGeom prst="flowChartDisp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216000"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rPr>
                <a:t>I</a:t>
              </a:r>
              <a:endParaRPr kumimoji="0" lang="zh-CN" altLang="en-US"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endParaRPr>
            </a:p>
          </p:txBody>
        </p:sp>
      </p:grpSp>
      <p:sp>
        <p:nvSpPr>
          <p:cNvPr id="8" name="TextBox 7" descr="137 zalo kim anh">
            <a:extLst>
              <a:ext uri="{FF2B5EF4-FFF2-40B4-BE49-F238E27FC236}">
                <a16:creationId xmlns="" xmlns:a16="http://schemas.microsoft.com/office/drawing/2014/main" id="{4D78A55B-3A9A-E3D7-C826-07E3F6F7DB7F}"/>
              </a:ext>
            </a:extLst>
          </p:cNvPr>
          <p:cNvSpPr txBox="1"/>
          <p:nvPr/>
        </p:nvSpPr>
        <p:spPr>
          <a:xfrm>
            <a:off x="1202849" y="211952"/>
            <a:ext cx="7325397" cy="954107"/>
          </a:xfrm>
          <a:prstGeom prst="rect">
            <a:avLst/>
          </a:prstGeom>
          <a:noFill/>
        </p:spPr>
        <p:txBody>
          <a:bodyPr wrap="square">
            <a:spAutoFit/>
          </a:bodyPr>
          <a:lstStyle/>
          <a:p>
            <a:pPr algn="just"/>
            <a:r>
              <a:rPr lang="en-US" sz="2800" b="1">
                <a:solidFill>
                  <a:schemeClr val="accent4"/>
                </a:solidFill>
                <a:latin typeface="#9Slide03 AllRoundGothic" panose="020B0703020202020104" pitchFamily="34" charset="0"/>
                <a:cs typeface="Times New Roman" panose="02020603050405020304" pitchFamily="18" charset="0"/>
              </a:rPr>
              <a:t>CHUYỂN ĐỘNG DƯỚI TÁC DỤNG CỦA CÁC LỰC CÂN BẰNG VÀ KHÔNG CÂN BẰNG</a:t>
            </a:r>
            <a:endParaRPr lang="en-US" sz="2800" b="1" dirty="0">
              <a:solidFill>
                <a:schemeClr val="accent4"/>
              </a:solidFill>
              <a:latin typeface="#9Slide03 AllRoundGothic" panose="020B0703020202020104" pitchFamily="34" charset="0"/>
            </a:endParaRPr>
          </a:p>
        </p:txBody>
      </p:sp>
      <p:grpSp>
        <p:nvGrpSpPr>
          <p:cNvPr id="2" name="Group 1" descr="137 zalo kim anh">
            <a:extLst>
              <a:ext uri="{FF2B5EF4-FFF2-40B4-BE49-F238E27FC236}">
                <a16:creationId xmlns="" xmlns:a16="http://schemas.microsoft.com/office/drawing/2014/main" id="{7ABB8C13-9B5B-FCE1-74D1-7EE5EBE71197}"/>
              </a:ext>
            </a:extLst>
          </p:cNvPr>
          <p:cNvGrpSpPr/>
          <p:nvPr/>
        </p:nvGrpSpPr>
        <p:grpSpPr>
          <a:xfrm>
            <a:off x="249690" y="1551357"/>
            <a:ext cx="2448018" cy="421658"/>
            <a:chOff x="3548063" y="2051183"/>
            <a:chExt cx="2448018" cy="421658"/>
          </a:xfrm>
        </p:grpSpPr>
        <p:sp>
          <p:nvSpPr>
            <p:cNvPr id="25" name="MH_Other_3">
              <a:extLst>
                <a:ext uri="{FF2B5EF4-FFF2-40B4-BE49-F238E27FC236}">
                  <a16:creationId xmlns="" xmlns:a16="http://schemas.microsoft.com/office/drawing/2014/main" id="{B8EDC1EB-E25A-1A1C-336C-25BEA3781C6F}"/>
                </a:ext>
              </a:extLst>
            </p:cNvPr>
            <p:cNvSpPr/>
            <p:nvPr>
              <p:custDataLst>
                <p:tags r:id="rId6"/>
              </p:custDataLst>
            </p:nvPr>
          </p:nvSpPr>
          <p:spPr>
            <a:xfrm flipH="1">
              <a:off x="3548063" y="2051183"/>
              <a:ext cx="2448018" cy="421658"/>
            </a:xfrm>
            <a:prstGeom prst="homePlate">
              <a:avLst/>
            </a:prstGeom>
            <a:solidFill>
              <a:schemeClr val="accent1"/>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29" name="MH_SubTitle_1">
              <a:extLst>
                <a:ext uri="{FF2B5EF4-FFF2-40B4-BE49-F238E27FC236}">
                  <a16:creationId xmlns="" xmlns:a16="http://schemas.microsoft.com/office/drawing/2014/main" id="{FF451DC7-A265-15B2-9423-A4CD34F6CD10}"/>
                </a:ext>
              </a:extLst>
            </p:cNvPr>
            <p:cNvSpPr>
              <a:spLocks noChangeArrowheads="1"/>
            </p:cNvSpPr>
            <p:nvPr>
              <p:custDataLst>
                <p:tags r:id="rId7"/>
              </p:custDataLst>
            </p:nvPr>
          </p:nvSpPr>
          <p:spPr bwMode="auto">
            <a:xfrm flipH="1">
              <a:off x="3606017" y="2083157"/>
              <a:ext cx="2214207" cy="357710"/>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1</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pSp>
        <p:nvGrpSpPr>
          <p:cNvPr id="39" name="组合 5" descr="137 zalo kim anh">
            <a:extLst>
              <a:ext uri="{FF2B5EF4-FFF2-40B4-BE49-F238E27FC236}">
                <a16:creationId xmlns="" xmlns:a16="http://schemas.microsoft.com/office/drawing/2014/main" id="{05A7354A-A643-5AF5-ADF9-600B89541A6B}"/>
              </a:ext>
            </a:extLst>
          </p:cNvPr>
          <p:cNvGrpSpPr/>
          <p:nvPr/>
        </p:nvGrpSpPr>
        <p:grpSpPr>
          <a:xfrm>
            <a:off x="10006830" y="158109"/>
            <a:ext cx="2011680" cy="2011680"/>
            <a:chOff x="3509125" y="3996806"/>
            <a:chExt cx="1658403" cy="1660350"/>
          </a:xfrm>
        </p:grpSpPr>
        <p:sp>
          <p:nvSpPr>
            <p:cNvPr id="40" name="MH_Other_1">
              <a:extLst>
                <a:ext uri="{FF2B5EF4-FFF2-40B4-BE49-F238E27FC236}">
                  <a16:creationId xmlns="" xmlns:a16="http://schemas.microsoft.com/office/drawing/2014/main" id="{9426C8F1-AB16-D791-2AAC-B757E40174FA}"/>
                </a:ext>
              </a:extLst>
            </p:cNvPr>
            <p:cNvSpPr/>
            <p:nvPr>
              <p:custDataLst>
                <p:tags r:id="rId4"/>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41" name="MH_SubTitle_1">
              <a:extLst>
                <a:ext uri="{FF2B5EF4-FFF2-40B4-BE49-F238E27FC236}">
                  <a16:creationId xmlns="" xmlns:a16="http://schemas.microsoft.com/office/drawing/2014/main" id="{1CBE6491-875F-6B08-9433-8AFA2CE3D8C6}"/>
                </a:ext>
              </a:extLst>
            </p:cNvPr>
            <p:cNvSpPr/>
            <p:nvPr>
              <p:custDataLst>
                <p:tags r:id="rId5"/>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1</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11" name="Content Placeholder 2" descr="137 zalo kim anh">
            <a:extLst>
              <a:ext uri="{FF2B5EF4-FFF2-40B4-BE49-F238E27FC236}">
                <a16:creationId xmlns="" xmlns:a16="http://schemas.microsoft.com/office/drawing/2014/main" id="{9B16EDD1-D3BC-BF6A-319C-66AAF993F48F}"/>
              </a:ext>
            </a:extLst>
          </p:cNvPr>
          <p:cNvSpPr txBox="1">
            <a:spLocks/>
          </p:cNvSpPr>
          <p:nvPr/>
        </p:nvSpPr>
        <p:spPr>
          <a:xfrm>
            <a:off x="3151925" y="3658035"/>
            <a:ext cx="3237623" cy="9541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a:solidFill>
                  <a:srgbClr val="000000"/>
                </a:solidFill>
                <a:latin typeface="#9Slide03 AllRoundGothic" panose="020B0703020202020104" pitchFamily="34" charset="0"/>
                <a:ea typeface="Times New Roman" panose="02020603050405020304" pitchFamily="18" charset="0"/>
              </a:rPr>
              <a:t>Bạn A dùng lực kéo</a:t>
            </a:r>
            <a:endParaRPr lang="en-US" sz="2400">
              <a:latin typeface="#9Slide03 AllRoundGothic" panose="020B0703020202020104" pitchFamily="34" charset="0"/>
              <a:ea typeface="Times New Roman" panose="02020603050405020304" pitchFamily="18" charset="0"/>
            </a:endParaRPr>
          </a:p>
          <a:p>
            <a:pPr marL="0" indent="0">
              <a:lnSpc>
                <a:spcPct val="100000"/>
              </a:lnSpc>
              <a:buFont typeface="Arial" panose="020B0604020202020204" pitchFamily="34" charset="0"/>
              <a:buNone/>
            </a:pPr>
            <a:r>
              <a:rPr lang="en-US" sz="2400">
                <a:solidFill>
                  <a:srgbClr val="000000"/>
                </a:solidFill>
                <a:latin typeface="#9Slide03 AllRoundGothic" panose="020B0703020202020104" pitchFamily="34" charset="0"/>
                <a:ea typeface="Times New Roman" panose="02020603050405020304" pitchFamily="18" charset="0"/>
              </a:rPr>
              <a:t>Bạn B dùng lực đẩy</a:t>
            </a:r>
            <a:endParaRPr lang="en-US" sz="2400">
              <a:latin typeface="#9Slide03 AllRoundGothic" panose="020B0703020202020104" pitchFamily="34" charset="0"/>
              <a:ea typeface="Times New Roman" panose="02020603050405020304" pitchFamily="18" charset="0"/>
            </a:endParaRPr>
          </a:p>
        </p:txBody>
      </p:sp>
      <p:grpSp>
        <p:nvGrpSpPr>
          <p:cNvPr id="12" name="Group 11" descr="137 zalo kim anh">
            <a:extLst>
              <a:ext uri="{FF2B5EF4-FFF2-40B4-BE49-F238E27FC236}">
                <a16:creationId xmlns="" xmlns:a16="http://schemas.microsoft.com/office/drawing/2014/main" id="{77192B5F-4275-6016-0CB6-E8EECB1A6308}"/>
              </a:ext>
            </a:extLst>
          </p:cNvPr>
          <p:cNvGrpSpPr/>
          <p:nvPr/>
        </p:nvGrpSpPr>
        <p:grpSpPr>
          <a:xfrm>
            <a:off x="6096000" y="1551357"/>
            <a:ext cx="2448018" cy="421659"/>
            <a:chOff x="3548063" y="4144907"/>
            <a:chExt cx="2448018" cy="421659"/>
          </a:xfrm>
        </p:grpSpPr>
        <p:sp>
          <p:nvSpPr>
            <p:cNvPr id="13" name="MH_Other_4">
              <a:extLst>
                <a:ext uri="{FF2B5EF4-FFF2-40B4-BE49-F238E27FC236}">
                  <a16:creationId xmlns="" xmlns:a16="http://schemas.microsoft.com/office/drawing/2014/main" id="{4883BA47-395A-D27F-0DB1-48E9AC5F6635}"/>
                </a:ext>
              </a:extLst>
            </p:cNvPr>
            <p:cNvSpPr/>
            <p:nvPr>
              <p:custDataLst>
                <p:tags r:id="rId2"/>
              </p:custDataLst>
            </p:nvPr>
          </p:nvSpPr>
          <p:spPr>
            <a:xfrm flipH="1">
              <a:off x="3548063" y="4144907"/>
              <a:ext cx="2448018" cy="421659"/>
            </a:xfrm>
            <a:prstGeom prst="homePlate">
              <a:avLst/>
            </a:prstGeom>
            <a:solidFill>
              <a:schemeClr val="accent3"/>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17" name="MH_SubTitle_3">
              <a:extLst>
                <a:ext uri="{FF2B5EF4-FFF2-40B4-BE49-F238E27FC236}">
                  <a16:creationId xmlns="" xmlns:a16="http://schemas.microsoft.com/office/drawing/2014/main" id="{BBF4FE1E-C4F5-1F1F-D006-A495CC9F758A}"/>
                </a:ext>
              </a:extLst>
            </p:cNvPr>
            <p:cNvSpPr>
              <a:spLocks noChangeArrowheads="1"/>
            </p:cNvSpPr>
            <p:nvPr>
              <p:custDataLst>
                <p:tags r:id="rId3"/>
              </p:custDataLst>
            </p:nvPr>
          </p:nvSpPr>
          <p:spPr bwMode="auto">
            <a:xfrm flipH="1">
              <a:off x="3606017" y="4176886"/>
              <a:ext cx="2214207" cy="357711"/>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2</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sp>
        <p:nvSpPr>
          <p:cNvPr id="18" name="Rectangle 17" descr="137 zalo kim anh">
            <a:extLst>
              <a:ext uri="{FF2B5EF4-FFF2-40B4-BE49-F238E27FC236}">
                <a16:creationId xmlns="" xmlns:a16="http://schemas.microsoft.com/office/drawing/2014/main" id="{D757F824-74EE-2C73-0975-2FB5A33DB19B}"/>
              </a:ext>
            </a:extLst>
          </p:cNvPr>
          <p:cNvSpPr/>
          <p:nvPr/>
        </p:nvSpPr>
        <p:spPr>
          <a:xfrm>
            <a:off x="6389548" y="2077847"/>
            <a:ext cx="4087951" cy="93270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lnSpc>
                <a:spcPct val="115000"/>
              </a:lnSpc>
            </a:pPr>
            <a:r>
              <a:rPr lang="en-US" sz="2400">
                <a:solidFill>
                  <a:schemeClr val="accent3">
                    <a:lumMod val="50000"/>
                  </a:schemeClr>
                </a:solidFill>
                <a:effectLst/>
                <a:latin typeface="#9Slide03 AllRoundGothic" panose="020B0703020202020104" pitchFamily="34" charset="0"/>
                <a:ea typeface="Times New Roman" panose="02020603050405020304" pitchFamily="18" charset="0"/>
              </a:rPr>
              <a:t>Lực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tác</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dụng</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lên</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vật</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gây</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ra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tác</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dụng</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gì</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a:t>
            </a:r>
          </a:p>
        </p:txBody>
      </p:sp>
      <p:sp>
        <p:nvSpPr>
          <p:cNvPr id="19" name="Content Placeholder 2" descr="137 zalo kim anh">
            <a:extLst>
              <a:ext uri="{FF2B5EF4-FFF2-40B4-BE49-F238E27FC236}">
                <a16:creationId xmlns="" xmlns:a16="http://schemas.microsoft.com/office/drawing/2014/main" id="{EEFF2AF9-14CE-85AC-66EC-080BAA3506E0}"/>
              </a:ext>
            </a:extLst>
          </p:cNvPr>
          <p:cNvSpPr txBox="1">
            <a:spLocks/>
          </p:cNvSpPr>
          <p:nvPr/>
        </p:nvSpPr>
        <p:spPr>
          <a:xfrm>
            <a:off x="6389548" y="2962981"/>
            <a:ext cx="5628962" cy="11208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2400">
                <a:solidFill>
                  <a:srgbClr val="000000"/>
                </a:solidFill>
                <a:latin typeface="#9Slide03 AllRoundGothic" panose="020B0703020202020104" pitchFamily="34" charset="0"/>
                <a:ea typeface="Times New Roman" panose="02020603050405020304" pitchFamily="18" charset="0"/>
              </a:rPr>
              <a:t>Lực tác dụng lên vật gây ra biến dạng hoặc làm biến đổi chuyển động của vật đó</a:t>
            </a:r>
          </a:p>
        </p:txBody>
      </p:sp>
      <p:pic>
        <p:nvPicPr>
          <p:cNvPr id="3074" name="Picture 2" descr="137 zalo kim anh">
            <a:extLst>
              <a:ext uri="{FF2B5EF4-FFF2-40B4-BE49-F238E27FC236}">
                <a16:creationId xmlns="" xmlns:a16="http://schemas.microsoft.com/office/drawing/2014/main" id="{A76297F2-F697-3134-4259-6B5AB85E10B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67775" y="5105401"/>
            <a:ext cx="2176243" cy="1670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37 zalo kim anh">
            <a:extLst>
              <a:ext uri="{FF2B5EF4-FFF2-40B4-BE49-F238E27FC236}">
                <a16:creationId xmlns="" xmlns:a16="http://schemas.microsoft.com/office/drawing/2014/main" id="{E22D313C-BED8-9748-BA9E-88DE6BE3F51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22942" y="5100701"/>
            <a:ext cx="2909113" cy="167564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37 zalo kim anh">
            <a:extLst>
              <a:ext uri="{FF2B5EF4-FFF2-40B4-BE49-F238E27FC236}">
                <a16:creationId xmlns="" xmlns:a16="http://schemas.microsoft.com/office/drawing/2014/main" id="{DB32A76B-E593-1265-E598-B114AD752EF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20883" y="4128809"/>
            <a:ext cx="4819650" cy="9326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505362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500"/>
                                        <p:tgtEl>
                                          <p:spTgt spid="307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fade">
                                      <p:cBhvr>
                                        <p:cTn id="24" dur="500"/>
                                        <p:tgtEl>
                                          <p:spTgt spid="307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76"/>
                                        </p:tgtEl>
                                        <p:attrNameLst>
                                          <p:attrName>style.visibility</p:attrName>
                                        </p:attrNameLst>
                                      </p:cBhvr>
                                      <p:to>
                                        <p:strVal val="visible"/>
                                      </p:to>
                                    </p:set>
                                    <p:animEffect transition="in" filter="fade">
                                      <p:cBhvr>
                                        <p:cTn id="29" dur="500"/>
                                        <p:tgtEl>
                                          <p:spTgt spid="307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animEffect transition="in" filter="barn(inVertical)">
                                      <p:cBhvr>
                                        <p:cTn id="3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descr="137 zalo kim anh"/>
          <p:cNvGrpSpPr/>
          <p:nvPr/>
        </p:nvGrpSpPr>
        <p:grpSpPr>
          <a:xfrm>
            <a:off x="249690" y="293484"/>
            <a:ext cx="7462837" cy="853202"/>
            <a:chOff x="2364581" y="1809212"/>
            <a:chExt cx="7462837" cy="853202"/>
          </a:xfrm>
        </p:grpSpPr>
        <p:cxnSp>
          <p:nvCxnSpPr>
            <p:cNvPr id="14" name="MH_Other_1"/>
            <p:cNvCxnSpPr/>
            <p:nvPr>
              <p:custDataLst>
                <p:tags r:id="rId6"/>
              </p:custDataLst>
            </p:nvPr>
          </p:nvCxnSpPr>
          <p:spPr>
            <a:xfrm>
              <a:off x="2502021" y="2660627"/>
              <a:ext cx="7325397" cy="0"/>
            </a:xfrm>
            <a:prstGeom prst="line">
              <a:avLst/>
            </a:prstGeom>
            <a:ln>
              <a:solidFill>
                <a:srgbClr val="DCDCDC"/>
              </a:solidFill>
            </a:ln>
          </p:spPr>
          <p:style>
            <a:lnRef idx="1">
              <a:schemeClr val="accent1"/>
            </a:lnRef>
            <a:fillRef idx="0">
              <a:schemeClr val="accent1"/>
            </a:fillRef>
            <a:effectRef idx="0">
              <a:schemeClr val="accent1"/>
            </a:effectRef>
            <a:fontRef idx="minor">
              <a:schemeClr val="tx1"/>
            </a:fontRef>
          </p:style>
        </p:cxnSp>
        <p:sp>
          <p:nvSpPr>
            <p:cNvPr id="15" name="MH_Other_2"/>
            <p:cNvSpPr/>
            <p:nvPr>
              <p:custDataLst>
                <p:tags r:id="rId7"/>
              </p:custDataLst>
            </p:nvPr>
          </p:nvSpPr>
          <p:spPr>
            <a:xfrm>
              <a:off x="2364581" y="1894889"/>
              <a:ext cx="835352" cy="767525"/>
            </a:xfrm>
            <a:prstGeom prst="flowChartDisplay">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9Slide03 AllRoundGothic" panose="020B0703020202020104" pitchFamily="34" charset="0"/>
                <a:ea typeface="迷你简准圆" panose="03000509000000000000" pitchFamily="65" charset="-122"/>
              </a:endParaRPr>
            </a:p>
          </p:txBody>
        </p:sp>
        <p:sp>
          <p:nvSpPr>
            <p:cNvPr id="16" name="MH_Other_3"/>
            <p:cNvSpPr/>
            <p:nvPr>
              <p:custDataLst>
                <p:tags r:id="rId8"/>
              </p:custDataLst>
            </p:nvPr>
          </p:nvSpPr>
          <p:spPr>
            <a:xfrm>
              <a:off x="2482387" y="1809212"/>
              <a:ext cx="835352" cy="767525"/>
            </a:xfrm>
            <a:prstGeom prst="flowChartDisp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216000"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rPr>
                <a:t>I</a:t>
              </a:r>
              <a:endParaRPr kumimoji="0" lang="zh-CN" altLang="en-US"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endParaRPr>
            </a:p>
          </p:txBody>
        </p:sp>
      </p:grpSp>
      <p:sp>
        <p:nvSpPr>
          <p:cNvPr id="8" name="TextBox 7" descr="137 zalo kim anh">
            <a:extLst>
              <a:ext uri="{FF2B5EF4-FFF2-40B4-BE49-F238E27FC236}">
                <a16:creationId xmlns="" xmlns:a16="http://schemas.microsoft.com/office/drawing/2014/main" id="{4D78A55B-3A9A-E3D7-C826-07E3F6F7DB7F}"/>
              </a:ext>
            </a:extLst>
          </p:cNvPr>
          <p:cNvSpPr txBox="1"/>
          <p:nvPr/>
        </p:nvSpPr>
        <p:spPr>
          <a:xfrm>
            <a:off x="1202849" y="211952"/>
            <a:ext cx="7325397" cy="954107"/>
          </a:xfrm>
          <a:prstGeom prst="rect">
            <a:avLst/>
          </a:prstGeom>
          <a:noFill/>
        </p:spPr>
        <p:txBody>
          <a:bodyPr wrap="square">
            <a:spAutoFit/>
          </a:bodyPr>
          <a:lstStyle/>
          <a:p>
            <a:pPr algn="just"/>
            <a:r>
              <a:rPr lang="en-US" sz="2800" b="1">
                <a:solidFill>
                  <a:schemeClr val="accent4"/>
                </a:solidFill>
                <a:latin typeface="#9Slide03 AllRoundGothic" panose="020B0703020202020104" pitchFamily="34" charset="0"/>
                <a:cs typeface="Times New Roman" panose="02020603050405020304" pitchFamily="18" charset="0"/>
              </a:rPr>
              <a:t>CHUYỂN ĐỘNG DƯỚI TÁC DỤNG CỦA CÁC LỰC CÂN BẰNG VÀ KHÔNG CÂN BẰNG</a:t>
            </a:r>
            <a:endParaRPr lang="en-US" sz="2800" b="1" dirty="0">
              <a:solidFill>
                <a:schemeClr val="accent4"/>
              </a:solidFill>
              <a:latin typeface="#9Slide03 AllRoundGothic" panose="020B0703020202020104" pitchFamily="34" charset="0"/>
            </a:endParaRPr>
          </a:p>
        </p:txBody>
      </p:sp>
      <p:grpSp>
        <p:nvGrpSpPr>
          <p:cNvPr id="6" name="Group 5" descr="137 zalo kim anh">
            <a:extLst>
              <a:ext uri="{FF2B5EF4-FFF2-40B4-BE49-F238E27FC236}">
                <a16:creationId xmlns="" xmlns:a16="http://schemas.microsoft.com/office/drawing/2014/main" id="{85CB041F-F1A5-3AF8-69B4-D4E33D451204}"/>
              </a:ext>
            </a:extLst>
          </p:cNvPr>
          <p:cNvGrpSpPr/>
          <p:nvPr/>
        </p:nvGrpSpPr>
        <p:grpSpPr>
          <a:xfrm>
            <a:off x="250473" y="1421062"/>
            <a:ext cx="2448017" cy="421658"/>
            <a:chOff x="6195920" y="2065749"/>
            <a:chExt cx="2448017" cy="421658"/>
          </a:xfrm>
        </p:grpSpPr>
        <p:sp>
          <p:nvSpPr>
            <p:cNvPr id="35" name="MH_Other_5">
              <a:extLst>
                <a:ext uri="{FF2B5EF4-FFF2-40B4-BE49-F238E27FC236}">
                  <a16:creationId xmlns="" xmlns:a16="http://schemas.microsoft.com/office/drawing/2014/main" id="{9EF6DF2B-B65F-AB49-C443-37D72384F09D}"/>
                </a:ext>
              </a:extLst>
            </p:cNvPr>
            <p:cNvSpPr/>
            <p:nvPr>
              <p:custDataLst>
                <p:tags r:id="rId4"/>
              </p:custDataLst>
            </p:nvPr>
          </p:nvSpPr>
          <p:spPr>
            <a:xfrm>
              <a:off x="6195920" y="2065749"/>
              <a:ext cx="2448017" cy="421658"/>
            </a:xfrm>
            <a:prstGeom prst="homePlate">
              <a:avLst/>
            </a:prstGeom>
            <a:solidFill>
              <a:schemeClr val="accent2"/>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6" name="MH_SubTitle_2">
              <a:extLst>
                <a:ext uri="{FF2B5EF4-FFF2-40B4-BE49-F238E27FC236}">
                  <a16:creationId xmlns="" xmlns:a16="http://schemas.microsoft.com/office/drawing/2014/main" id="{298426CB-1DA5-F1A8-A1FB-9A459ED1D9A5}"/>
                </a:ext>
              </a:extLst>
            </p:cNvPr>
            <p:cNvSpPr>
              <a:spLocks noChangeArrowheads="1"/>
            </p:cNvSpPr>
            <p:nvPr>
              <p:custDataLst>
                <p:tags r:id="rId5"/>
              </p:custDataLst>
            </p:nvPr>
          </p:nvSpPr>
          <p:spPr bwMode="auto">
            <a:xfrm>
              <a:off x="6371777" y="2097723"/>
              <a:ext cx="2212208" cy="357710"/>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3</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pSp>
        <p:nvGrpSpPr>
          <p:cNvPr id="39" name="组合 5" descr="137 zalo kim anh">
            <a:extLst>
              <a:ext uri="{FF2B5EF4-FFF2-40B4-BE49-F238E27FC236}">
                <a16:creationId xmlns="" xmlns:a16="http://schemas.microsoft.com/office/drawing/2014/main" id="{05A7354A-A643-5AF5-ADF9-600B89541A6B}"/>
              </a:ext>
            </a:extLst>
          </p:cNvPr>
          <p:cNvGrpSpPr/>
          <p:nvPr/>
        </p:nvGrpSpPr>
        <p:grpSpPr>
          <a:xfrm>
            <a:off x="10006830" y="158109"/>
            <a:ext cx="2011680" cy="2011680"/>
            <a:chOff x="3509125" y="3996806"/>
            <a:chExt cx="1658403" cy="1660350"/>
          </a:xfrm>
        </p:grpSpPr>
        <p:sp>
          <p:nvSpPr>
            <p:cNvPr id="40" name="MH_Other_1">
              <a:extLst>
                <a:ext uri="{FF2B5EF4-FFF2-40B4-BE49-F238E27FC236}">
                  <a16:creationId xmlns="" xmlns:a16="http://schemas.microsoft.com/office/drawing/2014/main" id="{9426C8F1-AB16-D791-2AAC-B757E40174FA}"/>
                </a:ext>
              </a:extLst>
            </p:cNvPr>
            <p:cNvSpPr/>
            <p:nvPr>
              <p:custDataLst>
                <p:tags r:id="rId2"/>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41" name="MH_SubTitle_1">
              <a:extLst>
                <a:ext uri="{FF2B5EF4-FFF2-40B4-BE49-F238E27FC236}">
                  <a16:creationId xmlns="" xmlns:a16="http://schemas.microsoft.com/office/drawing/2014/main" id="{1CBE6491-875F-6B08-9433-8AFA2CE3D8C6}"/>
                </a:ext>
              </a:extLst>
            </p:cNvPr>
            <p:cNvSpPr/>
            <p:nvPr>
              <p:custDataLst>
                <p:tags r:id="rId3"/>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1</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61" name="Rectangle 60" descr="137 zalo kim anh">
            <a:extLst>
              <a:ext uri="{FF2B5EF4-FFF2-40B4-BE49-F238E27FC236}">
                <a16:creationId xmlns="" xmlns:a16="http://schemas.microsoft.com/office/drawing/2014/main" id="{D268DC83-51BC-F573-AB99-8A476D4923B7}"/>
              </a:ext>
            </a:extLst>
          </p:cNvPr>
          <p:cNvSpPr/>
          <p:nvPr/>
        </p:nvSpPr>
        <p:spPr>
          <a:xfrm>
            <a:off x="173490" y="1810747"/>
            <a:ext cx="10002759" cy="87793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solidFill>
                  <a:schemeClr val="accent2">
                    <a:lumMod val="50000"/>
                  </a:schemeClr>
                </a:solidFill>
                <a:latin typeface="#9Slide03 AllRoundGothic" panose="020B0703020202020104" pitchFamily="34" charset="0"/>
                <a:ea typeface="Times New Roman" panose="02020603050405020304" pitchFamily="18" charset="0"/>
              </a:rPr>
              <a:t>X</a:t>
            </a:r>
            <a:r>
              <a:rPr lang="en-US" sz="2400">
                <a:solidFill>
                  <a:schemeClr val="accent2">
                    <a:lumMod val="50000"/>
                  </a:schemeClr>
                </a:solidFill>
                <a:effectLst/>
                <a:latin typeface="#9Slide03 AllRoundGothic" panose="020B0703020202020104" pitchFamily="34" charset="0"/>
                <a:ea typeface="Times New Roman" panose="02020603050405020304" pitchFamily="18" charset="0"/>
              </a:rPr>
              <a:t>ác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định</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hướng</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và</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độ</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lớn</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của</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hợp</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lực</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tác</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dụng</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lên</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ô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tô</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trong</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các</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trường</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hợp</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a:solidFill>
                  <a:schemeClr val="accent2">
                    <a:lumMod val="50000"/>
                  </a:schemeClr>
                </a:solidFill>
                <a:effectLst/>
                <a:latin typeface="#9Slide03 AllRoundGothic" panose="020B0703020202020104" pitchFamily="34" charset="0"/>
                <a:ea typeface="Times New Roman" panose="02020603050405020304" pitchFamily="18" charset="0"/>
              </a:rPr>
              <a:t>ở h.2.3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và</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trạng</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thái</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chuyển</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động</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của</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ô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tô</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a:t>
            </a:r>
          </a:p>
        </p:txBody>
      </p:sp>
      <p:pic>
        <p:nvPicPr>
          <p:cNvPr id="63" name="Picture 62" descr="137 zalo kim anh">
            <a:extLst>
              <a:ext uri="{FF2B5EF4-FFF2-40B4-BE49-F238E27FC236}">
                <a16:creationId xmlns="" xmlns:a16="http://schemas.microsoft.com/office/drawing/2014/main" id="{66509735-B7C9-49BC-5497-4D8C7187500F}"/>
              </a:ext>
            </a:extLst>
          </p:cNvPr>
          <p:cNvPicPr>
            <a:picLocks noChangeAspect="1"/>
          </p:cNvPicPr>
          <p:nvPr/>
        </p:nvPicPr>
        <p:blipFill>
          <a:blip r:embed="rId11"/>
          <a:stretch>
            <a:fillRect/>
          </a:stretch>
        </p:blipFill>
        <p:spPr>
          <a:xfrm>
            <a:off x="306840" y="2693022"/>
            <a:ext cx="3807960" cy="2278857"/>
          </a:xfrm>
          <a:prstGeom prst="rect">
            <a:avLst/>
          </a:prstGeom>
        </p:spPr>
      </p:pic>
      <p:pic>
        <p:nvPicPr>
          <p:cNvPr id="66" name="Picture 65" descr="137 zalo kim anh">
            <a:extLst>
              <a:ext uri="{FF2B5EF4-FFF2-40B4-BE49-F238E27FC236}">
                <a16:creationId xmlns="" xmlns:a16="http://schemas.microsoft.com/office/drawing/2014/main" id="{626F3706-2EED-2303-54BB-35CB8825F84A}"/>
              </a:ext>
            </a:extLst>
          </p:cNvPr>
          <p:cNvPicPr>
            <a:picLocks noChangeAspect="1"/>
          </p:cNvPicPr>
          <p:nvPr/>
        </p:nvPicPr>
        <p:blipFill>
          <a:blip r:embed="rId12"/>
          <a:stretch>
            <a:fillRect/>
          </a:stretch>
        </p:blipFill>
        <p:spPr>
          <a:xfrm>
            <a:off x="4192020" y="2689037"/>
            <a:ext cx="3807960" cy="2307009"/>
          </a:xfrm>
          <a:prstGeom prst="rect">
            <a:avLst/>
          </a:prstGeom>
        </p:spPr>
      </p:pic>
      <p:pic>
        <p:nvPicPr>
          <p:cNvPr id="68" name="Picture 67" descr="137 zalo kim anh">
            <a:extLst>
              <a:ext uri="{FF2B5EF4-FFF2-40B4-BE49-F238E27FC236}">
                <a16:creationId xmlns="" xmlns:a16="http://schemas.microsoft.com/office/drawing/2014/main" id="{A02D35E6-8333-95E9-09F0-D0F9BCFC82F2}"/>
              </a:ext>
            </a:extLst>
          </p:cNvPr>
          <p:cNvPicPr>
            <a:picLocks noChangeAspect="1"/>
          </p:cNvPicPr>
          <p:nvPr/>
        </p:nvPicPr>
        <p:blipFill>
          <a:blip r:embed="rId13"/>
          <a:stretch>
            <a:fillRect/>
          </a:stretch>
        </p:blipFill>
        <p:spPr>
          <a:xfrm>
            <a:off x="8077200" y="2689037"/>
            <a:ext cx="3858754" cy="2307009"/>
          </a:xfrm>
          <a:prstGeom prst="rect">
            <a:avLst/>
          </a:prstGeom>
        </p:spPr>
      </p:pic>
      <p:sp>
        <p:nvSpPr>
          <p:cNvPr id="5" name="Content Placeholder 2" descr="137 zalo kim anh">
            <a:extLst>
              <a:ext uri="{FF2B5EF4-FFF2-40B4-BE49-F238E27FC236}">
                <a16:creationId xmlns="" xmlns:a16="http://schemas.microsoft.com/office/drawing/2014/main" id="{5ABAFD2B-C36D-210F-883F-B1571C2CAA3F}"/>
              </a:ext>
            </a:extLst>
          </p:cNvPr>
          <p:cNvSpPr txBox="1">
            <a:spLocks/>
          </p:cNvSpPr>
          <p:nvPr/>
        </p:nvSpPr>
        <p:spPr>
          <a:xfrm>
            <a:off x="249690" y="5402973"/>
            <a:ext cx="3865110" cy="788277"/>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2400">
                <a:solidFill>
                  <a:schemeClr val="accent1">
                    <a:lumMod val="25000"/>
                  </a:schemeClr>
                </a:solidFill>
                <a:latin typeface="#9Slide03 AllRoundGothic" panose="020B0703020202020104" pitchFamily="34" charset="0"/>
                <a:ea typeface="Times New Roman" panose="02020603050405020304" pitchFamily="18" charset="0"/>
              </a:rPr>
              <a:t>a. Hợp lực F = 100 N &gt; 0 </a:t>
            </a:r>
          </a:p>
          <a:p>
            <a:pPr marL="0" indent="0" algn="ctr">
              <a:lnSpc>
                <a:spcPct val="100000"/>
              </a:lnSpc>
              <a:buFont typeface="Arial" panose="020B0604020202020204" pitchFamily="34" charset="0"/>
              <a:buNone/>
            </a:pPr>
            <a:r>
              <a:rPr lang="en-US" sz="2400">
                <a:solidFill>
                  <a:schemeClr val="accent1">
                    <a:lumMod val="25000"/>
                  </a:schemeClr>
                </a:solidFill>
                <a:latin typeface="#9Slide03 AllRoundGothic" panose="020B0703020202020104" pitchFamily="34" charset="0"/>
                <a:ea typeface="Times New Roman" panose="02020603050405020304" pitchFamily="18" charset="0"/>
                <a:sym typeface="Symbol" panose="05050102010706020507" pitchFamily="18" charset="2"/>
              </a:rPr>
              <a:t> </a:t>
            </a:r>
            <a:r>
              <a:rPr lang="en-US" sz="2400">
                <a:solidFill>
                  <a:schemeClr val="accent1">
                    <a:lumMod val="25000"/>
                  </a:schemeClr>
                </a:solidFill>
                <a:latin typeface="#9Slide03 AllRoundGothic" panose="020B0703020202020104" pitchFamily="34" charset="0"/>
                <a:ea typeface="Times New Roman" panose="02020603050405020304" pitchFamily="18" charset="0"/>
              </a:rPr>
              <a:t>ô tô tăng tốc</a:t>
            </a:r>
          </a:p>
        </p:txBody>
      </p:sp>
      <p:sp>
        <p:nvSpPr>
          <p:cNvPr id="7" name="Content Placeholder 2" descr="137 zalo kim anh">
            <a:extLst>
              <a:ext uri="{FF2B5EF4-FFF2-40B4-BE49-F238E27FC236}">
                <a16:creationId xmlns="" xmlns:a16="http://schemas.microsoft.com/office/drawing/2014/main" id="{EEFD2BA9-4A1F-AA06-3B1D-9B8F355DD7C5}"/>
              </a:ext>
            </a:extLst>
          </p:cNvPr>
          <p:cNvSpPr txBox="1">
            <a:spLocks/>
          </p:cNvSpPr>
          <p:nvPr/>
        </p:nvSpPr>
        <p:spPr>
          <a:xfrm>
            <a:off x="249690" y="4586258"/>
            <a:ext cx="11768820" cy="929036"/>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a:solidFill>
                  <a:schemeClr val="accent4"/>
                </a:solidFill>
                <a:latin typeface="#9Slide03 AllRoundGothic" panose="020B0703020202020104" pitchFamily="34" charset="0"/>
                <a:ea typeface="Times New Roman" panose="02020603050405020304" pitchFamily="18" charset="0"/>
              </a:rPr>
              <a:t>Trong cả ba hình, hướng chuyển động của ô tô là: phương nằm ngang, chiều từ trái sang phải.</a:t>
            </a:r>
          </a:p>
        </p:txBody>
      </p:sp>
      <p:sp>
        <p:nvSpPr>
          <p:cNvPr id="9" name="Content Placeholder 2" descr="137 zalo kim anh">
            <a:extLst>
              <a:ext uri="{FF2B5EF4-FFF2-40B4-BE49-F238E27FC236}">
                <a16:creationId xmlns="" xmlns:a16="http://schemas.microsoft.com/office/drawing/2014/main" id="{BE078719-1748-EDA4-3DC3-D02DCF8693CB}"/>
              </a:ext>
            </a:extLst>
          </p:cNvPr>
          <p:cNvSpPr txBox="1">
            <a:spLocks/>
          </p:cNvSpPr>
          <p:nvPr/>
        </p:nvSpPr>
        <p:spPr>
          <a:xfrm>
            <a:off x="4181588" y="5402973"/>
            <a:ext cx="3807960" cy="1338325"/>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2400">
                <a:solidFill>
                  <a:schemeClr val="accent2">
                    <a:lumMod val="50000"/>
                  </a:schemeClr>
                </a:solidFill>
                <a:latin typeface="#9Slide03 AllRoundGothic" panose="020B0703020202020104" pitchFamily="34" charset="0"/>
                <a:ea typeface="Times New Roman" panose="02020603050405020304" pitchFamily="18" charset="0"/>
              </a:rPr>
              <a:t>b. Hợp lực F = 0 N</a:t>
            </a:r>
          </a:p>
          <a:p>
            <a:pPr marL="0" indent="0" algn="ctr">
              <a:lnSpc>
                <a:spcPct val="100000"/>
              </a:lnSpc>
              <a:buFont typeface="Arial" panose="020B0604020202020204" pitchFamily="34" charset="0"/>
              <a:buNone/>
            </a:pPr>
            <a:r>
              <a:rPr lang="en-US" sz="2400">
                <a:solidFill>
                  <a:schemeClr val="accent2">
                    <a:lumMod val="50000"/>
                  </a:schemeClr>
                </a:solidFill>
                <a:latin typeface="#9Slide03 AllRoundGothic" panose="020B0703020202020104" pitchFamily="34" charset="0"/>
                <a:ea typeface="Times New Roman" panose="02020603050405020304" pitchFamily="18" charset="0"/>
                <a:sym typeface="Symbol" panose="05050102010706020507" pitchFamily="18" charset="2"/>
              </a:rPr>
              <a:t> </a:t>
            </a:r>
            <a:r>
              <a:rPr lang="en-US" sz="2400">
                <a:solidFill>
                  <a:schemeClr val="accent2">
                    <a:lumMod val="50000"/>
                  </a:schemeClr>
                </a:solidFill>
                <a:latin typeface="#9Slide03 AllRoundGothic" panose="020B0703020202020104" pitchFamily="34" charset="0"/>
                <a:ea typeface="Times New Roman" panose="02020603050405020304" pitchFamily="18" charset="0"/>
              </a:rPr>
              <a:t>ô tô chuyển động thẳng đều</a:t>
            </a:r>
          </a:p>
        </p:txBody>
      </p:sp>
      <p:sp>
        <p:nvSpPr>
          <p:cNvPr id="11" name="Content Placeholder 2" descr="137 zalo kim anh">
            <a:extLst>
              <a:ext uri="{FF2B5EF4-FFF2-40B4-BE49-F238E27FC236}">
                <a16:creationId xmlns="" xmlns:a16="http://schemas.microsoft.com/office/drawing/2014/main" id="{C55ACEA9-D9E4-ADC6-020E-4BD1E87EBBDE}"/>
              </a:ext>
            </a:extLst>
          </p:cNvPr>
          <p:cNvSpPr txBox="1">
            <a:spLocks/>
          </p:cNvSpPr>
          <p:nvPr/>
        </p:nvSpPr>
        <p:spPr>
          <a:xfrm>
            <a:off x="8134350" y="5402972"/>
            <a:ext cx="3807960" cy="1338325"/>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a:solidFill>
                  <a:schemeClr val="tx2">
                    <a:lumMod val="50000"/>
                  </a:schemeClr>
                </a:solidFill>
                <a:latin typeface="#9Slide03 AllRoundGothic" panose="020B0703020202020104" pitchFamily="34" charset="0"/>
                <a:ea typeface="Times New Roman" panose="02020603050405020304" pitchFamily="18" charset="0"/>
              </a:rPr>
              <a:t>c. Hợp lực F = -100 N</a:t>
            </a:r>
            <a:endParaRPr lang="en-US" sz="2400" dirty="0">
              <a:solidFill>
                <a:schemeClr val="tx2">
                  <a:lumMod val="50000"/>
                </a:schemeClr>
              </a:solidFill>
              <a:latin typeface="#9Slide03 AllRoundGothic" panose="020B0703020202020104" pitchFamily="34" charset="0"/>
            </a:endParaRPr>
          </a:p>
          <a:p>
            <a:pPr marL="0" indent="0" algn="ctr">
              <a:lnSpc>
                <a:spcPct val="100000"/>
              </a:lnSpc>
              <a:buNone/>
            </a:pPr>
            <a:r>
              <a:rPr lang="en-US" sz="2400">
                <a:solidFill>
                  <a:schemeClr val="tx2">
                    <a:lumMod val="50000"/>
                  </a:schemeClr>
                </a:solidFill>
                <a:latin typeface="#9Slide03 AllRoundGothic" panose="020B0703020202020104" pitchFamily="34" charset="0"/>
                <a:ea typeface="Times New Roman" panose="02020603050405020304" pitchFamily="18" charset="0"/>
                <a:sym typeface="Symbol" panose="05050102010706020507" pitchFamily="18" charset="2"/>
              </a:rPr>
              <a:t> </a:t>
            </a:r>
            <a:r>
              <a:rPr lang="en-US" sz="2400">
                <a:solidFill>
                  <a:schemeClr val="tx2">
                    <a:lumMod val="50000"/>
                  </a:schemeClr>
                </a:solidFill>
                <a:latin typeface="#9Slide03 AllRoundGothic" panose="020B0703020202020104" pitchFamily="34" charset="0"/>
                <a:ea typeface="Times New Roman" panose="02020603050405020304" pitchFamily="18" charset="0"/>
              </a:rPr>
              <a:t>ô tô chuyển động chậm dần</a:t>
            </a:r>
          </a:p>
        </p:txBody>
      </p:sp>
    </p:spTree>
    <p:custDataLst>
      <p:tags r:id="rId1"/>
    </p:custDataLst>
    <p:extLst>
      <p:ext uri="{BB962C8B-B14F-4D97-AF65-F5344CB8AC3E}">
        <p14:creationId xmlns:p14="http://schemas.microsoft.com/office/powerpoint/2010/main" val="3991247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1000"/>
                                        <p:tgtEl>
                                          <p:spTgt spid="9">
                                            <p:txEl>
                                              <p:pRg st="0" end="0"/>
                                            </p:txEl>
                                          </p:spTgt>
                                        </p:tgtEl>
                                      </p:cBhvr>
                                    </p:animEffect>
                                    <p:anim calcmode="lin" valueType="num">
                                      <p:cBhvr>
                                        <p:cTn id="2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fade">
                                      <p:cBhvr>
                                        <p:cTn id="33" dur="1000"/>
                                        <p:tgtEl>
                                          <p:spTgt spid="9">
                                            <p:txEl>
                                              <p:pRg st="1" end="1"/>
                                            </p:txEl>
                                          </p:spTgt>
                                        </p:tgtEl>
                                      </p:cBhvr>
                                    </p:animEffect>
                                    <p:anim calcmode="lin" valueType="num">
                                      <p:cBhvr>
                                        <p:cTn id="3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 calcmode="lin" valueType="num">
                                      <p:cBhvr additive="base">
                                        <p:cTn id="4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1">
                                            <p:txEl>
                                              <p:pRg st="1" end="1"/>
                                            </p:txEl>
                                          </p:spTgt>
                                        </p:tgtEl>
                                        <p:attrNameLst>
                                          <p:attrName>style.visibility</p:attrName>
                                        </p:attrNameLst>
                                      </p:cBhvr>
                                      <p:to>
                                        <p:strVal val="visible"/>
                                      </p:to>
                                    </p:set>
                                    <p:anim calcmode="lin" valueType="num">
                                      <p:cBhvr additive="base">
                                        <p:cTn id="46"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descr="137 zalo kim anh"/>
          <p:cNvGrpSpPr/>
          <p:nvPr/>
        </p:nvGrpSpPr>
        <p:grpSpPr>
          <a:xfrm>
            <a:off x="249690" y="293484"/>
            <a:ext cx="7462837" cy="853202"/>
            <a:chOff x="2364581" y="1809212"/>
            <a:chExt cx="7462837" cy="853202"/>
          </a:xfrm>
        </p:grpSpPr>
        <p:cxnSp>
          <p:nvCxnSpPr>
            <p:cNvPr id="14" name="MH_Other_1"/>
            <p:cNvCxnSpPr/>
            <p:nvPr>
              <p:custDataLst>
                <p:tags r:id="rId6"/>
              </p:custDataLst>
            </p:nvPr>
          </p:nvCxnSpPr>
          <p:spPr>
            <a:xfrm>
              <a:off x="2502021" y="2660627"/>
              <a:ext cx="7325397" cy="0"/>
            </a:xfrm>
            <a:prstGeom prst="line">
              <a:avLst/>
            </a:prstGeom>
            <a:ln>
              <a:solidFill>
                <a:srgbClr val="DCDCDC"/>
              </a:solidFill>
            </a:ln>
          </p:spPr>
          <p:style>
            <a:lnRef idx="1">
              <a:schemeClr val="accent1"/>
            </a:lnRef>
            <a:fillRef idx="0">
              <a:schemeClr val="accent1"/>
            </a:fillRef>
            <a:effectRef idx="0">
              <a:schemeClr val="accent1"/>
            </a:effectRef>
            <a:fontRef idx="minor">
              <a:schemeClr val="tx1"/>
            </a:fontRef>
          </p:style>
        </p:cxnSp>
        <p:sp>
          <p:nvSpPr>
            <p:cNvPr id="15" name="MH_Other_2"/>
            <p:cNvSpPr/>
            <p:nvPr>
              <p:custDataLst>
                <p:tags r:id="rId7"/>
              </p:custDataLst>
            </p:nvPr>
          </p:nvSpPr>
          <p:spPr>
            <a:xfrm>
              <a:off x="2364581" y="1894889"/>
              <a:ext cx="835352" cy="767525"/>
            </a:xfrm>
            <a:prstGeom prst="flowChartDisplay">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9Slide03 AllRoundGothic" panose="020B0703020202020104" pitchFamily="34" charset="0"/>
                <a:ea typeface="迷你简准圆" panose="03000509000000000000" pitchFamily="65" charset="-122"/>
              </a:endParaRPr>
            </a:p>
          </p:txBody>
        </p:sp>
        <p:sp>
          <p:nvSpPr>
            <p:cNvPr id="16" name="MH_Other_3"/>
            <p:cNvSpPr/>
            <p:nvPr>
              <p:custDataLst>
                <p:tags r:id="rId8"/>
              </p:custDataLst>
            </p:nvPr>
          </p:nvSpPr>
          <p:spPr>
            <a:xfrm>
              <a:off x="2482387" y="1809212"/>
              <a:ext cx="835352" cy="767525"/>
            </a:xfrm>
            <a:prstGeom prst="flowChartDisp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216000"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rPr>
                <a:t>I</a:t>
              </a:r>
              <a:endParaRPr kumimoji="0" lang="zh-CN" altLang="en-US"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endParaRPr>
            </a:p>
          </p:txBody>
        </p:sp>
      </p:grpSp>
      <p:sp>
        <p:nvSpPr>
          <p:cNvPr id="8" name="TextBox 7" descr="137 zalo kim anh">
            <a:extLst>
              <a:ext uri="{FF2B5EF4-FFF2-40B4-BE49-F238E27FC236}">
                <a16:creationId xmlns="" xmlns:a16="http://schemas.microsoft.com/office/drawing/2014/main" id="{4D78A55B-3A9A-E3D7-C826-07E3F6F7DB7F}"/>
              </a:ext>
            </a:extLst>
          </p:cNvPr>
          <p:cNvSpPr txBox="1"/>
          <p:nvPr/>
        </p:nvSpPr>
        <p:spPr>
          <a:xfrm>
            <a:off x="1202849" y="211952"/>
            <a:ext cx="7325397" cy="954107"/>
          </a:xfrm>
          <a:prstGeom prst="rect">
            <a:avLst/>
          </a:prstGeom>
          <a:noFill/>
        </p:spPr>
        <p:txBody>
          <a:bodyPr wrap="square">
            <a:spAutoFit/>
          </a:bodyPr>
          <a:lstStyle/>
          <a:p>
            <a:pPr algn="just"/>
            <a:r>
              <a:rPr lang="en-US" sz="2800" b="1">
                <a:solidFill>
                  <a:schemeClr val="accent4"/>
                </a:solidFill>
                <a:latin typeface="#9Slide03 AllRoundGothic" panose="020B0703020202020104" pitchFamily="34" charset="0"/>
                <a:cs typeface="Times New Roman" panose="02020603050405020304" pitchFamily="18" charset="0"/>
              </a:rPr>
              <a:t>CHUYỂN ĐỘNG DƯỚI TÁC DỤNG CỦA CÁC LỰC CÂN BẰNG VÀ KHÔNG CÂN BẰNG</a:t>
            </a:r>
            <a:endParaRPr lang="en-US" sz="2800" b="1" dirty="0">
              <a:solidFill>
                <a:schemeClr val="accent4"/>
              </a:solidFill>
              <a:latin typeface="#9Slide03 AllRoundGothic" panose="020B0703020202020104" pitchFamily="34" charset="0"/>
            </a:endParaRPr>
          </a:p>
        </p:txBody>
      </p:sp>
      <p:grpSp>
        <p:nvGrpSpPr>
          <p:cNvPr id="39" name="组合 5" descr="137 zalo kim anh">
            <a:extLst>
              <a:ext uri="{FF2B5EF4-FFF2-40B4-BE49-F238E27FC236}">
                <a16:creationId xmlns="" xmlns:a16="http://schemas.microsoft.com/office/drawing/2014/main" id="{05A7354A-A643-5AF5-ADF9-600B89541A6B}"/>
              </a:ext>
            </a:extLst>
          </p:cNvPr>
          <p:cNvGrpSpPr/>
          <p:nvPr/>
        </p:nvGrpSpPr>
        <p:grpSpPr>
          <a:xfrm>
            <a:off x="10006830" y="158109"/>
            <a:ext cx="2011680" cy="2011680"/>
            <a:chOff x="3509125" y="3996806"/>
            <a:chExt cx="1658403" cy="1660350"/>
          </a:xfrm>
        </p:grpSpPr>
        <p:sp>
          <p:nvSpPr>
            <p:cNvPr id="40" name="MH_Other_1">
              <a:extLst>
                <a:ext uri="{FF2B5EF4-FFF2-40B4-BE49-F238E27FC236}">
                  <a16:creationId xmlns="" xmlns:a16="http://schemas.microsoft.com/office/drawing/2014/main" id="{9426C8F1-AB16-D791-2AAC-B757E40174FA}"/>
                </a:ext>
              </a:extLst>
            </p:cNvPr>
            <p:cNvSpPr/>
            <p:nvPr>
              <p:custDataLst>
                <p:tags r:id="rId4"/>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41" name="MH_SubTitle_1">
              <a:extLst>
                <a:ext uri="{FF2B5EF4-FFF2-40B4-BE49-F238E27FC236}">
                  <a16:creationId xmlns="" xmlns:a16="http://schemas.microsoft.com/office/drawing/2014/main" id="{1CBE6491-875F-6B08-9433-8AFA2CE3D8C6}"/>
                </a:ext>
              </a:extLst>
            </p:cNvPr>
            <p:cNvSpPr/>
            <p:nvPr>
              <p:custDataLst>
                <p:tags r:id="rId5"/>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1</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grpSp>
        <p:nvGrpSpPr>
          <p:cNvPr id="5" name="Group 4" descr="137 zalo kim anh">
            <a:extLst>
              <a:ext uri="{FF2B5EF4-FFF2-40B4-BE49-F238E27FC236}">
                <a16:creationId xmlns="" xmlns:a16="http://schemas.microsoft.com/office/drawing/2014/main" id="{9BC33AB9-591F-0FBA-D1B7-D9447A1C7BBF}"/>
              </a:ext>
            </a:extLst>
          </p:cNvPr>
          <p:cNvGrpSpPr/>
          <p:nvPr/>
        </p:nvGrpSpPr>
        <p:grpSpPr>
          <a:xfrm>
            <a:off x="249690" y="1312332"/>
            <a:ext cx="2448017" cy="421659"/>
            <a:chOff x="6195920" y="4159469"/>
            <a:chExt cx="2448017" cy="421659"/>
          </a:xfrm>
        </p:grpSpPr>
        <p:sp>
          <p:nvSpPr>
            <p:cNvPr id="7" name="MH_Other_6">
              <a:extLst>
                <a:ext uri="{FF2B5EF4-FFF2-40B4-BE49-F238E27FC236}">
                  <a16:creationId xmlns="" xmlns:a16="http://schemas.microsoft.com/office/drawing/2014/main" id="{EFA52734-FB9E-B30E-7A9D-35865292ADAB}"/>
                </a:ext>
              </a:extLst>
            </p:cNvPr>
            <p:cNvSpPr/>
            <p:nvPr>
              <p:custDataLst>
                <p:tags r:id="rId2"/>
              </p:custDataLst>
            </p:nvPr>
          </p:nvSpPr>
          <p:spPr>
            <a:xfrm>
              <a:off x="6195920" y="4159469"/>
              <a:ext cx="2448017" cy="421659"/>
            </a:xfrm>
            <a:prstGeom prst="homePlate">
              <a:avLst/>
            </a:prstGeom>
            <a:solidFill>
              <a:schemeClr val="accent5"/>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9" name="MH_SubTitle_4">
              <a:extLst>
                <a:ext uri="{FF2B5EF4-FFF2-40B4-BE49-F238E27FC236}">
                  <a16:creationId xmlns="" xmlns:a16="http://schemas.microsoft.com/office/drawing/2014/main" id="{28864E8A-D268-B26C-0797-D4DEA40D7651}"/>
                </a:ext>
              </a:extLst>
            </p:cNvPr>
            <p:cNvSpPr>
              <a:spLocks noChangeArrowheads="1"/>
            </p:cNvSpPr>
            <p:nvPr>
              <p:custDataLst>
                <p:tags r:id="rId3"/>
              </p:custDataLst>
            </p:nvPr>
          </p:nvSpPr>
          <p:spPr bwMode="auto">
            <a:xfrm>
              <a:off x="6371777" y="4191452"/>
              <a:ext cx="2212208" cy="357711"/>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4</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sp>
        <p:nvSpPr>
          <p:cNvPr id="11" name="Rectangle 10" descr="137 zalo kim anh">
            <a:extLst>
              <a:ext uri="{FF2B5EF4-FFF2-40B4-BE49-F238E27FC236}">
                <a16:creationId xmlns="" xmlns:a16="http://schemas.microsoft.com/office/drawing/2014/main" id="{52A38853-C464-96E0-EFBA-FDF608A1A4EE}"/>
              </a:ext>
            </a:extLst>
          </p:cNvPr>
          <p:cNvSpPr/>
          <p:nvPr/>
        </p:nvSpPr>
        <p:spPr>
          <a:xfrm>
            <a:off x="2768382" y="1215860"/>
            <a:ext cx="4126604" cy="57650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15000"/>
              </a:lnSpc>
            </a:pPr>
            <a:r>
              <a:rPr lang="en-US" sz="2400">
                <a:solidFill>
                  <a:schemeClr val="accent5">
                    <a:lumMod val="75000"/>
                  </a:schemeClr>
                </a:solidFill>
                <a:effectLst/>
                <a:latin typeface="#9Slide03 AllRoundGothic" panose="020B0703020202020104" pitchFamily="34" charset="0"/>
                <a:ea typeface="Times New Roman" panose="02020603050405020304" pitchFamily="18" charset="0"/>
              </a:rPr>
              <a:t>Thế </a:t>
            </a:r>
            <a:r>
              <a:rPr lang="en-US" sz="2400" dirty="0" err="1">
                <a:solidFill>
                  <a:schemeClr val="accent5">
                    <a:lumMod val="75000"/>
                  </a:schemeClr>
                </a:solidFill>
                <a:effectLst/>
                <a:latin typeface="#9Slide03 AllRoundGothic" panose="020B0703020202020104" pitchFamily="34" charset="0"/>
                <a:ea typeface="Times New Roman" panose="02020603050405020304" pitchFamily="18" charset="0"/>
              </a:rPr>
              <a:t>nào</a:t>
            </a:r>
            <a:r>
              <a:rPr lang="en-US" sz="2400" dirty="0">
                <a:solidFill>
                  <a:schemeClr val="accent5">
                    <a:lumMod val="7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5">
                    <a:lumMod val="75000"/>
                  </a:schemeClr>
                </a:solidFill>
                <a:effectLst/>
                <a:latin typeface="#9Slide03 AllRoundGothic" panose="020B0703020202020104" pitchFamily="34" charset="0"/>
                <a:ea typeface="Times New Roman" panose="02020603050405020304" pitchFamily="18" charset="0"/>
              </a:rPr>
              <a:t>là</a:t>
            </a:r>
            <a:r>
              <a:rPr lang="en-US" sz="2400" dirty="0">
                <a:solidFill>
                  <a:schemeClr val="accent5">
                    <a:lumMod val="75000"/>
                  </a:schemeClr>
                </a:solidFill>
                <a:effectLst/>
                <a:latin typeface="#9Slide03 AllRoundGothic" panose="020B0703020202020104" pitchFamily="34" charset="0"/>
                <a:ea typeface="Times New Roman" panose="02020603050405020304" pitchFamily="18" charset="0"/>
              </a:rPr>
              <a:t> 2 </a:t>
            </a:r>
            <a:r>
              <a:rPr lang="en-US" sz="2400" dirty="0" err="1">
                <a:solidFill>
                  <a:schemeClr val="accent5">
                    <a:lumMod val="75000"/>
                  </a:schemeClr>
                </a:solidFill>
                <a:effectLst/>
                <a:latin typeface="#9Slide03 AllRoundGothic" panose="020B0703020202020104" pitchFamily="34" charset="0"/>
                <a:ea typeface="Times New Roman" panose="02020603050405020304" pitchFamily="18" charset="0"/>
              </a:rPr>
              <a:t>lực</a:t>
            </a:r>
            <a:r>
              <a:rPr lang="en-US" sz="2400" dirty="0">
                <a:solidFill>
                  <a:schemeClr val="accent5">
                    <a:lumMod val="7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5">
                    <a:lumMod val="75000"/>
                  </a:schemeClr>
                </a:solidFill>
                <a:effectLst/>
                <a:latin typeface="#9Slide03 AllRoundGothic" panose="020B0703020202020104" pitchFamily="34" charset="0"/>
                <a:ea typeface="Times New Roman" panose="02020603050405020304" pitchFamily="18" charset="0"/>
              </a:rPr>
              <a:t>cân</a:t>
            </a:r>
            <a:r>
              <a:rPr lang="en-US" sz="2400" dirty="0">
                <a:solidFill>
                  <a:schemeClr val="accent5">
                    <a:lumMod val="7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5">
                    <a:lumMod val="75000"/>
                  </a:schemeClr>
                </a:solidFill>
                <a:effectLst/>
                <a:latin typeface="#9Slide03 AllRoundGothic" panose="020B0703020202020104" pitchFamily="34" charset="0"/>
                <a:ea typeface="Times New Roman" panose="02020603050405020304" pitchFamily="18" charset="0"/>
              </a:rPr>
              <a:t>bằng</a:t>
            </a:r>
            <a:r>
              <a:rPr lang="en-US" sz="2400" dirty="0">
                <a:solidFill>
                  <a:schemeClr val="accent5">
                    <a:lumMod val="75000"/>
                  </a:schemeClr>
                </a:solidFill>
                <a:effectLst/>
                <a:latin typeface="#9Slide03 AllRoundGothic" panose="020B0703020202020104" pitchFamily="34" charset="0"/>
                <a:ea typeface="Times New Roman" panose="02020603050405020304" pitchFamily="18" charset="0"/>
              </a:rPr>
              <a:t>?</a:t>
            </a:r>
          </a:p>
        </p:txBody>
      </p:sp>
      <p:sp>
        <p:nvSpPr>
          <p:cNvPr id="12" name="Content Placeholder 2" descr="137 zalo kim anh">
            <a:extLst>
              <a:ext uri="{FF2B5EF4-FFF2-40B4-BE49-F238E27FC236}">
                <a16:creationId xmlns="" xmlns:a16="http://schemas.microsoft.com/office/drawing/2014/main" id="{62D9927A-335D-6889-73C2-A4E36CDAAE1F}"/>
              </a:ext>
            </a:extLst>
          </p:cNvPr>
          <p:cNvSpPr txBox="1">
            <a:spLocks/>
          </p:cNvSpPr>
          <p:nvPr/>
        </p:nvSpPr>
        <p:spPr>
          <a:xfrm>
            <a:off x="440190" y="2462144"/>
            <a:ext cx="7579860" cy="1066691"/>
          </a:xfrm>
          <a:prstGeom prst="rect">
            <a:avLst/>
          </a:prstGeom>
          <a:ln w="38100">
            <a:solidFill>
              <a:schemeClr val="accent1"/>
            </a:solidFill>
            <a:prstDash val="sysDash"/>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400">
                <a:solidFill>
                  <a:srgbClr val="000000"/>
                </a:solidFill>
                <a:latin typeface="#9Slide03 AllRoundGothic" panose="020B0703020202020104" pitchFamily="34" charset="0"/>
                <a:ea typeface="Times New Roman" panose="02020603050405020304" pitchFamily="18" charset="0"/>
              </a:rPr>
              <a:t>Hai lực cân bằng là hai lực nằm dọc theo một đường thẳng, ngược chiều, tác dụng vào cùng một vật và có độ lớn bằng nhau.</a:t>
            </a:r>
            <a:endParaRPr lang="en-US" sz="2400">
              <a:solidFill>
                <a:srgbClr val="003300"/>
              </a:solidFill>
              <a:latin typeface="#9Slide03 AllRoundGothic" panose="020B0703020202020104" pitchFamily="34" charset="0"/>
              <a:ea typeface="Times New Roman" panose="02020603050405020304" pitchFamily="18" charset="0"/>
            </a:endParaRPr>
          </a:p>
        </p:txBody>
      </p:sp>
      <p:sp>
        <p:nvSpPr>
          <p:cNvPr id="13" name="Content Placeholder 2" descr="137 zalo kim anh">
            <a:extLst>
              <a:ext uri="{FF2B5EF4-FFF2-40B4-BE49-F238E27FC236}">
                <a16:creationId xmlns="" xmlns:a16="http://schemas.microsoft.com/office/drawing/2014/main" id="{C189A01F-F7DE-F8A1-B188-C33D9FF40E71}"/>
              </a:ext>
            </a:extLst>
          </p:cNvPr>
          <p:cNvSpPr txBox="1">
            <a:spLocks/>
          </p:cNvSpPr>
          <p:nvPr/>
        </p:nvSpPr>
        <p:spPr>
          <a:xfrm>
            <a:off x="440190" y="4019550"/>
            <a:ext cx="7579860" cy="426965"/>
          </a:xfrm>
          <a:prstGeom prst="rect">
            <a:avLst/>
          </a:prstGeom>
          <a:ln w="38100">
            <a:solidFill>
              <a:schemeClr val="accent2"/>
            </a:solidFill>
            <a:prstDash val="sysDash"/>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400">
                <a:solidFill>
                  <a:srgbClr val="000000"/>
                </a:solidFill>
                <a:latin typeface="#9Slide03 AllRoundGothic" panose="020B0703020202020104" pitchFamily="34" charset="0"/>
                <a:ea typeface="Times New Roman" panose="02020603050405020304" pitchFamily="18" charset="0"/>
              </a:rPr>
              <a:t>Lực tổng hợp của hai lực cân bằng  là bằng không</a:t>
            </a:r>
            <a:endParaRPr lang="en-US" sz="2400">
              <a:solidFill>
                <a:srgbClr val="003300"/>
              </a:solidFill>
              <a:latin typeface="#9Slide03 AllRoundGothic" panose="020B0703020202020104" pitchFamily="34" charset="0"/>
              <a:ea typeface="Times New Roman" panose="02020603050405020304" pitchFamily="18" charset="0"/>
            </a:endParaRPr>
          </a:p>
        </p:txBody>
      </p:sp>
      <p:sp>
        <p:nvSpPr>
          <p:cNvPr id="17" name="Content Placeholder 2" descr="137 zalo kim anh">
            <a:extLst>
              <a:ext uri="{FF2B5EF4-FFF2-40B4-BE49-F238E27FC236}">
                <a16:creationId xmlns="" xmlns:a16="http://schemas.microsoft.com/office/drawing/2014/main" id="{CB0D14A5-0832-F091-65A0-BFD7A0824305}"/>
              </a:ext>
            </a:extLst>
          </p:cNvPr>
          <p:cNvSpPr txBox="1">
            <a:spLocks/>
          </p:cNvSpPr>
          <p:nvPr/>
        </p:nvSpPr>
        <p:spPr>
          <a:xfrm>
            <a:off x="440190" y="4944848"/>
            <a:ext cx="11409300" cy="768253"/>
          </a:xfrm>
          <a:prstGeom prst="rect">
            <a:avLst/>
          </a:prstGeom>
          <a:ln w="38100">
            <a:solidFill>
              <a:schemeClr val="accent4"/>
            </a:solidFill>
            <a:prstDash val="sysDash"/>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400">
                <a:solidFill>
                  <a:srgbClr val="000000"/>
                </a:solidFill>
                <a:latin typeface="#9Slide03 AllRoundGothic" panose="020B0703020202020104" pitchFamily="34" charset="0"/>
                <a:ea typeface="Times New Roman" panose="02020603050405020304" pitchFamily="18" charset="0"/>
              </a:rPr>
              <a:t>Các trường hợp khác là hai lực không cân bằng. Lực tổng hợp của hai lực này khác không và có hướng phụ thuộc vào hướng của hai lực thành phần.</a:t>
            </a:r>
            <a:endParaRPr lang="en-US" sz="2400">
              <a:solidFill>
                <a:srgbClr val="003300"/>
              </a:solidFill>
              <a:latin typeface="#9Slide03 AllRoundGothic" panose="020B0703020202020104" pitchFamily="34" charset="0"/>
              <a:ea typeface="Times New Roman" panose="02020603050405020304" pitchFamily="18" charset="0"/>
            </a:endParaRPr>
          </a:p>
        </p:txBody>
      </p:sp>
      <p:pic>
        <p:nvPicPr>
          <p:cNvPr id="4" name="Picture 3" descr="137 zalo kim anh">
            <a:extLst>
              <a:ext uri="{FF2B5EF4-FFF2-40B4-BE49-F238E27FC236}">
                <a16:creationId xmlns="" xmlns:a16="http://schemas.microsoft.com/office/drawing/2014/main" id="{89BB36D2-B4EF-F71A-8030-73CC564018BC}"/>
              </a:ext>
            </a:extLst>
          </p:cNvPr>
          <p:cNvPicPr>
            <a:picLocks noChangeAspect="1"/>
          </p:cNvPicPr>
          <p:nvPr/>
        </p:nvPicPr>
        <p:blipFill rotWithShape="1">
          <a:blip r:embed="rId11"/>
          <a:srcRect b="12980"/>
          <a:stretch/>
        </p:blipFill>
        <p:spPr>
          <a:xfrm>
            <a:off x="8210550" y="2438957"/>
            <a:ext cx="3638940" cy="2007558"/>
          </a:xfrm>
          <a:prstGeom prst="rect">
            <a:avLst/>
          </a:prstGeom>
        </p:spPr>
      </p:pic>
    </p:spTree>
    <p:custDataLst>
      <p:tags r:id="rId1"/>
    </p:custDataLst>
    <p:extLst>
      <p:ext uri="{BB962C8B-B14F-4D97-AF65-F5344CB8AC3E}">
        <p14:creationId xmlns:p14="http://schemas.microsoft.com/office/powerpoint/2010/main" val="32273691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descr="137 zalo kim anh"/>
          <p:cNvGrpSpPr/>
          <p:nvPr/>
        </p:nvGrpSpPr>
        <p:grpSpPr>
          <a:xfrm>
            <a:off x="249690" y="293484"/>
            <a:ext cx="7462837" cy="853202"/>
            <a:chOff x="2364581" y="1809212"/>
            <a:chExt cx="7462837" cy="853202"/>
          </a:xfrm>
        </p:grpSpPr>
        <p:cxnSp>
          <p:nvCxnSpPr>
            <p:cNvPr id="14" name="MH_Other_1"/>
            <p:cNvCxnSpPr/>
            <p:nvPr>
              <p:custDataLst>
                <p:tags r:id="rId2"/>
              </p:custDataLst>
            </p:nvPr>
          </p:nvCxnSpPr>
          <p:spPr>
            <a:xfrm>
              <a:off x="2502021" y="2660627"/>
              <a:ext cx="7325397" cy="0"/>
            </a:xfrm>
            <a:prstGeom prst="line">
              <a:avLst/>
            </a:prstGeom>
            <a:ln>
              <a:solidFill>
                <a:srgbClr val="DCDCDC"/>
              </a:solidFill>
            </a:ln>
          </p:spPr>
          <p:style>
            <a:lnRef idx="1">
              <a:schemeClr val="accent1"/>
            </a:lnRef>
            <a:fillRef idx="0">
              <a:schemeClr val="accent1"/>
            </a:fillRef>
            <a:effectRef idx="0">
              <a:schemeClr val="accent1"/>
            </a:effectRef>
            <a:fontRef idx="minor">
              <a:schemeClr val="tx1"/>
            </a:fontRef>
          </p:style>
        </p:cxnSp>
        <p:sp>
          <p:nvSpPr>
            <p:cNvPr id="15" name="MH_Other_2"/>
            <p:cNvSpPr/>
            <p:nvPr>
              <p:custDataLst>
                <p:tags r:id="rId3"/>
              </p:custDataLst>
            </p:nvPr>
          </p:nvSpPr>
          <p:spPr>
            <a:xfrm>
              <a:off x="2364581" y="1894889"/>
              <a:ext cx="835352" cy="767525"/>
            </a:xfrm>
            <a:prstGeom prst="flowChartDisplay">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9Slide03 AllRoundGothic" panose="020B0703020202020104" pitchFamily="34" charset="0"/>
                <a:ea typeface="迷你简准圆" panose="03000509000000000000" pitchFamily="65" charset="-122"/>
              </a:endParaRPr>
            </a:p>
          </p:txBody>
        </p:sp>
        <p:sp>
          <p:nvSpPr>
            <p:cNvPr id="16" name="MH_Other_3"/>
            <p:cNvSpPr/>
            <p:nvPr>
              <p:custDataLst>
                <p:tags r:id="rId4"/>
              </p:custDataLst>
            </p:nvPr>
          </p:nvSpPr>
          <p:spPr>
            <a:xfrm>
              <a:off x="2482387" y="1809212"/>
              <a:ext cx="835352" cy="767525"/>
            </a:xfrm>
            <a:prstGeom prst="flowChartDisp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216000"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rPr>
                <a:t>I</a:t>
              </a:r>
              <a:endParaRPr kumimoji="0" lang="zh-CN" altLang="en-US"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endParaRPr>
            </a:p>
          </p:txBody>
        </p:sp>
      </p:grpSp>
      <p:sp>
        <p:nvSpPr>
          <p:cNvPr id="8" name="TextBox 7" descr="137 zalo kim anh">
            <a:extLst>
              <a:ext uri="{FF2B5EF4-FFF2-40B4-BE49-F238E27FC236}">
                <a16:creationId xmlns="" xmlns:a16="http://schemas.microsoft.com/office/drawing/2014/main" id="{4D78A55B-3A9A-E3D7-C826-07E3F6F7DB7F}"/>
              </a:ext>
            </a:extLst>
          </p:cNvPr>
          <p:cNvSpPr txBox="1"/>
          <p:nvPr/>
        </p:nvSpPr>
        <p:spPr>
          <a:xfrm>
            <a:off x="1202849" y="211952"/>
            <a:ext cx="7325397" cy="954107"/>
          </a:xfrm>
          <a:prstGeom prst="rect">
            <a:avLst/>
          </a:prstGeom>
          <a:noFill/>
        </p:spPr>
        <p:txBody>
          <a:bodyPr wrap="square">
            <a:spAutoFit/>
          </a:bodyPr>
          <a:lstStyle/>
          <a:p>
            <a:pPr algn="just"/>
            <a:r>
              <a:rPr lang="en-US" sz="2800" b="1">
                <a:solidFill>
                  <a:schemeClr val="accent4"/>
                </a:solidFill>
                <a:latin typeface="#9Slide03 AllRoundGothic" panose="020B0703020202020104" pitchFamily="34" charset="0"/>
                <a:cs typeface="Times New Roman" panose="02020603050405020304" pitchFamily="18" charset="0"/>
              </a:rPr>
              <a:t>CHUYỂN ĐỘNG DƯỚI TÁC DỤNG CỦA CÁC LỰC CÂN BẰNG VÀ KHÔNG CÂN BẰNG</a:t>
            </a:r>
            <a:endParaRPr lang="en-US" sz="2800" b="1" dirty="0">
              <a:solidFill>
                <a:schemeClr val="accent4"/>
              </a:solidFill>
              <a:latin typeface="#9Slide03 AllRoundGothic" panose="020B0703020202020104" pitchFamily="34" charset="0"/>
            </a:endParaRPr>
          </a:p>
        </p:txBody>
      </p:sp>
      <p:sp>
        <p:nvSpPr>
          <p:cNvPr id="12" name="Content Placeholder 2" descr="137 zalo kim anh">
            <a:extLst>
              <a:ext uri="{FF2B5EF4-FFF2-40B4-BE49-F238E27FC236}">
                <a16:creationId xmlns="" xmlns:a16="http://schemas.microsoft.com/office/drawing/2014/main" id="{62D9927A-335D-6889-73C2-A4E36CDAAE1F}"/>
              </a:ext>
            </a:extLst>
          </p:cNvPr>
          <p:cNvSpPr txBox="1">
            <a:spLocks/>
          </p:cNvSpPr>
          <p:nvPr/>
        </p:nvSpPr>
        <p:spPr>
          <a:xfrm>
            <a:off x="440190" y="2435148"/>
            <a:ext cx="8088056" cy="1504049"/>
          </a:xfrm>
          <a:prstGeom prst="rect">
            <a:avLst/>
          </a:prstGeom>
          <a:ln w="38100">
            <a:solidFill>
              <a:schemeClr val="accent1"/>
            </a:solidFill>
            <a:prstDash val="sysDash"/>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400">
                <a:solidFill>
                  <a:srgbClr val="000000"/>
                </a:solidFill>
                <a:latin typeface="#9Slide03 AllRoundGothic" panose="020B0703020202020104" pitchFamily="34" charset="0"/>
                <a:ea typeface="Times New Roman" panose="02020603050405020304" pitchFamily="18" charset="0"/>
              </a:rPr>
              <a:t>- Hai lực cân bằng là hai lực nằm dọc theo một đường thẳng, ngược chiều, tác dụng vào cùng một vật và có độ lớn bằng nhau.</a:t>
            </a:r>
          </a:p>
          <a:p>
            <a:pPr marL="0" indent="0" algn="ctr">
              <a:buNone/>
            </a:pPr>
            <a:r>
              <a:rPr lang="en-US" sz="2400">
                <a:solidFill>
                  <a:srgbClr val="000000"/>
                </a:solidFill>
                <a:latin typeface="#9Slide03 AllRoundGothic" panose="020B0703020202020104" pitchFamily="34" charset="0"/>
                <a:ea typeface="Times New Roman" panose="02020603050405020304" pitchFamily="18" charset="0"/>
              </a:rPr>
              <a:t>Lực tổng hợp của hai lực cân bằng  là bằng không</a:t>
            </a:r>
            <a:endParaRPr lang="en-US" sz="2400">
              <a:solidFill>
                <a:srgbClr val="003300"/>
              </a:solidFill>
              <a:latin typeface="#9Slide03 AllRoundGothic" panose="020B0703020202020104" pitchFamily="34" charset="0"/>
              <a:ea typeface="Times New Roman" panose="02020603050405020304" pitchFamily="18" charset="0"/>
            </a:endParaRPr>
          </a:p>
        </p:txBody>
      </p:sp>
      <p:sp>
        <p:nvSpPr>
          <p:cNvPr id="13" name="Content Placeholder 2" descr="137 zalo kim anh">
            <a:extLst>
              <a:ext uri="{FF2B5EF4-FFF2-40B4-BE49-F238E27FC236}">
                <a16:creationId xmlns="" xmlns:a16="http://schemas.microsoft.com/office/drawing/2014/main" id="{C189A01F-F7DE-F8A1-B188-C33D9FF40E71}"/>
              </a:ext>
            </a:extLst>
          </p:cNvPr>
          <p:cNvSpPr txBox="1">
            <a:spLocks/>
          </p:cNvSpPr>
          <p:nvPr/>
        </p:nvSpPr>
        <p:spPr>
          <a:xfrm>
            <a:off x="440190" y="4096172"/>
            <a:ext cx="8088056" cy="1041512"/>
          </a:xfrm>
          <a:prstGeom prst="rect">
            <a:avLst/>
          </a:prstGeom>
          <a:ln w="38100">
            <a:solidFill>
              <a:schemeClr val="accent2"/>
            </a:solidFill>
            <a:prstDash val="sysDash"/>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a:solidFill>
                  <a:srgbClr val="000000"/>
                </a:solidFill>
                <a:latin typeface="#9Slide03 AllRoundGothic" panose="020B0703020202020104" pitchFamily="34" charset="0"/>
                <a:ea typeface="Times New Roman" panose="02020603050405020304" pitchFamily="18" charset="0"/>
              </a:rPr>
              <a:t>- Các trường hợp khác là hai lực không cân bằng. Lực tổng hợp của hai lực này khác không và có hướng phụ thuộc vào hướng của hai lực thành phần.</a:t>
            </a:r>
            <a:endParaRPr lang="en-US" sz="2400">
              <a:solidFill>
                <a:srgbClr val="003300"/>
              </a:solidFill>
              <a:latin typeface="#9Slide03 AllRoundGothic" panose="020B0703020202020104" pitchFamily="34" charset="0"/>
              <a:ea typeface="Times New Roman" panose="02020603050405020304" pitchFamily="18" charset="0"/>
            </a:endParaRPr>
          </a:p>
        </p:txBody>
      </p:sp>
      <p:sp>
        <p:nvSpPr>
          <p:cNvPr id="17" name="Content Placeholder 2" descr="137 zalo kim anh">
            <a:extLst>
              <a:ext uri="{FF2B5EF4-FFF2-40B4-BE49-F238E27FC236}">
                <a16:creationId xmlns="" xmlns:a16="http://schemas.microsoft.com/office/drawing/2014/main" id="{CB0D14A5-0832-F091-65A0-BFD7A0824305}"/>
              </a:ext>
            </a:extLst>
          </p:cNvPr>
          <p:cNvSpPr txBox="1">
            <a:spLocks/>
          </p:cNvSpPr>
          <p:nvPr/>
        </p:nvSpPr>
        <p:spPr>
          <a:xfrm>
            <a:off x="440189" y="5294659"/>
            <a:ext cx="8088055" cy="1097689"/>
          </a:xfrm>
          <a:prstGeom prst="rect">
            <a:avLst/>
          </a:prstGeom>
          <a:ln w="38100">
            <a:solidFill>
              <a:schemeClr val="accent4"/>
            </a:solidFill>
            <a:prstDash val="sysDash"/>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a:latin typeface="#9Slide03 AllRoundGothic" panose="020B0703020202020104" pitchFamily="34" charset="0"/>
                <a:ea typeface="Times New Roman" panose="02020603050405020304" pitchFamily="18" charset="0"/>
              </a:rPr>
              <a:t>- Khi chịu tác dụng của các lực không cân bằng, vật chuyển động có gia tốc dưới tác dụng của lực tổng hợp gọi là hợp lực.</a:t>
            </a:r>
            <a:endParaRPr lang="en-US" sz="2400" dirty="0">
              <a:latin typeface="#9Slide03 AllRoundGothic" panose="020B0703020202020104" pitchFamily="34" charset="0"/>
              <a:ea typeface="Times New Roman" panose="02020603050405020304" pitchFamily="18" charset="0"/>
            </a:endParaRPr>
          </a:p>
        </p:txBody>
      </p:sp>
      <p:pic>
        <p:nvPicPr>
          <p:cNvPr id="4" name="Picture 4" descr="137 zalo kim anh">
            <a:extLst>
              <a:ext uri="{FF2B5EF4-FFF2-40B4-BE49-F238E27FC236}">
                <a16:creationId xmlns="" xmlns:a16="http://schemas.microsoft.com/office/drawing/2014/main" id="{8F5F773D-8DDC-BE6E-3E64-8F6AE503F7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0747" y="301762"/>
            <a:ext cx="2981563" cy="1908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2" descr="137 zalo kim anh">
            <a:extLst>
              <a:ext uri="{FF2B5EF4-FFF2-40B4-BE49-F238E27FC236}">
                <a16:creationId xmlns="" xmlns:a16="http://schemas.microsoft.com/office/drawing/2014/main" id="{4BDF48B5-4239-15F0-B4DA-7D0E083CC1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60747" y="2445455"/>
            <a:ext cx="2981563" cy="1908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137 zalo kim anh">
            <a:extLst>
              <a:ext uri="{FF2B5EF4-FFF2-40B4-BE49-F238E27FC236}">
                <a16:creationId xmlns="" xmlns:a16="http://schemas.microsoft.com/office/drawing/2014/main" id="{B4DDF042-D12E-F773-643F-9B3D247BB8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60747" y="4589148"/>
            <a:ext cx="2981564" cy="1908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Content Placeholder 2" descr="137 zalo kim anh">
            <a:extLst>
              <a:ext uri="{FF2B5EF4-FFF2-40B4-BE49-F238E27FC236}">
                <a16:creationId xmlns="" xmlns:a16="http://schemas.microsoft.com/office/drawing/2014/main" id="{05F2BB43-5ADC-555C-E57B-9AFF66C4136D}"/>
              </a:ext>
            </a:extLst>
          </p:cNvPr>
          <p:cNvSpPr txBox="1">
            <a:spLocks/>
          </p:cNvSpPr>
          <p:nvPr/>
        </p:nvSpPr>
        <p:spPr>
          <a:xfrm>
            <a:off x="440190" y="1426866"/>
            <a:ext cx="8088056" cy="860786"/>
          </a:xfrm>
          <a:prstGeom prst="rect">
            <a:avLst/>
          </a:prstGeom>
          <a:ln w="38100">
            <a:solidFill>
              <a:schemeClr val="accent5"/>
            </a:solidFill>
            <a:prstDash val="sysDash"/>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2400">
                <a:latin typeface="#9Slide03 AllRoundGothic" panose="020B0703020202020104" pitchFamily="34" charset="0"/>
                <a:ea typeface="Times New Roman" panose="02020603050405020304" pitchFamily="18" charset="0"/>
              </a:rPr>
              <a:t>- Lực tác dụng lên vật gây ra biến dạng hoặc làm biến đổi chuyển động của vật đó.</a:t>
            </a:r>
          </a:p>
        </p:txBody>
      </p:sp>
      <p:grpSp>
        <p:nvGrpSpPr>
          <p:cNvPr id="20" name="Group 19" descr="137 zalo kim anh">
            <a:extLst>
              <a:ext uri="{FF2B5EF4-FFF2-40B4-BE49-F238E27FC236}">
                <a16:creationId xmlns="" xmlns:a16="http://schemas.microsoft.com/office/drawing/2014/main" id="{E6A1CD00-1D6F-654E-6117-100D62FB5A2D}"/>
              </a:ext>
            </a:extLst>
          </p:cNvPr>
          <p:cNvGrpSpPr/>
          <p:nvPr/>
        </p:nvGrpSpPr>
        <p:grpSpPr>
          <a:xfrm>
            <a:off x="10455305" y="5523754"/>
            <a:ext cx="980156" cy="575479"/>
            <a:chOff x="14031717" y="3971510"/>
            <a:chExt cx="980156" cy="575479"/>
          </a:xfrm>
        </p:grpSpPr>
        <p:cxnSp>
          <p:nvCxnSpPr>
            <p:cNvPr id="21" name="Straight Arrow Connector 20">
              <a:extLst>
                <a:ext uri="{FF2B5EF4-FFF2-40B4-BE49-F238E27FC236}">
                  <a16:creationId xmlns="" xmlns:a16="http://schemas.microsoft.com/office/drawing/2014/main" id="{2EF6C6C8-1244-6705-7CDC-8A109A626790}"/>
                </a:ext>
              </a:extLst>
            </p:cNvPr>
            <p:cNvCxnSpPr>
              <a:cxnSpLocks/>
            </p:cNvCxnSpPr>
            <p:nvPr/>
          </p:nvCxnSpPr>
          <p:spPr>
            <a:xfrm>
              <a:off x="14031717" y="3971510"/>
              <a:ext cx="640080" cy="0"/>
            </a:xfrm>
            <a:prstGeom prst="straightConnector1">
              <a:avLst/>
            </a:prstGeom>
            <a:ln w="38100">
              <a:solidFill>
                <a:srgbClr val="00B0F0"/>
              </a:solidFill>
              <a:headEnd type="none" w="med" len="med"/>
              <a:tailEnd type="arrow" w="med" len="med"/>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 xmlns:a16="http://schemas.microsoft.com/office/drawing/2014/main" id="{18764879-FC61-14B6-000B-C1E964255AFD}"/>
                    </a:ext>
                  </a:extLst>
                </p:cNvPr>
                <p:cNvSpPr txBox="1"/>
                <p:nvPr/>
              </p:nvSpPr>
              <p:spPr>
                <a:xfrm>
                  <a:off x="14393318" y="3971510"/>
                  <a:ext cx="618555" cy="575479"/>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sSub>
                          <m:sSubPr>
                            <m:ctrlPr>
                              <a:rPr lang="en-US" sz="2800" b="1" i="1" smtClean="0">
                                <a:solidFill>
                                  <a:srgbClr val="00B0F0"/>
                                </a:solidFill>
                                <a:effectLst/>
                                <a:latin typeface="Cambria Math"/>
                                <a:ea typeface="Times New Roman" panose="02020603050405020304" pitchFamily="18" charset="0"/>
                              </a:rPr>
                            </m:ctrlPr>
                          </m:sSubPr>
                          <m:e>
                            <m:acc>
                              <m:accPr>
                                <m:chr m:val="⃗"/>
                                <m:ctrlPr>
                                  <a:rPr lang="en-US" sz="2800" b="1" i="1">
                                    <a:solidFill>
                                      <a:srgbClr val="00B0F0"/>
                                    </a:solidFill>
                                    <a:effectLst/>
                                    <a:latin typeface="Cambria Math"/>
                                    <a:ea typeface="Times New Roman" panose="02020603050405020304" pitchFamily="18" charset="0"/>
                                  </a:rPr>
                                </m:ctrlPr>
                              </m:accPr>
                              <m:e>
                                <m:r>
                                  <a:rPr lang="en-US" sz="2800" b="1" i="1">
                                    <a:solidFill>
                                      <a:srgbClr val="00B0F0"/>
                                    </a:solidFill>
                                    <a:effectLst/>
                                    <a:latin typeface="Cambria Math" panose="02040503050406030204" pitchFamily="18" charset="0"/>
                                    <a:ea typeface="Times New Roman" panose="02020603050405020304" pitchFamily="18" charset="0"/>
                                  </a:rPr>
                                  <m:t>𝑭</m:t>
                                </m:r>
                              </m:e>
                            </m:acc>
                          </m:e>
                          <m:sub>
                            <m:r>
                              <a:rPr lang="en-US" sz="2800" b="1" i="1" smtClean="0">
                                <a:solidFill>
                                  <a:srgbClr val="00B0F0"/>
                                </a:solidFill>
                                <a:effectLst/>
                                <a:latin typeface="Cambria Math" panose="02040503050406030204" pitchFamily="18" charset="0"/>
                                <a:ea typeface="Times New Roman" panose="02020603050405020304" pitchFamily="18" charset="0"/>
                              </a:rPr>
                              <m:t>𝟏</m:t>
                            </m:r>
                          </m:sub>
                        </m:sSub>
                      </m:oMath>
                    </m:oMathPara>
                  </a14:m>
                  <a:endParaRPr lang="en-US" sz="2800" b="1">
                    <a:solidFill>
                      <a:srgbClr val="00B0F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18764879-FC61-14B6-000B-C1E964255AFD}"/>
                    </a:ext>
                  </a:extLst>
                </p:cNvPr>
                <p:cNvSpPr txBox="1">
                  <a:spLocks noRot="1" noChangeAspect="1" noMove="1" noResize="1" noEditPoints="1" noAdjustHandles="1" noChangeArrowheads="1" noChangeShapeType="1" noTextEdit="1"/>
                </p:cNvSpPr>
                <p:nvPr/>
              </p:nvSpPr>
              <p:spPr>
                <a:xfrm>
                  <a:off x="14393318" y="3971510"/>
                  <a:ext cx="618555" cy="575479"/>
                </a:xfrm>
                <a:prstGeom prst="rect">
                  <a:avLst/>
                </a:prstGeom>
                <a:blipFill>
                  <a:blip r:embed="rId10"/>
                  <a:stretch>
                    <a:fillRect/>
                  </a:stretch>
                </a:blipFill>
              </p:spPr>
              <p:txBody>
                <a:bodyPr/>
                <a:lstStyle/>
                <a:p>
                  <a:r>
                    <a:rPr lang="en-US">
                      <a:noFill/>
                    </a:rPr>
                    <a:t> </a:t>
                  </a:r>
                </a:p>
              </p:txBody>
            </p:sp>
          </mc:Fallback>
        </mc:AlternateContent>
      </p:grpSp>
      <p:grpSp>
        <p:nvGrpSpPr>
          <p:cNvPr id="23" name="Group 22" descr="137 zalo kim anh">
            <a:extLst>
              <a:ext uri="{FF2B5EF4-FFF2-40B4-BE49-F238E27FC236}">
                <a16:creationId xmlns="" xmlns:a16="http://schemas.microsoft.com/office/drawing/2014/main" id="{0E14E0D7-84ED-7285-38D9-5B878636D363}"/>
              </a:ext>
            </a:extLst>
          </p:cNvPr>
          <p:cNvGrpSpPr/>
          <p:nvPr/>
        </p:nvGrpSpPr>
        <p:grpSpPr>
          <a:xfrm>
            <a:off x="9399665" y="5422878"/>
            <a:ext cx="1041308" cy="575479"/>
            <a:chOff x="11516452" y="3864822"/>
            <a:chExt cx="1041308" cy="575479"/>
          </a:xfrm>
        </p:grpSpPr>
        <mc:AlternateContent xmlns:mc="http://schemas.openxmlformats.org/markup-compatibility/2006" xmlns:a14="http://schemas.microsoft.com/office/drawing/2010/main">
          <mc:Choice Requires="a14">
            <p:sp>
              <p:nvSpPr>
                <p:cNvPr id="24" name="TextBox 23">
                  <a:extLst>
                    <a:ext uri="{FF2B5EF4-FFF2-40B4-BE49-F238E27FC236}">
                      <a16:creationId xmlns="" xmlns:a16="http://schemas.microsoft.com/office/drawing/2014/main" id="{E9355300-EC8C-2037-03EF-38C6E504B916}"/>
                    </a:ext>
                  </a:extLst>
                </p:cNvPr>
                <p:cNvSpPr txBox="1"/>
                <p:nvPr/>
              </p:nvSpPr>
              <p:spPr>
                <a:xfrm>
                  <a:off x="11516452" y="3864822"/>
                  <a:ext cx="618555" cy="575479"/>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sSub>
                          <m:sSubPr>
                            <m:ctrlPr>
                              <a:rPr lang="en-US" sz="2800" b="1" i="1" smtClean="0">
                                <a:solidFill>
                                  <a:srgbClr val="FF0000"/>
                                </a:solidFill>
                                <a:effectLst/>
                                <a:latin typeface="Cambria Math"/>
                                <a:ea typeface="Times New Roman" panose="02020603050405020304" pitchFamily="18" charset="0"/>
                              </a:rPr>
                            </m:ctrlPr>
                          </m:sSubPr>
                          <m:e>
                            <m:acc>
                              <m:accPr>
                                <m:chr m:val="⃗"/>
                                <m:ctrlPr>
                                  <a:rPr lang="en-US" sz="2800" b="1" i="1">
                                    <a:solidFill>
                                      <a:srgbClr val="FF0000"/>
                                    </a:solidFill>
                                    <a:effectLst/>
                                    <a:latin typeface="Cambria Math"/>
                                    <a:ea typeface="Times New Roman" panose="02020603050405020304" pitchFamily="18" charset="0"/>
                                  </a:rPr>
                                </m:ctrlPr>
                              </m:accPr>
                              <m:e>
                                <m:r>
                                  <a:rPr lang="en-US" sz="2800" b="1" i="1">
                                    <a:solidFill>
                                      <a:srgbClr val="FF0000"/>
                                    </a:solidFill>
                                    <a:effectLst/>
                                    <a:latin typeface="Cambria Math" panose="02040503050406030204" pitchFamily="18" charset="0"/>
                                    <a:ea typeface="Times New Roman" panose="02020603050405020304" pitchFamily="18" charset="0"/>
                                  </a:rPr>
                                  <m:t>𝑭</m:t>
                                </m:r>
                              </m:e>
                            </m:acc>
                          </m:e>
                          <m:sub>
                            <m:r>
                              <a:rPr lang="en-US" sz="2800" b="1" i="1" smtClean="0">
                                <a:solidFill>
                                  <a:srgbClr val="FF0000"/>
                                </a:solidFill>
                                <a:effectLst/>
                                <a:latin typeface="Cambria Math" panose="02040503050406030204" pitchFamily="18" charset="0"/>
                                <a:ea typeface="Times New Roman" panose="02020603050405020304" pitchFamily="18" charset="0"/>
                              </a:rPr>
                              <m:t>𝟐</m:t>
                            </m:r>
                          </m:sub>
                        </m:sSub>
                      </m:oMath>
                    </m:oMathPara>
                  </a14:m>
                  <a:endParaRPr lang="en-US" sz="2800" b="1">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E9355300-EC8C-2037-03EF-38C6E504B916}"/>
                    </a:ext>
                  </a:extLst>
                </p:cNvPr>
                <p:cNvSpPr txBox="1">
                  <a:spLocks noRot="1" noChangeAspect="1" noMove="1" noResize="1" noEditPoints="1" noAdjustHandles="1" noChangeArrowheads="1" noChangeShapeType="1" noTextEdit="1"/>
                </p:cNvSpPr>
                <p:nvPr/>
              </p:nvSpPr>
              <p:spPr>
                <a:xfrm>
                  <a:off x="11516452" y="3864822"/>
                  <a:ext cx="618555" cy="575479"/>
                </a:xfrm>
                <a:prstGeom prst="rect">
                  <a:avLst/>
                </a:prstGeom>
                <a:blipFill>
                  <a:blip r:embed="rId11"/>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 xmlns:a16="http://schemas.microsoft.com/office/drawing/2014/main" id="{6BBC98F2-6FBC-DAEE-0E50-6E55FF737483}"/>
                </a:ext>
              </a:extLst>
            </p:cNvPr>
            <p:cNvCxnSpPr>
              <a:cxnSpLocks/>
            </p:cNvCxnSpPr>
            <p:nvPr/>
          </p:nvCxnSpPr>
          <p:spPr>
            <a:xfrm flipH="1">
              <a:off x="11917680" y="3973249"/>
              <a:ext cx="640080" cy="0"/>
            </a:xfrm>
            <a:prstGeom prst="straightConnector1">
              <a:avLst/>
            </a:prstGeom>
            <a:ln w="38100">
              <a:solidFill>
                <a:srgbClr val="FF0000"/>
              </a:solidFill>
              <a:headEnd type="none" w="med" len="med"/>
              <a:tailEnd type="arrow" w="med" len="med"/>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91003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righ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descr="137 zalo kim anh"/>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descr="137 zalo kim anh"/>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descr="137 zalo kim anh">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descr="137 zalo kim anh">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descr="137 zalo kim anh">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descr="137 zalo kim anh">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descr="137 zalo kim anh">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descr="137 zalo kim anh">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descr="137 zalo kim anh">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descr="137 zalo kim anh">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descr="137 zalo kim anh">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descr="137 zalo kim anh"/>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descr="137 zalo kim anh"/>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descr="137 zalo kim anh"/>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descr="137 zalo kim anh"/>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descr="137 zalo kim anh"/>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descr="137 zalo kim anh"/>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descr="137 zalo kim a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descr="137 zalo kim anh"/>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descr="137 zalo kim anh">
            <a:hlinkClick r:id="rId19"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718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descr="137 zalo kim anh"/>
          <p:cNvGrpSpPr/>
          <p:nvPr/>
        </p:nvGrpSpPr>
        <p:grpSpPr>
          <a:xfrm>
            <a:off x="205483" y="111671"/>
            <a:ext cx="7462837" cy="853202"/>
            <a:chOff x="2364581" y="3387100"/>
            <a:chExt cx="7462837" cy="853202"/>
          </a:xfrm>
        </p:grpSpPr>
        <p:cxnSp>
          <p:nvCxnSpPr>
            <p:cNvPr id="18" name="MH_Other_4"/>
            <p:cNvCxnSpPr/>
            <p:nvPr>
              <p:custDataLst>
                <p:tags r:id="rId18"/>
              </p:custDataLst>
            </p:nvPr>
          </p:nvCxnSpPr>
          <p:spPr>
            <a:xfrm>
              <a:off x="2502021" y="4238515"/>
              <a:ext cx="7325397" cy="0"/>
            </a:xfrm>
            <a:prstGeom prst="line">
              <a:avLst/>
            </a:prstGeom>
            <a:ln>
              <a:solidFill>
                <a:srgbClr val="DCDCDC"/>
              </a:solidFill>
            </a:ln>
          </p:spPr>
          <p:style>
            <a:lnRef idx="1">
              <a:schemeClr val="accent1"/>
            </a:lnRef>
            <a:fillRef idx="0">
              <a:schemeClr val="accent1"/>
            </a:fillRef>
            <a:effectRef idx="0">
              <a:schemeClr val="accent1"/>
            </a:effectRef>
            <a:fontRef idx="minor">
              <a:schemeClr val="tx1"/>
            </a:fontRef>
          </p:style>
        </p:cxnSp>
        <p:sp>
          <p:nvSpPr>
            <p:cNvPr id="19" name="MH_Other_5"/>
            <p:cNvSpPr/>
            <p:nvPr>
              <p:custDataLst>
                <p:tags r:id="rId19"/>
              </p:custDataLst>
            </p:nvPr>
          </p:nvSpPr>
          <p:spPr>
            <a:xfrm>
              <a:off x="2364581" y="3472777"/>
              <a:ext cx="835352" cy="767525"/>
            </a:xfrm>
            <a:prstGeom prst="flowChartDisplay">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9Slide03 AllRoundGothic" panose="020B0703020202020104" pitchFamily="34" charset="0"/>
                <a:ea typeface="迷你简准圆" panose="03000509000000000000" pitchFamily="65" charset="-122"/>
              </a:endParaRPr>
            </a:p>
          </p:txBody>
        </p:sp>
        <p:sp>
          <p:nvSpPr>
            <p:cNvPr id="20" name="MH_Other_6"/>
            <p:cNvSpPr/>
            <p:nvPr>
              <p:custDataLst>
                <p:tags r:id="rId20"/>
              </p:custDataLst>
            </p:nvPr>
          </p:nvSpPr>
          <p:spPr>
            <a:xfrm>
              <a:off x="2482387" y="3387100"/>
              <a:ext cx="835352" cy="767525"/>
            </a:xfrm>
            <a:prstGeom prst="flowChartDispla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216000"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uLnTx/>
                  <a:uFillTx/>
                  <a:latin typeface="#9Slide03 AllRoundGothic" panose="020B0703020202020104" pitchFamily="34" charset="0"/>
                  <a:ea typeface="迷你简准圆" panose="03000509000000000000" pitchFamily="65" charset="-122"/>
                </a:rPr>
                <a:t>II</a:t>
              </a:r>
              <a:endParaRPr kumimoji="0" lang="zh-CN" altLang="en-US"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endParaRPr>
            </a:p>
          </p:txBody>
        </p:sp>
      </p:grpSp>
      <p:sp>
        <p:nvSpPr>
          <p:cNvPr id="10" name="TextBox 9" descr="137 zalo kim anh">
            <a:extLst>
              <a:ext uri="{FF2B5EF4-FFF2-40B4-BE49-F238E27FC236}">
                <a16:creationId xmlns="" xmlns:a16="http://schemas.microsoft.com/office/drawing/2014/main" id="{4DD1998F-7DEE-6E17-E02E-BBC6DE614302}"/>
              </a:ext>
            </a:extLst>
          </p:cNvPr>
          <p:cNvSpPr txBox="1"/>
          <p:nvPr/>
        </p:nvSpPr>
        <p:spPr>
          <a:xfrm>
            <a:off x="1276447" y="310767"/>
            <a:ext cx="6096000" cy="523220"/>
          </a:xfrm>
          <a:prstGeom prst="rect">
            <a:avLst/>
          </a:prstGeom>
          <a:noFill/>
        </p:spPr>
        <p:txBody>
          <a:bodyPr wrap="square">
            <a:spAutoFit/>
          </a:bodyPr>
          <a:lstStyle/>
          <a:p>
            <a:pPr algn="just"/>
            <a:r>
              <a:rPr lang="en-US" sz="2800" b="1">
                <a:solidFill>
                  <a:schemeClr val="accent4"/>
                </a:solidFill>
                <a:latin typeface="#9Slide03 AllRoundGothic" panose="020B0703020202020104" pitchFamily="34" charset="0"/>
                <a:cs typeface="Times New Roman" panose="02020603050405020304" pitchFamily="18" charset="0"/>
              </a:rPr>
              <a:t>CÁC LOẠI LỰC THƯỜNG GẶP</a:t>
            </a:r>
            <a:endParaRPr lang="en-US" sz="2800" b="1" dirty="0">
              <a:solidFill>
                <a:schemeClr val="accent4"/>
              </a:solidFill>
              <a:latin typeface="#9Slide03 AllRoundGothic" panose="020B0703020202020104" pitchFamily="34" charset="0"/>
            </a:endParaRPr>
          </a:p>
        </p:txBody>
      </p:sp>
      <p:grpSp>
        <p:nvGrpSpPr>
          <p:cNvPr id="2" name="Group 1" descr="137 zalo kim anh">
            <a:extLst>
              <a:ext uri="{FF2B5EF4-FFF2-40B4-BE49-F238E27FC236}">
                <a16:creationId xmlns="" xmlns:a16="http://schemas.microsoft.com/office/drawing/2014/main" id="{04B697C7-5313-70A2-CBFD-10D4C225EE64}"/>
              </a:ext>
            </a:extLst>
          </p:cNvPr>
          <p:cNvGrpSpPr/>
          <p:nvPr/>
        </p:nvGrpSpPr>
        <p:grpSpPr>
          <a:xfrm>
            <a:off x="420865" y="1162277"/>
            <a:ext cx="4995863" cy="603250"/>
            <a:chOff x="420865" y="1162277"/>
            <a:chExt cx="4995863" cy="603250"/>
          </a:xfrm>
        </p:grpSpPr>
        <p:sp>
          <p:nvSpPr>
            <p:cNvPr id="11" name="MH_Other_1">
              <a:extLst>
                <a:ext uri="{FF2B5EF4-FFF2-40B4-BE49-F238E27FC236}">
                  <a16:creationId xmlns="" xmlns:a16="http://schemas.microsoft.com/office/drawing/2014/main" id="{64385530-1298-7EF6-53F2-F3099F978A73}"/>
                </a:ext>
              </a:extLst>
            </p:cNvPr>
            <p:cNvSpPr/>
            <p:nvPr>
              <p:custDataLst>
                <p:tags r:id="rId14"/>
              </p:custDataLst>
            </p:nvPr>
          </p:nvSpPr>
          <p:spPr>
            <a:xfrm rot="20249070">
              <a:off x="420865" y="11654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a:extLst>
                <a:ext uri="{FF2B5EF4-FFF2-40B4-BE49-F238E27FC236}">
                  <a16:creationId xmlns="" xmlns:a16="http://schemas.microsoft.com/office/drawing/2014/main" id="{1E13921C-2342-78D2-2220-E3B4E749159B}"/>
                </a:ext>
              </a:extLst>
            </p:cNvPr>
            <p:cNvSpPr/>
            <p:nvPr>
              <p:custDataLst>
                <p:tags r:id="rId15"/>
              </p:custDataLst>
            </p:nvPr>
          </p:nvSpPr>
          <p:spPr>
            <a:xfrm rot="1350930" flipH="1">
              <a:off x="660578" y="11622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1</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a:extLst>
                <a:ext uri="{FF2B5EF4-FFF2-40B4-BE49-F238E27FC236}">
                  <a16:creationId xmlns="" xmlns:a16="http://schemas.microsoft.com/office/drawing/2014/main" id="{4F444FAD-D6C3-8AF8-2105-784CD057BE46}"/>
                </a:ext>
              </a:extLst>
            </p:cNvPr>
            <p:cNvCxnSpPr/>
            <p:nvPr>
              <p:custDataLst>
                <p:tags r:id="rId16"/>
              </p:custDataLst>
            </p:nvPr>
          </p:nvCxnSpPr>
          <p:spPr>
            <a:xfrm>
              <a:off x="736778" y="17417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a:extLst>
                <a:ext uri="{FF2B5EF4-FFF2-40B4-BE49-F238E27FC236}">
                  <a16:creationId xmlns="" xmlns:a16="http://schemas.microsoft.com/office/drawing/2014/main" id="{A2E6AB55-23F0-04C7-3A6F-739F1DF2FBA9}"/>
                </a:ext>
              </a:extLst>
            </p:cNvPr>
            <p:cNvSpPr txBox="1"/>
            <p:nvPr>
              <p:custDataLst>
                <p:tags r:id="rId17"/>
              </p:custDataLst>
            </p:nvPr>
          </p:nvSpPr>
          <p:spPr>
            <a:xfrm>
              <a:off x="1154776" y="12199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TRỌNG LỰC </a:t>
              </a:r>
              <a:endParaRPr lang="en-US" sz="2800" b="1" dirty="0">
                <a:solidFill>
                  <a:schemeClr val="accent2">
                    <a:lumMod val="50000"/>
                  </a:schemeClr>
                </a:solidFill>
                <a:latin typeface="#9Slide03 AllRoundGothic" panose="020B0703020202020104" pitchFamily="34" charset="0"/>
              </a:endParaRPr>
            </a:p>
          </p:txBody>
        </p:sp>
      </p:grpSp>
      <p:sp>
        <p:nvSpPr>
          <p:cNvPr id="5" name="Rectangle 4" descr="137 zalo kim anh">
            <a:extLst>
              <a:ext uri="{FF2B5EF4-FFF2-40B4-BE49-F238E27FC236}">
                <a16:creationId xmlns="" xmlns:a16="http://schemas.microsoft.com/office/drawing/2014/main" id="{53DF32FB-B525-6243-38D8-D46B7DE0C074}"/>
              </a:ext>
            </a:extLst>
          </p:cNvPr>
          <p:cNvSpPr/>
          <p:nvPr/>
        </p:nvSpPr>
        <p:spPr>
          <a:xfrm>
            <a:off x="2183171" y="2491246"/>
            <a:ext cx="3793163" cy="1672070"/>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400">
                <a:solidFill>
                  <a:schemeClr val="accent1">
                    <a:lumMod val="25000"/>
                  </a:schemeClr>
                </a:solidFill>
                <a:latin typeface="#9Slide03 AllRoundGothic" panose="020B0703020202020104" pitchFamily="34" charset="0"/>
                <a:ea typeface="Times New Roman" panose="02020603050405020304" pitchFamily="18" charset="0"/>
              </a:rPr>
              <a:t>Quan sát chuyển động rơi của các vật và nêu nhận xét (hướng chuyển động của các vật)</a:t>
            </a:r>
            <a:endParaRPr lang="en-US" sz="2400" dirty="0">
              <a:solidFill>
                <a:schemeClr val="accent1">
                  <a:lumMod val="25000"/>
                </a:schemeClr>
              </a:solidFill>
              <a:latin typeface="#9Slide03 AllRoundGothic" panose="020B0703020202020104" pitchFamily="34" charset="0"/>
              <a:ea typeface="Times New Roman" panose="02020603050405020304" pitchFamily="18" charset="0"/>
            </a:endParaRPr>
          </a:p>
        </p:txBody>
      </p:sp>
      <p:grpSp>
        <p:nvGrpSpPr>
          <p:cNvPr id="7" name="组合 5" descr="137 zalo kim anh">
            <a:extLst>
              <a:ext uri="{FF2B5EF4-FFF2-40B4-BE49-F238E27FC236}">
                <a16:creationId xmlns="" xmlns:a16="http://schemas.microsoft.com/office/drawing/2014/main" id="{0DA5E050-CDBB-CBDB-D05F-49BC0BB2EC26}"/>
              </a:ext>
            </a:extLst>
          </p:cNvPr>
          <p:cNvGrpSpPr/>
          <p:nvPr/>
        </p:nvGrpSpPr>
        <p:grpSpPr>
          <a:xfrm>
            <a:off x="10006830" y="158109"/>
            <a:ext cx="2011680" cy="2011680"/>
            <a:chOff x="3509125" y="3996806"/>
            <a:chExt cx="1658403" cy="1660350"/>
          </a:xfrm>
        </p:grpSpPr>
        <p:sp>
          <p:nvSpPr>
            <p:cNvPr id="9" name="MH_Other_1">
              <a:extLst>
                <a:ext uri="{FF2B5EF4-FFF2-40B4-BE49-F238E27FC236}">
                  <a16:creationId xmlns="" xmlns:a16="http://schemas.microsoft.com/office/drawing/2014/main" id="{30CF300B-A8EC-9C98-21EE-CE385756CA67}"/>
                </a:ext>
              </a:extLst>
            </p:cNvPr>
            <p:cNvSpPr/>
            <p:nvPr>
              <p:custDataLst>
                <p:tags r:id="rId12"/>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25" name="MH_SubTitle_1">
              <a:extLst>
                <a:ext uri="{FF2B5EF4-FFF2-40B4-BE49-F238E27FC236}">
                  <a16:creationId xmlns="" xmlns:a16="http://schemas.microsoft.com/office/drawing/2014/main" id="{3B18E40C-00E0-6F6F-E35D-64D7085D6521}"/>
                </a:ext>
              </a:extLst>
            </p:cNvPr>
            <p:cNvSpPr/>
            <p:nvPr>
              <p:custDataLst>
                <p:tags r:id="rId13"/>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2</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29" name="Rectangle 28" descr="137 zalo kim anh">
            <a:extLst>
              <a:ext uri="{FF2B5EF4-FFF2-40B4-BE49-F238E27FC236}">
                <a16:creationId xmlns="" xmlns:a16="http://schemas.microsoft.com/office/drawing/2014/main" id="{A9A266D8-8F8C-9DA9-B09E-F837235D11F2}"/>
              </a:ext>
            </a:extLst>
          </p:cNvPr>
          <p:cNvSpPr/>
          <p:nvPr/>
        </p:nvSpPr>
        <p:spPr>
          <a:xfrm>
            <a:off x="205483" y="4646564"/>
            <a:ext cx="5770851" cy="167207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solidFill>
                  <a:schemeClr val="tx2">
                    <a:lumMod val="75000"/>
                  </a:schemeClr>
                </a:solidFill>
                <a:latin typeface="#9Slide03 AllRoundGothic" panose="020B0703020202020104" pitchFamily="34" charset="0"/>
                <a:ea typeface="Times New Roman" panose="02020603050405020304" pitchFamily="18" charset="0"/>
              </a:rPr>
              <a:t>Gọi độ lớn của trọng lực là trọng lượng kí hiệu là P. Vận dụng mối liên hệ giữa lực và gia tốc hãy tính trọng lượng của vật.</a:t>
            </a:r>
            <a:endParaRPr lang="en-US" sz="2400" dirty="0">
              <a:solidFill>
                <a:schemeClr val="tx2">
                  <a:lumMod val="75000"/>
                </a:schemeClr>
              </a:solidFill>
              <a:latin typeface="#9Slide03 AllRoundGothic" panose="020B0703020202020104" pitchFamily="34" charset="0"/>
              <a:ea typeface="Times New Roman" panose="02020603050405020304" pitchFamily="18" charset="0"/>
            </a:endParaRPr>
          </a:p>
        </p:txBody>
      </p:sp>
      <p:sp>
        <p:nvSpPr>
          <p:cNvPr id="31" name="Rectangle 30" descr="137 zalo kim anh">
            <a:extLst>
              <a:ext uri="{FF2B5EF4-FFF2-40B4-BE49-F238E27FC236}">
                <a16:creationId xmlns="" xmlns:a16="http://schemas.microsoft.com/office/drawing/2014/main" id="{46E15866-A12A-6817-DA61-ACD58998BD80}"/>
              </a:ext>
            </a:extLst>
          </p:cNvPr>
          <p:cNvSpPr/>
          <p:nvPr/>
        </p:nvSpPr>
        <p:spPr>
          <a:xfrm>
            <a:off x="6213668" y="3487338"/>
            <a:ext cx="3962582" cy="117329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solidFill>
                  <a:schemeClr val="accent2">
                    <a:lumMod val="50000"/>
                  </a:schemeClr>
                </a:solidFill>
                <a:latin typeface="#9Slide03 AllRoundGothic" panose="020B0703020202020104" pitchFamily="34" charset="0"/>
                <a:ea typeface="Times New Roman" panose="02020603050405020304" pitchFamily="18" charset="0"/>
              </a:rPr>
              <a:t>Trọng lực là gì? Biểu diễn trọng lực tác dụng lên quả táo?</a:t>
            </a:r>
            <a:endParaRPr lang="en-US" sz="2400" dirty="0">
              <a:solidFill>
                <a:schemeClr val="accent2">
                  <a:lumMod val="50000"/>
                </a:schemeClr>
              </a:solidFill>
              <a:effectLst/>
              <a:latin typeface="#9Slide03 AllRoundGothic" panose="020B0703020202020104" pitchFamily="34" charset="0"/>
              <a:ea typeface="Times New Roman" panose="02020603050405020304" pitchFamily="18" charset="0"/>
            </a:endParaRPr>
          </a:p>
        </p:txBody>
      </p:sp>
      <p:sp>
        <p:nvSpPr>
          <p:cNvPr id="34" name="Rectangle 33" descr="137 zalo kim anh">
            <a:extLst>
              <a:ext uri="{FF2B5EF4-FFF2-40B4-BE49-F238E27FC236}">
                <a16:creationId xmlns="" xmlns:a16="http://schemas.microsoft.com/office/drawing/2014/main" id="{07AEF8C8-492A-66D2-7FDF-4EAFA7F6CC3C}"/>
              </a:ext>
            </a:extLst>
          </p:cNvPr>
          <p:cNvSpPr/>
          <p:nvPr/>
        </p:nvSpPr>
        <p:spPr>
          <a:xfrm>
            <a:off x="6213668" y="5336165"/>
            <a:ext cx="3962582" cy="94367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solidFill>
                  <a:schemeClr val="accent5">
                    <a:lumMod val="50000"/>
                  </a:schemeClr>
                </a:solidFill>
                <a:latin typeface="#9Slide03 AllRoundGothic" panose="020B0703020202020104" pitchFamily="34" charset="0"/>
                <a:ea typeface="Times New Roman" panose="02020603050405020304" pitchFamily="18" charset="0"/>
              </a:rPr>
              <a:t>Tính độ lớn trọng lực tác dụng lên bạn?</a:t>
            </a:r>
            <a:endParaRPr lang="en-US" sz="2400" dirty="0">
              <a:solidFill>
                <a:schemeClr val="accent5">
                  <a:lumMod val="50000"/>
                </a:schemeClr>
              </a:solidFill>
              <a:latin typeface="#9Slide03 AllRoundGothic" panose="020B0703020202020104" pitchFamily="34" charset="0"/>
              <a:ea typeface="Times New Roman" panose="02020603050405020304" pitchFamily="18" charset="0"/>
            </a:endParaRPr>
          </a:p>
        </p:txBody>
      </p:sp>
      <p:grpSp>
        <p:nvGrpSpPr>
          <p:cNvPr id="35" name="组合 1" descr="137 zalo kim anh">
            <a:extLst>
              <a:ext uri="{FF2B5EF4-FFF2-40B4-BE49-F238E27FC236}">
                <a16:creationId xmlns="" xmlns:a16="http://schemas.microsoft.com/office/drawing/2014/main" id="{26194EA2-D703-4591-1EF6-D4F19519BBEA}"/>
              </a:ext>
            </a:extLst>
          </p:cNvPr>
          <p:cNvGrpSpPr/>
          <p:nvPr/>
        </p:nvGrpSpPr>
        <p:grpSpPr>
          <a:xfrm>
            <a:off x="3548063" y="1723447"/>
            <a:ext cx="5095874" cy="4547757"/>
            <a:chOff x="4127500" y="2249487"/>
            <a:chExt cx="4048126" cy="3612705"/>
          </a:xfrm>
        </p:grpSpPr>
        <p:sp>
          <p:nvSpPr>
            <p:cNvPr id="36" name="MH_Other_1">
              <a:extLst>
                <a:ext uri="{FF2B5EF4-FFF2-40B4-BE49-F238E27FC236}">
                  <a16:creationId xmlns="" xmlns:a16="http://schemas.microsoft.com/office/drawing/2014/main" id="{F588450A-D7D3-0A4B-5908-4FC56570D69F}"/>
                </a:ext>
              </a:extLst>
            </p:cNvPr>
            <p:cNvSpPr/>
            <p:nvPr>
              <p:custDataLst>
                <p:tags r:id="rId2"/>
              </p:custDataLst>
            </p:nvPr>
          </p:nvSpPr>
          <p:spPr>
            <a:xfrm>
              <a:off x="5753101" y="5644704"/>
              <a:ext cx="784225" cy="217488"/>
            </a:xfrm>
            <a:prstGeom prst="ellipse">
              <a:avLst/>
            </a:prstGeom>
            <a:gradFill flip="none" rotWithShape="1">
              <a:gsLst>
                <a:gs pos="0">
                  <a:schemeClr val="tx1">
                    <a:lumMod val="50000"/>
                    <a:lumOff val="50000"/>
                  </a:schemeClr>
                </a:gs>
                <a:gs pos="100000">
                  <a:schemeClr val="bg1">
                    <a:lumMod val="75000"/>
                    <a:alpha val="0"/>
                  </a:schemeClr>
                </a:gs>
              </a:gsLst>
              <a:path path="shape">
                <a:fillToRect l="50000" t="50000" r="50000" b="50000"/>
              </a:path>
              <a:tileRect/>
            </a:gra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7" name="MH_Other_2">
              <a:extLst>
                <a:ext uri="{FF2B5EF4-FFF2-40B4-BE49-F238E27FC236}">
                  <a16:creationId xmlns="" xmlns:a16="http://schemas.microsoft.com/office/drawing/2014/main" id="{6168A383-C4FF-790A-79D1-D00D49730F56}"/>
                </a:ext>
              </a:extLst>
            </p:cNvPr>
            <p:cNvSpPr/>
            <p:nvPr>
              <p:custDataLst>
                <p:tags r:id="rId3"/>
              </p:custDataLst>
            </p:nvPr>
          </p:nvSpPr>
          <p:spPr>
            <a:xfrm>
              <a:off x="6070600" y="2249487"/>
              <a:ext cx="160338" cy="3486686"/>
            </a:xfrm>
            <a:prstGeom prst="rect">
              <a:avLst/>
            </a:prstGeom>
            <a:gradFill>
              <a:gsLst>
                <a:gs pos="0">
                  <a:srgbClr val="C2C2C2"/>
                </a:gs>
                <a:gs pos="50000">
                  <a:srgbClr val="DBDBDB"/>
                </a:gs>
                <a:gs pos="100000">
                  <a:srgbClr val="C2C2C2"/>
                </a:gs>
              </a:gsLst>
              <a:lin ang="0" scaled="0"/>
            </a:gradFill>
            <a:ln>
              <a:solidFill>
                <a:schemeClr val="bg1">
                  <a:lumMod val="75000"/>
                </a:schemeClr>
              </a:solidFill>
            </a:ln>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8" name="MH_Other_3">
              <a:extLst>
                <a:ext uri="{FF2B5EF4-FFF2-40B4-BE49-F238E27FC236}">
                  <a16:creationId xmlns="" xmlns:a16="http://schemas.microsoft.com/office/drawing/2014/main" id="{9D1738E6-5EB6-ADE3-48EE-D77A3DB90F0D}"/>
                </a:ext>
              </a:extLst>
            </p:cNvPr>
            <p:cNvSpPr/>
            <p:nvPr>
              <p:custDataLst>
                <p:tags r:id="rId4"/>
              </p:custDataLst>
            </p:nvPr>
          </p:nvSpPr>
          <p:spPr>
            <a:xfrm flipH="1">
              <a:off x="4127500" y="2509838"/>
              <a:ext cx="1944688" cy="334962"/>
            </a:xfrm>
            <a:prstGeom prst="homePlate">
              <a:avLst/>
            </a:prstGeom>
            <a:solidFill>
              <a:schemeClr val="accent1"/>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9" name="MH_SubTitle_1">
              <a:extLst>
                <a:ext uri="{FF2B5EF4-FFF2-40B4-BE49-F238E27FC236}">
                  <a16:creationId xmlns="" xmlns:a16="http://schemas.microsoft.com/office/drawing/2014/main" id="{1E38128B-70AD-C732-BDAD-649A2620AFD0}"/>
                </a:ext>
              </a:extLst>
            </p:cNvPr>
            <p:cNvSpPr>
              <a:spLocks noChangeArrowheads="1"/>
            </p:cNvSpPr>
            <p:nvPr>
              <p:custDataLst>
                <p:tags r:id="rId5"/>
              </p:custDataLst>
            </p:nvPr>
          </p:nvSpPr>
          <p:spPr bwMode="auto">
            <a:xfrm flipH="1">
              <a:off x="4173538" y="2535238"/>
              <a:ext cx="1758950" cy="284162"/>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1</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sp>
          <p:nvSpPr>
            <p:cNvPr id="40" name="MH_Other_4">
              <a:extLst>
                <a:ext uri="{FF2B5EF4-FFF2-40B4-BE49-F238E27FC236}">
                  <a16:creationId xmlns="" xmlns:a16="http://schemas.microsoft.com/office/drawing/2014/main" id="{9D653FDA-5517-2E21-6F4B-B4C19C5587FD}"/>
                </a:ext>
              </a:extLst>
            </p:cNvPr>
            <p:cNvSpPr/>
            <p:nvPr>
              <p:custDataLst>
                <p:tags r:id="rId6"/>
              </p:custDataLst>
            </p:nvPr>
          </p:nvSpPr>
          <p:spPr>
            <a:xfrm flipH="1">
              <a:off x="4127500" y="4173077"/>
              <a:ext cx="1944688" cy="334963"/>
            </a:xfrm>
            <a:prstGeom prst="homePlate">
              <a:avLst/>
            </a:prstGeom>
            <a:solidFill>
              <a:schemeClr val="accent3"/>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41" name="MH_SubTitle_3">
              <a:extLst>
                <a:ext uri="{FF2B5EF4-FFF2-40B4-BE49-F238E27FC236}">
                  <a16:creationId xmlns="" xmlns:a16="http://schemas.microsoft.com/office/drawing/2014/main" id="{1C62FCF2-B35F-AC4C-68AC-AA465DAB0E57}"/>
                </a:ext>
              </a:extLst>
            </p:cNvPr>
            <p:cNvSpPr>
              <a:spLocks noChangeArrowheads="1"/>
            </p:cNvSpPr>
            <p:nvPr>
              <p:custDataLst>
                <p:tags r:id="rId7"/>
              </p:custDataLst>
            </p:nvPr>
          </p:nvSpPr>
          <p:spPr bwMode="auto">
            <a:xfrm flipH="1">
              <a:off x="4173538" y="4198481"/>
              <a:ext cx="1758950" cy="284163"/>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3 </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sp>
          <p:nvSpPr>
            <p:cNvPr id="42" name="MH_Other_5">
              <a:extLst>
                <a:ext uri="{FF2B5EF4-FFF2-40B4-BE49-F238E27FC236}">
                  <a16:creationId xmlns="" xmlns:a16="http://schemas.microsoft.com/office/drawing/2014/main" id="{C358DABB-0C5D-0324-5822-9F155917DB70}"/>
                </a:ext>
              </a:extLst>
            </p:cNvPr>
            <p:cNvSpPr/>
            <p:nvPr>
              <p:custDataLst>
                <p:tags r:id="rId8"/>
              </p:custDataLst>
            </p:nvPr>
          </p:nvSpPr>
          <p:spPr>
            <a:xfrm>
              <a:off x="6230939" y="3303676"/>
              <a:ext cx="1944687" cy="334962"/>
            </a:xfrm>
            <a:prstGeom prst="homePlate">
              <a:avLst/>
            </a:prstGeom>
            <a:solidFill>
              <a:schemeClr val="accent2"/>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43" name="MH_SubTitle_2">
              <a:extLst>
                <a:ext uri="{FF2B5EF4-FFF2-40B4-BE49-F238E27FC236}">
                  <a16:creationId xmlns="" xmlns:a16="http://schemas.microsoft.com/office/drawing/2014/main" id="{A46E7B43-332E-9F3A-B6EF-1527A7210FFA}"/>
                </a:ext>
              </a:extLst>
            </p:cNvPr>
            <p:cNvSpPr>
              <a:spLocks noChangeArrowheads="1"/>
            </p:cNvSpPr>
            <p:nvPr>
              <p:custDataLst>
                <p:tags r:id="rId9"/>
              </p:custDataLst>
            </p:nvPr>
          </p:nvSpPr>
          <p:spPr bwMode="auto">
            <a:xfrm>
              <a:off x="6370638" y="3329078"/>
              <a:ext cx="1757362" cy="284162"/>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2</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sp>
          <p:nvSpPr>
            <p:cNvPr id="44" name="MH_Other_6">
              <a:extLst>
                <a:ext uri="{FF2B5EF4-FFF2-40B4-BE49-F238E27FC236}">
                  <a16:creationId xmlns="" xmlns:a16="http://schemas.microsoft.com/office/drawing/2014/main" id="{34406738-E636-157B-36D3-8FFE595B13BF}"/>
                </a:ext>
              </a:extLst>
            </p:cNvPr>
            <p:cNvSpPr/>
            <p:nvPr>
              <p:custDataLst>
                <p:tags r:id="rId10"/>
              </p:custDataLst>
            </p:nvPr>
          </p:nvSpPr>
          <p:spPr>
            <a:xfrm>
              <a:off x="6230939" y="4776932"/>
              <a:ext cx="1944687" cy="334963"/>
            </a:xfrm>
            <a:prstGeom prst="homePlate">
              <a:avLst/>
            </a:prstGeom>
            <a:solidFill>
              <a:schemeClr val="accent5"/>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45" name="MH_SubTitle_4">
              <a:extLst>
                <a:ext uri="{FF2B5EF4-FFF2-40B4-BE49-F238E27FC236}">
                  <a16:creationId xmlns="" xmlns:a16="http://schemas.microsoft.com/office/drawing/2014/main" id="{ADC33D02-27D0-C262-BF00-5E1BA74C0E06}"/>
                </a:ext>
              </a:extLst>
            </p:cNvPr>
            <p:cNvSpPr>
              <a:spLocks noChangeArrowheads="1"/>
            </p:cNvSpPr>
            <p:nvPr>
              <p:custDataLst>
                <p:tags r:id="rId11"/>
              </p:custDataLst>
            </p:nvPr>
          </p:nvSpPr>
          <p:spPr bwMode="auto">
            <a:xfrm>
              <a:off x="6370638" y="4802339"/>
              <a:ext cx="1757362" cy="284163"/>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4</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pic>
        <p:nvPicPr>
          <p:cNvPr id="2050" name="Picture 2" descr="137 zalo kim anh">
            <a:extLst>
              <a:ext uri="{FF2B5EF4-FFF2-40B4-BE49-F238E27FC236}">
                <a16:creationId xmlns="" xmlns:a16="http://schemas.microsoft.com/office/drawing/2014/main" id="{4CAF2EB8-5839-4499-D01C-1B8EAF8B24AD}"/>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15657" r="16442"/>
          <a:stretch/>
        </p:blipFill>
        <p:spPr bwMode="auto">
          <a:xfrm>
            <a:off x="10263978" y="3137877"/>
            <a:ext cx="1497383" cy="152275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137 zalo kim anh">
            <a:extLst>
              <a:ext uri="{FF2B5EF4-FFF2-40B4-BE49-F238E27FC236}">
                <a16:creationId xmlns="" xmlns:a16="http://schemas.microsoft.com/office/drawing/2014/main" id="{11679A86-211C-9356-1E24-B99817601655}"/>
              </a:ext>
            </a:extLst>
          </p:cNvPr>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255681" y="2127784"/>
            <a:ext cx="1798189" cy="20171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26737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20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52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anim calcmode="lin" valueType="num">
                                          <p:cBhvr>
                                            <p:cTn id="16" dur="500" fill="hold"/>
                                            <p:tgtEl>
                                              <p:spTgt spid="7"/>
                                            </p:tgtEl>
                                            <p:attrNameLst>
                                              <p:attrName>ppt_x</p:attrName>
                                            </p:attrNameLst>
                                          </p:cBhvr>
                                          <p:tavLst>
                                            <p:tav tm="0">
                                              <p:val>
                                                <p:fltVal val="0.5"/>
                                              </p:val>
                                            </p:tav>
                                            <p:tav tm="100000">
                                              <p:val>
                                                <p:strVal val="#ppt_x"/>
                                              </p:val>
                                            </p:tav>
                                          </p:tavLst>
                                        </p:anim>
                                        <p:anim calcmode="lin" valueType="num">
                                          <p:cBhvr>
                                            <p:cTn id="17"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500"/>
                                            <p:tgtEl>
                                              <p:spTgt spid="205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500" fill="hold"/>
                                            <p:tgtEl>
                                              <p:spTgt spid="34"/>
                                            </p:tgtEl>
                                            <p:attrNameLst>
                                              <p:attrName>ppt_x</p:attrName>
                                            </p:attrNameLst>
                                          </p:cBhvr>
                                          <p:tavLst>
                                            <p:tav tm="0">
                                              <p:val>
                                                <p:strVal val="#ppt_x"/>
                                              </p:val>
                                            </p:tav>
                                            <p:tav tm="100000">
                                              <p:val>
                                                <p:strVal val="#ppt_x"/>
                                              </p:val>
                                            </p:tav>
                                          </p:tavLst>
                                        </p:anim>
                                        <p:anim calcmode="lin" valueType="num">
                                          <p:cBhvr additive="base">
                                            <p:cTn id="5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52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anim calcmode="lin" valueType="num">
                                          <p:cBhvr>
                                            <p:cTn id="16" dur="500" fill="hold"/>
                                            <p:tgtEl>
                                              <p:spTgt spid="7"/>
                                            </p:tgtEl>
                                            <p:attrNameLst>
                                              <p:attrName>ppt_x</p:attrName>
                                            </p:attrNameLst>
                                          </p:cBhvr>
                                          <p:tavLst>
                                            <p:tav tm="0">
                                              <p:val>
                                                <p:fltVal val="0.5"/>
                                              </p:val>
                                            </p:tav>
                                            <p:tav tm="100000">
                                              <p:val>
                                                <p:strVal val="#ppt_x"/>
                                              </p:val>
                                            </p:tav>
                                          </p:tavLst>
                                        </p:anim>
                                        <p:anim calcmode="lin" valueType="num">
                                          <p:cBhvr>
                                            <p:cTn id="17"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500"/>
                                            <p:tgtEl>
                                              <p:spTgt spid="205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500" fill="hold"/>
                                            <p:tgtEl>
                                              <p:spTgt spid="34"/>
                                            </p:tgtEl>
                                            <p:attrNameLst>
                                              <p:attrName>ppt_x</p:attrName>
                                            </p:attrNameLst>
                                          </p:cBhvr>
                                          <p:tavLst>
                                            <p:tav tm="0">
                                              <p:val>
                                                <p:strVal val="#ppt_x"/>
                                              </p:val>
                                            </p:tav>
                                            <p:tav tm="100000">
                                              <p:val>
                                                <p:strVal val="#ppt_x"/>
                                              </p:val>
                                            </p:tav>
                                          </p:tavLst>
                                        </p:anim>
                                        <p:anim calcmode="lin" valueType="num">
                                          <p:cBhvr additive="base">
                                            <p:cTn id="5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descr="137 zalo kim anh"/>
          <p:cNvGrpSpPr/>
          <p:nvPr/>
        </p:nvGrpSpPr>
        <p:grpSpPr>
          <a:xfrm>
            <a:off x="205483" y="111671"/>
            <a:ext cx="7462837" cy="853202"/>
            <a:chOff x="2364581" y="3387100"/>
            <a:chExt cx="7462837" cy="853202"/>
          </a:xfrm>
        </p:grpSpPr>
        <p:cxnSp>
          <p:nvCxnSpPr>
            <p:cNvPr id="18" name="MH_Other_4"/>
            <p:cNvCxnSpPr/>
            <p:nvPr>
              <p:custDataLst>
                <p:tags r:id="rId10"/>
              </p:custDataLst>
            </p:nvPr>
          </p:nvCxnSpPr>
          <p:spPr>
            <a:xfrm>
              <a:off x="2502021" y="4238515"/>
              <a:ext cx="7325397" cy="0"/>
            </a:xfrm>
            <a:prstGeom prst="line">
              <a:avLst/>
            </a:prstGeom>
            <a:ln>
              <a:solidFill>
                <a:srgbClr val="DCDCDC"/>
              </a:solidFill>
            </a:ln>
          </p:spPr>
          <p:style>
            <a:lnRef idx="1">
              <a:schemeClr val="accent1"/>
            </a:lnRef>
            <a:fillRef idx="0">
              <a:schemeClr val="accent1"/>
            </a:fillRef>
            <a:effectRef idx="0">
              <a:schemeClr val="accent1"/>
            </a:effectRef>
            <a:fontRef idx="minor">
              <a:schemeClr val="tx1"/>
            </a:fontRef>
          </p:style>
        </p:cxnSp>
        <p:sp>
          <p:nvSpPr>
            <p:cNvPr id="19" name="MH_Other_5"/>
            <p:cNvSpPr/>
            <p:nvPr>
              <p:custDataLst>
                <p:tags r:id="rId11"/>
              </p:custDataLst>
            </p:nvPr>
          </p:nvSpPr>
          <p:spPr>
            <a:xfrm>
              <a:off x="2364581" y="3472777"/>
              <a:ext cx="835352" cy="767525"/>
            </a:xfrm>
            <a:prstGeom prst="flowChartDisplay">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9Slide03 AllRoundGothic" panose="020B0703020202020104" pitchFamily="34" charset="0"/>
                <a:ea typeface="迷你简准圆" panose="03000509000000000000" pitchFamily="65" charset="-122"/>
              </a:endParaRPr>
            </a:p>
          </p:txBody>
        </p:sp>
        <p:sp>
          <p:nvSpPr>
            <p:cNvPr id="20" name="MH_Other_6"/>
            <p:cNvSpPr/>
            <p:nvPr>
              <p:custDataLst>
                <p:tags r:id="rId12"/>
              </p:custDataLst>
            </p:nvPr>
          </p:nvSpPr>
          <p:spPr>
            <a:xfrm>
              <a:off x="2482387" y="3387100"/>
              <a:ext cx="835352" cy="767525"/>
            </a:xfrm>
            <a:prstGeom prst="flowChartDispla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216000"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uLnTx/>
                  <a:uFillTx/>
                  <a:latin typeface="#9Slide03 AllRoundGothic" panose="020B0703020202020104" pitchFamily="34" charset="0"/>
                  <a:ea typeface="迷你简准圆" panose="03000509000000000000" pitchFamily="65" charset="-122"/>
                </a:rPr>
                <a:t>II</a:t>
              </a:r>
              <a:endParaRPr kumimoji="0" lang="zh-CN" altLang="en-US"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endParaRPr>
            </a:p>
          </p:txBody>
        </p:sp>
      </p:grpSp>
      <p:sp>
        <p:nvSpPr>
          <p:cNvPr id="10" name="TextBox 9" descr="137 zalo kim anh">
            <a:extLst>
              <a:ext uri="{FF2B5EF4-FFF2-40B4-BE49-F238E27FC236}">
                <a16:creationId xmlns="" xmlns:a16="http://schemas.microsoft.com/office/drawing/2014/main" id="{4DD1998F-7DEE-6E17-E02E-BBC6DE614302}"/>
              </a:ext>
            </a:extLst>
          </p:cNvPr>
          <p:cNvSpPr txBox="1"/>
          <p:nvPr/>
        </p:nvSpPr>
        <p:spPr>
          <a:xfrm>
            <a:off x="1276447" y="310767"/>
            <a:ext cx="6096000" cy="523220"/>
          </a:xfrm>
          <a:prstGeom prst="rect">
            <a:avLst/>
          </a:prstGeom>
          <a:noFill/>
        </p:spPr>
        <p:txBody>
          <a:bodyPr wrap="square">
            <a:spAutoFit/>
          </a:bodyPr>
          <a:lstStyle/>
          <a:p>
            <a:pPr algn="just"/>
            <a:r>
              <a:rPr lang="en-US" sz="2800" b="1">
                <a:solidFill>
                  <a:schemeClr val="accent4"/>
                </a:solidFill>
                <a:latin typeface="#9Slide03 AllRoundGothic" panose="020B0703020202020104" pitchFamily="34" charset="0"/>
                <a:cs typeface="Times New Roman" panose="02020603050405020304" pitchFamily="18" charset="0"/>
              </a:rPr>
              <a:t>CÁC LOẠI LỰC THƯỜNG GẶP</a:t>
            </a:r>
            <a:endParaRPr lang="en-US" sz="2800" b="1" dirty="0">
              <a:solidFill>
                <a:schemeClr val="accent4"/>
              </a:solidFill>
              <a:latin typeface="#9Slide03 AllRoundGothic" panose="020B0703020202020104" pitchFamily="34" charset="0"/>
            </a:endParaRPr>
          </a:p>
        </p:txBody>
      </p:sp>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11654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11622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1</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17417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12199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TRỌNG LỰC </a:t>
            </a:r>
            <a:endParaRPr lang="en-US" sz="2800" b="1" dirty="0">
              <a:solidFill>
                <a:schemeClr val="accent2">
                  <a:lumMod val="50000"/>
                </a:schemeClr>
              </a:solidFill>
              <a:latin typeface="#9Slide03 AllRoundGothic" panose="020B0703020202020104" pitchFamily="34" charset="0"/>
            </a:endParaRPr>
          </a:p>
        </p:txBody>
      </p:sp>
      <p:sp>
        <p:nvSpPr>
          <p:cNvPr id="5" name="Rectangle 4" descr="137 zalo kim anh">
            <a:extLst>
              <a:ext uri="{FF2B5EF4-FFF2-40B4-BE49-F238E27FC236}">
                <a16:creationId xmlns="" xmlns:a16="http://schemas.microsoft.com/office/drawing/2014/main" id="{53DF32FB-B525-6243-38D8-D46B7DE0C074}"/>
              </a:ext>
            </a:extLst>
          </p:cNvPr>
          <p:cNvSpPr/>
          <p:nvPr/>
        </p:nvSpPr>
        <p:spPr>
          <a:xfrm>
            <a:off x="2711455" y="1800877"/>
            <a:ext cx="7353329" cy="77862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400">
                <a:solidFill>
                  <a:schemeClr val="accent1">
                    <a:lumMod val="25000"/>
                  </a:schemeClr>
                </a:solidFill>
                <a:latin typeface="#9Slide03 AllRoundGothic" panose="020B0703020202020104" pitchFamily="34" charset="0"/>
                <a:ea typeface="Times New Roman" panose="02020603050405020304" pitchFamily="18" charset="0"/>
              </a:rPr>
              <a:t>Quan sát chuyển động rơi của các vật và nêu nhận xét (hướng chuyển động của các vật)</a:t>
            </a:r>
            <a:endParaRPr lang="en-US" sz="2400" dirty="0">
              <a:solidFill>
                <a:schemeClr val="accent1">
                  <a:lumMod val="25000"/>
                </a:schemeClr>
              </a:solidFill>
              <a:latin typeface="#9Slide03 AllRoundGothic" panose="020B0703020202020104" pitchFamily="34" charset="0"/>
              <a:ea typeface="Times New Roman" panose="02020603050405020304" pitchFamily="18" charset="0"/>
            </a:endParaRPr>
          </a:p>
        </p:txBody>
      </p:sp>
      <p:grpSp>
        <p:nvGrpSpPr>
          <p:cNvPr id="7" name="组合 5" descr="137 zalo kim anh">
            <a:extLst>
              <a:ext uri="{FF2B5EF4-FFF2-40B4-BE49-F238E27FC236}">
                <a16:creationId xmlns="" xmlns:a16="http://schemas.microsoft.com/office/drawing/2014/main" id="{0DA5E050-CDBB-CBDB-D05F-49BC0BB2EC26}"/>
              </a:ext>
            </a:extLst>
          </p:cNvPr>
          <p:cNvGrpSpPr/>
          <p:nvPr/>
        </p:nvGrpSpPr>
        <p:grpSpPr>
          <a:xfrm>
            <a:off x="10006830" y="158109"/>
            <a:ext cx="2011680" cy="2011680"/>
            <a:chOff x="3509125" y="3996806"/>
            <a:chExt cx="1658403" cy="1660350"/>
          </a:xfrm>
        </p:grpSpPr>
        <p:sp>
          <p:nvSpPr>
            <p:cNvPr id="9" name="MH_Other_1">
              <a:extLst>
                <a:ext uri="{FF2B5EF4-FFF2-40B4-BE49-F238E27FC236}">
                  <a16:creationId xmlns="" xmlns:a16="http://schemas.microsoft.com/office/drawing/2014/main" id="{30CF300B-A8EC-9C98-21EE-CE385756CA67}"/>
                </a:ext>
              </a:extLst>
            </p:cNvPr>
            <p:cNvSpPr/>
            <p:nvPr>
              <p:custDataLst>
                <p:tags r:id="rId8"/>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25" name="MH_SubTitle_1">
              <a:extLst>
                <a:ext uri="{FF2B5EF4-FFF2-40B4-BE49-F238E27FC236}">
                  <a16:creationId xmlns="" xmlns:a16="http://schemas.microsoft.com/office/drawing/2014/main" id="{3B18E40C-00E0-6F6F-E35D-64D7085D6521}"/>
                </a:ext>
              </a:extLst>
            </p:cNvPr>
            <p:cNvSpPr/>
            <p:nvPr>
              <p:custDataLst>
                <p:tags r:id="rId9"/>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2</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grpSp>
        <p:nvGrpSpPr>
          <p:cNvPr id="2" name="Group 1" descr="137 zalo kim anh">
            <a:extLst>
              <a:ext uri="{FF2B5EF4-FFF2-40B4-BE49-F238E27FC236}">
                <a16:creationId xmlns="" xmlns:a16="http://schemas.microsoft.com/office/drawing/2014/main" id="{CF220D53-D50A-F50B-93C5-178847377A89}"/>
              </a:ext>
            </a:extLst>
          </p:cNvPr>
          <p:cNvGrpSpPr/>
          <p:nvPr/>
        </p:nvGrpSpPr>
        <p:grpSpPr>
          <a:xfrm>
            <a:off x="205483" y="2003193"/>
            <a:ext cx="2448018" cy="421658"/>
            <a:chOff x="3548063" y="2051183"/>
            <a:chExt cx="2448018" cy="421658"/>
          </a:xfrm>
        </p:grpSpPr>
        <p:sp>
          <p:nvSpPr>
            <p:cNvPr id="38" name="MH_Other_3">
              <a:extLst>
                <a:ext uri="{FF2B5EF4-FFF2-40B4-BE49-F238E27FC236}">
                  <a16:creationId xmlns="" xmlns:a16="http://schemas.microsoft.com/office/drawing/2014/main" id="{9D1738E6-5EB6-ADE3-48EE-D77A3DB90F0D}"/>
                </a:ext>
              </a:extLst>
            </p:cNvPr>
            <p:cNvSpPr/>
            <p:nvPr>
              <p:custDataLst>
                <p:tags r:id="rId6"/>
              </p:custDataLst>
            </p:nvPr>
          </p:nvSpPr>
          <p:spPr>
            <a:xfrm flipH="1">
              <a:off x="3548063" y="2051183"/>
              <a:ext cx="2448018" cy="421658"/>
            </a:xfrm>
            <a:prstGeom prst="homePlate">
              <a:avLst/>
            </a:prstGeom>
            <a:solidFill>
              <a:schemeClr val="accent1"/>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9" name="MH_SubTitle_1">
              <a:extLst>
                <a:ext uri="{FF2B5EF4-FFF2-40B4-BE49-F238E27FC236}">
                  <a16:creationId xmlns="" xmlns:a16="http://schemas.microsoft.com/office/drawing/2014/main" id="{1E38128B-70AD-C732-BDAD-649A2620AFD0}"/>
                </a:ext>
              </a:extLst>
            </p:cNvPr>
            <p:cNvSpPr>
              <a:spLocks noChangeArrowheads="1"/>
            </p:cNvSpPr>
            <p:nvPr>
              <p:custDataLst>
                <p:tags r:id="rId7"/>
              </p:custDataLst>
            </p:nvPr>
          </p:nvSpPr>
          <p:spPr bwMode="auto">
            <a:xfrm flipH="1">
              <a:off x="3606017" y="2083157"/>
              <a:ext cx="2214207" cy="357710"/>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1</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pic>
        <p:nvPicPr>
          <p:cNvPr id="61" name="Picture 2" descr="137 zalo kim anh">
            <a:extLst>
              <a:ext uri="{FF2B5EF4-FFF2-40B4-BE49-F238E27FC236}">
                <a16:creationId xmlns="" xmlns:a16="http://schemas.microsoft.com/office/drawing/2014/main" id="{11679A86-211C-9356-1E24-B99817601655}"/>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00367" y="2710490"/>
            <a:ext cx="3420311" cy="3836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TextBox 13" descr="137 zalo kim anh">
            <a:extLst>
              <a:ext uri="{FF2B5EF4-FFF2-40B4-BE49-F238E27FC236}">
                <a16:creationId xmlns="" xmlns:a16="http://schemas.microsoft.com/office/drawing/2014/main" id="{9DDCCC31-F676-2D07-EEF8-BAFADC39CBC6}"/>
              </a:ext>
            </a:extLst>
          </p:cNvPr>
          <p:cNvSpPr txBox="1"/>
          <p:nvPr/>
        </p:nvSpPr>
        <p:spPr>
          <a:xfrm>
            <a:off x="5516101" y="4090252"/>
            <a:ext cx="4910445" cy="1077218"/>
          </a:xfrm>
          <a:prstGeom prst="rect">
            <a:avLst/>
          </a:prstGeom>
          <a:noFill/>
        </p:spPr>
        <p:txBody>
          <a:bodyPr wrap="square" rtlCol="0">
            <a:spAutoFit/>
          </a:bodyPr>
          <a:lstStyle/>
          <a:p>
            <a:pPr marL="0" indent="0" algn="ctr">
              <a:buNone/>
            </a:pPr>
            <a:r>
              <a:rPr lang="en-US" sz="3200">
                <a:effectLst/>
                <a:latin typeface="#9Slide03 AllRoundGothic" panose="020B0703020202020104" pitchFamily="34" charset="0"/>
                <a:ea typeface="Times New Roman" panose="02020603050405020304" pitchFamily="18" charset="0"/>
              </a:rPr>
              <a:t>Các </a:t>
            </a:r>
            <a:r>
              <a:rPr lang="en-US" sz="3200" dirty="0" err="1">
                <a:effectLst/>
                <a:latin typeface="#9Slide03 AllRoundGothic" panose="020B0703020202020104" pitchFamily="34" charset="0"/>
                <a:ea typeface="Times New Roman" panose="02020603050405020304" pitchFamily="18" charset="0"/>
              </a:rPr>
              <a:t>vật</a:t>
            </a:r>
            <a:r>
              <a:rPr lang="en-US" sz="3200" dirty="0">
                <a:effectLst/>
                <a:latin typeface="#9Slide03 AllRoundGothic" panose="020B0703020202020104" pitchFamily="34" charset="0"/>
                <a:ea typeface="Times New Roman" panose="02020603050405020304" pitchFamily="18" charset="0"/>
              </a:rPr>
              <a:t> </a:t>
            </a:r>
            <a:r>
              <a:rPr lang="en-US" sz="3200" dirty="0" err="1">
                <a:effectLst/>
                <a:latin typeface="#9Slide03 AllRoundGothic" panose="020B0703020202020104" pitchFamily="34" charset="0"/>
                <a:ea typeface="Times New Roman" panose="02020603050405020304" pitchFamily="18" charset="0"/>
              </a:rPr>
              <a:t>đều</a:t>
            </a:r>
            <a:r>
              <a:rPr lang="en-US" sz="3200" dirty="0">
                <a:effectLst/>
                <a:latin typeface="#9Slide03 AllRoundGothic" panose="020B0703020202020104" pitchFamily="34" charset="0"/>
                <a:ea typeface="Times New Roman" panose="02020603050405020304" pitchFamily="18" charset="0"/>
              </a:rPr>
              <a:t> </a:t>
            </a:r>
            <a:r>
              <a:rPr lang="en-US" sz="3200" dirty="0" err="1">
                <a:effectLst/>
                <a:latin typeface="#9Slide03 AllRoundGothic" panose="020B0703020202020104" pitchFamily="34" charset="0"/>
                <a:ea typeface="Times New Roman" panose="02020603050405020304" pitchFamily="18" charset="0"/>
              </a:rPr>
              <a:t>rơi</a:t>
            </a:r>
            <a:r>
              <a:rPr lang="en-US" sz="3200" dirty="0">
                <a:effectLst/>
                <a:latin typeface="#9Slide03 AllRoundGothic" panose="020B0703020202020104" pitchFamily="34" charset="0"/>
                <a:ea typeface="Times New Roman" panose="02020603050405020304" pitchFamily="18" charset="0"/>
              </a:rPr>
              <a:t> </a:t>
            </a:r>
            <a:r>
              <a:rPr lang="en-US" sz="3200" dirty="0" err="1">
                <a:effectLst/>
                <a:latin typeface="#9Slide03 AllRoundGothic" panose="020B0703020202020104" pitchFamily="34" charset="0"/>
                <a:ea typeface="Times New Roman" panose="02020603050405020304" pitchFamily="18" charset="0"/>
              </a:rPr>
              <a:t>về</a:t>
            </a:r>
            <a:r>
              <a:rPr lang="en-US" sz="3200" dirty="0">
                <a:effectLst/>
                <a:latin typeface="#9Slide03 AllRoundGothic" panose="020B0703020202020104" pitchFamily="34" charset="0"/>
                <a:ea typeface="Times New Roman" panose="02020603050405020304" pitchFamily="18" charset="0"/>
              </a:rPr>
              <a:t> </a:t>
            </a:r>
            <a:r>
              <a:rPr lang="en-US" sz="3200" dirty="0" err="1">
                <a:effectLst/>
                <a:latin typeface="#9Slide03 AllRoundGothic" panose="020B0703020202020104" pitchFamily="34" charset="0"/>
                <a:ea typeface="Times New Roman" panose="02020603050405020304" pitchFamily="18" charset="0"/>
              </a:rPr>
              <a:t>phía</a:t>
            </a:r>
            <a:r>
              <a:rPr lang="en-US" sz="3200" dirty="0">
                <a:effectLst/>
                <a:latin typeface="#9Slide03 AllRoundGothic" panose="020B0703020202020104" pitchFamily="34" charset="0"/>
                <a:ea typeface="Times New Roman" panose="02020603050405020304" pitchFamily="18" charset="0"/>
              </a:rPr>
              <a:t> </a:t>
            </a:r>
            <a:r>
              <a:rPr lang="en-US" sz="3200" dirty="0" err="1">
                <a:effectLst/>
                <a:latin typeface="#9Slide03 AllRoundGothic" panose="020B0703020202020104" pitchFamily="34" charset="0"/>
                <a:ea typeface="Times New Roman" panose="02020603050405020304" pitchFamily="18" charset="0"/>
              </a:rPr>
              <a:t>trái</a:t>
            </a:r>
            <a:r>
              <a:rPr lang="en-US" sz="3200" dirty="0">
                <a:effectLst/>
                <a:latin typeface="#9Slide03 AllRoundGothic" panose="020B0703020202020104" pitchFamily="34" charset="0"/>
                <a:ea typeface="Times New Roman" panose="02020603050405020304" pitchFamily="18" charset="0"/>
              </a:rPr>
              <a:t> </a:t>
            </a:r>
            <a:r>
              <a:rPr lang="en-US" sz="3200" dirty="0" err="1">
                <a:effectLst/>
                <a:latin typeface="#9Slide03 AllRoundGothic" panose="020B0703020202020104" pitchFamily="34" charset="0"/>
                <a:ea typeface="Times New Roman" panose="02020603050405020304" pitchFamily="18" charset="0"/>
              </a:rPr>
              <a:t>đất</a:t>
            </a:r>
            <a:endParaRPr lang="en-US" sz="3200" dirty="0">
              <a:effectLst/>
              <a:latin typeface="#9Slide03 AllRoundGothic" panose="020B0703020202020104" pitchFamily="34"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4011110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descr="137 zalo kim anh"/>
          <p:cNvGrpSpPr/>
          <p:nvPr/>
        </p:nvGrpSpPr>
        <p:grpSpPr>
          <a:xfrm>
            <a:off x="205483" y="111671"/>
            <a:ext cx="7462837" cy="853202"/>
            <a:chOff x="2364581" y="3387100"/>
            <a:chExt cx="7462837" cy="853202"/>
          </a:xfrm>
        </p:grpSpPr>
        <p:cxnSp>
          <p:nvCxnSpPr>
            <p:cNvPr id="18" name="MH_Other_4"/>
            <p:cNvCxnSpPr/>
            <p:nvPr>
              <p:custDataLst>
                <p:tags r:id="rId10"/>
              </p:custDataLst>
            </p:nvPr>
          </p:nvCxnSpPr>
          <p:spPr>
            <a:xfrm>
              <a:off x="2502021" y="4238515"/>
              <a:ext cx="7325397" cy="0"/>
            </a:xfrm>
            <a:prstGeom prst="line">
              <a:avLst/>
            </a:prstGeom>
            <a:ln>
              <a:solidFill>
                <a:srgbClr val="DCDCDC"/>
              </a:solidFill>
            </a:ln>
          </p:spPr>
          <p:style>
            <a:lnRef idx="1">
              <a:schemeClr val="accent1"/>
            </a:lnRef>
            <a:fillRef idx="0">
              <a:schemeClr val="accent1"/>
            </a:fillRef>
            <a:effectRef idx="0">
              <a:schemeClr val="accent1"/>
            </a:effectRef>
            <a:fontRef idx="minor">
              <a:schemeClr val="tx1"/>
            </a:fontRef>
          </p:style>
        </p:cxnSp>
        <p:sp>
          <p:nvSpPr>
            <p:cNvPr id="19" name="MH_Other_5"/>
            <p:cNvSpPr/>
            <p:nvPr>
              <p:custDataLst>
                <p:tags r:id="rId11"/>
              </p:custDataLst>
            </p:nvPr>
          </p:nvSpPr>
          <p:spPr>
            <a:xfrm>
              <a:off x="2364581" y="3472777"/>
              <a:ext cx="835352" cy="767525"/>
            </a:xfrm>
            <a:prstGeom prst="flowChartDisplay">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9Slide03 AllRoundGothic" panose="020B0703020202020104" pitchFamily="34" charset="0"/>
                <a:ea typeface="迷你简准圆" panose="03000509000000000000" pitchFamily="65" charset="-122"/>
              </a:endParaRPr>
            </a:p>
          </p:txBody>
        </p:sp>
        <p:sp>
          <p:nvSpPr>
            <p:cNvPr id="20" name="MH_Other_6"/>
            <p:cNvSpPr/>
            <p:nvPr>
              <p:custDataLst>
                <p:tags r:id="rId12"/>
              </p:custDataLst>
            </p:nvPr>
          </p:nvSpPr>
          <p:spPr>
            <a:xfrm>
              <a:off x="2482387" y="3387100"/>
              <a:ext cx="835352" cy="767525"/>
            </a:xfrm>
            <a:prstGeom prst="flowChartDispla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216000"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uLnTx/>
                  <a:uFillTx/>
                  <a:latin typeface="#9Slide03 AllRoundGothic" panose="020B0703020202020104" pitchFamily="34" charset="0"/>
                  <a:ea typeface="迷你简准圆" panose="03000509000000000000" pitchFamily="65" charset="-122"/>
                </a:rPr>
                <a:t>II</a:t>
              </a:r>
              <a:endParaRPr kumimoji="0" lang="zh-CN" altLang="en-US"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endParaRPr>
            </a:p>
          </p:txBody>
        </p:sp>
      </p:grpSp>
      <p:sp>
        <p:nvSpPr>
          <p:cNvPr id="10" name="TextBox 9" descr="137 zalo kim anh">
            <a:extLst>
              <a:ext uri="{FF2B5EF4-FFF2-40B4-BE49-F238E27FC236}">
                <a16:creationId xmlns="" xmlns:a16="http://schemas.microsoft.com/office/drawing/2014/main" id="{4DD1998F-7DEE-6E17-E02E-BBC6DE614302}"/>
              </a:ext>
            </a:extLst>
          </p:cNvPr>
          <p:cNvSpPr txBox="1"/>
          <p:nvPr/>
        </p:nvSpPr>
        <p:spPr>
          <a:xfrm>
            <a:off x="1276447" y="310767"/>
            <a:ext cx="6096000" cy="523220"/>
          </a:xfrm>
          <a:prstGeom prst="rect">
            <a:avLst/>
          </a:prstGeom>
          <a:noFill/>
        </p:spPr>
        <p:txBody>
          <a:bodyPr wrap="square">
            <a:spAutoFit/>
          </a:bodyPr>
          <a:lstStyle/>
          <a:p>
            <a:pPr algn="just"/>
            <a:r>
              <a:rPr lang="en-US" sz="2800" b="1">
                <a:solidFill>
                  <a:schemeClr val="accent4"/>
                </a:solidFill>
                <a:latin typeface="#9Slide03 AllRoundGothic" panose="020B0703020202020104" pitchFamily="34" charset="0"/>
                <a:cs typeface="Times New Roman" panose="02020603050405020304" pitchFamily="18" charset="0"/>
              </a:rPr>
              <a:t>CÁC LOẠI LỰC THƯỜNG GẶP</a:t>
            </a:r>
            <a:endParaRPr lang="en-US" sz="2800" b="1" dirty="0">
              <a:solidFill>
                <a:schemeClr val="accent4"/>
              </a:solidFill>
              <a:latin typeface="#9Slide03 AllRoundGothic" panose="020B0703020202020104" pitchFamily="34" charset="0"/>
            </a:endParaRPr>
          </a:p>
        </p:txBody>
      </p:sp>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11654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11622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1</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17417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12199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TRỌNG LỰC </a:t>
            </a:r>
            <a:endParaRPr lang="en-US" sz="2800" b="1" dirty="0">
              <a:solidFill>
                <a:schemeClr val="accent2">
                  <a:lumMod val="50000"/>
                </a:schemeClr>
              </a:solidFill>
              <a:latin typeface="#9Slide03 AllRoundGothic" panose="020B0703020202020104" pitchFamily="34" charset="0"/>
            </a:endParaRPr>
          </a:p>
        </p:txBody>
      </p:sp>
      <p:grpSp>
        <p:nvGrpSpPr>
          <p:cNvPr id="7" name="组合 5" descr="137 zalo kim anh">
            <a:extLst>
              <a:ext uri="{FF2B5EF4-FFF2-40B4-BE49-F238E27FC236}">
                <a16:creationId xmlns="" xmlns:a16="http://schemas.microsoft.com/office/drawing/2014/main" id="{0DA5E050-CDBB-CBDB-D05F-49BC0BB2EC26}"/>
              </a:ext>
            </a:extLst>
          </p:cNvPr>
          <p:cNvGrpSpPr/>
          <p:nvPr/>
        </p:nvGrpSpPr>
        <p:grpSpPr>
          <a:xfrm>
            <a:off x="10006830" y="158109"/>
            <a:ext cx="2011680" cy="2011680"/>
            <a:chOff x="3509125" y="3996806"/>
            <a:chExt cx="1658403" cy="1660350"/>
          </a:xfrm>
        </p:grpSpPr>
        <p:sp>
          <p:nvSpPr>
            <p:cNvPr id="9" name="MH_Other_1">
              <a:extLst>
                <a:ext uri="{FF2B5EF4-FFF2-40B4-BE49-F238E27FC236}">
                  <a16:creationId xmlns="" xmlns:a16="http://schemas.microsoft.com/office/drawing/2014/main" id="{30CF300B-A8EC-9C98-21EE-CE385756CA67}"/>
                </a:ext>
              </a:extLst>
            </p:cNvPr>
            <p:cNvSpPr/>
            <p:nvPr>
              <p:custDataLst>
                <p:tags r:id="rId8"/>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25" name="MH_SubTitle_1">
              <a:extLst>
                <a:ext uri="{FF2B5EF4-FFF2-40B4-BE49-F238E27FC236}">
                  <a16:creationId xmlns="" xmlns:a16="http://schemas.microsoft.com/office/drawing/2014/main" id="{3B18E40C-00E0-6F6F-E35D-64D7085D6521}"/>
                </a:ext>
              </a:extLst>
            </p:cNvPr>
            <p:cNvSpPr/>
            <p:nvPr>
              <p:custDataLst>
                <p:tags r:id="rId9"/>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2</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3" name="Rectangle 2" descr="137 zalo kim anh">
            <a:extLst>
              <a:ext uri="{FF2B5EF4-FFF2-40B4-BE49-F238E27FC236}">
                <a16:creationId xmlns="" xmlns:a16="http://schemas.microsoft.com/office/drawing/2014/main" id="{5FA7831F-732B-DD1D-F055-A9936E4B7D71}"/>
              </a:ext>
            </a:extLst>
          </p:cNvPr>
          <p:cNvSpPr/>
          <p:nvPr/>
        </p:nvSpPr>
        <p:spPr>
          <a:xfrm>
            <a:off x="2733068" y="1768720"/>
            <a:ext cx="7273762" cy="86687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solidFill>
                  <a:schemeClr val="accent2">
                    <a:lumMod val="50000"/>
                  </a:schemeClr>
                </a:solidFill>
                <a:latin typeface="#9Slide03 AllRoundGothic" panose="020B0703020202020104" pitchFamily="34" charset="0"/>
                <a:ea typeface="Times New Roman" panose="02020603050405020304" pitchFamily="18" charset="0"/>
              </a:rPr>
              <a:t>Trọng lực là gì? Biểu diễn trọng lực tác dụng lên quả táo?</a:t>
            </a:r>
            <a:endParaRPr lang="en-US" sz="2400" dirty="0">
              <a:solidFill>
                <a:schemeClr val="accent2">
                  <a:lumMod val="50000"/>
                </a:schemeClr>
              </a:solidFill>
              <a:effectLst/>
              <a:latin typeface="#9Slide03 AllRoundGothic" panose="020B0703020202020104" pitchFamily="34" charset="0"/>
              <a:ea typeface="Times New Roman" panose="02020603050405020304" pitchFamily="18" charset="0"/>
            </a:endParaRPr>
          </a:p>
        </p:txBody>
      </p:sp>
      <p:grpSp>
        <p:nvGrpSpPr>
          <p:cNvPr id="6" name="Group 5" descr="137 zalo kim anh">
            <a:extLst>
              <a:ext uri="{FF2B5EF4-FFF2-40B4-BE49-F238E27FC236}">
                <a16:creationId xmlns="" xmlns:a16="http://schemas.microsoft.com/office/drawing/2014/main" id="{ADE065C0-7E78-ECEC-7163-5D827A26737B}"/>
              </a:ext>
            </a:extLst>
          </p:cNvPr>
          <p:cNvGrpSpPr/>
          <p:nvPr/>
        </p:nvGrpSpPr>
        <p:grpSpPr>
          <a:xfrm>
            <a:off x="323288" y="2002687"/>
            <a:ext cx="2448017" cy="421658"/>
            <a:chOff x="6195920" y="3050485"/>
            <a:chExt cx="2448017" cy="421658"/>
          </a:xfrm>
        </p:grpSpPr>
        <p:sp>
          <p:nvSpPr>
            <p:cNvPr id="8" name="MH_Other_5">
              <a:extLst>
                <a:ext uri="{FF2B5EF4-FFF2-40B4-BE49-F238E27FC236}">
                  <a16:creationId xmlns="" xmlns:a16="http://schemas.microsoft.com/office/drawing/2014/main" id="{7A33F138-ECD2-1EBB-6BE3-18B16801C4CF}"/>
                </a:ext>
              </a:extLst>
            </p:cNvPr>
            <p:cNvSpPr/>
            <p:nvPr>
              <p:custDataLst>
                <p:tags r:id="rId6"/>
              </p:custDataLst>
            </p:nvPr>
          </p:nvSpPr>
          <p:spPr>
            <a:xfrm>
              <a:off x="6195920" y="3050485"/>
              <a:ext cx="2448017" cy="421658"/>
            </a:xfrm>
            <a:prstGeom prst="homePlate">
              <a:avLst/>
            </a:prstGeom>
            <a:solidFill>
              <a:schemeClr val="accent2"/>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15" name="MH_SubTitle_2">
              <a:extLst>
                <a:ext uri="{FF2B5EF4-FFF2-40B4-BE49-F238E27FC236}">
                  <a16:creationId xmlns="" xmlns:a16="http://schemas.microsoft.com/office/drawing/2014/main" id="{6EC84DA3-87F3-3579-9406-D3BF0EEEE820}"/>
                </a:ext>
              </a:extLst>
            </p:cNvPr>
            <p:cNvSpPr>
              <a:spLocks noChangeArrowheads="1"/>
            </p:cNvSpPr>
            <p:nvPr>
              <p:custDataLst>
                <p:tags r:id="rId7"/>
              </p:custDataLst>
            </p:nvPr>
          </p:nvSpPr>
          <p:spPr bwMode="auto">
            <a:xfrm>
              <a:off x="6371777" y="3082461"/>
              <a:ext cx="2212208" cy="357710"/>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2</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pic>
        <p:nvPicPr>
          <p:cNvPr id="16" name="Picture 2" descr="137 zalo kim anh">
            <a:extLst>
              <a:ext uri="{FF2B5EF4-FFF2-40B4-BE49-F238E27FC236}">
                <a16:creationId xmlns="" xmlns:a16="http://schemas.microsoft.com/office/drawing/2014/main" id="{F9D04D3F-368C-F3FE-47F7-AFD30791B230}"/>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5657" r="16442"/>
          <a:stretch/>
        </p:blipFill>
        <p:spPr bwMode="auto">
          <a:xfrm>
            <a:off x="10263978" y="2846611"/>
            <a:ext cx="1497383" cy="152275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descr="137 zalo kim anh">
            <a:extLst>
              <a:ext uri="{FF2B5EF4-FFF2-40B4-BE49-F238E27FC236}">
                <a16:creationId xmlns="" xmlns:a16="http://schemas.microsoft.com/office/drawing/2014/main" id="{F91F8CD3-8634-BAEC-94D5-898BFB43C318}"/>
              </a:ext>
            </a:extLst>
          </p:cNvPr>
          <p:cNvSpPr txBox="1"/>
          <p:nvPr/>
        </p:nvSpPr>
        <p:spPr>
          <a:xfrm>
            <a:off x="736778" y="2628087"/>
            <a:ext cx="9270052" cy="830997"/>
          </a:xfrm>
          <a:prstGeom prst="rect">
            <a:avLst/>
          </a:prstGeom>
          <a:noFill/>
        </p:spPr>
        <p:txBody>
          <a:bodyPr wrap="square" rtlCol="0">
            <a:spAutoFit/>
          </a:bodyPr>
          <a:lstStyle/>
          <a:p>
            <a:pPr marL="0" indent="0" algn="just">
              <a:buNone/>
            </a:pPr>
            <a:r>
              <a:rPr lang="en-US" sz="240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Trọng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lực</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là</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lực</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hút</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của</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trái</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đất</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tác</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dụng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lên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vật</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đặt</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tại</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trọng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tâm</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của</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vật</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và</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hướng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thẳng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đứng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từ</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trên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xuống</a:t>
            </a:r>
            <a:r>
              <a:rPr lang="en-US" sz="2400" dirty="0">
                <a:effectLst/>
                <a:latin typeface="#9Slide03 AllRoundGothic" panose="020B0703020202020104" pitchFamily="34" charset="0"/>
                <a:ea typeface="Times New Roman" panose="02020603050405020304" pitchFamily="18" charset="0"/>
              </a:rPr>
              <a:t>.</a:t>
            </a:r>
          </a:p>
        </p:txBody>
      </p:sp>
      <p:sp>
        <p:nvSpPr>
          <p:cNvPr id="22" name="TextBox 21" descr="137 zalo kim anh">
            <a:extLst>
              <a:ext uri="{FF2B5EF4-FFF2-40B4-BE49-F238E27FC236}">
                <a16:creationId xmlns="" xmlns:a16="http://schemas.microsoft.com/office/drawing/2014/main" id="{7F8B5369-8EF4-F83B-7623-D867607429FA}"/>
              </a:ext>
            </a:extLst>
          </p:cNvPr>
          <p:cNvSpPr txBox="1"/>
          <p:nvPr/>
        </p:nvSpPr>
        <p:spPr>
          <a:xfrm>
            <a:off x="736778" y="3721781"/>
            <a:ext cx="9270045" cy="461665"/>
          </a:xfrm>
          <a:prstGeom prst="rect">
            <a:avLst/>
          </a:prstGeom>
          <a:noFill/>
        </p:spPr>
        <p:txBody>
          <a:bodyPr wrap="square" rtlCol="0">
            <a:spAutoFit/>
          </a:bodyPr>
          <a:lstStyle/>
          <a:p>
            <a:pPr marL="0" indent="0" algn="just">
              <a:buNone/>
            </a:pP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Trọng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lực</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tác</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dụng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lên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quả</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táo</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được</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biểu</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diễn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như</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hình</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vẽ</a:t>
            </a:r>
            <a:r>
              <a:rPr lang="en-US" sz="2400" dirty="0">
                <a:effectLst/>
                <a:latin typeface="#9Slide03 AllRoundGothic" panose="020B0703020202020104" pitchFamily="34" charset="0"/>
                <a:ea typeface="Times New Roman" panose="02020603050405020304" pitchFamily="18" charset="0"/>
              </a:rPr>
              <a:t>: </a:t>
            </a:r>
          </a:p>
        </p:txBody>
      </p:sp>
      <p:sp>
        <p:nvSpPr>
          <p:cNvPr id="23" name="TextBox 22" descr="137 zalo kim anh">
            <a:extLst>
              <a:ext uri="{FF2B5EF4-FFF2-40B4-BE49-F238E27FC236}">
                <a16:creationId xmlns="" xmlns:a16="http://schemas.microsoft.com/office/drawing/2014/main" id="{E490933E-3E39-943B-E66C-C012C8C6338C}"/>
              </a:ext>
            </a:extLst>
          </p:cNvPr>
          <p:cNvSpPr txBox="1"/>
          <p:nvPr/>
        </p:nvSpPr>
        <p:spPr>
          <a:xfrm>
            <a:off x="1040835" y="4264076"/>
            <a:ext cx="4509247" cy="461665"/>
          </a:xfrm>
          <a:prstGeom prst="rect">
            <a:avLst/>
          </a:prstGeom>
          <a:noFill/>
        </p:spPr>
        <p:txBody>
          <a:bodyPr wrap="square" rtlCol="0">
            <a:spAutoFit/>
          </a:bodyPr>
          <a:lstStyle/>
          <a:p>
            <a:pPr marL="0" indent="0">
              <a:buNone/>
            </a:pP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Điểm</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đặt</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tại</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tâm</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quả</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táo</a:t>
            </a:r>
            <a:endParaRPr lang="en-US" sz="2400" dirty="0">
              <a:effectLst/>
              <a:latin typeface="#9Slide03 AllRoundGothic" panose="020B0703020202020104" pitchFamily="34" charset="0"/>
              <a:ea typeface="Times New Roman" panose="02020603050405020304" pitchFamily="18" charset="0"/>
            </a:endParaRPr>
          </a:p>
        </p:txBody>
      </p:sp>
      <p:sp>
        <p:nvSpPr>
          <p:cNvPr id="24" name="TextBox 23" descr="137 zalo kim anh">
            <a:extLst>
              <a:ext uri="{FF2B5EF4-FFF2-40B4-BE49-F238E27FC236}">
                <a16:creationId xmlns="" xmlns:a16="http://schemas.microsoft.com/office/drawing/2014/main" id="{9DE24DD7-B40E-D8DA-BDEB-85FB49D04D2C}"/>
              </a:ext>
            </a:extLst>
          </p:cNvPr>
          <p:cNvSpPr txBox="1"/>
          <p:nvPr/>
        </p:nvSpPr>
        <p:spPr>
          <a:xfrm>
            <a:off x="1040834" y="4806371"/>
            <a:ext cx="4509247" cy="830997"/>
          </a:xfrm>
          <a:prstGeom prst="rect">
            <a:avLst/>
          </a:prstGeom>
          <a:noFill/>
        </p:spPr>
        <p:txBody>
          <a:bodyPr wrap="square" rtlCol="0">
            <a:spAutoFit/>
          </a:bodyPr>
          <a:lstStyle/>
          <a:p>
            <a:r>
              <a:rPr lang="en-US" sz="240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Phương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thẳng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đứng</a:t>
            </a:r>
            <a:endParaRPr lang="en-US" sz="2400" dirty="0">
              <a:effectLst/>
              <a:latin typeface="#9Slide03 AllRoundGothic" panose="020B0703020202020104" pitchFamily="34" charset="0"/>
              <a:ea typeface="Times New Roman" panose="02020603050405020304" pitchFamily="18" charset="0"/>
            </a:endParaRPr>
          </a:p>
          <a:p>
            <a:pPr marL="0" indent="0">
              <a:buNone/>
            </a:pPr>
            <a:endParaRPr lang="en-US" sz="2400" dirty="0">
              <a:effectLst/>
              <a:latin typeface="#9Slide03 AllRoundGothic" panose="020B0703020202020104" pitchFamily="34" charset="0"/>
              <a:ea typeface="Times New Roman" panose="02020603050405020304" pitchFamily="18" charset="0"/>
            </a:endParaRPr>
          </a:p>
        </p:txBody>
      </p:sp>
      <p:sp>
        <p:nvSpPr>
          <p:cNvPr id="26" name="TextBox 25" descr="137 zalo kim anh">
            <a:extLst>
              <a:ext uri="{FF2B5EF4-FFF2-40B4-BE49-F238E27FC236}">
                <a16:creationId xmlns="" xmlns:a16="http://schemas.microsoft.com/office/drawing/2014/main" id="{ED04EC7F-9357-97F8-E914-CA2EA4B0B5B1}"/>
              </a:ext>
            </a:extLst>
          </p:cNvPr>
          <p:cNvSpPr txBox="1"/>
          <p:nvPr/>
        </p:nvSpPr>
        <p:spPr>
          <a:xfrm>
            <a:off x="1040835" y="5316063"/>
            <a:ext cx="5055165" cy="461665"/>
          </a:xfrm>
          <a:prstGeom prst="rect">
            <a:avLst/>
          </a:prstGeom>
          <a:noFill/>
        </p:spPr>
        <p:txBody>
          <a:bodyPr wrap="square" rtlCol="0">
            <a:spAutoFit/>
          </a:bodyPr>
          <a:lstStyle/>
          <a:p>
            <a:pPr marL="0" indent="0">
              <a:buNone/>
            </a:pP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Chiều</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từ</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trên</a:t>
            </a:r>
            <a:r>
              <a:rPr lang="en-US" sz="2400" dirty="0">
                <a:effectLst/>
                <a:latin typeface="#9Slide03 AllRoundGothic" panose="020B0703020202020104" pitchFamily="34" charset="0"/>
                <a:ea typeface="Times New Roman" panose="02020603050405020304" pitchFamily="18" charset="0"/>
              </a:rPr>
              <a:t> </a:t>
            </a:r>
            <a:r>
              <a:rPr lang="en-US" sz="2400" err="1">
                <a:effectLst/>
                <a:latin typeface="#9Slide03 AllRoundGothic" panose="020B0703020202020104" pitchFamily="34" charset="0"/>
                <a:ea typeface="Times New Roman" panose="02020603050405020304" pitchFamily="18" charset="0"/>
              </a:rPr>
              <a:t>xuống</a:t>
            </a:r>
            <a:r>
              <a:rPr lang="en-US" sz="2400">
                <a:effectLst/>
                <a:latin typeface="#9Slide03 AllRoundGothic" panose="020B0703020202020104" pitchFamily="34" charset="0"/>
                <a:ea typeface="Times New Roman" panose="02020603050405020304" pitchFamily="18" charset="0"/>
              </a:rPr>
              <a:t> dưới</a:t>
            </a:r>
            <a:endParaRPr lang="en-US" sz="2400" dirty="0">
              <a:effectLst/>
              <a:latin typeface="#9Slide03 AllRoundGothic" panose="020B0703020202020104" pitchFamily="34" charset="0"/>
              <a:ea typeface="Times New Roman" panose="02020603050405020304" pitchFamily="18" charset="0"/>
            </a:endParaRPr>
          </a:p>
        </p:txBody>
      </p:sp>
      <p:cxnSp>
        <p:nvCxnSpPr>
          <p:cNvPr id="27" name="Straight Arrow Connector 26" descr="137 zalo kim anh">
            <a:extLst>
              <a:ext uri="{FF2B5EF4-FFF2-40B4-BE49-F238E27FC236}">
                <a16:creationId xmlns="" xmlns:a16="http://schemas.microsoft.com/office/drawing/2014/main" id="{618CB660-EBCC-66EE-9CDC-6F67B824FC3F}"/>
              </a:ext>
            </a:extLst>
          </p:cNvPr>
          <p:cNvCxnSpPr/>
          <p:nvPr/>
        </p:nvCxnSpPr>
        <p:spPr>
          <a:xfrm>
            <a:off x="10957274" y="3806088"/>
            <a:ext cx="0" cy="1126556"/>
          </a:xfrm>
          <a:prstGeom prst="straightConnector1">
            <a:avLst/>
          </a:prstGeom>
          <a:ln w="3810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descr="137 zalo kim anh">
                <a:extLst>
                  <a:ext uri="{FF2B5EF4-FFF2-40B4-BE49-F238E27FC236}">
                    <a16:creationId xmlns="" xmlns:a16="http://schemas.microsoft.com/office/drawing/2014/main" id="{7C82FF36-4768-B9AC-EC58-BDCA8A3674E8}"/>
                  </a:ext>
                </a:extLst>
              </p:cNvPr>
              <p:cNvSpPr txBox="1"/>
              <p:nvPr/>
            </p:nvSpPr>
            <p:spPr>
              <a:xfrm>
                <a:off x="10517042" y="4519415"/>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chemeClr val="accent5"/>
                              </a:solidFill>
                              <a:effectLst/>
                              <a:latin typeface="Cambria Math"/>
                              <a:ea typeface="Times New Roman" panose="02020603050405020304" pitchFamily="18" charset="0"/>
                            </a:rPr>
                          </m:ctrlPr>
                        </m:accPr>
                        <m:e>
                          <m:r>
                            <a:rPr lang="en-US" sz="2800" b="1" i="1">
                              <a:solidFill>
                                <a:schemeClr val="accent5"/>
                              </a:solidFill>
                              <a:effectLst/>
                              <a:latin typeface="Cambria Math" panose="02040503050406030204" pitchFamily="18" charset="0"/>
                              <a:ea typeface="Times New Roman" panose="02020603050405020304" pitchFamily="18" charset="0"/>
                            </a:rPr>
                            <m:t>𝑷</m:t>
                          </m:r>
                        </m:e>
                      </m:acc>
                    </m:oMath>
                  </m:oMathPara>
                </a14:m>
                <a:endParaRPr lang="en-US" sz="2800" b="1">
                  <a:solidFill>
                    <a:schemeClr val="accent5"/>
                  </a:solidFill>
                </a:endParaRPr>
              </a:p>
            </p:txBody>
          </p:sp>
        </mc:Choice>
        <mc:Fallback xmlns="">
          <p:sp>
            <p:nvSpPr>
              <p:cNvPr id="28" name="TextBox 27" descr="137 zalo kim anh">
                <a:extLst>
                  <a:ext uri="{FF2B5EF4-FFF2-40B4-BE49-F238E27FC236}">
                    <a16:creationId xmlns:a16="http://schemas.microsoft.com/office/drawing/2014/main" id="{7C82FF36-4768-B9AC-EC58-BDCA8A3674E8}"/>
                  </a:ext>
                </a:extLst>
              </p:cNvPr>
              <p:cNvSpPr txBox="1">
                <a:spLocks noRot="1" noChangeAspect="1" noMove="1" noResize="1" noEditPoints="1" noAdjustHandles="1" noChangeArrowheads="1" noChangeShapeType="1" noTextEdit="1"/>
              </p:cNvSpPr>
              <p:nvPr/>
            </p:nvSpPr>
            <p:spPr>
              <a:xfrm>
                <a:off x="10517042" y="4519415"/>
                <a:ext cx="391332" cy="575479"/>
              </a:xfrm>
              <a:prstGeom prst="rect">
                <a:avLst/>
              </a:prstGeom>
              <a:blipFill>
                <a:blip r:embed="rId16"/>
                <a:stretch>
                  <a:fillRect/>
                </a:stretch>
              </a:blipFill>
            </p:spPr>
            <p:txBody>
              <a:bodyPr/>
              <a:lstStyle/>
              <a:p>
                <a:r>
                  <a:rPr lang="vi-VN">
                    <a:noFill/>
                  </a:rPr>
                  <a:t> </a:t>
                </a:r>
              </a:p>
            </p:txBody>
          </p:sp>
        </mc:Fallback>
      </mc:AlternateContent>
    </p:spTree>
    <p:custDataLst>
      <p:tags r:id="rId1"/>
    </p:custDataLst>
    <p:extLst>
      <p:ext uri="{BB962C8B-B14F-4D97-AF65-F5344CB8AC3E}">
        <p14:creationId xmlns:p14="http://schemas.microsoft.com/office/powerpoint/2010/main" val="4140682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fade">
                                      <p:cBhvr>
                                        <p:cTn id="22" dur="5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fade">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descr="137 zalo kim anh"/>
          <p:cNvGrpSpPr/>
          <p:nvPr/>
        </p:nvGrpSpPr>
        <p:grpSpPr>
          <a:xfrm>
            <a:off x="205483" y="111671"/>
            <a:ext cx="7462837" cy="853202"/>
            <a:chOff x="2364581" y="3387100"/>
            <a:chExt cx="7462837" cy="853202"/>
          </a:xfrm>
        </p:grpSpPr>
        <p:cxnSp>
          <p:nvCxnSpPr>
            <p:cNvPr id="18" name="MH_Other_4"/>
            <p:cNvCxnSpPr/>
            <p:nvPr>
              <p:custDataLst>
                <p:tags r:id="rId12"/>
              </p:custDataLst>
            </p:nvPr>
          </p:nvCxnSpPr>
          <p:spPr>
            <a:xfrm>
              <a:off x="2502021" y="4238515"/>
              <a:ext cx="7325397" cy="0"/>
            </a:xfrm>
            <a:prstGeom prst="line">
              <a:avLst/>
            </a:prstGeom>
            <a:ln>
              <a:solidFill>
                <a:srgbClr val="DCDCDC"/>
              </a:solidFill>
            </a:ln>
          </p:spPr>
          <p:style>
            <a:lnRef idx="1">
              <a:schemeClr val="accent1"/>
            </a:lnRef>
            <a:fillRef idx="0">
              <a:schemeClr val="accent1"/>
            </a:fillRef>
            <a:effectRef idx="0">
              <a:schemeClr val="accent1"/>
            </a:effectRef>
            <a:fontRef idx="minor">
              <a:schemeClr val="tx1"/>
            </a:fontRef>
          </p:style>
        </p:cxnSp>
        <p:sp>
          <p:nvSpPr>
            <p:cNvPr id="19" name="MH_Other_5"/>
            <p:cNvSpPr/>
            <p:nvPr>
              <p:custDataLst>
                <p:tags r:id="rId13"/>
              </p:custDataLst>
            </p:nvPr>
          </p:nvSpPr>
          <p:spPr>
            <a:xfrm>
              <a:off x="2364581" y="3472777"/>
              <a:ext cx="835352" cy="767525"/>
            </a:xfrm>
            <a:prstGeom prst="flowChartDisplay">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9Slide03 AllRoundGothic" panose="020B0703020202020104" pitchFamily="34" charset="0"/>
                <a:ea typeface="迷你简准圆" panose="03000509000000000000" pitchFamily="65" charset="-122"/>
              </a:endParaRPr>
            </a:p>
          </p:txBody>
        </p:sp>
        <p:sp>
          <p:nvSpPr>
            <p:cNvPr id="20" name="MH_Other_6"/>
            <p:cNvSpPr/>
            <p:nvPr>
              <p:custDataLst>
                <p:tags r:id="rId14"/>
              </p:custDataLst>
            </p:nvPr>
          </p:nvSpPr>
          <p:spPr>
            <a:xfrm>
              <a:off x="2482387" y="3387100"/>
              <a:ext cx="835352" cy="767525"/>
            </a:xfrm>
            <a:prstGeom prst="flowChartDispla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216000"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uLnTx/>
                  <a:uFillTx/>
                  <a:latin typeface="#9Slide03 AllRoundGothic" panose="020B0703020202020104" pitchFamily="34" charset="0"/>
                  <a:ea typeface="迷你简准圆" panose="03000509000000000000" pitchFamily="65" charset="-122"/>
                </a:rPr>
                <a:t>II</a:t>
              </a:r>
              <a:endParaRPr kumimoji="0" lang="zh-CN" altLang="en-US"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endParaRPr>
            </a:p>
          </p:txBody>
        </p:sp>
      </p:grpSp>
      <p:sp>
        <p:nvSpPr>
          <p:cNvPr id="10" name="TextBox 9" descr="137 zalo kim anh">
            <a:extLst>
              <a:ext uri="{FF2B5EF4-FFF2-40B4-BE49-F238E27FC236}">
                <a16:creationId xmlns="" xmlns:a16="http://schemas.microsoft.com/office/drawing/2014/main" id="{4DD1998F-7DEE-6E17-E02E-BBC6DE614302}"/>
              </a:ext>
            </a:extLst>
          </p:cNvPr>
          <p:cNvSpPr txBox="1"/>
          <p:nvPr/>
        </p:nvSpPr>
        <p:spPr>
          <a:xfrm>
            <a:off x="1276447" y="310767"/>
            <a:ext cx="6096000" cy="523220"/>
          </a:xfrm>
          <a:prstGeom prst="rect">
            <a:avLst/>
          </a:prstGeom>
          <a:noFill/>
        </p:spPr>
        <p:txBody>
          <a:bodyPr wrap="square">
            <a:spAutoFit/>
          </a:bodyPr>
          <a:lstStyle/>
          <a:p>
            <a:pPr algn="just"/>
            <a:r>
              <a:rPr lang="en-US" sz="2800" b="1">
                <a:solidFill>
                  <a:schemeClr val="accent4"/>
                </a:solidFill>
                <a:latin typeface="#9Slide03 AllRoundGothic" panose="020B0703020202020104" pitchFamily="34" charset="0"/>
                <a:cs typeface="Times New Roman" panose="02020603050405020304" pitchFamily="18" charset="0"/>
              </a:rPr>
              <a:t>CÁC LOẠI LỰC THƯỜNG GẶP</a:t>
            </a:r>
            <a:endParaRPr lang="en-US" sz="2800" b="1" dirty="0">
              <a:solidFill>
                <a:schemeClr val="accent4"/>
              </a:solidFill>
              <a:latin typeface="#9Slide03 AllRoundGothic" panose="020B0703020202020104" pitchFamily="34" charset="0"/>
            </a:endParaRPr>
          </a:p>
        </p:txBody>
      </p:sp>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11654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11622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1</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17417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12199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TRỌNG LỰC </a:t>
            </a:r>
            <a:endParaRPr lang="en-US" sz="2800" b="1" dirty="0">
              <a:solidFill>
                <a:schemeClr val="accent2">
                  <a:lumMod val="50000"/>
                </a:schemeClr>
              </a:solidFill>
              <a:latin typeface="#9Slide03 AllRoundGothic" panose="020B0703020202020104" pitchFamily="34" charset="0"/>
            </a:endParaRPr>
          </a:p>
        </p:txBody>
      </p:sp>
      <p:grpSp>
        <p:nvGrpSpPr>
          <p:cNvPr id="7" name="组合 5" descr="137 zalo kim anh">
            <a:extLst>
              <a:ext uri="{FF2B5EF4-FFF2-40B4-BE49-F238E27FC236}">
                <a16:creationId xmlns="" xmlns:a16="http://schemas.microsoft.com/office/drawing/2014/main" id="{0DA5E050-CDBB-CBDB-D05F-49BC0BB2EC26}"/>
              </a:ext>
            </a:extLst>
          </p:cNvPr>
          <p:cNvGrpSpPr/>
          <p:nvPr/>
        </p:nvGrpSpPr>
        <p:grpSpPr>
          <a:xfrm>
            <a:off x="10006830" y="158109"/>
            <a:ext cx="2011680" cy="2011680"/>
            <a:chOff x="3509125" y="3996806"/>
            <a:chExt cx="1658403" cy="1660350"/>
          </a:xfrm>
        </p:grpSpPr>
        <p:sp>
          <p:nvSpPr>
            <p:cNvPr id="9" name="MH_Other_1">
              <a:extLst>
                <a:ext uri="{FF2B5EF4-FFF2-40B4-BE49-F238E27FC236}">
                  <a16:creationId xmlns="" xmlns:a16="http://schemas.microsoft.com/office/drawing/2014/main" id="{30CF300B-A8EC-9C98-21EE-CE385756CA67}"/>
                </a:ext>
              </a:extLst>
            </p:cNvPr>
            <p:cNvSpPr/>
            <p:nvPr>
              <p:custDataLst>
                <p:tags r:id="rId10"/>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25" name="MH_SubTitle_1">
              <a:extLst>
                <a:ext uri="{FF2B5EF4-FFF2-40B4-BE49-F238E27FC236}">
                  <a16:creationId xmlns="" xmlns:a16="http://schemas.microsoft.com/office/drawing/2014/main" id="{3B18E40C-00E0-6F6F-E35D-64D7085D6521}"/>
                </a:ext>
              </a:extLst>
            </p:cNvPr>
            <p:cNvSpPr/>
            <p:nvPr>
              <p:custDataLst>
                <p:tags r:id="rId11"/>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2</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29" name="Rectangle 28" descr="137 zalo kim anh">
            <a:extLst>
              <a:ext uri="{FF2B5EF4-FFF2-40B4-BE49-F238E27FC236}">
                <a16:creationId xmlns="" xmlns:a16="http://schemas.microsoft.com/office/drawing/2014/main" id="{A9A266D8-8F8C-9DA9-B09E-F837235D11F2}"/>
              </a:ext>
            </a:extLst>
          </p:cNvPr>
          <p:cNvSpPr/>
          <p:nvPr/>
        </p:nvSpPr>
        <p:spPr>
          <a:xfrm>
            <a:off x="2732199" y="1881258"/>
            <a:ext cx="7480872" cy="11972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solidFill>
                  <a:schemeClr val="tx2">
                    <a:lumMod val="75000"/>
                  </a:schemeClr>
                </a:solidFill>
                <a:latin typeface="#9Slide03 AllRoundGothic" panose="020B0703020202020104" pitchFamily="34" charset="0"/>
                <a:ea typeface="Times New Roman" panose="02020603050405020304" pitchFamily="18" charset="0"/>
              </a:rPr>
              <a:t>Gọi độ lớn của trọng lực là trọng lượng kí hiệu là P. Vận dụng mối liên hệ giữa lực và gia tốc hãy tính trọng lượng của vật.</a:t>
            </a:r>
            <a:endParaRPr lang="en-US" sz="2400" dirty="0">
              <a:solidFill>
                <a:schemeClr val="tx2">
                  <a:lumMod val="75000"/>
                </a:schemeClr>
              </a:solidFill>
              <a:latin typeface="#9Slide03 AllRoundGothic" panose="020B0703020202020104" pitchFamily="34" charset="0"/>
              <a:ea typeface="Times New Roman" panose="02020603050405020304" pitchFamily="18" charset="0"/>
            </a:endParaRPr>
          </a:p>
        </p:txBody>
      </p:sp>
      <p:grpSp>
        <p:nvGrpSpPr>
          <p:cNvPr id="6" name="Group 5" descr="137 zalo kim anh">
            <a:extLst>
              <a:ext uri="{FF2B5EF4-FFF2-40B4-BE49-F238E27FC236}">
                <a16:creationId xmlns="" xmlns:a16="http://schemas.microsoft.com/office/drawing/2014/main" id="{106A7C76-FF7C-68C7-A1DA-365DDB389796}"/>
              </a:ext>
            </a:extLst>
          </p:cNvPr>
          <p:cNvGrpSpPr/>
          <p:nvPr/>
        </p:nvGrpSpPr>
        <p:grpSpPr>
          <a:xfrm>
            <a:off x="205483" y="1881258"/>
            <a:ext cx="2448018" cy="421659"/>
            <a:chOff x="3548063" y="4144907"/>
            <a:chExt cx="2448018" cy="421659"/>
          </a:xfrm>
        </p:grpSpPr>
        <p:sp>
          <p:nvSpPr>
            <p:cNvPr id="40" name="MH_Other_4">
              <a:extLst>
                <a:ext uri="{FF2B5EF4-FFF2-40B4-BE49-F238E27FC236}">
                  <a16:creationId xmlns="" xmlns:a16="http://schemas.microsoft.com/office/drawing/2014/main" id="{9D653FDA-5517-2E21-6F4B-B4C19C5587FD}"/>
                </a:ext>
              </a:extLst>
            </p:cNvPr>
            <p:cNvSpPr/>
            <p:nvPr>
              <p:custDataLst>
                <p:tags r:id="rId8"/>
              </p:custDataLst>
            </p:nvPr>
          </p:nvSpPr>
          <p:spPr>
            <a:xfrm flipH="1">
              <a:off x="3548063" y="4144907"/>
              <a:ext cx="2448018" cy="421659"/>
            </a:xfrm>
            <a:prstGeom prst="homePlate">
              <a:avLst/>
            </a:prstGeom>
            <a:solidFill>
              <a:schemeClr val="accent3"/>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41" name="MH_SubTitle_3">
              <a:extLst>
                <a:ext uri="{FF2B5EF4-FFF2-40B4-BE49-F238E27FC236}">
                  <a16:creationId xmlns="" xmlns:a16="http://schemas.microsoft.com/office/drawing/2014/main" id="{1C62FCF2-B35F-AC4C-68AC-AA465DAB0E57}"/>
                </a:ext>
              </a:extLst>
            </p:cNvPr>
            <p:cNvSpPr>
              <a:spLocks noChangeArrowheads="1"/>
            </p:cNvSpPr>
            <p:nvPr>
              <p:custDataLst>
                <p:tags r:id="rId9"/>
              </p:custDataLst>
            </p:nvPr>
          </p:nvSpPr>
          <p:spPr bwMode="auto">
            <a:xfrm flipH="1">
              <a:off x="3606017" y="4176886"/>
              <a:ext cx="2214207" cy="357711"/>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3 </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sp>
        <p:nvSpPr>
          <p:cNvPr id="14" name="TextBox 13" descr="137 zalo kim anh">
            <a:extLst>
              <a:ext uri="{FF2B5EF4-FFF2-40B4-BE49-F238E27FC236}">
                <a16:creationId xmlns="" xmlns:a16="http://schemas.microsoft.com/office/drawing/2014/main" id="{6462C501-7890-5C35-D6B0-5CEBDD0A7C18}"/>
              </a:ext>
            </a:extLst>
          </p:cNvPr>
          <p:cNvSpPr txBox="1"/>
          <p:nvPr/>
        </p:nvSpPr>
        <p:spPr>
          <a:xfrm>
            <a:off x="5416728" y="3087518"/>
            <a:ext cx="1191271" cy="461665"/>
          </a:xfrm>
          <a:prstGeom prst="rect">
            <a:avLst/>
          </a:prstGeom>
          <a:noFill/>
          <a:ln w="28575">
            <a:solidFill>
              <a:schemeClr val="accent5"/>
            </a:solidFill>
          </a:ln>
        </p:spPr>
        <p:txBody>
          <a:bodyPr wrap="square" rtlCol="0">
            <a:spAutoFit/>
          </a:bodyPr>
          <a:lstStyle/>
          <a:p>
            <a:pPr marL="0" indent="0" algn="just">
              <a:buNone/>
            </a:pPr>
            <a:r>
              <a:rPr lang="en-US" sz="2400">
                <a:latin typeface="#9Slide03 AllRoundGothic" panose="020B0703020202020104" pitchFamily="34" charset="0"/>
                <a:ea typeface="Times New Roman" panose="02020603050405020304" pitchFamily="18" charset="0"/>
              </a:rPr>
              <a:t>P</a:t>
            </a:r>
            <a:r>
              <a:rPr lang="en-US" sz="2400">
                <a:effectLst/>
                <a:latin typeface="#9Slide03 AllRoundGothic" panose="020B0703020202020104" pitchFamily="34" charset="0"/>
                <a:ea typeface="Times New Roman" panose="02020603050405020304" pitchFamily="18" charset="0"/>
              </a:rPr>
              <a:t> </a:t>
            </a:r>
            <a:r>
              <a:rPr lang="en-US" sz="2400" dirty="0">
                <a:effectLst/>
                <a:latin typeface="#9Slide03 AllRoundGothic" panose="020B0703020202020104" pitchFamily="34" charset="0"/>
                <a:ea typeface="Times New Roman" panose="02020603050405020304" pitchFamily="18" charset="0"/>
              </a:rPr>
              <a:t>= mg</a:t>
            </a:r>
          </a:p>
        </p:txBody>
      </p:sp>
      <p:sp>
        <p:nvSpPr>
          <p:cNvPr id="15" name="Rectangle 14" descr="137 zalo kim anh">
            <a:extLst>
              <a:ext uri="{FF2B5EF4-FFF2-40B4-BE49-F238E27FC236}">
                <a16:creationId xmlns="" xmlns:a16="http://schemas.microsoft.com/office/drawing/2014/main" id="{40132DE0-0767-0A3A-977F-56C385CB588F}"/>
              </a:ext>
            </a:extLst>
          </p:cNvPr>
          <p:cNvSpPr/>
          <p:nvPr/>
        </p:nvSpPr>
        <p:spPr>
          <a:xfrm>
            <a:off x="2645417" y="3593651"/>
            <a:ext cx="6287568" cy="4718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solidFill>
                  <a:schemeClr val="accent5">
                    <a:lumMod val="50000"/>
                  </a:schemeClr>
                </a:solidFill>
                <a:latin typeface="#9Slide03 AllRoundGothic" panose="020B0703020202020104" pitchFamily="34" charset="0"/>
                <a:ea typeface="Times New Roman" panose="02020603050405020304" pitchFamily="18" charset="0"/>
              </a:rPr>
              <a:t>Tính độ lớn trọng lực tác dụng lên bạn?</a:t>
            </a:r>
            <a:endParaRPr lang="en-US" sz="2400" dirty="0">
              <a:solidFill>
                <a:schemeClr val="accent5">
                  <a:lumMod val="50000"/>
                </a:schemeClr>
              </a:solidFill>
              <a:latin typeface="#9Slide03 AllRoundGothic" panose="020B0703020202020104" pitchFamily="34" charset="0"/>
              <a:ea typeface="Times New Roman" panose="02020603050405020304" pitchFamily="18" charset="0"/>
            </a:endParaRPr>
          </a:p>
        </p:txBody>
      </p:sp>
      <p:grpSp>
        <p:nvGrpSpPr>
          <p:cNvPr id="16" name="Group 15" descr="137 zalo kim anh">
            <a:extLst>
              <a:ext uri="{FF2B5EF4-FFF2-40B4-BE49-F238E27FC236}">
                <a16:creationId xmlns="" xmlns:a16="http://schemas.microsoft.com/office/drawing/2014/main" id="{A5421E9B-21CA-360C-BAB3-C8E00A140E7A}"/>
              </a:ext>
            </a:extLst>
          </p:cNvPr>
          <p:cNvGrpSpPr/>
          <p:nvPr/>
        </p:nvGrpSpPr>
        <p:grpSpPr>
          <a:xfrm>
            <a:off x="205484" y="3619523"/>
            <a:ext cx="2448017" cy="421659"/>
            <a:chOff x="6195920" y="4905054"/>
            <a:chExt cx="2448017" cy="421659"/>
          </a:xfrm>
        </p:grpSpPr>
        <p:sp>
          <p:nvSpPr>
            <p:cNvPr id="21" name="MH_Other_6">
              <a:extLst>
                <a:ext uri="{FF2B5EF4-FFF2-40B4-BE49-F238E27FC236}">
                  <a16:creationId xmlns="" xmlns:a16="http://schemas.microsoft.com/office/drawing/2014/main" id="{C5937B03-8A77-B5BE-5190-5B463CE85A3E}"/>
                </a:ext>
              </a:extLst>
            </p:cNvPr>
            <p:cNvSpPr/>
            <p:nvPr>
              <p:custDataLst>
                <p:tags r:id="rId6"/>
              </p:custDataLst>
            </p:nvPr>
          </p:nvSpPr>
          <p:spPr>
            <a:xfrm>
              <a:off x="6195920" y="4905054"/>
              <a:ext cx="2448017" cy="421659"/>
            </a:xfrm>
            <a:prstGeom prst="homePlate">
              <a:avLst/>
            </a:prstGeom>
            <a:solidFill>
              <a:schemeClr val="accent5"/>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22" name="MH_SubTitle_4">
              <a:extLst>
                <a:ext uri="{FF2B5EF4-FFF2-40B4-BE49-F238E27FC236}">
                  <a16:creationId xmlns="" xmlns:a16="http://schemas.microsoft.com/office/drawing/2014/main" id="{E42F56B5-6FC9-6E9F-BA57-D98CE0162B67}"/>
                </a:ext>
              </a:extLst>
            </p:cNvPr>
            <p:cNvSpPr>
              <a:spLocks noChangeArrowheads="1"/>
            </p:cNvSpPr>
            <p:nvPr>
              <p:custDataLst>
                <p:tags r:id="rId7"/>
              </p:custDataLst>
            </p:nvPr>
          </p:nvSpPr>
          <p:spPr bwMode="auto">
            <a:xfrm>
              <a:off x="6371777" y="4937036"/>
              <a:ext cx="2212208" cy="357711"/>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4</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sp>
        <p:nvSpPr>
          <p:cNvPr id="23" name="TextBox 22" descr="137 zalo kim anh">
            <a:extLst>
              <a:ext uri="{FF2B5EF4-FFF2-40B4-BE49-F238E27FC236}">
                <a16:creationId xmlns="" xmlns:a16="http://schemas.microsoft.com/office/drawing/2014/main" id="{0FED9939-C857-4024-F1CF-EA619130D2C4}"/>
              </a:ext>
            </a:extLst>
          </p:cNvPr>
          <p:cNvSpPr txBox="1"/>
          <p:nvPr/>
        </p:nvSpPr>
        <p:spPr>
          <a:xfrm>
            <a:off x="381341" y="4180344"/>
            <a:ext cx="5202661" cy="1938992"/>
          </a:xfrm>
          <a:prstGeom prst="rect">
            <a:avLst/>
          </a:prstGeom>
          <a:noFill/>
        </p:spPr>
        <p:txBody>
          <a:bodyPr wrap="square" rtlCol="0">
            <a:spAutoFit/>
          </a:bodyPr>
          <a:lstStyle/>
          <a:p>
            <a:pPr marL="0" indent="0">
              <a:buNone/>
            </a:pPr>
            <a:r>
              <a:rPr lang="en-US" sz="2400">
                <a:effectLst/>
                <a:latin typeface="#9Slide03 AllRoundGothic" panose="020B0703020202020104" pitchFamily="34" charset="0"/>
                <a:ea typeface="Times New Roman" panose="02020603050405020304" pitchFamily="18" charset="0"/>
              </a:rPr>
              <a:t>Biểu </a:t>
            </a:r>
            <a:r>
              <a:rPr lang="en-US" sz="2400" dirty="0" err="1">
                <a:effectLst/>
                <a:latin typeface="#9Slide03 AllRoundGothic" panose="020B0703020202020104" pitchFamily="34" charset="0"/>
                <a:ea typeface="Times New Roman" panose="02020603050405020304" pitchFamily="18" charset="0"/>
              </a:rPr>
              <a:t>thức</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tính</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trọng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lực</a:t>
            </a:r>
            <a:r>
              <a:rPr lang="en-US" sz="2400" dirty="0">
                <a:effectLst/>
                <a:latin typeface="#9Slide03 AllRoundGothic" panose="020B0703020202020104" pitchFamily="34" charset="0"/>
                <a:ea typeface="Times New Roman" panose="02020603050405020304" pitchFamily="18" charset="0"/>
              </a:rPr>
              <a:t>: P = </a:t>
            </a:r>
            <a:r>
              <a:rPr lang="en-US" sz="2400" dirty="0" err="1">
                <a:effectLst/>
                <a:latin typeface="#9Slide03 AllRoundGothic" panose="020B0703020202020104" pitchFamily="34" charset="0"/>
                <a:ea typeface="Times New Roman" panose="02020603050405020304" pitchFamily="18" charset="0"/>
              </a:rPr>
              <a:t>m.g</a:t>
            </a:r>
            <a:endParaRPr lang="en-US" sz="2400" dirty="0">
              <a:effectLst/>
              <a:latin typeface="#9Slide03 AllRoundGothic" panose="020B0703020202020104" pitchFamily="34" charset="0"/>
              <a:ea typeface="Times New Roman" panose="02020603050405020304" pitchFamily="18" charset="0"/>
            </a:endParaRPr>
          </a:p>
          <a:p>
            <a:pPr marL="0" indent="0">
              <a:buNone/>
            </a:pPr>
            <a:r>
              <a:rPr lang="en-US" sz="2400" dirty="0" err="1">
                <a:effectLst/>
                <a:latin typeface="#9Slide03 AllRoundGothic" panose="020B0703020202020104" pitchFamily="34" charset="0"/>
                <a:ea typeface="Times New Roman" panose="02020603050405020304" pitchFamily="18" charset="0"/>
              </a:rPr>
              <a:t>Trong</a:t>
            </a:r>
            <a:r>
              <a:rPr lang="en-US" sz="2400" dirty="0">
                <a:effectLst/>
                <a:latin typeface="#9Slide03 AllRoundGothic" panose="020B0703020202020104" pitchFamily="34" charset="0"/>
                <a:ea typeface="Times New Roman" panose="02020603050405020304" pitchFamily="18" charset="0"/>
              </a:rPr>
              <a:t> </a:t>
            </a:r>
            <a:r>
              <a:rPr lang="en-US" sz="2400" err="1">
                <a:effectLst/>
                <a:latin typeface="#9Slide03 AllRoundGothic" panose="020B0703020202020104" pitchFamily="34" charset="0"/>
                <a:ea typeface="Times New Roman" panose="02020603050405020304" pitchFamily="18" charset="0"/>
              </a:rPr>
              <a:t>đó</a:t>
            </a:r>
            <a:r>
              <a:rPr lang="en-US" sz="2400">
                <a:effectLst/>
                <a:latin typeface="#9Slide03 AllRoundGothic" panose="020B0703020202020104" pitchFamily="34" charset="0"/>
                <a:ea typeface="Times New Roman" panose="02020603050405020304" pitchFamily="18" charset="0"/>
              </a:rPr>
              <a:t>:</a:t>
            </a:r>
          </a:p>
          <a:p>
            <a:pPr marL="0" indent="0">
              <a:buNone/>
            </a:pPr>
            <a:r>
              <a:rPr lang="en-US" sz="2400">
                <a:latin typeface="#9Slide03 AllRoundGothic" panose="020B0703020202020104" pitchFamily="34" charset="0"/>
                <a:ea typeface="Times New Roman" panose="02020603050405020304" pitchFamily="18" charset="0"/>
              </a:rPr>
              <a:t>+ </a:t>
            </a:r>
            <a:r>
              <a:rPr lang="en-US" sz="2400">
                <a:effectLst/>
                <a:latin typeface="#9Slide03 AllRoundGothic" panose="020B0703020202020104" pitchFamily="34" charset="0"/>
                <a:ea typeface="Times New Roman" panose="02020603050405020304" pitchFamily="18" charset="0"/>
              </a:rPr>
              <a:t>m </a:t>
            </a:r>
            <a:r>
              <a:rPr lang="en-US" sz="2400" dirty="0" err="1">
                <a:effectLst/>
                <a:latin typeface="#9Slide03 AllRoundGothic" panose="020B0703020202020104" pitchFamily="34" charset="0"/>
                <a:ea typeface="Times New Roman" panose="02020603050405020304" pitchFamily="18" charset="0"/>
              </a:rPr>
              <a:t>là</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khối</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lượng</a:t>
            </a:r>
            <a:r>
              <a:rPr lang="en-US" sz="2400" dirty="0">
                <a:effectLst/>
                <a:latin typeface="#9Slide03 AllRoundGothic" panose="020B0703020202020104" pitchFamily="34" charset="0"/>
                <a:ea typeface="Times New Roman" panose="02020603050405020304" pitchFamily="18" charset="0"/>
              </a:rPr>
              <a:t> (kg); </a:t>
            </a:r>
          </a:p>
          <a:p>
            <a:pPr marL="0" indent="0">
              <a:buNone/>
            </a:pPr>
            <a:r>
              <a:rPr lang="en-US" sz="2400">
                <a:effectLst/>
                <a:latin typeface="#9Slide03 AllRoundGothic" panose="020B0703020202020104" pitchFamily="34" charset="0"/>
                <a:ea typeface="Times New Roman" panose="02020603050405020304" pitchFamily="18" charset="0"/>
              </a:rPr>
              <a:t>+ g </a:t>
            </a:r>
            <a:r>
              <a:rPr lang="en-US" sz="2400" dirty="0" err="1">
                <a:effectLst/>
                <a:latin typeface="#9Slide03 AllRoundGothic" panose="020B0703020202020104" pitchFamily="34" charset="0"/>
                <a:ea typeface="Times New Roman" panose="02020603050405020304" pitchFamily="18" charset="0"/>
              </a:rPr>
              <a:t>là</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gia</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tốc</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trọng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trường</a:t>
            </a:r>
            <a:r>
              <a:rPr lang="en-US" sz="2400" dirty="0">
                <a:effectLst/>
                <a:latin typeface="#9Slide03 AllRoundGothic" panose="020B0703020202020104" pitchFamily="34" charset="0"/>
                <a:ea typeface="Times New Roman" panose="02020603050405020304" pitchFamily="18" charset="0"/>
              </a:rPr>
              <a:t> </a:t>
            </a:r>
          </a:p>
          <a:p>
            <a:pPr marL="0" indent="0" algn="ctr">
              <a:buNone/>
            </a:pPr>
            <a:r>
              <a:rPr lang="en-US" sz="2400">
                <a:effectLst/>
                <a:latin typeface="#9Slide03 AllRoundGothic" panose="020B0703020202020104" pitchFamily="34" charset="0"/>
                <a:ea typeface="Times New Roman" panose="02020603050405020304" pitchFamily="18" charset="0"/>
              </a:rPr>
              <a:t>với </a:t>
            </a:r>
            <a:r>
              <a:rPr lang="en-US" sz="2400" dirty="0">
                <a:effectLst/>
                <a:latin typeface="#9Slide03 AllRoundGothic" panose="020B0703020202020104" pitchFamily="34" charset="0"/>
                <a:ea typeface="Times New Roman" panose="02020603050405020304" pitchFamily="18" charset="0"/>
              </a:rPr>
              <a:t>g = 10 m/s</a:t>
            </a:r>
            <a:r>
              <a:rPr lang="en-US" sz="2400" baseline="30000" dirty="0">
                <a:effectLst/>
                <a:latin typeface="#9Slide03 AllRoundGothic" panose="020B0703020202020104" pitchFamily="34" charset="0"/>
                <a:ea typeface="Times New Roman" panose="02020603050405020304" pitchFamily="18" charset="0"/>
              </a:rPr>
              <a:t>2</a:t>
            </a:r>
            <a:endParaRPr lang="en-US" sz="2400" dirty="0">
              <a:latin typeface="#9Slide03 AllRoundGothic" panose="020B0703020202020104" pitchFamily="34" charset="0"/>
            </a:endParaRPr>
          </a:p>
        </p:txBody>
      </p:sp>
      <p:sp>
        <p:nvSpPr>
          <p:cNvPr id="24" name="TextBox 23" descr="137 zalo kim anh">
            <a:extLst>
              <a:ext uri="{FF2B5EF4-FFF2-40B4-BE49-F238E27FC236}">
                <a16:creationId xmlns="" xmlns:a16="http://schemas.microsoft.com/office/drawing/2014/main" id="{0D7978FF-6F51-1CD1-D67C-BFEF62A6337B}"/>
              </a:ext>
            </a:extLst>
          </p:cNvPr>
          <p:cNvSpPr txBox="1"/>
          <p:nvPr/>
        </p:nvSpPr>
        <p:spPr>
          <a:xfrm>
            <a:off x="6607999" y="4201489"/>
            <a:ext cx="4843772" cy="1200329"/>
          </a:xfrm>
          <a:prstGeom prst="rect">
            <a:avLst/>
          </a:prstGeom>
          <a:noFill/>
        </p:spPr>
        <p:txBody>
          <a:bodyPr wrap="square" rtlCol="0">
            <a:spAutoFit/>
          </a:bodyPr>
          <a:lstStyle/>
          <a:p>
            <a:pPr marL="0" indent="0">
              <a:buNone/>
            </a:pPr>
            <a:r>
              <a:rPr lang="en-US" sz="2400" u="sng" err="1">
                <a:effectLst/>
                <a:latin typeface="#9Slide03 AllRoundGothic" panose="020B0703020202020104" pitchFamily="34" charset="0"/>
                <a:ea typeface="Times New Roman" panose="02020603050405020304" pitchFamily="18" charset="0"/>
              </a:rPr>
              <a:t>Ví</a:t>
            </a:r>
            <a:r>
              <a:rPr lang="en-US" sz="2400" u="sng">
                <a:effectLst/>
                <a:latin typeface="#9Slide03 AllRoundGothic" panose="020B0703020202020104" pitchFamily="34" charset="0"/>
                <a:ea typeface="Times New Roman" panose="02020603050405020304" pitchFamily="18" charset="0"/>
              </a:rPr>
              <a:t> dụ</a:t>
            </a:r>
            <a:r>
              <a:rPr lang="en-US" sz="2400" u="sng" dirty="0">
                <a:latin typeface="#9Slide03 AllRoundGothic" panose="020B0703020202020104" pitchFamily="34" charset="0"/>
                <a:ea typeface="Times New Roman" panose="02020603050405020304" pitchFamily="18" charset="0"/>
              </a:rPr>
              <a:t>:</a:t>
            </a:r>
            <a:r>
              <a:rPr lang="en-US" sz="240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cân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nặng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của</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bạn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là</a:t>
            </a:r>
            <a:r>
              <a:rPr lang="en-US" sz="2400" dirty="0">
                <a:effectLst/>
                <a:latin typeface="#9Slide03 AllRoundGothic" panose="020B0703020202020104" pitchFamily="34" charset="0"/>
                <a:ea typeface="Times New Roman" panose="02020603050405020304" pitchFamily="18" charset="0"/>
              </a:rPr>
              <a:t> 50 kg</a:t>
            </a:r>
          </a:p>
          <a:p>
            <a:pPr marL="0" indent="0">
              <a:buNone/>
            </a:pPr>
            <a:r>
              <a:rPr lang="en-US" sz="2400">
                <a:effectLst/>
                <a:latin typeface="#9Slide03 AllRoundGothic" panose="020B0703020202020104" pitchFamily="34" charset="0"/>
                <a:ea typeface="Times New Roman" panose="02020603050405020304" pitchFamily="18" charset="0"/>
              </a:rPr>
              <a:t>Trọng </a:t>
            </a:r>
            <a:r>
              <a:rPr lang="en-US" sz="2400" dirty="0" err="1">
                <a:effectLst/>
                <a:latin typeface="#9Slide03 AllRoundGothic" panose="020B0703020202020104" pitchFamily="34" charset="0"/>
                <a:ea typeface="Times New Roman" panose="02020603050405020304" pitchFamily="18" charset="0"/>
              </a:rPr>
              <a:t>lực</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tác</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dụng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lên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bạn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là</a:t>
            </a:r>
            <a:r>
              <a:rPr lang="en-US" sz="2400" dirty="0">
                <a:effectLst/>
                <a:latin typeface="#9Slide03 AllRoundGothic" panose="020B0703020202020104" pitchFamily="34" charset="0"/>
                <a:ea typeface="Times New Roman" panose="02020603050405020304" pitchFamily="18" charset="0"/>
              </a:rPr>
              <a:t>: </a:t>
            </a:r>
          </a:p>
          <a:p>
            <a:pPr marL="0" indent="0" algn="ctr">
              <a:buNone/>
            </a:pPr>
            <a:r>
              <a:rPr lang="en-US" sz="2400">
                <a:effectLst/>
                <a:latin typeface="#9Slide03 AllRoundGothic" panose="020B0703020202020104" pitchFamily="34" charset="0"/>
                <a:ea typeface="Times New Roman" panose="02020603050405020304" pitchFamily="18" charset="0"/>
              </a:rPr>
              <a:t>P </a:t>
            </a:r>
            <a:r>
              <a:rPr lang="en-US" sz="2400" dirty="0">
                <a:effectLst/>
                <a:latin typeface="#9Slide03 AllRoundGothic" panose="020B0703020202020104" pitchFamily="34" charset="0"/>
                <a:ea typeface="Times New Roman" panose="02020603050405020304" pitchFamily="18" charset="0"/>
              </a:rPr>
              <a:t>= m. g </a:t>
            </a:r>
            <a:r>
              <a:rPr lang="en-US" sz="2400">
                <a:effectLst/>
                <a:latin typeface="#9Slide03 AllRoundGothic" panose="020B0703020202020104" pitchFamily="34" charset="0"/>
                <a:ea typeface="Times New Roman" panose="02020603050405020304" pitchFamily="18" charset="0"/>
              </a:rPr>
              <a:t>= 50.10 </a:t>
            </a:r>
            <a:r>
              <a:rPr lang="en-US" sz="2400" dirty="0">
                <a:effectLst/>
                <a:latin typeface="#9Slide03 AllRoundGothic" panose="020B0703020202020104" pitchFamily="34" charset="0"/>
                <a:ea typeface="Times New Roman" panose="02020603050405020304" pitchFamily="18" charset="0"/>
              </a:rPr>
              <a:t>= 500 (</a:t>
            </a:r>
            <a:r>
              <a:rPr lang="en-US" sz="2400">
                <a:effectLst/>
                <a:latin typeface="#9Slide03 AllRoundGothic" panose="020B0703020202020104" pitchFamily="34" charset="0"/>
                <a:ea typeface="Times New Roman" panose="02020603050405020304" pitchFamily="18" charset="0"/>
              </a:rPr>
              <a:t>N).</a:t>
            </a:r>
            <a:endParaRPr lang="en-US" sz="2400" dirty="0">
              <a:effectLst/>
              <a:latin typeface="#9Slide03 AllRoundGothic" panose="020B0703020202020104" pitchFamily="34"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656791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Effect transition="in" filter="fade">
                                      <p:cBhvr>
                                        <p:cTn id="24" dur="500"/>
                                        <p:tgtEl>
                                          <p:spTgt spid="2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
                                            <p:txEl>
                                              <p:pRg st="1" end="1"/>
                                            </p:txEl>
                                          </p:spTgt>
                                        </p:tgtEl>
                                        <p:attrNameLst>
                                          <p:attrName>style.visibility</p:attrName>
                                        </p:attrNameLst>
                                      </p:cBhvr>
                                      <p:to>
                                        <p:strVal val="visible"/>
                                      </p:to>
                                    </p:set>
                                    <p:animEffect transition="in" filter="fade">
                                      <p:cBhvr>
                                        <p:cTn id="29" dur="500"/>
                                        <p:tgtEl>
                                          <p:spTgt spid="2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3">
                                            <p:txEl>
                                              <p:pRg st="2" end="2"/>
                                            </p:txEl>
                                          </p:spTgt>
                                        </p:tgtEl>
                                        <p:attrNameLst>
                                          <p:attrName>style.visibility</p:attrName>
                                        </p:attrNameLst>
                                      </p:cBhvr>
                                      <p:to>
                                        <p:strVal val="visible"/>
                                      </p:to>
                                    </p:set>
                                    <p:animEffect transition="in" filter="fade">
                                      <p:cBhvr>
                                        <p:cTn id="34" dur="500"/>
                                        <p:tgtEl>
                                          <p:spTgt spid="2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
                                            <p:txEl>
                                              <p:pRg st="4" end="4"/>
                                            </p:txEl>
                                          </p:spTgt>
                                        </p:tgtEl>
                                        <p:attrNameLst>
                                          <p:attrName>style.visibility</p:attrName>
                                        </p:attrNameLst>
                                      </p:cBhvr>
                                      <p:to>
                                        <p:strVal val="visible"/>
                                      </p:to>
                                    </p:set>
                                    <p:animEffect transition="in" filter="fade">
                                      <p:cBhvr>
                                        <p:cTn id="44" dur="500"/>
                                        <p:tgtEl>
                                          <p:spTgt spid="2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24">
                                            <p:txEl>
                                              <p:pRg st="0" end="0"/>
                                            </p:txEl>
                                          </p:spTgt>
                                        </p:tgtEl>
                                        <p:attrNameLst>
                                          <p:attrName>style.visibility</p:attrName>
                                        </p:attrNameLst>
                                      </p:cBhvr>
                                      <p:to>
                                        <p:strVal val="visible"/>
                                      </p:to>
                                    </p:set>
                                    <p:animEffect transition="in" filter="circle(in)">
                                      <p:cBhvr>
                                        <p:cTn id="49" dur="2000"/>
                                        <p:tgtEl>
                                          <p:spTgt spid="2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4">
                                            <p:txEl>
                                              <p:pRg st="1" end="1"/>
                                            </p:txEl>
                                          </p:spTgt>
                                        </p:tgtEl>
                                        <p:attrNameLst>
                                          <p:attrName>style.visibility</p:attrName>
                                        </p:attrNameLst>
                                      </p:cBhvr>
                                      <p:to>
                                        <p:strVal val="visible"/>
                                      </p:to>
                                    </p:set>
                                    <p:animEffect transition="in" filter="circle(in)">
                                      <p:cBhvr>
                                        <p:cTn id="54" dur="2000"/>
                                        <p:tgtEl>
                                          <p:spTgt spid="24">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24">
                                            <p:txEl>
                                              <p:pRg st="2" end="2"/>
                                            </p:txEl>
                                          </p:spTgt>
                                        </p:tgtEl>
                                        <p:attrNameLst>
                                          <p:attrName>style.visibility</p:attrName>
                                        </p:attrNameLst>
                                      </p:cBhvr>
                                      <p:to>
                                        <p:strVal val="visible"/>
                                      </p:to>
                                    </p:set>
                                    <p:animEffect transition="in" filter="circle(in)">
                                      <p:cBhvr>
                                        <p:cTn id="59" dur="20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descr="137 zalo kim anh"/>
          <p:cNvGrpSpPr/>
          <p:nvPr/>
        </p:nvGrpSpPr>
        <p:grpSpPr>
          <a:xfrm>
            <a:off x="205483" y="111671"/>
            <a:ext cx="7462837" cy="853202"/>
            <a:chOff x="2364581" y="3387100"/>
            <a:chExt cx="7462837" cy="853202"/>
          </a:xfrm>
        </p:grpSpPr>
        <p:cxnSp>
          <p:nvCxnSpPr>
            <p:cNvPr id="18" name="MH_Other_4"/>
            <p:cNvCxnSpPr/>
            <p:nvPr>
              <p:custDataLst>
                <p:tags r:id="rId14"/>
              </p:custDataLst>
            </p:nvPr>
          </p:nvCxnSpPr>
          <p:spPr>
            <a:xfrm>
              <a:off x="2502021" y="4238515"/>
              <a:ext cx="7325397" cy="0"/>
            </a:xfrm>
            <a:prstGeom prst="line">
              <a:avLst/>
            </a:prstGeom>
            <a:ln>
              <a:solidFill>
                <a:srgbClr val="DCDCDC"/>
              </a:solidFill>
            </a:ln>
          </p:spPr>
          <p:style>
            <a:lnRef idx="1">
              <a:schemeClr val="accent1"/>
            </a:lnRef>
            <a:fillRef idx="0">
              <a:schemeClr val="accent1"/>
            </a:fillRef>
            <a:effectRef idx="0">
              <a:schemeClr val="accent1"/>
            </a:effectRef>
            <a:fontRef idx="minor">
              <a:schemeClr val="tx1"/>
            </a:fontRef>
          </p:style>
        </p:cxnSp>
        <p:sp>
          <p:nvSpPr>
            <p:cNvPr id="19" name="MH_Other_5"/>
            <p:cNvSpPr/>
            <p:nvPr>
              <p:custDataLst>
                <p:tags r:id="rId15"/>
              </p:custDataLst>
            </p:nvPr>
          </p:nvSpPr>
          <p:spPr>
            <a:xfrm>
              <a:off x="2364581" y="3472777"/>
              <a:ext cx="835352" cy="767525"/>
            </a:xfrm>
            <a:prstGeom prst="flowChartDisplay">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9Slide03 AllRoundGothic" panose="020B0703020202020104" pitchFamily="34" charset="0"/>
                <a:ea typeface="迷你简准圆" panose="03000509000000000000" pitchFamily="65" charset="-122"/>
              </a:endParaRPr>
            </a:p>
          </p:txBody>
        </p:sp>
        <p:sp>
          <p:nvSpPr>
            <p:cNvPr id="20" name="MH_Other_6"/>
            <p:cNvSpPr/>
            <p:nvPr>
              <p:custDataLst>
                <p:tags r:id="rId16"/>
              </p:custDataLst>
            </p:nvPr>
          </p:nvSpPr>
          <p:spPr>
            <a:xfrm>
              <a:off x="2482387" y="3387100"/>
              <a:ext cx="835352" cy="767525"/>
            </a:xfrm>
            <a:prstGeom prst="flowChartDispla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216000"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uLnTx/>
                  <a:uFillTx/>
                  <a:latin typeface="#9Slide03 AllRoundGothic" panose="020B0703020202020104" pitchFamily="34" charset="0"/>
                  <a:ea typeface="迷你简准圆" panose="03000509000000000000" pitchFamily="65" charset="-122"/>
                </a:rPr>
                <a:t>II</a:t>
              </a:r>
              <a:endParaRPr kumimoji="0" lang="zh-CN" altLang="en-US"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endParaRPr>
            </a:p>
          </p:txBody>
        </p:sp>
      </p:grpSp>
      <p:sp>
        <p:nvSpPr>
          <p:cNvPr id="10" name="TextBox 9" descr="137 zalo kim anh">
            <a:extLst>
              <a:ext uri="{FF2B5EF4-FFF2-40B4-BE49-F238E27FC236}">
                <a16:creationId xmlns="" xmlns:a16="http://schemas.microsoft.com/office/drawing/2014/main" id="{4DD1998F-7DEE-6E17-E02E-BBC6DE614302}"/>
              </a:ext>
            </a:extLst>
          </p:cNvPr>
          <p:cNvSpPr txBox="1"/>
          <p:nvPr/>
        </p:nvSpPr>
        <p:spPr>
          <a:xfrm>
            <a:off x="1276447" y="310767"/>
            <a:ext cx="6096000" cy="523220"/>
          </a:xfrm>
          <a:prstGeom prst="rect">
            <a:avLst/>
          </a:prstGeom>
          <a:noFill/>
        </p:spPr>
        <p:txBody>
          <a:bodyPr wrap="square">
            <a:spAutoFit/>
          </a:bodyPr>
          <a:lstStyle/>
          <a:p>
            <a:pPr algn="just"/>
            <a:r>
              <a:rPr lang="en-US" sz="2800" b="1">
                <a:solidFill>
                  <a:schemeClr val="accent4"/>
                </a:solidFill>
                <a:latin typeface="#9Slide03 AllRoundGothic" panose="020B0703020202020104" pitchFamily="34" charset="0"/>
                <a:cs typeface="Times New Roman" panose="02020603050405020304" pitchFamily="18" charset="0"/>
              </a:rPr>
              <a:t>CÁC LOẠI LỰC THƯỜNG GẶP</a:t>
            </a:r>
            <a:endParaRPr lang="en-US" sz="2800" b="1" dirty="0">
              <a:solidFill>
                <a:schemeClr val="accent4"/>
              </a:solidFill>
              <a:latin typeface="#9Slide03 AllRoundGothic" panose="020B0703020202020104" pitchFamily="34" charset="0"/>
            </a:endParaRPr>
          </a:p>
        </p:txBody>
      </p:sp>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11654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11622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1</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17417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12199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TRỌNG LỰC </a:t>
            </a:r>
            <a:endParaRPr lang="en-US" sz="2800" b="1" dirty="0">
              <a:solidFill>
                <a:schemeClr val="accent2">
                  <a:lumMod val="50000"/>
                </a:schemeClr>
              </a:solidFill>
              <a:latin typeface="#9Slide03 AllRoundGothic" panose="020B0703020202020104" pitchFamily="34" charset="0"/>
            </a:endParaRPr>
          </a:p>
        </p:txBody>
      </p:sp>
      <p:sp>
        <p:nvSpPr>
          <p:cNvPr id="5" name="Rectangle 4" descr="137 zalo kim anh">
            <a:extLst>
              <a:ext uri="{FF2B5EF4-FFF2-40B4-BE49-F238E27FC236}">
                <a16:creationId xmlns="" xmlns:a16="http://schemas.microsoft.com/office/drawing/2014/main" id="{53DF32FB-B525-6243-38D8-D46B7DE0C074}"/>
              </a:ext>
            </a:extLst>
          </p:cNvPr>
          <p:cNvSpPr/>
          <p:nvPr/>
        </p:nvSpPr>
        <p:spPr>
          <a:xfrm>
            <a:off x="342923" y="2491246"/>
            <a:ext cx="5633411" cy="128641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15000"/>
              </a:lnSpc>
            </a:pPr>
            <a:r>
              <a:rPr lang="en-US" sz="2400">
                <a:solidFill>
                  <a:schemeClr val="accent1">
                    <a:lumMod val="25000"/>
                  </a:schemeClr>
                </a:solidFill>
                <a:latin typeface="#9Slide03 AllRoundGothic" panose="020B0703020202020104" pitchFamily="34" charset="0"/>
                <a:ea typeface="Times New Roman" panose="02020603050405020304" pitchFamily="18" charset="0"/>
              </a:rPr>
              <a:t>Từ bảng số liệu 2.1, xác định gia tốc rơi tự do ở vị trí thực hiện phép đo. Lấy kết quả đến 3 chữ số có nghĩa.</a:t>
            </a:r>
            <a:endParaRPr lang="en-US" sz="2400" dirty="0">
              <a:solidFill>
                <a:schemeClr val="accent1">
                  <a:lumMod val="25000"/>
                </a:schemeClr>
              </a:solidFill>
              <a:latin typeface="#9Slide03 AllRoundGothic" panose="020B0703020202020104" pitchFamily="34" charset="0"/>
              <a:ea typeface="Times New Roman" panose="02020603050405020304" pitchFamily="18" charset="0"/>
            </a:endParaRPr>
          </a:p>
        </p:txBody>
      </p:sp>
      <p:grpSp>
        <p:nvGrpSpPr>
          <p:cNvPr id="7" name="组合 5" descr="137 zalo kim anh">
            <a:extLst>
              <a:ext uri="{FF2B5EF4-FFF2-40B4-BE49-F238E27FC236}">
                <a16:creationId xmlns="" xmlns:a16="http://schemas.microsoft.com/office/drawing/2014/main" id="{0DA5E050-CDBB-CBDB-D05F-49BC0BB2EC26}"/>
              </a:ext>
            </a:extLst>
          </p:cNvPr>
          <p:cNvGrpSpPr/>
          <p:nvPr/>
        </p:nvGrpSpPr>
        <p:grpSpPr>
          <a:xfrm>
            <a:off x="10006830" y="158109"/>
            <a:ext cx="2011680" cy="2011680"/>
            <a:chOff x="3509125" y="3996806"/>
            <a:chExt cx="1658403" cy="1660350"/>
          </a:xfrm>
        </p:grpSpPr>
        <p:sp>
          <p:nvSpPr>
            <p:cNvPr id="9" name="MH_Other_1">
              <a:extLst>
                <a:ext uri="{FF2B5EF4-FFF2-40B4-BE49-F238E27FC236}">
                  <a16:creationId xmlns="" xmlns:a16="http://schemas.microsoft.com/office/drawing/2014/main" id="{30CF300B-A8EC-9C98-21EE-CE385756CA67}"/>
                </a:ext>
              </a:extLst>
            </p:cNvPr>
            <p:cNvSpPr/>
            <p:nvPr>
              <p:custDataLst>
                <p:tags r:id="rId12"/>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25" name="MH_SubTitle_1">
              <a:extLst>
                <a:ext uri="{FF2B5EF4-FFF2-40B4-BE49-F238E27FC236}">
                  <a16:creationId xmlns="" xmlns:a16="http://schemas.microsoft.com/office/drawing/2014/main" id="{3B18E40C-00E0-6F6F-E35D-64D7085D6521}"/>
                </a:ext>
              </a:extLst>
            </p:cNvPr>
            <p:cNvSpPr/>
            <p:nvPr>
              <p:custDataLst>
                <p:tags r:id="rId13"/>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3</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31" name="Rectangle 30" descr="137 zalo kim anh">
            <a:extLst>
              <a:ext uri="{FF2B5EF4-FFF2-40B4-BE49-F238E27FC236}">
                <a16:creationId xmlns="" xmlns:a16="http://schemas.microsoft.com/office/drawing/2014/main" id="{46E15866-A12A-6817-DA61-ACD58998BD80}"/>
              </a:ext>
            </a:extLst>
          </p:cNvPr>
          <p:cNvSpPr/>
          <p:nvPr/>
        </p:nvSpPr>
        <p:spPr>
          <a:xfrm>
            <a:off x="6213667" y="3487338"/>
            <a:ext cx="5635409" cy="76984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solidFill>
                  <a:schemeClr val="accent2">
                    <a:lumMod val="50000"/>
                  </a:schemeClr>
                </a:solidFill>
                <a:latin typeface="#9Slide03 AllRoundGothic" panose="020B0703020202020104" pitchFamily="34" charset="0"/>
                <a:ea typeface="Times New Roman" panose="02020603050405020304" pitchFamily="18" charset="0"/>
              </a:rPr>
              <a:t>Nêu mối quan hệ giữa khối lượng và trọng lượng. Và đặc điểm của chúng.</a:t>
            </a:r>
            <a:endParaRPr lang="en-US" sz="2400" dirty="0">
              <a:solidFill>
                <a:schemeClr val="accent2">
                  <a:lumMod val="50000"/>
                </a:schemeClr>
              </a:solidFill>
              <a:effectLst/>
              <a:latin typeface="#9Slide03 AllRoundGothic" panose="020B0703020202020104" pitchFamily="34" charset="0"/>
              <a:ea typeface="Times New Roman" panose="02020603050405020304" pitchFamily="18" charset="0"/>
            </a:endParaRPr>
          </a:p>
        </p:txBody>
      </p:sp>
      <p:grpSp>
        <p:nvGrpSpPr>
          <p:cNvPr id="35" name="组合 1" descr="137 zalo kim anh">
            <a:extLst>
              <a:ext uri="{FF2B5EF4-FFF2-40B4-BE49-F238E27FC236}">
                <a16:creationId xmlns="" xmlns:a16="http://schemas.microsoft.com/office/drawing/2014/main" id="{26194EA2-D703-4591-1EF6-D4F19519BBEA}"/>
              </a:ext>
            </a:extLst>
          </p:cNvPr>
          <p:cNvGrpSpPr/>
          <p:nvPr/>
        </p:nvGrpSpPr>
        <p:grpSpPr>
          <a:xfrm>
            <a:off x="3548063" y="1723447"/>
            <a:ext cx="5095874" cy="4547757"/>
            <a:chOff x="4127500" y="2249487"/>
            <a:chExt cx="4048126" cy="3612705"/>
          </a:xfrm>
        </p:grpSpPr>
        <p:sp>
          <p:nvSpPr>
            <p:cNvPr id="36" name="MH_Other_1">
              <a:extLst>
                <a:ext uri="{FF2B5EF4-FFF2-40B4-BE49-F238E27FC236}">
                  <a16:creationId xmlns="" xmlns:a16="http://schemas.microsoft.com/office/drawing/2014/main" id="{F588450A-D7D3-0A4B-5908-4FC56570D69F}"/>
                </a:ext>
              </a:extLst>
            </p:cNvPr>
            <p:cNvSpPr/>
            <p:nvPr>
              <p:custDataLst>
                <p:tags r:id="rId6"/>
              </p:custDataLst>
            </p:nvPr>
          </p:nvSpPr>
          <p:spPr>
            <a:xfrm>
              <a:off x="5753101" y="5644704"/>
              <a:ext cx="784225" cy="217488"/>
            </a:xfrm>
            <a:prstGeom prst="ellipse">
              <a:avLst/>
            </a:prstGeom>
            <a:gradFill flip="none" rotWithShape="1">
              <a:gsLst>
                <a:gs pos="0">
                  <a:schemeClr val="tx1">
                    <a:lumMod val="50000"/>
                    <a:lumOff val="50000"/>
                  </a:schemeClr>
                </a:gs>
                <a:gs pos="100000">
                  <a:schemeClr val="bg1">
                    <a:lumMod val="75000"/>
                    <a:alpha val="0"/>
                  </a:schemeClr>
                </a:gs>
              </a:gsLst>
              <a:path path="shape">
                <a:fillToRect l="50000" t="50000" r="50000" b="50000"/>
              </a:path>
              <a:tileRect/>
            </a:gra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7" name="MH_Other_2">
              <a:extLst>
                <a:ext uri="{FF2B5EF4-FFF2-40B4-BE49-F238E27FC236}">
                  <a16:creationId xmlns="" xmlns:a16="http://schemas.microsoft.com/office/drawing/2014/main" id="{6168A383-C4FF-790A-79D1-D00D49730F56}"/>
                </a:ext>
              </a:extLst>
            </p:cNvPr>
            <p:cNvSpPr/>
            <p:nvPr>
              <p:custDataLst>
                <p:tags r:id="rId7"/>
              </p:custDataLst>
            </p:nvPr>
          </p:nvSpPr>
          <p:spPr>
            <a:xfrm>
              <a:off x="6070600" y="2249487"/>
              <a:ext cx="160338" cy="3486686"/>
            </a:xfrm>
            <a:prstGeom prst="rect">
              <a:avLst/>
            </a:prstGeom>
            <a:gradFill>
              <a:gsLst>
                <a:gs pos="0">
                  <a:srgbClr val="C2C2C2"/>
                </a:gs>
                <a:gs pos="50000">
                  <a:srgbClr val="DBDBDB"/>
                </a:gs>
                <a:gs pos="100000">
                  <a:srgbClr val="C2C2C2"/>
                </a:gs>
              </a:gsLst>
              <a:lin ang="0" scaled="0"/>
            </a:gradFill>
            <a:ln>
              <a:solidFill>
                <a:schemeClr val="bg1">
                  <a:lumMod val="75000"/>
                </a:schemeClr>
              </a:solidFill>
            </a:ln>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8" name="MH_Other_3">
              <a:extLst>
                <a:ext uri="{FF2B5EF4-FFF2-40B4-BE49-F238E27FC236}">
                  <a16:creationId xmlns="" xmlns:a16="http://schemas.microsoft.com/office/drawing/2014/main" id="{9D1738E6-5EB6-ADE3-48EE-D77A3DB90F0D}"/>
                </a:ext>
              </a:extLst>
            </p:cNvPr>
            <p:cNvSpPr/>
            <p:nvPr>
              <p:custDataLst>
                <p:tags r:id="rId8"/>
              </p:custDataLst>
            </p:nvPr>
          </p:nvSpPr>
          <p:spPr>
            <a:xfrm flipH="1">
              <a:off x="4127500" y="2509838"/>
              <a:ext cx="1944688" cy="334962"/>
            </a:xfrm>
            <a:prstGeom prst="homePlate">
              <a:avLst/>
            </a:prstGeom>
            <a:solidFill>
              <a:schemeClr val="accent1"/>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9" name="MH_SubTitle_1">
              <a:extLst>
                <a:ext uri="{FF2B5EF4-FFF2-40B4-BE49-F238E27FC236}">
                  <a16:creationId xmlns="" xmlns:a16="http://schemas.microsoft.com/office/drawing/2014/main" id="{1E38128B-70AD-C732-BDAD-649A2620AFD0}"/>
                </a:ext>
              </a:extLst>
            </p:cNvPr>
            <p:cNvSpPr>
              <a:spLocks noChangeArrowheads="1"/>
            </p:cNvSpPr>
            <p:nvPr>
              <p:custDataLst>
                <p:tags r:id="rId9"/>
              </p:custDataLst>
            </p:nvPr>
          </p:nvSpPr>
          <p:spPr bwMode="auto">
            <a:xfrm flipH="1">
              <a:off x="4173538" y="2535238"/>
              <a:ext cx="1758950" cy="284162"/>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1</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sp>
          <p:nvSpPr>
            <p:cNvPr id="42" name="MH_Other_5">
              <a:extLst>
                <a:ext uri="{FF2B5EF4-FFF2-40B4-BE49-F238E27FC236}">
                  <a16:creationId xmlns="" xmlns:a16="http://schemas.microsoft.com/office/drawing/2014/main" id="{C358DABB-0C5D-0324-5822-9F155917DB70}"/>
                </a:ext>
              </a:extLst>
            </p:cNvPr>
            <p:cNvSpPr/>
            <p:nvPr>
              <p:custDataLst>
                <p:tags r:id="rId10"/>
              </p:custDataLst>
            </p:nvPr>
          </p:nvSpPr>
          <p:spPr>
            <a:xfrm>
              <a:off x="6230939" y="3303676"/>
              <a:ext cx="1944687" cy="334962"/>
            </a:xfrm>
            <a:prstGeom prst="homePlate">
              <a:avLst/>
            </a:prstGeom>
            <a:solidFill>
              <a:schemeClr val="accent2"/>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43" name="MH_SubTitle_2">
              <a:extLst>
                <a:ext uri="{FF2B5EF4-FFF2-40B4-BE49-F238E27FC236}">
                  <a16:creationId xmlns="" xmlns:a16="http://schemas.microsoft.com/office/drawing/2014/main" id="{A46E7B43-332E-9F3A-B6EF-1527A7210FFA}"/>
                </a:ext>
              </a:extLst>
            </p:cNvPr>
            <p:cNvSpPr>
              <a:spLocks noChangeArrowheads="1"/>
            </p:cNvSpPr>
            <p:nvPr>
              <p:custDataLst>
                <p:tags r:id="rId11"/>
              </p:custDataLst>
            </p:nvPr>
          </p:nvSpPr>
          <p:spPr bwMode="auto">
            <a:xfrm>
              <a:off x="6370638" y="3329078"/>
              <a:ext cx="1757362" cy="284162"/>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2</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aphicFrame>
        <p:nvGraphicFramePr>
          <p:cNvPr id="14" name="Table 13" descr="137 zalo kim anh">
            <a:extLst>
              <a:ext uri="{FF2B5EF4-FFF2-40B4-BE49-F238E27FC236}">
                <a16:creationId xmlns="" xmlns:a16="http://schemas.microsoft.com/office/drawing/2014/main" id="{FFB2ACCE-6236-3657-8EDF-B84DAA22D7FE}"/>
              </a:ext>
            </a:extLst>
          </p:cNvPr>
          <p:cNvGraphicFramePr>
            <a:graphicFrameLocks noGrp="1"/>
          </p:cNvGraphicFramePr>
          <p:nvPr>
            <p:extLst>
              <p:ext uri="{D42A27DB-BD31-4B8C-83A1-F6EECF244321}">
                <p14:modId xmlns:p14="http://schemas.microsoft.com/office/powerpoint/2010/main" val="197061664"/>
              </p:ext>
            </p:extLst>
          </p:nvPr>
        </p:nvGraphicFramePr>
        <p:xfrm>
          <a:off x="857428" y="3807726"/>
          <a:ext cx="4215009" cy="3364992"/>
        </p:xfrm>
        <a:graphic>
          <a:graphicData uri="http://schemas.openxmlformats.org/drawingml/2006/table">
            <a:tbl>
              <a:tblPr firstRow="1" firstCol="1" bandRow="1">
                <a:tableStyleId>{69012ECD-51FC-41F1-AA8D-1B2483CD663E}</a:tableStyleId>
              </a:tblPr>
              <a:tblGrid>
                <a:gridCol w="1120117">
                  <a:extLst>
                    <a:ext uri="{9D8B030D-6E8A-4147-A177-3AD203B41FA5}">
                      <a16:colId xmlns="" xmlns:a16="http://schemas.microsoft.com/office/drawing/2014/main" val="1519943532"/>
                    </a:ext>
                  </a:extLst>
                </a:gridCol>
                <a:gridCol w="1603717">
                  <a:extLst>
                    <a:ext uri="{9D8B030D-6E8A-4147-A177-3AD203B41FA5}">
                      <a16:colId xmlns="" xmlns:a16="http://schemas.microsoft.com/office/drawing/2014/main" val="1631291598"/>
                    </a:ext>
                  </a:extLst>
                </a:gridCol>
                <a:gridCol w="1491175">
                  <a:extLst>
                    <a:ext uri="{9D8B030D-6E8A-4147-A177-3AD203B41FA5}">
                      <a16:colId xmlns="" xmlns:a16="http://schemas.microsoft.com/office/drawing/2014/main" val="1889040473"/>
                    </a:ext>
                  </a:extLst>
                </a:gridCol>
              </a:tblGrid>
              <a:tr h="0">
                <a:tc>
                  <a:txBody>
                    <a:bodyPr/>
                    <a:lstStyle/>
                    <a:p>
                      <a:pPr algn="ctr">
                        <a:lnSpc>
                          <a:spcPct val="115000"/>
                        </a:lnSpc>
                      </a:pPr>
                      <a:r>
                        <a:rPr lang="en-US" sz="2400">
                          <a:effectLst/>
                          <a:latin typeface="#9Slide03 AllRoundGothic" panose="020B0703020202020104" pitchFamily="34" charset="0"/>
                        </a:rPr>
                        <a:t>Số quả cân</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Khối lượng (kg)</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Trọng lượng (N)</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2608058589"/>
                  </a:ext>
                </a:extLst>
              </a:tr>
              <a:tr h="0">
                <a:tc>
                  <a:txBody>
                    <a:bodyPr/>
                    <a:lstStyle/>
                    <a:p>
                      <a:pPr algn="ctr">
                        <a:lnSpc>
                          <a:spcPct val="115000"/>
                        </a:lnSpc>
                      </a:pPr>
                      <a:r>
                        <a:rPr lang="en-US" sz="2400">
                          <a:effectLst/>
                          <a:latin typeface="#9Slide03 AllRoundGothic" panose="020B0703020202020104" pitchFamily="34" charset="0"/>
                        </a:rPr>
                        <a:t>1</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0,05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0,49</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1092226149"/>
                  </a:ext>
                </a:extLst>
              </a:tr>
              <a:tr h="0">
                <a:tc>
                  <a:txBody>
                    <a:bodyPr/>
                    <a:lstStyle/>
                    <a:p>
                      <a:pPr algn="ctr">
                        <a:lnSpc>
                          <a:spcPct val="115000"/>
                        </a:lnSpc>
                      </a:pPr>
                      <a:r>
                        <a:rPr lang="en-US" sz="2400">
                          <a:effectLst/>
                          <a:latin typeface="#9Slide03 AllRoundGothic" panose="020B0703020202020104" pitchFamily="34" charset="0"/>
                        </a:rPr>
                        <a:t>2</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0,10</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0,98</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1107002645"/>
                  </a:ext>
                </a:extLst>
              </a:tr>
              <a:tr h="0">
                <a:tc>
                  <a:txBody>
                    <a:bodyPr/>
                    <a:lstStyle/>
                    <a:p>
                      <a:pPr algn="ctr">
                        <a:lnSpc>
                          <a:spcPct val="115000"/>
                        </a:lnSpc>
                      </a:pPr>
                      <a:r>
                        <a:rPr lang="en-US" sz="2400">
                          <a:effectLst/>
                          <a:latin typeface="#9Slide03 AllRoundGothic" panose="020B0703020202020104" pitchFamily="34" charset="0"/>
                        </a:rPr>
                        <a:t>3</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0,15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1,47</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123333274"/>
                  </a:ext>
                </a:extLst>
              </a:tr>
              <a:tr h="0">
                <a:tc>
                  <a:txBody>
                    <a:bodyPr/>
                    <a:lstStyle/>
                    <a:p>
                      <a:pPr algn="ctr">
                        <a:lnSpc>
                          <a:spcPct val="115000"/>
                        </a:lnSpc>
                      </a:pPr>
                      <a:r>
                        <a:rPr lang="en-US" sz="2400">
                          <a:effectLst/>
                          <a:latin typeface="#9Slide03 AllRoundGothic" panose="020B0703020202020104" pitchFamily="34" charset="0"/>
                        </a:rPr>
                        <a:t>4</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0,20</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1,96</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266233697"/>
                  </a:ext>
                </a:extLst>
              </a:tr>
              <a:tr h="0">
                <a:tc>
                  <a:txBody>
                    <a:bodyPr/>
                    <a:lstStyle/>
                    <a:p>
                      <a:pPr algn="ctr">
                        <a:lnSpc>
                          <a:spcPct val="115000"/>
                        </a:lnSpc>
                      </a:pPr>
                      <a:r>
                        <a:rPr lang="en-US" sz="2400">
                          <a:effectLst/>
                          <a:latin typeface="#9Slide03 AllRoundGothic" panose="020B0703020202020104" pitchFamily="34" charset="0"/>
                        </a:rPr>
                        <a:t>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0,25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2,45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1826163642"/>
                  </a:ext>
                </a:extLst>
              </a:tr>
            </a:tbl>
          </a:graphicData>
        </a:graphic>
      </p:graphicFrame>
    </p:spTree>
    <p:custDataLst>
      <p:tags r:id="rId1"/>
    </p:custDataLst>
    <p:extLst>
      <p:ext uri="{BB962C8B-B14F-4D97-AF65-F5344CB8AC3E}">
        <p14:creationId xmlns:p14="http://schemas.microsoft.com/office/powerpoint/2010/main" val="487286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anim calcmode="lin" valueType="num">
                                      <p:cBhvr>
                                        <p:cTn id="10" dur="500" fill="hold"/>
                                        <p:tgtEl>
                                          <p:spTgt spid="7"/>
                                        </p:tgtEl>
                                        <p:attrNameLst>
                                          <p:attrName>ppt_x</p:attrName>
                                        </p:attrNameLst>
                                      </p:cBhvr>
                                      <p:tavLst>
                                        <p:tav tm="0">
                                          <p:val>
                                            <p:fltVal val="0.5"/>
                                          </p:val>
                                        </p:tav>
                                        <p:tav tm="100000">
                                          <p:val>
                                            <p:strVal val="#ppt_x"/>
                                          </p:val>
                                        </p:tav>
                                      </p:tavLst>
                                    </p:anim>
                                    <p:anim calcmode="lin" valueType="num">
                                      <p:cBhvr>
                                        <p:cTn id="11"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descr="137 zalo kim anh"/>
          <p:cNvGrpSpPr/>
          <p:nvPr/>
        </p:nvGrpSpPr>
        <p:grpSpPr>
          <a:xfrm>
            <a:off x="205483" y="111671"/>
            <a:ext cx="7462837" cy="853202"/>
            <a:chOff x="2364581" y="3387100"/>
            <a:chExt cx="7462837" cy="853202"/>
          </a:xfrm>
        </p:grpSpPr>
        <p:cxnSp>
          <p:nvCxnSpPr>
            <p:cNvPr id="18" name="MH_Other_4"/>
            <p:cNvCxnSpPr/>
            <p:nvPr>
              <p:custDataLst>
                <p:tags r:id="rId10"/>
              </p:custDataLst>
            </p:nvPr>
          </p:nvCxnSpPr>
          <p:spPr>
            <a:xfrm>
              <a:off x="2502021" y="4238515"/>
              <a:ext cx="7325397" cy="0"/>
            </a:xfrm>
            <a:prstGeom prst="line">
              <a:avLst/>
            </a:prstGeom>
            <a:ln>
              <a:solidFill>
                <a:srgbClr val="DCDCDC"/>
              </a:solidFill>
            </a:ln>
          </p:spPr>
          <p:style>
            <a:lnRef idx="1">
              <a:schemeClr val="accent1"/>
            </a:lnRef>
            <a:fillRef idx="0">
              <a:schemeClr val="accent1"/>
            </a:fillRef>
            <a:effectRef idx="0">
              <a:schemeClr val="accent1"/>
            </a:effectRef>
            <a:fontRef idx="minor">
              <a:schemeClr val="tx1"/>
            </a:fontRef>
          </p:style>
        </p:cxnSp>
        <p:sp>
          <p:nvSpPr>
            <p:cNvPr id="19" name="MH_Other_5"/>
            <p:cNvSpPr/>
            <p:nvPr>
              <p:custDataLst>
                <p:tags r:id="rId11"/>
              </p:custDataLst>
            </p:nvPr>
          </p:nvSpPr>
          <p:spPr>
            <a:xfrm>
              <a:off x="2364581" y="3472777"/>
              <a:ext cx="835352" cy="767525"/>
            </a:xfrm>
            <a:prstGeom prst="flowChartDisplay">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9Slide03 AllRoundGothic" panose="020B0703020202020104" pitchFamily="34" charset="0"/>
                <a:ea typeface="迷你简准圆" panose="03000509000000000000" pitchFamily="65" charset="-122"/>
              </a:endParaRPr>
            </a:p>
          </p:txBody>
        </p:sp>
        <p:sp>
          <p:nvSpPr>
            <p:cNvPr id="20" name="MH_Other_6"/>
            <p:cNvSpPr/>
            <p:nvPr>
              <p:custDataLst>
                <p:tags r:id="rId12"/>
              </p:custDataLst>
            </p:nvPr>
          </p:nvSpPr>
          <p:spPr>
            <a:xfrm>
              <a:off x="2482387" y="3387100"/>
              <a:ext cx="835352" cy="767525"/>
            </a:xfrm>
            <a:prstGeom prst="flowChartDispla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216000"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uLnTx/>
                  <a:uFillTx/>
                  <a:latin typeface="#9Slide03 AllRoundGothic" panose="020B0703020202020104" pitchFamily="34" charset="0"/>
                  <a:ea typeface="迷你简准圆" panose="03000509000000000000" pitchFamily="65" charset="-122"/>
                </a:rPr>
                <a:t>II</a:t>
              </a:r>
              <a:endParaRPr kumimoji="0" lang="zh-CN" altLang="en-US"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endParaRPr>
            </a:p>
          </p:txBody>
        </p:sp>
      </p:grpSp>
      <p:sp>
        <p:nvSpPr>
          <p:cNvPr id="10" name="TextBox 9" descr="137 zalo kim anh">
            <a:extLst>
              <a:ext uri="{FF2B5EF4-FFF2-40B4-BE49-F238E27FC236}">
                <a16:creationId xmlns="" xmlns:a16="http://schemas.microsoft.com/office/drawing/2014/main" id="{4DD1998F-7DEE-6E17-E02E-BBC6DE614302}"/>
              </a:ext>
            </a:extLst>
          </p:cNvPr>
          <p:cNvSpPr txBox="1"/>
          <p:nvPr/>
        </p:nvSpPr>
        <p:spPr>
          <a:xfrm>
            <a:off x="1276447" y="310767"/>
            <a:ext cx="6096000" cy="523220"/>
          </a:xfrm>
          <a:prstGeom prst="rect">
            <a:avLst/>
          </a:prstGeom>
          <a:noFill/>
        </p:spPr>
        <p:txBody>
          <a:bodyPr wrap="square">
            <a:spAutoFit/>
          </a:bodyPr>
          <a:lstStyle/>
          <a:p>
            <a:pPr algn="just"/>
            <a:r>
              <a:rPr lang="en-US" sz="2800" b="1">
                <a:solidFill>
                  <a:schemeClr val="accent4"/>
                </a:solidFill>
                <a:latin typeface="#9Slide03 AllRoundGothic" panose="020B0703020202020104" pitchFamily="34" charset="0"/>
                <a:cs typeface="Times New Roman" panose="02020603050405020304" pitchFamily="18" charset="0"/>
              </a:rPr>
              <a:t>CÁC LOẠI LỰC THƯỜNG GẶP</a:t>
            </a:r>
            <a:endParaRPr lang="en-US" sz="2800" b="1" dirty="0">
              <a:solidFill>
                <a:schemeClr val="accent4"/>
              </a:solidFill>
              <a:latin typeface="#9Slide03 AllRoundGothic" panose="020B0703020202020104" pitchFamily="34" charset="0"/>
            </a:endParaRPr>
          </a:p>
        </p:txBody>
      </p:sp>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11654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11622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1</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17417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12199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TRỌNG LỰC </a:t>
            </a:r>
            <a:endParaRPr lang="en-US" sz="2800" b="1" dirty="0">
              <a:solidFill>
                <a:schemeClr val="accent2">
                  <a:lumMod val="50000"/>
                </a:schemeClr>
              </a:solidFill>
              <a:latin typeface="#9Slide03 AllRoundGothic" panose="020B0703020202020104" pitchFamily="34" charset="0"/>
            </a:endParaRPr>
          </a:p>
        </p:txBody>
      </p:sp>
      <p:sp>
        <p:nvSpPr>
          <p:cNvPr id="5" name="Rectangle 4" descr="137 zalo kim anh">
            <a:extLst>
              <a:ext uri="{FF2B5EF4-FFF2-40B4-BE49-F238E27FC236}">
                <a16:creationId xmlns="" xmlns:a16="http://schemas.microsoft.com/office/drawing/2014/main" id="{53DF32FB-B525-6243-38D8-D46B7DE0C074}"/>
              </a:ext>
            </a:extLst>
          </p:cNvPr>
          <p:cNvSpPr/>
          <p:nvPr/>
        </p:nvSpPr>
        <p:spPr>
          <a:xfrm>
            <a:off x="2829260" y="1829483"/>
            <a:ext cx="7177570" cy="128641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15000"/>
              </a:lnSpc>
            </a:pPr>
            <a:r>
              <a:rPr lang="en-US" sz="2400">
                <a:solidFill>
                  <a:schemeClr val="accent1">
                    <a:lumMod val="25000"/>
                  </a:schemeClr>
                </a:solidFill>
                <a:latin typeface="#9Slide03 AllRoundGothic" panose="020B0703020202020104" pitchFamily="34" charset="0"/>
                <a:ea typeface="Times New Roman" panose="02020603050405020304" pitchFamily="18" charset="0"/>
              </a:rPr>
              <a:t>Từ bảng số liệu 2.1, xác định gia tốc rơi tự do ở vị trí thực hiện phép đo. Lấy kết quả đến 3 chữ số có nghĩa.</a:t>
            </a:r>
            <a:endParaRPr lang="en-US" sz="2400" dirty="0">
              <a:solidFill>
                <a:schemeClr val="accent1">
                  <a:lumMod val="25000"/>
                </a:schemeClr>
              </a:solidFill>
              <a:latin typeface="#9Slide03 AllRoundGothic" panose="020B0703020202020104" pitchFamily="34" charset="0"/>
              <a:ea typeface="Times New Roman" panose="02020603050405020304" pitchFamily="18" charset="0"/>
            </a:endParaRPr>
          </a:p>
        </p:txBody>
      </p:sp>
      <p:grpSp>
        <p:nvGrpSpPr>
          <p:cNvPr id="7" name="组合 5" descr="137 zalo kim anh">
            <a:extLst>
              <a:ext uri="{FF2B5EF4-FFF2-40B4-BE49-F238E27FC236}">
                <a16:creationId xmlns="" xmlns:a16="http://schemas.microsoft.com/office/drawing/2014/main" id="{0DA5E050-CDBB-CBDB-D05F-49BC0BB2EC26}"/>
              </a:ext>
            </a:extLst>
          </p:cNvPr>
          <p:cNvGrpSpPr/>
          <p:nvPr/>
        </p:nvGrpSpPr>
        <p:grpSpPr>
          <a:xfrm>
            <a:off x="10006830" y="158109"/>
            <a:ext cx="2011680" cy="2011680"/>
            <a:chOff x="3509125" y="3996806"/>
            <a:chExt cx="1658403" cy="1660350"/>
          </a:xfrm>
        </p:grpSpPr>
        <p:sp>
          <p:nvSpPr>
            <p:cNvPr id="9" name="MH_Other_1">
              <a:extLst>
                <a:ext uri="{FF2B5EF4-FFF2-40B4-BE49-F238E27FC236}">
                  <a16:creationId xmlns="" xmlns:a16="http://schemas.microsoft.com/office/drawing/2014/main" id="{30CF300B-A8EC-9C98-21EE-CE385756CA67}"/>
                </a:ext>
              </a:extLst>
            </p:cNvPr>
            <p:cNvSpPr/>
            <p:nvPr>
              <p:custDataLst>
                <p:tags r:id="rId8"/>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25" name="MH_SubTitle_1">
              <a:extLst>
                <a:ext uri="{FF2B5EF4-FFF2-40B4-BE49-F238E27FC236}">
                  <a16:creationId xmlns="" xmlns:a16="http://schemas.microsoft.com/office/drawing/2014/main" id="{3B18E40C-00E0-6F6F-E35D-64D7085D6521}"/>
                </a:ext>
              </a:extLst>
            </p:cNvPr>
            <p:cNvSpPr/>
            <p:nvPr>
              <p:custDataLst>
                <p:tags r:id="rId9"/>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3</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grpSp>
        <p:nvGrpSpPr>
          <p:cNvPr id="3" name="Group 2" descr="137 zalo kim anh">
            <a:extLst>
              <a:ext uri="{FF2B5EF4-FFF2-40B4-BE49-F238E27FC236}">
                <a16:creationId xmlns="" xmlns:a16="http://schemas.microsoft.com/office/drawing/2014/main" id="{1C31924B-0DE2-403E-DE5C-FFB88128FBE8}"/>
              </a:ext>
            </a:extLst>
          </p:cNvPr>
          <p:cNvGrpSpPr/>
          <p:nvPr/>
        </p:nvGrpSpPr>
        <p:grpSpPr>
          <a:xfrm>
            <a:off x="323288" y="1845142"/>
            <a:ext cx="2448018" cy="421658"/>
            <a:chOff x="3548063" y="2051184"/>
            <a:chExt cx="2448018" cy="421658"/>
          </a:xfrm>
        </p:grpSpPr>
        <p:sp>
          <p:nvSpPr>
            <p:cNvPr id="38" name="MH_Other_3">
              <a:extLst>
                <a:ext uri="{FF2B5EF4-FFF2-40B4-BE49-F238E27FC236}">
                  <a16:creationId xmlns="" xmlns:a16="http://schemas.microsoft.com/office/drawing/2014/main" id="{9D1738E6-5EB6-ADE3-48EE-D77A3DB90F0D}"/>
                </a:ext>
              </a:extLst>
            </p:cNvPr>
            <p:cNvSpPr/>
            <p:nvPr>
              <p:custDataLst>
                <p:tags r:id="rId6"/>
              </p:custDataLst>
            </p:nvPr>
          </p:nvSpPr>
          <p:spPr>
            <a:xfrm flipH="1">
              <a:off x="3548063" y="2051184"/>
              <a:ext cx="2448018" cy="421658"/>
            </a:xfrm>
            <a:prstGeom prst="homePlate">
              <a:avLst/>
            </a:prstGeom>
            <a:solidFill>
              <a:schemeClr val="accent1"/>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9" name="MH_SubTitle_1">
              <a:extLst>
                <a:ext uri="{FF2B5EF4-FFF2-40B4-BE49-F238E27FC236}">
                  <a16:creationId xmlns="" xmlns:a16="http://schemas.microsoft.com/office/drawing/2014/main" id="{1E38128B-70AD-C732-BDAD-649A2620AFD0}"/>
                </a:ext>
              </a:extLst>
            </p:cNvPr>
            <p:cNvSpPr>
              <a:spLocks noChangeArrowheads="1"/>
            </p:cNvSpPr>
            <p:nvPr>
              <p:custDataLst>
                <p:tags r:id="rId7"/>
              </p:custDataLst>
            </p:nvPr>
          </p:nvSpPr>
          <p:spPr bwMode="auto">
            <a:xfrm flipH="1">
              <a:off x="3606017" y="2083158"/>
              <a:ext cx="2214207" cy="357710"/>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1</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aphicFrame>
        <p:nvGraphicFramePr>
          <p:cNvPr id="6" name="Table 5" descr="137 zalo kim anh">
            <a:extLst>
              <a:ext uri="{FF2B5EF4-FFF2-40B4-BE49-F238E27FC236}">
                <a16:creationId xmlns="" xmlns:a16="http://schemas.microsoft.com/office/drawing/2014/main" id="{C73A59AA-5C48-3922-195C-3126D5A74278}"/>
              </a:ext>
            </a:extLst>
          </p:cNvPr>
          <p:cNvGraphicFramePr>
            <a:graphicFrameLocks noGrp="1"/>
          </p:cNvGraphicFramePr>
          <p:nvPr>
            <p:extLst>
              <p:ext uri="{D42A27DB-BD31-4B8C-83A1-F6EECF244321}">
                <p14:modId xmlns:p14="http://schemas.microsoft.com/office/powerpoint/2010/main" val="612778767"/>
              </p:ext>
            </p:extLst>
          </p:nvPr>
        </p:nvGraphicFramePr>
        <p:xfrm>
          <a:off x="323288" y="3294258"/>
          <a:ext cx="4215009" cy="3364992"/>
        </p:xfrm>
        <a:graphic>
          <a:graphicData uri="http://schemas.openxmlformats.org/drawingml/2006/table">
            <a:tbl>
              <a:tblPr firstRow="1" firstCol="1" bandRow="1">
                <a:tableStyleId>{69012ECD-51FC-41F1-AA8D-1B2483CD663E}</a:tableStyleId>
              </a:tblPr>
              <a:tblGrid>
                <a:gridCol w="1120117">
                  <a:extLst>
                    <a:ext uri="{9D8B030D-6E8A-4147-A177-3AD203B41FA5}">
                      <a16:colId xmlns="" xmlns:a16="http://schemas.microsoft.com/office/drawing/2014/main" val="1519943532"/>
                    </a:ext>
                  </a:extLst>
                </a:gridCol>
                <a:gridCol w="1603717">
                  <a:extLst>
                    <a:ext uri="{9D8B030D-6E8A-4147-A177-3AD203B41FA5}">
                      <a16:colId xmlns="" xmlns:a16="http://schemas.microsoft.com/office/drawing/2014/main" val="1631291598"/>
                    </a:ext>
                  </a:extLst>
                </a:gridCol>
                <a:gridCol w="1491175">
                  <a:extLst>
                    <a:ext uri="{9D8B030D-6E8A-4147-A177-3AD203B41FA5}">
                      <a16:colId xmlns="" xmlns:a16="http://schemas.microsoft.com/office/drawing/2014/main" val="1889040473"/>
                    </a:ext>
                  </a:extLst>
                </a:gridCol>
              </a:tblGrid>
              <a:tr h="0">
                <a:tc>
                  <a:txBody>
                    <a:bodyPr/>
                    <a:lstStyle/>
                    <a:p>
                      <a:pPr algn="ctr">
                        <a:lnSpc>
                          <a:spcPct val="115000"/>
                        </a:lnSpc>
                      </a:pPr>
                      <a:r>
                        <a:rPr lang="en-US" sz="2400">
                          <a:effectLst/>
                          <a:latin typeface="#9Slide03 AllRoundGothic" panose="020B0703020202020104" pitchFamily="34" charset="0"/>
                        </a:rPr>
                        <a:t>Số quả cân</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Khối lượng (kg)</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Trọng lượng (N)</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2608058589"/>
                  </a:ext>
                </a:extLst>
              </a:tr>
              <a:tr h="0">
                <a:tc>
                  <a:txBody>
                    <a:bodyPr/>
                    <a:lstStyle/>
                    <a:p>
                      <a:pPr algn="ctr">
                        <a:lnSpc>
                          <a:spcPct val="115000"/>
                        </a:lnSpc>
                      </a:pPr>
                      <a:r>
                        <a:rPr lang="en-US" sz="2400">
                          <a:effectLst/>
                          <a:latin typeface="#9Slide03 AllRoundGothic" panose="020B0703020202020104" pitchFamily="34" charset="0"/>
                        </a:rPr>
                        <a:t>1</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0,05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0,49</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1092226149"/>
                  </a:ext>
                </a:extLst>
              </a:tr>
              <a:tr h="0">
                <a:tc>
                  <a:txBody>
                    <a:bodyPr/>
                    <a:lstStyle/>
                    <a:p>
                      <a:pPr algn="ctr">
                        <a:lnSpc>
                          <a:spcPct val="115000"/>
                        </a:lnSpc>
                      </a:pPr>
                      <a:r>
                        <a:rPr lang="en-US" sz="2400">
                          <a:effectLst/>
                          <a:latin typeface="#9Slide03 AllRoundGothic" panose="020B0703020202020104" pitchFamily="34" charset="0"/>
                        </a:rPr>
                        <a:t>2</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0,10</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0,98</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1107002645"/>
                  </a:ext>
                </a:extLst>
              </a:tr>
              <a:tr h="0">
                <a:tc>
                  <a:txBody>
                    <a:bodyPr/>
                    <a:lstStyle/>
                    <a:p>
                      <a:pPr algn="ctr">
                        <a:lnSpc>
                          <a:spcPct val="115000"/>
                        </a:lnSpc>
                      </a:pPr>
                      <a:r>
                        <a:rPr lang="en-US" sz="2400">
                          <a:effectLst/>
                          <a:latin typeface="#9Slide03 AllRoundGothic" panose="020B0703020202020104" pitchFamily="34" charset="0"/>
                        </a:rPr>
                        <a:t>3</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0,15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1,47</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123333274"/>
                  </a:ext>
                </a:extLst>
              </a:tr>
              <a:tr h="0">
                <a:tc>
                  <a:txBody>
                    <a:bodyPr/>
                    <a:lstStyle/>
                    <a:p>
                      <a:pPr algn="ctr">
                        <a:lnSpc>
                          <a:spcPct val="115000"/>
                        </a:lnSpc>
                      </a:pPr>
                      <a:r>
                        <a:rPr lang="en-US" sz="2400">
                          <a:effectLst/>
                          <a:latin typeface="#9Slide03 AllRoundGothic" panose="020B0703020202020104" pitchFamily="34" charset="0"/>
                        </a:rPr>
                        <a:t>4</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0,20</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1,96</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266233697"/>
                  </a:ext>
                </a:extLst>
              </a:tr>
              <a:tr h="0">
                <a:tc>
                  <a:txBody>
                    <a:bodyPr/>
                    <a:lstStyle/>
                    <a:p>
                      <a:pPr algn="ctr">
                        <a:lnSpc>
                          <a:spcPct val="115000"/>
                        </a:lnSpc>
                      </a:pPr>
                      <a:r>
                        <a:rPr lang="en-US" sz="2400">
                          <a:effectLst/>
                          <a:latin typeface="#9Slide03 AllRoundGothic" panose="020B0703020202020104" pitchFamily="34" charset="0"/>
                        </a:rPr>
                        <a:t>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0,25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2,45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1826163642"/>
                  </a:ext>
                </a:extLst>
              </a:tr>
            </a:tbl>
          </a:graphicData>
        </a:graphic>
      </p:graphicFrame>
      <p:sp>
        <p:nvSpPr>
          <p:cNvPr id="8" name="TextBox 7" descr="137 zalo kim anh">
            <a:extLst>
              <a:ext uri="{FF2B5EF4-FFF2-40B4-BE49-F238E27FC236}">
                <a16:creationId xmlns="" xmlns:a16="http://schemas.microsoft.com/office/drawing/2014/main" id="{653A9988-A52F-BC04-1EA3-437DB91E9550}"/>
              </a:ext>
            </a:extLst>
          </p:cNvPr>
          <p:cNvSpPr txBox="1"/>
          <p:nvPr/>
        </p:nvSpPr>
        <p:spPr>
          <a:xfrm>
            <a:off x="4937760" y="3036185"/>
            <a:ext cx="7080750" cy="830997"/>
          </a:xfrm>
          <a:prstGeom prst="rect">
            <a:avLst/>
          </a:prstGeom>
          <a:noFill/>
        </p:spPr>
        <p:txBody>
          <a:bodyPr wrap="square" rtlCol="0">
            <a:spAutoFit/>
          </a:bodyPr>
          <a:lstStyle/>
          <a:p>
            <a:pPr algn="just"/>
            <a:r>
              <a:rPr lang="en-US" sz="2400">
                <a:latin typeface="#9Slide03 AllRoundGothic" panose="020B0703020202020104" pitchFamily="34" charset="0"/>
                <a:ea typeface="Times New Roman" panose="02020603050405020304" pitchFamily="18" charset="0"/>
              </a:rPr>
              <a:t>G</a:t>
            </a:r>
            <a:r>
              <a:rPr lang="en-US" sz="2400">
                <a:solidFill>
                  <a:srgbClr val="000000"/>
                </a:solidFill>
                <a:effectLst/>
                <a:latin typeface="#9Slide03 AllRoundGothic" panose="020B0703020202020104" pitchFamily="34" charset="0"/>
                <a:ea typeface="Times New Roman" panose="02020603050405020304" pitchFamily="18" charset="0"/>
              </a:rPr>
              <a:t>ia </a:t>
            </a:r>
            <a:r>
              <a:rPr lang="en-US" sz="2400" dirty="0" err="1">
                <a:solidFill>
                  <a:srgbClr val="000000"/>
                </a:solidFill>
                <a:effectLst/>
                <a:latin typeface="#9Slide03 AllRoundGothic" panose="020B0703020202020104" pitchFamily="34" charset="0"/>
                <a:ea typeface="Times New Roman" panose="02020603050405020304" pitchFamily="18" charset="0"/>
              </a:rPr>
              <a:t>tốc</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rơi</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tự</a:t>
            </a:r>
            <a:r>
              <a:rPr lang="en-US" sz="2400" dirty="0">
                <a:solidFill>
                  <a:srgbClr val="000000"/>
                </a:solidFill>
                <a:effectLst/>
                <a:latin typeface="#9Slide03 AllRoundGothic" panose="020B0703020202020104" pitchFamily="34" charset="0"/>
                <a:ea typeface="Times New Roman" panose="02020603050405020304" pitchFamily="18" charset="0"/>
              </a:rPr>
              <a:t> do </a:t>
            </a:r>
            <a:r>
              <a:rPr lang="en-US" sz="2400" dirty="0" err="1">
                <a:solidFill>
                  <a:srgbClr val="000000"/>
                </a:solidFill>
                <a:effectLst/>
                <a:latin typeface="#9Slide03 AllRoundGothic" panose="020B0703020202020104" pitchFamily="34" charset="0"/>
                <a:ea typeface="Times New Roman" panose="02020603050405020304" pitchFamily="18" charset="0"/>
              </a:rPr>
              <a:t>khi</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biết</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trọng</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lượng</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và</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khối</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lượng</a:t>
            </a:r>
            <a:r>
              <a:rPr lang="en-US" sz="2400" dirty="0">
                <a:solidFill>
                  <a:srgbClr val="000000"/>
                </a:solidFill>
                <a:effectLst/>
                <a:latin typeface="#9Slide03 AllRoundGothic" panose="020B0703020202020104" pitchFamily="34" charset="0"/>
                <a:ea typeface="Times New Roman" panose="02020603050405020304" pitchFamily="18" charset="0"/>
              </a:rPr>
              <a:t>: g = P</a:t>
            </a:r>
            <a:r>
              <a:rPr lang="en-US" sz="2400">
                <a:solidFill>
                  <a:srgbClr val="000000"/>
                </a:solidFill>
                <a:effectLst/>
                <a:latin typeface="#9Slide03 AllRoundGothic" panose="020B0703020202020104" pitchFamily="34" charset="0"/>
                <a:ea typeface="Times New Roman" panose="02020603050405020304" pitchFamily="18" charset="0"/>
              </a:rPr>
              <a:t>/m</a:t>
            </a:r>
            <a:endParaRPr lang="en-US" sz="2400" dirty="0">
              <a:effectLst/>
              <a:latin typeface="#9Slide03 AllRoundGothic" panose="020B0703020202020104" pitchFamily="34" charset="0"/>
              <a:ea typeface="Times New Roman" panose="02020603050405020304" pitchFamily="18" charset="0"/>
            </a:endParaRPr>
          </a:p>
        </p:txBody>
      </p:sp>
      <p:sp>
        <p:nvSpPr>
          <p:cNvPr id="14" name="TextBox 13" descr="137 zalo kim anh">
            <a:extLst>
              <a:ext uri="{FF2B5EF4-FFF2-40B4-BE49-F238E27FC236}">
                <a16:creationId xmlns="" xmlns:a16="http://schemas.microsoft.com/office/drawing/2014/main" id="{8C132B30-AF8B-4117-D67F-45D8BC712CB2}"/>
              </a:ext>
            </a:extLst>
          </p:cNvPr>
          <p:cNvSpPr txBox="1"/>
          <p:nvPr/>
        </p:nvSpPr>
        <p:spPr>
          <a:xfrm>
            <a:off x="4937760" y="3880494"/>
            <a:ext cx="7080750" cy="461665"/>
          </a:xfrm>
          <a:prstGeom prst="rect">
            <a:avLst/>
          </a:prstGeom>
          <a:noFill/>
        </p:spPr>
        <p:txBody>
          <a:bodyPr wrap="square" rtlCol="0">
            <a:spAutoFit/>
          </a:bodyPr>
          <a:lstStyle/>
          <a:p>
            <a:r>
              <a:rPr lang="en-US" sz="2400" dirty="0">
                <a:solidFill>
                  <a:srgbClr val="000000"/>
                </a:solidFill>
                <a:effectLst/>
                <a:latin typeface="#9Slide03 AllRoundGothic" panose="020B0703020202020104" pitchFamily="34" charset="0"/>
                <a:ea typeface="Times New Roman" panose="02020603050405020304" pitchFamily="18" charset="0"/>
              </a:rPr>
              <a:t>+ 1 </a:t>
            </a:r>
            <a:r>
              <a:rPr lang="en-US" sz="2400" dirty="0" err="1">
                <a:solidFill>
                  <a:srgbClr val="000000"/>
                </a:solidFill>
                <a:effectLst/>
                <a:latin typeface="#9Slide03 AllRoundGothic" panose="020B0703020202020104" pitchFamily="34" charset="0"/>
                <a:ea typeface="Times New Roman" panose="02020603050405020304" pitchFamily="18" charset="0"/>
              </a:rPr>
              <a:t>quả</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cân</a:t>
            </a:r>
            <a:r>
              <a:rPr lang="en-US" sz="2400">
                <a:solidFill>
                  <a:srgbClr val="000000"/>
                </a:solidFill>
                <a:effectLst/>
                <a:latin typeface="#9Slide03 AllRoundGothic" panose="020B0703020202020104" pitchFamily="34" charset="0"/>
                <a:ea typeface="Times New Roman" panose="02020603050405020304" pitchFamily="18" charset="0"/>
              </a:rPr>
              <a:t>: g</a:t>
            </a:r>
            <a:r>
              <a:rPr lang="en-US" sz="2400" baseline="-25000">
                <a:solidFill>
                  <a:srgbClr val="000000"/>
                </a:solidFill>
                <a:effectLst/>
                <a:latin typeface="#9Slide03 AllRoundGothic" panose="020B0703020202020104" pitchFamily="34" charset="0"/>
                <a:ea typeface="Times New Roman" panose="02020603050405020304" pitchFamily="18" charset="0"/>
              </a:rPr>
              <a:t>1</a:t>
            </a:r>
            <a:r>
              <a:rPr lang="en-US" sz="2400">
                <a:solidFill>
                  <a:srgbClr val="000000"/>
                </a:solidFill>
                <a:effectLst/>
                <a:latin typeface="#9Slide03 AllRoundGothic" panose="020B0703020202020104" pitchFamily="34" charset="0"/>
                <a:ea typeface="Times New Roman" panose="02020603050405020304" pitchFamily="18" charset="0"/>
              </a:rPr>
              <a:t> = P</a:t>
            </a:r>
            <a:r>
              <a:rPr lang="en-US" sz="2400" baseline="-25000">
                <a:solidFill>
                  <a:srgbClr val="000000"/>
                </a:solidFill>
                <a:effectLst/>
                <a:latin typeface="#9Slide03 AllRoundGothic" panose="020B0703020202020104" pitchFamily="34" charset="0"/>
                <a:ea typeface="Times New Roman" panose="02020603050405020304" pitchFamily="18" charset="0"/>
              </a:rPr>
              <a:t>1</a:t>
            </a:r>
            <a:r>
              <a:rPr lang="en-US" sz="2400" dirty="0">
                <a:solidFill>
                  <a:srgbClr val="000000"/>
                </a:solidFill>
                <a:effectLst/>
                <a:latin typeface="#9Slide03 AllRoundGothic" panose="020B0703020202020104" pitchFamily="34" charset="0"/>
                <a:ea typeface="Times New Roman" panose="02020603050405020304" pitchFamily="18" charset="0"/>
              </a:rPr>
              <a:t>/</a:t>
            </a:r>
            <a:r>
              <a:rPr lang="en-US" sz="2400">
                <a:solidFill>
                  <a:srgbClr val="000000"/>
                </a:solidFill>
                <a:effectLst/>
                <a:latin typeface="#9Slide03 AllRoundGothic" panose="020B0703020202020104" pitchFamily="34" charset="0"/>
                <a:ea typeface="Times New Roman" panose="02020603050405020304" pitchFamily="18" charset="0"/>
              </a:rPr>
              <a:t>m</a:t>
            </a:r>
            <a:r>
              <a:rPr lang="en-US" sz="2400" baseline="-25000">
                <a:solidFill>
                  <a:srgbClr val="000000"/>
                </a:solidFill>
                <a:effectLst/>
                <a:latin typeface="#9Slide03 AllRoundGothic" panose="020B0703020202020104" pitchFamily="34" charset="0"/>
                <a:ea typeface="Times New Roman" panose="02020603050405020304" pitchFamily="18" charset="0"/>
              </a:rPr>
              <a:t>1</a:t>
            </a:r>
            <a:r>
              <a:rPr lang="en-US" sz="2400">
                <a:solidFill>
                  <a:srgbClr val="000000"/>
                </a:solidFill>
                <a:effectLst/>
                <a:latin typeface="#9Slide03 AllRoundGothic" panose="020B0703020202020104" pitchFamily="34" charset="0"/>
                <a:ea typeface="Times New Roman" panose="02020603050405020304" pitchFamily="18" charset="0"/>
              </a:rPr>
              <a:t> = 0,49/0,05 = 9,8 (</a:t>
            </a:r>
            <a:r>
              <a:rPr lang="en-US" sz="2400" dirty="0">
                <a:solidFill>
                  <a:srgbClr val="000000"/>
                </a:solidFill>
                <a:effectLst/>
                <a:latin typeface="#9Slide03 AllRoundGothic" panose="020B0703020202020104" pitchFamily="34" charset="0"/>
                <a:ea typeface="Times New Roman" panose="02020603050405020304" pitchFamily="18" charset="0"/>
              </a:rPr>
              <a:t>m/</a:t>
            </a:r>
            <a:r>
              <a:rPr lang="en-US" sz="2400">
                <a:solidFill>
                  <a:srgbClr val="000000"/>
                </a:solidFill>
                <a:effectLst/>
                <a:latin typeface="#9Slide03 AllRoundGothic" panose="020B0703020202020104" pitchFamily="34" charset="0"/>
                <a:ea typeface="Times New Roman" panose="02020603050405020304" pitchFamily="18" charset="0"/>
              </a:rPr>
              <a:t>s</a:t>
            </a:r>
            <a:r>
              <a:rPr lang="en-US" sz="2400" baseline="30000">
                <a:solidFill>
                  <a:srgbClr val="000000"/>
                </a:solidFill>
                <a:effectLst/>
                <a:latin typeface="#9Slide03 AllRoundGothic" panose="020B0703020202020104" pitchFamily="34" charset="0"/>
                <a:ea typeface="Times New Roman" panose="02020603050405020304" pitchFamily="18" charset="0"/>
              </a:rPr>
              <a:t>2</a:t>
            </a:r>
            <a:r>
              <a:rPr lang="en-US" sz="2400">
                <a:solidFill>
                  <a:srgbClr val="000000"/>
                </a:solidFill>
                <a:effectLst/>
                <a:latin typeface="#9Slide03 AllRoundGothic" panose="020B0703020202020104" pitchFamily="34" charset="0"/>
                <a:ea typeface="Times New Roman" panose="02020603050405020304" pitchFamily="18" charset="0"/>
              </a:rPr>
              <a:t>)</a:t>
            </a:r>
            <a:endParaRPr lang="en-US" sz="2400" dirty="0">
              <a:effectLst/>
              <a:latin typeface="#9Slide03 AllRoundGothic" panose="020B0703020202020104" pitchFamily="34" charset="0"/>
              <a:ea typeface="Times New Roman" panose="02020603050405020304" pitchFamily="18" charset="0"/>
            </a:endParaRPr>
          </a:p>
        </p:txBody>
      </p:sp>
      <p:sp>
        <p:nvSpPr>
          <p:cNvPr id="15" name="TextBox 14" descr="137 zalo kim anh">
            <a:extLst>
              <a:ext uri="{FF2B5EF4-FFF2-40B4-BE49-F238E27FC236}">
                <a16:creationId xmlns="" xmlns:a16="http://schemas.microsoft.com/office/drawing/2014/main" id="{AAA5E851-8883-7C20-59D2-0C4EEE70C267}"/>
              </a:ext>
            </a:extLst>
          </p:cNvPr>
          <p:cNvSpPr txBox="1"/>
          <p:nvPr/>
        </p:nvSpPr>
        <p:spPr>
          <a:xfrm>
            <a:off x="4937760" y="4347732"/>
            <a:ext cx="7080750" cy="461665"/>
          </a:xfrm>
          <a:prstGeom prst="rect">
            <a:avLst/>
          </a:prstGeom>
          <a:noFill/>
        </p:spPr>
        <p:txBody>
          <a:bodyPr wrap="square" rtlCol="0">
            <a:spAutoFit/>
          </a:bodyPr>
          <a:lstStyle/>
          <a:p>
            <a:pPr marL="0" indent="0" algn="just">
              <a:buNone/>
            </a:pPr>
            <a:r>
              <a:rPr lang="en-US" sz="2400" dirty="0">
                <a:solidFill>
                  <a:srgbClr val="000000"/>
                </a:solidFill>
                <a:effectLst/>
                <a:latin typeface="#9Slide03 AllRoundGothic" panose="020B0703020202020104" pitchFamily="34" charset="0"/>
                <a:ea typeface="Times New Roman" panose="02020603050405020304" pitchFamily="18" charset="0"/>
              </a:rPr>
              <a:t>+ 2 </a:t>
            </a:r>
            <a:r>
              <a:rPr lang="en-US" sz="2400" dirty="0" err="1">
                <a:solidFill>
                  <a:srgbClr val="000000"/>
                </a:solidFill>
                <a:effectLst/>
                <a:latin typeface="#9Slide03 AllRoundGothic" panose="020B0703020202020104" pitchFamily="34" charset="0"/>
                <a:ea typeface="Times New Roman" panose="02020603050405020304" pitchFamily="18" charset="0"/>
              </a:rPr>
              <a:t>quả</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cân</a:t>
            </a:r>
            <a:r>
              <a:rPr lang="en-US" sz="2400">
                <a:solidFill>
                  <a:srgbClr val="000000"/>
                </a:solidFill>
                <a:effectLst/>
                <a:latin typeface="#9Slide03 AllRoundGothic" panose="020B0703020202020104" pitchFamily="34" charset="0"/>
                <a:ea typeface="Times New Roman" panose="02020603050405020304" pitchFamily="18" charset="0"/>
              </a:rPr>
              <a:t>: g</a:t>
            </a:r>
            <a:r>
              <a:rPr lang="en-US" sz="2400" baseline="-25000">
                <a:solidFill>
                  <a:srgbClr val="000000"/>
                </a:solidFill>
                <a:effectLst/>
                <a:latin typeface="#9Slide03 AllRoundGothic" panose="020B0703020202020104" pitchFamily="34" charset="0"/>
                <a:ea typeface="Times New Roman" panose="02020603050405020304" pitchFamily="18" charset="0"/>
              </a:rPr>
              <a:t>2</a:t>
            </a:r>
            <a:r>
              <a:rPr lang="en-US" sz="2400">
                <a:solidFill>
                  <a:srgbClr val="000000"/>
                </a:solidFill>
                <a:effectLst/>
                <a:latin typeface="#9Slide03 AllRoundGothic" panose="020B0703020202020104" pitchFamily="34" charset="0"/>
                <a:ea typeface="Times New Roman" panose="02020603050405020304" pitchFamily="18" charset="0"/>
              </a:rPr>
              <a:t> = P</a:t>
            </a:r>
            <a:r>
              <a:rPr lang="en-US" sz="2400" baseline="-25000">
                <a:solidFill>
                  <a:srgbClr val="000000"/>
                </a:solidFill>
                <a:effectLst/>
                <a:latin typeface="#9Slide03 AllRoundGothic" panose="020B0703020202020104" pitchFamily="34" charset="0"/>
                <a:ea typeface="Times New Roman" panose="02020603050405020304" pitchFamily="18" charset="0"/>
              </a:rPr>
              <a:t>2</a:t>
            </a:r>
            <a:r>
              <a:rPr lang="en-US" sz="2400">
                <a:solidFill>
                  <a:srgbClr val="000000"/>
                </a:solidFill>
                <a:effectLst/>
                <a:latin typeface="#9Slide03 AllRoundGothic" panose="020B0703020202020104" pitchFamily="34" charset="0"/>
                <a:ea typeface="Times New Roman" panose="02020603050405020304" pitchFamily="18" charset="0"/>
              </a:rPr>
              <a:t>/m</a:t>
            </a:r>
            <a:r>
              <a:rPr lang="en-US" sz="2400" baseline="-25000">
                <a:solidFill>
                  <a:srgbClr val="000000"/>
                </a:solidFill>
                <a:effectLst/>
                <a:latin typeface="#9Slide03 AllRoundGothic" panose="020B0703020202020104" pitchFamily="34" charset="0"/>
                <a:ea typeface="Times New Roman" panose="02020603050405020304" pitchFamily="18" charset="0"/>
              </a:rPr>
              <a:t>2</a:t>
            </a:r>
            <a:r>
              <a:rPr lang="en-US" sz="2400">
                <a:solidFill>
                  <a:srgbClr val="000000"/>
                </a:solidFill>
                <a:effectLst/>
                <a:latin typeface="#9Slide03 AllRoundGothic" panose="020B0703020202020104" pitchFamily="34" charset="0"/>
                <a:ea typeface="Times New Roman" panose="02020603050405020304" pitchFamily="18" charset="0"/>
              </a:rPr>
              <a:t> = 0,98/0,10 = 9,8 (</a:t>
            </a:r>
            <a:r>
              <a:rPr lang="en-US" sz="2400" dirty="0">
                <a:solidFill>
                  <a:srgbClr val="000000"/>
                </a:solidFill>
                <a:effectLst/>
                <a:latin typeface="#9Slide03 AllRoundGothic" panose="020B0703020202020104" pitchFamily="34" charset="0"/>
                <a:ea typeface="Times New Roman" panose="02020603050405020304" pitchFamily="18" charset="0"/>
              </a:rPr>
              <a:t>m/</a:t>
            </a:r>
            <a:r>
              <a:rPr lang="en-US" sz="2400">
                <a:solidFill>
                  <a:srgbClr val="000000"/>
                </a:solidFill>
                <a:effectLst/>
                <a:latin typeface="#9Slide03 AllRoundGothic" panose="020B0703020202020104" pitchFamily="34" charset="0"/>
                <a:ea typeface="Times New Roman" panose="02020603050405020304" pitchFamily="18" charset="0"/>
              </a:rPr>
              <a:t>s</a:t>
            </a:r>
            <a:r>
              <a:rPr lang="en-US" sz="2400" baseline="30000">
                <a:solidFill>
                  <a:srgbClr val="000000"/>
                </a:solidFill>
                <a:effectLst/>
                <a:latin typeface="#9Slide03 AllRoundGothic" panose="020B0703020202020104" pitchFamily="34" charset="0"/>
                <a:ea typeface="Times New Roman" panose="02020603050405020304" pitchFamily="18" charset="0"/>
              </a:rPr>
              <a:t>2</a:t>
            </a:r>
            <a:r>
              <a:rPr lang="en-US" sz="2400">
                <a:solidFill>
                  <a:srgbClr val="000000"/>
                </a:solidFill>
                <a:effectLst/>
                <a:latin typeface="#9Slide03 AllRoundGothic" panose="020B0703020202020104" pitchFamily="34" charset="0"/>
                <a:ea typeface="Times New Roman" panose="02020603050405020304" pitchFamily="18" charset="0"/>
              </a:rPr>
              <a:t>)</a:t>
            </a:r>
            <a:endParaRPr lang="en-US" sz="2400" dirty="0">
              <a:effectLst/>
              <a:latin typeface="#9Slide03 AllRoundGothic" panose="020B0703020202020104" pitchFamily="34" charset="0"/>
              <a:ea typeface="Times New Roman" panose="02020603050405020304" pitchFamily="18" charset="0"/>
            </a:endParaRPr>
          </a:p>
        </p:txBody>
      </p:sp>
      <p:sp>
        <p:nvSpPr>
          <p:cNvPr id="16" name="TextBox 15" descr="137 zalo kim anh">
            <a:extLst>
              <a:ext uri="{FF2B5EF4-FFF2-40B4-BE49-F238E27FC236}">
                <a16:creationId xmlns="" xmlns:a16="http://schemas.microsoft.com/office/drawing/2014/main" id="{C247F57B-9E19-F182-CCDB-7632094D0BC4}"/>
              </a:ext>
            </a:extLst>
          </p:cNvPr>
          <p:cNvSpPr txBox="1"/>
          <p:nvPr/>
        </p:nvSpPr>
        <p:spPr>
          <a:xfrm>
            <a:off x="4937760" y="4817085"/>
            <a:ext cx="7080750" cy="461665"/>
          </a:xfrm>
          <a:prstGeom prst="rect">
            <a:avLst/>
          </a:prstGeom>
          <a:noFill/>
        </p:spPr>
        <p:txBody>
          <a:bodyPr wrap="square" rtlCol="0">
            <a:spAutoFit/>
          </a:bodyPr>
          <a:lstStyle/>
          <a:p>
            <a:pPr marL="0" indent="0" algn="just">
              <a:buNone/>
            </a:pPr>
            <a:r>
              <a:rPr lang="en-US" sz="2400" dirty="0">
                <a:solidFill>
                  <a:srgbClr val="000000"/>
                </a:solidFill>
                <a:effectLst/>
                <a:latin typeface="#9Slide03 AllRoundGothic" panose="020B0703020202020104" pitchFamily="34" charset="0"/>
                <a:ea typeface="Times New Roman" panose="02020603050405020304" pitchFamily="18" charset="0"/>
              </a:rPr>
              <a:t>+ 3 </a:t>
            </a:r>
            <a:r>
              <a:rPr lang="en-US" sz="2400" dirty="0" err="1">
                <a:solidFill>
                  <a:srgbClr val="000000"/>
                </a:solidFill>
                <a:effectLst/>
                <a:latin typeface="#9Slide03 AllRoundGothic" panose="020B0703020202020104" pitchFamily="34" charset="0"/>
                <a:ea typeface="Times New Roman" panose="02020603050405020304" pitchFamily="18" charset="0"/>
              </a:rPr>
              <a:t>quả</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cân</a:t>
            </a:r>
            <a:r>
              <a:rPr lang="en-US" sz="2400" dirty="0">
                <a:solidFill>
                  <a:srgbClr val="000000"/>
                </a:solidFill>
                <a:effectLst/>
                <a:latin typeface="#9Slide03 AllRoundGothic" panose="020B0703020202020104" pitchFamily="34" charset="0"/>
                <a:ea typeface="Times New Roman" panose="02020603050405020304" pitchFamily="18" charset="0"/>
              </a:rPr>
              <a:t>: g</a:t>
            </a:r>
            <a:r>
              <a:rPr lang="en-US" sz="2400" baseline="-25000" dirty="0">
                <a:solidFill>
                  <a:srgbClr val="000000"/>
                </a:solidFill>
                <a:effectLst/>
                <a:latin typeface="#9Slide03 AllRoundGothic" panose="020B0703020202020104" pitchFamily="34" charset="0"/>
                <a:ea typeface="Times New Roman" panose="02020603050405020304" pitchFamily="18" charset="0"/>
              </a:rPr>
              <a:t>3</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a:solidFill>
                  <a:srgbClr val="000000"/>
                </a:solidFill>
                <a:effectLst/>
                <a:latin typeface="#9Slide03 AllRoundGothic" panose="020B0703020202020104" pitchFamily="34" charset="0"/>
                <a:ea typeface="Times New Roman" panose="02020603050405020304" pitchFamily="18" charset="0"/>
              </a:rPr>
              <a:t>= P</a:t>
            </a:r>
            <a:r>
              <a:rPr lang="en-US" sz="2400" baseline="-25000">
                <a:solidFill>
                  <a:srgbClr val="000000"/>
                </a:solidFill>
                <a:effectLst/>
                <a:latin typeface="#9Slide03 AllRoundGothic" panose="020B0703020202020104" pitchFamily="34" charset="0"/>
                <a:ea typeface="Times New Roman" panose="02020603050405020304" pitchFamily="18" charset="0"/>
              </a:rPr>
              <a:t>3</a:t>
            </a:r>
            <a:r>
              <a:rPr lang="en-US" sz="2400">
                <a:solidFill>
                  <a:srgbClr val="000000"/>
                </a:solidFill>
                <a:effectLst/>
                <a:latin typeface="#9Slide03 AllRoundGothic" panose="020B0703020202020104" pitchFamily="34" charset="0"/>
                <a:ea typeface="Times New Roman" panose="02020603050405020304" pitchFamily="18" charset="0"/>
              </a:rPr>
              <a:t>/m</a:t>
            </a:r>
            <a:r>
              <a:rPr lang="en-US" sz="2400" baseline="-25000">
                <a:solidFill>
                  <a:srgbClr val="000000"/>
                </a:solidFill>
                <a:effectLst/>
                <a:latin typeface="#9Slide03 AllRoundGothic" panose="020B0703020202020104" pitchFamily="34" charset="0"/>
                <a:ea typeface="Times New Roman" panose="02020603050405020304" pitchFamily="18" charset="0"/>
              </a:rPr>
              <a:t>3</a:t>
            </a:r>
            <a:r>
              <a:rPr lang="en-US" sz="2400">
                <a:solidFill>
                  <a:srgbClr val="000000"/>
                </a:solidFill>
                <a:effectLst/>
                <a:latin typeface="#9Slide03 AllRoundGothic" panose="020B0703020202020104" pitchFamily="34" charset="0"/>
                <a:ea typeface="Times New Roman" panose="02020603050405020304" pitchFamily="18" charset="0"/>
              </a:rPr>
              <a:t> = 0,47/0,15 = 9,8 (</a:t>
            </a:r>
            <a:r>
              <a:rPr lang="en-US" sz="2400" dirty="0">
                <a:solidFill>
                  <a:srgbClr val="000000"/>
                </a:solidFill>
                <a:effectLst/>
                <a:latin typeface="#9Slide03 AllRoundGothic" panose="020B0703020202020104" pitchFamily="34" charset="0"/>
                <a:ea typeface="Times New Roman" panose="02020603050405020304" pitchFamily="18" charset="0"/>
              </a:rPr>
              <a:t>m/</a:t>
            </a:r>
            <a:r>
              <a:rPr lang="en-US" sz="2400">
                <a:solidFill>
                  <a:srgbClr val="000000"/>
                </a:solidFill>
                <a:effectLst/>
                <a:latin typeface="#9Slide03 AllRoundGothic" panose="020B0703020202020104" pitchFamily="34" charset="0"/>
                <a:ea typeface="Times New Roman" panose="02020603050405020304" pitchFamily="18" charset="0"/>
              </a:rPr>
              <a:t>s</a:t>
            </a:r>
            <a:r>
              <a:rPr lang="en-US" sz="2400" baseline="30000">
                <a:solidFill>
                  <a:srgbClr val="000000"/>
                </a:solidFill>
                <a:effectLst/>
                <a:latin typeface="#9Slide03 AllRoundGothic" panose="020B0703020202020104" pitchFamily="34" charset="0"/>
                <a:ea typeface="Times New Roman" panose="02020603050405020304" pitchFamily="18" charset="0"/>
              </a:rPr>
              <a:t>2</a:t>
            </a:r>
            <a:r>
              <a:rPr lang="en-US" sz="2400">
                <a:solidFill>
                  <a:srgbClr val="000000"/>
                </a:solidFill>
                <a:effectLst/>
                <a:latin typeface="#9Slide03 AllRoundGothic" panose="020B0703020202020104" pitchFamily="34" charset="0"/>
                <a:ea typeface="Times New Roman" panose="02020603050405020304" pitchFamily="18" charset="0"/>
              </a:rPr>
              <a:t>)</a:t>
            </a:r>
            <a:endParaRPr lang="en-US" sz="2400" dirty="0">
              <a:effectLst/>
              <a:latin typeface="#9Slide03 AllRoundGothic" panose="020B0703020202020104" pitchFamily="34" charset="0"/>
              <a:ea typeface="Times New Roman" panose="02020603050405020304" pitchFamily="18" charset="0"/>
            </a:endParaRPr>
          </a:p>
        </p:txBody>
      </p:sp>
      <p:sp>
        <p:nvSpPr>
          <p:cNvPr id="21" name="TextBox 20" descr="137 zalo kim anh">
            <a:extLst>
              <a:ext uri="{FF2B5EF4-FFF2-40B4-BE49-F238E27FC236}">
                <a16:creationId xmlns="" xmlns:a16="http://schemas.microsoft.com/office/drawing/2014/main" id="{69AF34AC-4F09-52B7-B264-01C6D47D0B94}"/>
              </a:ext>
            </a:extLst>
          </p:cNvPr>
          <p:cNvSpPr txBox="1"/>
          <p:nvPr/>
        </p:nvSpPr>
        <p:spPr>
          <a:xfrm>
            <a:off x="4937760" y="5287850"/>
            <a:ext cx="7080750" cy="461665"/>
          </a:xfrm>
          <a:prstGeom prst="rect">
            <a:avLst/>
          </a:prstGeom>
          <a:noFill/>
        </p:spPr>
        <p:txBody>
          <a:bodyPr wrap="square" rtlCol="0">
            <a:spAutoFit/>
          </a:bodyPr>
          <a:lstStyle/>
          <a:p>
            <a:pPr marL="0" indent="0" algn="just">
              <a:buNone/>
            </a:pPr>
            <a:r>
              <a:rPr lang="en-US" sz="2400" dirty="0">
                <a:solidFill>
                  <a:srgbClr val="000000"/>
                </a:solidFill>
                <a:effectLst/>
                <a:latin typeface="#9Slide03 AllRoundGothic" panose="020B0703020202020104" pitchFamily="34" charset="0"/>
                <a:ea typeface="Times New Roman" panose="02020603050405020304" pitchFamily="18" charset="0"/>
              </a:rPr>
              <a:t>+ 4 </a:t>
            </a:r>
            <a:r>
              <a:rPr lang="en-US" sz="2400" dirty="0" err="1">
                <a:solidFill>
                  <a:srgbClr val="000000"/>
                </a:solidFill>
                <a:effectLst/>
                <a:latin typeface="#9Slide03 AllRoundGothic" panose="020B0703020202020104" pitchFamily="34" charset="0"/>
                <a:ea typeface="Times New Roman" panose="02020603050405020304" pitchFamily="18" charset="0"/>
              </a:rPr>
              <a:t>quả</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cân</a:t>
            </a:r>
            <a:r>
              <a:rPr lang="en-US" sz="2400" dirty="0">
                <a:solidFill>
                  <a:srgbClr val="000000"/>
                </a:solidFill>
                <a:effectLst/>
                <a:latin typeface="#9Slide03 AllRoundGothic" panose="020B0703020202020104" pitchFamily="34" charset="0"/>
                <a:ea typeface="Times New Roman" panose="02020603050405020304" pitchFamily="18" charset="0"/>
              </a:rPr>
              <a:t>: g</a:t>
            </a:r>
            <a:r>
              <a:rPr lang="en-US" sz="2400" baseline="-25000" dirty="0">
                <a:solidFill>
                  <a:srgbClr val="000000"/>
                </a:solidFill>
                <a:effectLst/>
                <a:latin typeface="#9Slide03 AllRoundGothic" panose="020B0703020202020104" pitchFamily="34" charset="0"/>
                <a:ea typeface="Times New Roman" panose="02020603050405020304" pitchFamily="18" charset="0"/>
              </a:rPr>
              <a:t>4</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a:solidFill>
                  <a:srgbClr val="000000"/>
                </a:solidFill>
                <a:effectLst/>
                <a:latin typeface="#9Slide03 AllRoundGothic" panose="020B0703020202020104" pitchFamily="34" charset="0"/>
                <a:ea typeface="Times New Roman" panose="02020603050405020304" pitchFamily="18" charset="0"/>
              </a:rPr>
              <a:t>= P</a:t>
            </a:r>
            <a:r>
              <a:rPr lang="en-US" sz="2400" baseline="-25000">
                <a:solidFill>
                  <a:srgbClr val="000000"/>
                </a:solidFill>
                <a:effectLst/>
                <a:latin typeface="#9Slide03 AllRoundGothic" panose="020B0703020202020104" pitchFamily="34" charset="0"/>
                <a:ea typeface="Times New Roman" panose="02020603050405020304" pitchFamily="18" charset="0"/>
              </a:rPr>
              <a:t>4</a:t>
            </a:r>
            <a:r>
              <a:rPr lang="en-US" sz="2400">
                <a:solidFill>
                  <a:srgbClr val="000000"/>
                </a:solidFill>
                <a:effectLst/>
                <a:latin typeface="#9Slide03 AllRoundGothic" panose="020B0703020202020104" pitchFamily="34" charset="0"/>
                <a:ea typeface="Times New Roman" panose="02020603050405020304" pitchFamily="18" charset="0"/>
              </a:rPr>
              <a:t>/m</a:t>
            </a:r>
            <a:r>
              <a:rPr lang="en-US" sz="2400" baseline="-25000">
                <a:solidFill>
                  <a:srgbClr val="000000"/>
                </a:solidFill>
                <a:effectLst/>
                <a:latin typeface="#9Slide03 AllRoundGothic" panose="020B0703020202020104" pitchFamily="34" charset="0"/>
                <a:ea typeface="Times New Roman" panose="02020603050405020304" pitchFamily="18" charset="0"/>
              </a:rPr>
              <a:t>4</a:t>
            </a:r>
            <a:r>
              <a:rPr lang="en-US" sz="2400">
                <a:solidFill>
                  <a:srgbClr val="000000"/>
                </a:solidFill>
                <a:effectLst/>
                <a:latin typeface="#9Slide03 AllRoundGothic" panose="020B0703020202020104" pitchFamily="34" charset="0"/>
                <a:ea typeface="Times New Roman" panose="02020603050405020304" pitchFamily="18" charset="0"/>
              </a:rPr>
              <a:t> = 1,96/0,20 = 9,8 (</a:t>
            </a:r>
            <a:r>
              <a:rPr lang="en-US" sz="2400" dirty="0">
                <a:solidFill>
                  <a:srgbClr val="000000"/>
                </a:solidFill>
                <a:effectLst/>
                <a:latin typeface="#9Slide03 AllRoundGothic" panose="020B0703020202020104" pitchFamily="34" charset="0"/>
                <a:ea typeface="Times New Roman" panose="02020603050405020304" pitchFamily="18" charset="0"/>
              </a:rPr>
              <a:t>m/</a:t>
            </a:r>
            <a:r>
              <a:rPr lang="en-US" sz="2400">
                <a:solidFill>
                  <a:srgbClr val="000000"/>
                </a:solidFill>
                <a:effectLst/>
                <a:latin typeface="#9Slide03 AllRoundGothic" panose="020B0703020202020104" pitchFamily="34" charset="0"/>
                <a:ea typeface="Times New Roman" panose="02020603050405020304" pitchFamily="18" charset="0"/>
              </a:rPr>
              <a:t>s</a:t>
            </a:r>
            <a:r>
              <a:rPr lang="en-US" sz="2400" baseline="30000">
                <a:solidFill>
                  <a:srgbClr val="000000"/>
                </a:solidFill>
                <a:effectLst/>
                <a:latin typeface="#9Slide03 AllRoundGothic" panose="020B0703020202020104" pitchFamily="34" charset="0"/>
                <a:ea typeface="Times New Roman" panose="02020603050405020304" pitchFamily="18" charset="0"/>
              </a:rPr>
              <a:t>2</a:t>
            </a:r>
            <a:r>
              <a:rPr lang="en-US" sz="2400">
                <a:solidFill>
                  <a:srgbClr val="000000"/>
                </a:solidFill>
                <a:effectLst/>
                <a:latin typeface="#9Slide03 AllRoundGothic" panose="020B0703020202020104" pitchFamily="34" charset="0"/>
                <a:ea typeface="Times New Roman" panose="02020603050405020304" pitchFamily="18" charset="0"/>
              </a:rPr>
              <a:t>)</a:t>
            </a:r>
            <a:endParaRPr lang="en-US" sz="2400" dirty="0">
              <a:effectLst/>
              <a:latin typeface="#9Slide03 AllRoundGothic" panose="020B0703020202020104" pitchFamily="34" charset="0"/>
              <a:ea typeface="Times New Roman" panose="02020603050405020304" pitchFamily="18" charset="0"/>
            </a:endParaRPr>
          </a:p>
        </p:txBody>
      </p:sp>
      <p:sp>
        <p:nvSpPr>
          <p:cNvPr id="22" name="TextBox 21" descr="137 zalo kim anh">
            <a:extLst>
              <a:ext uri="{FF2B5EF4-FFF2-40B4-BE49-F238E27FC236}">
                <a16:creationId xmlns="" xmlns:a16="http://schemas.microsoft.com/office/drawing/2014/main" id="{E1CC9FFE-2850-3863-DE9C-723CB2698BF6}"/>
              </a:ext>
            </a:extLst>
          </p:cNvPr>
          <p:cNvSpPr txBox="1"/>
          <p:nvPr/>
        </p:nvSpPr>
        <p:spPr>
          <a:xfrm>
            <a:off x="4937760" y="5758615"/>
            <a:ext cx="7080750" cy="461665"/>
          </a:xfrm>
          <a:prstGeom prst="rect">
            <a:avLst/>
          </a:prstGeom>
          <a:noFill/>
        </p:spPr>
        <p:txBody>
          <a:bodyPr wrap="square" rtlCol="0">
            <a:spAutoFit/>
          </a:bodyPr>
          <a:lstStyle/>
          <a:p>
            <a:pPr marL="0" indent="0" algn="just">
              <a:buNone/>
            </a:pPr>
            <a:r>
              <a:rPr lang="en-US" sz="2400" dirty="0">
                <a:solidFill>
                  <a:srgbClr val="000000"/>
                </a:solidFill>
                <a:effectLst/>
                <a:latin typeface="#9Slide03 AllRoundGothic" panose="020B0703020202020104" pitchFamily="34" charset="0"/>
                <a:ea typeface="Times New Roman" panose="02020603050405020304" pitchFamily="18" charset="0"/>
              </a:rPr>
              <a:t>+ 5 </a:t>
            </a:r>
            <a:r>
              <a:rPr lang="en-US" sz="2400" dirty="0" err="1">
                <a:solidFill>
                  <a:srgbClr val="000000"/>
                </a:solidFill>
                <a:effectLst/>
                <a:latin typeface="#9Slide03 AllRoundGothic" panose="020B0703020202020104" pitchFamily="34" charset="0"/>
                <a:ea typeface="Times New Roman" panose="02020603050405020304" pitchFamily="18" charset="0"/>
              </a:rPr>
              <a:t>quả</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cân</a:t>
            </a:r>
            <a:r>
              <a:rPr lang="en-US" sz="2400" dirty="0">
                <a:solidFill>
                  <a:srgbClr val="000000"/>
                </a:solidFill>
                <a:effectLst/>
                <a:latin typeface="#9Slide03 AllRoundGothic" panose="020B0703020202020104" pitchFamily="34" charset="0"/>
                <a:ea typeface="Times New Roman" panose="02020603050405020304" pitchFamily="18" charset="0"/>
              </a:rPr>
              <a:t>: g</a:t>
            </a:r>
            <a:r>
              <a:rPr lang="en-US" sz="2400" baseline="-25000" dirty="0">
                <a:solidFill>
                  <a:srgbClr val="000000"/>
                </a:solidFill>
                <a:effectLst/>
                <a:latin typeface="#9Slide03 AllRoundGothic" panose="020B0703020202020104" pitchFamily="34" charset="0"/>
                <a:ea typeface="Times New Roman" panose="02020603050405020304" pitchFamily="18" charset="0"/>
              </a:rPr>
              <a:t>5</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a:solidFill>
                  <a:srgbClr val="000000"/>
                </a:solidFill>
                <a:effectLst/>
                <a:latin typeface="#9Slide03 AllRoundGothic" panose="020B0703020202020104" pitchFamily="34" charset="0"/>
                <a:ea typeface="Times New Roman" panose="02020603050405020304" pitchFamily="18" charset="0"/>
              </a:rPr>
              <a:t>= P</a:t>
            </a:r>
            <a:r>
              <a:rPr lang="en-US" sz="2400" baseline="-25000">
                <a:solidFill>
                  <a:srgbClr val="000000"/>
                </a:solidFill>
                <a:effectLst/>
                <a:latin typeface="#9Slide03 AllRoundGothic" panose="020B0703020202020104" pitchFamily="34" charset="0"/>
                <a:ea typeface="Times New Roman" panose="02020603050405020304" pitchFamily="18" charset="0"/>
              </a:rPr>
              <a:t>5</a:t>
            </a:r>
            <a:r>
              <a:rPr lang="en-US" sz="2400">
                <a:solidFill>
                  <a:srgbClr val="000000"/>
                </a:solidFill>
                <a:effectLst/>
                <a:latin typeface="#9Slide03 AllRoundGothic" panose="020B0703020202020104" pitchFamily="34" charset="0"/>
                <a:ea typeface="Times New Roman" panose="02020603050405020304" pitchFamily="18" charset="0"/>
              </a:rPr>
              <a:t>/m</a:t>
            </a:r>
            <a:r>
              <a:rPr lang="en-US" sz="2400" baseline="-25000">
                <a:solidFill>
                  <a:srgbClr val="000000"/>
                </a:solidFill>
                <a:effectLst/>
                <a:latin typeface="#9Slide03 AllRoundGothic" panose="020B0703020202020104" pitchFamily="34" charset="0"/>
                <a:ea typeface="Times New Roman" panose="02020603050405020304" pitchFamily="18" charset="0"/>
              </a:rPr>
              <a:t>5</a:t>
            </a:r>
            <a:r>
              <a:rPr lang="en-US" sz="2400">
                <a:solidFill>
                  <a:srgbClr val="000000"/>
                </a:solidFill>
                <a:effectLst/>
                <a:latin typeface="#9Slide03 AllRoundGothic" panose="020B0703020202020104" pitchFamily="34" charset="0"/>
                <a:ea typeface="Times New Roman" panose="02020603050405020304" pitchFamily="18" charset="0"/>
              </a:rPr>
              <a:t> = 2,45/0,25 = 9,8 (</a:t>
            </a:r>
            <a:r>
              <a:rPr lang="en-US" sz="2400" dirty="0">
                <a:solidFill>
                  <a:srgbClr val="000000"/>
                </a:solidFill>
                <a:effectLst/>
                <a:latin typeface="#9Slide03 AllRoundGothic" panose="020B0703020202020104" pitchFamily="34" charset="0"/>
                <a:ea typeface="Times New Roman" panose="02020603050405020304" pitchFamily="18" charset="0"/>
              </a:rPr>
              <a:t>m/</a:t>
            </a:r>
            <a:r>
              <a:rPr lang="en-US" sz="2400">
                <a:solidFill>
                  <a:srgbClr val="000000"/>
                </a:solidFill>
                <a:effectLst/>
                <a:latin typeface="#9Slide03 AllRoundGothic" panose="020B0703020202020104" pitchFamily="34" charset="0"/>
                <a:ea typeface="Times New Roman" panose="02020603050405020304" pitchFamily="18" charset="0"/>
              </a:rPr>
              <a:t>s</a:t>
            </a:r>
            <a:r>
              <a:rPr lang="en-US" sz="2400" baseline="30000">
                <a:solidFill>
                  <a:srgbClr val="000000"/>
                </a:solidFill>
                <a:effectLst/>
                <a:latin typeface="#9Slide03 AllRoundGothic" panose="020B0703020202020104" pitchFamily="34" charset="0"/>
                <a:ea typeface="Times New Roman" panose="02020603050405020304" pitchFamily="18" charset="0"/>
              </a:rPr>
              <a:t>2</a:t>
            </a:r>
            <a:r>
              <a:rPr lang="en-US" sz="2400">
                <a:solidFill>
                  <a:srgbClr val="000000"/>
                </a:solidFill>
                <a:effectLst/>
                <a:latin typeface="#9Slide03 AllRoundGothic" panose="020B0703020202020104" pitchFamily="34" charset="0"/>
                <a:ea typeface="Times New Roman" panose="02020603050405020304" pitchFamily="18" charset="0"/>
              </a:rPr>
              <a:t>)</a:t>
            </a:r>
            <a:endParaRPr lang="en-US" sz="2400" dirty="0">
              <a:effectLst/>
              <a:latin typeface="#9Slide03 AllRoundGothic" panose="020B0703020202020104" pitchFamily="34" charset="0"/>
              <a:ea typeface="Times New Roman" panose="02020603050405020304" pitchFamily="18" charset="0"/>
            </a:endParaRPr>
          </a:p>
        </p:txBody>
      </p:sp>
      <p:sp>
        <p:nvSpPr>
          <p:cNvPr id="23" name="TextBox 22" descr="137 zalo kim anh">
            <a:extLst>
              <a:ext uri="{FF2B5EF4-FFF2-40B4-BE49-F238E27FC236}">
                <a16:creationId xmlns="" xmlns:a16="http://schemas.microsoft.com/office/drawing/2014/main" id="{EA045363-3CBF-14E3-B092-CC59E7D4C14B}"/>
              </a:ext>
            </a:extLst>
          </p:cNvPr>
          <p:cNvSpPr txBox="1"/>
          <p:nvPr/>
        </p:nvSpPr>
        <p:spPr>
          <a:xfrm>
            <a:off x="258206" y="6299077"/>
            <a:ext cx="11760304" cy="461665"/>
          </a:xfrm>
          <a:prstGeom prst="rect">
            <a:avLst/>
          </a:prstGeom>
          <a:solidFill>
            <a:schemeClr val="accent5"/>
          </a:solidFill>
        </p:spPr>
        <p:txBody>
          <a:bodyPr wrap="square" rtlCol="0">
            <a:spAutoFit/>
          </a:bodyPr>
          <a:lstStyle/>
          <a:p>
            <a:pPr algn="ctr"/>
            <a:r>
              <a:rPr lang="en-US" sz="2400" dirty="0" err="1">
                <a:solidFill>
                  <a:schemeClr val="bg1"/>
                </a:solidFill>
                <a:effectLst/>
                <a:latin typeface="#9Slide03 AllRoundGothic" panose="020B0703020202020104" pitchFamily="34" charset="0"/>
                <a:ea typeface="Times New Roman" panose="02020603050405020304" pitchFamily="18" charset="0"/>
              </a:rPr>
              <a:t>Vậy</a:t>
            </a:r>
            <a:r>
              <a:rPr lang="en-US" sz="2400" dirty="0">
                <a:solidFill>
                  <a:schemeClr val="bg1"/>
                </a:solidFill>
                <a:effectLst/>
                <a:latin typeface="#9Slide03 AllRoundGothic" panose="020B0703020202020104" pitchFamily="34" charset="0"/>
                <a:ea typeface="Times New Roman" panose="02020603050405020304" pitchFamily="18" charset="0"/>
              </a:rPr>
              <a:t> </a:t>
            </a:r>
            <a:r>
              <a:rPr lang="en-US" sz="2400" dirty="0" err="1">
                <a:solidFill>
                  <a:schemeClr val="bg1"/>
                </a:solidFill>
                <a:effectLst/>
                <a:latin typeface="#9Slide03 AllRoundGothic" panose="020B0703020202020104" pitchFamily="34" charset="0"/>
                <a:ea typeface="Times New Roman" panose="02020603050405020304" pitchFamily="18" charset="0"/>
              </a:rPr>
              <a:t>gia</a:t>
            </a:r>
            <a:r>
              <a:rPr lang="en-US" sz="2400" dirty="0">
                <a:solidFill>
                  <a:schemeClr val="bg1"/>
                </a:solidFill>
                <a:effectLst/>
                <a:latin typeface="#9Slide03 AllRoundGothic" panose="020B0703020202020104" pitchFamily="34" charset="0"/>
                <a:ea typeface="Times New Roman" panose="02020603050405020304" pitchFamily="18" charset="0"/>
              </a:rPr>
              <a:t> </a:t>
            </a:r>
            <a:r>
              <a:rPr lang="en-US" sz="2400" dirty="0" err="1">
                <a:solidFill>
                  <a:schemeClr val="bg1"/>
                </a:solidFill>
                <a:effectLst/>
                <a:latin typeface="#9Slide03 AllRoundGothic" panose="020B0703020202020104" pitchFamily="34" charset="0"/>
                <a:ea typeface="Times New Roman" panose="02020603050405020304" pitchFamily="18" charset="0"/>
              </a:rPr>
              <a:t>tốc</a:t>
            </a:r>
            <a:r>
              <a:rPr lang="en-US" sz="2400" dirty="0">
                <a:solidFill>
                  <a:schemeClr val="bg1"/>
                </a:solidFill>
                <a:effectLst/>
                <a:latin typeface="#9Slide03 AllRoundGothic" panose="020B0703020202020104" pitchFamily="34" charset="0"/>
                <a:ea typeface="Times New Roman" panose="02020603050405020304" pitchFamily="18" charset="0"/>
              </a:rPr>
              <a:t> </a:t>
            </a:r>
            <a:r>
              <a:rPr lang="en-US" sz="2400" dirty="0" err="1">
                <a:solidFill>
                  <a:schemeClr val="bg1"/>
                </a:solidFill>
                <a:effectLst/>
                <a:latin typeface="#9Slide03 AllRoundGothic" panose="020B0703020202020104" pitchFamily="34" charset="0"/>
                <a:ea typeface="Times New Roman" panose="02020603050405020304" pitchFamily="18" charset="0"/>
              </a:rPr>
              <a:t>rơi</a:t>
            </a:r>
            <a:r>
              <a:rPr lang="en-US" sz="2400" dirty="0">
                <a:solidFill>
                  <a:schemeClr val="bg1"/>
                </a:solidFill>
                <a:effectLst/>
                <a:latin typeface="#9Slide03 AllRoundGothic" panose="020B0703020202020104" pitchFamily="34" charset="0"/>
                <a:ea typeface="Times New Roman" panose="02020603050405020304" pitchFamily="18" charset="0"/>
              </a:rPr>
              <a:t> </a:t>
            </a:r>
            <a:r>
              <a:rPr lang="en-US" sz="2400" dirty="0" err="1">
                <a:solidFill>
                  <a:schemeClr val="bg1"/>
                </a:solidFill>
                <a:effectLst/>
                <a:latin typeface="#9Slide03 AllRoundGothic" panose="020B0703020202020104" pitchFamily="34" charset="0"/>
                <a:ea typeface="Times New Roman" panose="02020603050405020304" pitchFamily="18" charset="0"/>
              </a:rPr>
              <a:t>tự</a:t>
            </a:r>
            <a:r>
              <a:rPr lang="en-US" sz="2400" dirty="0">
                <a:solidFill>
                  <a:schemeClr val="bg1"/>
                </a:solidFill>
                <a:effectLst/>
                <a:latin typeface="#9Slide03 AllRoundGothic" panose="020B0703020202020104" pitchFamily="34" charset="0"/>
                <a:ea typeface="Times New Roman" panose="02020603050405020304" pitchFamily="18" charset="0"/>
              </a:rPr>
              <a:t> do ở </a:t>
            </a:r>
            <a:r>
              <a:rPr lang="en-US" sz="2400" dirty="0" err="1">
                <a:solidFill>
                  <a:schemeClr val="bg1"/>
                </a:solidFill>
                <a:effectLst/>
                <a:latin typeface="#9Slide03 AllRoundGothic" panose="020B0703020202020104" pitchFamily="34" charset="0"/>
                <a:ea typeface="Times New Roman" panose="02020603050405020304" pitchFamily="18" charset="0"/>
              </a:rPr>
              <a:t>vị</a:t>
            </a:r>
            <a:r>
              <a:rPr lang="en-US" sz="2400" dirty="0">
                <a:solidFill>
                  <a:schemeClr val="bg1"/>
                </a:solidFill>
                <a:effectLst/>
                <a:latin typeface="#9Slide03 AllRoundGothic" panose="020B0703020202020104" pitchFamily="34" charset="0"/>
                <a:ea typeface="Times New Roman" panose="02020603050405020304" pitchFamily="18" charset="0"/>
              </a:rPr>
              <a:t> </a:t>
            </a:r>
            <a:r>
              <a:rPr lang="en-US" sz="2400" dirty="0" err="1">
                <a:solidFill>
                  <a:schemeClr val="bg1"/>
                </a:solidFill>
                <a:effectLst/>
                <a:latin typeface="#9Slide03 AllRoundGothic" panose="020B0703020202020104" pitchFamily="34" charset="0"/>
                <a:ea typeface="Times New Roman" panose="02020603050405020304" pitchFamily="18" charset="0"/>
              </a:rPr>
              <a:t>trí</a:t>
            </a:r>
            <a:r>
              <a:rPr lang="en-US" sz="2400" dirty="0">
                <a:solidFill>
                  <a:schemeClr val="bg1"/>
                </a:solidFill>
                <a:effectLst/>
                <a:latin typeface="#9Slide03 AllRoundGothic" panose="020B0703020202020104" pitchFamily="34" charset="0"/>
                <a:ea typeface="Times New Roman" panose="02020603050405020304" pitchFamily="18" charset="0"/>
              </a:rPr>
              <a:t> </a:t>
            </a:r>
            <a:r>
              <a:rPr lang="en-US" sz="2400" dirty="0" err="1">
                <a:solidFill>
                  <a:schemeClr val="bg1"/>
                </a:solidFill>
                <a:effectLst/>
                <a:latin typeface="#9Slide03 AllRoundGothic" panose="020B0703020202020104" pitchFamily="34" charset="0"/>
                <a:ea typeface="Times New Roman" panose="02020603050405020304" pitchFamily="18" charset="0"/>
              </a:rPr>
              <a:t>thực</a:t>
            </a:r>
            <a:r>
              <a:rPr lang="en-US" sz="2400" dirty="0">
                <a:solidFill>
                  <a:schemeClr val="bg1"/>
                </a:solidFill>
                <a:effectLst/>
                <a:latin typeface="#9Slide03 AllRoundGothic" panose="020B0703020202020104" pitchFamily="34" charset="0"/>
                <a:ea typeface="Times New Roman" panose="02020603050405020304" pitchFamily="18" charset="0"/>
              </a:rPr>
              <a:t> </a:t>
            </a:r>
            <a:r>
              <a:rPr lang="en-US" sz="2400" dirty="0" err="1">
                <a:solidFill>
                  <a:schemeClr val="bg1"/>
                </a:solidFill>
                <a:effectLst/>
                <a:latin typeface="#9Slide03 AllRoundGothic" panose="020B0703020202020104" pitchFamily="34" charset="0"/>
                <a:ea typeface="Times New Roman" panose="02020603050405020304" pitchFamily="18" charset="0"/>
              </a:rPr>
              <a:t>hiện</a:t>
            </a:r>
            <a:r>
              <a:rPr lang="en-US" sz="2400" dirty="0">
                <a:solidFill>
                  <a:schemeClr val="bg1"/>
                </a:solidFill>
                <a:effectLst/>
                <a:latin typeface="#9Slide03 AllRoundGothic" panose="020B0703020202020104" pitchFamily="34" charset="0"/>
                <a:ea typeface="Times New Roman" panose="02020603050405020304" pitchFamily="18" charset="0"/>
              </a:rPr>
              <a:t> </a:t>
            </a:r>
            <a:r>
              <a:rPr lang="en-US" sz="2400" dirty="0" err="1">
                <a:solidFill>
                  <a:schemeClr val="bg1"/>
                </a:solidFill>
                <a:effectLst/>
                <a:latin typeface="#9Slide03 AllRoundGothic" panose="020B0703020202020104" pitchFamily="34" charset="0"/>
                <a:ea typeface="Times New Roman" panose="02020603050405020304" pitchFamily="18" charset="0"/>
              </a:rPr>
              <a:t>phép</a:t>
            </a:r>
            <a:r>
              <a:rPr lang="en-US" sz="2400" dirty="0">
                <a:solidFill>
                  <a:schemeClr val="bg1"/>
                </a:solidFill>
                <a:effectLst/>
                <a:latin typeface="#9Slide03 AllRoundGothic" panose="020B0703020202020104" pitchFamily="34" charset="0"/>
                <a:ea typeface="Times New Roman" panose="02020603050405020304" pitchFamily="18" charset="0"/>
              </a:rPr>
              <a:t> </a:t>
            </a:r>
            <a:r>
              <a:rPr lang="en-US" sz="2400" dirty="0" err="1">
                <a:solidFill>
                  <a:schemeClr val="bg1"/>
                </a:solidFill>
                <a:effectLst/>
                <a:latin typeface="#9Slide03 AllRoundGothic" panose="020B0703020202020104" pitchFamily="34" charset="0"/>
                <a:ea typeface="Times New Roman" panose="02020603050405020304" pitchFamily="18" charset="0"/>
              </a:rPr>
              <a:t>đo</a:t>
            </a:r>
            <a:r>
              <a:rPr lang="en-US" sz="2400" dirty="0">
                <a:solidFill>
                  <a:schemeClr val="bg1"/>
                </a:solidFill>
                <a:effectLst/>
                <a:latin typeface="#9Slide03 AllRoundGothic" panose="020B0703020202020104" pitchFamily="34" charset="0"/>
                <a:ea typeface="Times New Roman" panose="02020603050405020304" pitchFamily="18" charset="0"/>
              </a:rPr>
              <a:t> </a:t>
            </a:r>
            <a:r>
              <a:rPr lang="en-US" sz="2400" dirty="0" err="1">
                <a:solidFill>
                  <a:schemeClr val="bg1"/>
                </a:solidFill>
                <a:effectLst/>
                <a:latin typeface="#9Slide03 AllRoundGothic" panose="020B0703020202020104" pitchFamily="34" charset="0"/>
                <a:ea typeface="Times New Roman" panose="02020603050405020304" pitchFamily="18" charset="0"/>
              </a:rPr>
              <a:t>là</a:t>
            </a:r>
            <a:r>
              <a:rPr lang="en-US" sz="2400" dirty="0">
                <a:solidFill>
                  <a:schemeClr val="bg1"/>
                </a:solidFill>
                <a:effectLst/>
                <a:latin typeface="#9Slide03 AllRoundGothic" panose="020B0703020202020104" pitchFamily="34" charset="0"/>
                <a:ea typeface="Times New Roman" panose="02020603050405020304" pitchFamily="18" charset="0"/>
              </a:rPr>
              <a:t> 9,80 m</a:t>
            </a:r>
            <a:r>
              <a:rPr lang="en-US" sz="2400">
                <a:solidFill>
                  <a:schemeClr val="bg1"/>
                </a:solidFill>
                <a:effectLst/>
                <a:latin typeface="#9Slide03 AllRoundGothic" panose="020B0703020202020104" pitchFamily="34" charset="0"/>
                <a:ea typeface="Times New Roman" panose="02020603050405020304" pitchFamily="18" charset="0"/>
              </a:rPr>
              <a:t>/s</a:t>
            </a:r>
            <a:r>
              <a:rPr lang="en-US" sz="2400" baseline="30000">
                <a:solidFill>
                  <a:schemeClr val="bg1"/>
                </a:solidFill>
                <a:effectLst/>
                <a:latin typeface="#9Slide03 AllRoundGothic" panose="020B0703020202020104" pitchFamily="34" charset="0"/>
                <a:ea typeface="Times New Roman" panose="02020603050405020304" pitchFamily="18" charset="0"/>
              </a:rPr>
              <a:t>2</a:t>
            </a:r>
            <a:endParaRPr lang="en-US" sz="2400" dirty="0">
              <a:solidFill>
                <a:schemeClr val="bg1"/>
              </a:solidFill>
              <a:effectLst/>
              <a:latin typeface="#9Slide03 AllRoundGothic" panose="020B0703020202020104" pitchFamily="34"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3003744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P spid="21" grpId="0"/>
      <p:bldP spid="22" grpId="0"/>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descr="137 zalo kim anh"/>
          <p:cNvGrpSpPr/>
          <p:nvPr/>
        </p:nvGrpSpPr>
        <p:grpSpPr>
          <a:xfrm>
            <a:off x="205483" y="111671"/>
            <a:ext cx="7462837" cy="853202"/>
            <a:chOff x="2364581" y="3387100"/>
            <a:chExt cx="7462837" cy="853202"/>
          </a:xfrm>
        </p:grpSpPr>
        <p:cxnSp>
          <p:nvCxnSpPr>
            <p:cNvPr id="18" name="MH_Other_4"/>
            <p:cNvCxnSpPr/>
            <p:nvPr>
              <p:custDataLst>
                <p:tags r:id="rId10"/>
              </p:custDataLst>
            </p:nvPr>
          </p:nvCxnSpPr>
          <p:spPr>
            <a:xfrm>
              <a:off x="2502021" y="4238515"/>
              <a:ext cx="7325397" cy="0"/>
            </a:xfrm>
            <a:prstGeom prst="line">
              <a:avLst/>
            </a:prstGeom>
            <a:ln>
              <a:solidFill>
                <a:srgbClr val="DCDCDC"/>
              </a:solidFill>
            </a:ln>
          </p:spPr>
          <p:style>
            <a:lnRef idx="1">
              <a:schemeClr val="accent1"/>
            </a:lnRef>
            <a:fillRef idx="0">
              <a:schemeClr val="accent1"/>
            </a:fillRef>
            <a:effectRef idx="0">
              <a:schemeClr val="accent1"/>
            </a:effectRef>
            <a:fontRef idx="minor">
              <a:schemeClr val="tx1"/>
            </a:fontRef>
          </p:style>
        </p:cxnSp>
        <p:sp>
          <p:nvSpPr>
            <p:cNvPr id="19" name="MH_Other_5"/>
            <p:cNvSpPr/>
            <p:nvPr>
              <p:custDataLst>
                <p:tags r:id="rId11"/>
              </p:custDataLst>
            </p:nvPr>
          </p:nvSpPr>
          <p:spPr>
            <a:xfrm>
              <a:off x="2364581" y="3472777"/>
              <a:ext cx="835352" cy="767525"/>
            </a:xfrm>
            <a:prstGeom prst="flowChartDisplay">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9Slide03 AllRoundGothic" panose="020B0703020202020104" pitchFamily="34" charset="0"/>
                <a:ea typeface="迷你简准圆" panose="03000509000000000000" pitchFamily="65" charset="-122"/>
              </a:endParaRPr>
            </a:p>
          </p:txBody>
        </p:sp>
        <p:sp>
          <p:nvSpPr>
            <p:cNvPr id="20" name="MH_Other_6"/>
            <p:cNvSpPr/>
            <p:nvPr>
              <p:custDataLst>
                <p:tags r:id="rId12"/>
              </p:custDataLst>
            </p:nvPr>
          </p:nvSpPr>
          <p:spPr>
            <a:xfrm>
              <a:off x="2482387" y="3387100"/>
              <a:ext cx="835352" cy="767525"/>
            </a:xfrm>
            <a:prstGeom prst="flowChartDispla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216000"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uLnTx/>
                  <a:uFillTx/>
                  <a:latin typeface="#9Slide03 AllRoundGothic" panose="020B0703020202020104" pitchFamily="34" charset="0"/>
                  <a:ea typeface="迷你简准圆" panose="03000509000000000000" pitchFamily="65" charset="-122"/>
                </a:rPr>
                <a:t>II</a:t>
              </a:r>
              <a:endParaRPr kumimoji="0" lang="zh-CN" altLang="en-US"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endParaRPr>
            </a:p>
          </p:txBody>
        </p:sp>
      </p:grpSp>
      <p:sp>
        <p:nvSpPr>
          <p:cNvPr id="10" name="TextBox 9" descr="137 zalo kim anh">
            <a:extLst>
              <a:ext uri="{FF2B5EF4-FFF2-40B4-BE49-F238E27FC236}">
                <a16:creationId xmlns="" xmlns:a16="http://schemas.microsoft.com/office/drawing/2014/main" id="{4DD1998F-7DEE-6E17-E02E-BBC6DE614302}"/>
              </a:ext>
            </a:extLst>
          </p:cNvPr>
          <p:cNvSpPr txBox="1"/>
          <p:nvPr/>
        </p:nvSpPr>
        <p:spPr>
          <a:xfrm>
            <a:off x="1276447" y="310767"/>
            <a:ext cx="6096000" cy="523220"/>
          </a:xfrm>
          <a:prstGeom prst="rect">
            <a:avLst/>
          </a:prstGeom>
          <a:noFill/>
        </p:spPr>
        <p:txBody>
          <a:bodyPr wrap="square">
            <a:spAutoFit/>
          </a:bodyPr>
          <a:lstStyle/>
          <a:p>
            <a:pPr algn="just"/>
            <a:r>
              <a:rPr lang="en-US" sz="2800" b="1">
                <a:solidFill>
                  <a:schemeClr val="accent4"/>
                </a:solidFill>
                <a:latin typeface="#9Slide03 AllRoundGothic" panose="020B0703020202020104" pitchFamily="34" charset="0"/>
                <a:cs typeface="Times New Roman" panose="02020603050405020304" pitchFamily="18" charset="0"/>
              </a:rPr>
              <a:t>CÁC LOẠI LỰC THƯỜNG GẶP</a:t>
            </a:r>
            <a:endParaRPr lang="en-US" sz="2800" b="1" dirty="0">
              <a:solidFill>
                <a:schemeClr val="accent4"/>
              </a:solidFill>
              <a:latin typeface="#9Slide03 AllRoundGothic" panose="020B0703020202020104" pitchFamily="34" charset="0"/>
            </a:endParaRPr>
          </a:p>
        </p:txBody>
      </p:sp>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11654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11622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1</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17417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12199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TRỌNG LỰC </a:t>
            </a:r>
            <a:endParaRPr lang="en-US" sz="2800" b="1" dirty="0">
              <a:solidFill>
                <a:schemeClr val="accent2">
                  <a:lumMod val="50000"/>
                </a:schemeClr>
              </a:solidFill>
              <a:latin typeface="#9Slide03 AllRoundGothic" panose="020B0703020202020104" pitchFamily="34" charset="0"/>
            </a:endParaRPr>
          </a:p>
        </p:txBody>
      </p:sp>
      <p:grpSp>
        <p:nvGrpSpPr>
          <p:cNvPr id="7" name="组合 5" descr="137 zalo kim anh">
            <a:extLst>
              <a:ext uri="{FF2B5EF4-FFF2-40B4-BE49-F238E27FC236}">
                <a16:creationId xmlns="" xmlns:a16="http://schemas.microsoft.com/office/drawing/2014/main" id="{0DA5E050-CDBB-CBDB-D05F-49BC0BB2EC26}"/>
              </a:ext>
            </a:extLst>
          </p:cNvPr>
          <p:cNvGrpSpPr/>
          <p:nvPr/>
        </p:nvGrpSpPr>
        <p:grpSpPr>
          <a:xfrm>
            <a:off x="10006830" y="158109"/>
            <a:ext cx="2011680" cy="2011680"/>
            <a:chOff x="3509125" y="3996806"/>
            <a:chExt cx="1658403" cy="1660350"/>
          </a:xfrm>
        </p:grpSpPr>
        <p:sp>
          <p:nvSpPr>
            <p:cNvPr id="9" name="MH_Other_1">
              <a:extLst>
                <a:ext uri="{FF2B5EF4-FFF2-40B4-BE49-F238E27FC236}">
                  <a16:creationId xmlns="" xmlns:a16="http://schemas.microsoft.com/office/drawing/2014/main" id="{30CF300B-A8EC-9C98-21EE-CE385756CA67}"/>
                </a:ext>
              </a:extLst>
            </p:cNvPr>
            <p:cNvSpPr/>
            <p:nvPr>
              <p:custDataLst>
                <p:tags r:id="rId8"/>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25" name="MH_SubTitle_1">
              <a:extLst>
                <a:ext uri="{FF2B5EF4-FFF2-40B4-BE49-F238E27FC236}">
                  <a16:creationId xmlns="" xmlns:a16="http://schemas.microsoft.com/office/drawing/2014/main" id="{3B18E40C-00E0-6F6F-E35D-64D7085D6521}"/>
                </a:ext>
              </a:extLst>
            </p:cNvPr>
            <p:cNvSpPr/>
            <p:nvPr>
              <p:custDataLst>
                <p:tags r:id="rId9"/>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3</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31" name="Rectangle 30" descr="137 zalo kim anh">
            <a:extLst>
              <a:ext uri="{FF2B5EF4-FFF2-40B4-BE49-F238E27FC236}">
                <a16:creationId xmlns="" xmlns:a16="http://schemas.microsoft.com/office/drawing/2014/main" id="{46E15866-A12A-6817-DA61-ACD58998BD80}"/>
              </a:ext>
            </a:extLst>
          </p:cNvPr>
          <p:cNvSpPr/>
          <p:nvPr/>
        </p:nvSpPr>
        <p:spPr>
          <a:xfrm>
            <a:off x="2706128" y="1839715"/>
            <a:ext cx="7470121" cy="76984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solidFill>
                  <a:schemeClr val="accent2">
                    <a:lumMod val="50000"/>
                  </a:schemeClr>
                </a:solidFill>
                <a:latin typeface="#9Slide03 AllRoundGothic" panose="020B0703020202020104" pitchFamily="34" charset="0"/>
                <a:ea typeface="Times New Roman" panose="02020603050405020304" pitchFamily="18" charset="0"/>
              </a:rPr>
              <a:t>Nêu mối quan hệ giữa khối lượng và trọng lượng. Và đặc điểm của chúng.</a:t>
            </a:r>
            <a:endParaRPr lang="en-US" sz="2400" dirty="0">
              <a:solidFill>
                <a:schemeClr val="accent2">
                  <a:lumMod val="50000"/>
                </a:schemeClr>
              </a:solidFill>
              <a:effectLst/>
              <a:latin typeface="#9Slide03 AllRoundGothic" panose="020B0703020202020104" pitchFamily="34" charset="0"/>
              <a:ea typeface="Times New Roman" panose="02020603050405020304" pitchFamily="18" charset="0"/>
            </a:endParaRPr>
          </a:p>
        </p:txBody>
      </p:sp>
      <p:grpSp>
        <p:nvGrpSpPr>
          <p:cNvPr id="2" name="Group 1" descr="137 zalo kim anh">
            <a:extLst>
              <a:ext uri="{FF2B5EF4-FFF2-40B4-BE49-F238E27FC236}">
                <a16:creationId xmlns="" xmlns:a16="http://schemas.microsoft.com/office/drawing/2014/main" id="{A695F163-608B-BA89-3547-071BCAC7A2D7}"/>
              </a:ext>
            </a:extLst>
          </p:cNvPr>
          <p:cNvGrpSpPr/>
          <p:nvPr/>
        </p:nvGrpSpPr>
        <p:grpSpPr>
          <a:xfrm>
            <a:off x="205483" y="2021990"/>
            <a:ext cx="2448017" cy="421658"/>
            <a:chOff x="6195920" y="3050486"/>
            <a:chExt cx="2448017" cy="421658"/>
          </a:xfrm>
        </p:grpSpPr>
        <p:sp>
          <p:nvSpPr>
            <p:cNvPr id="42" name="MH_Other_5">
              <a:extLst>
                <a:ext uri="{FF2B5EF4-FFF2-40B4-BE49-F238E27FC236}">
                  <a16:creationId xmlns="" xmlns:a16="http://schemas.microsoft.com/office/drawing/2014/main" id="{C358DABB-0C5D-0324-5822-9F155917DB70}"/>
                </a:ext>
              </a:extLst>
            </p:cNvPr>
            <p:cNvSpPr/>
            <p:nvPr>
              <p:custDataLst>
                <p:tags r:id="rId6"/>
              </p:custDataLst>
            </p:nvPr>
          </p:nvSpPr>
          <p:spPr>
            <a:xfrm>
              <a:off x="6195920" y="3050486"/>
              <a:ext cx="2448017" cy="421658"/>
            </a:xfrm>
            <a:prstGeom prst="homePlate">
              <a:avLst/>
            </a:prstGeom>
            <a:solidFill>
              <a:schemeClr val="accent2"/>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43" name="MH_SubTitle_2">
              <a:extLst>
                <a:ext uri="{FF2B5EF4-FFF2-40B4-BE49-F238E27FC236}">
                  <a16:creationId xmlns="" xmlns:a16="http://schemas.microsoft.com/office/drawing/2014/main" id="{A46E7B43-332E-9F3A-B6EF-1527A7210FFA}"/>
                </a:ext>
              </a:extLst>
            </p:cNvPr>
            <p:cNvSpPr>
              <a:spLocks noChangeArrowheads="1"/>
            </p:cNvSpPr>
            <p:nvPr>
              <p:custDataLst>
                <p:tags r:id="rId7"/>
              </p:custDataLst>
            </p:nvPr>
          </p:nvSpPr>
          <p:spPr bwMode="auto">
            <a:xfrm>
              <a:off x="6371777" y="3082463"/>
              <a:ext cx="2212208" cy="357710"/>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2</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sp>
        <p:nvSpPr>
          <p:cNvPr id="8" name="TextBox 7" descr="137 zalo kim anh">
            <a:extLst>
              <a:ext uri="{FF2B5EF4-FFF2-40B4-BE49-F238E27FC236}">
                <a16:creationId xmlns="" xmlns:a16="http://schemas.microsoft.com/office/drawing/2014/main" id="{0E139026-F7B6-003F-493C-EF1BFFE721FD}"/>
              </a:ext>
            </a:extLst>
          </p:cNvPr>
          <p:cNvSpPr txBox="1"/>
          <p:nvPr/>
        </p:nvSpPr>
        <p:spPr>
          <a:xfrm>
            <a:off x="623158" y="2696041"/>
            <a:ext cx="10178191" cy="461665"/>
          </a:xfrm>
          <a:prstGeom prst="rect">
            <a:avLst/>
          </a:prstGeom>
          <a:noFill/>
        </p:spPr>
        <p:txBody>
          <a:bodyPr wrap="square" rtlCol="0">
            <a:spAutoFit/>
          </a:bodyPr>
          <a:lstStyle/>
          <a:p>
            <a:pPr marL="0" indent="0" algn="just">
              <a:buNone/>
            </a:pPr>
            <a:r>
              <a:rPr lang="en-US" sz="2400">
                <a:solidFill>
                  <a:srgbClr val="000000"/>
                </a:solidFill>
                <a:effectLst/>
                <a:latin typeface="#9Slide03 AllRoundGothic" panose="020B0703020202020104" pitchFamily="34" charset="0"/>
                <a:ea typeface="Times New Roman" panose="02020603050405020304" pitchFamily="18" charset="0"/>
              </a:rPr>
              <a:t>+ Độ </a:t>
            </a:r>
            <a:r>
              <a:rPr lang="en-US" sz="2400" dirty="0" err="1">
                <a:solidFill>
                  <a:srgbClr val="000000"/>
                </a:solidFill>
                <a:effectLst/>
                <a:latin typeface="#9Slide03 AllRoundGothic" panose="020B0703020202020104" pitchFamily="34" charset="0"/>
                <a:ea typeface="Times New Roman" panose="02020603050405020304" pitchFamily="18" charset="0"/>
              </a:rPr>
              <a:t>lớn</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của</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gia</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tốc</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rơi</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tự</a:t>
            </a:r>
            <a:r>
              <a:rPr lang="en-US" sz="2400" dirty="0">
                <a:solidFill>
                  <a:srgbClr val="000000"/>
                </a:solidFill>
                <a:effectLst/>
                <a:latin typeface="#9Slide03 AllRoundGothic" panose="020B0703020202020104" pitchFamily="34" charset="0"/>
                <a:ea typeface="Times New Roman" panose="02020603050405020304" pitchFamily="18" charset="0"/>
              </a:rPr>
              <a:t> do </a:t>
            </a:r>
            <a:r>
              <a:rPr lang="en-US" sz="2400" dirty="0" err="1">
                <a:solidFill>
                  <a:srgbClr val="000000"/>
                </a:solidFill>
                <a:effectLst/>
                <a:latin typeface="#9Slide03 AllRoundGothic" panose="020B0703020202020104" pitchFamily="34" charset="0"/>
                <a:ea typeface="Times New Roman" panose="02020603050405020304" pitchFamily="18" charset="0"/>
              </a:rPr>
              <a:t>là</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tỉ</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số</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giữa</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trọng</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lượng</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và</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dirty="0" err="1">
                <a:solidFill>
                  <a:srgbClr val="000000"/>
                </a:solidFill>
                <a:effectLst/>
                <a:latin typeface="#9Slide03 AllRoundGothic" panose="020B0703020202020104" pitchFamily="34" charset="0"/>
                <a:ea typeface="Times New Roman" panose="02020603050405020304" pitchFamily="18" charset="0"/>
              </a:rPr>
              <a:t>khối</a:t>
            </a:r>
            <a:r>
              <a:rPr lang="en-US" sz="2400" dirty="0">
                <a:solidFill>
                  <a:srgbClr val="000000"/>
                </a:solidFill>
                <a:effectLst/>
                <a:latin typeface="#9Slide03 AllRoundGothic" panose="020B0703020202020104" pitchFamily="34" charset="0"/>
                <a:ea typeface="Times New Roman" panose="02020603050405020304" pitchFamily="18" charset="0"/>
              </a:rPr>
              <a:t> </a:t>
            </a:r>
            <a:r>
              <a:rPr lang="en-US" sz="2400" err="1">
                <a:solidFill>
                  <a:srgbClr val="000000"/>
                </a:solidFill>
                <a:effectLst/>
                <a:latin typeface="#9Slide03 AllRoundGothic" panose="020B0703020202020104" pitchFamily="34" charset="0"/>
                <a:ea typeface="Times New Roman" panose="02020603050405020304" pitchFamily="18" charset="0"/>
              </a:rPr>
              <a:t>lượng</a:t>
            </a:r>
            <a:r>
              <a:rPr lang="en-US" sz="2400">
                <a:solidFill>
                  <a:srgbClr val="000000"/>
                </a:solidFill>
                <a:effectLst/>
                <a:latin typeface="#9Slide03 AllRoundGothic" panose="020B0703020202020104" pitchFamily="34" charset="0"/>
                <a:ea typeface="Times New Roman" panose="02020603050405020304" pitchFamily="18" charset="0"/>
              </a:rPr>
              <a:t>.</a:t>
            </a:r>
          </a:p>
        </p:txBody>
      </p:sp>
      <p:sp>
        <p:nvSpPr>
          <p:cNvPr id="14" name="Arrow: Pentagon 13" descr="137 zalo kim anh">
            <a:extLst>
              <a:ext uri="{FF2B5EF4-FFF2-40B4-BE49-F238E27FC236}">
                <a16:creationId xmlns="" xmlns:a16="http://schemas.microsoft.com/office/drawing/2014/main" id="{EC1CE7B2-E82A-AC1C-D3BB-7318571090FF}"/>
              </a:ext>
            </a:extLst>
          </p:cNvPr>
          <p:cNvSpPr/>
          <p:nvPr/>
        </p:nvSpPr>
        <p:spPr>
          <a:xfrm flipH="1">
            <a:off x="745575" y="3549760"/>
            <a:ext cx="5656630" cy="957718"/>
          </a:xfrm>
          <a:prstGeom prst="homePlat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bg1"/>
                </a:solidFill>
                <a:latin typeface="#9Slide03 AllRoundGothic" panose="020B0703020202020104" pitchFamily="34" charset="0"/>
                <a:ea typeface="Times New Roman" panose="02020603050405020304" pitchFamily="18" charset="0"/>
              </a:rPr>
              <a:t>Khối lượng của một vật là không đổi.</a:t>
            </a:r>
          </a:p>
        </p:txBody>
      </p:sp>
      <p:sp>
        <p:nvSpPr>
          <p:cNvPr id="15" name="Arrow: Pentagon 14" descr="137 zalo kim anh">
            <a:extLst>
              <a:ext uri="{FF2B5EF4-FFF2-40B4-BE49-F238E27FC236}">
                <a16:creationId xmlns="" xmlns:a16="http://schemas.microsoft.com/office/drawing/2014/main" id="{F9758CBD-F8C0-3D02-F415-BCB64FD674BA}"/>
              </a:ext>
            </a:extLst>
          </p:cNvPr>
          <p:cNvSpPr/>
          <p:nvPr/>
        </p:nvSpPr>
        <p:spPr>
          <a:xfrm>
            <a:off x="1177306" y="4864679"/>
            <a:ext cx="5656630" cy="957718"/>
          </a:xfrm>
          <a:prstGeom prst="homePlat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9Slide03 AllRoundGothic" panose="020B0703020202020104" pitchFamily="34" charset="0"/>
                <a:ea typeface="Times New Roman" panose="02020603050405020304" pitchFamily="18" charset="0"/>
              </a:rPr>
              <a:t>Trọng lượng của vật thay đổi khi vật ở các vị trí khác nhau.</a:t>
            </a:r>
            <a:endParaRPr lang="en-US" sz="280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p:txBody>
      </p:sp>
      <p:pic>
        <p:nvPicPr>
          <p:cNvPr id="16" name="Picture 2" descr="137 zalo kim anh">
            <a:extLst>
              <a:ext uri="{FF2B5EF4-FFF2-40B4-BE49-F238E27FC236}">
                <a16:creationId xmlns="" xmlns:a16="http://schemas.microsoft.com/office/drawing/2014/main" id="{4F7A51B3-107B-60A6-BF34-CE9A3373A57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0937" t="22719" r="23437" b="20080"/>
          <a:stretch/>
        </p:blipFill>
        <p:spPr bwMode="auto">
          <a:xfrm>
            <a:off x="7383626" y="3219297"/>
            <a:ext cx="4485086" cy="3480594"/>
          </a:xfrm>
          <a:prstGeom prst="roundRect">
            <a:avLst>
              <a:gd name="adj" fmla="val 8594"/>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2854492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righ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descr="137 zalo kim anh"/>
          <p:cNvGrpSpPr/>
          <p:nvPr/>
        </p:nvGrpSpPr>
        <p:grpSpPr>
          <a:xfrm>
            <a:off x="205483" y="111671"/>
            <a:ext cx="7462837" cy="853202"/>
            <a:chOff x="2364581" y="3387100"/>
            <a:chExt cx="7462837" cy="853202"/>
          </a:xfrm>
        </p:grpSpPr>
        <p:cxnSp>
          <p:nvCxnSpPr>
            <p:cNvPr id="18" name="MH_Other_4"/>
            <p:cNvCxnSpPr/>
            <p:nvPr>
              <p:custDataLst>
                <p:tags r:id="rId6"/>
              </p:custDataLst>
            </p:nvPr>
          </p:nvCxnSpPr>
          <p:spPr>
            <a:xfrm>
              <a:off x="2502021" y="4238515"/>
              <a:ext cx="7325397" cy="0"/>
            </a:xfrm>
            <a:prstGeom prst="line">
              <a:avLst/>
            </a:prstGeom>
            <a:ln>
              <a:solidFill>
                <a:srgbClr val="DCDCDC"/>
              </a:solidFill>
            </a:ln>
          </p:spPr>
          <p:style>
            <a:lnRef idx="1">
              <a:schemeClr val="accent1"/>
            </a:lnRef>
            <a:fillRef idx="0">
              <a:schemeClr val="accent1"/>
            </a:fillRef>
            <a:effectRef idx="0">
              <a:schemeClr val="accent1"/>
            </a:effectRef>
            <a:fontRef idx="minor">
              <a:schemeClr val="tx1"/>
            </a:fontRef>
          </p:style>
        </p:cxnSp>
        <p:sp>
          <p:nvSpPr>
            <p:cNvPr id="19" name="MH_Other_5"/>
            <p:cNvSpPr/>
            <p:nvPr>
              <p:custDataLst>
                <p:tags r:id="rId7"/>
              </p:custDataLst>
            </p:nvPr>
          </p:nvSpPr>
          <p:spPr>
            <a:xfrm>
              <a:off x="2364581" y="3472777"/>
              <a:ext cx="835352" cy="767525"/>
            </a:xfrm>
            <a:prstGeom prst="flowChartDisplay">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9Slide03 AllRoundGothic" panose="020B0703020202020104" pitchFamily="34" charset="0"/>
                <a:ea typeface="迷你简准圆" panose="03000509000000000000" pitchFamily="65" charset="-122"/>
              </a:endParaRPr>
            </a:p>
          </p:txBody>
        </p:sp>
        <p:sp>
          <p:nvSpPr>
            <p:cNvPr id="20" name="MH_Other_6"/>
            <p:cNvSpPr/>
            <p:nvPr>
              <p:custDataLst>
                <p:tags r:id="rId8"/>
              </p:custDataLst>
            </p:nvPr>
          </p:nvSpPr>
          <p:spPr>
            <a:xfrm>
              <a:off x="2482387" y="3387100"/>
              <a:ext cx="835352" cy="767525"/>
            </a:xfrm>
            <a:prstGeom prst="flowChartDispla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216000"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uLnTx/>
                  <a:uFillTx/>
                  <a:latin typeface="#9Slide03 AllRoundGothic" panose="020B0703020202020104" pitchFamily="34" charset="0"/>
                  <a:ea typeface="迷你简准圆" panose="03000509000000000000" pitchFamily="65" charset="-122"/>
                </a:rPr>
                <a:t>II</a:t>
              </a:r>
              <a:endParaRPr kumimoji="0" lang="zh-CN" altLang="en-US"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endParaRPr>
            </a:p>
          </p:txBody>
        </p:sp>
      </p:grpSp>
      <p:sp>
        <p:nvSpPr>
          <p:cNvPr id="10" name="TextBox 9" descr="137 zalo kim anh">
            <a:extLst>
              <a:ext uri="{FF2B5EF4-FFF2-40B4-BE49-F238E27FC236}">
                <a16:creationId xmlns="" xmlns:a16="http://schemas.microsoft.com/office/drawing/2014/main" id="{4DD1998F-7DEE-6E17-E02E-BBC6DE614302}"/>
              </a:ext>
            </a:extLst>
          </p:cNvPr>
          <p:cNvSpPr txBox="1"/>
          <p:nvPr/>
        </p:nvSpPr>
        <p:spPr>
          <a:xfrm>
            <a:off x="1276447" y="310767"/>
            <a:ext cx="6096000" cy="523220"/>
          </a:xfrm>
          <a:prstGeom prst="rect">
            <a:avLst/>
          </a:prstGeom>
          <a:noFill/>
        </p:spPr>
        <p:txBody>
          <a:bodyPr wrap="square">
            <a:spAutoFit/>
          </a:bodyPr>
          <a:lstStyle/>
          <a:p>
            <a:pPr algn="just"/>
            <a:r>
              <a:rPr lang="en-US" sz="2800" b="1">
                <a:solidFill>
                  <a:schemeClr val="accent4"/>
                </a:solidFill>
                <a:latin typeface="#9Slide03 AllRoundGothic" panose="020B0703020202020104" pitchFamily="34" charset="0"/>
                <a:cs typeface="Times New Roman" panose="02020603050405020304" pitchFamily="18" charset="0"/>
              </a:rPr>
              <a:t>CÁC LOẠI LỰC THƯỜNG GẶP</a:t>
            </a:r>
            <a:endParaRPr lang="en-US" sz="2800" b="1" dirty="0">
              <a:solidFill>
                <a:schemeClr val="accent4"/>
              </a:solidFill>
              <a:latin typeface="#9Slide03 AllRoundGothic" panose="020B0703020202020104" pitchFamily="34" charset="0"/>
            </a:endParaRPr>
          </a:p>
        </p:txBody>
      </p:sp>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11654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11622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1</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17417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12199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TRỌNG LỰC </a:t>
            </a:r>
            <a:endParaRPr lang="en-US" sz="2800" b="1" dirty="0">
              <a:solidFill>
                <a:schemeClr val="accent2">
                  <a:lumMod val="50000"/>
                </a:schemeClr>
              </a:solidFill>
              <a:latin typeface="#9Slide03 AllRoundGothic" panose="020B0703020202020104" pitchFamily="34" charset="0"/>
            </a:endParaRPr>
          </a:p>
        </p:txBody>
      </p:sp>
      <p:sp>
        <p:nvSpPr>
          <p:cNvPr id="3" name="Content Placeholder 2" descr="137 zalo kim anh">
            <a:extLst>
              <a:ext uri="{FF2B5EF4-FFF2-40B4-BE49-F238E27FC236}">
                <a16:creationId xmlns="" xmlns:a16="http://schemas.microsoft.com/office/drawing/2014/main" id="{77B56CE5-89A3-E335-7241-C3F0E370C6BD}"/>
              </a:ext>
            </a:extLst>
          </p:cNvPr>
          <p:cNvSpPr txBox="1">
            <a:spLocks/>
          </p:cNvSpPr>
          <p:nvPr/>
        </p:nvSpPr>
        <p:spPr>
          <a:xfrm>
            <a:off x="342923" y="1817917"/>
            <a:ext cx="10158590" cy="8408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2400">
                <a:latin typeface="#9Slide03 AllRoundGothic" panose="020B0703020202020104" pitchFamily="34" charset="0"/>
                <a:ea typeface="Times New Roman" panose="02020603050405020304" pitchFamily="18" charset="0"/>
              </a:rPr>
              <a:t>- Trọng lực là lực hút của trái đất tác dụng lên vật, đặt tại trọng tâm của vật và hướng thẳng đứng từ trên xuống.</a:t>
            </a:r>
          </a:p>
        </p:txBody>
      </p:sp>
      <p:pic>
        <p:nvPicPr>
          <p:cNvPr id="5" name="Picture 2" descr="137 zalo kim anh">
            <a:extLst>
              <a:ext uri="{FF2B5EF4-FFF2-40B4-BE49-F238E27FC236}">
                <a16:creationId xmlns="" xmlns:a16="http://schemas.microsoft.com/office/drawing/2014/main" id="{9AD43689-4D85-968F-023C-209B6086048A}"/>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5657" r="16442"/>
          <a:stretch/>
        </p:blipFill>
        <p:spPr bwMode="auto">
          <a:xfrm>
            <a:off x="10501515" y="879196"/>
            <a:ext cx="1497383" cy="152275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descr="137 zalo kim anh">
            <a:extLst>
              <a:ext uri="{FF2B5EF4-FFF2-40B4-BE49-F238E27FC236}">
                <a16:creationId xmlns="" xmlns:a16="http://schemas.microsoft.com/office/drawing/2014/main" id="{368B8AB1-50D5-CD3E-D0E2-776BA177C2F7}"/>
              </a:ext>
            </a:extLst>
          </p:cNvPr>
          <p:cNvCxnSpPr/>
          <p:nvPr/>
        </p:nvCxnSpPr>
        <p:spPr>
          <a:xfrm>
            <a:off x="11194811" y="1838673"/>
            <a:ext cx="0" cy="1126556"/>
          </a:xfrm>
          <a:prstGeom prst="straightConnector1">
            <a:avLst/>
          </a:prstGeom>
          <a:ln w="3810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descr="137 zalo kim anh">
                <a:extLst>
                  <a:ext uri="{FF2B5EF4-FFF2-40B4-BE49-F238E27FC236}">
                    <a16:creationId xmlns="" xmlns:a16="http://schemas.microsoft.com/office/drawing/2014/main" id="{DE411673-F9A9-2485-8B46-7BE69A75824F}"/>
                  </a:ext>
                </a:extLst>
              </p:cNvPr>
              <p:cNvSpPr txBox="1"/>
              <p:nvPr/>
            </p:nvSpPr>
            <p:spPr>
              <a:xfrm>
                <a:off x="10754579" y="2552000"/>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chemeClr val="accent5"/>
                              </a:solidFill>
                              <a:effectLst/>
                              <a:latin typeface="Cambria Math"/>
                              <a:ea typeface="Times New Roman" panose="02020603050405020304" pitchFamily="18" charset="0"/>
                            </a:rPr>
                          </m:ctrlPr>
                        </m:accPr>
                        <m:e>
                          <m:r>
                            <a:rPr lang="en-US" sz="2800" b="1" i="1">
                              <a:solidFill>
                                <a:schemeClr val="accent5"/>
                              </a:solidFill>
                              <a:effectLst/>
                              <a:latin typeface="Cambria Math" panose="02040503050406030204" pitchFamily="18" charset="0"/>
                              <a:ea typeface="Times New Roman" panose="02020603050405020304" pitchFamily="18" charset="0"/>
                            </a:rPr>
                            <m:t>𝑷</m:t>
                          </m:r>
                        </m:e>
                      </m:acc>
                    </m:oMath>
                  </m:oMathPara>
                </a14:m>
                <a:endParaRPr lang="en-US" sz="2800" b="1">
                  <a:solidFill>
                    <a:schemeClr val="accent5"/>
                  </a:solidFill>
                </a:endParaRPr>
              </a:p>
            </p:txBody>
          </p:sp>
        </mc:Choice>
        <mc:Fallback xmlns="">
          <p:sp>
            <p:nvSpPr>
              <p:cNvPr id="21" name="TextBox 20" descr="137 zalo kim anh">
                <a:extLst>
                  <a:ext uri="{FF2B5EF4-FFF2-40B4-BE49-F238E27FC236}">
                    <a16:creationId xmlns:a16="http://schemas.microsoft.com/office/drawing/2014/main" id="{DE411673-F9A9-2485-8B46-7BE69A75824F}"/>
                  </a:ext>
                </a:extLst>
              </p:cNvPr>
              <p:cNvSpPr txBox="1">
                <a:spLocks noRot="1" noChangeAspect="1" noMove="1" noResize="1" noEditPoints="1" noAdjustHandles="1" noChangeArrowheads="1" noChangeShapeType="1" noTextEdit="1"/>
              </p:cNvSpPr>
              <p:nvPr/>
            </p:nvSpPr>
            <p:spPr>
              <a:xfrm>
                <a:off x="10754579" y="2552000"/>
                <a:ext cx="391332" cy="575479"/>
              </a:xfrm>
              <a:prstGeom prst="rect">
                <a:avLst/>
              </a:prstGeom>
              <a:blipFill>
                <a:blip r:embed="rId12"/>
                <a:stretch>
                  <a:fillRect/>
                </a:stretch>
              </a:blipFill>
            </p:spPr>
            <p:txBody>
              <a:bodyPr/>
              <a:lstStyle/>
              <a:p>
                <a:r>
                  <a:rPr lang="vi-VN">
                    <a:noFill/>
                  </a:rPr>
                  <a:t> </a:t>
                </a:r>
              </a:p>
            </p:txBody>
          </p:sp>
        </mc:Fallback>
      </mc:AlternateContent>
      <p:pic>
        <p:nvPicPr>
          <p:cNvPr id="23" name="Picture 2" descr="137 zalo kim anh">
            <a:extLst>
              <a:ext uri="{FF2B5EF4-FFF2-40B4-BE49-F238E27FC236}">
                <a16:creationId xmlns="" xmlns:a16="http://schemas.microsoft.com/office/drawing/2014/main" id="{52E2878F-19D9-DE85-6FF1-6147906EEE0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937" t="22719" r="23437" b="20080"/>
          <a:stretch/>
        </p:blipFill>
        <p:spPr bwMode="auto">
          <a:xfrm>
            <a:off x="7804158" y="3429000"/>
            <a:ext cx="4194739" cy="3255274"/>
          </a:xfrm>
          <a:prstGeom prst="roundRect">
            <a:avLst>
              <a:gd name="adj" fmla="val 8594"/>
            </a:avLst>
          </a:prstGeom>
          <a:solidFill>
            <a:srgbClr val="FFFFFF">
              <a:shade val="85000"/>
            </a:srgbClr>
          </a:solidFill>
          <a:ln>
            <a:noFill/>
          </a:ln>
          <a:effectLst/>
        </p:spPr>
      </p:pic>
      <p:sp>
        <p:nvSpPr>
          <p:cNvPr id="26" name="Content Placeholder 2" descr="137 zalo kim anh">
            <a:extLst>
              <a:ext uri="{FF2B5EF4-FFF2-40B4-BE49-F238E27FC236}">
                <a16:creationId xmlns="" xmlns:a16="http://schemas.microsoft.com/office/drawing/2014/main" id="{60E21053-939A-BF01-F5C4-5687F83434B9}"/>
              </a:ext>
            </a:extLst>
          </p:cNvPr>
          <p:cNvSpPr txBox="1">
            <a:spLocks/>
          </p:cNvSpPr>
          <p:nvPr/>
        </p:nvSpPr>
        <p:spPr>
          <a:xfrm>
            <a:off x="323288" y="2656977"/>
            <a:ext cx="7345032" cy="22007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en-US" sz="2400">
                <a:latin typeface="#9Slide03 AllRoundGothic" panose="020B0703020202020104" pitchFamily="34" charset="0"/>
                <a:ea typeface="Times New Roman" panose="02020603050405020304" pitchFamily="18" charset="0"/>
              </a:rPr>
              <a:t>- Một vật rơi tự do chỉ dưới tác dụng của trọng lực. Mỗi vật ở gần bề mặt trái đất đều chuyển động với gia tốc là g.</a:t>
            </a:r>
          </a:p>
          <a:p>
            <a:pPr marL="0" indent="0" algn="just">
              <a:lnSpc>
                <a:spcPct val="100000"/>
              </a:lnSpc>
              <a:spcBef>
                <a:spcPts val="0"/>
              </a:spcBef>
              <a:buFont typeface="Arial" panose="020B0604020202020204" pitchFamily="34" charset="0"/>
              <a:buNone/>
            </a:pPr>
            <a:r>
              <a:rPr lang="en-US" sz="2400">
                <a:latin typeface="#9Slide03 AllRoundGothic" panose="020B0703020202020104" pitchFamily="34" charset="0"/>
                <a:ea typeface="Times New Roman" panose="02020603050405020304" pitchFamily="18" charset="0"/>
              </a:rPr>
              <a:t>   Trọng lượng là độ lớn của trọng lực gây ra gia tốc rơi tự do:	     P = mg</a:t>
            </a:r>
          </a:p>
        </p:txBody>
      </p:sp>
      <p:sp>
        <p:nvSpPr>
          <p:cNvPr id="27" name="Rectangle 26" descr="137 zalo kim anh">
            <a:extLst>
              <a:ext uri="{FF2B5EF4-FFF2-40B4-BE49-F238E27FC236}">
                <a16:creationId xmlns="" xmlns:a16="http://schemas.microsoft.com/office/drawing/2014/main" id="{CE89689D-DD59-CC0F-07AC-FAE575C7F0B6}"/>
              </a:ext>
            </a:extLst>
          </p:cNvPr>
          <p:cNvSpPr/>
          <p:nvPr/>
        </p:nvSpPr>
        <p:spPr>
          <a:xfrm>
            <a:off x="3435527" y="4174614"/>
            <a:ext cx="1212673" cy="41643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Pentagon 27" descr="137 zalo kim anh">
            <a:extLst>
              <a:ext uri="{FF2B5EF4-FFF2-40B4-BE49-F238E27FC236}">
                <a16:creationId xmlns="" xmlns:a16="http://schemas.microsoft.com/office/drawing/2014/main" id="{0318DACE-BA79-C09B-019B-E7188EA9551F}"/>
              </a:ext>
            </a:extLst>
          </p:cNvPr>
          <p:cNvSpPr/>
          <p:nvPr/>
        </p:nvSpPr>
        <p:spPr>
          <a:xfrm flipH="1">
            <a:off x="1276447" y="4691521"/>
            <a:ext cx="4832623" cy="957718"/>
          </a:xfrm>
          <a:prstGeom prst="homePlat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bg1"/>
                </a:solidFill>
                <a:latin typeface="#9Slide03 AllRoundGothic" panose="020B0703020202020104" pitchFamily="34" charset="0"/>
                <a:ea typeface="Times New Roman" panose="02020603050405020304" pitchFamily="18" charset="0"/>
              </a:rPr>
              <a:t>Khối lượng của một vật là không đổi.</a:t>
            </a:r>
          </a:p>
        </p:txBody>
      </p:sp>
      <p:sp>
        <p:nvSpPr>
          <p:cNvPr id="29" name="Arrow: Pentagon 28" descr="137 zalo kim anh">
            <a:extLst>
              <a:ext uri="{FF2B5EF4-FFF2-40B4-BE49-F238E27FC236}">
                <a16:creationId xmlns="" xmlns:a16="http://schemas.microsoft.com/office/drawing/2014/main" id="{21D04000-CC30-5A0C-C501-A042B3B8DB17}"/>
              </a:ext>
            </a:extLst>
          </p:cNvPr>
          <p:cNvSpPr/>
          <p:nvPr/>
        </p:nvSpPr>
        <p:spPr>
          <a:xfrm>
            <a:off x="1788693" y="5734522"/>
            <a:ext cx="4832623" cy="957718"/>
          </a:xfrm>
          <a:prstGeom prst="homePlat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AllRoundGothic" panose="020B0703020202020104" pitchFamily="34" charset="0"/>
                <a:ea typeface="Times New Roman" panose="02020603050405020304" pitchFamily="18" charset="0"/>
              </a:rPr>
              <a:t>Trọng lượng của vật thay đổi khi vật ở các vị trí khác nhau.</a:t>
            </a:r>
            <a:endParaRPr lang="en-US" sz="240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p:txBody>
      </p:sp>
    </p:spTree>
    <p:custDataLst>
      <p:tags r:id="rId1"/>
    </p:custDataLst>
    <p:extLst>
      <p:ext uri="{BB962C8B-B14F-4D97-AF65-F5344CB8AC3E}">
        <p14:creationId xmlns:p14="http://schemas.microsoft.com/office/powerpoint/2010/main" val="3376423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down)">
                                      <p:cBhvr>
                                        <p:cTn id="12" dur="500"/>
                                        <p:tgtEl>
                                          <p:spTgt spid="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animEffect transition="in" filter="wipe(down)">
                                      <p:cBhvr>
                                        <p:cTn id="17" dur="500"/>
                                        <p:tgtEl>
                                          <p:spTgt spid="2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heel(1)">
                                      <p:cBhvr>
                                        <p:cTn id="22" dur="1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descr="137 zalo kim anh"/>
          <p:cNvSpPr>
            <a:spLocks noGrp="1" noChangeArrowheads="1"/>
          </p:cNvSpPr>
          <p:nvPr>
            <p:ph type="title"/>
          </p:nvPr>
        </p:nvSpPr>
        <p:spPr>
          <a:xfrm>
            <a:off x="188188" y="595312"/>
            <a:ext cx="5907811" cy="1114424"/>
          </a:xfrm>
        </p:spPr>
        <p:txBody>
          <a:bodyPr/>
          <a:lstStyle/>
          <a:p>
            <a:pPr algn="ctr" eaLnBrk="1" hangingPunct="1"/>
            <a:r>
              <a:rPr lang="en-US" sz="3200" b="1">
                <a:latin typeface="#9Slide03 AllRoundGothic" panose="020B0703020202020104" pitchFamily="34" charset="0"/>
                <a:ea typeface="Cambria" panose="02040503050406030204" pitchFamily="18" charset="0"/>
              </a:rPr>
              <a:t>Tại sao mặt dưới của đế giày lại gồ ghề?</a:t>
            </a:r>
          </a:p>
        </p:txBody>
      </p:sp>
      <p:pic>
        <p:nvPicPr>
          <p:cNvPr id="5125" name="Picture 5" descr="137 zalo kim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89" y="1884218"/>
            <a:ext cx="5907811" cy="4430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137 zalo kim anh">
            <a:extLst>
              <a:ext uri="{FF2B5EF4-FFF2-40B4-BE49-F238E27FC236}">
                <a16:creationId xmlns="" xmlns:a16="http://schemas.microsoft.com/office/drawing/2014/main" id="{6E0B99DF-8F3B-4BFB-AB9D-230C191478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91" b="4515"/>
          <a:stretch/>
        </p:blipFill>
        <p:spPr bwMode="auto">
          <a:xfrm>
            <a:off x="6096000" y="1884218"/>
            <a:ext cx="5907811" cy="4430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descr="137 zalo kim anh">
            <a:extLst>
              <a:ext uri="{FF2B5EF4-FFF2-40B4-BE49-F238E27FC236}">
                <a16:creationId xmlns="" xmlns:a16="http://schemas.microsoft.com/office/drawing/2014/main" id="{24E502B6-1709-45F4-A9A5-091530105D10}"/>
              </a:ext>
            </a:extLst>
          </p:cNvPr>
          <p:cNvSpPr txBox="1">
            <a:spLocks noChangeArrowheads="1"/>
          </p:cNvSpPr>
          <p:nvPr/>
        </p:nvSpPr>
        <p:spPr bwMode="auto">
          <a:xfrm>
            <a:off x="6096000" y="542924"/>
            <a:ext cx="590781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sz="3200" b="1">
                <a:latin typeface="#9Slide03 AllRoundGothic" panose="020B0703020202020104" pitchFamily="34" charset="0"/>
                <a:ea typeface="Cambria" panose="02040503050406030204" pitchFamily="18" charset="0"/>
              </a:rPr>
              <a:t>Tại sao mặt lốp xe không làm nhẵn?</a:t>
            </a:r>
          </a:p>
        </p:txBody>
      </p: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descr="137 zalo kim anh"/>
          <p:cNvSpPr>
            <a:spLocks noGrp="1" noChangeArrowheads="1"/>
          </p:cNvSpPr>
          <p:nvPr>
            <p:ph type="title"/>
          </p:nvPr>
        </p:nvSpPr>
        <p:spPr>
          <a:xfrm>
            <a:off x="152398" y="0"/>
            <a:ext cx="6137565" cy="701675"/>
          </a:xfrm>
        </p:spPr>
        <p:txBody>
          <a:bodyPr/>
          <a:lstStyle/>
          <a:p>
            <a:pPr eaLnBrk="1" hangingPunct="1"/>
            <a:r>
              <a:rPr lang="en-US" sz="3600">
                <a:latin typeface="#9Slide03 AllRoundGothic" panose="020B0703020202020104" pitchFamily="34" charset="0"/>
                <a:ea typeface="Cambria" panose="02040503050406030204" pitchFamily="18" charset="0"/>
              </a:rPr>
              <a:t>Trục bánh xe bò, xe đạp</a:t>
            </a:r>
          </a:p>
        </p:txBody>
      </p:sp>
      <p:grpSp>
        <p:nvGrpSpPr>
          <p:cNvPr id="2" name="Group 1" descr="137 zalo kim anh">
            <a:extLst>
              <a:ext uri="{FF2B5EF4-FFF2-40B4-BE49-F238E27FC236}">
                <a16:creationId xmlns="" xmlns:a16="http://schemas.microsoft.com/office/drawing/2014/main" id="{01207D70-4A97-4EB2-BC5F-910A9606042B}"/>
              </a:ext>
            </a:extLst>
          </p:cNvPr>
          <p:cNvGrpSpPr/>
          <p:nvPr/>
        </p:nvGrpSpPr>
        <p:grpSpPr>
          <a:xfrm>
            <a:off x="928463" y="701675"/>
            <a:ext cx="4073028" cy="3209349"/>
            <a:chOff x="928463" y="701675"/>
            <a:chExt cx="4073028" cy="3209349"/>
          </a:xfrm>
        </p:grpSpPr>
        <p:pic>
          <p:nvPicPr>
            <p:cNvPr id="7173" name="Picture 5" descr="DSC00765"/>
            <p:cNvPicPr>
              <a:picLocks noChangeAspect="1" noChangeArrowheads="1"/>
            </p:cNvPicPr>
            <p:nvPr/>
          </p:nvPicPr>
          <p:blipFill rotWithShape="1">
            <a:blip r:embed="rId2">
              <a:extLst>
                <a:ext uri="{28A0092B-C50C-407E-A947-70E740481C1C}">
                  <a14:useLocalDpi xmlns:a14="http://schemas.microsoft.com/office/drawing/2010/main" val="0"/>
                </a:ext>
              </a:extLst>
            </a:blip>
            <a:srcRect r="38292"/>
            <a:stretch/>
          </p:blipFill>
          <p:spPr bwMode="auto">
            <a:xfrm>
              <a:off x="928463" y="701675"/>
              <a:ext cx="2334071" cy="320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mv1kk7"/>
            <p:cNvPicPr>
              <a:picLocks noChangeAspect="1" noChangeArrowheads="1"/>
            </p:cNvPicPr>
            <p:nvPr/>
          </p:nvPicPr>
          <p:blipFill rotWithShape="1">
            <a:blip r:embed="rId3">
              <a:extLst>
                <a:ext uri="{28A0092B-C50C-407E-A947-70E740481C1C}">
                  <a14:useLocalDpi xmlns:a14="http://schemas.microsoft.com/office/drawing/2010/main" val="0"/>
                </a:ext>
              </a:extLst>
            </a:blip>
            <a:srcRect l="23057" r="21954"/>
            <a:stretch/>
          </p:blipFill>
          <p:spPr bwMode="auto">
            <a:xfrm>
              <a:off x="3262534" y="701676"/>
              <a:ext cx="1738957" cy="320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5" descr="137 zalo kim anh">
            <a:extLst>
              <a:ext uri="{FF2B5EF4-FFF2-40B4-BE49-F238E27FC236}">
                <a16:creationId xmlns="" xmlns:a16="http://schemas.microsoft.com/office/drawing/2014/main" id="{C9EBF007-B29A-452B-BA85-8167B154F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2615" y="89477"/>
            <a:ext cx="5640388"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descr="137 zalo kim anh">
            <a:extLst>
              <a:ext uri="{FF2B5EF4-FFF2-40B4-BE49-F238E27FC236}">
                <a16:creationId xmlns="" xmlns:a16="http://schemas.microsoft.com/office/drawing/2014/main" id="{95155C58-3FC4-4BA7-B881-1C5A33BF498F}"/>
              </a:ext>
            </a:extLst>
          </p:cNvPr>
          <p:cNvSpPr txBox="1">
            <a:spLocks noChangeArrowheads="1"/>
          </p:cNvSpPr>
          <p:nvPr/>
        </p:nvSpPr>
        <p:spPr bwMode="auto">
          <a:xfrm>
            <a:off x="197026" y="4253346"/>
            <a:ext cx="5565785" cy="224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600" kern="0">
                <a:solidFill>
                  <a:schemeClr val="tx1"/>
                </a:solidFill>
                <a:latin typeface="#9Slide03 AllRoundGothic" panose="020B0703020202020104" pitchFamily="34" charset="0"/>
                <a:ea typeface="Cambria" panose="02040503050406030204" pitchFamily="18" charset="0"/>
              </a:rPr>
              <a:t>Mất hàng chục thế kỉ để tạo ra sự khác biệt giữa hai loại trục bánh xe. Sự phát minh ra ổ bi </a:t>
            </a:r>
          </a:p>
        </p:txBody>
      </p:sp>
      <p:pic>
        <p:nvPicPr>
          <p:cNvPr id="9" name="Picture 7" descr="137 zalo kim anh">
            <a:extLst>
              <a:ext uri="{FF2B5EF4-FFF2-40B4-BE49-F238E27FC236}">
                <a16:creationId xmlns="" xmlns:a16="http://schemas.microsoft.com/office/drawing/2014/main" id="{E36C09BE-97AC-4EE1-B90B-F38D7CF43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4059" y="3938154"/>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descr="137 zalo kim anh">
            <a:extLst>
              <a:ext uri="{FF2B5EF4-FFF2-40B4-BE49-F238E27FC236}">
                <a16:creationId xmlns="" xmlns:a16="http://schemas.microsoft.com/office/drawing/2014/main" id="{1559625C-A031-4DE7-9E94-A7C353BD9BB8}"/>
              </a:ext>
            </a:extLst>
          </p:cNvPr>
          <p:cNvCxnSpPr/>
          <p:nvPr/>
        </p:nvCxnSpPr>
        <p:spPr>
          <a:xfrm flipV="1">
            <a:off x="5763491" y="3911023"/>
            <a:ext cx="1205345" cy="145068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descr="137 zalo kim anh">
            <a:extLst>
              <a:ext uri="{FF2B5EF4-FFF2-40B4-BE49-F238E27FC236}">
                <a16:creationId xmlns="" xmlns:a16="http://schemas.microsoft.com/office/drawing/2014/main" id="{09E8F777-354B-4D0A-AE83-D73ECF3145EE}"/>
              </a:ext>
            </a:extLst>
          </p:cNvPr>
          <p:cNvCxnSpPr>
            <a:cxnSpLocks/>
          </p:cNvCxnSpPr>
          <p:nvPr/>
        </p:nvCxnSpPr>
        <p:spPr>
          <a:xfrm>
            <a:off x="5762812" y="5361710"/>
            <a:ext cx="1911247" cy="34232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nvGrpSpPr>
          <p:cNvPr id="3" name="Group 2" descr="137 zalo kim anh">
            <a:extLst>
              <a:ext uri="{FF2B5EF4-FFF2-40B4-BE49-F238E27FC236}">
                <a16:creationId xmlns="" xmlns:a16="http://schemas.microsoft.com/office/drawing/2014/main" id="{B00869C3-B63B-3CEF-2264-768B5E9C2707}"/>
              </a:ext>
            </a:extLst>
          </p:cNvPr>
          <p:cNvGrpSpPr/>
          <p:nvPr/>
        </p:nvGrpSpPr>
        <p:grpSpPr>
          <a:xfrm rot="19424612">
            <a:off x="-3803081" y="689490"/>
            <a:ext cx="3709534" cy="3586475"/>
            <a:chOff x="295921" y="2346310"/>
            <a:chExt cx="4287187" cy="4257206"/>
          </a:xfrm>
        </p:grpSpPr>
        <p:sp>
          <p:nvSpPr>
            <p:cNvPr id="5" name="Oval 4">
              <a:extLst>
                <a:ext uri="{FF2B5EF4-FFF2-40B4-BE49-F238E27FC236}">
                  <a16:creationId xmlns="" xmlns:a16="http://schemas.microsoft.com/office/drawing/2014/main" id="{D7FD5A5C-8C35-C64B-8762-7271D32CA4C7}"/>
                </a:ext>
              </a:extLst>
            </p:cNvPr>
            <p:cNvSpPr/>
            <p:nvPr/>
          </p:nvSpPr>
          <p:spPr>
            <a:xfrm>
              <a:off x="295921" y="2346310"/>
              <a:ext cx="4287187" cy="425720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a:extLst>
                <a:ext uri="{FF2B5EF4-FFF2-40B4-BE49-F238E27FC236}">
                  <a16:creationId xmlns="" xmlns:a16="http://schemas.microsoft.com/office/drawing/2014/main" id="{0E62D411-29C3-5004-24B9-93EC0424C2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174" y="2838499"/>
              <a:ext cx="3328680" cy="3328680"/>
            </a:xfrm>
            <a:prstGeom prst="rect">
              <a:avLst/>
            </a:prstGeom>
          </p:spPr>
        </p:pic>
      </p:grpSp>
      <p:sp>
        <p:nvSpPr>
          <p:cNvPr id="10" name="Rectangle: Rounded Corners 9" descr="137 zalo kim anh">
            <a:extLst>
              <a:ext uri="{FF2B5EF4-FFF2-40B4-BE49-F238E27FC236}">
                <a16:creationId xmlns="" xmlns:a16="http://schemas.microsoft.com/office/drawing/2014/main" id="{EBF357D7-BB6F-2EB8-947B-801B5D859799}"/>
              </a:ext>
            </a:extLst>
          </p:cNvPr>
          <p:cNvSpPr/>
          <p:nvPr/>
        </p:nvSpPr>
        <p:spPr>
          <a:xfrm>
            <a:off x="197027" y="-2044061"/>
            <a:ext cx="5112331" cy="1522658"/>
          </a:xfrm>
          <a:prstGeom prst="roundRect">
            <a:avLst/>
          </a:prstGeom>
          <a:solidFill>
            <a:schemeClr val="bg1"/>
          </a:solidFill>
          <a:ln>
            <a:solidFill>
              <a:srgbClr val="3A3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3 AllRoundGothic" panose="020B0703020202020104" pitchFamily="34" charset="0"/>
                <a:ea typeface="Cambria" panose="02040503050406030204" pitchFamily="18" charset="0"/>
              </a:rPr>
              <a:t>Điều gì ngăn cản thùng hàng (Hình a) khiến nó không thể di chuyển?</a:t>
            </a:r>
            <a:endParaRPr lang="vi-VN" sz="2800" dirty="0">
              <a:solidFill>
                <a:schemeClr val="tx1"/>
              </a:solidFill>
              <a:latin typeface="#9Slide03 AllRoundGothic" panose="020B0703020202020104" pitchFamily="34" charset="0"/>
              <a:ea typeface="Cambria" panose="02040503050406030204" pitchFamily="18" charset="0"/>
            </a:endParaRPr>
          </a:p>
        </p:txBody>
      </p:sp>
      <p:sp>
        <p:nvSpPr>
          <p:cNvPr id="11" name="Rectangle: Rounded Corners 10" descr="137 zalo kim anh">
            <a:extLst>
              <a:ext uri="{FF2B5EF4-FFF2-40B4-BE49-F238E27FC236}">
                <a16:creationId xmlns="" xmlns:a16="http://schemas.microsoft.com/office/drawing/2014/main" id="{2C985A4E-9ED0-4644-3A81-BC2831D4EC34}"/>
              </a:ext>
            </a:extLst>
          </p:cNvPr>
          <p:cNvSpPr/>
          <p:nvPr/>
        </p:nvSpPr>
        <p:spPr>
          <a:xfrm>
            <a:off x="8134607" y="7213438"/>
            <a:ext cx="5640388" cy="1522658"/>
          </a:xfrm>
          <a:prstGeom prst="roundRect">
            <a:avLst/>
          </a:prstGeom>
          <a:solidFill>
            <a:schemeClr val="bg1"/>
          </a:solidFill>
          <a:ln>
            <a:solidFill>
              <a:srgbClr val="3A3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3 AllRoundGothic" panose="020B0703020202020104" pitchFamily="34" charset="0"/>
                <a:ea typeface="Cambria" panose="02040503050406030204" pitchFamily="18" charset="0"/>
              </a:rPr>
              <a:t>Tại sao lực đẩy tăng lên (H.b) mà vẫn không làm thùng hàng di chuyển?</a:t>
            </a:r>
            <a:endParaRPr lang="vi-VN" sz="2800" dirty="0">
              <a:solidFill>
                <a:schemeClr val="tx1"/>
              </a:solidFill>
              <a:latin typeface="#9Slide03 AllRoundGothic" panose="020B0703020202020104" pitchFamily="34"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37 zalo kim anh"/>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descr="137 zalo kim anh"/>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descr="137 zalo kim anh"/>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descr="137 zalo kim anh"/>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a:solidFill>
                  <a:schemeClr val="tx1"/>
                </a:solidFill>
                <a:latin typeface="Arial" panose="020B0604020202020204" pitchFamily="34" charset="0"/>
                <a:cs typeface="Arial" panose="020B0604020202020204" pitchFamily="34" charset="0"/>
              </a:rPr>
              <a:t>Câu 1: </a:t>
            </a:r>
            <a:r>
              <a:rPr lang="en-US" sz="3200">
                <a:solidFill>
                  <a:schemeClr val="tx1"/>
                </a:solidFill>
                <a:latin typeface="Arial" panose="020B0604020202020204" pitchFamily="34" charset="0"/>
                <a:cs typeface="Arial" panose="020B0604020202020204" pitchFamily="34" charset="0"/>
              </a:rPr>
              <a:t>Công thức nào sau đây biểu diễn mối liên hệ giữa gia tốc lực và khối lượng</a:t>
            </a:r>
            <a:r>
              <a:rPr lang="en-US" sz="3200">
                <a:solidFill>
                  <a:prstClr val="black"/>
                </a:solidFill>
                <a:latin typeface="Arial" panose="020B0604020202020204" pitchFamily="34" charset="0"/>
                <a:cs typeface="Arial" panose="020B0604020202020204" pitchFamily="34" charset="0"/>
              </a:rPr>
              <a:t>?</a:t>
            </a:r>
            <a:endParaRPr lang="vi-VN" sz="3200" dirty="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Rectangle 25" descr="137 zalo kim anh"/>
              <p:cNvSpPr/>
              <p:nvPr/>
            </p:nvSpPr>
            <p:spPr>
              <a:xfrm>
                <a:off x="1110220" y="1949346"/>
                <a:ext cx="4906798" cy="10972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14:m>
                  <m:oMathPara xmlns:m="http://schemas.openxmlformats.org/officeDocument/2006/math">
                    <m:oMathParaPr>
                      <m:jc m:val="left"/>
                    </m:oMathParaPr>
                    <m:oMath xmlns:m="http://schemas.openxmlformats.org/officeDocument/2006/math">
                      <m:r>
                        <a:rPr lang="vi-VN" sz="3200" b="1" i="1" dirty="0" smtClean="0">
                          <a:solidFill>
                            <a:prstClr val="black"/>
                          </a:solidFill>
                          <a:latin typeface="Cambria Math" panose="02040503050406030204" pitchFamily="18" charset="0"/>
                          <a:cs typeface="Arial" panose="020B0604020202020204" pitchFamily="34" charset="0"/>
                        </a:rPr>
                        <m:t>𝑨</m:t>
                      </m:r>
                      <m:r>
                        <a:rPr lang="vi-VN" sz="3200" b="1" i="1" dirty="0" smtClean="0">
                          <a:solidFill>
                            <a:prstClr val="black"/>
                          </a:solidFill>
                          <a:latin typeface="Cambria Math" panose="02040503050406030204" pitchFamily="18" charset="0"/>
                          <a:cs typeface="Arial" panose="020B0604020202020204" pitchFamily="34" charset="0"/>
                        </a:rPr>
                        <m:t>. </m:t>
                      </m:r>
                      <m:r>
                        <a:rPr lang="en-US" sz="3200" i="1">
                          <a:solidFill>
                            <a:schemeClr val="tx1"/>
                          </a:solidFill>
                          <a:latin typeface="Cambria Math" panose="02040503050406030204" pitchFamily="18" charset="0"/>
                        </a:rPr>
                        <m:t>𝑎</m:t>
                      </m:r>
                      <m:r>
                        <a:rPr lang="en-US" sz="3200" i="1">
                          <a:solidFill>
                            <a:schemeClr val="tx1"/>
                          </a:solidFill>
                          <a:latin typeface="Cambria Math" panose="02040503050406030204" pitchFamily="18" charset="0"/>
                        </a:rPr>
                        <m:t>=</m:t>
                      </m:r>
                      <m:f>
                        <m:fPr>
                          <m:ctrlPr>
                            <a:rPr lang="en-US" sz="3200" i="1">
                              <a:solidFill>
                                <a:schemeClr val="tx1"/>
                              </a:solidFill>
                              <a:latin typeface="Cambria Math"/>
                            </a:rPr>
                          </m:ctrlPr>
                        </m:fPr>
                        <m:num>
                          <m:r>
                            <a:rPr lang="en-US" sz="3200" i="1">
                              <a:solidFill>
                                <a:schemeClr val="tx1"/>
                              </a:solidFill>
                              <a:latin typeface="Cambria Math" panose="02040503050406030204" pitchFamily="18" charset="0"/>
                            </a:rPr>
                            <m:t>𝐹</m:t>
                          </m:r>
                        </m:num>
                        <m:den>
                          <m:r>
                            <a:rPr lang="en-US" sz="3200" i="1">
                              <a:solidFill>
                                <a:schemeClr val="tx1"/>
                              </a:solidFill>
                              <a:latin typeface="Cambria Math" panose="02040503050406030204" pitchFamily="18" charset="0"/>
                            </a:rPr>
                            <m:t>𝑚</m:t>
                          </m:r>
                        </m:den>
                      </m:f>
                      <m:r>
                        <a:rPr lang="en-US" sz="3200" i="1" dirty="0" smtClean="0">
                          <a:solidFill>
                            <a:schemeClr val="tx1"/>
                          </a:solidFill>
                          <a:latin typeface="Cambria Math" panose="02040503050406030204" pitchFamily="18" charset="0"/>
                          <a:cs typeface="Arial" panose="020B0604020202020204" pitchFamily="34" charset="0"/>
                        </a:rPr>
                        <m:t> </m:t>
                      </m:r>
                    </m:oMath>
                  </m:oMathPara>
                </a14:m>
                <a:endParaRPr lang="vi-VN" sz="3200" b="1" dirty="0">
                  <a:solidFill>
                    <a:prstClr val="black"/>
                  </a:solidFill>
                  <a:latin typeface="Arial" panose="020B0604020202020204" pitchFamily="34" charset="0"/>
                  <a:cs typeface="Arial" panose="020B0604020202020204" pitchFamily="34" charset="0"/>
                </a:endParaRPr>
              </a:p>
            </p:txBody>
          </p:sp>
        </mc:Choice>
        <mc:Fallback xmlns="">
          <p:sp>
            <p:nvSpPr>
              <p:cNvPr id="26" name="Rectangle 25" descr="137 zalo kim anh"/>
              <p:cNvSpPr>
                <a:spLocks noRot="1" noChangeAspect="1" noMove="1" noResize="1" noEditPoints="1" noAdjustHandles="1" noChangeArrowheads="1" noChangeShapeType="1" noTextEdit="1"/>
              </p:cNvSpPr>
              <p:nvPr/>
            </p:nvSpPr>
            <p:spPr>
              <a:xfrm>
                <a:off x="1110220" y="1949346"/>
                <a:ext cx="4906798" cy="1097280"/>
              </a:xfrm>
              <a:prstGeom prst="rect">
                <a:avLst/>
              </a:prstGeom>
              <a:blipFill>
                <a:blip r:embed="rId11"/>
                <a:stretch>
                  <a:fillRect/>
                </a:stretch>
              </a:blipFill>
              <a:ln w="28575">
                <a:noFill/>
              </a:ln>
            </p:spPr>
            <p:txBody>
              <a:bodyPr/>
              <a:lstStyle/>
              <a:p>
                <a:r>
                  <a:rPr lang="vi-VN">
                    <a:noFill/>
                  </a:rPr>
                  <a:t> </a:t>
                </a:r>
              </a:p>
            </p:txBody>
          </p:sp>
        </mc:Fallback>
      </mc:AlternateContent>
      <p:sp>
        <p:nvSpPr>
          <p:cNvPr id="40" name="Cloud 39" descr="137 zalo kim anh"/>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137 zalo kim anh"/>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descr="137 zalo kim anh"/>
              <p:cNvSpPr/>
              <p:nvPr/>
            </p:nvSpPr>
            <p:spPr>
              <a:xfrm>
                <a:off x="6130615" y="1953535"/>
                <a:ext cx="4906798" cy="10972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14:m>
                  <m:oMathPara xmlns:m="http://schemas.openxmlformats.org/officeDocument/2006/math">
                    <m:oMathParaPr>
                      <m:jc m:val="left"/>
                    </m:oMathParaPr>
                    <m:oMath xmlns:m="http://schemas.openxmlformats.org/officeDocument/2006/math">
                      <m:r>
                        <a:rPr lang="vi-VN" sz="3200" b="1" i="1" dirty="0" smtClean="0">
                          <a:solidFill>
                            <a:prstClr val="black"/>
                          </a:solidFill>
                          <a:latin typeface="Cambria Math" panose="02040503050406030204" pitchFamily="18" charset="0"/>
                          <a:cs typeface="Arial" panose="020B0604020202020204" pitchFamily="34" charset="0"/>
                        </a:rPr>
                        <m:t>𝑩</m:t>
                      </m:r>
                      <m:r>
                        <a:rPr lang="vi-VN" sz="3200" b="1" i="1" dirty="0" smtClean="0">
                          <a:solidFill>
                            <a:prstClr val="black"/>
                          </a:solidFill>
                          <a:latin typeface="Cambria Math" panose="02040503050406030204" pitchFamily="18" charset="0"/>
                          <a:cs typeface="Arial" panose="020B0604020202020204" pitchFamily="34" charset="0"/>
                        </a:rPr>
                        <m:t>. </m:t>
                      </m:r>
                      <m:r>
                        <a:rPr lang="en-US" sz="3200" i="1">
                          <a:solidFill>
                            <a:schemeClr val="tx1"/>
                          </a:solidFill>
                          <a:latin typeface="Cambria Math" panose="02040503050406030204" pitchFamily="18" charset="0"/>
                        </a:rPr>
                        <m:t>𝑎</m:t>
                      </m:r>
                      <m:r>
                        <a:rPr lang="en-US" sz="3200" i="1">
                          <a:solidFill>
                            <a:schemeClr val="tx1"/>
                          </a:solidFill>
                          <a:latin typeface="Cambria Math" panose="02040503050406030204" pitchFamily="18" charset="0"/>
                        </a:rPr>
                        <m:t>=</m:t>
                      </m:r>
                      <m:f>
                        <m:fPr>
                          <m:ctrlPr>
                            <a:rPr lang="en-US" sz="3200" i="1">
                              <a:solidFill>
                                <a:schemeClr val="tx1"/>
                              </a:solidFill>
                              <a:latin typeface="Cambria Math"/>
                            </a:rPr>
                          </m:ctrlPr>
                        </m:fPr>
                        <m:num>
                          <m:acc>
                            <m:accPr>
                              <m:chr m:val="⃗"/>
                              <m:ctrlPr>
                                <a:rPr lang="en-US" sz="3200" i="1">
                                  <a:solidFill>
                                    <a:schemeClr val="tx1"/>
                                  </a:solidFill>
                                  <a:latin typeface="Cambria Math"/>
                                </a:rPr>
                              </m:ctrlPr>
                            </m:accPr>
                            <m:e>
                              <m:r>
                                <a:rPr lang="en-US" sz="3200" i="1">
                                  <a:solidFill>
                                    <a:schemeClr val="tx1"/>
                                  </a:solidFill>
                                  <a:latin typeface="Cambria Math" panose="02040503050406030204" pitchFamily="18" charset="0"/>
                                </a:rPr>
                                <m:t>𝐹</m:t>
                              </m:r>
                            </m:e>
                          </m:acc>
                        </m:num>
                        <m:den>
                          <m:r>
                            <a:rPr lang="en-US" sz="3200" i="1">
                              <a:solidFill>
                                <a:schemeClr val="tx1"/>
                              </a:solidFill>
                              <a:latin typeface="Cambria Math" panose="02040503050406030204" pitchFamily="18" charset="0"/>
                            </a:rPr>
                            <m:t>𝑚</m:t>
                          </m:r>
                        </m:den>
                      </m:f>
                    </m:oMath>
                  </m:oMathPara>
                </a14:m>
                <a:endParaRPr lang="vi-VN" sz="3200" b="1" dirty="0">
                  <a:solidFill>
                    <a:prstClr val="black"/>
                  </a:solidFill>
                  <a:latin typeface="Arial" panose="020B0604020202020204" pitchFamily="34" charset="0"/>
                  <a:cs typeface="Arial" panose="020B0604020202020204" pitchFamily="34" charset="0"/>
                </a:endParaRPr>
              </a:p>
            </p:txBody>
          </p:sp>
        </mc:Choice>
        <mc:Fallback xmlns="">
          <p:sp>
            <p:nvSpPr>
              <p:cNvPr id="42" name="Rectangle 41" descr="137 zalo kim anh"/>
              <p:cNvSpPr>
                <a:spLocks noRot="1" noChangeAspect="1" noMove="1" noResize="1" noEditPoints="1" noAdjustHandles="1" noChangeArrowheads="1" noChangeShapeType="1" noTextEdit="1"/>
              </p:cNvSpPr>
              <p:nvPr/>
            </p:nvSpPr>
            <p:spPr>
              <a:xfrm>
                <a:off x="6130615" y="1953535"/>
                <a:ext cx="4906798" cy="1097280"/>
              </a:xfrm>
              <a:prstGeom prst="rect">
                <a:avLst/>
              </a:prstGeom>
              <a:blipFill>
                <a:blip r:embed="rId12"/>
                <a:stretch>
                  <a:fillRect/>
                </a:stretch>
              </a:blipFill>
              <a:ln w="28575">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3" name="Rectangle 42" descr="137 zalo kim anh"/>
              <p:cNvSpPr/>
              <p:nvPr/>
            </p:nvSpPr>
            <p:spPr>
              <a:xfrm>
                <a:off x="1110220" y="3190216"/>
                <a:ext cx="4906798" cy="10972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14:m>
                  <m:oMathPara xmlns:m="http://schemas.openxmlformats.org/officeDocument/2006/math">
                    <m:oMathParaPr>
                      <m:jc m:val="left"/>
                    </m:oMathParaPr>
                    <m:oMath xmlns:m="http://schemas.openxmlformats.org/officeDocument/2006/math">
                      <m:r>
                        <a:rPr lang="vi-VN" sz="3200" b="1" i="1" smtClean="0">
                          <a:solidFill>
                            <a:prstClr val="black"/>
                          </a:solidFill>
                          <a:latin typeface="Cambria Math" panose="02040503050406030204" pitchFamily="18" charset="0"/>
                          <a:cs typeface="Arial" panose="020B0604020202020204" pitchFamily="34" charset="0"/>
                        </a:rPr>
                        <m:t>𝑪</m:t>
                      </m:r>
                      <m:r>
                        <a:rPr lang="vi-VN" sz="3200" b="1" i="1" smtClean="0">
                          <a:solidFill>
                            <a:prstClr val="black"/>
                          </a:solidFill>
                          <a:latin typeface="Cambria Math" panose="02040503050406030204" pitchFamily="18" charset="0"/>
                          <a:cs typeface="Arial" panose="020B0604020202020204" pitchFamily="34" charset="0"/>
                        </a:rPr>
                        <m:t>. </m:t>
                      </m:r>
                      <m:r>
                        <a:rPr lang="en-US" sz="3200" i="1">
                          <a:solidFill>
                            <a:schemeClr val="tx1"/>
                          </a:solidFill>
                          <a:latin typeface="Cambria Math" panose="02040503050406030204" pitchFamily="18" charset="0"/>
                          <a:cs typeface="Arial" panose="020B0604020202020204" pitchFamily="34" charset="0"/>
                        </a:rPr>
                        <m:t>𝑎</m:t>
                      </m:r>
                      <m:r>
                        <a:rPr lang="en-US" sz="3200" i="1">
                          <a:solidFill>
                            <a:schemeClr val="tx1"/>
                          </a:solidFill>
                          <a:latin typeface="Cambria Math" panose="02040503050406030204" pitchFamily="18" charset="0"/>
                          <a:cs typeface="Arial" panose="020B0604020202020204" pitchFamily="34" charset="0"/>
                        </a:rPr>
                        <m:t> = </m:t>
                      </m:r>
                      <m:r>
                        <a:rPr lang="en-US" sz="3200" i="1" smtClean="0">
                          <a:solidFill>
                            <a:schemeClr val="tx1"/>
                          </a:solidFill>
                          <a:latin typeface="Cambria Math" panose="02040503050406030204" pitchFamily="18" charset="0"/>
                          <a:cs typeface="Arial" panose="020B0604020202020204" pitchFamily="34" charset="0"/>
                        </a:rPr>
                        <m:t>𝐹</m:t>
                      </m:r>
                      <m:r>
                        <a:rPr lang="en-US" sz="3200" i="1">
                          <a:solidFill>
                            <a:schemeClr val="tx1"/>
                          </a:solidFill>
                          <a:latin typeface="Cambria Math" panose="02040503050406030204" pitchFamily="18" charset="0"/>
                          <a:cs typeface="Arial" panose="020B0604020202020204" pitchFamily="34" charset="0"/>
                        </a:rPr>
                        <m:t>.</m:t>
                      </m:r>
                      <m:r>
                        <a:rPr lang="en-US" sz="3200" i="1">
                          <a:solidFill>
                            <a:schemeClr val="tx1"/>
                          </a:solidFill>
                          <a:latin typeface="Cambria Math" panose="02040503050406030204" pitchFamily="18" charset="0"/>
                          <a:cs typeface="Arial" panose="020B0604020202020204" pitchFamily="34" charset="0"/>
                        </a:rPr>
                        <m:t>𝑚</m:t>
                      </m:r>
                    </m:oMath>
                  </m:oMathPara>
                </a14:m>
                <a:endParaRPr lang="vi-VN" sz="3200" b="1" dirty="0">
                  <a:solidFill>
                    <a:prstClr val="black"/>
                  </a:solidFill>
                  <a:latin typeface="Arial" panose="020B0604020202020204" pitchFamily="34" charset="0"/>
                  <a:cs typeface="Arial" panose="020B0604020202020204" pitchFamily="34" charset="0"/>
                </a:endParaRPr>
              </a:p>
            </p:txBody>
          </p:sp>
        </mc:Choice>
        <mc:Fallback xmlns="">
          <p:sp>
            <p:nvSpPr>
              <p:cNvPr id="43" name="Rectangle 42" descr="137 zalo kim anh"/>
              <p:cNvSpPr>
                <a:spLocks noRot="1" noChangeAspect="1" noMove="1" noResize="1" noEditPoints="1" noAdjustHandles="1" noChangeArrowheads="1" noChangeShapeType="1" noTextEdit="1"/>
              </p:cNvSpPr>
              <p:nvPr/>
            </p:nvSpPr>
            <p:spPr>
              <a:xfrm>
                <a:off x="1110220" y="3190216"/>
                <a:ext cx="4906798" cy="1097280"/>
              </a:xfrm>
              <a:prstGeom prst="rect">
                <a:avLst/>
              </a:prstGeom>
              <a:blipFill>
                <a:blip r:embed="rId13"/>
                <a:stretch>
                  <a:fillRect/>
                </a:stretch>
              </a:blipFill>
              <a:ln w="28575">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4" name="Rectangle 43" descr="137 zalo kim anh"/>
              <p:cNvSpPr/>
              <p:nvPr/>
            </p:nvSpPr>
            <p:spPr>
              <a:xfrm>
                <a:off x="6130615" y="3194405"/>
                <a:ext cx="4906798" cy="10972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14:m>
                  <m:oMathPara xmlns:m="http://schemas.openxmlformats.org/officeDocument/2006/math">
                    <m:oMathParaPr>
                      <m:jc m:val="left"/>
                    </m:oMathParaPr>
                    <m:oMath xmlns:m="http://schemas.openxmlformats.org/officeDocument/2006/math">
                      <m:r>
                        <a:rPr lang="vi-VN" sz="3200" b="1" i="1" dirty="0" smtClean="0">
                          <a:solidFill>
                            <a:prstClr val="black"/>
                          </a:solidFill>
                          <a:latin typeface="Cambria Math" panose="02040503050406030204" pitchFamily="18" charset="0"/>
                          <a:cs typeface="Arial" panose="020B0604020202020204" pitchFamily="34" charset="0"/>
                        </a:rPr>
                        <m:t>𝑫</m:t>
                      </m:r>
                      <m:r>
                        <a:rPr lang="vi-VN" sz="3200" b="1" i="1" dirty="0" smtClean="0">
                          <a:solidFill>
                            <a:prstClr val="black"/>
                          </a:solidFill>
                          <a:latin typeface="Cambria Math" panose="02040503050406030204" pitchFamily="18" charset="0"/>
                          <a:cs typeface="Arial" panose="020B0604020202020204" pitchFamily="34" charset="0"/>
                        </a:rPr>
                        <m:t>. </m:t>
                      </m:r>
                      <m:r>
                        <m:rPr>
                          <m:sty m:val="p"/>
                        </m:rPr>
                        <a:rPr lang="en-US" sz="3200">
                          <a:solidFill>
                            <a:schemeClr val="tx1"/>
                          </a:solidFill>
                          <a:latin typeface="Cambria Math" panose="02040503050406030204" pitchFamily="18" charset="0"/>
                        </a:rPr>
                        <m:t>F</m:t>
                      </m:r>
                      <m:r>
                        <a:rPr lang="en-US" sz="3200">
                          <a:solidFill>
                            <a:schemeClr val="tx1"/>
                          </a:solidFill>
                          <a:latin typeface="Cambria Math" panose="02040503050406030204" pitchFamily="18" charset="0"/>
                        </a:rPr>
                        <m:t>=</m:t>
                      </m:r>
                      <m:f>
                        <m:fPr>
                          <m:ctrlPr>
                            <a:rPr lang="en-US" sz="3200" i="1">
                              <a:solidFill>
                                <a:schemeClr val="tx1"/>
                              </a:solidFill>
                              <a:latin typeface="Cambria Math"/>
                            </a:rPr>
                          </m:ctrlPr>
                        </m:fPr>
                        <m:num>
                          <m:r>
                            <m:rPr>
                              <m:sty m:val="p"/>
                            </m:rPr>
                            <a:rPr lang="en-US" sz="3200">
                              <a:solidFill>
                                <a:schemeClr val="tx1"/>
                              </a:solidFill>
                              <a:latin typeface="Cambria Math" panose="02040503050406030204" pitchFamily="18" charset="0"/>
                            </a:rPr>
                            <m:t>m</m:t>
                          </m:r>
                        </m:num>
                        <m:den>
                          <m:r>
                            <m:rPr>
                              <m:sty m:val="p"/>
                            </m:rPr>
                            <a:rPr lang="en-US" sz="3200">
                              <a:solidFill>
                                <a:schemeClr val="tx1"/>
                              </a:solidFill>
                              <a:latin typeface="Cambria Math" panose="02040503050406030204" pitchFamily="18" charset="0"/>
                            </a:rPr>
                            <m:t>a</m:t>
                          </m:r>
                        </m:den>
                      </m:f>
                    </m:oMath>
                  </m:oMathPara>
                </a14:m>
                <a:endParaRPr lang="vi-VN" sz="3200" b="1" dirty="0">
                  <a:solidFill>
                    <a:prstClr val="black"/>
                  </a:solidFill>
                  <a:latin typeface="Arial" panose="020B0604020202020204" pitchFamily="34" charset="0"/>
                  <a:cs typeface="Arial" panose="020B0604020202020204" pitchFamily="34" charset="0"/>
                </a:endParaRPr>
              </a:p>
            </p:txBody>
          </p:sp>
        </mc:Choice>
        <mc:Fallback xmlns="">
          <p:sp>
            <p:nvSpPr>
              <p:cNvPr id="44" name="Rectangle 43" descr="137 zalo kim anh"/>
              <p:cNvSpPr>
                <a:spLocks noRot="1" noChangeAspect="1" noMove="1" noResize="1" noEditPoints="1" noAdjustHandles="1" noChangeArrowheads="1" noChangeShapeType="1" noTextEdit="1"/>
              </p:cNvSpPr>
              <p:nvPr/>
            </p:nvSpPr>
            <p:spPr>
              <a:xfrm>
                <a:off x="6130615" y="3194405"/>
                <a:ext cx="4906798" cy="1097280"/>
              </a:xfrm>
              <a:prstGeom prst="rect">
                <a:avLst/>
              </a:prstGeom>
              <a:blipFill>
                <a:blip r:embed="rId14"/>
                <a:stretch>
                  <a:fillRect/>
                </a:stretch>
              </a:blipFill>
              <a:ln w="28575">
                <a:noFill/>
              </a:ln>
            </p:spPr>
            <p:txBody>
              <a:bodyPr/>
              <a:lstStyle/>
              <a:p>
                <a:r>
                  <a:rPr lang="vi-VN">
                    <a:noFill/>
                  </a:rPr>
                  <a:t> </a:t>
                </a:r>
              </a:p>
            </p:txBody>
          </p:sp>
        </mc:Fallback>
      </mc:AlternateContent>
      <p:sp>
        <p:nvSpPr>
          <p:cNvPr id="57" name="Cloud 56" descr="137 zalo kim anh">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pic>
        <p:nvPicPr>
          <p:cNvPr id="12" name="btnInknoeActivityCp2"/>
          <p:cNvPicPr>
            <a:picLocks noChangeAspect="1"/>
          </p:cNvPicPr>
          <p:nvPr>
            <p:custDataLst>
              <p:tags r:id="rId1"/>
            </p:custDataLst>
          </p:nvPr>
        </p:nvPicPr>
        <p:blipFill>
          <a:blip r:embed="rId16" r:link="rId17" cstate="print">
            <a:extLst>
              <a:ext uri="{28A0092B-C50C-407E-A947-70E740481C1C}">
                <a14:useLocalDpi xmlns:a14="http://schemas.microsoft.com/office/drawing/2010/main" val="0"/>
              </a:ext>
            </a:extLst>
          </a:blip>
          <a:stretch>
            <a:fillRect/>
          </a:stretch>
        </p:blipFill>
        <p:spPr>
          <a:xfrm>
            <a:off x="911881" y="4801728"/>
            <a:ext cx="2513892" cy="657325"/>
          </a:xfrm>
          <a:prstGeom prst="rect">
            <a:avLst/>
          </a:prstGeom>
        </p:spPr>
      </p:pic>
    </p:spTree>
    <p:extLst>
      <p:ext uri="{BB962C8B-B14F-4D97-AF65-F5344CB8AC3E}">
        <p14:creationId xmlns:p14="http://schemas.microsoft.com/office/powerpoint/2010/main" val="236380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1" presetClass="emph" presetSubtype="2" fill="hold" nodeType="withEffect">
                                  <p:stCondLst>
                                    <p:cond delay="1000"/>
                                  </p:stCondLst>
                                  <p:childTnLst>
                                    <p:animClr clrSpc="rgb" dir="cw">
                                      <p:cBhvr>
                                        <p:cTn id="52" dur="250" fill="hold"/>
                                        <p:tgtEl>
                                          <p:spTgt spid="26"/>
                                        </p:tgtEl>
                                        <p:attrNameLst>
                                          <p:attrName>fillcolor</p:attrName>
                                        </p:attrNameLst>
                                      </p:cBhvr>
                                      <p:to>
                                        <a:srgbClr val="00B050"/>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42"/>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2"/>
                                        </p:tgtEl>
                                        <p:attrNameLst>
                                          <p:attrName>fillcolor</p:attrName>
                                        </p:attrNameLst>
                                      </p:cBhvr>
                                      <p:to>
                                        <a:srgbClr val="FFF2CC"/>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FFFF0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par>
                                <p:cTn id="73" presetID="1" presetClass="emph" presetSubtype="2" fill="hold" nodeType="withEffect">
                                  <p:stCondLst>
                                    <p:cond delay="1000"/>
                                  </p:stCondLst>
                                  <p:childTnLst>
                                    <p:animClr clrSpc="rgb" dir="cw">
                                      <p:cBhvr>
                                        <p:cTn id="74" dur="250" fill="hold"/>
                                        <p:tgtEl>
                                          <p:spTgt spid="43"/>
                                        </p:tgtEl>
                                        <p:attrNameLst>
                                          <p:attrName>fillcolor</p:attrName>
                                        </p:attrNameLst>
                                      </p:cBhvr>
                                      <p:to>
                                        <a:srgbClr val="FFFF00"/>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4"/>
                                        </p:tgtEl>
                                        <p:attrNameLst>
                                          <p:attrName>fillcolor</p:attrName>
                                        </p:attrNameLst>
                                      </p:cBhvr>
                                      <p:to>
                                        <a:srgbClr val="FFF2CC"/>
                                      </p:to>
                                    </p:animClr>
                                    <p:set>
                                      <p:cBhvr>
                                        <p:cTn id="82" dur="250" fill="hold"/>
                                        <p:tgtEl>
                                          <p:spTgt spid="44"/>
                                        </p:tgtEl>
                                        <p:attrNameLst>
                                          <p:attrName>fill.type</p:attrName>
                                        </p:attrNameLst>
                                      </p:cBhvr>
                                      <p:to>
                                        <p:strVal val="solid"/>
                                      </p:to>
                                    </p:set>
                                    <p:set>
                                      <p:cBhvr>
                                        <p:cTn id="83" dur="250" fill="hold"/>
                                        <p:tgtEl>
                                          <p:spTgt spid="4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par>
                                <p:cTn id="84" presetID="1" presetClass="emph" presetSubtype="2" fill="hold" nodeType="withEffect">
                                  <p:stCondLst>
                                    <p:cond delay="1000"/>
                                  </p:stCondLst>
                                  <p:childTnLst>
                                    <p:animClr clrSpc="rgb" dir="cw">
                                      <p:cBhvr>
                                        <p:cTn id="85" dur="250" fill="hold"/>
                                        <p:tgtEl>
                                          <p:spTgt spid="44"/>
                                        </p:tgtEl>
                                        <p:attrNameLst>
                                          <p:attrName>fillcolor</p:attrName>
                                        </p:attrNameLst>
                                      </p:cBhvr>
                                      <p:to>
                                        <a:srgbClr val="FFFF00"/>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descr="137 zalo kim anh">
            <a:extLst>
              <a:ext uri="{FF2B5EF4-FFF2-40B4-BE49-F238E27FC236}">
                <a16:creationId xmlns="" xmlns:a16="http://schemas.microsoft.com/office/drawing/2014/main" id="{2084A341-3BE4-90F9-90DD-14C3F47AB39F}"/>
              </a:ext>
            </a:extLst>
          </p:cNvPr>
          <p:cNvGrpSpPr/>
          <p:nvPr/>
        </p:nvGrpSpPr>
        <p:grpSpPr>
          <a:xfrm>
            <a:off x="1662" y="1224040"/>
            <a:ext cx="1621507" cy="1522658"/>
            <a:chOff x="295921" y="2346310"/>
            <a:chExt cx="4287187" cy="4257206"/>
          </a:xfrm>
        </p:grpSpPr>
        <p:sp>
          <p:nvSpPr>
            <p:cNvPr id="37" name="Oval 36">
              <a:extLst>
                <a:ext uri="{FF2B5EF4-FFF2-40B4-BE49-F238E27FC236}">
                  <a16:creationId xmlns="" xmlns:a16="http://schemas.microsoft.com/office/drawing/2014/main" id="{38E01C79-90EC-308E-325F-D8033799A6AA}"/>
                </a:ext>
              </a:extLst>
            </p:cNvPr>
            <p:cNvSpPr/>
            <p:nvPr/>
          </p:nvSpPr>
          <p:spPr>
            <a:xfrm>
              <a:off x="295921" y="2346310"/>
              <a:ext cx="4287187" cy="425720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 xmlns:a16="http://schemas.microsoft.com/office/drawing/2014/main" id="{4779D5DF-DFE9-0338-46CF-0381E28D2F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174" y="2838499"/>
              <a:ext cx="3328680" cy="3328680"/>
            </a:xfrm>
            <a:prstGeom prst="rect">
              <a:avLst/>
            </a:prstGeom>
          </p:spPr>
        </p:pic>
      </p:grpSp>
      <p:sp>
        <p:nvSpPr>
          <p:cNvPr id="2" name="Rectangle: Rounded Corners 1" descr="137 zalo kim anh">
            <a:extLst>
              <a:ext uri="{FF2B5EF4-FFF2-40B4-BE49-F238E27FC236}">
                <a16:creationId xmlns="" xmlns:a16="http://schemas.microsoft.com/office/drawing/2014/main" id="{FA799CD9-7ABA-46E8-A3EF-217D34779EBE}"/>
              </a:ext>
            </a:extLst>
          </p:cNvPr>
          <p:cNvSpPr/>
          <p:nvPr/>
        </p:nvSpPr>
        <p:spPr>
          <a:xfrm>
            <a:off x="1799250" y="492464"/>
            <a:ext cx="4369045" cy="1815229"/>
          </a:xfrm>
          <a:prstGeom prst="roundRect">
            <a:avLst/>
          </a:prstGeom>
          <a:solidFill>
            <a:schemeClr val="bg1"/>
          </a:solidFill>
          <a:ln>
            <a:solidFill>
              <a:srgbClr val="3A3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3 AllRoundGothic" panose="020B0703020202020104" pitchFamily="34" charset="0"/>
                <a:ea typeface="Cambria" panose="02040503050406030204" pitchFamily="18" charset="0"/>
              </a:rPr>
              <a:t>Điều gì ngăn cản thùng hàng (Hình a) khiến nó không thể di chuyển?</a:t>
            </a:r>
            <a:endParaRPr lang="vi-VN" sz="2800" dirty="0">
              <a:solidFill>
                <a:schemeClr val="tx1"/>
              </a:solidFill>
              <a:latin typeface="#9Slide03 AllRoundGothic" panose="020B0703020202020104" pitchFamily="34" charset="0"/>
              <a:ea typeface="Cambria" panose="02040503050406030204" pitchFamily="18" charset="0"/>
            </a:endParaRPr>
          </a:p>
        </p:txBody>
      </p:sp>
      <p:sp>
        <p:nvSpPr>
          <p:cNvPr id="3" name="Rectangle: Rounded Corners 2" descr="137 zalo kim anh">
            <a:extLst>
              <a:ext uri="{FF2B5EF4-FFF2-40B4-BE49-F238E27FC236}">
                <a16:creationId xmlns="" xmlns:a16="http://schemas.microsoft.com/office/drawing/2014/main" id="{90D2E2D4-BA29-FA01-FA95-931249502ECE}"/>
              </a:ext>
            </a:extLst>
          </p:cNvPr>
          <p:cNvSpPr/>
          <p:nvPr/>
        </p:nvSpPr>
        <p:spPr>
          <a:xfrm>
            <a:off x="6328386" y="3889625"/>
            <a:ext cx="5680688" cy="1391342"/>
          </a:xfrm>
          <a:prstGeom prst="roundRect">
            <a:avLst/>
          </a:prstGeom>
          <a:solidFill>
            <a:schemeClr val="bg1"/>
          </a:solidFill>
          <a:ln>
            <a:solidFill>
              <a:srgbClr val="3A3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3 AllRoundGothic" panose="020B0703020202020104" pitchFamily="34" charset="0"/>
                <a:ea typeface="Cambria" panose="02040503050406030204" pitchFamily="18" charset="0"/>
              </a:rPr>
              <a:t>Tại sao lực đẩy tăng lên (H.b) mà vẫn không làm thùng hàng di chuyển?</a:t>
            </a:r>
            <a:endParaRPr lang="vi-VN" sz="2800" dirty="0">
              <a:solidFill>
                <a:schemeClr val="tx1"/>
              </a:solidFill>
              <a:latin typeface="#9Slide03 AllRoundGothic" panose="020B0703020202020104" pitchFamily="34" charset="0"/>
              <a:ea typeface="Cambria" panose="02040503050406030204" pitchFamily="18" charset="0"/>
            </a:endParaRPr>
          </a:p>
        </p:txBody>
      </p:sp>
      <p:sp>
        <p:nvSpPr>
          <p:cNvPr id="4" name="Oval 3" descr="137 zalo kim anh">
            <a:extLst>
              <a:ext uri="{FF2B5EF4-FFF2-40B4-BE49-F238E27FC236}">
                <a16:creationId xmlns="" xmlns:a16="http://schemas.microsoft.com/office/drawing/2014/main" id="{C65C26D9-9328-8BCF-7FC0-4DE3392CBB45}"/>
              </a:ext>
            </a:extLst>
          </p:cNvPr>
          <p:cNvSpPr/>
          <p:nvPr/>
        </p:nvSpPr>
        <p:spPr>
          <a:xfrm>
            <a:off x="980059" y="1045964"/>
            <a:ext cx="133306" cy="1293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Oval 7" descr="137 zalo kim anh">
            <a:extLst>
              <a:ext uri="{FF2B5EF4-FFF2-40B4-BE49-F238E27FC236}">
                <a16:creationId xmlns="" xmlns:a16="http://schemas.microsoft.com/office/drawing/2014/main" id="{63AA1142-915D-E0EA-5642-578366D2B557}"/>
              </a:ext>
            </a:extLst>
          </p:cNvPr>
          <p:cNvSpPr/>
          <p:nvPr/>
        </p:nvSpPr>
        <p:spPr>
          <a:xfrm>
            <a:off x="1175087" y="1011082"/>
            <a:ext cx="186511" cy="1765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descr="137 zalo kim anh">
            <a:extLst>
              <a:ext uri="{FF2B5EF4-FFF2-40B4-BE49-F238E27FC236}">
                <a16:creationId xmlns="" xmlns:a16="http://schemas.microsoft.com/office/drawing/2014/main" id="{3D69BE79-3B95-6630-2476-3E6644A92A03}"/>
              </a:ext>
            </a:extLst>
          </p:cNvPr>
          <p:cNvSpPr/>
          <p:nvPr/>
        </p:nvSpPr>
        <p:spPr>
          <a:xfrm>
            <a:off x="1447850" y="868694"/>
            <a:ext cx="268994" cy="230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descr="137 zalo kim anh">
            <a:extLst>
              <a:ext uri="{FF2B5EF4-FFF2-40B4-BE49-F238E27FC236}">
                <a16:creationId xmlns="" xmlns:a16="http://schemas.microsoft.com/office/drawing/2014/main" id="{A4FDF89E-23CC-2441-E7B8-5E1B8D599843}"/>
              </a:ext>
            </a:extLst>
          </p:cNvPr>
          <p:cNvPicPr>
            <a:picLocks noChangeAspect="1"/>
          </p:cNvPicPr>
          <p:nvPr/>
        </p:nvPicPr>
        <p:blipFill rotWithShape="1">
          <a:blip r:embed="rId3"/>
          <a:srcRect r="51501"/>
          <a:stretch/>
        </p:blipFill>
        <p:spPr>
          <a:xfrm>
            <a:off x="255221" y="2838107"/>
            <a:ext cx="5913074" cy="3788535"/>
          </a:xfrm>
          <a:prstGeom prst="rect">
            <a:avLst/>
          </a:prstGeom>
        </p:spPr>
      </p:pic>
      <p:pic>
        <p:nvPicPr>
          <p:cNvPr id="10" name="Picture 9" descr="137 zalo kim anh">
            <a:extLst>
              <a:ext uri="{FF2B5EF4-FFF2-40B4-BE49-F238E27FC236}">
                <a16:creationId xmlns="" xmlns:a16="http://schemas.microsoft.com/office/drawing/2014/main" id="{856650ED-F236-EDB0-B8B2-0B5275679961}"/>
              </a:ext>
            </a:extLst>
          </p:cNvPr>
          <p:cNvPicPr>
            <a:picLocks noChangeAspect="1"/>
          </p:cNvPicPr>
          <p:nvPr/>
        </p:nvPicPr>
        <p:blipFill rotWithShape="1">
          <a:blip r:embed="rId3"/>
          <a:srcRect l="53406"/>
          <a:stretch/>
        </p:blipFill>
        <p:spPr>
          <a:xfrm>
            <a:off x="6328386" y="101089"/>
            <a:ext cx="5680688" cy="3788535"/>
          </a:xfrm>
          <a:prstGeom prst="rect">
            <a:avLst/>
          </a:prstGeom>
        </p:spPr>
      </p:pic>
      <p:sp>
        <p:nvSpPr>
          <p:cNvPr id="11" name="Rectangle: Rounded Corners 10" descr="137 zalo kim anh">
            <a:extLst>
              <a:ext uri="{FF2B5EF4-FFF2-40B4-BE49-F238E27FC236}">
                <a16:creationId xmlns="" xmlns:a16="http://schemas.microsoft.com/office/drawing/2014/main" id="{EF290D01-ED31-759F-86BD-FD8EFAA529E1}"/>
              </a:ext>
            </a:extLst>
          </p:cNvPr>
          <p:cNvSpPr/>
          <p:nvPr/>
        </p:nvSpPr>
        <p:spPr>
          <a:xfrm>
            <a:off x="6328386" y="5362387"/>
            <a:ext cx="5680688" cy="1132939"/>
          </a:xfrm>
          <a:prstGeom prst="roundRect">
            <a:avLst/>
          </a:prstGeom>
          <a:solidFill>
            <a:schemeClr val="bg1"/>
          </a:solidFill>
          <a:ln>
            <a:solidFill>
              <a:srgbClr val="3A3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3 AllRoundGothic" panose="020B0703020202020104" pitchFamily="34" charset="0"/>
                <a:ea typeface="Cambria" panose="02040503050406030204" pitchFamily="18" charset="0"/>
              </a:rPr>
              <a:t>Có cách nào làm thùng hàng di chuyển dễ dàng hơn không?</a:t>
            </a:r>
            <a:endParaRPr lang="vi-VN" sz="2800" dirty="0">
              <a:solidFill>
                <a:schemeClr val="tx1"/>
              </a:solidFill>
              <a:latin typeface="#9Slide03 AllRoundGothic" panose="020B0703020202020104" pitchFamily="34" charset="0"/>
              <a:ea typeface="Cambria" panose="02040503050406030204" pitchFamily="18" charset="0"/>
            </a:endParaRPr>
          </a:p>
        </p:txBody>
      </p:sp>
      <p:sp>
        <p:nvSpPr>
          <p:cNvPr id="13" name="Oval 12" descr="137 zalo kim anh">
            <a:extLst>
              <a:ext uri="{FF2B5EF4-FFF2-40B4-BE49-F238E27FC236}">
                <a16:creationId xmlns="" xmlns:a16="http://schemas.microsoft.com/office/drawing/2014/main" id="{AFC1D7B0-4FA3-1577-8436-BFB3E9040B32}"/>
              </a:ext>
            </a:extLst>
          </p:cNvPr>
          <p:cNvSpPr/>
          <p:nvPr/>
        </p:nvSpPr>
        <p:spPr>
          <a:xfrm>
            <a:off x="-3776535" y="-3475710"/>
            <a:ext cx="4623590" cy="375766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descr="137 zalo kim anh">
            <a:extLst>
              <a:ext uri="{FF2B5EF4-FFF2-40B4-BE49-F238E27FC236}">
                <a16:creationId xmlns="" xmlns:a16="http://schemas.microsoft.com/office/drawing/2014/main" id="{528DA24E-146D-09D9-D5AE-26D19F10FAC7}"/>
              </a:ext>
            </a:extLst>
          </p:cNvPr>
          <p:cNvSpPr/>
          <p:nvPr/>
        </p:nvSpPr>
        <p:spPr>
          <a:xfrm>
            <a:off x="12512008" y="-1878832"/>
            <a:ext cx="4623590" cy="3757664"/>
          </a:xfrm>
          <a:prstGeom prst="ellipse">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Oval 15" descr="137 zalo kim anh">
            <a:extLst>
              <a:ext uri="{FF2B5EF4-FFF2-40B4-BE49-F238E27FC236}">
                <a16:creationId xmlns="" xmlns:a16="http://schemas.microsoft.com/office/drawing/2014/main" id="{28FEB401-A54C-136A-0B16-F566CB818657}"/>
              </a:ext>
            </a:extLst>
          </p:cNvPr>
          <p:cNvSpPr/>
          <p:nvPr/>
        </p:nvSpPr>
        <p:spPr>
          <a:xfrm>
            <a:off x="-4623590" y="6522218"/>
            <a:ext cx="4623590" cy="3757664"/>
          </a:xfrm>
          <a:prstGeom prst="ellipse">
            <a:avLst/>
          </a:prstGeom>
          <a:solidFill>
            <a:srgbClr val="E9D3BD"/>
          </a:solidFill>
          <a:ln>
            <a:solidFill>
              <a:srgbClr val="E9D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Oval 16" descr="137 zalo kim anh">
            <a:extLst>
              <a:ext uri="{FF2B5EF4-FFF2-40B4-BE49-F238E27FC236}">
                <a16:creationId xmlns="" xmlns:a16="http://schemas.microsoft.com/office/drawing/2014/main" id="{E339710B-B875-2D59-DB41-FEAE155B5033}"/>
              </a:ext>
            </a:extLst>
          </p:cNvPr>
          <p:cNvSpPr/>
          <p:nvPr/>
        </p:nvSpPr>
        <p:spPr>
          <a:xfrm>
            <a:off x="10959935" y="7515596"/>
            <a:ext cx="4623590" cy="3757664"/>
          </a:xfrm>
          <a:prstGeom prst="ellipse">
            <a:avLst/>
          </a:prstGeom>
          <a:solidFill>
            <a:srgbClr val="938647"/>
          </a:solidFill>
          <a:ln>
            <a:solidFill>
              <a:srgbClr val="938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1745986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2</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MA SÁT</a:t>
            </a:r>
            <a:endParaRPr lang="en-US" sz="2800" b="1" dirty="0">
              <a:solidFill>
                <a:schemeClr val="accent2">
                  <a:lumMod val="50000"/>
                </a:schemeClr>
              </a:solidFill>
              <a:latin typeface="#9Slide03 AllRoundGothic" panose="020B0703020202020104" pitchFamily="34" charset="0"/>
            </a:endParaRPr>
          </a:p>
        </p:txBody>
      </p:sp>
      <p:sp>
        <p:nvSpPr>
          <p:cNvPr id="2" name="Rectangle 1" descr="137 zalo kim anh">
            <a:extLst>
              <a:ext uri="{FF2B5EF4-FFF2-40B4-BE49-F238E27FC236}">
                <a16:creationId xmlns="" xmlns:a16="http://schemas.microsoft.com/office/drawing/2014/main" id="{279616BC-88ED-1D1B-F498-736B81407368}"/>
              </a:ext>
            </a:extLst>
          </p:cNvPr>
          <p:cNvSpPr/>
          <p:nvPr/>
        </p:nvSpPr>
        <p:spPr>
          <a:xfrm>
            <a:off x="560080" y="1767346"/>
            <a:ext cx="5416255" cy="125299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20000"/>
              </a:lnSpc>
            </a:pPr>
            <a:r>
              <a:rPr lang="en-US" sz="2400">
                <a:solidFill>
                  <a:schemeClr val="accent1">
                    <a:lumMod val="25000"/>
                  </a:schemeClr>
                </a:solidFill>
                <a:latin typeface="#9Slide03 AllRoundGothic" panose="020B0703020202020104" pitchFamily="34" charset="0"/>
                <a:ea typeface="Times New Roman" panose="02020603050405020304" pitchFamily="18" charset="0"/>
              </a:rPr>
              <a:t>Lực ma sát là gì? có những loại lực ma sát nào? Nguyên nhân gây ra lực ma sát</a:t>
            </a:r>
            <a:endParaRPr lang="en-US" sz="2400" dirty="0">
              <a:solidFill>
                <a:schemeClr val="accent1">
                  <a:lumMod val="25000"/>
                </a:schemeClr>
              </a:solidFill>
              <a:latin typeface="#9Slide03 AllRoundGothic" panose="020B0703020202020104" pitchFamily="34" charset="0"/>
              <a:ea typeface="Times New Roman" panose="02020603050405020304" pitchFamily="18" charset="0"/>
            </a:endParaRPr>
          </a:p>
        </p:txBody>
      </p:sp>
      <p:sp>
        <p:nvSpPr>
          <p:cNvPr id="7" name="Rectangle 6" descr="137 zalo kim anh">
            <a:extLst>
              <a:ext uri="{FF2B5EF4-FFF2-40B4-BE49-F238E27FC236}">
                <a16:creationId xmlns="" xmlns:a16="http://schemas.microsoft.com/office/drawing/2014/main" id="{8A8FB76D-D45E-67B3-10AB-AF16ED0479A1}"/>
              </a:ext>
            </a:extLst>
          </p:cNvPr>
          <p:cNvSpPr/>
          <p:nvPr/>
        </p:nvSpPr>
        <p:spPr>
          <a:xfrm>
            <a:off x="560080" y="3579764"/>
            <a:ext cx="5416253" cy="46733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solidFill>
                  <a:schemeClr val="tx2">
                    <a:lumMod val="50000"/>
                  </a:schemeClr>
                </a:solidFill>
                <a:latin typeface="#9Slide03 AllRoundGothic" panose="020B0703020202020104" pitchFamily="34" charset="0"/>
                <a:ea typeface="Times New Roman" panose="02020603050405020304" pitchFamily="18" charset="0"/>
              </a:rPr>
              <a:t>Nêu đặc điểm của lực ma sát trượt</a:t>
            </a:r>
            <a:endParaRPr lang="en-US" sz="2400" dirty="0">
              <a:solidFill>
                <a:schemeClr val="tx2">
                  <a:lumMod val="50000"/>
                </a:schemeClr>
              </a:solidFill>
              <a:latin typeface="#9Slide03 AllRoundGothic" panose="020B0703020202020104" pitchFamily="34" charset="0"/>
              <a:ea typeface="Times New Roman" panose="02020603050405020304" pitchFamily="18" charset="0"/>
            </a:endParaRPr>
          </a:p>
        </p:txBody>
      </p:sp>
      <p:sp>
        <p:nvSpPr>
          <p:cNvPr id="8" name="Rectangle 7" descr="137 zalo kim anh">
            <a:extLst>
              <a:ext uri="{FF2B5EF4-FFF2-40B4-BE49-F238E27FC236}">
                <a16:creationId xmlns="" xmlns:a16="http://schemas.microsoft.com/office/drawing/2014/main" id="{4C4E9B98-BCDB-D080-42C0-BBED159B1FBD}"/>
              </a:ext>
            </a:extLst>
          </p:cNvPr>
          <p:cNvSpPr/>
          <p:nvPr/>
        </p:nvSpPr>
        <p:spPr>
          <a:xfrm>
            <a:off x="6213668" y="2534838"/>
            <a:ext cx="5418252" cy="94367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solidFill>
                  <a:schemeClr val="accent2">
                    <a:lumMod val="50000"/>
                  </a:schemeClr>
                </a:solidFill>
                <a:latin typeface="#9Slide03 AllRoundGothic" panose="020B0703020202020104" pitchFamily="34" charset="0"/>
                <a:ea typeface="Times New Roman" panose="02020603050405020304" pitchFamily="18" charset="0"/>
              </a:rPr>
              <a:t>Nêu điểm đặt, phương và chiều của lực ma sát</a:t>
            </a:r>
            <a:endParaRPr lang="en-US" sz="2400" dirty="0">
              <a:solidFill>
                <a:schemeClr val="accent2">
                  <a:lumMod val="50000"/>
                </a:schemeClr>
              </a:solidFill>
              <a:effectLst/>
              <a:latin typeface="#9Slide03 AllRoundGothic" panose="020B0703020202020104" pitchFamily="34" charset="0"/>
              <a:ea typeface="Times New Roman" panose="02020603050405020304" pitchFamily="18" charset="0"/>
            </a:endParaRPr>
          </a:p>
        </p:txBody>
      </p:sp>
      <p:sp>
        <p:nvSpPr>
          <p:cNvPr id="9" name="Rectangle 8" descr="137 zalo kim anh">
            <a:extLst>
              <a:ext uri="{FF2B5EF4-FFF2-40B4-BE49-F238E27FC236}">
                <a16:creationId xmlns="" xmlns:a16="http://schemas.microsoft.com/office/drawing/2014/main" id="{C64ACE45-119B-944F-6F2F-349AEAF8EFE6}"/>
              </a:ext>
            </a:extLst>
          </p:cNvPr>
          <p:cNvSpPr/>
          <p:nvPr/>
        </p:nvSpPr>
        <p:spPr>
          <a:xfrm>
            <a:off x="6213668" y="4189848"/>
            <a:ext cx="5418252" cy="26300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solidFill>
                  <a:schemeClr val="accent5">
                    <a:lumMod val="50000"/>
                  </a:schemeClr>
                </a:solidFill>
                <a:latin typeface="#9Slide03 AllRoundGothic" panose="020B0703020202020104" pitchFamily="34" charset="0"/>
                <a:ea typeface="Times New Roman" panose="02020603050405020304" pitchFamily="18" charset="0"/>
              </a:rPr>
              <a:t>Lực ma sát có lợi hay gây hại trong các trường hợp sau đây:</a:t>
            </a:r>
          </a:p>
          <a:p>
            <a:pPr indent="228600" algn="just"/>
            <a:r>
              <a:rPr lang="en-US" sz="2400">
                <a:solidFill>
                  <a:schemeClr val="accent5">
                    <a:lumMod val="50000"/>
                  </a:schemeClr>
                </a:solidFill>
                <a:latin typeface="#9Slide03 AllRoundGothic" panose="020B0703020202020104" pitchFamily="34" charset="0"/>
                <a:ea typeface="Times New Roman" panose="02020603050405020304" pitchFamily="18" charset="0"/>
              </a:rPr>
              <a:t>- Trục bánh xe chuyển động</a:t>
            </a:r>
          </a:p>
          <a:p>
            <a:pPr indent="228600" algn="just"/>
            <a:r>
              <a:rPr lang="en-US" sz="2400">
                <a:solidFill>
                  <a:schemeClr val="accent5">
                    <a:lumMod val="50000"/>
                  </a:schemeClr>
                </a:solidFill>
                <a:latin typeface="#9Slide03 AllRoundGothic" panose="020B0703020202020104" pitchFamily="34" charset="0"/>
                <a:ea typeface="Times New Roman" panose="02020603050405020304" pitchFamily="18" charset="0"/>
              </a:rPr>
              <a:t>- Viết bảng</a:t>
            </a:r>
          </a:p>
          <a:p>
            <a:pPr indent="228600" algn="just"/>
            <a:r>
              <a:rPr lang="en-US" sz="2400">
                <a:solidFill>
                  <a:schemeClr val="accent5">
                    <a:lumMod val="50000"/>
                  </a:schemeClr>
                </a:solidFill>
                <a:latin typeface="#9Slide03 AllRoundGothic" panose="020B0703020202020104" pitchFamily="34" charset="0"/>
                <a:ea typeface="Times New Roman" panose="02020603050405020304" pitchFamily="18" charset="0"/>
              </a:rPr>
              <a:t>- ô tô phanh gấp</a:t>
            </a:r>
          </a:p>
          <a:p>
            <a:pPr algn="just"/>
            <a:r>
              <a:rPr lang="en-US" sz="2400">
                <a:solidFill>
                  <a:schemeClr val="accent5">
                    <a:lumMod val="50000"/>
                  </a:schemeClr>
                </a:solidFill>
                <a:latin typeface="#9Slide03 AllRoundGothic" panose="020B0703020202020104" pitchFamily="34" charset="0"/>
                <a:ea typeface="Times New Roman" panose="02020603050405020304" pitchFamily="18" charset="0"/>
              </a:rPr>
              <a:t>Nêu biện pháp làm tăng hay giảm ma sát trong mỗi trường hợp trên.</a:t>
            </a:r>
            <a:endParaRPr lang="en-US" sz="2400" dirty="0">
              <a:solidFill>
                <a:schemeClr val="accent5">
                  <a:lumMod val="50000"/>
                </a:schemeClr>
              </a:solidFill>
              <a:latin typeface="#9Slide03 AllRoundGothic" panose="020B0703020202020104" pitchFamily="34" charset="0"/>
              <a:ea typeface="Times New Roman" panose="02020603050405020304" pitchFamily="18" charset="0"/>
            </a:endParaRPr>
          </a:p>
        </p:txBody>
      </p:sp>
      <p:grpSp>
        <p:nvGrpSpPr>
          <p:cNvPr id="14" name="组合 1" descr="137 zalo kim anh">
            <a:extLst>
              <a:ext uri="{FF2B5EF4-FFF2-40B4-BE49-F238E27FC236}">
                <a16:creationId xmlns="" xmlns:a16="http://schemas.microsoft.com/office/drawing/2014/main" id="{EDFA4760-F233-C4FE-AF9C-AC113A6D293D}"/>
              </a:ext>
            </a:extLst>
          </p:cNvPr>
          <p:cNvGrpSpPr/>
          <p:nvPr/>
        </p:nvGrpSpPr>
        <p:grpSpPr>
          <a:xfrm>
            <a:off x="3548063" y="999547"/>
            <a:ext cx="5095874" cy="4547757"/>
            <a:chOff x="4127500" y="2249487"/>
            <a:chExt cx="4048126" cy="3612705"/>
          </a:xfrm>
        </p:grpSpPr>
        <p:sp>
          <p:nvSpPr>
            <p:cNvPr id="15" name="MH_Other_1">
              <a:extLst>
                <a:ext uri="{FF2B5EF4-FFF2-40B4-BE49-F238E27FC236}">
                  <a16:creationId xmlns="" xmlns:a16="http://schemas.microsoft.com/office/drawing/2014/main" id="{396D839C-5275-6626-867D-6EFCD71A61EF}"/>
                </a:ext>
              </a:extLst>
            </p:cNvPr>
            <p:cNvSpPr/>
            <p:nvPr>
              <p:custDataLst>
                <p:tags r:id="rId8"/>
              </p:custDataLst>
            </p:nvPr>
          </p:nvSpPr>
          <p:spPr>
            <a:xfrm>
              <a:off x="5753101" y="5644704"/>
              <a:ext cx="784225" cy="217488"/>
            </a:xfrm>
            <a:prstGeom prst="ellipse">
              <a:avLst/>
            </a:prstGeom>
            <a:gradFill flip="none" rotWithShape="1">
              <a:gsLst>
                <a:gs pos="0">
                  <a:schemeClr val="tx1">
                    <a:lumMod val="50000"/>
                    <a:lumOff val="50000"/>
                  </a:schemeClr>
                </a:gs>
                <a:gs pos="100000">
                  <a:schemeClr val="bg1">
                    <a:lumMod val="75000"/>
                    <a:alpha val="0"/>
                  </a:schemeClr>
                </a:gs>
              </a:gsLst>
              <a:path path="shape">
                <a:fillToRect l="50000" t="50000" r="50000" b="50000"/>
              </a:path>
              <a:tileRect/>
            </a:gra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16" name="MH_Other_2">
              <a:extLst>
                <a:ext uri="{FF2B5EF4-FFF2-40B4-BE49-F238E27FC236}">
                  <a16:creationId xmlns="" xmlns:a16="http://schemas.microsoft.com/office/drawing/2014/main" id="{155C00E6-4F1B-70AF-F368-6BC97E98F950}"/>
                </a:ext>
              </a:extLst>
            </p:cNvPr>
            <p:cNvSpPr/>
            <p:nvPr>
              <p:custDataLst>
                <p:tags r:id="rId9"/>
              </p:custDataLst>
            </p:nvPr>
          </p:nvSpPr>
          <p:spPr>
            <a:xfrm>
              <a:off x="6070600" y="2249487"/>
              <a:ext cx="160338" cy="3486686"/>
            </a:xfrm>
            <a:prstGeom prst="rect">
              <a:avLst/>
            </a:prstGeom>
            <a:gradFill>
              <a:gsLst>
                <a:gs pos="0">
                  <a:srgbClr val="C2C2C2"/>
                </a:gs>
                <a:gs pos="50000">
                  <a:srgbClr val="DBDBDB"/>
                </a:gs>
                <a:gs pos="100000">
                  <a:srgbClr val="C2C2C2"/>
                </a:gs>
              </a:gsLst>
              <a:lin ang="0" scaled="0"/>
            </a:gradFill>
            <a:ln>
              <a:solidFill>
                <a:schemeClr val="bg1">
                  <a:lumMod val="75000"/>
                </a:schemeClr>
              </a:solidFill>
            </a:ln>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22" name="MH_Other_3">
              <a:extLst>
                <a:ext uri="{FF2B5EF4-FFF2-40B4-BE49-F238E27FC236}">
                  <a16:creationId xmlns="" xmlns:a16="http://schemas.microsoft.com/office/drawing/2014/main" id="{8F152A46-0BB8-2B07-7A5D-CE2F0055CA6A}"/>
                </a:ext>
              </a:extLst>
            </p:cNvPr>
            <p:cNvSpPr/>
            <p:nvPr>
              <p:custDataLst>
                <p:tags r:id="rId10"/>
              </p:custDataLst>
            </p:nvPr>
          </p:nvSpPr>
          <p:spPr>
            <a:xfrm flipH="1">
              <a:off x="4127500" y="2509838"/>
              <a:ext cx="1944688" cy="334962"/>
            </a:xfrm>
            <a:prstGeom prst="homePlate">
              <a:avLst/>
            </a:prstGeom>
            <a:solidFill>
              <a:schemeClr val="accent1"/>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24" name="MH_SubTitle_1">
              <a:extLst>
                <a:ext uri="{FF2B5EF4-FFF2-40B4-BE49-F238E27FC236}">
                  <a16:creationId xmlns="" xmlns:a16="http://schemas.microsoft.com/office/drawing/2014/main" id="{DA8C1ADE-1CCA-818C-D3FA-BF07CD6BDFB0}"/>
                </a:ext>
              </a:extLst>
            </p:cNvPr>
            <p:cNvSpPr>
              <a:spLocks noChangeArrowheads="1"/>
            </p:cNvSpPr>
            <p:nvPr>
              <p:custDataLst>
                <p:tags r:id="rId11"/>
              </p:custDataLst>
            </p:nvPr>
          </p:nvSpPr>
          <p:spPr bwMode="auto">
            <a:xfrm flipH="1">
              <a:off x="4173538" y="2535238"/>
              <a:ext cx="1758950" cy="284162"/>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1</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sp>
          <p:nvSpPr>
            <p:cNvPr id="25" name="MH_Other_4">
              <a:extLst>
                <a:ext uri="{FF2B5EF4-FFF2-40B4-BE49-F238E27FC236}">
                  <a16:creationId xmlns="" xmlns:a16="http://schemas.microsoft.com/office/drawing/2014/main" id="{DF3F83E2-922B-1271-9711-F33ACB7A856B}"/>
                </a:ext>
              </a:extLst>
            </p:cNvPr>
            <p:cNvSpPr/>
            <p:nvPr>
              <p:custDataLst>
                <p:tags r:id="rId12"/>
              </p:custDataLst>
            </p:nvPr>
          </p:nvSpPr>
          <p:spPr>
            <a:xfrm flipH="1">
              <a:off x="4127500" y="3900680"/>
              <a:ext cx="1944688" cy="334963"/>
            </a:xfrm>
            <a:prstGeom prst="homePlate">
              <a:avLst/>
            </a:prstGeom>
            <a:solidFill>
              <a:schemeClr val="accent3"/>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0" name="MH_SubTitle_3">
              <a:extLst>
                <a:ext uri="{FF2B5EF4-FFF2-40B4-BE49-F238E27FC236}">
                  <a16:creationId xmlns="" xmlns:a16="http://schemas.microsoft.com/office/drawing/2014/main" id="{D49EB05A-0D30-275D-FDFB-F4981FB43071}"/>
                </a:ext>
              </a:extLst>
            </p:cNvPr>
            <p:cNvSpPr>
              <a:spLocks noChangeArrowheads="1"/>
            </p:cNvSpPr>
            <p:nvPr>
              <p:custDataLst>
                <p:tags r:id="rId13"/>
              </p:custDataLst>
            </p:nvPr>
          </p:nvSpPr>
          <p:spPr bwMode="auto">
            <a:xfrm flipH="1">
              <a:off x="4173538" y="3926084"/>
              <a:ext cx="1758950" cy="284163"/>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3 </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sp>
          <p:nvSpPr>
            <p:cNvPr id="31" name="MH_Other_5">
              <a:extLst>
                <a:ext uri="{FF2B5EF4-FFF2-40B4-BE49-F238E27FC236}">
                  <a16:creationId xmlns="" xmlns:a16="http://schemas.microsoft.com/office/drawing/2014/main" id="{1F1A6D9C-D3EE-2125-B6B8-2B722904564F}"/>
                </a:ext>
              </a:extLst>
            </p:cNvPr>
            <p:cNvSpPr/>
            <p:nvPr>
              <p:custDataLst>
                <p:tags r:id="rId14"/>
              </p:custDataLst>
            </p:nvPr>
          </p:nvSpPr>
          <p:spPr>
            <a:xfrm>
              <a:off x="6230939" y="3137211"/>
              <a:ext cx="1944687" cy="334962"/>
            </a:xfrm>
            <a:prstGeom prst="homePlate">
              <a:avLst/>
            </a:prstGeom>
            <a:solidFill>
              <a:schemeClr val="accent2"/>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2" name="MH_SubTitle_2">
              <a:extLst>
                <a:ext uri="{FF2B5EF4-FFF2-40B4-BE49-F238E27FC236}">
                  <a16:creationId xmlns="" xmlns:a16="http://schemas.microsoft.com/office/drawing/2014/main" id="{826EAF93-EF5D-639F-8CD9-49115F42FD21}"/>
                </a:ext>
              </a:extLst>
            </p:cNvPr>
            <p:cNvSpPr>
              <a:spLocks noChangeArrowheads="1"/>
            </p:cNvSpPr>
            <p:nvPr>
              <p:custDataLst>
                <p:tags r:id="rId15"/>
              </p:custDataLst>
            </p:nvPr>
          </p:nvSpPr>
          <p:spPr bwMode="auto">
            <a:xfrm>
              <a:off x="6370638" y="3162610"/>
              <a:ext cx="1757362" cy="284162"/>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2</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sp>
          <p:nvSpPr>
            <p:cNvPr id="33" name="MH_Other_6">
              <a:extLst>
                <a:ext uri="{FF2B5EF4-FFF2-40B4-BE49-F238E27FC236}">
                  <a16:creationId xmlns="" xmlns:a16="http://schemas.microsoft.com/office/drawing/2014/main" id="{E3C2C147-D709-2E95-E300-B2D6BC882943}"/>
                </a:ext>
              </a:extLst>
            </p:cNvPr>
            <p:cNvSpPr/>
            <p:nvPr>
              <p:custDataLst>
                <p:tags r:id="rId16"/>
              </p:custDataLst>
            </p:nvPr>
          </p:nvSpPr>
          <p:spPr>
            <a:xfrm>
              <a:off x="6230939" y="4474268"/>
              <a:ext cx="1944687" cy="334963"/>
            </a:xfrm>
            <a:prstGeom prst="homePlate">
              <a:avLst/>
            </a:prstGeom>
            <a:solidFill>
              <a:schemeClr val="accent5"/>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4" name="MH_SubTitle_4">
              <a:extLst>
                <a:ext uri="{FF2B5EF4-FFF2-40B4-BE49-F238E27FC236}">
                  <a16:creationId xmlns="" xmlns:a16="http://schemas.microsoft.com/office/drawing/2014/main" id="{2629EA22-4BCC-29D1-3366-EE0300983F37}"/>
                </a:ext>
              </a:extLst>
            </p:cNvPr>
            <p:cNvSpPr>
              <a:spLocks noChangeArrowheads="1"/>
            </p:cNvSpPr>
            <p:nvPr>
              <p:custDataLst>
                <p:tags r:id="rId17"/>
              </p:custDataLst>
            </p:nvPr>
          </p:nvSpPr>
          <p:spPr bwMode="auto">
            <a:xfrm>
              <a:off x="6370638" y="4499676"/>
              <a:ext cx="1757362" cy="284163"/>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4</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pSp>
        <p:nvGrpSpPr>
          <p:cNvPr id="37" name="组合 5" descr="137 zalo kim anh">
            <a:extLst>
              <a:ext uri="{FF2B5EF4-FFF2-40B4-BE49-F238E27FC236}">
                <a16:creationId xmlns="" xmlns:a16="http://schemas.microsoft.com/office/drawing/2014/main" id="{B17268C8-0B04-3150-0EE9-1CFAA60B72AF}"/>
              </a:ext>
            </a:extLst>
          </p:cNvPr>
          <p:cNvGrpSpPr/>
          <p:nvPr/>
        </p:nvGrpSpPr>
        <p:grpSpPr>
          <a:xfrm>
            <a:off x="10006830" y="158109"/>
            <a:ext cx="2011680" cy="2011680"/>
            <a:chOff x="3509125" y="3996806"/>
            <a:chExt cx="1658403" cy="1660350"/>
          </a:xfrm>
        </p:grpSpPr>
        <p:sp>
          <p:nvSpPr>
            <p:cNvPr id="38" name="MH_Other_1">
              <a:extLst>
                <a:ext uri="{FF2B5EF4-FFF2-40B4-BE49-F238E27FC236}">
                  <a16:creationId xmlns="" xmlns:a16="http://schemas.microsoft.com/office/drawing/2014/main" id="{7DBE6193-D5B8-DDEC-1003-8AD07612CC0A}"/>
                </a:ext>
              </a:extLst>
            </p:cNvPr>
            <p:cNvSpPr/>
            <p:nvPr>
              <p:custDataLst>
                <p:tags r:id="rId6"/>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39" name="MH_SubTitle_1">
              <a:extLst>
                <a:ext uri="{FF2B5EF4-FFF2-40B4-BE49-F238E27FC236}">
                  <a16:creationId xmlns="" xmlns:a16="http://schemas.microsoft.com/office/drawing/2014/main" id="{56E4A990-92AF-7154-3F08-04BB2B05DD42}"/>
                </a:ext>
              </a:extLst>
            </p:cNvPr>
            <p:cNvSpPr/>
            <p:nvPr>
              <p:custDataLst>
                <p:tags r:id="rId7"/>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4</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Tree>
    <p:custDataLst>
      <p:tags r:id="rId1"/>
    </p:custDataLst>
    <p:extLst>
      <p:ext uri="{BB962C8B-B14F-4D97-AF65-F5344CB8AC3E}">
        <p14:creationId xmlns:p14="http://schemas.microsoft.com/office/powerpoint/2010/main" val="1613794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anim calcmode="lin" valueType="num">
                                      <p:cBhvr>
                                        <p:cTn id="10" dur="500" fill="hold"/>
                                        <p:tgtEl>
                                          <p:spTgt spid="37"/>
                                        </p:tgtEl>
                                        <p:attrNameLst>
                                          <p:attrName>ppt_x</p:attrName>
                                        </p:attrNameLst>
                                      </p:cBhvr>
                                      <p:tavLst>
                                        <p:tav tm="0">
                                          <p:val>
                                            <p:fltVal val="0.5"/>
                                          </p:val>
                                        </p:tav>
                                        <p:tav tm="100000">
                                          <p:val>
                                            <p:strVal val="#ppt_x"/>
                                          </p:val>
                                        </p:tav>
                                      </p:tavLst>
                                    </p:anim>
                                    <p:anim calcmode="lin" valueType="num">
                                      <p:cBhvr>
                                        <p:cTn id="11" dur="500" fill="hold"/>
                                        <p:tgtEl>
                                          <p:spTgt spid="37"/>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37 zalo kim anh">
            <a:extLst>
              <a:ext uri="{FF2B5EF4-FFF2-40B4-BE49-F238E27FC236}">
                <a16:creationId xmlns="" xmlns:a16="http://schemas.microsoft.com/office/drawing/2014/main" id="{BA8E5951-2F8A-D923-F84E-1FB6DD0E2CE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0193" b="12288"/>
          <a:stretch/>
        </p:blipFill>
        <p:spPr bwMode="auto">
          <a:xfrm>
            <a:off x="7665014" y="1993655"/>
            <a:ext cx="4353495" cy="2011681"/>
          </a:xfrm>
          <a:prstGeom prst="rect">
            <a:avLst/>
          </a:prstGeom>
          <a:noFill/>
          <a:extLst>
            <a:ext uri="{909E8E84-426E-40DD-AFC4-6F175D3DCCD1}">
              <a14:hiddenFill xmlns:a14="http://schemas.microsoft.com/office/drawing/2010/main">
                <a:solidFill>
                  <a:srgbClr val="FFFFFF"/>
                </a:solidFill>
              </a14:hiddenFill>
            </a:ext>
          </a:extLst>
        </p:spPr>
      </p:pic>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2</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MA SÁT</a:t>
            </a:r>
            <a:endParaRPr lang="en-US" sz="2800" b="1" dirty="0">
              <a:solidFill>
                <a:schemeClr val="accent2">
                  <a:lumMod val="50000"/>
                </a:schemeClr>
              </a:solidFill>
              <a:latin typeface="#9Slide03 AllRoundGothic" panose="020B0703020202020104" pitchFamily="34" charset="0"/>
            </a:endParaRPr>
          </a:p>
        </p:txBody>
      </p:sp>
      <p:sp>
        <p:nvSpPr>
          <p:cNvPr id="2" name="Rectangle 1" descr="137 zalo kim anh">
            <a:extLst>
              <a:ext uri="{FF2B5EF4-FFF2-40B4-BE49-F238E27FC236}">
                <a16:creationId xmlns="" xmlns:a16="http://schemas.microsoft.com/office/drawing/2014/main" id="{279616BC-88ED-1D1B-F498-736B81407368}"/>
              </a:ext>
            </a:extLst>
          </p:cNvPr>
          <p:cNvSpPr/>
          <p:nvPr/>
        </p:nvSpPr>
        <p:spPr>
          <a:xfrm>
            <a:off x="2829260" y="994270"/>
            <a:ext cx="7177570" cy="853580"/>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20000"/>
              </a:lnSpc>
            </a:pPr>
            <a:r>
              <a:rPr lang="en-US" sz="2400">
                <a:solidFill>
                  <a:schemeClr val="accent1">
                    <a:lumMod val="25000"/>
                  </a:schemeClr>
                </a:solidFill>
                <a:latin typeface="#9Slide03 AllRoundGothic" panose="020B0703020202020104" pitchFamily="34" charset="0"/>
                <a:ea typeface="Times New Roman" panose="02020603050405020304" pitchFamily="18" charset="0"/>
              </a:rPr>
              <a:t>Lực ma sát là gì? có những loại lực ma sát nào? Nguyên nhân gây ra lực ma sát</a:t>
            </a:r>
            <a:endParaRPr lang="en-US" sz="2400" dirty="0">
              <a:solidFill>
                <a:schemeClr val="accent1">
                  <a:lumMod val="25000"/>
                </a:schemeClr>
              </a:solidFill>
              <a:latin typeface="#9Slide03 AllRoundGothic" panose="020B0703020202020104" pitchFamily="34" charset="0"/>
              <a:ea typeface="Times New Roman" panose="02020603050405020304" pitchFamily="18" charset="0"/>
            </a:endParaRPr>
          </a:p>
        </p:txBody>
      </p:sp>
      <p:grpSp>
        <p:nvGrpSpPr>
          <p:cNvPr id="3" name="Group 2" descr="137 zalo kim anh">
            <a:extLst>
              <a:ext uri="{FF2B5EF4-FFF2-40B4-BE49-F238E27FC236}">
                <a16:creationId xmlns="" xmlns:a16="http://schemas.microsoft.com/office/drawing/2014/main" id="{898EFE09-494B-5653-53AF-E8F00CEE7F78}"/>
              </a:ext>
            </a:extLst>
          </p:cNvPr>
          <p:cNvGrpSpPr/>
          <p:nvPr/>
        </p:nvGrpSpPr>
        <p:grpSpPr>
          <a:xfrm>
            <a:off x="323288" y="1013573"/>
            <a:ext cx="2448018" cy="421658"/>
            <a:chOff x="3548063" y="1327283"/>
            <a:chExt cx="2448018" cy="421658"/>
          </a:xfrm>
        </p:grpSpPr>
        <p:sp>
          <p:nvSpPr>
            <p:cNvPr id="22" name="MH_Other_3">
              <a:extLst>
                <a:ext uri="{FF2B5EF4-FFF2-40B4-BE49-F238E27FC236}">
                  <a16:creationId xmlns="" xmlns:a16="http://schemas.microsoft.com/office/drawing/2014/main" id="{8F152A46-0BB8-2B07-7A5D-CE2F0055CA6A}"/>
                </a:ext>
              </a:extLst>
            </p:cNvPr>
            <p:cNvSpPr/>
            <p:nvPr>
              <p:custDataLst>
                <p:tags r:id="rId8"/>
              </p:custDataLst>
            </p:nvPr>
          </p:nvSpPr>
          <p:spPr>
            <a:xfrm flipH="1">
              <a:off x="3548063" y="1327283"/>
              <a:ext cx="2448018" cy="421658"/>
            </a:xfrm>
            <a:prstGeom prst="homePlate">
              <a:avLst/>
            </a:prstGeom>
            <a:solidFill>
              <a:schemeClr val="accent1"/>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24" name="MH_SubTitle_1">
              <a:extLst>
                <a:ext uri="{FF2B5EF4-FFF2-40B4-BE49-F238E27FC236}">
                  <a16:creationId xmlns="" xmlns:a16="http://schemas.microsoft.com/office/drawing/2014/main" id="{DA8C1ADE-1CCA-818C-D3FA-BF07CD6BDFB0}"/>
                </a:ext>
              </a:extLst>
            </p:cNvPr>
            <p:cNvSpPr>
              <a:spLocks noChangeArrowheads="1"/>
            </p:cNvSpPr>
            <p:nvPr>
              <p:custDataLst>
                <p:tags r:id="rId9"/>
              </p:custDataLst>
            </p:nvPr>
          </p:nvSpPr>
          <p:spPr bwMode="auto">
            <a:xfrm flipH="1">
              <a:off x="3606017" y="1359257"/>
              <a:ext cx="2214207" cy="357710"/>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1</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pSp>
        <p:nvGrpSpPr>
          <p:cNvPr id="37" name="组合 5" descr="137 zalo kim anh">
            <a:extLst>
              <a:ext uri="{FF2B5EF4-FFF2-40B4-BE49-F238E27FC236}">
                <a16:creationId xmlns="" xmlns:a16="http://schemas.microsoft.com/office/drawing/2014/main" id="{B17268C8-0B04-3150-0EE9-1CFAA60B72AF}"/>
              </a:ext>
            </a:extLst>
          </p:cNvPr>
          <p:cNvGrpSpPr/>
          <p:nvPr/>
        </p:nvGrpSpPr>
        <p:grpSpPr>
          <a:xfrm>
            <a:off x="10006830" y="158109"/>
            <a:ext cx="2011680" cy="2011680"/>
            <a:chOff x="3509125" y="3996806"/>
            <a:chExt cx="1658403" cy="1660350"/>
          </a:xfrm>
        </p:grpSpPr>
        <p:sp>
          <p:nvSpPr>
            <p:cNvPr id="38" name="MH_Other_1">
              <a:extLst>
                <a:ext uri="{FF2B5EF4-FFF2-40B4-BE49-F238E27FC236}">
                  <a16:creationId xmlns="" xmlns:a16="http://schemas.microsoft.com/office/drawing/2014/main" id="{7DBE6193-D5B8-DDEC-1003-8AD07612CC0A}"/>
                </a:ext>
              </a:extLst>
            </p:cNvPr>
            <p:cNvSpPr/>
            <p:nvPr>
              <p:custDataLst>
                <p:tags r:id="rId6"/>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39" name="MH_SubTitle_1">
              <a:extLst>
                <a:ext uri="{FF2B5EF4-FFF2-40B4-BE49-F238E27FC236}">
                  <a16:creationId xmlns="" xmlns:a16="http://schemas.microsoft.com/office/drawing/2014/main" id="{56E4A990-92AF-7154-3F08-04BB2B05DD42}"/>
                </a:ext>
              </a:extLst>
            </p:cNvPr>
            <p:cNvSpPr/>
            <p:nvPr>
              <p:custDataLst>
                <p:tags r:id="rId7"/>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4</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10" name="Content Placeholder 2" descr="137 zalo kim anh">
            <a:extLst>
              <a:ext uri="{FF2B5EF4-FFF2-40B4-BE49-F238E27FC236}">
                <a16:creationId xmlns="" xmlns:a16="http://schemas.microsoft.com/office/drawing/2014/main" id="{EFF9DE24-B895-A1DA-11F0-BA814BCDEA4D}"/>
              </a:ext>
            </a:extLst>
          </p:cNvPr>
          <p:cNvSpPr txBox="1">
            <a:spLocks/>
          </p:cNvSpPr>
          <p:nvPr/>
        </p:nvSpPr>
        <p:spPr>
          <a:xfrm>
            <a:off x="608190" y="2059936"/>
            <a:ext cx="7056824" cy="8535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en-US" sz="2400">
                <a:latin typeface="#9Slide03 AllRoundGothic" panose="020B0703020202020104" pitchFamily="34" charset="0"/>
                <a:ea typeface="Times New Roman" panose="02020603050405020304" pitchFamily="18" charset="0"/>
              </a:rPr>
              <a:t>- Lực ma sát là lực cản sự trượt hoặc lăn của vật này so với vật khác.</a:t>
            </a:r>
          </a:p>
        </p:txBody>
      </p:sp>
      <p:sp>
        <p:nvSpPr>
          <p:cNvPr id="18" name="Content Placeholder 2" descr="137 zalo kim anh">
            <a:extLst>
              <a:ext uri="{FF2B5EF4-FFF2-40B4-BE49-F238E27FC236}">
                <a16:creationId xmlns="" xmlns:a16="http://schemas.microsoft.com/office/drawing/2014/main" id="{238309E2-B62C-A2B9-78D0-4B523501D86C}"/>
              </a:ext>
            </a:extLst>
          </p:cNvPr>
          <p:cNvSpPr txBox="1">
            <a:spLocks/>
          </p:cNvSpPr>
          <p:nvPr/>
        </p:nvSpPr>
        <p:spPr>
          <a:xfrm>
            <a:off x="608190" y="2867466"/>
            <a:ext cx="7056824" cy="8376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en-US" sz="2400">
                <a:latin typeface="#9Slide03 AllRoundGothic" panose="020B0703020202020104" pitchFamily="34" charset="0"/>
                <a:ea typeface="Times New Roman" panose="02020603050405020304" pitchFamily="18" charset="0"/>
              </a:rPr>
              <a:t>- Tùy vào đặc điểm chuyển động giữa các mặt tiếp xúc mà lực ma sát được chia thành 2 loại:</a:t>
            </a:r>
          </a:p>
        </p:txBody>
      </p:sp>
      <p:pic>
        <p:nvPicPr>
          <p:cNvPr id="19" name="Picture 2" descr="137 zalo kim anh">
            <a:extLst>
              <a:ext uri="{FF2B5EF4-FFF2-40B4-BE49-F238E27FC236}">
                <a16:creationId xmlns="" xmlns:a16="http://schemas.microsoft.com/office/drawing/2014/main" id="{13FFA7DF-4F07-4E44-3201-C73C5AE62BF7}"/>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658451" y="3970875"/>
            <a:ext cx="3565908" cy="20116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137 zalo kim anh">
            <a:extLst>
              <a:ext uri="{FF2B5EF4-FFF2-40B4-BE49-F238E27FC236}">
                <a16:creationId xmlns="" xmlns:a16="http://schemas.microsoft.com/office/drawing/2014/main" id="{8407130A-F283-AFE6-B84C-5AEF5FA84639}"/>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090160" y="4040710"/>
            <a:ext cx="2011679" cy="20116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137 zalo kim anh">
            <a:extLst>
              <a:ext uri="{FF2B5EF4-FFF2-40B4-BE49-F238E27FC236}">
                <a16:creationId xmlns="" xmlns:a16="http://schemas.microsoft.com/office/drawing/2014/main" id="{D1700FFE-2FD2-F7F3-DC14-91A3A7D29F81}"/>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967640" y="3970875"/>
            <a:ext cx="3565908" cy="20851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ontent Placeholder 2" descr="137 zalo kim anh">
            <a:extLst>
              <a:ext uri="{FF2B5EF4-FFF2-40B4-BE49-F238E27FC236}">
                <a16:creationId xmlns="" xmlns:a16="http://schemas.microsoft.com/office/drawing/2014/main" id="{EA574390-0B88-ACF3-1A07-B477316D2D5F}"/>
              </a:ext>
            </a:extLst>
          </p:cNvPr>
          <p:cNvSpPr txBox="1">
            <a:spLocks/>
          </p:cNvSpPr>
          <p:nvPr/>
        </p:nvSpPr>
        <p:spPr>
          <a:xfrm>
            <a:off x="316758" y="6025871"/>
            <a:ext cx="7341693" cy="7312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en-US" sz="2200">
                <a:solidFill>
                  <a:schemeClr val="accent2">
                    <a:lumMod val="50000"/>
                  </a:schemeClr>
                </a:solidFill>
                <a:latin typeface="#9Slide03 AllRoundGothic" panose="020B0703020202020104" pitchFamily="34" charset="0"/>
                <a:ea typeface="Times New Roman" panose="02020603050405020304" pitchFamily="18" charset="0"/>
              </a:rPr>
              <a:t>+ Lực ma sát nghỉ: 1 vật đứng yên trên 1 bề mặt nhưng có xu hướng trượt theo 1 hướng nào đó</a:t>
            </a:r>
          </a:p>
        </p:txBody>
      </p:sp>
      <p:sp>
        <p:nvSpPr>
          <p:cNvPr id="26" name="Content Placeholder 2" descr="137 zalo kim anh">
            <a:extLst>
              <a:ext uri="{FF2B5EF4-FFF2-40B4-BE49-F238E27FC236}">
                <a16:creationId xmlns="" xmlns:a16="http://schemas.microsoft.com/office/drawing/2014/main" id="{5BB833D0-AB57-CA65-3BAC-DD046F7E259C}"/>
              </a:ext>
            </a:extLst>
          </p:cNvPr>
          <p:cNvSpPr txBox="1">
            <a:spLocks/>
          </p:cNvSpPr>
          <p:nvPr/>
        </p:nvSpPr>
        <p:spPr>
          <a:xfrm>
            <a:off x="7665015" y="5968611"/>
            <a:ext cx="4210228" cy="7312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en-US" sz="2200">
                <a:solidFill>
                  <a:schemeClr val="accent5">
                    <a:lumMod val="50000"/>
                  </a:schemeClr>
                </a:solidFill>
                <a:latin typeface="#9Slide03 AllRoundGothic" panose="020B0703020202020104" pitchFamily="34" charset="0"/>
                <a:ea typeface="Times New Roman" panose="02020603050405020304" pitchFamily="18" charset="0"/>
              </a:rPr>
              <a:t>+ Lực ma sát trượt: khi 1 vật trượt trên bề mặt 1 vật khác</a:t>
            </a:r>
          </a:p>
        </p:txBody>
      </p:sp>
    </p:spTree>
    <p:custDataLst>
      <p:tags r:id="rId1"/>
    </p:custDataLst>
    <p:extLst>
      <p:ext uri="{BB962C8B-B14F-4D97-AF65-F5344CB8AC3E}">
        <p14:creationId xmlns:p14="http://schemas.microsoft.com/office/powerpoint/2010/main" val="21074253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up)">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3"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2</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MA SÁT</a:t>
            </a:r>
            <a:endParaRPr lang="en-US" sz="2800" b="1" dirty="0">
              <a:solidFill>
                <a:schemeClr val="accent2">
                  <a:lumMod val="50000"/>
                </a:schemeClr>
              </a:solidFill>
              <a:latin typeface="#9Slide03 AllRoundGothic" panose="020B0703020202020104" pitchFamily="34" charset="0"/>
            </a:endParaRPr>
          </a:p>
        </p:txBody>
      </p:sp>
      <p:sp>
        <p:nvSpPr>
          <p:cNvPr id="2" name="Rectangle 1" descr="137 zalo kim anh">
            <a:extLst>
              <a:ext uri="{FF2B5EF4-FFF2-40B4-BE49-F238E27FC236}">
                <a16:creationId xmlns="" xmlns:a16="http://schemas.microsoft.com/office/drawing/2014/main" id="{279616BC-88ED-1D1B-F498-736B81407368}"/>
              </a:ext>
            </a:extLst>
          </p:cNvPr>
          <p:cNvSpPr/>
          <p:nvPr/>
        </p:nvSpPr>
        <p:spPr>
          <a:xfrm>
            <a:off x="2829260" y="994270"/>
            <a:ext cx="7177570" cy="853580"/>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20000"/>
              </a:lnSpc>
            </a:pPr>
            <a:r>
              <a:rPr lang="en-US" sz="2400">
                <a:solidFill>
                  <a:schemeClr val="accent1">
                    <a:lumMod val="25000"/>
                  </a:schemeClr>
                </a:solidFill>
                <a:latin typeface="#9Slide03 AllRoundGothic" panose="020B0703020202020104" pitchFamily="34" charset="0"/>
                <a:ea typeface="Times New Roman" panose="02020603050405020304" pitchFamily="18" charset="0"/>
              </a:rPr>
              <a:t>Lực ma sát là gì? có những loại lực ma sát nào? Nguyên nhân gây ra lực ma sát</a:t>
            </a:r>
            <a:endParaRPr lang="en-US" sz="2400" dirty="0">
              <a:solidFill>
                <a:schemeClr val="accent1">
                  <a:lumMod val="25000"/>
                </a:schemeClr>
              </a:solidFill>
              <a:latin typeface="#9Slide03 AllRoundGothic" panose="020B0703020202020104" pitchFamily="34" charset="0"/>
              <a:ea typeface="Times New Roman" panose="02020603050405020304" pitchFamily="18" charset="0"/>
            </a:endParaRPr>
          </a:p>
        </p:txBody>
      </p:sp>
      <p:grpSp>
        <p:nvGrpSpPr>
          <p:cNvPr id="3" name="Group 2" descr="137 zalo kim anh">
            <a:extLst>
              <a:ext uri="{FF2B5EF4-FFF2-40B4-BE49-F238E27FC236}">
                <a16:creationId xmlns="" xmlns:a16="http://schemas.microsoft.com/office/drawing/2014/main" id="{898EFE09-494B-5653-53AF-E8F00CEE7F78}"/>
              </a:ext>
            </a:extLst>
          </p:cNvPr>
          <p:cNvGrpSpPr/>
          <p:nvPr/>
        </p:nvGrpSpPr>
        <p:grpSpPr>
          <a:xfrm>
            <a:off x="323288" y="1013573"/>
            <a:ext cx="2448018" cy="421658"/>
            <a:chOff x="3548063" y="1327283"/>
            <a:chExt cx="2448018" cy="421658"/>
          </a:xfrm>
        </p:grpSpPr>
        <p:sp>
          <p:nvSpPr>
            <p:cNvPr id="22" name="MH_Other_3">
              <a:extLst>
                <a:ext uri="{FF2B5EF4-FFF2-40B4-BE49-F238E27FC236}">
                  <a16:creationId xmlns="" xmlns:a16="http://schemas.microsoft.com/office/drawing/2014/main" id="{8F152A46-0BB8-2B07-7A5D-CE2F0055CA6A}"/>
                </a:ext>
              </a:extLst>
            </p:cNvPr>
            <p:cNvSpPr/>
            <p:nvPr>
              <p:custDataLst>
                <p:tags r:id="rId8"/>
              </p:custDataLst>
            </p:nvPr>
          </p:nvSpPr>
          <p:spPr>
            <a:xfrm flipH="1">
              <a:off x="3548063" y="1327283"/>
              <a:ext cx="2448018" cy="421658"/>
            </a:xfrm>
            <a:prstGeom prst="homePlate">
              <a:avLst/>
            </a:prstGeom>
            <a:solidFill>
              <a:schemeClr val="accent1"/>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24" name="MH_SubTitle_1">
              <a:extLst>
                <a:ext uri="{FF2B5EF4-FFF2-40B4-BE49-F238E27FC236}">
                  <a16:creationId xmlns="" xmlns:a16="http://schemas.microsoft.com/office/drawing/2014/main" id="{DA8C1ADE-1CCA-818C-D3FA-BF07CD6BDFB0}"/>
                </a:ext>
              </a:extLst>
            </p:cNvPr>
            <p:cNvSpPr>
              <a:spLocks noChangeArrowheads="1"/>
            </p:cNvSpPr>
            <p:nvPr>
              <p:custDataLst>
                <p:tags r:id="rId9"/>
              </p:custDataLst>
            </p:nvPr>
          </p:nvSpPr>
          <p:spPr bwMode="auto">
            <a:xfrm flipH="1">
              <a:off x="3606017" y="1359257"/>
              <a:ext cx="2214207" cy="357710"/>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1</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pSp>
        <p:nvGrpSpPr>
          <p:cNvPr id="37" name="组合 5" descr="137 zalo kim anh">
            <a:extLst>
              <a:ext uri="{FF2B5EF4-FFF2-40B4-BE49-F238E27FC236}">
                <a16:creationId xmlns="" xmlns:a16="http://schemas.microsoft.com/office/drawing/2014/main" id="{B17268C8-0B04-3150-0EE9-1CFAA60B72AF}"/>
              </a:ext>
            </a:extLst>
          </p:cNvPr>
          <p:cNvGrpSpPr/>
          <p:nvPr/>
        </p:nvGrpSpPr>
        <p:grpSpPr>
          <a:xfrm>
            <a:off x="10006830" y="158109"/>
            <a:ext cx="2011680" cy="2011680"/>
            <a:chOff x="3509125" y="3996806"/>
            <a:chExt cx="1658403" cy="1660350"/>
          </a:xfrm>
        </p:grpSpPr>
        <p:sp>
          <p:nvSpPr>
            <p:cNvPr id="38" name="MH_Other_1">
              <a:extLst>
                <a:ext uri="{FF2B5EF4-FFF2-40B4-BE49-F238E27FC236}">
                  <a16:creationId xmlns="" xmlns:a16="http://schemas.microsoft.com/office/drawing/2014/main" id="{7DBE6193-D5B8-DDEC-1003-8AD07612CC0A}"/>
                </a:ext>
              </a:extLst>
            </p:cNvPr>
            <p:cNvSpPr/>
            <p:nvPr>
              <p:custDataLst>
                <p:tags r:id="rId6"/>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39" name="MH_SubTitle_1">
              <a:extLst>
                <a:ext uri="{FF2B5EF4-FFF2-40B4-BE49-F238E27FC236}">
                  <a16:creationId xmlns="" xmlns:a16="http://schemas.microsoft.com/office/drawing/2014/main" id="{56E4A990-92AF-7154-3F08-04BB2B05DD42}"/>
                </a:ext>
              </a:extLst>
            </p:cNvPr>
            <p:cNvSpPr/>
            <p:nvPr>
              <p:custDataLst>
                <p:tags r:id="rId7"/>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4</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pic>
        <p:nvPicPr>
          <p:cNvPr id="19" name="Picture 2" descr="137 zalo kim anh">
            <a:extLst>
              <a:ext uri="{FF2B5EF4-FFF2-40B4-BE49-F238E27FC236}">
                <a16:creationId xmlns="" xmlns:a16="http://schemas.microsoft.com/office/drawing/2014/main" id="{13FFA7DF-4F07-4E44-3201-C73C5AE62BF7}"/>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658451" y="2237325"/>
            <a:ext cx="3565908" cy="20116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137 zalo kim anh">
            <a:extLst>
              <a:ext uri="{FF2B5EF4-FFF2-40B4-BE49-F238E27FC236}">
                <a16:creationId xmlns="" xmlns:a16="http://schemas.microsoft.com/office/drawing/2014/main" id="{8407130A-F283-AFE6-B84C-5AEF5FA84639}"/>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090160" y="2307160"/>
            <a:ext cx="2011679" cy="20116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137 zalo kim anh">
            <a:extLst>
              <a:ext uri="{FF2B5EF4-FFF2-40B4-BE49-F238E27FC236}">
                <a16:creationId xmlns="" xmlns:a16="http://schemas.microsoft.com/office/drawing/2014/main" id="{D1700FFE-2FD2-F7F3-DC14-91A3A7D29F81}"/>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67640" y="2237325"/>
            <a:ext cx="3565908" cy="20851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ontent Placeholder 2" descr="137 zalo kim anh">
            <a:extLst>
              <a:ext uri="{FF2B5EF4-FFF2-40B4-BE49-F238E27FC236}">
                <a16:creationId xmlns="" xmlns:a16="http://schemas.microsoft.com/office/drawing/2014/main" id="{EA574390-0B88-ACF3-1A07-B477316D2D5F}"/>
              </a:ext>
            </a:extLst>
          </p:cNvPr>
          <p:cNvSpPr txBox="1">
            <a:spLocks/>
          </p:cNvSpPr>
          <p:nvPr/>
        </p:nvSpPr>
        <p:spPr>
          <a:xfrm>
            <a:off x="316758" y="4292321"/>
            <a:ext cx="7341693" cy="7312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en-US" sz="2200">
                <a:solidFill>
                  <a:schemeClr val="accent2">
                    <a:lumMod val="50000"/>
                  </a:schemeClr>
                </a:solidFill>
                <a:latin typeface="#9Slide03 AllRoundGothic" panose="020B0703020202020104" pitchFamily="34" charset="0"/>
                <a:ea typeface="Times New Roman" panose="02020603050405020304" pitchFamily="18" charset="0"/>
              </a:rPr>
              <a:t>+ Lực ma sát nghỉ: 1 vật đứng yên trên 1 bề mặt nhưng có xu hướng trượt theo 1 hướng nào đó</a:t>
            </a:r>
          </a:p>
        </p:txBody>
      </p:sp>
      <p:sp>
        <p:nvSpPr>
          <p:cNvPr id="26" name="Content Placeholder 2" descr="137 zalo kim anh">
            <a:extLst>
              <a:ext uri="{FF2B5EF4-FFF2-40B4-BE49-F238E27FC236}">
                <a16:creationId xmlns="" xmlns:a16="http://schemas.microsoft.com/office/drawing/2014/main" id="{5BB833D0-AB57-CA65-3BAC-DD046F7E259C}"/>
              </a:ext>
            </a:extLst>
          </p:cNvPr>
          <p:cNvSpPr txBox="1">
            <a:spLocks/>
          </p:cNvSpPr>
          <p:nvPr/>
        </p:nvSpPr>
        <p:spPr>
          <a:xfrm>
            <a:off x="7665015" y="4235061"/>
            <a:ext cx="4210228" cy="7312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en-US" sz="2200">
                <a:solidFill>
                  <a:schemeClr val="accent5">
                    <a:lumMod val="50000"/>
                  </a:schemeClr>
                </a:solidFill>
                <a:latin typeface="#9Slide03 AllRoundGothic" panose="020B0703020202020104" pitchFamily="34" charset="0"/>
                <a:ea typeface="Times New Roman" panose="02020603050405020304" pitchFamily="18" charset="0"/>
              </a:rPr>
              <a:t>+ Lực ma sát trượt: khi 1 vật trượt trên bề mặt 1 vật khác</a:t>
            </a:r>
          </a:p>
        </p:txBody>
      </p:sp>
      <p:sp>
        <p:nvSpPr>
          <p:cNvPr id="5" name="Content Placeholder 2" descr="137 zalo kim anh">
            <a:extLst>
              <a:ext uri="{FF2B5EF4-FFF2-40B4-BE49-F238E27FC236}">
                <a16:creationId xmlns="" xmlns:a16="http://schemas.microsoft.com/office/drawing/2014/main" id="{80B4B239-0565-92DB-8E0E-4113756A5489}"/>
              </a:ext>
            </a:extLst>
          </p:cNvPr>
          <p:cNvSpPr txBox="1">
            <a:spLocks/>
          </p:cNvSpPr>
          <p:nvPr/>
        </p:nvSpPr>
        <p:spPr>
          <a:xfrm>
            <a:off x="316758" y="5445070"/>
            <a:ext cx="11532732" cy="817309"/>
          </a:xfrm>
          <a:prstGeom prst="rect">
            <a:avLst/>
          </a:prstGeom>
          <a:solidFill>
            <a:schemeClr val="accent4"/>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en-US" sz="2400">
                <a:solidFill>
                  <a:schemeClr val="bg1"/>
                </a:solidFill>
                <a:latin typeface="#9Slide03 AllRoundGothic" panose="020B0703020202020104" pitchFamily="34" charset="0"/>
                <a:ea typeface="Times New Roman" panose="02020603050405020304" pitchFamily="18" charset="0"/>
              </a:rPr>
              <a:t>- nguyên nhân gây ra lực ma sát giữa các bề mặt là do lực hút hay còn gọi là lực bám dính giữa vùng tiếp xúc của các bề mặt.</a:t>
            </a:r>
          </a:p>
          <a:p>
            <a:pPr marL="0" indent="0">
              <a:lnSpc>
                <a:spcPct val="100000"/>
              </a:lnSpc>
              <a:spcBef>
                <a:spcPts val="0"/>
              </a:spcBef>
              <a:buFont typeface="Arial" panose="020B0604020202020204" pitchFamily="34" charset="0"/>
              <a:buNone/>
            </a:pPr>
            <a:endParaRPr lang="en-US" sz="2400" dirty="0">
              <a:solidFill>
                <a:schemeClr val="bg1"/>
              </a:solidFill>
              <a:latin typeface="#9Slide03 AllRoundGothic" panose="020B0703020202020104" pitchFamily="34" charset="0"/>
            </a:endParaRPr>
          </a:p>
        </p:txBody>
      </p:sp>
    </p:spTree>
    <p:custDataLst>
      <p:tags r:id="rId1"/>
    </p:custDataLst>
    <p:extLst>
      <p:ext uri="{BB962C8B-B14F-4D97-AF65-F5344CB8AC3E}">
        <p14:creationId xmlns:p14="http://schemas.microsoft.com/office/powerpoint/2010/main" val="1842388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2</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MA SÁT</a:t>
            </a:r>
            <a:endParaRPr lang="en-US" sz="2800" b="1" dirty="0">
              <a:solidFill>
                <a:schemeClr val="accent2">
                  <a:lumMod val="50000"/>
                </a:schemeClr>
              </a:solidFill>
              <a:latin typeface="#9Slide03 AllRoundGothic" panose="020B0703020202020104" pitchFamily="34" charset="0"/>
            </a:endParaRPr>
          </a:p>
        </p:txBody>
      </p:sp>
      <p:sp>
        <p:nvSpPr>
          <p:cNvPr id="8" name="Rectangle 7" descr="137 zalo kim anh">
            <a:extLst>
              <a:ext uri="{FF2B5EF4-FFF2-40B4-BE49-F238E27FC236}">
                <a16:creationId xmlns="" xmlns:a16="http://schemas.microsoft.com/office/drawing/2014/main" id="{4C4E9B98-BCDB-D080-42C0-BBED159B1FBD}"/>
              </a:ext>
            </a:extLst>
          </p:cNvPr>
          <p:cNvSpPr/>
          <p:nvPr/>
        </p:nvSpPr>
        <p:spPr>
          <a:xfrm>
            <a:off x="2771304" y="1037613"/>
            <a:ext cx="7066505" cy="4216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latin typeface="#9Slide03 AllRoundGothic" panose="020B0703020202020104" pitchFamily="34" charset="0"/>
                <a:ea typeface="Times New Roman" panose="02020603050405020304" pitchFamily="18" charset="0"/>
              </a:rPr>
              <a:t>Nêu điểm đặt, phương và chiều của lực ma sát</a:t>
            </a:r>
            <a:endParaRPr lang="en-US" sz="2400" dirty="0">
              <a:solidFill>
                <a:schemeClr val="accent2">
                  <a:lumMod val="50000"/>
                </a:schemeClr>
              </a:solidFill>
              <a:effectLst/>
              <a:latin typeface="#9Slide03 AllRoundGothic" panose="020B0703020202020104" pitchFamily="34" charset="0"/>
              <a:ea typeface="Times New Roman" panose="02020603050405020304" pitchFamily="18" charset="0"/>
            </a:endParaRPr>
          </a:p>
        </p:txBody>
      </p:sp>
      <p:grpSp>
        <p:nvGrpSpPr>
          <p:cNvPr id="5" name="Group 4" descr="137 zalo kim anh">
            <a:extLst>
              <a:ext uri="{FF2B5EF4-FFF2-40B4-BE49-F238E27FC236}">
                <a16:creationId xmlns="" xmlns:a16="http://schemas.microsoft.com/office/drawing/2014/main" id="{DC6AD569-044D-0AC5-C817-9CE45834A329}"/>
              </a:ext>
            </a:extLst>
          </p:cNvPr>
          <p:cNvGrpSpPr/>
          <p:nvPr/>
        </p:nvGrpSpPr>
        <p:grpSpPr>
          <a:xfrm>
            <a:off x="323288" y="1050539"/>
            <a:ext cx="2448017" cy="421658"/>
            <a:chOff x="6195920" y="2117035"/>
            <a:chExt cx="2448017" cy="421658"/>
          </a:xfrm>
        </p:grpSpPr>
        <p:sp>
          <p:nvSpPr>
            <p:cNvPr id="31" name="MH_Other_5">
              <a:extLst>
                <a:ext uri="{FF2B5EF4-FFF2-40B4-BE49-F238E27FC236}">
                  <a16:creationId xmlns="" xmlns:a16="http://schemas.microsoft.com/office/drawing/2014/main" id="{1F1A6D9C-D3EE-2125-B6B8-2B722904564F}"/>
                </a:ext>
              </a:extLst>
            </p:cNvPr>
            <p:cNvSpPr/>
            <p:nvPr>
              <p:custDataLst>
                <p:tags r:id="rId8"/>
              </p:custDataLst>
            </p:nvPr>
          </p:nvSpPr>
          <p:spPr>
            <a:xfrm>
              <a:off x="6195920" y="2117035"/>
              <a:ext cx="2448017" cy="421658"/>
            </a:xfrm>
            <a:prstGeom prst="homePlate">
              <a:avLst/>
            </a:prstGeom>
            <a:solidFill>
              <a:schemeClr val="accent2"/>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2" name="MH_SubTitle_2">
              <a:extLst>
                <a:ext uri="{FF2B5EF4-FFF2-40B4-BE49-F238E27FC236}">
                  <a16:creationId xmlns="" xmlns:a16="http://schemas.microsoft.com/office/drawing/2014/main" id="{826EAF93-EF5D-639F-8CD9-49115F42FD21}"/>
                </a:ext>
              </a:extLst>
            </p:cNvPr>
            <p:cNvSpPr>
              <a:spLocks noChangeArrowheads="1"/>
            </p:cNvSpPr>
            <p:nvPr>
              <p:custDataLst>
                <p:tags r:id="rId9"/>
              </p:custDataLst>
            </p:nvPr>
          </p:nvSpPr>
          <p:spPr bwMode="auto">
            <a:xfrm>
              <a:off x="6371777" y="2149007"/>
              <a:ext cx="2212208" cy="357710"/>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2</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pSp>
        <p:nvGrpSpPr>
          <p:cNvPr id="37" name="组合 5" descr="137 zalo kim anh">
            <a:extLst>
              <a:ext uri="{FF2B5EF4-FFF2-40B4-BE49-F238E27FC236}">
                <a16:creationId xmlns="" xmlns:a16="http://schemas.microsoft.com/office/drawing/2014/main" id="{B17268C8-0B04-3150-0EE9-1CFAA60B72AF}"/>
              </a:ext>
            </a:extLst>
          </p:cNvPr>
          <p:cNvGrpSpPr/>
          <p:nvPr/>
        </p:nvGrpSpPr>
        <p:grpSpPr>
          <a:xfrm>
            <a:off x="10006830" y="158109"/>
            <a:ext cx="2011680" cy="2011680"/>
            <a:chOff x="3509125" y="3996806"/>
            <a:chExt cx="1658403" cy="1660350"/>
          </a:xfrm>
        </p:grpSpPr>
        <p:sp>
          <p:nvSpPr>
            <p:cNvPr id="38" name="MH_Other_1">
              <a:extLst>
                <a:ext uri="{FF2B5EF4-FFF2-40B4-BE49-F238E27FC236}">
                  <a16:creationId xmlns="" xmlns:a16="http://schemas.microsoft.com/office/drawing/2014/main" id="{7DBE6193-D5B8-DDEC-1003-8AD07612CC0A}"/>
                </a:ext>
              </a:extLst>
            </p:cNvPr>
            <p:cNvSpPr/>
            <p:nvPr>
              <p:custDataLst>
                <p:tags r:id="rId6"/>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39" name="MH_SubTitle_1">
              <a:extLst>
                <a:ext uri="{FF2B5EF4-FFF2-40B4-BE49-F238E27FC236}">
                  <a16:creationId xmlns="" xmlns:a16="http://schemas.microsoft.com/office/drawing/2014/main" id="{56E4A990-92AF-7154-3F08-04BB2B05DD42}"/>
                </a:ext>
              </a:extLst>
            </p:cNvPr>
            <p:cNvSpPr/>
            <p:nvPr>
              <p:custDataLst>
                <p:tags r:id="rId7"/>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4</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10" name="Content Placeholder 3" descr="137 zalo kim anh">
            <a:extLst>
              <a:ext uri="{FF2B5EF4-FFF2-40B4-BE49-F238E27FC236}">
                <a16:creationId xmlns="" xmlns:a16="http://schemas.microsoft.com/office/drawing/2014/main" id="{63AAF1E8-3326-2BE1-7489-21B0D0521683}"/>
              </a:ext>
            </a:extLst>
          </p:cNvPr>
          <p:cNvSpPr txBox="1">
            <a:spLocks/>
          </p:cNvSpPr>
          <p:nvPr/>
        </p:nvSpPr>
        <p:spPr>
          <a:xfrm>
            <a:off x="323288" y="1825625"/>
            <a:ext cx="9087236" cy="195438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2400">
                <a:latin typeface="#9Slide03 AllRoundGothic" panose="020B0703020202020104" pitchFamily="34" charset="0"/>
                <a:ea typeface="Times New Roman" panose="02020603050405020304" pitchFamily="18" charset="0"/>
              </a:rPr>
              <a:t>Điểm đặt, phương và chiều của lực ma sát lực ma sát trượt: </a:t>
            </a:r>
          </a:p>
          <a:p>
            <a:pPr marL="0" indent="0" algn="just">
              <a:lnSpc>
                <a:spcPct val="100000"/>
              </a:lnSpc>
              <a:buFont typeface="Arial" panose="020B0604020202020204" pitchFamily="34" charset="0"/>
              <a:buNone/>
            </a:pPr>
            <a:r>
              <a:rPr lang="en-US" sz="2400">
                <a:latin typeface="#9Slide03 AllRoundGothic" panose="020B0703020202020104" pitchFamily="34" charset="0"/>
                <a:ea typeface="Times New Roman" panose="02020603050405020304" pitchFamily="18" charset="0"/>
              </a:rPr>
              <a:t>    + Điểm đặt tại vị trí tiếp xúc của vật mà mặt phẳng</a:t>
            </a:r>
          </a:p>
          <a:p>
            <a:pPr marL="0" indent="0" algn="just">
              <a:lnSpc>
                <a:spcPct val="100000"/>
              </a:lnSpc>
              <a:buFont typeface="Arial" panose="020B0604020202020204" pitchFamily="34" charset="0"/>
              <a:buNone/>
            </a:pPr>
            <a:r>
              <a:rPr lang="en-US" sz="2400">
                <a:latin typeface="#9Slide03 AllRoundGothic" panose="020B0703020202020104" pitchFamily="34" charset="0"/>
                <a:ea typeface="Times New Roman" panose="02020603050405020304" pitchFamily="18" charset="0"/>
              </a:rPr>
              <a:t>    + Phương dọc theo bề mặt tiếp xúc</a:t>
            </a:r>
          </a:p>
          <a:p>
            <a:pPr marL="0" indent="0" algn="just">
              <a:lnSpc>
                <a:spcPct val="100000"/>
              </a:lnSpc>
              <a:buFont typeface="Arial" panose="020B0604020202020204" pitchFamily="34" charset="0"/>
              <a:buNone/>
            </a:pPr>
            <a:r>
              <a:rPr lang="en-US" sz="2400">
                <a:latin typeface="#9Slide03 AllRoundGothic" panose="020B0703020202020104" pitchFamily="34" charset="0"/>
                <a:ea typeface="Times New Roman" panose="02020603050405020304" pitchFamily="18" charset="0"/>
              </a:rPr>
              <a:t>    + Chiều ngược chiều chuyển động của vật</a:t>
            </a:r>
            <a:endParaRPr lang="en-US" sz="2400" dirty="0">
              <a:latin typeface="#9Slide03 AllRoundGothic" panose="020B0703020202020104" pitchFamily="34" charset="0"/>
              <a:ea typeface="Times New Roman" panose="02020603050405020304" pitchFamily="18" charset="0"/>
            </a:endParaRPr>
          </a:p>
        </p:txBody>
      </p:sp>
      <p:sp>
        <p:nvSpPr>
          <p:cNvPr id="14" name="Rectangle 18" descr="137 zalo kim anh">
            <a:extLst>
              <a:ext uri="{FF2B5EF4-FFF2-40B4-BE49-F238E27FC236}">
                <a16:creationId xmlns="" xmlns:a16="http://schemas.microsoft.com/office/drawing/2014/main" id="{F97EDBDC-E44D-1372-F58A-E05FF6643518}"/>
              </a:ext>
            </a:extLst>
          </p:cNvPr>
          <p:cNvSpPr>
            <a:spLocks noChangeArrowheads="1"/>
          </p:cNvSpPr>
          <p:nvPr/>
        </p:nvSpPr>
        <p:spPr bwMode="auto">
          <a:xfrm>
            <a:off x="6809453" y="4965699"/>
            <a:ext cx="374650" cy="255607"/>
          </a:xfrm>
          <a:prstGeom prst="rect">
            <a:avLst/>
          </a:prstGeom>
          <a:gradFill rotWithShape="1">
            <a:gsLst>
              <a:gs pos="0">
                <a:srgbClr val="FFCCFF"/>
              </a:gs>
              <a:gs pos="100000">
                <a:srgbClr val="FFCC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5" name="Rectangle 19" descr="137 zalo kim anh">
            <a:extLst>
              <a:ext uri="{FF2B5EF4-FFF2-40B4-BE49-F238E27FC236}">
                <a16:creationId xmlns="" xmlns:a16="http://schemas.microsoft.com/office/drawing/2014/main" id="{65914647-4BAF-BB83-37D7-B58776DF9DF9}"/>
              </a:ext>
            </a:extLst>
          </p:cNvPr>
          <p:cNvSpPr>
            <a:spLocks noChangeArrowheads="1"/>
          </p:cNvSpPr>
          <p:nvPr/>
        </p:nvSpPr>
        <p:spPr bwMode="auto">
          <a:xfrm>
            <a:off x="6657053" y="4965699"/>
            <a:ext cx="374650" cy="255607"/>
          </a:xfrm>
          <a:prstGeom prst="rect">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6" name="Rectangle 9" descr="137 zalo kim anh">
            <a:extLst>
              <a:ext uri="{FF2B5EF4-FFF2-40B4-BE49-F238E27FC236}">
                <a16:creationId xmlns="" xmlns:a16="http://schemas.microsoft.com/office/drawing/2014/main" id="{8274C784-BE5A-3DFB-D5C7-02D9A3927488}"/>
              </a:ext>
            </a:extLst>
          </p:cNvPr>
          <p:cNvSpPr>
            <a:spLocks noChangeArrowheads="1"/>
          </p:cNvSpPr>
          <p:nvPr/>
        </p:nvSpPr>
        <p:spPr bwMode="auto">
          <a:xfrm>
            <a:off x="6961853" y="4965699"/>
            <a:ext cx="374650" cy="255607"/>
          </a:xfrm>
          <a:prstGeom prst="rect">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8" name="Rectangle 10" descr="137 zalo kim anh">
            <a:extLst>
              <a:ext uri="{FF2B5EF4-FFF2-40B4-BE49-F238E27FC236}">
                <a16:creationId xmlns="" xmlns:a16="http://schemas.microsoft.com/office/drawing/2014/main" id="{5C97ECCA-E799-4BBC-8D80-CF97F33B28A0}"/>
              </a:ext>
            </a:extLst>
          </p:cNvPr>
          <p:cNvSpPr>
            <a:spLocks noChangeArrowheads="1"/>
          </p:cNvSpPr>
          <p:nvPr/>
        </p:nvSpPr>
        <p:spPr bwMode="auto">
          <a:xfrm>
            <a:off x="7266653" y="4965699"/>
            <a:ext cx="374650" cy="255607"/>
          </a:xfrm>
          <a:prstGeom prst="rect">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9" name="Rectangle 11" descr="137 zalo kim anh">
            <a:extLst>
              <a:ext uri="{FF2B5EF4-FFF2-40B4-BE49-F238E27FC236}">
                <a16:creationId xmlns="" xmlns:a16="http://schemas.microsoft.com/office/drawing/2014/main" id="{F6D48FC2-7DA3-27F0-7805-BF7528589035}"/>
              </a:ext>
            </a:extLst>
          </p:cNvPr>
          <p:cNvSpPr>
            <a:spLocks noChangeArrowheads="1"/>
          </p:cNvSpPr>
          <p:nvPr/>
        </p:nvSpPr>
        <p:spPr bwMode="auto">
          <a:xfrm>
            <a:off x="7114253" y="4965699"/>
            <a:ext cx="374650" cy="255607"/>
          </a:xfrm>
          <a:prstGeom prst="rect">
            <a:avLst/>
          </a:prstGeom>
          <a:gradFill rotWithShape="1">
            <a:gsLst>
              <a:gs pos="0">
                <a:srgbClr val="FFCCFF"/>
              </a:gs>
              <a:gs pos="100000">
                <a:srgbClr val="FFCC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20" name="Oval 6" descr="137 zalo kim anh">
            <a:extLst>
              <a:ext uri="{FF2B5EF4-FFF2-40B4-BE49-F238E27FC236}">
                <a16:creationId xmlns="" xmlns:a16="http://schemas.microsoft.com/office/drawing/2014/main" id="{DDE6B455-0622-E7E3-89A8-C2490406E74C}"/>
              </a:ext>
            </a:extLst>
          </p:cNvPr>
          <p:cNvSpPr>
            <a:spLocks noChangeArrowheads="1"/>
          </p:cNvSpPr>
          <p:nvPr/>
        </p:nvSpPr>
        <p:spPr bwMode="auto">
          <a:xfrm>
            <a:off x="4621879" y="4940299"/>
            <a:ext cx="593725" cy="338138"/>
          </a:xfrm>
          <a:prstGeom prst="ellipse">
            <a:avLst/>
          </a:prstGeom>
          <a:noFill/>
          <a:ln w="57150">
            <a:solidFill>
              <a:schemeClr val="bg2">
                <a:lumMod val="2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21" name="Rectangle 5" descr="137 zalo kim anh">
            <a:extLst>
              <a:ext uri="{FF2B5EF4-FFF2-40B4-BE49-F238E27FC236}">
                <a16:creationId xmlns="" xmlns:a16="http://schemas.microsoft.com/office/drawing/2014/main" id="{967D48D6-8B08-12CF-709B-2BC282B225A0}"/>
              </a:ext>
            </a:extLst>
          </p:cNvPr>
          <p:cNvSpPr>
            <a:spLocks noChangeArrowheads="1"/>
          </p:cNvSpPr>
          <p:nvPr/>
        </p:nvSpPr>
        <p:spPr bwMode="auto">
          <a:xfrm>
            <a:off x="4925091" y="4876799"/>
            <a:ext cx="2741612" cy="457200"/>
          </a:xfrm>
          <a:prstGeom prst="rect">
            <a:avLst/>
          </a:prstGeom>
          <a:solidFill>
            <a:schemeClr val="accent1">
              <a:lumMod val="50000"/>
            </a:schemeClr>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23" name="Oval 13" descr="137 zalo kim anh">
            <a:extLst>
              <a:ext uri="{FF2B5EF4-FFF2-40B4-BE49-F238E27FC236}">
                <a16:creationId xmlns="" xmlns:a16="http://schemas.microsoft.com/office/drawing/2014/main" id="{E27A1D22-E095-A758-B649-1FF3A6CFBCF4}"/>
              </a:ext>
            </a:extLst>
          </p:cNvPr>
          <p:cNvSpPr>
            <a:spLocks noChangeArrowheads="1"/>
          </p:cNvSpPr>
          <p:nvPr/>
        </p:nvSpPr>
        <p:spPr bwMode="auto">
          <a:xfrm>
            <a:off x="7320628" y="5041899"/>
            <a:ext cx="561975" cy="127804"/>
          </a:xfrm>
          <a:prstGeom prst="ellipse">
            <a:avLst/>
          </a:prstGeom>
          <a:noFill/>
          <a:ln w="38100">
            <a:solidFill>
              <a:schemeClr val="bg2">
                <a:lumMod val="2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26" name="AutoShape 14" descr="137 zalo kim anh">
            <a:extLst>
              <a:ext uri="{FF2B5EF4-FFF2-40B4-BE49-F238E27FC236}">
                <a16:creationId xmlns="" xmlns:a16="http://schemas.microsoft.com/office/drawing/2014/main" id="{FFA68EF7-B2AD-7C0B-E510-267D8CEC9D66}"/>
              </a:ext>
            </a:extLst>
          </p:cNvPr>
          <p:cNvSpPr>
            <a:spLocks noChangeArrowheads="1"/>
          </p:cNvSpPr>
          <p:nvPr/>
        </p:nvSpPr>
        <p:spPr bwMode="auto">
          <a:xfrm>
            <a:off x="7793703" y="4724399"/>
            <a:ext cx="2057400" cy="838200"/>
          </a:xfrm>
          <a:prstGeom prst="cube">
            <a:avLst>
              <a:gd name="adj" fmla="val 25000"/>
            </a:avLst>
          </a:prstGeom>
          <a:blipFill dpi="0" rotWithShape="1">
            <a:blip r:embed="rId1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27" name="AutoShape 15" descr="137 zalo kim anh">
            <a:extLst>
              <a:ext uri="{FF2B5EF4-FFF2-40B4-BE49-F238E27FC236}">
                <a16:creationId xmlns="" xmlns:a16="http://schemas.microsoft.com/office/drawing/2014/main" id="{D48AE5A9-6235-37BE-1447-E2E766DE9190}"/>
              </a:ext>
            </a:extLst>
          </p:cNvPr>
          <p:cNvSpPr>
            <a:spLocks noChangeArrowheads="1"/>
          </p:cNvSpPr>
          <p:nvPr/>
        </p:nvSpPr>
        <p:spPr bwMode="auto">
          <a:xfrm>
            <a:off x="8555703" y="3911599"/>
            <a:ext cx="685800" cy="990600"/>
          </a:xfrm>
          <a:prstGeom prst="can">
            <a:avLst>
              <a:gd name="adj" fmla="val 36111"/>
            </a:avLst>
          </a:prstGeom>
          <a:solidFill>
            <a:schemeClr val="accent1">
              <a:lumMod val="50000"/>
            </a:schemeClr>
          </a:solidFill>
          <a:ln w="9525">
            <a:solidFill>
              <a:schemeClr val="tx1"/>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28" name="Oval 16" descr="137 zalo kim anh">
            <a:extLst>
              <a:ext uri="{FF2B5EF4-FFF2-40B4-BE49-F238E27FC236}">
                <a16:creationId xmlns="" xmlns:a16="http://schemas.microsoft.com/office/drawing/2014/main" id="{D146D2AD-F208-4C23-C6BB-4CE6115BC140}"/>
              </a:ext>
            </a:extLst>
          </p:cNvPr>
          <p:cNvSpPr>
            <a:spLocks noChangeArrowheads="1"/>
          </p:cNvSpPr>
          <p:nvPr/>
        </p:nvSpPr>
        <p:spPr bwMode="auto">
          <a:xfrm>
            <a:off x="8822403" y="3809999"/>
            <a:ext cx="152400" cy="228600"/>
          </a:xfrm>
          <a:prstGeom prst="ellipse">
            <a:avLst/>
          </a:prstGeom>
          <a:noFill/>
          <a:ln w="38100">
            <a:solidFill>
              <a:schemeClr val="bg2">
                <a:lumMod val="25000"/>
              </a:schemeClr>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29" name="Line 17" descr="137 zalo kim anh">
            <a:extLst>
              <a:ext uri="{FF2B5EF4-FFF2-40B4-BE49-F238E27FC236}">
                <a16:creationId xmlns="" xmlns:a16="http://schemas.microsoft.com/office/drawing/2014/main" id="{12F7850E-E072-0A4E-5880-86F8CCFF318C}"/>
              </a:ext>
            </a:extLst>
          </p:cNvPr>
          <p:cNvSpPr>
            <a:spLocks noChangeShapeType="1"/>
          </p:cNvSpPr>
          <p:nvPr/>
        </p:nvSpPr>
        <p:spPr bwMode="auto">
          <a:xfrm>
            <a:off x="1875503" y="5562599"/>
            <a:ext cx="8229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35" name="Line 20" descr="137 zalo kim anh">
            <a:extLst>
              <a:ext uri="{FF2B5EF4-FFF2-40B4-BE49-F238E27FC236}">
                <a16:creationId xmlns="" xmlns:a16="http://schemas.microsoft.com/office/drawing/2014/main" id="{35BF5BAC-16D6-74B5-776F-B59D6DB20B55}"/>
              </a:ext>
            </a:extLst>
          </p:cNvPr>
          <p:cNvSpPr>
            <a:spLocks noChangeShapeType="1"/>
          </p:cNvSpPr>
          <p:nvPr/>
        </p:nvSpPr>
        <p:spPr bwMode="auto">
          <a:xfrm flipH="1">
            <a:off x="7279353" y="5130799"/>
            <a:ext cx="146304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36" name="Line 21" descr="137 zalo kim anh">
            <a:extLst>
              <a:ext uri="{FF2B5EF4-FFF2-40B4-BE49-F238E27FC236}">
                <a16:creationId xmlns="" xmlns:a16="http://schemas.microsoft.com/office/drawing/2014/main" id="{1B78A021-84E4-8A01-FD63-8423742F934A}"/>
              </a:ext>
            </a:extLst>
          </p:cNvPr>
          <p:cNvSpPr>
            <a:spLocks noChangeShapeType="1"/>
          </p:cNvSpPr>
          <p:nvPr/>
        </p:nvSpPr>
        <p:spPr bwMode="auto">
          <a:xfrm rot="10800000" flipH="1">
            <a:off x="8824943" y="5537199"/>
            <a:ext cx="128016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40" name="Text Box 22" descr="137 zalo kim anh">
            <a:extLst>
              <a:ext uri="{FF2B5EF4-FFF2-40B4-BE49-F238E27FC236}">
                <a16:creationId xmlns="" xmlns:a16="http://schemas.microsoft.com/office/drawing/2014/main" id="{0FD55FAB-9D1A-B887-9C4B-E95FA5D47197}"/>
              </a:ext>
            </a:extLst>
          </p:cNvPr>
          <p:cNvSpPr txBox="1">
            <a:spLocks noChangeArrowheads="1"/>
          </p:cNvSpPr>
          <p:nvPr/>
        </p:nvSpPr>
        <p:spPr bwMode="auto">
          <a:xfrm>
            <a:off x="7425403" y="4457699"/>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a:solidFill>
                  <a:srgbClr val="000000"/>
                </a:solidFill>
                <a:latin typeface="Arial" charset="0"/>
              </a:rPr>
              <a:t>F</a:t>
            </a:r>
            <a:r>
              <a:rPr lang="en-US" sz="2400" b="1" baseline="-25000">
                <a:solidFill>
                  <a:srgbClr val="000000"/>
                </a:solidFill>
                <a:latin typeface="Arial" charset="0"/>
              </a:rPr>
              <a:t>k</a:t>
            </a:r>
          </a:p>
        </p:txBody>
      </p:sp>
      <p:sp>
        <p:nvSpPr>
          <p:cNvPr id="41" name="Line 23" descr="137 zalo kim anh">
            <a:extLst>
              <a:ext uri="{FF2B5EF4-FFF2-40B4-BE49-F238E27FC236}">
                <a16:creationId xmlns="" xmlns:a16="http://schemas.microsoft.com/office/drawing/2014/main" id="{15EEC580-FFEE-4587-A039-6A3D354DEAF2}"/>
              </a:ext>
            </a:extLst>
          </p:cNvPr>
          <p:cNvSpPr>
            <a:spLocks noChangeShapeType="1"/>
          </p:cNvSpPr>
          <p:nvPr/>
        </p:nvSpPr>
        <p:spPr bwMode="auto">
          <a:xfrm>
            <a:off x="7501603" y="4457699"/>
            <a:ext cx="228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42" name="Text Box 24" descr="137 zalo kim anh">
            <a:extLst>
              <a:ext uri="{FF2B5EF4-FFF2-40B4-BE49-F238E27FC236}">
                <a16:creationId xmlns="" xmlns:a16="http://schemas.microsoft.com/office/drawing/2014/main" id="{CFD511FE-9F68-C315-FD45-C68DAB46534F}"/>
              </a:ext>
            </a:extLst>
          </p:cNvPr>
          <p:cNvSpPr txBox="1">
            <a:spLocks noChangeArrowheads="1"/>
          </p:cNvSpPr>
          <p:nvPr/>
        </p:nvSpPr>
        <p:spPr bwMode="auto">
          <a:xfrm>
            <a:off x="9025603" y="5079999"/>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a:solidFill>
                  <a:srgbClr val="FF0000"/>
                </a:solidFill>
                <a:latin typeface="Arial" charset="0"/>
              </a:rPr>
              <a:t>F</a:t>
            </a:r>
            <a:r>
              <a:rPr lang="en-US" sz="2400" b="1" baseline="-25000">
                <a:solidFill>
                  <a:srgbClr val="FF0000"/>
                </a:solidFill>
                <a:latin typeface="Arial" charset="0"/>
              </a:rPr>
              <a:t>ms</a:t>
            </a:r>
          </a:p>
        </p:txBody>
      </p:sp>
      <p:sp>
        <p:nvSpPr>
          <p:cNvPr id="43" name="Line 25" descr="137 zalo kim anh">
            <a:extLst>
              <a:ext uri="{FF2B5EF4-FFF2-40B4-BE49-F238E27FC236}">
                <a16:creationId xmlns="" xmlns:a16="http://schemas.microsoft.com/office/drawing/2014/main" id="{EA2126D4-D65D-025B-ED44-51B62A8AE4F7}"/>
              </a:ext>
            </a:extLst>
          </p:cNvPr>
          <p:cNvSpPr>
            <a:spLocks noChangeShapeType="1"/>
          </p:cNvSpPr>
          <p:nvPr/>
        </p:nvSpPr>
        <p:spPr bwMode="auto">
          <a:xfrm>
            <a:off x="9101803" y="5118099"/>
            <a:ext cx="3810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Tree>
    <p:custDataLst>
      <p:tags r:id="rId1"/>
    </p:custDataLst>
    <p:extLst>
      <p:ext uri="{BB962C8B-B14F-4D97-AF65-F5344CB8AC3E}">
        <p14:creationId xmlns:p14="http://schemas.microsoft.com/office/powerpoint/2010/main" val="3146995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58333E-6 2.59259E-6 L -0.08243 -0.00255 " pathEditMode="relative" rAng="0" ptsTypes="AA">
                                      <p:cBhvr>
                                        <p:cTn id="6" dur="2000" fill="hold"/>
                                        <p:tgtEl>
                                          <p:spTgt spid="20"/>
                                        </p:tgtEl>
                                        <p:attrNameLst>
                                          <p:attrName>ppt_x</p:attrName>
                                          <p:attrName>ppt_y</p:attrName>
                                        </p:attrNameLst>
                                      </p:cBhvr>
                                      <p:rCtr x="-4128" y="-139"/>
                                    </p:animMotion>
                                  </p:childTnLst>
                                </p:cTn>
                              </p:par>
                              <p:par>
                                <p:cTn id="7" presetID="0" presetClass="path" presetSubtype="0" accel="50000" decel="50000" fill="hold" grpId="0" nodeType="withEffect">
                                  <p:stCondLst>
                                    <p:cond delay="0"/>
                                  </p:stCondLst>
                                  <p:childTnLst>
                                    <p:animMotion origin="layout" path="M 3.95833E-6 -4.44444E-6 L -0.08334 -4.44444E-6 " pathEditMode="relative" rAng="0" ptsTypes="AA">
                                      <p:cBhvr>
                                        <p:cTn id="8" dur="2000" fill="hold"/>
                                        <p:tgtEl>
                                          <p:spTgt spid="21"/>
                                        </p:tgtEl>
                                        <p:attrNameLst>
                                          <p:attrName>ppt_x</p:attrName>
                                          <p:attrName>ppt_y</p:attrName>
                                        </p:attrNameLst>
                                      </p:cBhvr>
                                      <p:rCtr x="-4167" y="0"/>
                                    </p:animMotion>
                                  </p:childTnLst>
                                </p:cTn>
                              </p:par>
                            </p:childTnLst>
                          </p:cTn>
                        </p:par>
                        <p:par>
                          <p:cTn id="9" fill="hold">
                            <p:stCondLst>
                              <p:cond delay="2000"/>
                            </p:stCondLst>
                            <p:childTnLst>
                              <p:par>
                                <p:cTn id="10" presetID="3" presetClass="entr" presetSubtype="1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linds(horizontal)">
                                      <p:cBhvr>
                                        <p:cTn id="12" dur="500"/>
                                        <p:tgtEl>
                                          <p:spTgt spid="3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linds(horizontal)">
                                      <p:cBhvr>
                                        <p:cTn id="15" dur="500"/>
                                        <p:tgtEl>
                                          <p:spTgt spid="4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linds(horizontal)">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linds(horizontal)">
                                      <p:cBhvr>
                                        <p:cTn id="23" dur="500"/>
                                        <p:tgtEl>
                                          <p:spTgt spid="3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linds(horizontal)">
                                      <p:cBhvr>
                                        <p:cTn id="26" dur="500"/>
                                        <p:tgtEl>
                                          <p:spTgt spid="4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blinds(horizontal)">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barn(inVertical)">
                                      <p:cBhvr>
                                        <p:cTn id="34" dur="500"/>
                                        <p:tgtEl>
                                          <p:spTgt spid="10">
                                            <p:txEl>
                                              <p:pRg st="0" end="0"/>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barn(inVertical)">
                                      <p:cBhvr>
                                        <p:cTn id="37" dur="500"/>
                                        <p:tgtEl>
                                          <p:spTgt spid="10">
                                            <p:txEl>
                                              <p:pRg st="1" end="1"/>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0">
                                            <p:txEl>
                                              <p:pRg st="2" end="2"/>
                                            </p:txEl>
                                          </p:spTgt>
                                        </p:tgtEl>
                                        <p:attrNameLst>
                                          <p:attrName>style.visibility</p:attrName>
                                        </p:attrNameLst>
                                      </p:cBhvr>
                                      <p:to>
                                        <p:strVal val="visible"/>
                                      </p:to>
                                    </p:set>
                                    <p:animEffect transition="in" filter="barn(inVertical)">
                                      <p:cBhvr>
                                        <p:cTn id="40" dur="500"/>
                                        <p:tgtEl>
                                          <p:spTgt spid="10">
                                            <p:txEl>
                                              <p:pRg st="2" end="2"/>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0">
                                            <p:txEl>
                                              <p:pRg st="3" end="3"/>
                                            </p:txEl>
                                          </p:spTgt>
                                        </p:tgtEl>
                                        <p:attrNameLst>
                                          <p:attrName>style.visibility</p:attrName>
                                        </p:attrNameLst>
                                      </p:cBhvr>
                                      <p:to>
                                        <p:strVal val="visible"/>
                                      </p:to>
                                    </p:set>
                                    <p:animEffect transition="in" filter="barn(inVertical)">
                                      <p:cBhvr>
                                        <p:cTn id="43"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5" grpId="0" animBg="1"/>
      <p:bldP spid="36" grpId="0" animBg="1"/>
      <p:bldP spid="40" grpId="0"/>
      <p:bldP spid="41" grpId="0" animBg="1"/>
      <p:bldP spid="42" grpId="0"/>
      <p:bldP spid="4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2</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MA SÁT</a:t>
            </a:r>
            <a:endParaRPr lang="en-US" sz="2800" b="1" dirty="0">
              <a:solidFill>
                <a:schemeClr val="accent2">
                  <a:lumMod val="50000"/>
                </a:schemeClr>
              </a:solidFill>
              <a:latin typeface="#9Slide03 AllRoundGothic" panose="020B0703020202020104" pitchFamily="34" charset="0"/>
            </a:endParaRPr>
          </a:p>
        </p:txBody>
      </p:sp>
      <p:sp>
        <p:nvSpPr>
          <p:cNvPr id="7" name="Rectangle 6" descr="137 zalo kim anh">
            <a:extLst>
              <a:ext uri="{FF2B5EF4-FFF2-40B4-BE49-F238E27FC236}">
                <a16:creationId xmlns="" xmlns:a16="http://schemas.microsoft.com/office/drawing/2014/main" id="{8A8FB76D-D45E-67B3-10AB-AF16ED0479A1}"/>
              </a:ext>
            </a:extLst>
          </p:cNvPr>
          <p:cNvSpPr/>
          <p:nvPr/>
        </p:nvSpPr>
        <p:spPr>
          <a:xfrm>
            <a:off x="2829260" y="930060"/>
            <a:ext cx="5416253" cy="46733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latin typeface="#9Slide03 AllRoundGothic" panose="020B0703020202020104" pitchFamily="34" charset="0"/>
                <a:ea typeface="Times New Roman" panose="02020603050405020304" pitchFamily="18" charset="0"/>
              </a:rPr>
              <a:t>Nêu đặc điểm của lực ma sát trượt</a:t>
            </a:r>
            <a:endParaRPr lang="en-US" sz="2400" dirty="0">
              <a:solidFill>
                <a:schemeClr val="tx2">
                  <a:lumMod val="75000"/>
                </a:schemeClr>
              </a:solidFill>
              <a:latin typeface="#9Slide03 AllRoundGothic" panose="020B0703020202020104" pitchFamily="34" charset="0"/>
              <a:ea typeface="Times New Roman" panose="02020603050405020304" pitchFamily="18" charset="0"/>
            </a:endParaRPr>
          </a:p>
        </p:txBody>
      </p:sp>
      <p:grpSp>
        <p:nvGrpSpPr>
          <p:cNvPr id="4" name="Group 3" descr="137 zalo kim anh">
            <a:extLst>
              <a:ext uri="{FF2B5EF4-FFF2-40B4-BE49-F238E27FC236}">
                <a16:creationId xmlns="" xmlns:a16="http://schemas.microsoft.com/office/drawing/2014/main" id="{DF857238-C2F3-B658-1DBA-C6B3EC854624}"/>
              </a:ext>
            </a:extLst>
          </p:cNvPr>
          <p:cNvGrpSpPr/>
          <p:nvPr/>
        </p:nvGrpSpPr>
        <p:grpSpPr>
          <a:xfrm>
            <a:off x="323288" y="975468"/>
            <a:ext cx="2448018" cy="421659"/>
            <a:chOff x="3548063" y="3078107"/>
            <a:chExt cx="2448018" cy="421659"/>
          </a:xfrm>
        </p:grpSpPr>
        <p:sp>
          <p:nvSpPr>
            <p:cNvPr id="25" name="MH_Other_4">
              <a:extLst>
                <a:ext uri="{FF2B5EF4-FFF2-40B4-BE49-F238E27FC236}">
                  <a16:creationId xmlns="" xmlns:a16="http://schemas.microsoft.com/office/drawing/2014/main" id="{DF3F83E2-922B-1271-9711-F33ACB7A856B}"/>
                </a:ext>
              </a:extLst>
            </p:cNvPr>
            <p:cNvSpPr/>
            <p:nvPr>
              <p:custDataLst>
                <p:tags r:id="rId8"/>
              </p:custDataLst>
            </p:nvPr>
          </p:nvSpPr>
          <p:spPr>
            <a:xfrm flipH="1">
              <a:off x="3548063" y="3078107"/>
              <a:ext cx="2448018" cy="421659"/>
            </a:xfrm>
            <a:prstGeom prst="homePlate">
              <a:avLst/>
            </a:prstGeom>
            <a:solidFill>
              <a:schemeClr val="accent3"/>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0" name="MH_SubTitle_3">
              <a:extLst>
                <a:ext uri="{FF2B5EF4-FFF2-40B4-BE49-F238E27FC236}">
                  <a16:creationId xmlns="" xmlns:a16="http://schemas.microsoft.com/office/drawing/2014/main" id="{D49EB05A-0D30-275D-FDFB-F4981FB43071}"/>
                </a:ext>
              </a:extLst>
            </p:cNvPr>
            <p:cNvSpPr>
              <a:spLocks noChangeArrowheads="1"/>
            </p:cNvSpPr>
            <p:nvPr>
              <p:custDataLst>
                <p:tags r:id="rId9"/>
              </p:custDataLst>
            </p:nvPr>
          </p:nvSpPr>
          <p:spPr bwMode="auto">
            <a:xfrm flipH="1">
              <a:off x="3606017" y="3110086"/>
              <a:ext cx="2214207" cy="357711"/>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3 </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pSp>
        <p:nvGrpSpPr>
          <p:cNvPr id="37" name="组合 5" descr="137 zalo kim anh">
            <a:extLst>
              <a:ext uri="{FF2B5EF4-FFF2-40B4-BE49-F238E27FC236}">
                <a16:creationId xmlns="" xmlns:a16="http://schemas.microsoft.com/office/drawing/2014/main" id="{B17268C8-0B04-3150-0EE9-1CFAA60B72AF}"/>
              </a:ext>
            </a:extLst>
          </p:cNvPr>
          <p:cNvGrpSpPr/>
          <p:nvPr/>
        </p:nvGrpSpPr>
        <p:grpSpPr>
          <a:xfrm>
            <a:off x="10006830" y="158109"/>
            <a:ext cx="2011680" cy="2011680"/>
            <a:chOff x="3509125" y="3996806"/>
            <a:chExt cx="1658403" cy="1660350"/>
          </a:xfrm>
        </p:grpSpPr>
        <p:sp>
          <p:nvSpPr>
            <p:cNvPr id="38" name="MH_Other_1">
              <a:extLst>
                <a:ext uri="{FF2B5EF4-FFF2-40B4-BE49-F238E27FC236}">
                  <a16:creationId xmlns="" xmlns:a16="http://schemas.microsoft.com/office/drawing/2014/main" id="{7DBE6193-D5B8-DDEC-1003-8AD07612CC0A}"/>
                </a:ext>
              </a:extLst>
            </p:cNvPr>
            <p:cNvSpPr/>
            <p:nvPr>
              <p:custDataLst>
                <p:tags r:id="rId6"/>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39" name="MH_SubTitle_1">
              <a:extLst>
                <a:ext uri="{FF2B5EF4-FFF2-40B4-BE49-F238E27FC236}">
                  <a16:creationId xmlns="" xmlns:a16="http://schemas.microsoft.com/office/drawing/2014/main" id="{56E4A990-92AF-7154-3F08-04BB2B05DD42}"/>
                </a:ext>
              </a:extLst>
            </p:cNvPr>
            <p:cNvSpPr/>
            <p:nvPr>
              <p:custDataLst>
                <p:tags r:id="rId7"/>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4</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2" name="Rectangle 40" descr="137 zalo kim anh">
            <a:extLst>
              <a:ext uri="{FF2B5EF4-FFF2-40B4-BE49-F238E27FC236}">
                <a16:creationId xmlns="" xmlns:a16="http://schemas.microsoft.com/office/drawing/2014/main" id="{D2407AE3-B68A-B460-B35B-AA7FC6E510FC}"/>
              </a:ext>
            </a:extLst>
          </p:cNvPr>
          <p:cNvSpPr>
            <a:spLocks noChangeArrowheads="1"/>
          </p:cNvSpPr>
          <p:nvPr/>
        </p:nvSpPr>
        <p:spPr bwMode="auto">
          <a:xfrm>
            <a:off x="6171853" y="4563345"/>
            <a:ext cx="5272084" cy="496028"/>
          </a:xfrm>
          <a:prstGeom prst="rect">
            <a:avLst/>
          </a:prstGeom>
          <a:blipFill dpi="0" rotWithShape="1">
            <a:blip r:embed="rId12"/>
            <a:srcRect/>
            <a:tile tx="0" ty="0" sx="100000" sy="100000" flip="none" algn="tl"/>
          </a:bli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000">
              <a:solidFill>
                <a:srgbClr val="808080"/>
              </a:solidFill>
              <a:latin typeface=".VnTime" pitchFamily="34" charset="0"/>
            </a:endParaRPr>
          </a:p>
        </p:txBody>
      </p:sp>
      <p:grpSp>
        <p:nvGrpSpPr>
          <p:cNvPr id="3" name="Group 2" descr="137 zalo kim anh">
            <a:extLst>
              <a:ext uri="{FF2B5EF4-FFF2-40B4-BE49-F238E27FC236}">
                <a16:creationId xmlns="" xmlns:a16="http://schemas.microsoft.com/office/drawing/2014/main" id="{4CF0A359-5804-E0CB-0BAC-1E16B1BE802A}"/>
              </a:ext>
            </a:extLst>
          </p:cNvPr>
          <p:cNvGrpSpPr/>
          <p:nvPr/>
        </p:nvGrpSpPr>
        <p:grpSpPr>
          <a:xfrm>
            <a:off x="5047089" y="3794209"/>
            <a:ext cx="6396848" cy="1335075"/>
            <a:chOff x="5559930" y="2975367"/>
            <a:chExt cx="6396848" cy="1335075"/>
          </a:xfrm>
        </p:grpSpPr>
        <p:sp>
          <p:nvSpPr>
            <p:cNvPr id="5" name="Rectangle 4">
              <a:extLst>
                <a:ext uri="{FF2B5EF4-FFF2-40B4-BE49-F238E27FC236}">
                  <a16:creationId xmlns="" xmlns:a16="http://schemas.microsoft.com/office/drawing/2014/main" id="{F7EB22A9-BE4C-AA8D-40A6-E2190C8A5447}"/>
                </a:ext>
              </a:extLst>
            </p:cNvPr>
            <p:cNvSpPr/>
            <p:nvPr/>
          </p:nvSpPr>
          <p:spPr>
            <a:xfrm>
              <a:off x="6684694" y="3642904"/>
              <a:ext cx="5272084" cy="101599"/>
            </a:xfrm>
            <a:prstGeom prst="rect">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 xmlns:a16="http://schemas.microsoft.com/office/drawing/2014/main" id="{12B6ED7C-8632-455E-D3DB-F86586E2270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0410052">
              <a:off x="5559930" y="2975367"/>
              <a:ext cx="1335075" cy="1335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41" descr="137 zalo kim anh">
            <a:extLst>
              <a:ext uri="{FF2B5EF4-FFF2-40B4-BE49-F238E27FC236}">
                <a16:creationId xmlns="" xmlns:a16="http://schemas.microsoft.com/office/drawing/2014/main" id="{996E4172-740F-1527-A7E0-59915CB46832}"/>
              </a:ext>
            </a:extLst>
          </p:cNvPr>
          <p:cNvGrpSpPr>
            <a:grpSpLocks/>
          </p:cNvGrpSpPr>
          <p:nvPr/>
        </p:nvGrpSpPr>
        <p:grpSpPr bwMode="auto">
          <a:xfrm>
            <a:off x="7314852" y="4004546"/>
            <a:ext cx="4129088" cy="457200"/>
            <a:chOff x="960" y="2208"/>
            <a:chExt cx="2601" cy="288"/>
          </a:xfrm>
        </p:grpSpPr>
        <p:grpSp>
          <p:nvGrpSpPr>
            <p:cNvPr id="9" name="Group 42">
              <a:extLst>
                <a:ext uri="{FF2B5EF4-FFF2-40B4-BE49-F238E27FC236}">
                  <a16:creationId xmlns="" xmlns:a16="http://schemas.microsoft.com/office/drawing/2014/main" id="{36AE411A-95F3-A3F4-533C-BD19695FFBF9}"/>
                </a:ext>
              </a:extLst>
            </p:cNvPr>
            <p:cNvGrpSpPr>
              <a:grpSpLocks/>
            </p:cNvGrpSpPr>
            <p:nvPr/>
          </p:nvGrpSpPr>
          <p:grpSpPr bwMode="auto">
            <a:xfrm>
              <a:off x="960" y="2208"/>
              <a:ext cx="1344" cy="288"/>
              <a:chOff x="864" y="2544"/>
              <a:chExt cx="1344" cy="288"/>
            </a:xfrm>
          </p:grpSpPr>
          <p:sp>
            <p:nvSpPr>
              <p:cNvPr id="27" name="Rectangle 43" descr="Oak">
                <a:extLst>
                  <a:ext uri="{FF2B5EF4-FFF2-40B4-BE49-F238E27FC236}">
                    <a16:creationId xmlns="" xmlns:a16="http://schemas.microsoft.com/office/drawing/2014/main" id="{CBB9AE8D-5295-D861-3D74-CC85CB740DE4}"/>
                  </a:ext>
                </a:extLst>
              </p:cNvPr>
              <p:cNvSpPr>
                <a:spLocks noChangeArrowheads="1"/>
              </p:cNvSpPr>
              <p:nvPr/>
            </p:nvSpPr>
            <p:spPr bwMode="auto">
              <a:xfrm>
                <a:off x="864" y="2544"/>
                <a:ext cx="768" cy="288"/>
              </a:xfrm>
              <a:prstGeom prst="rect">
                <a:avLst/>
              </a:prstGeom>
              <a:blipFill dpi="0" rotWithShape="1">
                <a:blip r:embed="rId1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000">
                    <a:solidFill>
                      <a:srgbClr val="808080"/>
                    </a:solidFill>
                    <a:latin typeface=".VnTime" pitchFamily="34" charset="0"/>
                  </a:rPr>
                  <a:t>A</a:t>
                </a:r>
              </a:p>
            </p:txBody>
          </p:sp>
          <p:sp>
            <p:nvSpPr>
              <p:cNvPr id="28" name="Line 44">
                <a:extLst>
                  <a:ext uri="{FF2B5EF4-FFF2-40B4-BE49-F238E27FC236}">
                    <a16:creationId xmlns="" xmlns:a16="http://schemas.microsoft.com/office/drawing/2014/main" id="{F5FF84BF-D9CC-F276-2177-5C7A932A1153}"/>
                  </a:ext>
                </a:extLst>
              </p:cNvPr>
              <p:cNvSpPr>
                <a:spLocks noChangeShapeType="1"/>
              </p:cNvSpPr>
              <p:nvPr/>
            </p:nvSpPr>
            <p:spPr bwMode="auto">
              <a:xfrm>
                <a:off x="1632" y="26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grpSp>
          <p:nvGrpSpPr>
            <p:cNvPr id="14" name="Group 50">
              <a:extLst>
                <a:ext uri="{FF2B5EF4-FFF2-40B4-BE49-F238E27FC236}">
                  <a16:creationId xmlns="" xmlns:a16="http://schemas.microsoft.com/office/drawing/2014/main" id="{A542B393-533E-D477-0F53-CA1C873E9C48}"/>
                </a:ext>
              </a:extLst>
            </p:cNvPr>
            <p:cNvGrpSpPr>
              <a:grpSpLocks/>
            </p:cNvGrpSpPr>
            <p:nvPr/>
          </p:nvGrpSpPr>
          <p:grpSpPr bwMode="auto">
            <a:xfrm>
              <a:off x="2304" y="2256"/>
              <a:ext cx="1257" cy="192"/>
              <a:chOff x="3368" y="1056"/>
              <a:chExt cx="1257" cy="192"/>
            </a:xfrm>
          </p:grpSpPr>
          <p:sp>
            <p:nvSpPr>
              <p:cNvPr id="15" name="Rectangle 51">
                <a:extLst>
                  <a:ext uri="{FF2B5EF4-FFF2-40B4-BE49-F238E27FC236}">
                    <a16:creationId xmlns="" xmlns:a16="http://schemas.microsoft.com/office/drawing/2014/main" id="{AB47B393-6104-2490-680A-0E986C4B5D0D}"/>
                  </a:ext>
                </a:extLst>
              </p:cNvPr>
              <p:cNvSpPr>
                <a:spLocks noChangeArrowheads="1"/>
              </p:cNvSpPr>
              <p:nvPr/>
            </p:nvSpPr>
            <p:spPr bwMode="auto">
              <a:xfrm rot="10800000">
                <a:off x="3530" y="1100"/>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6" name="Line 52">
                <a:extLst>
                  <a:ext uri="{FF2B5EF4-FFF2-40B4-BE49-F238E27FC236}">
                    <a16:creationId xmlns="" xmlns:a16="http://schemas.microsoft.com/office/drawing/2014/main" id="{BE604D45-9EFD-A6DE-0D10-2A792F680D9E}"/>
                  </a:ext>
                </a:extLst>
              </p:cNvPr>
              <p:cNvSpPr>
                <a:spLocks noChangeShapeType="1"/>
              </p:cNvSpPr>
              <p:nvPr/>
            </p:nvSpPr>
            <p:spPr bwMode="auto">
              <a:xfrm rot="10800000">
                <a:off x="3871"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8" name="Line 53">
                <a:extLst>
                  <a:ext uri="{FF2B5EF4-FFF2-40B4-BE49-F238E27FC236}">
                    <a16:creationId xmlns="" xmlns:a16="http://schemas.microsoft.com/office/drawing/2014/main" id="{45145997-60E9-5C51-0762-75087FF97BDA}"/>
                  </a:ext>
                </a:extLst>
              </p:cNvPr>
              <p:cNvSpPr>
                <a:spLocks noChangeShapeType="1"/>
              </p:cNvSpPr>
              <p:nvPr/>
            </p:nvSpPr>
            <p:spPr bwMode="auto">
              <a:xfrm rot="10800000">
                <a:off x="3815"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9" name="Line 54">
                <a:extLst>
                  <a:ext uri="{FF2B5EF4-FFF2-40B4-BE49-F238E27FC236}">
                    <a16:creationId xmlns="" xmlns:a16="http://schemas.microsoft.com/office/drawing/2014/main" id="{DD4FE68F-FE96-D5F2-563E-70E63B3FC34D}"/>
                  </a:ext>
                </a:extLst>
              </p:cNvPr>
              <p:cNvSpPr>
                <a:spLocks noChangeShapeType="1"/>
              </p:cNvSpPr>
              <p:nvPr/>
            </p:nvSpPr>
            <p:spPr bwMode="auto">
              <a:xfrm rot="10800000">
                <a:off x="3760"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20" name="Line 55">
                <a:extLst>
                  <a:ext uri="{FF2B5EF4-FFF2-40B4-BE49-F238E27FC236}">
                    <a16:creationId xmlns="" xmlns:a16="http://schemas.microsoft.com/office/drawing/2014/main" id="{AC574821-1A6D-B176-FA7D-57B5B9859B86}"/>
                  </a:ext>
                </a:extLst>
              </p:cNvPr>
              <p:cNvSpPr>
                <a:spLocks noChangeShapeType="1"/>
              </p:cNvSpPr>
              <p:nvPr/>
            </p:nvSpPr>
            <p:spPr bwMode="auto">
              <a:xfrm rot="10800000">
                <a:off x="3704"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21" name="Line 56">
                <a:extLst>
                  <a:ext uri="{FF2B5EF4-FFF2-40B4-BE49-F238E27FC236}">
                    <a16:creationId xmlns="" xmlns:a16="http://schemas.microsoft.com/office/drawing/2014/main" id="{EC66DCC2-BF95-3E41-C08C-F7114FC13542}"/>
                  </a:ext>
                </a:extLst>
              </p:cNvPr>
              <p:cNvSpPr>
                <a:spLocks noChangeShapeType="1"/>
              </p:cNvSpPr>
              <p:nvPr/>
            </p:nvSpPr>
            <p:spPr bwMode="auto">
              <a:xfrm rot="10800000">
                <a:off x="3649"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22" name="Line 57">
                <a:extLst>
                  <a:ext uri="{FF2B5EF4-FFF2-40B4-BE49-F238E27FC236}">
                    <a16:creationId xmlns="" xmlns:a16="http://schemas.microsoft.com/office/drawing/2014/main" id="{4DDD72AE-B340-90D3-0A6B-E4AE6F13C689}"/>
                  </a:ext>
                </a:extLst>
              </p:cNvPr>
              <p:cNvSpPr>
                <a:spLocks noChangeShapeType="1"/>
              </p:cNvSpPr>
              <p:nvPr/>
            </p:nvSpPr>
            <p:spPr bwMode="auto">
              <a:xfrm rot="10800000">
                <a:off x="3593"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23" name="Line 58">
                <a:extLst>
                  <a:ext uri="{FF2B5EF4-FFF2-40B4-BE49-F238E27FC236}">
                    <a16:creationId xmlns="" xmlns:a16="http://schemas.microsoft.com/office/drawing/2014/main" id="{B69601D7-74BE-5E77-FC6E-EB1260635452}"/>
                  </a:ext>
                </a:extLst>
              </p:cNvPr>
              <p:cNvSpPr>
                <a:spLocks noChangeShapeType="1"/>
              </p:cNvSpPr>
              <p:nvPr/>
            </p:nvSpPr>
            <p:spPr bwMode="auto">
              <a:xfrm flipH="1">
                <a:off x="3420" y="115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24" name="Arc 59">
                <a:extLst>
                  <a:ext uri="{FF2B5EF4-FFF2-40B4-BE49-F238E27FC236}">
                    <a16:creationId xmlns="" xmlns:a16="http://schemas.microsoft.com/office/drawing/2014/main" id="{F8C5CBD4-4189-3020-0C2D-6DE0D08C538F}"/>
                  </a:ext>
                </a:extLst>
              </p:cNvPr>
              <p:cNvSpPr>
                <a:spLocks/>
              </p:cNvSpPr>
              <p:nvPr/>
            </p:nvSpPr>
            <p:spPr bwMode="auto">
              <a:xfrm flipH="1">
                <a:off x="3368" y="1122"/>
                <a:ext cx="56" cy="55"/>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26" name="Rectangle 60">
                <a:extLst>
                  <a:ext uri="{FF2B5EF4-FFF2-40B4-BE49-F238E27FC236}">
                    <a16:creationId xmlns="" xmlns:a16="http://schemas.microsoft.com/office/drawing/2014/main" id="{112B0F9F-D887-232E-1F7A-11382D1481F1}"/>
                  </a:ext>
                </a:extLst>
              </p:cNvPr>
              <p:cNvSpPr>
                <a:spLocks noChangeArrowheads="1"/>
              </p:cNvSpPr>
              <p:nvPr/>
            </p:nvSpPr>
            <p:spPr bwMode="auto">
              <a:xfrm rot="10800000">
                <a:off x="3819" y="1056"/>
                <a:ext cx="806" cy="192"/>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charset="0"/>
                </a:endParaRPr>
              </a:p>
            </p:txBody>
          </p:sp>
        </p:grpSp>
      </p:grpSp>
      <p:sp>
        <p:nvSpPr>
          <p:cNvPr id="29" name="Rectangle 28" descr="137 zalo kim anh">
            <a:extLst>
              <a:ext uri="{FF2B5EF4-FFF2-40B4-BE49-F238E27FC236}">
                <a16:creationId xmlns="" xmlns:a16="http://schemas.microsoft.com/office/drawing/2014/main" id="{FD9331FB-5273-9D96-0C54-8202089AF666}"/>
              </a:ext>
            </a:extLst>
          </p:cNvPr>
          <p:cNvSpPr/>
          <p:nvPr/>
        </p:nvSpPr>
        <p:spPr>
          <a:xfrm>
            <a:off x="11443937" y="3852145"/>
            <a:ext cx="76196" cy="1188720"/>
          </a:xfrm>
          <a:prstGeom prst="rect">
            <a:avLst/>
          </a:prstGeom>
          <a:solidFill>
            <a:schemeClr val="bg2">
              <a:lumMod val="2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descr="137 zalo kim anh">
            <a:extLst>
              <a:ext uri="{FF2B5EF4-FFF2-40B4-BE49-F238E27FC236}">
                <a16:creationId xmlns="" xmlns:a16="http://schemas.microsoft.com/office/drawing/2014/main" id="{6A9230E9-E8D5-9C6D-C43A-75B9868F5109}"/>
              </a:ext>
            </a:extLst>
          </p:cNvPr>
          <p:cNvGrpSpPr/>
          <p:nvPr/>
        </p:nvGrpSpPr>
        <p:grpSpPr>
          <a:xfrm>
            <a:off x="6679852" y="3986402"/>
            <a:ext cx="1214120" cy="446769"/>
            <a:chOff x="6989493" y="3167560"/>
            <a:chExt cx="1214120" cy="446769"/>
          </a:xfrm>
        </p:grpSpPr>
        <p:sp>
          <p:nvSpPr>
            <p:cNvPr id="32" name="Line 62">
              <a:extLst>
                <a:ext uri="{FF2B5EF4-FFF2-40B4-BE49-F238E27FC236}">
                  <a16:creationId xmlns="" xmlns:a16="http://schemas.microsoft.com/office/drawing/2014/main" id="{565B1F65-E8FF-4480-C3A4-E33104BCB519}"/>
                </a:ext>
              </a:extLst>
            </p:cNvPr>
            <p:cNvSpPr>
              <a:spLocks noChangeShapeType="1"/>
            </p:cNvSpPr>
            <p:nvPr/>
          </p:nvSpPr>
          <p:spPr bwMode="auto">
            <a:xfrm flipH="1">
              <a:off x="7472093" y="3614329"/>
              <a:ext cx="731520" cy="0"/>
            </a:xfrm>
            <a:prstGeom prst="line">
              <a:avLst/>
            </a:prstGeom>
            <a:noFill/>
            <a:ln w="38100">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33" name="Text Box 63">
              <a:extLst>
                <a:ext uri="{FF2B5EF4-FFF2-40B4-BE49-F238E27FC236}">
                  <a16:creationId xmlns="" xmlns:a16="http://schemas.microsoft.com/office/drawing/2014/main" id="{03C4E238-6F02-B32B-44F7-776D7095CE6C}"/>
                </a:ext>
              </a:extLst>
            </p:cNvPr>
            <p:cNvSpPr txBox="1">
              <a:spLocks noChangeArrowheads="1"/>
            </p:cNvSpPr>
            <p:nvPr/>
          </p:nvSpPr>
          <p:spPr bwMode="auto">
            <a:xfrm>
              <a:off x="6989493" y="3167560"/>
              <a:ext cx="739775" cy="3667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chemeClr val="accent5"/>
                  </a:solidFill>
                  <a:cs typeface="Arial" charset="0"/>
                </a:rPr>
                <a:t>F</a:t>
              </a:r>
              <a:r>
                <a:rPr lang="en-US" baseline="-25000">
                  <a:solidFill>
                    <a:schemeClr val="accent5"/>
                  </a:solidFill>
                  <a:cs typeface="Arial" charset="0"/>
                </a:rPr>
                <a:t>mst</a:t>
              </a:r>
              <a:endParaRPr lang="fr-FR">
                <a:solidFill>
                  <a:schemeClr val="accent5"/>
                </a:solidFill>
                <a:cs typeface="Arial" charset="0"/>
              </a:endParaRPr>
            </a:p>
          </p:txBody>
        </p:sp>
        <p:sp>
          <p:nvSpPr>
            <p:cNvPr id="34" name="Line 64">
              <a:extLst>
                <a:ext uri="{FF2B5EF4-FFF2-40B4-BE49-F238E27FC236}">
                  <a16:creationId xmlns="" xmlns:a16="http://schemas.microsoft.com/office/drawing/2014/main" id="{73E21C36-525C-4FC3-68AA-3BDC2722A526}"/>
                </a:ext>
              </a:extLst>
            </p:cNvPr>
            <p:cNvSpPr>
              <a:spLocks noChangeShapeType="1"/>
            </p:cNvSpPr>
            <p:nvPr/>
          </p:nvSpPr>
          <p:spPr bwMode="auto">
            <a:xfrm>
              <a:off x="7018521" y="3211102"/>
              <a:ext cx="274320" cy="0"/>
            </a:xfrm>
            <a:prstGeom prst="line">
              <a:avLst/>
            </a:prstGeom>
            <a:noFill/>
            <a:ln w="9525">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grpSp>
        <p:nvGrpSpPr>
          <p:cNvPr id="35" name="Group 34" descr="137 zalo kim anh">
            <a:extLst>
              <a:ext uri="{FF2B5EF4-FFF2-40B4-BE49-F238E27FC236}">
                <a16:creationId xmlns="" xmlns:a16="http://schemas.microsoft.com/office/drawing/2014/main" id="{5353D29A-16F7-C12A-2532-CA89339487C4}"/>
              </a:ext>
            </a:extLst>
          </p:cNvPr>
          <p:cNvGrpSpPr/>
          <p:nvPr/>
        </p:nvGrpSpPr>
        <p:grpSpPr>
          <a:xfrm>
            <a:off x="8534052" y="3852146"/>
            <a:ext cx="825502" cy="393700"/>
            <a:chOff x="9046893" y="3033304"/>
            <a:chExt cx="825502" cy="393700"/>
          </a:xfrm>
        </p:grpSpPr>
        <p:sp>
          <p:nvSpPr>
            <p:cNvPr id="36" name="Line 46">
              <a:extLst>
                <a:ext uri="{FF2B5EF4-FFF2-40B4-BE49-F238E27FC236}">
                  <a16:creationId xmlns="" xmlns:a16="http://schemas.microsoft.com/office/drawing/2014/main" id="{662D937C-39EC-725C-6755-5B67CA0B6B19}"/>
                </a:ext>
              </a:extLst>
            </p:cNvPr>
            <p:cNvSpPr>
              <a:spLocks noChangeShapeType="1"/>
            </p:cNvSpPr>
            <p:nvPr/>
          </p:nvSpPr>
          <p:spPr bwMode="auto">
            <a:xfrm>
              <a:off x="9046893" y="3427004"/>
              <a:ext cx="73152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40" name="Text Box 48">
              <a:extLst>
                <a:ext uri="{FF2B5EF4-FFF2-40B4-BE49-F238E27FC236}">
                  <a16:creationId xmlns="" xmlns:a16="http://schemas.microsoft.com/office/drawing/2014/main" id="{786FF3EE-E9A2-1873-13C1-21F9B93FB74F}"/>
                </a:ext>
              </a:extLst>
            </p:cNvPr>
            <p:cNvSpPr txBox="1">
              <a:spLocks noChangeArrowheads="1"/>
            </p:cNvSpPr>
            <p:nvPr/>
          </p:nvSpPr>
          <p:spPr bwMode="auto">
            <a:xfrm>
              <a:off x="9353487" y="3033304"/>
              <a:ext cx="51890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0000"/>
                  </a:solidFill>
                  <a:cs typeface="Arial" charset="0"/>
                </a:rPr>
                <a:t>F</a:t>
              </a:r>
              <a:r>
                <a:rPr lang="en-US" baseline="-25000">
                  <a:solidFill>
                    <a:srgbClr val="FF0000"/>
                  </a:solidFill>
                  <a:cs typeface="Arial" charset="0"/>
                </a:rPr>
                <a:t>k</a:t>
              </a:r>
              <a:endParaRPr lang="fr-FR">
                <a:solidFill>
                  <a:srgbClr val="FF0000"/>
                </a:solidFill>
                <a:cs typeface="Arial" charset="0"/>
              </a:endParaRPr>
            </a:p>
          </p:txBody>
        </p:sp>
        <p:sp>
          <p:nvSpPr>
            <p:cNvPr id="41" name="Line 49">
              <a:extLst>
                <a:ext uri="{FF2B5EF4-FFF2-40B4-BE49-F238E27FC236}">
                  <a16:creationId xmlns="" xmlns:a16="http://schemas.microsoft.com/office/drawing/2014/main" id="{7386C7FA-5B49-50E6-31BD-13FCFD1AB00A}"/>
                </a:ext>
              </a:extLst>
            </p:cNvPr>
            <p:cNvSpPr>
              <a:spLocks noChangeShapeType="1"/>
            </p:cNvSpPr>
            <p:nvPr/>
          </p:nvSpPr>
          <p:spPr bwMode="auto">
            <a:xfrm>
              <a:off x="9381725" y="3076167"/>
              <a:ext cx="27432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sp>
        <p:nvSpPr>
          <p:cNvPr id="42" name="Rectangle 40" descr="137 zalo kim anh">
            <a:extLst>
              <a:ext uri="{FF2B5EF4-FFF2-40B4-BE49-F238E27FC236}">
                <a16:creationId xmlns="" xmlns:a16="http://schemas.microsoft.com/office/drawing/2014/main" id="{33E668C0-4954-8363-D0AF-982BEADDEF11}"/>
              </a:ext>
            </a:extLst>
          </p:cNvPr>
          <p:cNvSpPr>
            <a:spLocks noChangeArrowheads="1"/>
          </p:cNvSpPr>
          <p:nvPr/>
        </p:nvSpPr>
        <p:spPr bwMode="auto">
          <a:xfrm>
            <a:off x="6179113" y="5963971"/>
            <a:ext cx="5272084" cy="496028"/>
          </a:xfrm>
          <a:prstGeom prst="rect">
            <a:avLst/>
          </a:prstGeom>
          <a:blipFill dpi="0" rotWithShape="1">
            <a:blip r:embed="rId12"/>
            <a:srcRect/>
            <a:tile tx="0" ty="0" sx="100000" sy="100000" flip="none" algn="tl"/>
          </a:bli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000">
              <a:solidFill>
                <a:srgbClr val="808080"/>
              </a:solidFill>
              <a:latin typeface=".VnTime" pitchFamily="34" charset="0"/>
            </a:endParaRPr>
          </a:p>
        </p:txBody>
      </p:sp>
      <p:grpSp>
        <p:nvGrpSpPr>
          <p:cNvPr id="43" name="Group 42" descr="137 zalo kim anh">
            <a:extLst>
              <a:ext uri="{FF2B5EF4-FFF2-40B4-BE49-F238E27FC236}">
                <a16:creationId xmlns="" xmlns:a16="http://schemas.microsoft.com/office/drawing/2014/main" id="{4C98E99D-7537-1187-B631-FA5A62CC6698}"/>
              </a:ext>
            </a:extLst>
          </p:cNvPr>
          <p:cNvGrpSpPr/>
          <p:nvPr/>
        </p:nvGrpSpPr>
        <p:grpSpPr>
          <a:xfrm>
            <a:off x="5054349" y="5194835"/>
            <a:ext cx="6396848" cy="1335075"/>
            <a:chOff x="5559930" y="2975367"/>
            <a:chExt cx="6396848" cy="1335075"/>
          </a:xfrm>
        </p:grpSpPr>
        <p:sp>
          <p:nvSpPr>
            <p:cNvPr id="44" name="Rectangle 43">
              <a:extLst>
                <a:ext uri="{FF2B5EF4-FFF2-40B4-BE49-F238E27FC236}">
                  <a16:creationId xmlns="" xmlns:a16="http://schemas.microsoft.com/office/drawing/2014/main" id="{C686ACB3-384E-39C7-7B80-6ABC2D32313C}"/>
                </a:ext>
              </a:extLst>
            </p:cNvPr>
            <p:cNvSpPr/>
            <p:nvPr/>
          </p:nvSpPr>
          <p:spPr>
            <a:xfrm>
              <a:off x="6684694" y="3642904"/>
              <a:ext cx="5272084" cy="101599"/>
            </a:xfrm>
            <a:prstGeom prst="rect">
              <a:avLst/>
            </a:prstGeom>
            <a:blipFill>
              <a:blip r:embed="rId1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2">
              <a:extLst>
                <a:ext uri="{FF2B5EF4-FFF2-40B4-BE49-F238E27FC236}">
                  <a16:creationId xmlns="" xmlns:a16="http://schemas.microsoft.com/office/drawing/2014/main" id="{342A16F7-E4E6-7C4D-1320-A51D7C85FEB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0410052">
              <a:off x="5559930" y="2975367"/>
              <a:ext cx="1335075" cy="1335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1" descr="137 zalo kim anh">
            <a:extLst>
              <a:ext uri="{FF2B5EF4-FFF2-40B4-BE49-F238E27FC236}">
                <a16:creationId xmlns="" xmlns:a16="http://schemas.microsoft.com/office/drawing/2014/main" id="{7346F3DF-7832-7DF9-0E5B-FD52169243AB}"/>
              </a:ext>
            </a:extLst>
          </p:cNvPr>
          <p:cNvGrpSpPr>
            <a:grpSpLocks/>
          </p:cNvGrpSpPr>
          <p:nvPr/>
        </p:nvGrpSpPr>
        <p:grpSpPr bwMode="auto">
          <a:xfrm>
            <a:off x="7322112" y="5405172"/>
            <a:ext cx="4129088" cy="457200"/>
            <a:chOff x="960" y="2208"/>
            <a:chExt cx="2601" cy="288"/>
          </a:xfrm>
        </p:grpSpPr>
        <p:grpSp>
          <p:nvGrpSpPr>
            <p:cNvPr id="47" name="Group 42">
              <a:extLst>
                <a:ext uri="{FF2B5EF4-FFF2-40B4-BE49-F238E27FC236}">
                  <a16:creationId xmlns="" xmlns:a16="http://schemas.microsoft.com/office/drawing/2014/main" id="{952AAE63-EBD7-EBC9-4FAA-03F9B4356AD3}"/>
                </a:ext>
              </a:extLst>
            </p:cNvPr>
            <p:cNvGrpSpPr>
              <a:grpSpLocks/>
            </p:cNvGrpSpPr>
            <p:nvPr/>
          </p:nvGrpSpPr>
          <p:grpSpPr bwMode="auto">
            <a:xfrm>
              <a:off x="960" y="2208"/>
              <a:ext cx="1344" cy="288"/>
              <a:chOff x="864" y="2544"/>
              <a:chExt cx="1344" cy="288"/>
            </a:xfrm>
          </p:grpSpPr>
          <p:sp>
            <p:nvSpPr>
              <p:cNvPr id="59" name="Rectangle 43" descr="Oak">
                <a:extLst>
                  <a:ext uri="{FF2B5EF4-FFF2-40B4-BE49-F238E27FC236}">
                    <a16:creationId xmlns="" xmlns:a16="http://schemas.microsoft.com/office/drawing/2014/main" id="{72EEC10A-CC8F-D365-4989-F8E6D2E12297}"/>
                  </a:ext>
                </a:extLst>
              </p:cNvPr>
              <p:cNvSpPr>
                <a:spLocks noChangeArrowheads="1"/>
              </p:cNvSpPr>
              <p:nvPr/>
            </p:nvSpPr>
            <p:spPr bwMode="auto">
              <a:xfrm>
                <a:off x="864" y="2544"/>
                <a:ext cx="768" cy="288"/>
              </a:xfrm>
              <a:prstGeom prst="rect">
                <a:avLst/>
              </a:prstGeom>
              <a:blipFill dpi="0" rotWithShape="1">
                <a:blip r:embed="rId1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000">
                    <a:solidFill>
                      <a:srgbClr val="808080"/>
                    </a:solidFill>
                    <a:latin typeface=".VnTime" pitchFamily="34" charset="0"/>
                  </a:rPr>
                  <a:t>A</a:t>
                </a:r>
              </a:p>
            </p:txBody>
          </p:sp>
          <p:sp>
            <p:nvSpPr>
              <p:cNvPr id="60" name="Line 44">
                <a:extLst>
                  <a:ext uri="{FF2B5EF4-FFF2-40B4-BE49-F238E27FC236}">
                    <a16:creationId xmlns="" xmlns:a16="http://schemas.microsoft.com/office/drawing/2014/main" id="{1A25A8B8-1D56-1563-9BB8-F624085D1877}"/>
                  </a:ext>
                </a:extLst>
              </p:cNvPr>
              <p:cNvSpPr>
                <a:spLocks noChangeShapeType="1"/>
              </p:cNvSpPr>
              <p:nvPr/>
            </p:nvSpPr>
            <p:spPr bwMode="auto">
              <a:xfrm>
                <a:off x="1632" y="26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grpSp>
          <p:nvGrpSpPr>
            <p:cNvPr id="48" name="Group 50">
              <a:extLst>
                <a:ext uri="{FF2B5EF4-FFF2-40B4-BE49-F238E27FC236}">
                  <a16:creationId xmlns="" xmlns:a16="http://schemas.microsoft.com/office/drawing/2014/main" id="{CDAC8294-D136-FB98-B2BE-C67CA1FAF8E4}"/>
                </a:ext>
              </a:extLst>
            </p:cNvPr>
            <p:cNvGrpSpPr>
              <a:grpSpLocks/>
            </p:cNvGrpSpPr>
            <p:nvPr/>
          </p:nvGrpSpPr>
          <p:grpSpPr bwMode="auto">
            <a:xfrm>
              <a:off x="2304" y="2256"/>
              <a:ext cx="1257" cy="192"/>
              <a:chOff x="3368" y="1056"/>
              <a:chExt cx="1257" cy="192"/>
            </a:xfrm>
          </p:grpSpPr>
          <p:sp>
            <p:nvSpPr>
              <p:cNvPr id="49" name="Rectangle 51">
                <a:extLst>
                  <a:ext uri="{FF2B5EF4-FFF2-40B4-BE49-F238E27FC236}">
                    <a16:creationId xmlns="" xmlns:a16="http://schemas.microsoft.com/office/drawing/2014/main" id="{DBEC5AC2-DF02-E572-BEA2-0BCE0DBE32F2}"/>
                  </a:ext>
                </a:extLst>
              </p:cNvPr>
              <p:cNvSpPr>
                <a:spLocks noChangeArrowheads="1"/>
              </p:cNvSpPr>
              <p:nvPr/>
            </p:nvSpPr>
            <p:spPr bwMode="auto">
              <a:xfrm rot="10800000">
                <a:off x="3530" y="1100"/>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50" name="Line 52">
                <a:extLst>
                  <a:ext uri="{FF2B5EF4-FFF2-40B4-BE49-F238E27FC236}">
                    <a16:creationId xmlns="" xmlns:a16="http://schemas.microsoft.com/office/drawing/2014/main" id="{3AD68E2E-4B00-E5C2-ED5F-D204C32562BE}"/>
                  </a:ext>
                </a:extLst>
              </p:cNvPr>
              <p:cNvSpPr>
                <a:spLocks noChangeShapeType="1"/>
              </p:cNvSpPr>
              <p:nvPr/>
            </p:nvSpPr>
            <p:spPr bwMode="auto">
              <a:xfrm rot="10800000">
                <a:off x="3871"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51" name="Line 53">
                <a:extLst>
                  <a:ext uri="{FF2B5EF4-FFF2-40B4-BE49-F238E27FC236}">
                    <a16:creationId xmlns="" xmlns:a16="http://schemas.microsoft.com/office/drawing/2014/main" id="{666ED0C7-4EF9-0234-E269-E30AC1C5B5C1}"/>
                  </a:ext>
                </a:extLst>
              </p:cNvPr>
              <p:cNvSpPr>
                <a:spLocks noChangeShapeType="1"/>
              </p:cNvSpPr>
              <p:nvPr/>
            </p:nvSpPr>
            <p:spPr bwMode="auto">
              <a:xfrm rot="10800000">
                <a:off x="3815"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52" name="Line 54">
                <a:extLst>
                  <a:ext uri="{FF2B5EF4-FFF2-40B4-BE49-F238E27FC236}">
                    <a16:creationId xmlns="" xmlns:a16="http://schemas.microsoft.com/office/drawing/2014/main" id="{04221C37-9D69-2EA0-9C66-B20E001121CF}"/>
                  </a:ext>
                </a:extLst>
              </p:cNvPr>
              <p:cNvSpPr>
                <a:spLocks noChangeShapeType="1"/>
              </p:cNvSpPr>
              <p:nvPr/>
            </p:nvSpPr>
            <p:spPr bwMode="auto">
              <a:xfrm rot="10800000">
                <a:off x="3760"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53" name="Line 55">
                <a:extLst>
                  <a:ext uri="{FF2B5EF4-FFF2-40B4-BE49-F238E27FC236}">
                    <a16:creationId xmlns="" xmlns:a16="http://schemas.microsoft.com/office/drawing/2014/main" id="{C0E81B8E-E275-9DFA-66A0-34891D64FD39}"/>
                  </a:ext>
                </a:extLst>
              </p:cNvPr>
              <p:cNvSpPr>
                <a:spLocks noChangeShapeType="1"/>
              </p:cNvSpPr>
              <p:nvPr/>
            </p:nvSpPr>
            <p:spPr bwMode="auto">
              <a:xfrm rot="10800000">
                <a:off x="3704"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54" name="Line 56">
                <a:extLst>
                  <a:ext uri="{FF2B5EF4-FFF2-40B4-BE49-F238E27FC236}">
                    <a16:creationId xmlns="" xmlns:a16="http://schemas.microsoft.com/office/drawing/2014/main" id="{926A0EAC-10E6-CA37-B9A4-9C4FCF85B9D8}"/>
                  </a:ext>
                </a:extLst>
              </p:cNvPr>
              <p:cNvSpPr>
                <a:spLocks noChangeShapeType="1"/>
              </p:cNvSpPr>
              <p:nvPr/>
            </p:nvSpPr>
            <p:spPr bwMode="auto">
              <a:xfrm rot="10800000">
                <a:off x="3649"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55" name="Line 57">
                <a:extLst>
                  <a:ext uri="{FF2B5EF4-FFF2-40B4-BE49-F238E27FC236}">
                    <a16:creationId xmlns="" xmlns:a16="http://schemas.microsoft.com/office/drawing/2014/main" id="{3DFB6922-F066-A83E-AEE2-1357E0E79335}"/>
                  </a:ext>
                </a:extLst>
              </p:cNvPr>
              <p:cNvSpPr>
                <a:spLocks noChangeShapeType="1"/>
              </p:cNvSpPr>
              <p:nvPr/>
            </p:nvSpPr>
            <p:spPr bwMode="auto">
              <a:xfrm rot="10800000">
                <a:off x="3593"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56" name="Line 58">
                <a:extLst>
                  <a:ext uri="{FF2B5EF4-FFF2-40B4-BE49-F238E27FC236}">
                    <a16:creationId xmlns="" xmlns:a16="http://schemas.microsoft.com/office/drawing/2014/main" id="{BDA928C3-2018-34BD-007A-5D9E3D52722E}"/>
                  </a:ext>
                </a:extLst>
              </p:cNvPr>
              <p:cNvSpPr>
                <a:spLocks noChangeShapeType="1"/>
              </p:cNvSpPr>
              <p:nvPr/>
            </p:nvSpPr>
            <p:spPr bwMode="auto">
              <a:xfrm flipH="1">
                <a:off x="3420" y="115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57" name="Arc 59">
                <a:extLst>
                  <a:ext uri="{FF2B5EF4-FFF2-40B4-BE49-F238E27FC236}">
                    <a16:creationId xmlns="" xmlns:a16="http://schemas.microsoft.com/office/drawing/2014/main" id="{38D0CEDF-B3D4-7863-033D-92D9B958FEE4}"/>
                  </a:ext>
                </a:extLst>
              </p:cNvPr>
              <p:cNvSpPr>
                <a:spLocks/>
              </p:cNvSpPr>
              <p:nvPr/>
            </p:nvSpPr>
            <p:spPr bwMode="auto">
              <a:xfrm flipH="1">
                <a:off x="3368" y="1122"/>
                <a:ext cx="56" cy="55"/>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58" name="Rectangle 60">
                <a:extLst>
                  <a:ext uri="{FF2B5EF4-FFF2-40B4-BE49-F238E27FC236}">
                    <a16:creationId xmlns="" xmlns:a16="http://schemas.microsoft.com/office/drawing/2014/main" id="{4C4B9396-B798-69CF-CB3E-1D22C84AC26D}"/>
                  </a:ext>
                </a:extLst>
              </p:cNvPr>
              <p:cNvSpPr>
                <a:spLocks noChangeArrowheads="1"/>
              </p:cNvSpPr>
              <p:nvPr/>
            </p:nvSpPr>
            <p:spPr bwMode="auto">
              <a:xfrm rot="10800000">
                <a:off x="3761" y="1056"/>
                <a:ext cx="864" cy="192"/>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charset="0"/>
                </a:endParaRPr>
              </a:p>
            </p:txBody>
          </p:sp>
        </p:grpSp>
      </p:grpSp>
      <p:sp>
        <p:nvSpPr>
          <p:cNvPr id="61" name="Rectangle 60" descr="137 zalo kim anh">
            <a:extLst>
              <a:ext uri="{FF2B5EF4-FFF2-40B4-BE49-F238E27FC236}">
                <a16:creationId xmlns="" xmlns:a16="http://schemas.microsoft.com/office/drawing/2014/main" id="{545C9726-EBF2-366B-04FC-9FCE5BF16BDE}"/>
              </a:ext>
            </a:extLst>
          </p:cNvPr>
          <p:cNvSpPr/>
          <p:nvPr/>
        </p:nvSpPr>
        <p:spPr>
          <a:xfrm>
            <a:off x="11451197" y="5267285"/>
            <a:ext cx="76196" cy="1188720"/>
          </a:xfrm>
          <a:prstGeom prst="rect">
            <a:avLst/>
          </a:prstGeom>
          <a:solidFill>
            <a:schemeClr val="bg2">
              <a:lumMod val="2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descr="137 zalo kim anh">
            <a:extLst>
              <a:ext uri="{FF2B5EF4-FFF2-40B4-BE49-F238E27FC236}">
                <a16:creationId xmlns="" xmlns:a16="http://schemas.microsoft.com/office/drawing/2014/main" id="{CBE6B6E7-893F-A78E-3870-7825F5DFDBB1}"/>
              </a:ext>
            </a:extLst>
          </p:cNvPr>
          <p:cNvGrpSpPr/>
          <p:nvPr/>
        </p:nvGrpSpPr>
        <p:grpSpPr>
          <a:xfrm>
            <a:off x="6861278" y="5387028"/>
            <a:ext cx="1031240" cy="446769"/>
            <a:chOff x="6989493" y="3167560"/>
            <a:chExt cx="1031240" cy="446769"/>
          </a:xfrm>
        </p:grpSpPr>
        <p:sp>
          <p:nvSpPr>
            <p:cNvPr id="63" name="Line 62">
              <a:extLst>
                <a:ext uri="{FF2B5EF4-FFF2-40B4-BE49-F238E27FC236}">
                  <a16:creationId xmlns="" xmlns:a16="http://schemas.microsoft.com/office/drawing/2014/main" id="{C1C7E074-30B3-D96F-C2B1-82054EF2CDFA}"/>
                </a:ext>
              </a:extLst>
            </p:cNvPr>
            <p:cNvSpPr>
              <a:spLocks noChangeShapeType="1"/>
            </p:cNvSpPr>
            <p:nvPr/>
          </p:nvSpPr>
          <p:spPr bwMode="auto">
            <a:xfrm flipH="1">
              <a:off x="7472093" y="3614329"/>
              <a:ext cx="548640" cy="0"/>
            </a:xfrm>
            <a:prstGeom prst="line">
              <a:avLst/>
            </a:prstGeom>
            <a:noFill/>
            <a:ln w="38100">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64" name="Text Box 63">
              <a:extLst>
                <a:ext uri="{FF2B5EF4-FFF2-40B4-BE49-F238E27FC236}">
                  <a16:creationId xmlns="" xmlns:a16="http://schemas.microsoft.com/office/drawing/2014/main" id="{49E75670-7A94-CB48-381D-B202CD7299D0}"/>
                </a:ext>
              </a:extLst>
            </p:cNvPr>
            <p:cNvSpPr txBox="1">
              <a:spLocks noChangeArrowheads="1"/>
            </p:cNvSpPr>
            <p:nvPr/>
          </p:nvSpPr>
          <p:spPr bwMode="auto">
            <a:xfrm>
              <a:off x="6989493" y="3167560"/>
              <a:ext cx="739775" cy="3667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chemeClr val="accent5"/>
                  </a:solidFill>
                  <a:cs typeface="Arial" charset="0"/>
                </a:rPr>
                <a:t>F</a:t>
              </a:r>
              <a:r>
                <a:rPr lang="en-US" baseline="-25000">
                  <a:solidFill>
                    <a:schemeClr val="accent5"/>
                  </a:solidFill>
                  <a:cs typeface="Arial" charset="0"/>
                </a:rPr>
                <a:t>mst</a:t>
              </a:r>
              <a:endParaRPr lang="fr-FR">
                <a:solidFill>
                  <a:schemeClr val="accent5"/>
                </a:solidFill>
                <a:cs typeface="Arial" charset="0"/>
              </a:endParaRPr>
            </a:p>
          </p:txBody>
        </p:sp>
        <p:sp>
          <p:nvSpPr>
            <p:cNvPr id="65" name="Line 64">
              <a:extLst>
                <a:ext uri="{FF2B5EF4-FFF2-40B4-BE49-F238E27FC236}">
                  <a16:creationId xmlns="" xmlns:a16="http://schemas.microsoft.com/office/drawing/2014/main" id="{06B12061-6E23-BC56-D355-3261E7C2E684}"/>
                </a:ext>
              </a:extLst>
            </p:cNvPr>
            <p:cNvSpPr>
              <a:spLocks noChangeShapeType="1"/>
            </p:cNvSpPr>
            <p:nvPr/>
          </p:nvSpPr>
          <p:spPr bwMode="auto">
            <a:xfrm>
              <a:off x="7018521" y="3211102"/>
              <a:ext cx="274320" cy="0"/>
            </a:xfrm>
            <a:prstGeom prst="line">
              <a:avLst/>
            </a:prstGeom>
            <a:noFill/>
            <a:ln w="9525">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grpSp>
        <p:nvGrpSpPr>
          <p:cNvPr id="66" name="Group 65" descr="137 zalo kim anh">
            <a:extLst>
              <a:ext uri="{FF2B5EF4-FFF2-40B4-BE49-F238E27FC236}">
                <a16:creationId xmlns="" xmlns:a16="http://schemas.microsoft.com/office/drawing/2014/main" id="{291E1B16-4245-4EEC-79E6-7E0821804B7E}"/>
              </a:ext>
            </a:extLst>
          </p:cNvPr>
          <p:cNvGrpSpPr/>
          <p:nvPr/>
        </p:nvGrpSpPr>
        <p:grpSpPr>
          <a:xfrm>
            <a:off x="8541312" y="5252772"/>
            <a:ext cx="825502" cy="393700"/>
            <a:chOff x="9046893" y="3033304"/>
            <a:chExt cx="825502" cy="393700"/>
          </a:xfrm>
        </p:grpSpPr>
        <p:sp>
          <p:nvSpPr>
            <p:cNvPr id="67" name="Line 46">
              <a:extLst>
                <a:ext uri="{FF2B5EF4-FFF2-40B4-BE49-F238E27FC236}">
                  <a16:creationId xmlns="" xmlns:a16="http://schemas.microsoft.com/office/drawing/2014/main" id="{F6B7D952-DDCA-005F-31CE-535AE6DC9D31}"/>
                </a:ext>
              </a:extLst>
            </p:cNvPr>
            <p:cNvSpPr>
              <a:spLocks noChangeShapeType="1"/>
            </p:cNvSpPr>
            <p:nvPr/>
          </p:nvSpPr>
          <p:spPr bwMode="auto">
            <a:xfrm>
              <a:off x="9046893" y="3427004"/>
              <a:ext cx="54864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68" name="Text Box 48">
              <a:extLst>
                <a:ext uri="{FF2B5EF4-FFF2-40B4-BE49-F238E27FC236}">
                  <a16:creationId xmlns="" xmlns:a16="http://schemas.microsoft.com/office/drawing/2014/main" id="{55A7162F-0816-B392-7E6F-4AB273F81F48}"/>
                </a:ext>
              </a:extLst>
            </p:cNvPr>
            <p:cNvSpPr txBox="1">
              <a:spLocks noChangeArrowheads="1"/>
            </p:cNvSpPr>
            <p:nvPr/>
          </p:nvSpPr>
          <p:spPr bwMode="auto">
            <a:xfrm>
              <a:off x="9353487" y="3033304"/>
              <a:ext cx="51890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0000"/>
                  </a:solidFill>
                  <a:cs typeface="Arial" charset="0"/>
                </a:rPr>
                <a:t>F</a:t>
              </a:r>
              <a:r>
                <a:rPr lang="en-US" baseline="-25000">
                  <a:solidFill>
                    <a:srgbClr val="FF0000"/>
                  </a:solidFill>
                  <a:cs typeface="Arial" charset="0"/>
                </a:rPr>
                <a:t>k</a:t>
              </a:r>
              <a:endParaRPr lang="fr-FR">
                <a:solidFill>
                  <a:srgbClr val="FF0000"/>
                </a:solidFill>
                <a:cs typeface="Arial" charset="0"/>
              </a:endParaRPr>
            </a:p>
          </p:txBody>
        </p:sp>
        <p:sp>
          <p:nvSpPr>
            <p:cNvPr id="69" name="Line 49">
              <a:extLst>
                <a:ext uri="{FF2B5EF4-FFF2-40B4-BE49-F238E27FC236}">
                  <a16:creationId xmlns="" xmlns:a16="http://schemas.microsoft.com/office/drawing/2014/main" id="{D3DF4E8D-D4C1-F622-AB92-F8D0CD6F0170}"/>
                </a:ext>
              </a:extLst>
            </p:cNvPr>
            <p:cNvSpPr>
              <a:spLocks noChangeShapeType="1"/>
            </p:cNvSpPr>
            <p:nvPr/>
          </p:nvSpPr>
          <p:spPr bwMode="auto">
            <a:xfrm>
              <a:off x="9381725" y="3076167"/>
              <a:ext cx="27432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sp>
        <p:nvSpPr>
          <p:cNvPr id="71" name="Rectangle: Rounded Corners 70" descr="137 zalo kim anh">
            <a:extLst>
              <a:ext uri="{FF2B5EF4-FFF2-40B4-BE49-F238E27FC236}">
                <a16:creationId xmlns="" xmlns:a16="http://schemas.microsoft.com/office/drawing/2014/main" id="{D01F8AB4-9B4A-BA32-C78C-2DC5F81EB998}"/>
              </a:ext>
            </a:extLst>
          </p:cNvPr>
          <p:cNvSpPr/>
          <p:nvPr/>
        </p:nvSpPr>
        <p:spPr>
          <a:xfrm>
            <a:off x="1070893" y="1562364"/>
            <a:ext cx="7769754" cy="1880483"/>
          </a:xfrm>
          <a:prstGeom prst="roundRect">
            <a:avLst/>
          </a:prstGeom>
          <a:solidFill>
            <a:schemeClr val="bg1"/>
          </a:solidFill>
          <a:ln>
            <a:solidFill>
              <a:srgbClr val="3B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00"/>
                </a:solidFill>
                <a:effectLst/>
                <a:latin typeface="#9Slide03 AllRoundGothic" panose="020B0703020202020104" pitchFamily="34" charset="0"/>
                <a:ea typeface="Cambria" panose="02040503050406030204" pitchFamily="18" charset="0"/>
              </a:rPr>
              <a:t>- Độ lớn của lực ma sát trượt có phụ thuộc:</a:t>
            </a:r>
          </a:p>
          <a:p>
            <a:pPr algn="just"/>
            <a:r>
              <a:rPr lang="en-US" sz="2400">
                <a:solidFill>
                  <a:srgbClr val="000000"/>
                </a:solidFill>
                <a:effectLst/>
                <a:latin typeface="#9Slide03 AllRoundGothic" panose="020B0703020202020104" pitchFamily="34" charset="0"/>
                <a:ea typeface="Cambria" panose="02040503050406030204" pitchFamily="18" charset="0"/>
              </a:rPr>
              <a:t>   ? vật liệu</a:t>
            </a:r>
          </a:p>
          <a:p>
            <a:pPr algn="just"/>
            <a:r>
              <a:rPr lang="en-US" sz="2400">
                <a:solidFill>
                  <a:srgbClr val="000000"/>
                </a:solidFill>
                <a:latin typeface="#9Slide03 AllRoundGothic" panose="020B0703020202020104" pitchFamily="34" charset="0"/>
                <a:ea typeface="Cambria" panose="02040503050406030204" pitchFamily="18" charset="0"/>
              </a:rPr>
              <a:t>   ? </a:t>
            </a:r>
            <a:r>
              <a:rPr lang="en-US" sz="2400">
                <a:solidFill>
                  <a:srgbClr val="000000"/>
                </a:solidFill>
                <a:effectLst/>
                <a:latin typeface="#9Slide03 AllRoundGothic" panose="020B0703020202020104" pitchFamily="34" charset="0"/>
                <a:ea typeface="Cambria" panose="02040503050406030204" pitchFamily="18" charset="0"/>
              </a:rPr>
              <a:t>tình trạng của bề mặt tiếp xúc,</a:t>
            </a:r>
            <a:endParaRPr lang="en-US" sz="2400">
              <a:solidFill>
                <a:srgbClr val="003300"/>
              </a:solidFill>
              <a:latin typeface="#9Slide03 AllRoundGothic" panose="020B0703020202020104" pitchFamily="34" charset="0"/>
              <a:ea typeface="Cambria" panose="02040503050406030204" pitchFamily="18" charset="0"/>
            </a:endParaRPr>
          </a:p>
          <a:p>
            <a:pPr algn="just"/>
            <a:r>
              <a:rPr lang="en-US" sz="2400">
                <a:solidFill>
                  <a:srgbClr val="003300"/>
                </a:solidFill>
                <a:effectLst/>
                <a:latin typeface="#9Slide03 AllRoundGothic" panose="020B0703020202020104" pitchFamily="34" charset="0"/>
                <a:ea typeface="Cambria" panose="02040503050406030204" pitchFamily="18" charset="0"/>
              </a:rPr>
              <a:t>   ? </a:t>
            </a:r>
            <a:r>
              <a:rPr lang="en-US" sz="2400">
                <a:solidFill>
                  <a:srgbClr val="000000"/>
                </a:solidFill>
                <a:effectLst/>
                <a:latin typeface="#9Slide03 AllRoundGothic" panose="020B0703020202020104" pitchFamily="34" charset="0"/>
                <a:ea typeface="Cambria" panose="02040503050406030204" pitchFamily="18" charset="0"/>
              </a:rPr>
              <a:t>diện tích mặt tiếp xúc</a:t>
            </a:r>
            <a:endParaRPr lang="en-US" sz="2400">
              <a:solidFill>
                <a:srgbClr val="003300"/>
              </a:solidFill>
              <a:latin typeface="#9Slide03 AllRoundGothic" panose="020B0703020202020104" pitchFamily="34" charset="0"/>
              <a:ea typeface="Cambria" panose="02040503050406030204" pitchFamily="18" charset="0"/>
            </a:endParaRPr>
          </a:p>
          <a:p>
            <a:pPr algn="just"/>
            <a:r>
              <a:rPr lang="en-US" sz="2400">
                <a:solidFill>
                  <a:srgbClr val="003300"/>
                </a:solidFill>
                <a:effectLst/>
                <a:latin typeface="#9Slide03 AllRoundGothic" panose="020B0703020202020104" pitchFamily="34" charset="0"/>
                <a:ea typeface="Cambria" panose="02040503050406030204" pitchFamily="18" charset="0"/>
              </a:rPr>
              <a:t>   ? </a:t>
            </a:r>
            <a:r>
              <a:rPr lang="en-US" sz="2400">
                <a:solidFill>
                  <a:srgbClr val="000000"/>
                </a:solidFill>
                <a:effectLst/>
                <a:latin typeface="#9Slide03 AllRoundGothic" panose="020B0703020202020104" pitchFamily="34" charset="0"/>
                <a:ea typeface="Cambria" panose="02040503050406030204" pitchFamily="18" charset="0"/>
              </a:rPr>
              <a:t>áp lực của vật.</a:t>
            </a:r>
            <a:endParaRPr lang="en-US" sz="2400">
              <a:latin typeface="#9Slide03 AllRoundGothic" panose="020B0703020202020104" pitchFamily="34" charset="0"/>
              <a:ea typeface="Cambria" panose="02040503050406030204" pitchFamily="18" charset="0"/>
            </a:endParaRPr>
          </a:p>
        </p:txBody>
      </p:sp>
      <p:sp>
        <p:nvSpPr>
          <p:cNvPr id="72" name="Rectangle 71" descr="137 zalo kim anh">
            <a:extLst>
              <a:ext uri="{FF2B5EF4-FFF2-40B4-BE49-F238E27FC236}">
                <a16:creationId xmlns="" xmlns:a16="http://schemas.microsoft.com/office/drawing/2014/main" id="{24DA70F7-7819-95C4-23A8-AD68C8A67348}"/>
              </a:ext>
            </a:extLst>
          </p:cNvPr>
          <p:cNvSpPr/>
          <p:nvPr/>
        </p:nvSpPr>
        <p:spPr>
          <a:xfrm>
            <a:off x="323288" y="4403202"/>
            <a:ext cx="1308609" cy="1665583"/>
          </a:xfrm>
          <a:prstGeom prst="rect">
            <a:avLst/>
          </a:prstGeom>
          <a:solidFill>
            <a:schemeClr val="accent2">
              <a:lumMod val="5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solidFill>
                  <a:schemeClr val="bg1"/>
                </a:solidFill>
                <a:latin typeface="#9Slide03 AllRoundGothic" panose="020B0703020202020104" pitchFamily="34" charset="0"/>
                <a:ea typeface="Times New Roman" panose="02020603050405020304" pitchFamily="18" charset="0"/>
              </a:rPr>
              <a:t>Phụ thuộc vào vật liệu</a:t>
            </a:r>
            <a:endParaRPr lang="en-US" sz="2400" dirty="0">
              <a:solidFill>
                <a:schemeClr val="bg1"/>
              </a:solidFill>
              <a:latin typeface="#9Slide03 AllRoundGothic" panose="020B0703020202020104" pitchFamily="34"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634521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Effect transition="in" filter="fade">
                                      <p:cBhvr>
                                        <p:cTn id="9" dur="500"/>
                                        <p:tgtEl>
                                          <p:spTgt spid="7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childTnLst>
                                </p:cTn>
                              </p:par>
                              <p:par>
                                <p:cTn id="35" presetID="10"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35" presetClass="path" presetSubtype="0" accel="50000" decel="50000" fill="hold" nodeType="clickEffect">
                                  <p:stCondLst>
                                    <p:cond delay="0"/>
                                  </p:stCondLst>
                                  <p:childTnLst>
                                    <p:animMotion origin="layout" path="M -2.08333E-6 -2.96296E-6 L -0.22786 -2.96296E-6 " pathEditMode="relative" rAng="0" ptsTypes="AA">
                                      <p:cBhvr>
                                        <p:cTn id="41" dur="2000" fill="hold"/>
                                        <p:tgtEl>
                                          <p:spTgt spid="3"/>
                                        </p:tgtEl>
                                        <p:attrNameLst>
                                          <p:attrName>ppt_x</p:attrName>
                                          <p:attrName>ppt_y</p:attrName>
                                        </p:attrNameLst>
                                      </p:cBhvr>
                                      <p:rCtr x="-11393" y="0"/>
                                    </p:animMotion>
                                  </p:childTnLst>
                                </p:cTn>
                              </p:par>
                              <p:par>
                                <p:cTn id="42" presetID="10"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35" presetClass="path" presetSubtype="0" accel="50000" decel="50000" fill="hold" nodeType="withEffect">
                                  <p:stCondLst>
                                    <p:cond delay="0"/>
                                  </p:stCondLst>
                                  <p:childTnLst>
                                    <p:animMotion origin="layout" path="M -2.91667E-6 3.7037E-7 L -0.22786 3.7037E-7 " pathEditMode="relative" rAng="0" ptsTypes="AA">
                                      <p:cBhvr>
                                        <p:cTn id="49" dur="2000" fill="hold"/>
                                        <p:tgtEl>
                                          <p:spTgt spid="43"/>
                                        </p:tgtEl>
                                        <p:attrNameLst>
                                          <p:attrName>ppt_x</p:attrName>
                                          <p:attrName>ppt_y</p:attrName>
                                        </p:attrNameLst>
                                      </p:cBhvr>
                                      <p:rCtr x="-11393" y="0"/>
                                    </p:animMotion>
                                  </p:childTnLst>
                                </p:cTn>
                              </p:par>
                              <p:par>
                                <p:cTn id="50" presetID="10" presetClass="entr" presetSubtype="0" fill="hold" nodeType="with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par>
                                <p:cTn id="53" presetID="10"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500"/>
                                        <p:tgtEl>
                                          <p:spTgt spid="6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barn(inVertical)">
                                      <p:cBhvr>
                                        <p:cTn id="6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P spid="42" grpId="0" animBg="1"/>
      <p:bldP spid="61" grpId="0" animBg="1"/>
      <p:bldP spid="71" grpId="0" animBg="1"/>
      <p:bldP spid="7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2</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MA SÁT</a:t>
            </a:r>
            <a:endParaRPr lang="en-US" sz="2800" b="1" dirty="0">
              <a:solidFill>
                <a:schemeClr val="accent2">
                  <a:lumMod val="50000"/>
                </a:schemeClr>
              </a:solidFill>
              <a:latin typeface="#9Slide03 AllRoundGothic" panose="020B0703020202020104" pitchFamily="34" charset="0"/>
            </a:endParaRPr>
          </a:p>
        </p:txBody>
      </p:sp>
      <p:sp>
        <p:nvSpPr>
          <p:cNvPr id="7" name="Rectangle 6" descr="137 zalo kim anh">
            <a:extLst>
              <a:ext uri="{FF2B5EF4-FFF2-40B4-BE49-F238E27FC236}">
                <a16:creationId xmlns="" xmlns:a16="http://schemas.microsoft.com/office/drawing/2014/main" id="{8A8FB76D-D45E-67B3-10AB-AF16ED0479A1}"/>
              </a:ext>
            </a:extLst>
          </p:cNvPr>
          <p:cNvSpPr/>
          <p:nvPr/>
        </p:nvSpPr>
        <p:spPr>
          <a:xfrm>
            <a:off x="2829260" y="930060"/>
            <a:ext cx="5416253" cy="46733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latin typeface="#9Slide03 AllRoundGothic" panose="020B0703020202020104" pitchFamily="34" charset="0"/>
                <a:ea typeface="Times New Roman" panose="02020603050405020304" pitchFamily="18" charset="0"/>
              </a:rPr>
              <a:t>Nêu đặc điểm của lực ma sát trượt</a:t>
            </a:r>
            <a:endParaRPr lang="en-US" sz="2400" dirty="0">
              <a:solidFill>
                <a:schemeClr val="tx2">
                  <a:lumMod val="75000"/>
                </a:schemeClr>
              </a:solidFill>
              <a:latin typeface="#9Slide03 AllRoundGothic" panose="020B0703020202020104" pitchFamily="34" charset="0"/>
              <a:ea typeface="Times New Roman" panose="02020603050405020304" pitchFamily="18" charset="0"/>
            </a:endParaRPr>
          </a:p>
        </p:txBody>
      </p:sp>
      <p:grpSp>
        <p:nvGrpSpPr>
          <p:cNvPr id="4" name="Group 3" descr="137 zalo kim anh">
            <a:extLst>
              <a:ext uri="{FF2B5EF4-FFF2-40B4-BE49-F238E27FC236}">
                <a16:creationId xmlns="" xmlns:a16="http://schemas.microsoft.com/office/drawing/2014/main" id="{DF857238-C2F3-B658-1DBA-C6B3EC854624}"/>
              </a:ext>
            </a:extLst>
          </p:cNvPr>
          <p:cNvGrpSpPr/>
          <p:nvPr/>
        </p:nvGrpSpPr>
        <p:grpSpPr>
          <a:xfrm>
            <a:off x="323288" y="975468"/>
            <a:ext cx="2448018" cy="421659"/>
            <a:chOff x="3548063" y="3078107"/>
            <a:chExt cx="2448018" cy="421659"/>
          </a:xfrm>
        </p:grpSpPr>
        <p:sp>
          <p:nvSpPr>
            <p:cNvPr id="25" name="MH_Other_4">
              <a:extLst>
                <a:ext uri="{FF2B5EF4-FFF2-40B4-BE49-F238E27FC236}">
                  <a16:creationId xmlns="" xmlns:a16="http://schemas.microsoft.com/office/drawing/2014/main" id="{DF3F83E2-922B-1271-9711-F33ACB7A856B}"/>
                </a:ext>
              </a:extLst>
            </p:cNvPr>
            <p:cNvSpPr/>
            <p:nvPr>
              <p:custDataLst>
                <p:tags r:id="rId8"/>
              </p:custDataLst>
            </p:nvPr>
          </p:nvSpPr>
          <p:spPr>
            <a:xfrm flipH="1">
              <a:off x="3548063" y="3078107"/>
              <a:ext cx="2448018" cy="421659"/>
            </a:xfrm>
            <a:prstGeom prst="homePlate">
              <a:avLst/>
            </a:prstGeom>
            <a:solidFill>
              <a:schemeClr val="accent3"/>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0" name="MH_SubTitle_3">
              <a:extLst>
                <a:ext uri="{FF2B5EF4-FFF2-40B4-BE49-F238E27FC236}">
                  <a16:creationId xmlns="" xmlns:a16="http://schemas.microsoft.com/office/drawing/2014/main" id="{D49EB05A-0D30-275D-FDFB-F4981FB43071}"/>
                </a:ext>
              </a:extLst>
            </p:cNvPr>
            <p:cNvSpPr>
              <a:spLocks noChangeArrowheads="1"/>
            </p:cNvSpPr>
            <p:nvPr>
              <p:custDataLst>
                <p:tags r:id="rId9"/>
              </p:custDataLst>
            </p:nvPr>
          </p:nvSpPr>
          <p:spPr bwMode="auto">
            <a:xfrm flipH="1">
              <a:off x="3606017" y="3110086"/>
              <a:ext cx="2214207" cy="357711"/>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3 </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pSp>
        <p:nvGrpSpPr>
          <p:cNvPr id="37" name="组合 5" descr="137 zalo kim anh">
            <a:extLst>
              <a:ext uri="{FF2B5EF4-FFF2-40B4-BE49-F238E27FC236}">
                <a16:creationId xmlns="" xmlns:a16="http://schemas.microsoft.com/office/drawing/2014/main" id="{B17268C8-0B04-3150-0EE9-1CFAA60B72AF}"/>
              </a:ext>
            </a:extLst>
          </p:cNvPr>
          <p:cNvGrpSpPr/>
          <p:nvPr/>
        </p:nvGrpSpPr>
        <p:grpSpPr>
          <a:xfrm>
            <a:off x="10006830" y="158109"/>
            <a:ext cx="2011680" cy="2011680"/>
            <a:chOff x="3509125" y="3996806"/>
            <a:chExt cx="1658403" cy="1660350"/>
          </a:xfrm>
        </p:grpSpPr>
        <p:sp>
          <p:nvSpPr>
            <p:cNvPr id="38" name="MH_Other_1">
              <a:extLst>
                <a:ext uri="{FF2B5EF4-FFF2-40B4-BE49-F238E27FC236}">
                  <a16:creationId xmlns="" xmlns:a16="http://schemas.microsoft.com/office/drawing/2014/main" id="{7DBE6193-D5B8-DDEC-1003-8AD07612CC0A}"/>
                </a:ext>
              </a:extLst>
            </p:cNvPr>
            <p:cNvSpPr/>
            <p:nvPr>
              <p:custDataLst>
                <p:tags r:id="rId6"/>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39" name="MH_SubTitle_1">
              <a:extLst>
                <a:ext uri="{FF2B5EF4-FFF2-40B4-BE49-F238E27FC236}">
                  <a16:creationId xmlns="" xmlns:a16="http://schemas.microsoft.com/office/drawing/2014/main" id="{56E4A990-92AF-7154-3F08-04BB2B05DD42}"/>
                </a:ext>
              </a:extLst>
            </p:cNvPr>
            <p:cNvSpPr/>
            <p:nvPr>
              <p:custDataLst>
                <p:tags r:id="rId7"/>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4</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71" name="Rectangle: Rounded Corners 70" descr="137 zalo kim anh">
            <a:extLst>
              <a:ext uri="{FF2B5EF4-FFF2-40B4-BE49-F238E27FC236}">
                <a16:creationId xmlns="" xmlns:a16="http://schemas.microsoft.com/office/drawing/2014/main" id="{D01F8AB4-9B4A-BA32-C78C-2DC5F81EB998}"/>
              </a:ext>
            </a:extLst>
          </p:cNvPr>
          <p:cNvSpPr/>
          <p:nvPr/>
        </p:nvSpPr>
        <p:spPr>
          <a:xfrm>
            <a:off x="1070893" y="1562364"/>
            <a:ext cx="7769754" cy="1880483"/>
          </a:xfrm>
          <a:prstGeom prst="roundRect">
            <a:avLst/>
          </a:prstGeom>
          <a:solidFill>
            <a:schemeClr val="bg1"/>
          </a:solidFill>
          <a:ln>
            <a:solidFill>
              <a:srgbClr val="3B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00"/>
                </a:solidFill>
                <a:effectLst/>
                <a:latin typeface="#9Slide03 AllRoundGothic" panose="020B0703020202020104" pitchFamily="34" charset="0"/>
                <a:ea typeface="Cambria" panose="02040503050406030204" pitchFamily="18" charset="0"/>
              </a:rPr>
              <a:t>- Độ lớn của lực ma sát trượt có phụ thuộc:</a:t>
            </a:r>
          </a:p>
          <a:p>
            <a:pPr algn="just"/>
            <a:r>
              <a:rPr lang="en-US" sz="2400">
                <a:solidFill>
                  <a:srgbClr val="000000"/>
                </a:solidFill>
                <a:effectLst/>
                <a:latin typeface="#9Slide03 AllRoundGothic" panose="020B0703020202020104" pitchFamily="34" charset="0"/>
                <a:ea typeface="Cambria" panose="02040503050406030204" pitchFamily="18" charset="0"/>
              </a:rPr>
              <a:t>   ? vật liệu</a:t>
            </a:r>
          </a:p>
          <a:p>
            <a:pPr algn="just"/>
            <a:r>
              <a:rPr lang="en-US" sz="2400">
                <a:solidFill>
                  <a:srgbClr val="000000"/>
                </a:solidFill>
                <a:latin typeface="#9Slide03 AllRoundGothic" panose="020B0703020202020104" pitchFamily="34" charset="0"/>
                <a:ea typeface="Cambria" panose="02040503050406030204" pitchFamily="18" charset="0"/>
              </a:rPr>
              <a:t>   ? </a:t>
            </a:r>
            <a:r>
              <a:rPr lang="en-US" sz="2400">
                <a:solidFill>
                  <a:srgbClr val="000000"/>
                </a:solidFill>
                <a:effectLst/>
                <a:latin typeface="#9Slide03 AllRoundGothic" panose="020B0703020202020104" pitchFamily="34" charset="0"/>
                <a:ea typeface="Cambria" panose="02040503050406030204" pitchFamily="18" charset="0"/>
              </a:rPr>
              <a:t>tình trạng của bề mặt tiếp xúc,</a:t>
            </a:r>
            <a:endParaRPr lang="en-US" sz="2400">
              <a:solidFill>
                <a:srgbClr val="003300"/>
              </a:solidFill>
              <a:latin typeface="#9Slide03 AllRoundGothic" panose="020B0703020202020104" pitchFamily="34" charset="0"/>
              <a:ea typeface="Cambria" panose="02040503050406030204" pitchFamily="18" charset="0"/>
            </a:endParaRPr>
          </a:p>
          <a:p>
            <a:pPr algn="just"/>
            <a:r>
              <a:rPr lang="en-US" sz="2400">
                <a:solidFill>
                  <a:srgbClr val="003300"/>
                </a:solidFill>
                <a:effectLst/>
                <a:latin typeface="#9Slide03 AllRoundGothic" panose="020B0703020202020104" pitchFamily="34" charset="0"/>
                <a:ea typeface="Cambria" panose="02040503050406030204" pitchFamily="18" charset="0"/>
              </a:rPr>
              <a:t>   ? </a:t>
            </a:r>
            <a:r>
              <a:rPr lang="en-US" sz="2400">
                <a:solidFill>
                  <a:srgbClr val="000000"/>
                </a:solidFill>
                <a:effectLst/>
                <a:latin typeface="#9Slide03 AllRoundGothic" panose="020B0703020202020104" pitchFamily="34" charset="0"/>
                <a:ea typeface="Cambria" panose="02040503050406030204" pitchFamily="18" charset="0"/>
              </a:rPr>
              <a:t>diện tích mặt tiếp xúc</a:t>
            </a:r>
            <a:endParaRPr lang="en-US" sz="2400">
              <a:solidFill>
                <a:srgbClr val="003300"/>
              </a:solidFill>
              <a:latin typeface="#9Slide03 AllRoundGothic" panose="020B0703020202020104" pitchFamily="34" charset="0"/>
              <a:ea typeface="Cambria" panose="02040503050406030204" pitchFamily="18" charset="0"/>
            </a:endParaRPr>
          </a:p>
          <a:p>
            <a:pPr algn="just"/>
            <a:r>
              <a:rPr lang="en-US" sz="2400">
                <a:solidFill>
                  <a:srgbClr val="003300"/>
                </a:solidFill>
                <a:effectLst/>
                <a:latin typeface="#9Slide03 AllRoundGothic" panose="020B0703020202020104" pitchFamily="34" charset="0"/>
                <a:ea typeface="Cambria" panose="02040503050406030204" pitchFamily="18" charset="0"/>
              </a:rPr>
              <a:t>   ? </a:t>
            </a:r>
            <a:r>
              <a:rPr lang="en-US" sz="2400">
                <a:solidFill>
                  <a:srgbClr val="000000"/>
                </a:solidFill>
                <a:effectLst/>
                <a:latin typeface="#9Slide03 AllRoundGothic" panose="020B0703020202020104" pitchFamily="34" charset="0"/>
                <a:ea typeface="Cambria" panose="02040503050406030204" pitchFamily="18" charset="0"/>
              </a:rPr>
              <a:t>áp lực của vật.</a:t>
            </a:r>
            <a:endParaRPr lang="en-US" sz="2400">
              <a:latin typeface="#9Slide03 AllRoundGothic" panose="020B0703020202020104" pitchFamily="34" charset="0"/>
              <a:ea typeface="Cambria" panose="02040503050406030204" pitchFamily="18" charset="0"/>
            </a:endParaRPr>
          </a:p>
        </p:txBody>
      </p:sp>
      <p:sp>
        <p:nvSpPr>
          <p:cNvPr id="72" name="Rectangle 71" descr="137 zalo kim anh">
            <a:extLst>
              <a:ext uri="{FF2B5EF4-FFF2-40B4-BE49-F238E27FC236}">
                <a16:creationId xmlns="" xmlns:a16="http://schemas.microsoft.com/office/drawing/2014/main" id="{24DA70F7-7819-95C4-23A8-AD68C8A67348}"/>
              </a:ext>
            </a:extLst>
          </p:cNvPr>
          <p:cNvSpPr/>
          <p:nvPr/>
        </p:nvSpPr>
        <p:spPr>
          <a:xfrm>
            <a:off x="323288" y="4403201"/>
            <a:ext cx="1811259" cy="1828800"/>
          </a:xfrm>
          <a:prstGeom prst="rect">
            <a:avLst/>
          </a:prstGeom>
          <a:solidFill>
            <a:schemeClr val="accent2">
              <a:lumMod val="5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solidFill>
                  <a:schemeClr val="bg1"/>
                </a:solidFill>
                <a:latin typeface="#9Slide03 AllRoundGothic" panose="020B0703020202020104" pitchFamily="34" charset="0"/>
                <a:ea typeface="Times New Roman" panose="02020603050405020304" pitchFamily="18" charset="0"/>
              </a:rPr>
              <a:t>Phụ thuộc vào tình trạng bề mặt tiếp xúc</a:t>
            </a:r>
            <a:endParaRPr lang="en-US" sz="2400" dirty="0">
              <a:solidFill>
                <a:schemeClr val="bg1"/>
              </a:solidFill>
              <a:latin typeface="#9Slide03 AllRoundGothic" panose="020B0703020202020104" pitchFamily="34" charset="0"/>
              <a:ea typeface="Times New Roman" panose="02020603050405020304" pitchFamily="18" charset="0"/>
            </a:endParaRPr>
          </a:p>
        </p:txBody>
      </p:sp>
      <p:grpSp>
        <p:nvGrpSpPr>
          <p:cNvPr id="2" name="Group 1" descr="137 zalo kim anh">
            <a:extLst>
              <a:ext uri="{FF2B5EF4-FFF2-40B4-BE49-F238E27FC236}">
                <a16:creationId xmlns="" xmlns:a16="http://schemas.microsoft.com/office/drawing/2014/main" id="{A82C59D6-8B0A-298B-90DA-9D4A9802F95C}"/>
              </a:ext>
            </a:extLst>
          </p:cNvPr>
          <p:cNvGrpSpPr/>
          <p:nvPr/>
        </p:nvGrpSpPr>
        <p:grpSpPr>
          <a:xfrm>
            <a:off x="6691954" y="5377354"/>
            <a:ext cx="5348280" cy="1192714"/>
            <a:chOff x="6691954" y="5377354"/>
            <a:chExt cx="5348280" cy="1192714"/>
          </a:xfrm>
        </p:grpSpPr>
        <p:sp>
          <p:nvSpPr>
            <p:cNvPr id="3" name="Rectangle 51">
              <a:extLst>
                <a:ext uri="{FF2B5EF4-FFF2-40B4-BE49-F238E27FC236}">
                  <a16:creationId xmlns="" xmlns:a16="http://schemas.microsoft.com/office/drawing/2014/main" id="{E38C6F46-3A5E-0C97-4792-F484A05E3BC8}"/>
                </a:ext>
              </a:extLst>
            </p:cNvPr>
            <p:cNvSpPr>
              <a:spLocks noChangeArrowheads="1"/>
            </p:cNvSpPr>
            <p:nvPr/>
          </p:nvSpPr>
          <p:spPr bwMode="auto">
            <a:xfrm rot="10800000">
              <a:off x="10857780" y="5658025"/>
              <a:ext cx="617538" cy="182880"/>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5" name="Rectangle 40" descr="Walnut">
              <a:extLst>
                <a:ext uri="{FF2B5EF4-FFF2-40B4-BE49-F238E27FC236}">
                  <a16:creationId xmlns="" xmlns:a16="http://schemas.microsoft.com/office/drawing/2014/main" id="{430FA7C4-18C1-EC15-4607-97563FC6E478}"/>
                </a:ext>
              </a:extLst>
            </p:cNvPr>
            <p:cNvSpPr>
              <a:spLocks noChangeArrowheads="1"/>
            </p:cNvSpPr>
            <p:nvPr/>
          </p:nvSpPr>
          <p:spPr bwMode="auto">
            <a:xfrm>
              <a:off x="6691954" y="6074040"/>
              <a:ext cx="5272084" cy="496028"/>
            </a:xfrm>
            <a:prstGeom prst="rect">
              <a:avLst/>
            </a:prstGeom>
            <a:blipFill dpi="0" rotWithShape="1">
              <a:blip r:embed="rId12"/>
              <a:srcRect/>
              <a:tile tx="0" ty="0" sx="100000" sy="100000" flip="none" algn="tl"/>
            </a:bli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000">
                <a:solidFill>
                  <a:srgbClr val="808080"/>
                </a:solidFill>
                <a:latin typeface=".VnTime" pitchFamily="34" charset="0"/>
              </a:endParaRPr>
            </a:p>
          </p:txBody>
        </p:sp>
        <p:grpSp>
          <p:nvGrpSpPr>
            <p:cNvPr id="6" name="Group 41">
              <a:extLst>
                <a:ext uri="{FF2B5EF4-FFF2-40B4-BE49-F238E27FC236}">
                  <a16:creationId xmlns="" xmlns:a16="http://schemas.microsoft.com/office/drawing/2014/main" id="{00CFC578-ECAD-1C0B-7469-7839448F46C6}"/>
                </a:ext>
              </a:extLst>
            </p:cNvPr>
            <p:cNvGrpSpPr>
              <a:grpSpLocks/>
            </p:cNvGrpSpPr>
            <p:nvPr/>
          </p:nvGrpSpPr>
          <p:grpSpPr bwMode="auto">
            <a:xfrm>
              <a:off x="7834953" y="5515241"/>
              <a:ext cx="4129088" cy="457200"/>
              <a:chOff x="960" y="2208"/>
              <a:chExt cx="2601" cy="288"/>
            </a:xfrm>
          </p:grpSpPr>
          <p:grpSp>
            <p:nvGrpSpPr>
              <p:cNvPr id="9" name="Group 42">
                <a:extLst>
                  <a:ext uri="{FF2B5EF4-FFF2-40B4-BE49-F238E27FC236}">
                    <a16:creationId xmlns="" xmlns:a16="http://schemas.microsoft.com/office/drawing/2014/main" id="{504E2870-27AF-92C1-D45B-4B8707D1B3D5}"/>
                  </a:ext>
                </a:extLst>
              </p:cNvPr>
              <p:cNvGrpSpPr>
                <a:grpSpLocks/>
              </p:cNvGrpSpPr>
              <p:nvPr/>
            </p:nvGrpSpPr>
            <p:grpSpPr bwMode="auto">
              <a:xfrm>
                <a:off x="960" y="2208"/>
                <a:ext cx="1344" cy="288"/>
                <a:chOff x="864" y="2544"/>
                <a:chExt cx="1344" cy="288"/>
              </a:xfrm>
            </p:grpSpPr>
            <p:sp>
              <p:nvSpPr>
                <p:cNvPr id="27" name="Rectangle 43" descr="Oak">
                  <a:extLst>
                    <a:ext uri="{FF2B5EF4-FFF2-40B4-BE49-F238E27FC236}">
                      <a16:creationId xmlns="" xmlns:a16="http://schemas.microsoft.com/office/drawing/2014/main" id="{F5CD96CE-4752-77D2-A829-32D33915F64B}"/>
                    </a:ext>
                  </a:extLst>
                </p:cNvPr>
                <p:cNvSpPr>
                  <a:spLocks noChangeArrowheads="1"/>
                </p:cNvSpPr>
                <p:nvPr/>
              </p:nvSpPr>
              <p:spPr bwMode="auto">
                <a:xfrm>
                  <a:off x="864" y="2544"/>
                  <a:ext cx="768" cy="288"/>
                </a:xfrm>
                <a:prstGeom prst="rect">
                  <a:avLst/>
                </a:prstGeom>
                <a:blipFill dpi="0" rotWithShape="1">
                  <a:blip r:embed="rId1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000">
                      <a:solidFill>
                        <a:srgbClr val="808080"/>
                      </a:solidFill>
                      <a:latin typeface=".VnTime" pitchFamily="34" charset="0"/>
                    </a:rPr>
                    <a:t>A</a:t>
                  </a:r>
                </a:p>
              </p:txBody>
            </p:sp>
            <p:sp>
              <p:nvSpPr>
                <p:cNvPr id="28" name="Line 44">
                  <a:extLst>
                    <a:ext uri="{FF2B5EF4-FFF2-40B4-BE49-F238E27FC236}">
                      <a16:creationId xmlns="" xmlns:a16="http://schemas.microsoft.com/office/drawing/2014/main" id="{535F7487-4912-181A-F945-5ACAC37ED2D9}"/>
                    </a:ext>
                  </a:extLst>
                </p:cNvPr>
                <p:cNvSpPr>
                  <a:spLocks noChangeShapeType="1"/>
                </p:cNvSpPr>
                <p:nvPr/>
              </p:nvSpPr>
              <p:spPr bwMode="auto">
                <a:xfrm>
                  <a:off x="1632" y="26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grpSp>
            <p:nvGrpSpPr>
              <p:cNvPr id="14" name="Group 50">
                <a:extLst>
                  <a:ext uri="{FF2B5EF4-FFF2-40B4-BE49-F238E27FC236}">
                    <a16:creationId xmlns="" xmlns:a16="http://schemas.microsoft.com/office/drawing/2014/main" id="{1BF49974-596B-4357-AF0B-682AA6042918}"/>
                  </a:ext>
                </a:extLst>
              </p:cNvPr>
              <p:cNvGrpSpPr>
                <a:grpSpLocks/>
              </p:cNvGrpSpPr>
              <p:nvPr/>
            </p:nvGrpSpPr>
            <p:grpSpPr bwMode="auto">
              <a:xfrm>
                <a:off x="2304" y="2256"/>
                <a:ext cx="1257" cy="192"/>
                <a:chOff x="3368" y="1056"/>
                <a:chExt cx="1257" cy="192"/>
              </a:xfrm>
            </p:grpSpPr>
            <p:sp>
              <p:nvSpPr>
                <p:cNvPr id="15" name="Rectangle 51">
                  <a:extLst>
                    <a:ext uri="{FF2B5EF4-FFF2-40B4-BE49-F238E27FC236}">
                      <a16:creationId xmlns="" xmlns:a16="http://schemas.microsoft.com/office/drawing/2014/main" id="{C589DCF1-8F8E-D2EB-C714-5ABB9EB2C2C9}"/>
                    </a:ext>
                  </a:extLst>
                </p:cNvPr>
                <p:cNvSpPr>
                  <a:spLocks noChangeArrowheads="1"/>
                </p:cNvSpPr>
                <p:nvPr/>
              </p:nvSpPr>
              <p:spPr bwMode="auto">
                <a:xfrm rot="10800000">
                  <a:off x="3530" y="1100"/>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6" name="Line 52">
                  <a:extLst>
                    <a:ext uri="{FF2B5EF4-FFF2-40B4-BE49-F238E27FC236}">
                      <a16:creationId xmlns="" xmlns:a16="http://schemas.microsoft.com/office/drawing/2014/main" id="{1A00530F-0698-A601-4075-7713A9137C5E}"/>
                    </a:ext>
                  </a:extLst>
                </p:cNvPr>
                <p:cNvSpPr>
                  <a:spLocks noChangeShapeType="1"/>
                </p:cNvSpPr>
                <p:nvPr/>
              </p:nvSpPr>
              <p:spPr bwMode="auto">
                <a:xfrm rot="10800000">
                  <a:off x="3871"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8" name="Line 53">
                  <a:extLst>
                    <a:ext uri="{FF2B5EF4-FFF2-40B4-BE49-F238E27FC236}">
                      <a16:creationId xmlns="" xmlns:a16="http://schemas.microsoft.com/office/drawing/2014/main" id="{DCBA73AE-D4F8-21F3-B480-891B0954199B}"/>
                    </a:ext>
                  </a:extLst>
                </p:cNvPr>
                <p:cNvSpPr>
                  <a:spLocks noChangeShapeType="1"/>
                </p:cNvSpPr>
                <p:nvPr/>
              </p:nvSpPr>
              <p:spPr bwMode="auto">
                <a:xfrm rot="10800000">
                  <a:off x="3815"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9" name="Line 54">
                  <a:extLst>
                    <a:ext uri="{FF2B5EF4-FFF2-40B4-BE49-F238E27FC236}">
                      <a16:creationId xmlns="" xmlns:a16="http://schemas.microsoft.com/office/drawing/2014/main" id="{3D2067BA-6DEF-9072-99DF-C64FB29A39F5}"/>
                    </a:ext>
                  </a:extLst>
                </p:cNvPr>
                <p:cNvSpPr>
                  <a:spLocks noChangeShapeType="1"/>
                </p:cNvSpPr>
                <p:nvPr/>
              </p:nvSpPr>
              <p:spPr bwMode="auto">
                <a:xfrm rot="10800000">
                  <a:off x="3760"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20" name="Line 55">
                  <a:extLst>
                    <a:ext uri="{FF2B5EF4-FFF2-40B4-BE49-F238E27FC236}">
                      <a16:creationId xmlns="" xmlns:a16="http://schemas.microsoft.com/office/drawing/2014/main" id="{D09BAFC8-CAF9-EADB-D4E8-8D1D7011533D}"/>
                    </a:ext>
                  </a:extLst>
                </p:cNvPr>
                <p:cNvSpPr>
                  <a:spLocks noChangeShapeType="1"/>
                </p:cNvSpPr>
                <p:nvPr/>
              </p:nvSpPr>
              <p:spPr bwMode="auto">
                <a:xfrm rot="10800000">
                  <a:off x="3704"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21" name="Line 56">
                  <a:extLst>
                    <a:ext uri="{FF2B5EF4-FFF2-40B4-BE49-F238E27FC236}">
                      <a16:creationId xmlns="" xmlns:a16="http://schemas.microsoft.com/office/drawing/2014/main" id="{12C71063-9D90-FDC0-FB2B-2237289A5ACC}"/>
                    </a:ext>
                  </a:extLst>
                </p:cNvPr>
                <p:cNvSpPr>
                  <a:spLocks noChangeShapeType="1"/>
                </p:cNvSpPr>
                <p:nvPr/>
              </p:nvSpPr>
              <p:spPr bwMode="auto">
                <a:xfrm rot="10800000">
                  <a:off x="3649"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22" name="Line 57">
                  <a:extLst>
                    <a:ext uri="{FF2B5EF4-FFF2-40B4-BE49-F238E27FC236}">
                      <a16:creationId xmlns="" xmlns:a16="http://schemas.microsoft.com/office/drawing/2014/main" id="{2B335843-BFB9-61D8-FAC5-F3EC2C8CF17B}"/>
                    </a:ext>
                  </a:extLst>
                </p:cNvPr>
                <p:cNvSpPr>
                  <a:spLocks noChangeShapeType="1"/>
                </p:cNvSpPr>
                <p:nvPr/>
              </p:nvSpPr>
              <p:spPr bwMode="auto">
                <a:xfrm rot="10800000">
                  <a:off x="3593"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23" name="Line 58">
                  <a:extLst>
                    <a:ext uri="{FF2B5EF4-FFF2-40B4-BE49-F238E27FC236}">
                      <a16:creationId xmlns="" xmlns:a16="http://schemas.microsoft.com/office/drawing/2014/main" id="{80A29D45-0CB3-A2B0-4355-44888ED76154}"/>
                    </a:ext>
                  </a:extLst>
                </p:cNvPr>
                <p:cNvSpPr>
                  <a:spLocks noChangeShapeType="1"/>
                </p:cNvSpPr>
                <p:nvPr/>
              </p:nvSpPr>
              <p:spPr bwMode="auto">
                <a:xfrm flipH="1">
                  <a:off x="3420" y="115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24" name="Arc 59">
                  <a:extLst>
                    <a:ext uri="{FF2B5EF4-FFF2-40B4-BE49-F238E27FC236}">
                      <a16:creationId xmlns="" xmlns:a16="http://schemas.microsoft.com/office/drawing/2014/main" id="{41EA5D55-F5C3-4AC4-8684-AAD76AF0BDDA}"/>
                    </a:ext>
                  </a:extLst>
                </p:cNvPr>
                <p:cNvSpPr>
                  <a:spLocks/>
                </p:cNvSpPr>
                <p:nvPr/>
              </p:nvSpPr>
              <p:spPr bwMode="auto">
                <a:xfrm flipH="1">
                  <a:off x="3368" y="1122"/>
                  <a:ext cx="56" cy="55"/>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26" name="Rectangle 60">
                  <a:extLst>
                    <a:ext uri="{FF2B5EF4-FFF2-40B4-BE49-F238E27FC236}">
                      <a16:creationId xmlns="" xmlns:a16="http://schemas.microsoft.com/office/drawing/2014/main" id="{7500ACDF-2824-E555-90C6-C95E846161B2}"/>
                    </a:ext>
                  </a:extLst>
                </p:cNvPr>
                <p:cNvSpPr>
                  <a:spLocks noChangeArrowheads="1"/>
                </p:cNvSpPr>
                <p:nvPr/>
              </p:nvSpPr>
              <p:spPr bwMode="auto">
                <a:xfrm rot="10800000">
                  <a:off x="3934" y="1056"/>
                  <a:ext cx="691" cy="192"/>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charset="0"/>
                  </a:endParaRPr>
                </a:p>
              </p:txBody>
            </p:sp>
          </p:grpSp>
        </p:grpSp>
        <p:sp>
          <p:nvSpPr>
            <p:cNvPr id="8" name="Rectangle 7">
              <a:extLst>
                <a:ext uri="{FF2B5EF4-FFF2-40B4-BE49-F238E27FC236}">
                  <a16:creationId xmlns="" xmlns:a16="http://schemas.microsoft.com/office/drawing/2014/main" id="{0A9F86F2-65D4-3B9E-F3AD-B1856AE4EC85}"/>
                </a:ext>
              </a:extLst>
            </p:cNvPr>
            <p:cNvSpPr/>
            <p:nvPr/>
          </p:nvSpPr>
          <p:spPr>
            <a:xfrm>
              <a:off x="11964038" y="5377354"/>
              <a:ext cx="76196" cy="1188720"/>
            </a:xfrm>
            <a:prstGeom prst="rect">
              <a:avLst/>
            </a:prstGeom>
            <a:solidFill>
              <a:schemeClr val="bg2">
                <a:lumMod val="2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descr="137 zalo kim anh">
            <a:extLst>
              <a:ext uri="{FF2B5EF4-FFF2-40B4-BE49-F238E27FC236}">
                <a16:creationId xmlns="" xmlns:a16="http://schemas.microsoft.com/office/drawing/2014/main" id="{8DF96115-6450-AEEF-4EE3-5A469E9587F8}"/>
              </a:ext>
            </a:extLst>
          </p:cNvPr>
          <p:cNvGrpSpPr/>
          <p:nvPr/>
        </p:nvGrpSpPr>
        <p:grpSpPr>
          <a:xfrm>
            <a:off x="5559930" y="3904278"/>
            <a:ext cx="6396848" cy="1335075"/>
            <a:chOff x="5559930" y="2975367"/>
            <a:chExt cx="6396848" cy="1335075"/>
          </a:xfrm>
        </p:grpSpPr>
        <p:sp>
          <p:nvSpPr>
            <p:cNvPr id="31" name="Rectangle 30">
              <a:extLst>
                <a:ext uri="{FF2B5EF4-FFF2-40B4-BE49-F238E27FC236}">
                  <a16:creationId xmlns="" xmlns:a16="http://schemas.microsoft.com/office/drawing/2014/main" id="{2A44A861-CA81-5E1C-183A-FFC1F3C52C30}"/>
                </a:ext>
              </a:extLst>
            </p:cNvPr>
            <p:cNvSpPr/>
            <p:nvPr/>
          </p:nvSpPr>
          <p:spPr>
            <a:xfrm>
              <a:off x="6684694" y="3642904"/>
              <a:ext cx="5272084" cy="101599"/>
            </a:xfrm>
            <a:prstGeom prst="rect">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
              <a:extLst>
                <a:ext uri="{FF2B5EF4-FFF2-40B4-BE49-F238E27FC236}">
                  <a16:creationId xmlns="" xmlns:a16="http://schemas.microsoft.com/office/drawing/2014/main" id="{0A232E90-B14A-1D85-F484-1C00D938579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0410052">
              <a:off x="5559930" y="2975367"/>
              <a:ext cx="1335075" cy="1335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descr="137 zalo kim anh">
            <a:extLst>
              <a:ext uri="{FF2B5EF4-FFF2-40B4-BE49-F238E27FC236}">
                <a16:creationId xmlns="" xmlns:a16="http://schemas.microsoft.com/office/drawing/2014/main" id="{8B6AA5C6-FD17-34A4-3E36-6B46536F887C}"/>
              </a:ext>
            </a:extLst>
          </p:cNvPr>
          <p:cNvGrpSpPr/>
          <p:nvPr/>
        </p:nvGrpSpPr>
        <p:grpSpPr>
          <a:xfrm>
            <a:off x="6684694" y="3962214"/>
            <a:ext cx="5348280" cy="1207228"/>
            <a:chOff x="6684694" y="3962214"/>
            <a:chExt cx="5348280" cy="1207228"/>
          </a:xfrm>
        </p:grpSpPr>
        <p:sp>
          <p:nvSpPr>
            <p:cNvPr id="34" name="Rectangle 40" descr="Walnut">
              <a:extLst>
                <a:ext uri="{FF2B5EF4-FFF2-40B4-BE49-F238E27FC236}">
                  <a16:creationId xmlns="" xmlns:a16="http://schemas.microsoft.com/office/drawing/2014/main" id="{498F91C7-6FA0-223F-4CD1-E6E736304287}"/>
                </a:ext>
              </a:extLst>
            </p:cNvPr>
            <p:cNvSpPr>
              <a:spLocks noChangeArrowheads="1"/>
            </p:cNvSpPr>
            <p:nvPr/>
          </p:nvSpPr>
          <p:spPr bwMode="auto">
            <a:xfrm>
              <a:off x="6684694" y="4673414"/>
              <a:ext cx="5272084" cy="496028"/>
            </a:xfrm>
            <a:prstGeom prst="rect">
              <a:avLst/>
            </a:prstGeom>
            <a:blipFill dpi="0" rotWithShape="1">
              <a:blip r:embed="rId12"/>
              <a:srcRect/>
              <a:tile tx="0" ty="0" sx="100000" sy="100000" flip="none" algn="tl"/>
            </a:bli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000">
                <a:solidFill>
                  <a:srgbClr val="808080"/>
                </a:solidFill>
                <a:latin typeface=".VnTime" pitchFamily="34" charset="0"/>
              </a:endParaRPr>
            </a:p>
          </p:txBody>
        </p:sp>
        <p:grpSp>
          <p:nvGrpSpPr>
            <p:cNvPr id="35" name="Group 41">
              <a:extLst>
                <a:ext uri="{FF2B5EF4-FFF2-40B4-BE49-F238E27FC236}">
                  <a16:creationId xmlns="" xmlns:a16="http://schemas.microsoft.com/office/drawing/2014/main" id="{85F9CD82-E64E-53BE-E06A-DF0587DA1BAB}"/>
                </a:ext>
              </a:extLst>
            </p:cNvPr>
            <p:cNvGrpSpPr>
              <a:grpSpLocks/>
            </p:cNvGrpSpPr>
            <p:nvPr/>
          </p:nvGrpSpPr>
          <p:grpSpPr bwMode="auto">
            <a:xfrm>
              <a:off x="7827693" y="4114615"/>
              <a:ext cx="4129088" cy="457200"/>
              <a:chOff x="960" y="2208"/>
              <a:chExt cx="2601" cy="288"/>
            </a:xfrm>
          </p:grpSpPr>
          <p:grpSp>
            <p:nvGrpSpPr>
              <p:cNvPr id="40" name="Group 42">
                <a:extLst>
                  <a:ext uri="{FF2B5EF4-FFF2-40B4-BE49-F238E27FC236}">
                    <a16:creationId xmlns="" xmlns:a16="http://schemas.microsoft.com/office/drawing/2014/main" id="{7263B010-503C-9032-3FEC-5B4B77F9E618}"/>
                  </a:ext>
                </a:extLst>
              </p:cNvPr>
              <p:cNvGrpSpPr>
                <a:grpSpLocks/>
              </p:cNvGrpSpPr>
              <p:nvPr/>
            </p:nvGrpSpPr>
            <p:grpSpPr bwMode="auto">
              <a:xfrm>
                <a:off x="960" y="2208"/>
                <a:ext cx="1344" cy="288"/>
                <a:chOff x="864" y="2544"/>
                <a:chExt cx="1344" cy="288"/>
              </a:xfrm>
            </p:grpSpPr>
            <p:sp>
              <p:nvSpPr>
                <p:cNvPr id="52" name="Rectangle 43" descr="Oak">
                  <a:extLst>
                    <a:ext uri="{FF2B5EF4-FFF2-40B4-BE49-F238E27FC236}">
                      <a16:creationId xmlns="" xmlns:a16="http://schemas.microsoft.com/office/drawing/2014/main" id="{40F82153-C1E7-B4E2-EDE9-DAC67C103C00}"/>
                    </a:ext>
                  </a:extLst>
                </p:cNvPr>
                <p:cNvSpPr>
                  <a:spLocks noChangeArrowheads="1"/>
                </p:cNvSpPr>
                <p:nvPr/>
              </p:nvSpPr>
              <p:spPr bwMode="auto">
                <a:xfrm>
                  <a:off x="864" y="2544"/>
                  <a:ext cx="768" cy="288"/>
                </a:xfrm>
                <a:prstGeom prst="rect">
                  <a:avLst/>
                </a:prstGeom>
                <a:blipFill dpi="0" rotWithShape="1">
                  <a:blip r:embed="rId1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000">
                      <a:solidFill>
                        <a:srgbClr val="808080"/>
                      </a:solidFill>
                      <a:latin typeface=".VnTime" pitchFamily="34" charset="0"/>
                    </a:rPr>
                    <a:t>A</a:t>
                  </a:r>
                </a:p>
              </p:txBody>
            </p:sp>
            <p:sp>
              <p:nvSpPr>
                <p:cNvPr id="53" name="Line 44">
                  <a:extLst>
                    <a:ext uri="{FF2B5EF4-FFF2-40B4-BE49-F238E27FC236}">
                      <a16:creationId xmlns="" xmlns:a16="http://schemas.microsoft.com/office/drawing/2014/main" id="{A0143DD6-B0A7-67BB-04AE-511C26505CEC}"/>
                    </a:ext>
                  </a:extLst>
                </p:cNvPr>
                <p:cNvSpPr>
                  <a:spLocks noChangeShapeType="1"/>
                </p:cNvSpPr>
                <p:nvPr/>
              </p:nvSpPr>
              <p:spPr bwMode="auto">
                <a:xfrm>
                  <a:off x="1632" y="26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grpSp>
            <p:nvGrpSpPr>
              <p:cNvPr id="41" name="Group 50">
                <a:extLst>
                  <a:ext uri="{FF2B5EF4-FFF2-40B4-BE49-F238E27FC236}">
                    <a16:creationId xmlns="" xmlns:a16="http://schemas.microsoft.com/office/drawing/2014/main" id="{458A12D7-3F6C-EB2A-794B-7D76410D4250}"/>
                  </a:ext>
                </a:extLst>
              </p:cNvPr>
              <p:cNvGrpSpPr>
                <a:grpSpLocks/>
              </p:cNvGrpSpPr>
              <p:nvPr/>
            </p:nvGrpSpPr>
            <p:grpSpPr bwMode="auto">
              <a:xfrm>
                <a:off x="2304" y="2256"/>
                <a:ext cx="1257" cy="192"/>
                <a:chOff x="3368" y="1056"/>
                <a:chExt cx="1257" cy="192"/>
              </a:xfrm>
            </p:grpSpPr>
            <p:sp>
              <p:nvSpPr>
                <p:cNvPr id="42" name="Rectangle 51">
                  <a:extLst>
                    <a:ext uri="{FF2B5EF4-FFF2-40B4-BE49-F238E27FC236}">
                      <a16:creationId xmlns="" xmlns:a16="http://schemas.microsoft.com/office/drawing/2014/main" id="{0FDD1462-DDAD-DB9E-ADE9-2C212C9192FB}"/>
                    </a:ext>
                  </a:extLst>
                </p:cNvPr>
                <p:cNvSpPr>
                  <a:spLocks noChangeArrowheads="1"/>
                </p:cNvSpPr>
                <p:nvPr/>
              </p:nvSpPr>
              <p:spPr bwMode="auto">
                <a:xfrm rot="10800000">
                  <a:off x="3530" y="1100"/>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43" name="Line 52">
                  <a:extLst>
                    <a:ext uri="{FF2B5EF4-FFF2-40B4-BE49-F238E27FC236}">
                      <a16:creationId xmlns="" xmlns:a16="http://schemas.microsoft.com/office/drawing/2014/main" id="{A84403EA-2229-361D-2156-2F421F57733D}"/>
                    </a:ext>
                  </a:extLst>
                </p:cNvPr>
                <p:cNvSpPr>
                  <a:spLocks noChangeShapeType="1"/>
                </p:cNvSpPr>
                <p:nvPr/>
              </p:nvSpPr>
              <p:spPr bwMode="auto">
                <a:xfrm rot="10800000">
                  <a:off x="3871"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44" name="Line 53">
                  <a:extLst>
                    <a:ext uri="{FF2B5EF4-FFF2-40B4-BE49-F238E27FC236}">
                      <a16:creationId xmlns="" xmlns:a16="http://schemas.microsoft.com/office/drawing/2014/main" id="{4AF79CB1-6602-6381-6EE4-7FE610196056}"/>
                    </a:ext>
                  </a:extLst>
                </p:cNvPr>
                <p:cNvSpPr>
                  <a:spLocks noChangeShapeType="1"/>
                </p:cNvSpPr>
                <p:nvPr/>
              </p:nvSpPr>
              <p:spPr bwMode="auto">
                <a:xfrm rot="10800000">
                  <a:off x="3815"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45" name="Line 54">
                  <a:extLst>
                    <a:ext uri="{FF2B5EF4-FFF2-40B4-BE49-F238E27FC236}">
                      <a16:creationId xmlns="" xmlns:a16="http://schemas.microsoft.com/office/drawing/2014/main" id="{E6DA5EB1-4EB5-0056-783F-152AEF1C004A}"/>
                    </a:ext>
                  </a:extLst>
                </p:cNvPr>
                <p:cNvSpPr>
                  <a:spLocks noChangeShapeType="1"/>
                </p:cNvSpPr>
                <p:nvPr/>
              </p:nvSpPr>
              <p:spPr bwMode="auto">
                <a:xfrm rot="10800000">
                  <a:off x="3760"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46" name="Line 55">
                  <a:extLst>
                    <a:ext uri="{FF2B5EF4-FFF2-40B4-BE49-F238E27FC236}">
                      <a16:creationId xmlns="" xmlns:a16="http://schemas.microsoft.com/office/drawing/2014/main" id="{8F9C84DE-99AA-3B97-5A1D-6CC3D9EB8390}"/>
                    </a:ext>
                  </a:extLst>
                </p:cNvPr>
                <p:cNvSpPr>
                  <a:spLocks noChangeShapeType="1"/>
                </p:cNvSpPr>
                <p:nvPr/>
              </p:nvSpPr>
              <p:spPr bwMode="auto">
                <a:xfrm rot="10800000">
                  <a:off x="3704"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47" name="Line 56">
                  <a:extLst>
                    <a:ext uri="{FF2B5EF4-FFF2-40B4-BE49-F238E27FC236}">
                      <a16:creationId xmlns="" xmlns:a16="http://schemas.microsoft.com/office/drawing/2014/main" id="{611A3557-A86A-ACCF-B806-CD1F133DEB38}"/>
                    </a:ext>
                  </a:extLst>
                </p:cNvPr>
                <p:cNvSpPr>
                  <a:spLocks noChangeShapeType="1"/>
                </p:cNvSpPr>
                <p:nvPr/>
              </p:nvSpPr>
              <p:spPr bwMode="auto">
                <a:xfrm rot="10800000">
                  <a:off x="3649"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48" name="Line 57">
                  <a:extLst>
                    <a:ext uri="{FF2B5EF4-FFF2-40B4-BE49-F238E27FC236}">
                      <a16:creationId xmlns="" xmlns:a16="http://schemas.microsoft.com/office/drawing/2014/main" id="{B0658800-2ED0-FB0F-6975-144E74029650}"/>
                    </a:ext>
                  </a:extLst>
                </p:cNvPr>
                <p:cNvSpPr>
                  <a:spLocks noChangeShapeType="1"/>
                </p:cNvSpPr>
                <p:nvPr/>
              </p:nvSpPr>
              <p:spPr bwMode="auto">
                <a:xfrm rot="10800000">
                  <a:off x="3593"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49" name="Line 58">
                  <a:extLst>
                    <a:ext uri="{FF2B5EF4-FFF2-40B4-BE49-F238E27FC236}">
                      <a16:creationId xmlns="" xmlns:a16="http://schemas.microsoft.com/office/drawing/2014/main" id="{6A53567D-575C-B523-EDF4-8CA9A1F944C0}"/>
                    </a:ext>
                  </a:extLst>
                </p:cNvPr>
                <p:cNvSpPr>
                  <a:spLocks noChangeShapeType="1"/>
                </p:cNvSpPr>
                <p:nvPr/>
              </p:nvSpPr>
              <p:spPr bwMode="auto">
                <a:xfrm flipH="1">
                  <a:off x="3420" y="115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50" name="Arc 59">
                  <a:extLst>
                    <a:ext uri="{FF2B5EF4-FFF2-40B4-BE49-F238E27FC236}">
                      <a16:creationId xmlns="" xmlns:a16="http://schemas.microsoft.com/office/drawing/2014/main" id="{35CAFE11-DCDE-A6C0-DFEE-7810D9560904}"/>
                    </a:ext>
                  </a:extLst>
                </p:cNvPr>
                <p:cNvSpPr>
                  <a:spLocks/>
                </p:cNvSpPr>
                <p:nvPr/>
              </p:nvSpPr>
              <p:spPr bwMode="auto">
                <a:xfrm flipH="1">
                  <a:off x="3368" y="1122"/>
                  <a:ext cx="56" cy="55"/>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51" name="Rectangle 60">
                  <a:extLst>
                    <a:ext uri="{FF2B5EF4-FFF2-40B4-BE49-F238E27FC236}">
                      <a16:creationId xmlns="" xmlns:a16="http://schemas.microsoft.com/office/drawing/2014/main" id="{6B93F97E-A685-C997-5A2F-EF91F4A309ED}"/>
                    </a:ext>
                  </a:extLst>
                </p:cNvPr>
                <p:cNvSpPr>
                  <a:spLocks noChangeArrowheads="1"/>
                </p:cNvSpPr>
                <p:nvPr/>
              </p:nvSpPr>
              <p:spPr bwMode="auto">
                <a:xfrm rot="10800000">
                  <a:off x="3819" y="1056"/>
                  <a:ext cx="806" cy="192"/>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charset="0"/>
                  </a:endParaRPr>
                </a:p>
              </p:txBody>
            </p:sp>
          </p:grpSp>
        </p:grpSp>
        <p:sp>
          <p:nvSpPr>
            <p:cNvPr id="36" name="Rectangle 35">
              <a:extLst>
                <a:ext uri="{FF2B5EF4-FFF2-40B4-BE49-F238E27FC236}">
                  <a16:creationId xmlns="" xmlns:a16="http://schemas.microsoft.com/office/drawing/2014/main" id="{D3F0BB07-155E-C4F9-85D3-813219165E33}"/>
                </a:ext>
              </a:extLst>
            </p:cNvPr>
            <p:cNvSpPr/>
            <p:nvPr/>
          </p:nvSpPr>
          <p:spPr>
            <a:xfrm>
              <a:off x="11956778" y="3962214"/>
              <a:ext cx="76196" cy="1188720"/>
            </a:xfrm>
            <a:prstGeom prst="rect">
              <a:avLst/>
            </a:prstGeom>
            <a:solidFill>
              <a:schemeClr val="bg2">
                <a:lumMod val="2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descr="137 zalo kim anh">
            <a:extLst>
              <a:ext uri="{FF2B5EF4-FFF2-40B4-BE49-F238E27FC236}">
                <a16:creationId xmlns="" xmlns:a16="http://schemas.microsoft.com/office/drawing/2014/main" id="{29A4D23A-8B10-0C87-873A-0B5AD635C36C}"/>
              </a:ext>
            </a:extLst>
          </p:cNvPr>
          <p:cNvGrpSpPr/>
          <p:nvPr/>
        </p:nvGrpSpPr>
        <p:grpSpPr>
          <a:xfrm>
            <a:off x="7178175" y="4096471"/>
            <a:ext cx="1214120" cy="446769"/>
            <a:chOff x="6989493" y="3167560"/>
            <a:chExt cx="1214120" cy="446769"/>
          </a:xfrm>
        </p:grpSpPr>
        <p:sp>
          <p:nvSpPr>
            <p:cNvPr id="55" name="Line 62">
              <a:extLst>
                <a:ext uri="{FF2B5EF4-FFF2-40B4-BE49-F238E27FC236}">
                  <a16:creationId xmlns="" xmlns:a16="http://schemas.microsoft.com/office/drawing/2014/main" id="{951A0CF4-D16D-D05B-006E-AB0F8B6632D8}"/>
                </a:ext>
              </a:extLst>
            </p:cNvPr>
            <p:cNvSpPr>
              <a:spLocks noChangeShapeType="1"/>
            </p:cNvSpPr>
            <p:nvPr/>
          </p:nvSpPr>
          <p:spPr bwMode="auto">
            <a:xfrm flipH="1">
              <a:off x="7472093" y="3614329"/>
              <a:ext cx="731520" cy="0"/>
            </a:xfrm>
            <a:prstGeom prst="line">
              <a:avLst/>
            </a:prstGeom>
            <a:noFill/>
            <a:ln w="38100">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chemeClr val="accent5"/>
                </a:solidFill>
                <a:latin typeface="Arial" charset="0"/>
              </a:endParaRPr>
            </a:p>
          </p:txBody>
        </p:sp>
        <p:sp>
          <p:nvSpPr>
            <p:cNvPr id="56" name="Text Box 63">
              <a:extLst>
                <a:ext uri="{FF2B5EF4-FFF2-40B4-BE49-F238E27FC236}">
                  <a16:creationId xmlns="" xmlns:a16="http://schemas.microsoft.com/office/drawing/2014/main" id="{2812E946-8814-9B98-A63C-0FD8E13AC605}"/>
                </a:ext>
              </a:extLst>
            </p:cNvPr>
            <p:cNvSpPr txBox="1">
              <a:spLocks noChangeArrowheads="1"/>
            </p:cNvSpPr>
            <p:nvPr/>
          </p:nvSpPr>
          <p:spPr bwMode="auto">
            <a:xfrm>
              <a:off x="6989493" y="3167560"/>
              <a:ext cx="739775" cy="3667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chemeClr val="accent5"/>
                  </a:solidFill>
                  <a:cs typeface="Arial" charset="0"/>
                </a:rPr>
                <a:t>F</a:t>
              </a:r>
              <a:r>
                <a:rPr lang="en-US" baseline="-25000">
                  <a:solidFill>
                    <a:schemeClr val="accent5"/>
                  </a:solidFill>
                  <a:cs typeface="Arial" charset="0"/>
                </a:rPr>
                <a:t>mst</a:t>
              </a:r>
              <a:endParaRPr lang="fr-FR">
                <a:solidFill>
                  <a:schemeClr val="accent5"/>
                </a:solidFill>
                <a:cs typeface="Arial" charset="0"/>
              </a:endParaRPr>
            </a:p>
          </p:txBody>
        </p:sp>
        <p:sp>
          <p:nvSpPr>
            <p:cNvPr id="57" name="Line 64">
              <a:extLst>
                <a:ext uri="{FF2B5EF4-FFF2-40B4-BE49-F238E27FC236}">
                  <a16:creationId xmlns="" xmlns:a16="http://schemas.microsoft.com/office/drawing/2014/main" id="{D597BFEE-28AF-7321-1962-EF49C8C4DD27}"/>
                </a:ext>
              </a:extLst>
            </p:cNvPr>
            <p:cNvSpPr>
              <a:spLocks noChangeShapeType="1"/>
            </p:cNvSpPr>
            <p:nvPr/>
          </p:nvSpPr>
          <p:spPr bwMode="auto">
            <a:xfrm>
              <a:off x="7018521" y="3211102"/>
              <a:ext cx="274320" cy="0"/>
            </a:xfrm>
            <a:prstGeom prst="line">
              <a:avLst/>
            </a:prstGeom>
            <a:noFill/>
            <a:ln w="9525">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chemeClr val="accent5"/>
                </a:solidFill>
                <a:latin typeface="Arial" charset="0"/>
              </a:endParaRPr>
            </a:p>
          </p:txBody>
        </p:sp>
      </p:grpSp>
      <p:grpSp>
        <p:nvGrpSpPr>
          <p:cNvPr id="58" name="Group 57" descr="137 zalo kim anh">
            <a:extLst>
              <a:ext uri="{FF2B5EF4-FFF2-40B4-BE49-F238E27FC236}">
                <a16:creationId xmlns="" xmlns:a16="http://schemas.microsoft.com/office/drawing/2014/main" id="{A01D62D3-94BE-40F9-3483-1EC24EE9A47C}"/>
              </a:ext>
            </a:extLst>
          </p:cNvPr>
          <p:cNvGrpSpPr/>
          <p:nvPr/>
        </p:nvGrpSpPr>
        <p:grpSpPr>
          <a:xfrm>
            <a:off x="9046893" y="3962215"/>
            <a:ext cx="825502" cy="393700"/>
            <a:chOff x="9046893" y="3033304"/>
            <a:chExt cx="825502" cy="393700"/>
          </a:xfrm>
        </p:grpSpPr>
        <p:sp>
          <p:nvSpPr>
            <p:cNvPr id="59" name="Line 46">
              <a:extLst>
                <a:ext uri="{FF2B5EF4-FFF2-40B4-BE49-F238E27FC236}">
                  <a16:creationId xmlns="" xmlns:a16="http://schemas.microsoft.com/office/drawing/2014/main" id="{018D6139-5D15-7D62-73BB-DC9308411B18}"/>
                </a:ext>
              </a:extLst>
            </p:cNvPr>
            <p:cNvSpPr>
              <a:spLocks noChangeShapeType="1"/>
            </p:cNvSpPr>
            <p:nvPr/>
          </p:nvSpPr>
          <p:spPr bwMode="auto">
            <a:xfrm>
              <a:off x="9046893" y="3427004"/>
              <a:ext cx="73152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60" name="Text Box 48">
              <a:extLst>
                <a:ext uri="{FF2B5EF4-FFF2-40B4-BE49-F238E27FC236}">
                  <a16:creationId xmlns="" xmlns:a16="http://schemas.microsoft.com/office/drawing/2014/main" id="{4EBEC3D8-EC6B-ABD6-B408-CA16DCB1D3D6}"/>
                </a:ext>
              </a:extLst>
            </p:cNvPr>
            <p:cNvSpPr txBox="1">
              <a:spLocks noChangeArrowheads="1"/>
            </p:cNvSpPr>
            <p:nvPr/>
          </p:nvSpPr>
          <p:spPr bwMode="auto">
            <a:xfrm>
              <a:off x="9353487" y="3033304"/>
              <a:ext cx="51890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0000"/>
                  </a:solidFill>
                  <a:cs typeface="Arial" charset="0"/>
                </a:rPr>
                <a:t>F</a:t>
              </a:r>
              <a:r>
                <a:rPr lang="en-US" baseline="-25000">
                  <a:solidFill>
                    <a:srgbClr val="FF0000"/>
                  </a:solidFill>
                  <a:cs typeface="Arial" charset="0"/>
                </a:rPr>
                <a:t>k</a:t>
              </a:r>
              <a:endParaRPr lang="fr-FR">
                <a:solidFill>
                  <a:srgbClr val="FF0000"/>
                </a:solidFill>
                <a:cs typeface="Arial" charset="0"/>
              </a:endParaRPr>
            </a:p>
          </p:txBody>
        </p:sp>
        <p:sp>
          <p:nvSpPr>
            <p:cNvPr id="61" name="Line 49">
              <a:extLst>
                <a:ext uri="{FF2B5EF4-FFF2-40B4-BE49-F238E27FC236}">
                  <a16:creationId xmlns="" xmlns:a16="http://schemas.microsoft.com/office/drawing/2014/main" id="{C7067822-83C0-17A3-F1D3-82C4360D25E9}"/>
                </a:ext>
              </a:extLst>
            </p:cNvPr>
            <p:cNvSpPr>
              <a:spLocks noChangeShapeType="1"/>
            </p:cNvSpPr>
            <p:nvPr/>
          </p:nvSpPr>
          <p:spPr bwMode="auto">
            <a:xfrm>
              <a:off x="9381725" y="3076167"/>
              <a:ext cx="27432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grpSp>
        <p:nvGrpSpPr>
          <p:cNvPr id="62" name="Group 61" descr="137 zalo kim anh">
            <a:extLst>
              <a:ext uri="{FF2B5EF4-FFF2-40B4-BE49-F238E27FC236}">
                <a16:creationId xmlns="" xmlns:a16="http://schemas.microsoft.com/office/drawing/2014/main" id="{11CCD003-AFA5-7DF0-121B-AC0C90C7E147}"/>
              </a:ext>
            </a:extLst>
          </p:cNvPr>
          <p:cNvGrpSpPr/>
          <p:nvPr/>
        </p:nvGrpSpPr>
        <p:grpSpPr>
          <a:xfrm>
            <a:off x="5567190" y="5304904"/>
            <a:ext cx="6396848" cy="1335075"/>
            <a:chOff x="5559930" y="2975367"/>
            <a:chExt cx="6396848" cy="1335075"/>
          </a:xfrm>
        </p:grpSpPr>
        <p:sp>
          <p:nvSpPr>
            <p:cNvPr id="63" name="Rectangle 62">
              <a:extLst>
                <a:ext uri="{FF2B5EF4-FFF2-40B4-BE49-F238E27FC236}">
                  <a16:creationId xmlns="" xmlns:a16="http://schemas.microsoft.com/office/drawing/2014/main" id="{6B5E2AA9-68CE-FB89-E93F-DED7BF9E67C3}"/>
                </a:ext>
              </a:extLst>
            </p:cNvPr>
            <p:cNvSpPr/>
            <p:nvPr/>
          </p:nvSpPr>
          <p:spPr>
            <a:xfrm>
              <a:off x="6684694" y="3642904"/>
              <a:ext cx="5272084" cy="101599"/>
            </a:xfrm>
            <a:custGeom>
              <a:avLst/>
              <a:gdLst>
                <a:gd name="connsiteX0" fmla="*/ 0 w 5272084"/>
                <a:gd name="connsiteY0" fmla="*/ 0 h 101599"/>
                <a:gd name="connsiteX1" fmla="*/ 533066 w 5272084"/>
                <a:gd name="connsiteY1" fmla="*/ 0 h 101599"/>
                <a:gd name="connsiteX2" fmla="*/ 1224295 w 5272084"/>
                <a:gd name="connsiteY2" fmla="*/ 0 h 101599"/>
                <a:gd name="connsiteX3" fmla="*/ 1704640 w 5272084"/>
                <a:gd name="connsiteY3" fmla="*/ 0 h 101599"/>
                <a:gd name="connsiteX4" fmla="*/ 2343148 w 5272084"/>
                <a:gd name="connsiteY4" fmla="*/ 0 h 101599"/>
                <a:gd name="connsiteX5" fmla="*/ 2770773 w 5272084"/>
                <a:gd name="connsiteY5" fmla="*/ 0 h 101599"/>
                <a:gd name="connsiteX6" fmla="*/ 3198398 w 5272084"/>
                <a:gd name="connsiteY6" fmla="*/ 0 h 101599"/>
                <a:gd name="connsiteX7" fmla="*/ 3731464 w 5272084"/>
                <a:gd name="connsiteY7" fmla="*/ 0 h 101599"/>
                <a:gd name="connsiteX8" fmla="*/ 4422693 w 5272084"/>
                <a:gd name="connsiteY8" fmla="*/ 0 h 101599"/>
                <a:gd name="connsiteX9" fmla="*/ 5272084 w 5272084"/>
                <a:gd name="connsiteY9" fmla="*/ 0 h 101599"/>
                <a:gd name="connsiteX10" fmla="*/ 5272084 w 5272084"/>
                <a:gd name="connsiteY10" fmla="*/ 101599 h 101599"/>
                <a:gd name="connsiteX11" fmla="*/ 4686297 w 5272084"/>
                <a:gd name="connsiteY11" fmla="*/ 101599 h 101599"/>
                <a:gd name="connsiteX12" fmla="*/ 4205951 w 5272084"/>
                <a:gd name="connsiteY12" fmla="*/ 101599 h 101599"/>
                <a:gd name="connsiteX13" fmla="*/ 3778327 w 5272084"/>
                <a:gd name="connsiteY13" fmla="*/ 101599 h 101599"/>
                <a:gd name="connsiteX14" fmla="*/ 3139819 w 5272084"/>
                <a:gd name="connsiteY14" fmla="*/ 101599 h 101599"/>
                <a:gd name="connsiteX15" fmla="*/ 2554032 w 5272084"/>
                <a:gd name="connsiteY15" fmla="*/ 101599 h 101599"/>
                <a:gd name="connsiteX16" fmla="*/ 1862803 w 5272084"/>
                <a:gd name="connsiteY16" fmla="*/ 101599 h 101599"/>
                <a:gd name="connsiteX17" fmla="*/ 1277016 w 5272084"/>
                <a:gd name="connsiteY17" fmla="*/ 101599 h 101599"/>
                <a:gd name="connsiteX18" fmla="*/ 585787 w 5272084"/>
                <a:gd name="connsiteY18" fmla="*/ 101599 h 101599"/>
                <a:gd name="connsiteX19" fmla="*/ 0 w 5272084"/>
                <a:gd name="connsiteY19" fmla="*/ 101599 h 101599"/>
                <a:gd name="connsiteX20" fmla="*/ 0 w 5272084"/>
                <a:gd name="connsiteY20" fmla="*/ 0 h 10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72084" h="101599" fill="none" extrusionOk="0">
                  <a:moveTo>
                    <a:pt x="0" y="0"/>
                  </a:moveTo>
                  <a:cubicBezTo>
                    <a:pt x="147605" y="-63362"/>
                    <a:pt x="280610" y="27870"/>
                    <a:pt x="533066" y="0"/>
                  </a:cubicBezTo>
                  <a:cubicBezTo>
                    <a:pt x="785522" y="-27870"/>
                    <a:pt x="1005931" y="58059"/>
                    <a:pt x="1224295" y="0"/>
                  </a:cubicBezTo>
                  <a:cubicBezTo>
                    <a:pt x="1442659" y="-58059"/>
                    <a:pt x="1568972" y="26928"/>
                    <a:pt x="1704640" y="0"/>
                  </a:cubicBezTo>
                  <a:cubicBezTo>
                    <a:pt x="1840308" y="-26928"/>
                    <a:pt x="2065615" y="35221"/>
                    <a:pt x="2343148" y="0"/>
                  </a:cubicBezTo>
                  <a:cubicBezTo>
                    <a:pt x="2620681" y="-35221"/>
                    <a:pt x="2634079" y="29147"/>
                    <a:pt x="2770773" y="0"/>
                  </a:cubicBezTo>
                  <a:cubicBezTo>
                    <a:pt x="2907467" y="-29147"/>
                    <a:pt x="2996762" y="49456"/>
                    <a:pt x="3198398" y="0"/>
                  </a:cubicBezTo>
                  <a:cubicBezTo>
                    <a:pt x="3400034" y="-49456"/>
                    <a:pt x="3466132" y="551"/>
                    <a:pt x="3731464" y="0"/>
                  </a:cubicBezTo>
                  <a:cubicBezTo>
                    <a:pt x="3996796" y="-551"/>
                    <a:pt x="4163496" y="57956"/>
                    <a:pt x="4422693" y="0"/>
                  </a:cubicBezTo>
                  <a:cubicBezTo>
                    <a:pt x="4681890" y="-57956"/>
                    <a:pt x="4981948" y="45704"/>
                    <a:pt x="5272084" y="0"/>
                  </a:cubicBezTo>
                  <a:cubicBezTo>
                    <a:pt x="5276707" y="38909"/>
                    <a:pt x="5269035" y="56048"/>
                    <a:pt x="5272084" y="101599"/>
                  </a:cubicBezTo>
                  <a:cubicBezTo>
                    <a:pt x="5084519" y="127524"/>
                    <a:pt x="4875136" y="43734"/>
                    <a:pt x="4686297" y="101599"/>
                  </a:cubicBezTo>
                  <a:cubicBezTo>
                    <a:pt x="4497458" y="159464"/>
                    <a:pt x="4442564" y="99800"/>
                    <a:pt x="4205951" y="101599"/>
                  </a:cubicBezTo>
                  <a:cubicBezTo>
                    <a:pt x="3969338" y="103398"/>
                    <a:pt x="3991830" y="100460"/>
                    <a:pt x="3778327" y="101599"/>
                  </a:cubicBezTo>
                  <a:cubicBezTo>
                    <a:pt x="3564824" y="102738"/>
                    <a:pt x="3319881" y="31640"/>
                    <a:pt x="3139819" y="101599"/>
                  </a:cubicBezTo>
                  <a:cubicBezTo>
                    <a:pt x="2959757" y="171558"/>
                    <a:pt x="2699061" y="64106"/>
                    <a:pt x="2554032" y="101599"/>
                  </a:cubicBezTo>
                  <a:cubicBezTo>
                    <a:pt x="2409003" y="139092"/>
                    <a:pt x="2100893" y="37917"/>
                    <a:pt x="1862803" y="101599"/>
                  </a:cubicBezTo>
                  <a:cubicBezTo>
                    <a:pt x="1624713" y="165281"/>
                    <a:pt x="1437952" y="101134"/>
                    <a:pt x="1277016" y="101599"/>
                  </a:cubicBezTo>
                  <a:cubicBezTo>
                    <a:pt x="1116080" y="102064"/>
                    <a:pt x="787860" y="32782"/>
                    <a:pt x="585787" y="101599"/>
                  </a:cubicBezTo>
                  <a:cubicBezTo>
                    <a:pt x="383714" y="170416"/>
                    <a:pt x="142344" y="53599"/>
                    <a:pt x="0" y="101599"/>
                  </a:cubicBezTo>
                  <a:cubicBezTo>
                    <a:pt x="-7992" y="51784"/>
                    <a:pt x="7568" y="28403"/>
                    <a:pt x="0" y="0"/>
                  </a:cubicBezTo>
                  <a:close/>
                </a:path>
                <a:path w="5272084" h="101599" stroke="0" extrusionOk="0">
                  <a:moveTo>
                    <a:pt x="0" y="0"/>
                  </a:moveTo>
                  <a:cubicBezTo>
                    <a:pt x="110980" y="-40787"/>
                    <a:pt x="284938" y="10435"/>
                    <a:pt x="427625" y="0"/>
                  </a:cubicBezTo>
                  <a:cubicBezTo>
                    <a:pt x="570313" y="-10435"/>
                    <a:pt x="793929" y="35509"/>
                    <a:pt x="1066133" y="0"/>
                  </a:cubicBezTo>
                  <a:cubicBezTo>
                    <a:pt x="1338337" y="-35509"/>
                    <a:pt x="1566070" y="56309"/>
                    <a:pt x="1704640" y="0"/>
                  </a:cubicBezTo>
                  <a:cubicBezTo>
                    <a:pt x="1843210" y="-56309"/>
                    <a:pt x="1936778" y="38252"/>
                    <a:pt x="2132265" y="0"/>
                  </a:cubicBezTo>
                  <a:cubicBezTo>
                    <a:pt x="2327753" y="-38252"/>
                    <a:pt x="2438440" y="51506"/>
                    <a:pt x="2612611" y="0"/>
                  </a:cubicBezTo>
                  <a:cubicBezTo>
                    <a:pt x="2786782" y="-51506"/>
                    <a:pt x="3027753" y="61286"/>
                    <a:pt x="3251118" y="0"/>
                  </a:cubicBezTo>
                  <a:cubicBezTo>
                    <a:pt x="3474483" y="-61286"/>
                    <a:pt x="3682912" y="54898"/>
                    <a:pt x="3836906" y="0"/>
                  </a:cubicBezTo>
                  <a:cubicBezTo>
                    <a:pt x="3990900" y="-54898"/>
                    <a:pt x="4167113" y="14046"/>
                    <a:pt x="4264530" y="0"/>
                  </a:cubicBezTo>
                  <a:cubicBezTo>
                    <a:pt x="4361947" y="-14046"/>
                    <a:pt x="4874843" y="39084"/>
                    <a:pt x="5272084" y="0"/>
                  </a:cubicBezTo>
                  <a:cubicBezTo>
                    <a:pt x="5274095" y="43766"/>
                    <a:pt x="5264589" y="77339"/>
                    <a:pt x="5272084" y="101599"/>
                  </a:cubicBezTo>
                  <a:cubicBezTo>
                    <a:pt x="5028309" y="112143"/>
                    <a:pt x="4877857" y="79837"/>
                    <a:pt x="4739018" y="101599"/>
                  </a:cubicBezTo>
                  <a:cubicBezTo>
                    <a:pt x="4600179" y="123361"/>
                    <a:pt x="4447816" y="49360"/>
                    <a:pt x="4205951" y="101599"/>
                  </a:cubicBezTo>
                  <a:cubicBezTo>
                    <a:pt x="3964086" y="153838"/>
                    <a:pt x="3898598" y="59226"/>
                    <a:pt x="3725606" y="101599"/>
                  </a:cubicBezTo>
                  <a:cubicBezTo>
                    <a:pt x="3552615" y="143972"/>
                    <a:pt x="3361708" y="54948"/>
                    <a:pt x="3192540" y="101599"/>
                  </a:cubicBezTo>
                  <a:cubicBezTo>
                    <a:pt x="3023372" y="148250"/>
                    <a:pt x="2894118" y="88333"/>
                    <a:pt x="2659473" y="101599"/>
                  </a:cubicBezTo>
                  <a:cubicBezTo>
                    <a:pt x="2424828" y="114865"/>
                    <a:pt x="2272953" y="26058"/>
                    <a:pt x="2020966" y="101599"/>
                  </a:cubicBezTo>
                  <a:cubicBezTo>
                    <a:pt x="1768979" y="177140"/>
                    <a:pt x="1570804" y="88206"/>
                    <a:pt x="1382458" y="101599"/>
                  </a:cubicBezTo>
                  <a:cubicBezTo>
                    <a:pt x="1194112" y="114992"/>
                    <a:pt x="1005645" y="84351"/>
                    <a:pt x="849391" y="101599"/>
                  </a:cubicBezTo>
                  <a:cubicBezTo>
                    <a:pt x="693137" y="118847"/>
                    <a:pt x="273594" y="29444"/>
                    <a:pt x="0" y="101599"/>
                  </a:cubicBezTo>
                  <a:cubicBezTo>
                    <a:pt x="-6487" y="58383"/>
                    <a:pt x="6347" y="47896"/>
                    <a:pt x="0" y="0"/>
                  </a:cubicBezTo>
                  <a:close/>
                </a:path>
              </a:pathLst>
            </a:custGeom>
            <a:blipFill>
              <a:blip r:embed="rId13"/>
              <a:tile tx="0" ty="0" sx="100000" sy="100000" flip="none" algn="tl"/>
            </a:blipFill>
            <a:ln>
              <a:solidFill>
                <a:schemeClr val="tx1"/>
              </a:solidFill>
              <a:extLst>
                <a:ext uri="{C807C97D-BFC1-408E-A445-0C87EB9F89A2}">
                  <ask:lineSketchStyleProps xmlns="" xmlns:ask="http://schemas.microsoft.com/office/drawing/2018/sketchyshapes" sd="182050842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2">
              <a:extLst>
                <a:ext uri="{FF2B5EF4-FFF2-40B4-BE49-F238E27FC236}">
                  <a16:creationId xmlns="" xmlns:a16="http://schemas.microsoft.com/office/drawing/2014/main" id="{25463FFB-7BDE-5FA5-18AD-43C96D43497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0410052">
              <a:off x="5559930" y="2975367"/>
              <a:ext cx="1335075" cy="1335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Group 64" descr="137 zalo kim anh">
            <a:extLst>
              <a:ext uri="{FF2B5EF4-FFF2-40B4-BE49-F238E27FC236}">
                <a16:creationId xmlns="" xmlns:a16="http://schemas.microsoft.com/office/drawing/2014/main" id="{EFBFEA42-64F6-64F7-3733-27FD89EAB74D}"/>
              </a:ext>
            </a:extLst>
          </p:cNvPr>
          <p:cNvGrpSpPr/>
          <p:nvPr/>
        </p:nvGrpSpPr>
        <p:grpSpPr>
          <a:xfrm>
            <a:off x="9054153" y="5362841"/>
            <a:ext cx="914400" cy="393700"/>
            <a:chOff x="9046893" y="3033304"/>
            <a:chExt cx="914400" cy="393700"/>
          </a:xfrm>
        </p:grpSpPr>
        <p:sp>
          <p:nvSpPr>
            <p:cNvPr id="66" name="Line 46">
              <a:extLst>
                <a:ext uri="{FF2B5EF4-FFF2-40B4-BE49-F238E27FC236}">
                  <a16:creationId xmlns="" xmlns:a16="http://schemas.microsoft.com/office/drawing/2014/main" id="{3ADE5062-D205-70B0-DE5F-2B565A661DA9}"/>
                </a:ext>
              </a:extLst>
            </p:cNvPr>
            <p:cNvSpPr>
              <a:spLocks noChangeShapeType="1"/>
            </p:cNvSpPr>
            <p:nvPr/>
          </p:nvSpPr>
          <p:spPr bwMode="auto">
            <a:xfrm>
              <a:off x="9046893" y="3427004"/>
              <a:ext cx="9144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67" name="Text Box 48">
              <a:extLst>
                <a:ext uri="{FF2B5EF4-FFF2-40B4-BE49-F238E27FC236}">
                  <a16:creationId xmlns="" xmlns:a16="http://schemas.microsoft.com/office/drawing/2014/main" id="{F0E2F8E9-7762-2FC7-A98D-594574243F5F}"/>
                </a:ext>
              </a:extLst>
            </p:cNvPr>
            <p:cNvSpPr txBox="1">
              <a:spLocks noChangeArrowheads="1"/>
            </p:cNvSpPr>
            <p:nvPr/>
          </p:nvSpPr>
          <p:spPr bwMode="auto">
            <a:xfrm>
              <a:off x="9353487" y="3033304"/>
              <a:ext cx="51890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0000"/>
                  </a:solidFill>
                  <a:cs typeface="Arial" charset="0"/>
                </a:rPr>
                <a:t>F</a:t>
              </a:r>
              <a:r>
                <a:rPr lang="en-US" baseline="-25000">
                  <a:solidFill>
                    <a:srgbClr val="FF0000"/>
                  </a:solidFill>
                  <a:cs typeface="Arial" charset="0"/>
                </a:rPr>
                <a:t>k</a:t>
              </a:r>
              <a:endParaRPr lang="fr-FR">
                <a:solidFill>
                  <a:srgbClr val="FF0000"/>
                </a:solidFill>
                <a:cs typeface="Arial" charset="0"/>
              </a:endParaRPr>
            </a:p>
          </p:txBody>
        </p:sp>
        <p:sp>
          <p:nvSpPr>
            <p:cNvPr id="68" name="Line 49">
              <a:extLst>
                <a:ext uri="{FF2B5EF4-FFF2-40B4-BE49-F238E27FC236}">
                  <a16:creationId xmlns="" xmlns:a16="http://schemas.microsoft.com/office/drawing/2014/main" id="{E51BCEBD-9C48-2A12-AF0C-1CB1FD676FDA}"/>
                </a:ext>
              </a:extLst>
            </p:cNvPr>
            <p:cNvSpPr>
              <a:spLocks noChangeShapeType="1"/>
            </p:cNvSpPr>
            <p:nvPr/>
          </p:nvSpPr>
          <p:spPr bwMode="auto">
            <a:xfrm>
              <a:off x="9381725" y="3076167"/>
              <a:ext cx="27432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grpSp>
        <p:nvGrpSpPr>
          <p:cNvPr id="69" name="Group 68" descr="137 zalo kim anh">
            <a:extLst>
              <a:ext uri="{FF2B5EF4-FFF2-40B4-BE49-F238E27FC236}">
                <a16:creationId xmlns="" xmlns:a16="http://schemas.microsoft.com/office/drawing/2014/main" id="{E85A396E-F5B9-DE32-0CA8-6EAE4F8A8164}"/>
              </a:ext>
            </a:extLst>
          </p:cNvPr>
          <p:cNvGrpSpPr/>
          <p:nvPr/>
        </p:nvGrpSpPr>
        <p:grpSpPr>
          <a:xfrm>
            <a:off x="7054809" y="5497097"/>
            <a:ext cx="1397000" cy="446769"/>
            <a:chOff x="6989493" y="3167560"/>
            <a:chExt cx="1397000" cy="446769"/>
          </a:xfrm>
        </p:grpSpPr>
        <p:sp>
          <p:nvSpPr>
            <p:cNvPr id="127" name="Line 62">
              <a:extLst>
                <a:ext uri="{FF2B5EF4-FFF2-40B4-BE49-F238E27FC236}">
                  <a16:creationId xmlns="" xmlns:a16="http://schemas.microsoft.com/office/drawing/2014/main" id="{B2A19F93-E2DD-350D-E611-56ABD7A198F5}"/>
                </a:ext>
              </a:extLst>
            </p:cNvPr>
            <p:cNvSpPr>
              <a:spLocks noChangeShapeType="1"/>
            </p:cNvSpPr>
            <p:nvPr/>
          </p:nvSpPr>
          <p:spPr bwMode="auto">
            <a:xfrm flipH="1">
              <a:off x="7472093" y="3614329"/>
              <a:ext cx="914400" cy="0"/>
            </a:xfrm>
            <a:prstGeom prst="line">
              <a:avLst/>
            </a:prstGeom>
            <a:noFill/>
            <a:ln w="38100">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chemeClr val="accent5"/>
                </a:solidFill>
                <a:latin typeface="Arial" charset="0"/>
              </a:endParaRPr>
            </a:p>
          </p:txBody>
        </p:sp>
        <p:sp>
          <p:nvSpPr>
            <p:cNvPr id="128" name="Text Box 63">
              <a:extLst>
                <a:ext uri="{FF2B5EF4-FFF2-40B4-BE49-F238E27FC236}">
                  <a16:creationId xmlns="" xmlns:a16="http://schemas.microsoft.com/office/drawing/2014/main" id="{26626B3E-6085-C5D4-5CA1-63B13181B531}"/>
                </a:ext>
              </a:extLst>
            </p:cNvPr>
            <p:cNvSpPr txBox="1">
              <a:spLocks noChangeArrowheads="1"/>
            </p:cNvSpPr>
            <p:nvPr/>
          </p:nvSpPr>
          <p:spPr bwMode="auto">
            <a:xfrm>
              <a:off x="6989493" y="3167560"/>
              <a:ext cx="739775" cy="3667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chemeClr val="accent5"/>
                  </a:solidFill>
                  <a:cs typeface="Arial" charset="0"/>
                </a:rPr>
                <a:t>F</a:t>
              </a:r>
              <a:r>
                <a:rPr lang="en-US" baseline="-25000">
                  <a:solidFill>
                    <a:schemeClr val="accent5"/>
                  </a:solidFill>
                  <a:cs typeface="Arial" charset="0"/>
                </a:rPr>
                <a:t>mst</a:t>
              </a:r>
              <a:endParaRPr lang="fr-FR">
                <a:solidFill>
                  <a:schemeClr val="accent5"/>
                </a:solidFill>
                <a:cs typeface="Arial" charset="0"/>
              </a:endParaRPr>
            </a:p>
          </p:txBody>
        </p:sp>
        <p:sp>
          <p:nvSpPr>
            <p:cNvPr id="129" name="Line 64">
              <a:extLst>
                <a:ext uri="{FF2B5EF4-FFF2-40B4-BE49-F238E27FC236}">
                  <a16:creationId xmlns="" xmlns:a16="http://schemas.microsoft.com/office/drawing/2014/main" id="{56EE6494-2297-AA6C-3D4F-5E276342467A}"/>
                </a:ext>
              </a:extLst>
            </p:cNvPr>
            <p:cNvSpPr>
              <a:spLocks noChangeShapeType="1"/>
            </p:cNvSpPr>
            <p:nvPr/>
          </p:nvSpPr>
          <p:spPr bwMode="auto">
            <a:xfrm>
              <a:off x="7018521" y="3211102"/>
              <a:ext cx="274320" cy="0"/>
            </a:xfrm>
            <a:prstGeom prst="line">
              <a:avLst/>
            </a:prstGeom>
            <a:noFill/>
            <a:ln w="9525">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chemeClr val="accent5"/>
                </a:solidFill>
                <a:latin typeface="Arial" charset="0"/>
              </a:endParaRPr>
            </a:p>
          </p:txBody>
        </p:sp>
      </p:grpSp>
    </p:spTree>
    <p:custDataLst>
      <p:tags r:id="rId1"/>
    </p:custDataLst>
    <p:extLst>
      <p:ext uri="{BB962C8B-B14F-4D97-AF65-F5344CB8AC3E}">
        <p14:creationId xmlns:p14="http://schemas.microsoft.com/office/powerpoint/2010/main" val="2915009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6.25E-7 4.81481E-6 L -0.22787 4.81481E-6 " pathEditMode="relative" rAng="0" ptsTypes="AA">
                                      <p:cBhvr>
                                        <p:cTn id="22" dur="2000" fill="hold"/>
                                        <p:tgtEl>
                                          <p:spTgt spid="29"/>
                                        </p:tgtEl>
                                        <p:attrNameLst>
                                          <p:attrName>ppt_x</p:attrName>
                                          <p:attrName>ppt_y</p:attrName>
                                        </p:attrNameLst>
                                      </p:cBhvr>
                                      <p:rCtr x="-11393" y="0"/>
                                    </p:animMotion>
                                  </p:childTnLst>
                                </p:cTn>
                              </p:par>
                              <p:par>
                                <p:cTn id="23" presetID="22" presetClass="entr" presetSubtype="8"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left)">
                                      <p:cBhvr>
                                        <p:cTn id="25" dur="500"/>
                                        <p:tgtEl>
                                          <p:spTgt spid="58"/>
                                        </p:tgtEl>
                                      </p:cBhvr>
                                    </p:animEffect>
                                  </p:childTnLst>
                                </p:cTn>
                              </p:par>
                              <p:par>
                                <p:cTn id="26" presetID="22" presetClass="entr" presetSubtype="2"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wipe(right)">
                                      <p:cBhvr>
                                        <p:cTn id="28" dur="500"/>
                                        <p:tgtEl>
                                          <p:spTgt spid="54"/>
                                        </p:tgtEl>
                                      </p:cBhvr>
                                    </p:animEffect>
                                  </p:childTnLst>
                                </p:cTn>
                              </p:par>
                              <p:par>
                                <p:cTn id="29" presetID="35" presetClass="path" presetSubtype="0" accel="50000" decel="50000" fill="hold" nodeType="withEffect">
                                  <p:stCondLst>
                                    <p:cond delay="0"/>
                                  </p:stCondLst>
                                  <p:childTnLst>
                                    <p:animMotion origin="layout" path="M -2.08333E-7 -3.33333E-6 L -0.22786 -3.33333E-6 " pathEditMode="relative" rAng="0" ptsTypes="AA">
                                      <p:cBhvr>
                                        <p:cTn id="30" dur="2000" fill="hold"/>
                                        <p:tgtEl>
                                          <p:spTgt spid="62"/>
                                        </p:tgtEl>
                                        <p:attrNameLst>
                                          <p:attrName>ppt_x</p:attrName>
                                          <p:attrName>ppt_y</p:attrName>
                                        </p:attrNameLst>
                                      </p:cBhvr>
                                      <p:rCtr x="-11393" y="0"/>
                                    </p:animMotion>
                                  </p:childTnLst>
                                </p:cTn>
                              </p:par>
                              <p:par>
                                <p:cTn id="31" presetID="22" presetClass="entr" presetSubtype="8" fill="hold"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wipe(left)">
                                      <p:cBhvr>
                                        <p:cTn id="33" dur="500"/>
                                        <p:tgtEl>
                                          <p:spTgt spid="65"/>
                                        </p:tgtEl>
                                      </p:cBhvr>
                                    </p:animEffect>
                                  </p:childTnLst>
                                </p:cTn>
                              </p:par>
                              <p:par>
                                <p:cTn id="34" presetID="22" presetClass="entr" presetSubtype="2"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wipe(right)">
                                      <p:cBhvr>
                                        <p:cTn id="36" dur="500"/>
                                        <p:tgtEl>
                                          <p:spTgt spid="6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barn(inVertical)">
                                      <p:cBhvr>
                                        <p:cTn id="4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2</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MA SÁT</a:t>
            </a:r>
            <a:endParaRPr lang="en-US" sz="2800" b="1" dirty="0">
              <a:solidFill>
                <a:schemeClr val="accent2">
                  <a:lumMod val="50000"/>
                </a:schemeClr>
              </a:solidFill>
              <a:latin typeface="#9Slide03 AllRoundGothic" panose="020B0703020202020104" pitchFamily="34" charset="0"/>
            </a:endParaRPr>
          </a:p>
        </p:txBody>
      </p:sp>
      <p:sp>
        <p:nvSpPr>
          <p:cNvPr id="7" name="Rectangle 6" descr="137 zalo kim anh">
            <a:extLst>
              <a:ext uri="{FF2B5EF4-FFF2-40B4-BE49-F238E27FC236}">
                <a16:creationId xmlns="" xmlns:a16="http://schemas.microsoft.com/office/drawing/2014/main" id="{8A8FB76D-D45E-67B3-10AB-AF16ED0479A1}"/>
              </a:ext>
            </a:extLst>
          </p:cNvPr>
          <p:cNvSpPr/>
          <p:nvPr/>
        </p:nvSpPr>
        <p:spPr>
          <a:xfrm>
            <a:off x="2829260" y="930060"/>
            <a:ext cx="5416253" cy="46733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latin typeface="#9Slide03 AllRoundGothic" panose="020B0703020202020104" pitchFamily="34" charset="0"/>
                <a:ea typeface="Times New Roman" panose="02020603050405020304" pitchFamily="18" charset="0"/>
              </a:rPr>
              <a:t>Nêu đặc điểm của lực ma sát trượt</a:t>
            </a:r>
            <a:endParaRPr lang="en-US" sz="2400" dirty="0">
              <a:solidFill>
                <a:schemeClr val="tx2">
                  <a:lumMod val="75000"/>
                </a:schemeClr>
              </a:solidFill>
              <a:latin typeface="#9Slide03 AllRoundGothic" panose="020B0703020202020104" pitchFamily="34" charset="0"/>
              <a:ea typeface="Times New Roman" panose="02020603050405020304" pitchFamily="18" charset="0"/>
            </a:endParaRPr>
          </a:p>
        </p:txBody>
      </p:sp>
      <p:grpSp>
        <p:nvGrpSpPr>
          <p:cNvPr id="4" name="Group 3" descr="137 zalo kim anh">
            <a:extLst>
              <a:ext uri="{FF2B5EF4-FFF2-40B4-BE49-F238E27FC236}">
                <a16:creationId xmlns="" xmlns:a16="http://schemas.microsoft.com/office/drawing/2014/main" id="{DF857238-C2F3-B658-1DBA-C6B3EC854624}"/>
              </a:ext>
            </a:extLst>
          </p:cNvPr>
          <p:cNvGrpSpPr/>
          <p:nvPr/>
        </p:nvGrpSpPr>
        <p:grpSpPr>
          <a:xfrm>
            <a:off x="323288" y="975468"/>
            <a:ext cx="2448018" cy="421659"/>
            <a:chOff x="3548063" y="3078107"/>
            <a:chExt cx="2448018" cy="421659"/>
          </a:xfrm>
        </p:grpSpPr>
        <p:sp>
          <p:nvSpPr>
            <p:cNvPr id="25" name="MH_Other_4">
              <a:extLst>
                <a:ext uri="{FF2B5EF4-FFF2-40B4-BE49-F238E27FC236}">
                  <a16:creationId xmlns="" xmlns:a16="http://schemas.microsoft.com/office/drawing/2014/main" id="{DF3F83E2-922B-1271-9711-F33ACB7A856B}"/>
                </a:ext>
              </a:extLst>
            </p:cNvPr>
            <p:cNvSpPr/>
            <p:nvPr>
              <p:custDataLst>
                <p:tags r:id="rId8"/>
              </p:custDataLst>
            </p:nvPr>
          </p:nvSpPr>
          <p:spPr>
            <a:xfrm flipH="1">
              <a:off x="3548063" y="3078107"/>
              <a:ext cx="2448018" cy="421659"/>
            </a:xfrm>
            <a:prstGeom prst="homePlate">
              <a:avLst/>
            </a:prstGeom>
            <a:solidFill>
              <a:schemeClr val="accent3"/>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0" name="MH_SubTitle_3">
              <a:extLst>
                <a:ext uri="{FF2B5EF4-FFF2-40B4-BE49-F238E27FC236}">
                  <a16:creationId xmlns="" xmlns:a16="http://schemas.microsoft.com/office/drawing/2014/main" id="{D49EB05A-0D30-275D-FDFB-F4981FB43071}"/>
                </a:ext>
              </a:extLst>
            </p:cNvPr>
            <p:cNvSpPr>
              <a:spLocks noChangeArrowheads="1"/>
            </p:cNvSpPr>
            <p:nvPr>
              <p:custDataLst>
                <p:tags r:id="rId9"/>
              </p:custDataLst>
            </p:nvPr>
          </p:nvSpPr>
          <p:spPr bwMode="auto">
            <a:xfrm flipH="1">
              <a:off x="3606017" y="3110086"/>
              <a:ext cx="2214207" cy="357711"/>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3 </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pSp>
        <p:nvGrpSpPr>
          <p:cNvPr id="37" name="组合 5" descr="137 zalo kim anh">
            <a:extLst>
              <a:ext uri="{FF2B5EF4-FFF2-40B4-BE49-F238E27FC236}">
                <a16:creationId xmlns="" xmlns:a16="http://schemas.microsoft.com/office/drawing/2014/main" id="{B17268C8-0B04-3150-0EE9-1CFAA60B72AF}"/>
              </a:ext>
            </a:extLst>
          </p:cNvPr>
          <p:cNvGrpSpPr/>
          <p:nvPr/>
        </p:nvGrpSpPr>
        <p:grpSpPr>
          <a:xfrm>
            <a:off x="10006830" y="158109"/>
            <a:ext cx="2011680" cy="2011680"/>
            <a:chOff x="3509125" y="3996806"/>
            <a:chExt cx="1658403" cy="1660350"/>
          </a:xfrm>
        </p:grpSpPr>
        <p:sp>
          <p:nvSpPr>
            <p:cNvPr id="38" name="MH_Other_1">
              <a:extLst>
                <a:ext uri="{FF2B5EF4-FFF2-40B4-BE49-F238E27FC236}">
                  <a16:creationId xmlns="" xmlns:a16="http://schemas.microsoft.com/office/drawing/2014/main" id="{7DBE6193-D5B8-DDEC-1003-8AD07612CC0A}"/>
                </a:ext>
              </a:extLst>
            </p:cNvPr>
            <p:cNvSpPr/>
            <p:nvPr>
              <p:custDataLst>
                <p:tags r:id="rId6"/>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39" name="MH_SubTitle_1">
              <a:extLst>
                <a:ext uri="{FF2B5EF4-FFF2-40B4-BE49-F238E27FC236}">
                  <a16:creationId xmlns="" xmlns:a16="http://schemas.microsoft.com/office/drawing/2014/main" id="{56E4A990-92AF-7154-3F08-04BB2B05DD42}"/>
                </a:ext>
              </a:extLst>
            </p:cNvPr>
            <p:cNvSpPr/>
            <p:nvPr>
              <p:custDataLst>
                <p:tags r:id="rId7"/>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4</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71" name="Rectangle: Rounded Corners 70" descr="137 zalo kim anh">
            <a:extLst>
              <a:ext uri="{FF2B5EF4-FFF2-40B4-BE49-F238E27FC236}">
                <a16:creationId xmlns="" xmlns:a16="http://schemas.microsoft.com/office/drawing/2014/main" id="{D01F8AB4-9B4A-BA32-C78C-2DC5F81EB998}"/>
              </a:ext>
            </a:extLst>
          </p:cNvPr>
          <p:cNvSpPr/>
          <p:nvPr/>
        </p:nvSpPr>
        <p:spPr>
          <a:xfrm>
            <a:off x="1070893" y="1562364"/>
            <a:ext cx="7769754" cy="1880483"/>
          </a:xfrm>
          <a:prstGeom prst="roundRect">
            <a:avLst/>
          </a:prstGeom>
          <a:solidFill>
            <a:schemeClr val="bg1"/>
          </a:solidFill>
          <a:ln>
            <a:solidFill>
              <a:srgbClr val="3B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00"/>
                </a:solidFill>
                <a:effectLst/>
                <a:latin typeface="#9Slide03 AllRoundGothic" panose="020B0703020202020104" pitchFamily="34" charset="0"/>
                <a:ea typeface="Cambria" panose="02040503050406030204" pitchFamily="18" charset="0"/>
              </a:rPr>
              <a:t>- Độ lớn của lực ma sát trượt có phụ thuộc:</a:t>
            </a:r>
          </a:p>
          <a:p>
            <a:pPr algn="just"/>
            <a:r>
              <a:rPr lang="en-US" sz="2400">
                <a:solidFill>
                  <a:srgbClr val="000000"/>
                </a:solidFill>
                <a:effectLst/>
                <a:latin typeface="#9Slide03 AllRoundGothic" panose="020B0703020202020104" pitchFamily="34" charset="0"/>
                <a:ea typeface="Cambria" panose="02040503050406030204" pitchFamily="18" charset="0"/>
              </a:rPr>
              <a:t>   ? vật liệu</a:t>
            </a:r>
          </a:p>
          <a:p>
            <a:pPr algn="just"/>
            <a:r>
              <a:rPr lang="en-US" sz="2400">
                <a:solidFill>
                  <a:srgbClr val="000000"/>
                </a:solidFill>
                <a:latin typeface="#9Slide03 AllRoundGothic" panose="020B0703020202020104" pitchFamily="34" charset="0"/>
                <a:ea typeface="Cambria" panose="02040503050406030204" pitchFamily="18" charset="0"/>
              </a:rPr>
              <a:t>   ? </a:t>
            </a:r>
            <a:r>
              <a:rPr lang="en-US" sz="2400">
                <a:solidFill>
                  <a:srgbClr val="000000"/>
                </a:solidFill>
                <a:effectLst/>
                <a:latin typeface="#9Slide03 AllRoundGothic" panose="020B0703020202020104" pitchFamily="34" charset="0"/>
                <a:ea typeface="Cambria" panose="02040503050406030204" pitchFamily="18" charset="0"/>
              </a:rPr>
              <a:t>tình trạng của bề mặt tiếp xúc,</a:t>
            </a:r>
            <a:endParaRPr lang="en-US" sz="2400">
              <a:solidFill>
                <a:srgbClr val="003300"/>
              </a:solidFill>
              <a:latin typeface="#9Slide03 AllRoundGothic" panose="020B0703020202020104" pitchFamily="34" charset="0"/>
              <a:ea typeface="Cambria" panose="02040503050406030204" pitchFamily="18" charset="0"/>
            </a:endParaRPr>
          </a:p>
          <a:p>
            <a:pPr algn="just"/>
            <a:r>
              <a:rPr lang="en-US" sz="2400">
                <a:solidFill>
                  <a:srgbClr val="003300"/>
                </a:solidFill>
                <a:effectLst/>
                <a:latin typeface="#9Slide03 AllRoundGothic" panose="020B0703020202020104" pitchFamily="34" charset="0"/>
                <a:ea typeface="Cambria" panose="02040503050406030204" pitchFamily="18" charset="0"/>
              </a:rPr>
              <a:t>   ? </a:t>
            </a:r>
            <a:r>
              <a:rPr lang="en-US" sz="2400">
                <a:solidFill>
                  <a:srgbClr val="000000"/>
                </a:solidFill>
                <a:effectLst/>
                <a:latin typeface="#9Slide03 AllRoundGothic" panose="020B0703020202020104" pitchFamily="34" charset="0"/>
                <a:ea typeface="Cambria" panose="02040503050406030204" pitchFamily="18" charset="0"/>
              </a:rPr>
              <a:t>diện tích mặt tiếp xúc</a:t>
            </a:r>
            <a:endParaRPr lang="en-US" sz="2400">
              <a:solidFill>
                <a:srgbClr val="003300"/>
              </a:solidFill>
              <a:latin typeface="#9Slide03 AllRoundGothic" panose="020B0703020202020104" pitchFamily="34" charset="0"/>
              <a:ea typeface="Cambria" panose="02040503050406030204" pitchFamily="18" charset="0"/>
            </a:endParaRPr>
          </a:p>
          <a:p>
            <a:pPr algn="just"/>
            <a:r>
              <a:rPr lang="en-US" sz="2400">
                <a:solidFill>
                  <a:srgbClr val="003300"/>
                </a:solidFill>
                <a:effectLst/>
                <a:latin typeface="#9Slide03 AllRoundGothic" panose="020B0703020202020104" pitchFamily="34" charset="0"/>
                <a:ea typeface="Cambria" panose="02040503050406030204" pitchFamily="18" charset="0"/>
              </a:rPr>
              <a:t>   ? </a:t>
            </a:r>
            <a:r>
              <a:rPr lang="en-US" sz="2400">
                <a:solidFill>
                  <a:srgbClr val="000000"/>
                </a:solidFill>
                <a:effectLst/>
                <a:latin typeface="#9Slide03 AllRoundGothic" panose="020B0703020202020104" pitchFamily="34" charset="0"/>
                <a:ea typeface="Cambria" panose="02040503050406030204" pitchFamily="18" charset="0"/>
              </a:rPr>
              <a:t>áp lực của vật.</a:t>
            </a:r>
            <a:endParaRPr lang="en-US" sz="2400">
              <a:latin typeface="#9Slide03 AllRoundGothic" panose="020B0703020202020104" pitchFamily="34" charset="0"/>
              <a:ea typeface="Cambria" panose="02040503050406030204" pitchFamily="18" charset="0"/>
            </a:endParaRPr>
          </a:p>
        </p:txBody>
      </p:sp>
      <p:sp>
        <p:nvSpPr>
          <p:cNvPr id="72" name="Rectangle 71" descr="137 zalo kim anh">
            <a:extLst>
              <a:ext uri="{FF2B5EF4-FFF2-40B4-BE49-F238E27FC236}">
                <a16:creationId xmlns="" xmlns:a16="http://schemas.microsoft.com/office/drawing/2014/main" id="{24DA70F7-7819-95C4-23A8-AD68C8A67348}"/>
              </a:ext>
            </a:extLst>
          </p:cNvPr>
          <p:cNvSpPr/>
          <p:nvPr/>
        </p:nvSpPr>
        <p:spPr>
          <a:xfrm>
            <a:off x="323288" y="4403201"/>
            <a:ext cx="1811259" cy="1828800"/>
          </a:xfrm>
          <a:prstGeom prst="rect">
            <a:avLst/>
          </a:prstGeom>
          <a:solidFill>
            <a:schemeClr val="accent2">
              <a:lumMod val="5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solidFill>
                  <a:schemeClr val="bg1"/>
                </a:solidFill>
                <a:latin typeface="#9Slide03 AllRoundGothic" panose="020B0703020202020104" pitchFamily="34" charset="0"/>
                <a:ea typeface="Times New Roman" panose="02020603050405020304" pitchFamily="18" charset="0"/>
              </a:rPr>
              <a:t>Không phụ thuộc vào diện tích mặt tiếp xúc</a:t>
            </a:r>
            <a:endParaRPr lang="en-US" sz="2400" dirty="0">
              <a:solidFill>
                <a:schemeClr val="bg1"/>
              </a:solidFill>
              <a:latin typeface="#9Slide03 AllRoundGothic" panose="020B0703020202020104" pitchFamily="34" charset="0"/>
              <a:ea typeface="Times New Roman" panose="02020603050405020304" pitchFamily="18" charset="0"/>
            </a:endParaRPr>
          </a:p>
        </p:txBody>
      </p:sp>
      <p:sp>
        <p:nvSpPr>
          <p:cNvPr id="10" name="Rectangle 40" descr="137 zalo kim anh">
            <a:extLst>
              <a:ext uri="{FF2B5EF4-FFF2-40B4-BE49-F238E27FC236}">
                <a16:creationId xmlns="" xmlns:a16="http://schemas.microsoft.com/office/drawing/2014/main" id="{F539AB32-5722-DBF2-03C7-CDD47B09E0B1}"/>
              </a:ext>
            </a:extLst>
          </p:cNvPr>
          <p:cNvSpPr>
            <a:spLocks noChangeArrowheads="1"/>
          </p:cNvSpPr>
          <p:nvPr/>
        </p:nvSpPr>
        <p:spPr bwMode="auto">
          <a:xfrm>
            <a:off x="6684694" y="4711514"/>
            <a:ext cx="5272084" cy="496028"/>
          </a:xfrm>
          <a:prstGeom prst="rect">
            <a:avLst/>
          </a:prstGeom>
          <a:blipFill dpi="0" rotWithShape="1">
            <a:blip r:embed="rId12"/>
            <a:srcRect/>
            <a:tile tx="0" ty="0" sx="100000" sy="100000" flip="none" algn="tl"/>
          </a:bli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000">
              <a:solidFill>
                <a:srgbClr val="808080"/>
              </a:solidFill>
              <a:latin typeface=".VnTime" pitchFamily="34" charset="0"/>
            </a:endParaRPr>
          </a:p>
        </p:txBody>
      </p:sp>
      <p:grpSp>
        <p:nvGrpSpPr>
          <p:cNvPr id="70" name="Group 69" descr="137 zalo kim anh">
            <a:extLst>
              <a:ext uri="{FF2B5EF4-FFF2-40B4-BE49-F238E27FC236}">
                <a16:creationId xmlns="" xmlns:a16="http://schemas.microsoft.com/office/drawing/2014/main" id="{68E5472D-7104-0867-4A5F-9A00A3A81CDE}"/>
              </a:ext>
            </a:extLst>
          </p:cNvPr>
          <p:cNvGrpSpPr/>
          <p:nvPr/>
        </p:nvGrpSpPr>
        <p:grpSpPr>
          <a:xfrm>
            <a:off x="5559930" y="3942378"/>
            <a:ext cx="6396848" cy="1335075"/>
            <a:chOff x="5559930" y="2975367"/>
            <a:chExt cx="6396848" cy="1335075"/>
          </a:xfrm>
        </p:grpSpPr>
        <p:sp>
          <p:nvSpPr>
            <p:cNvPr id="73" name="Rectangle 72">
              <a:extLst>
                <a:ext uri="{FF2B5EF4-FFF2-40B4-BE49-F238E27FC236}">
                  <a16:creationId xmlns="" xmlns:a16="http://schemas.microsoft.com/office/drawing/2014/main" id="{A9A8C9B0-9E1A-5618-5F45-CB18A99C25F1}"/>
                </a:ext>
              </a:extLst>
            </p:cNvPr>
            <p:cNvSpPr/>
            <p:nvPr/>
          </p:nvSpPr>
          <p:spPr>
            <a:xfrm>
              <a:off x="6684694" y="3642904"/>
              <a:ext cx="5272084" cy="101599"/>
            </a:xfrm>
            <a:prstGeom prst="rect">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2">
              <a:extLst>
                <a:ext uri="{FF2B5EF4-FFF2-40B4-BE49-F238E27FC236}">
                  <a16:creationId xmlns="" xmlns:a16="http://schemas.microsoft.com/office/drawing/2014/main" id="{0715042B-0A2E-B2D2-CA92-564C9CCDD15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0410052">
              <a:off x="5559930" y="2975367"/>
              <a:ext cx="1335075" cy="1335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 name="Group 41" descr="137 zalo kim anh">
            <a:extLst>
              <a:ext uri="{FF2B5EF4-FFF2-40B4-BE49-F238E27FC236}">
                <a16:creationId xmlns="" xmlns:a16="http://schemas.microsoft.com/office/drawing/2014/main" id="{48506883-EC83-2FD8-52CB-6734DD630E6D}"/>
              </a:ext>
            </a:extLst>
          </p:cNvPr>
          <p:cNvGrpSpPr>
            <a:grpSpLocks/>
          </p:cNvGrpSpPr>
          <p:nvPr/>
        </p:nvGrpSpPr>
        <p:grpSpPr bwMode="auto">
          <a:xfrm>
            <a:off x="8580168" y="3512950"/>
            <a:ext cx="3376613" cy="1096964"/>
            <a:chOff x="1434" y="1805"/>
            <a:chExt cx="2127" cy="691"/>
          </a:xfrm>
        </p:grpSpPr>
        <p:grpSp>
          <p:nvGrpSpPr>
            <p:cNvPr id="76" name="Group 42">
              <a:extLst>
                <a:ext uri="{FF2B5EF4-FFF2-40B4-BE49-F238E27FC236}">
                  <a16:creationId xmlns="" xmlns:a16="http://schemas.microsoft.com/office/drawing/2014/main" id="{33BBAC26-5A1F-8F06-FE3F-B690D593FEBE}"/>
                </a:ext>
              </a:extLst>
            </p:cNvPr>
            <p:cNvGrpSpPr>
              <a:grpSpLocks/>
            </p:cNvGrpSpPr>
            <p:nvPr/>
          </p:nvGrpSpPr>
          <p:grpSpPr bwMode="auto">
            <a:xfrm>
              <a:off x="1434" y="1805"/>
              <a:ext cx="870" cy="691"/>
              <a:chOff x="1338" y="2141"/>
              <a:chExt cx="870" cy="691"/>
            </a:xfrm>
          </p:grpSpPr>
          <p:sp>
            <p:nvSpPr>
              <p:cNvPr id="88" name="Rectangle 43" descr="Oak">
                <a:extLst>
                  <a:ext uri="{FF2B5EF4-FFF2-40B4-BE49-F238E27FC236}">
                    <a16:creationId xmlns="" xmlns:a16="http://schemas.microsoft.com/office/drawing/2014/main" id="{13FF0EFF-D5DA-440A-693A-C7B3591D1859}"/>
                  </a:ext>
                </a:extLst>
              </p:cNvPr>
              <p:cNvSpPr>
                <a:spLocks noChangeArrowheads="1"/>
              </p:cNvSpPr>
              <p:nvPr/>
            </p:nvSpPr>
            <p:spPr bwMode="auto">
              <a:xfrm>
                <a:off x="1338" y="2141"/>
                <a:ext cx="288" cy="691"/>
              </a:xfrm>
              <a:prstGeom prst="rect">
                <a:avLst/>
              </a:prstGeom>
              <a:blipFill dpi="0" rotWithShape="1">
                <a:blip r:embed="rId1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000">
                    <a:solidFill>
                      <a:srgbClr val="808080"/>
                    </a:solidFill>
                    <a:latin typeface=".VnTime" pitchFamily="34" charset="0"/>
                  </a:rPr>
                  <a:t>A</a:t>
                </a:r>
              </a:p>
            </p:txBody>
          </p:sp>
          <p:sp>
            <p:nvSpPr>
              <p:cNvPr id="89" name="Line 44">
                <a:extLst>
                  <a:ext uri="{FF2B5EF4-FFF2-40B4-BE49-F238E27FC236}">
                    <a16:creationId xmlns="" xmlns:a16="http://schemas.microsoft.com/office/drawing/2014/main" id="{19422BA5-500A-FAA8-407C-1A51216FD78D}"/>
                  </a:ext>
                </a:extLst>
              </p:cNvPr>
              <p:cNvSpPr>
                <a:spLocks noChangeShapeType="1"/>
              </p:cNvSpPr>
              <p:nvPr/>
            </p:nvSpPr>
            <p:spPr bwMode="auto">
              <a:xfrm>
                <a:off x="1632" y="26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grpSp>
          <p:nvGrpSpPr>
            <p:cNvPr id="77" name="Group 50">
              <a:extLst>
                <a:ext uri="{FF2B5EF4-FFF2-40B4-BE49-F238E27FC236}">
                  <a16:creationId xmlns="" xmlns:a16="http://schemas.microsoft.com/office/drawing/2014/main" id="{149C69A6-016E-4090-B208-58D0A5008C24}"/>
                </a:ext>
              </a:extLst>
            </p:cNvPr>
            <p:cNvGrpSpPr>
              <a:grpSpLocks/>
            </p:cNvGrpSpPr>
            <p:nvPr/>
          </p:nvGrpSpPr>
          <p:grpSpPr bwMode="auto">
            <a:xfrm>
              <a:off x="2304" y="2256"/>
              <a:ext cx="1257" cy="192"/>
              <a:chOff x="3368" y="1056"/>
              <a:chExt cx="1257" cy="192"/>
            </a:xfrm>
          </p:grpSpPr>
          <p:sp>
            <p:nvSpPr>
              <p:cNvPr id="78" name="Rectangle 51">
                <a:extLst>
                  <a:ext uri="{FF2B5EF4-FFF2-40B4-BE49-F238E27FC236}">
                    <a16:creationId xmlns="" xmlns:a16="http://schemas.microsoft.com/office/drawing/2014/main" id="{9C563C43-FB34-DB51-2F0E-D0ECB9D82A58}"/>
                  </a:ext>
                </a:extLst>
              </p:cNvPr>
              <p:cNvSpPr>
                <a:spLocks noChangeArrowheads="1"/>
              </p:cNvSpPr>
              <p:nvPr/>
            </p:nvSpPr>
            <p:spPr bwMode="auto">
              <a:xfrm rot="10800000">
                <a:off x="3530" y="1100"/>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79" name="Line 52">
                <a:extLst>
                  <a:ext uri="{FF2B5EF4-FFF2-40B4-BE49-F238E27FC236}">
                    <a16:creationId xmlns="" xmlns:a16="http://schemas.microsoft.com/office/drawing/2014/main" id="{88F70469-E71B-566B-E560-70B804133FD5}"/>
                  </a:ext>
                </a:extLst>
              </p:cNvPr>
              <p:cNvSpPr>
                <a:spLocks noChangeShapeType="1"/>
              </p:cNvSpPr>
              <p:nvPr/>
            </p:nvSpPr>
            <p:spPr bwMode="auto">
              <a:xfrm rot="10800000">
                <a:off x="3871"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80" name="Line 53">
                <a:extLst>
                  <a:ext uri="{FF2B5EF4-FFF2-40B4-BE49-F238E27FC236}">
                    <a16:creationId xmlns="" xmlns:a16="http://schemas.microsoft.com/office/drawing/2014/main" id="{841A3019-1E14-1045-F32D-C46E4FACAD10}"/>
                  </a:ext>
                </a:extLst>
              </p:cNvPr>
              <p:cNvSpPr>
                <a:spLocks noChangeShapeType="1"/>
              </p:cNvSpPr>
              <p:nvPr/>
            </p:nvSpPr>
            <p:spPr bwMode="auto">
              <a:xfrm rot="10800000">
                <a:off x="3815"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81" name="Line 54">
                <a:extLst>
                  <a:ext uri="{FF2B5EF4-FFF2-40B4-BE49-F238E27FC236}">
                    <a16:creationId xmlns="" xmlns:a16="http://schemas.microsoft.com/office/drawing/2014/main" id="{18148E99-53A1-5E9D-299D-F14560BBE170}"/>
                  </a:ext>
                </a:extLst>
              </p:cNvPr>
              <p:cNvSpPr>
                <a:spLocks noChangeShapeType="1"/>
              </p:cNvSpPr>
              <p:nvPr/>
            </p:nvSpPr>
            <p:spPr bwMode="auto">
              <a:xfrm rot="10800000">
                <a:off x="3760"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82" name="Line 55">
                <a:extLst>
                  <a:ext uri="{FF2B5EF4-FFF2-40B4-BE49-F238E27FC236}">
                    <a16:creationId xmlns="" xmlns:a16="http://schemas.microsoft.com/office/drawing/2014/main" id="{77A09D2E-69EE-B845-5C03-DBFF13AB43CB}"/>
                  </a:ext>
                </a:extLst>
              </p:cNvPr>
              <p:cNvSpPr>
                <a:spLocks noChangeShapeType="1"/>
              </p:cNvSpPr>
              <p:nvPr/>
            </p:nvSpPr>
            <p:spPr bwMode="auto">
              <a:xfrm rot="10800000">
                <a:off x="3704"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83" name="Line 56">
                <a:extLst>
                  <a:ext uri="{FF2B5EF4-FFF2-40B4-BE49-F238E27FC236}">
                    <a16:creationId xmlns="" xmlns:a16="http://schemas.microsoft.com/office/drawing/2014/main" id="{C21D840C-1834-AEAD-4FF2-CE3D9FD31228}"/>
                  </a:ext>
                </a:extLst>
              </p:cNvPr>
              <p:cNvSpPr>
                <a:spLocks noChangeShapeType="1"/>
              </p:cNvSpPr>
              <p:nvPr/>
            </p:nvSpPr>
            <p:spPr bwMode="auto">
              <a:xfrm rot="10800000">
                <a:off x="3649"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84" name="Line 57">
                <a:extLst>
                  <a:ext uri="{FF2B5EF4-FFF2-40B4-BE49-F238E27FC236}">
                    <a16:creationId xmlns="" xmlns:a16="http://schemas.microsoft.com/office/drawing/2014/main" id="{F0D1A0A7-8D6F-BC72-BE51-92BF02D14AA2}"/>
                  </a:ext>
                </a:extLst>
              </p:cNvPr>
              <p:cNvSpPr>
                <a:spLocks noChangeShapeType="1"/>
              </p:cNvSpPr>
              <p:nvPr/>
            </p:nvSpPr>
            <p:spPr bwMode="auto">
              <a:xfrm rot="10800000">
                <a:off x="3593"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85" name="Line 58">
                <a:extLst>
                  <a:ext uri="{FF2B5EF4-FFF2-40B4-BE49-F238E27FC236}">
                    <a16:creationId xmlns="" xmlns:a16="http://schemas.microsoft.com/office/drawing/2014/main" id="{18237DB5-C7D5-F79D-1BE1-98064C9CC9CA}"/>
                  </a:ext>
                </a:extLst>
              </p:cNvPr>
              <p:cNvSpPr>
                <a:spLocks noChangeShapeType="1"/>
              </p:cNvSpPr>
              <p:nvPr/>
            </p:nvSpPr>
            <p:spPr bwMode="auto">
              <a:xfrm flipH="1">
                <a:off x="3420" y="115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86" name="Arc 59">
                <a:extLst>
                  <a:ext uri="{FF2B5EF4-FFF2-40B4-BE49-F238E27FC236}">
                    <a16:creationId xmlns="" xmlns:a16="http://schemas.microsoft.com/office/drawing/2014/main" id="{5AFA0333-DC11-05DB-2F63-439C55D81577}"/>
                  </a:ext>
                </a:extLst>
              </p:cNvPr>
              <p:cNvSpPr>
                <a:spLocks/>
              </p:cNvSpPr>
              <p:nvPr/>
            </p:nvSpPr>
            <p:spPr bwMode="auto">
              <a:xfrm flipH="1">
                <a:off x="3368" y="1122"/>
                <a:ext cx="56" cy="55"/>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87" name="Rectangle 60">
                <a:extLst>
                  <a:ext uri="{FF2B5EF4-FFF2-40B4-BE49-F238E27FC236}">
                    <a16:creationId xmlns="" xmlns:a16="http://schemas.microsoft.com/office/drawing/2014/main" id="{6CF0AB78-68E7-ACF5-78CD-2F097FCDE9B2}"/>
                  </a:ext>
                </a:extLst>
              </p:cNvPr>
              <p:cNvSpPr>
                <a:spLocks noChangeArrowheads="1"/>
              </p:cNvSpPr>
              <p:nvPr/>
            </p:nvSpPr>
            <p:spPr bwMode="auto">
              <a:xfrm rot="10800000">
                <a:off x="3819" y="1056"/>
                <a:ext cx="806" cy="192"/>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charset="0"/>
                </a:endParaRPr>
              </a:p>
            </p:txBody>
          </p:sp>
        </p:grpSp>
      </p:grpSp>
      <p:sp>
        <p:nvSpPr>
          <p:cNvPr id="90" name="Rectangle 89" descr="137 zalo kim anh">
            <a:extLst>
              <a:ext uri="{FF2B5EF4-FFF2-40B4-BE49-F238E27FC236}">
                <a16:creationId xmlns="" xmlns:a16="http://schemas.microsoft.com/office/drawing/2014/main" id="{52EAC6F3-DEC8-B18B-2A56-5AEFF3D8A5D6}"/>
              </a:ext>
            </a:extLst>
          </p:cNvPr>
          <p:cNvSpPr/>
          <p:nvPr/>
        </p:nvSpPr>
        <p:spPr>
          <a:xfrm>
            <a:off x="11956778" y="4000314"/>
            <a:ext cx="76196" cy="1188720"/>
          </a:xfrm>
          <a:prstGeom prst="rect">
            <a:avLst/>
          </a:prstGeom>
          <a:solidFill>
            <a:schemeClr val="bg2">
              <a:lumMod val="2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descr="137 zalo kim anh">
            <a:extLst>
              <a:ext uri="{FF2B5EF4-FFF2-40B4-BE49-F238E27FC236}">
                <a16:creationId xmlns="" xmlns:a16="http://schemas.microsoft.com/office/drawing/2014/main" id="{0E0EF29D-0A4D-075F-2537-B26A70185A11}"/>
              </a:ext>
            </a:extLst>
          </p:cNvPr>
          <p:cNvGrpSpPr/>
          <p:nvPr/>
        </p:nvGrpSpPr>
        <p:grpSpPr>
          <a:xfrm>
            <a:off x="7599087" y="4134571"/>
            <a:ext cx="1214120" cy="446769"/>
            <a:chOff x="6989493" y="3167560"/>
            <a:chExt cx="1214120" cy="446769"/>
          </a:xfrm>
        </p:grpSpPr>
        <p:sp>
          <p:nvSpPr>
            <p:cNvPr id="92" name="Line 62">
              <a:extLst>
                <a:ext uri="{FF2B5EF4-FFF2-40B4-BE49-F238E27FC236}">
                  <a16:creationId xmlns="" xmlns:a16="http://schemas.microsoft.com/office/drawing/2014/main" id="{14322124-DC8F-D758-11E7-BE625960191E}"/>
                </a:ext>
              </a:extLst>
            </p:cNvPr>
            <p:cNvSpPr>
              <a:spLocks noChangeShapeType="1"/>
            </p:cNvSpPr>
            <p:nvPr/>
          </p:nvSpPr>
          <p:spPr bwMode="auto">
            <a:xfrm flipH="1">
              <a:off x="7472093" y="3614329"/>
              <a:ext cx="731520" cy="0"/>
            </a:xfrm>
            <a:prstGeom prst="line">
              <a:avLst/>
            </a:prstGeom>
            <a:noFill/>
            <a:ln w="38100">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93" name="Text Box 63">
              <a:extLst>
                <a:ext uri="{FF2B5EF4-FFF2-40B4-BE49-F238E27FC236}">
                  <a16:creationId xmlns="" xmlns:a16="http://schemas.microsoft.com/office/drawing/2014/main" id="{A71A6B1E-81D0-5226-A6CA-6C109E5A3F5F}"/>
                </a:ext>
              </a:extLst>
            </p:cNvPr>
            <p:cNvSpPr txBox="1">
              <a:spLocks noChangeArrowheads="1"/>
            </p:cNvSpPr>
            <p:nvPr/>
          </p:nvSpPr>
          <p:spPr bwMode="auto">
            <a:xfrm>
              <a:off x="6989493" y="3167560"/>
              <a:ext cx="739775" cy="3667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chemeClr val="accent5"/>
                  </a:solidFill>
                  <a:cs typeface="Arial" charset="0"/>
                </a:rPr>
                <a:t>F</a:t>
              </a:r>
              <a:r>
                <a:rPr lang="en-US" baseline="-25000">
                  <a:solidFill>
                    <a:schemeClr val="accent5"/>
                  </a:solidFill>
                  <a:cs typeface="Arial" charset="0"/>
                </a:rPr>
                <a:t>mst</a:t>
              </a:r>
              <a:endParaRPr lang="fr-FR">
                <a:solidFill>
                  <a:schemeClr val="accent5"/>
                </a:solidFill>
                <a:cs typeface="Arial" charset="0"/>
              </a:endParaRPr>
            </a:p>
          </p:txBody>
        </p:sp>
        <p:sp>
          <p:nvSpPr>
            <p:cNvPr id="94" name="Line 64">
              <a:extLst>
                <a:ext uri="{FF2B5EF4-FFF2-40B4-BE49-F238E27FC236}">
                  <a16:creationId xmlns="" xmlns:a16="http://schemas.microsoft.com/office/drawing/2014/main" id="{F55DB937-450D-77FB-0E97-4C5073E7012A}"/>
                </a:ext>
              </a:extLst>
            </p:cNvPr>
            <p:cNvSpPr>
              <a:spLocks noChangeShapeType="1"/>
            </p:cNvSpPr>
            <p:nvPr/>
          </p:nvSpPr>
          <p:spPr bwMode="auto">
            <a:xfrm>
              <a:off x="7018521" y="3211102"/>
              <a:ext cx="274320" cy="0"/>
            </a:xfrm>
            <a:prstGeom prst="line">
              <a:avLst/>
            </a:prstGeom>
            <a:noFill/>
            <a:ln w="9525">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grpSp>
        <p:nvGrpSpPr>
          <p:cNvPr id="95" name="Group 94" descr="137 zalo kim anh">
            <a:extLst>
              <a:ext uri="{FF2B5EF4-FFF2-40B4-BE49-F238E27FC236}">
                <a16:creationId xmlns="" xmlns:a16="http://schemas.microsoft.com/office/drawing/2014/main" id="{EDC0D2CF-E5BB-891C-A629-569D99C1CD63}"/>
              </a:ext>
            </a:extLst>
          </p:cNvPr>
          <p:cNvGrpSpPr/>
          <p:nvPr/>
        </p:nvGrpSpPr>
        <p:grpSpPr>
          <a:xfrm>
            <a:off x="9046893" y="4000315"/>
            <a:ext cx="825502" cy="393700"/>
            <a:chOff x="9046893" y="3033304"/>
            <a:chExt cx="825502" cy="393700"/>
          </a:xfrm>
        </p:grpSpPr>
        <p:sp>
          <p:nvSpPr>
            <p:cNvPr id="96" name="Line 46">
              <a:extLst>
                <a:ext uri="{FF2B5EF4-FFF2-40B4-BE49-F238E27FC236}">
                  <a16:creationId xmlns="" xmlns:a16="http://schemas.microsoft.com/office/drawing/2014/main" id="{61238E9F-051F-D69E-D27E-19E38980E6E3}"/>
                </a:ext>
              </a:extLst>
            </p:cNvPr>
            <p:cNvSpPr>
              <a:spLocks noChangeShapeType="1"/>
            </p:cNvSpPr>
            <p:nvPr/>
          </p:nvSpPr>
          <p:spPr bwMode="auto">
            <a:xfrm>
              <a:off x="9046893" y="3427004"/>
              <a:ext cx="73152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97" name="Text Box 48">
              <a:extLst>
                <a:ext uri="{FF2B5EF4-FFF2-40B4-BE49-F238E27FC236}">
                  <a16:creationId xmlns="" xmlns:a16="http://schemas.microsoft.com/office/drawing/2014/main" id="{D1B7EEEC-C3BB-0899-C84F-10000EC2FBA9}"/>
                </a:ext>
              </a:extLst>
            </p:cNvPr>
            <p:cNvSpPr txBox="1">
              <a:spLocks noChangeArrowheads="1"/>
            </p:cNvSpPr>
            <p:nvPr/>
          </p:nvSpPr>
          <p:spPr bwMode="auto">
            <a:xfrm>
              <a:off x="9353487" y="3033304"/>
              <a:ext cx="51890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0000"/>
                  </a:solidFill>
                  <a:cs typeface="Arial" charset="0"/>
                </a:rPr>
                <a:t>F</a:t>
              </a:r>
              <a:r>
                <a:rPr lang="en-US" baseline="-25000">
                  <a:solidFill>
                    <a:srgbClr val="FF0000"/>
                  </a:solidFill>
                  <a:cs typeface="Arial" charset="0"/>
                </a:rPr>
                <a:t>k</a:t>
              </a:r>
              <a:endParaRPr lang="fr-FR">
                <a:solidFill>
                  <a:srgbClr val="FF0000"/>
                </a:solidFill>
                <a:cs typeface="Arial" charset="0"/>
              </a:endParaRPr>
            </a:p>
          </p:txBody>
        </p:sp>
        <p:sp>
          <p:nvSpPr>
            <p:cNvPr id="98" name="Line 49">
              <a:extLst>
                <a:ext uri="{FF2B5EF4-FFF2-40B4-BE49-F238E27FC236}">
                  <a16:creationId xmlns="" xmlns:a16="http://schemas.microsoft.com/office/drawing/2014/main" id="{3285EB9D-3262-35BB-AC16-BFF68B61F3F4}"/>
                </a:ext>
              </a:extLst>
            </p:cNvPr>
            <p:cNvSpPr>
              <a:spLocks noChangeShapeType="1"/>
            </p:cNvSpPr>
            <p:nvPr/>
          </p:nvSpPr>
          <p:spPr bwMode="auto">
            <a:xfrm>
              <a:off x="9381725" y="3076167"/>
              <a:ext cx="27432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sp>
        <p:nvSpPr>
          <p:cNvPr id="99" name="Rectangle 40" descr="137 zalo kim anh">
            <a:extLst>
              <a:ext uri="{FF2B5EF4-FFF2-40B4-BE49-F238E27FC236}">
                <a16:creationId xmlns="" xmlns:a16="http://schemas.microsoft.com/office/drawing/2014/main" id="{854E884A-80ED-53C3-6A9F-769575468A68}"/>
              </a:ext>
            </a:extLst>
          </p:cNvPr>
          <p:cNvSpPr>
            <a:spLocks noChangeArrowheads="1"/>
          </p:cNvSpPr>
          <p:nvPr/>
        </p:nvSpPr>
        <p:spPr bwMode="auto">
          <a:xfrm>
            <a:off x="6691954" y="6112140"/>
            <a:ext cx="5272084" cy="496028"/>
          </a:xfrm>
          <a:prstGeom prst="rect">
            <a:avLst/>
          </a:prstGeom>
          <a:blipFill dpi="0" rotWithShape="1">
            <a:blip r:embed="rId12"/>
            <a:srcRect/>
            <a:tile tx="0" ty="0" sx="100000" sy="100000" flip="none" algn="tl"/>
          </a:bli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000">
              <a:solidFill>
                <a:srgbClr val="808080"/>
              </a:solidFill>
              <a:latin typeface=".VnTime" pitchFamily="34" charset="0"/>
            </a:endParaRPr>
          </a:p>
        </p:txBody>
      </p:sp>
      <p:grpSp>
        <p:nvGrpSpPr>
          <p:cNvPr id="100" name="Group 99" descr="137 zalo kim anh">
            <a:extLst>
              <a:ext uri="{FF2B5EF4-FFF2-40B4-BE49-F238E27FC236}">
                <a16:creationId xmlns="" xmlns:a16="http://schemas.microsoft.com/office/drawing/2014/main" id="{8A5078BA-8F71-10E0-AA50-81929A688E9A}"/>
              </a:ext>
            </a:extLst>
          </p:cNvPr>
          <p:cNvGrpSpPr/>
          <p:nvPr/>
        </p:nvGrpSpPr>
        <p:grpSpPr>
          <a:xfrm>
            <a:off x="5567190" y="5343004"/>
            <a:ext cx="6396848" cy="1335075"/>
            <a:chOff x="5559930" y="2975367"/>
            <a:chExt cx="6396848" cy="1335075"/>
          </a:xfrm>
        </p:grpSpPr>
        <p:sp>
          <p:nvSpPr>
            <p:cNvPr id="101" name="Rectangle 100">
              <a:extLst>
                <a:ext uri="{FF2B5EF4-FFF2-40B4-BE49-F238E27FC236}">
                  <a16:creationId xmlns="" xmlns:a16="http://schemas.microsoft.com/office/drawing/2014/main" id="{0592A372-A727-80B8-69D8-81F45266B985}"/>
                </a:ext>
              </a:extLst>
            </p:cNvPr>
            <p:cNvSpPr/>
            <p:nvPr/>
          </p:nvSpPr>
          <p:spPr>
            <a:xfrm>
              <a:off x="6684694" y="3642904"/>
              <a:ext cx="5272084" cy="101599"/>
            </a:xfrm>
            <a:prstGeom prst="rect">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2">
              <a:extLst>
                <a:ext uri="{FF2B5EF4-FFF2-40B4-BE49-F238E27FC236}">
                  <a16:creationId xmlns="" xmlns:a16="http://schemas.microsoft.com/office/drawing/2014/main" id="{40516D60-72E6-FB3F-2874-73395CADD4D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0410052">
              <a:off x="5559930" y="2975367"/>
              <a:ext cx="1335075" cy="1335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 name="Group 41" descr="137 zalo kim anh">
            <a:extLst>
              <a:ext uri="{FF2B5EF4-FFF2-40B4-BE49-F238E27FC236}">
                <a16:creationId xmlns="" xmlns:a16="http://schemas.microsoft.com/office/drawing/2014/main" id="{B20C616D-3B9E-2B52-1F79-E09DD92E64DF}"/>
              </a:ext>
            </a:extLst>
          </p:cNvPr>
          <p:cNvGrpSpPr>
            <a:grpSpLocks/>
          </p:cNvGrpSpPr>
          <p:nvPr/>
        </p:nvGrpSpPr>
        <p:grpSpPr bwMode="auto">
          <a:xfrm>
            <a:off x="7834953" y="5553341"/>
            <a:ext cx="4129088" cy="457200"/>
            <a:chOff x="960" y="2208"/>
            <a:chExt cx="2601" cy="288"/>
          </a:xfrm>
        </p:grpSpPr>
        <p:grpSp>
          <p:nvGrpSpPr>
            <p:cNvPr id="104" name="Group 42">
              <a:extLst>
                <a:ext uri="{FF2B5EF4-FFF2-40B4-BE49-F238E27FC236}">
                  <a16:creationId xmlns="" xmlns:a16="http://schemas.microsoft.com/office/drawing/2014/main" id="{155ADE72-4748-9BE3-E712-31B445395019}"/>
                </a:ext>
              </a:extLst>
            </p:cNvPr>
            <p:cNvGrpSpPr>
              <a:grpSpLocks/>
            </p:cNvGrpSpPr>
            <p:nvPr/>
          </p:nvGrpSpPr>
          <p:grpSpPr bwMode="auto">
            <a:xfrm>
              <a:off x="960" y="2208"/>
              <a:ext cx="1344" cy="288"/>
              <a:chOff x="864" y="2544"/>
              <a:chExt cx="1344" cy="288"/>
            </a:xfrm>
          </p:grpSpPr>
          <p:sp>
            <p:nvSpPr>
              <p:cNvPr id="116" name="Rectangle 43" descr="Oak">
                <a:extLst>
                  <a:ext uri="{FF2B5EF4-FFF2-40B4-BE49-F238E27FC236}">
                    <a16:creationId xmlns="" xmlns:a16="http://schemas.microsoft.com/office/drawing/2014/main" id="{A78554CF-C880-C821-A6E0-1431859A61A1}"/>
                  </a:ext>
                </a:extLst>
              </p:cNvPr>
              <p:cNvSpPr>
                <a:spLocks noChangeArrowheads="1"/>
              </p:cNvSpPr>
              <p:nvPr/>
            </p:nvSpPr>
            <p:spPr bwMode="auto">
              <a:xfrm>
                <a:off x="864" y="2544"/>
                <a:ext cx="768" cy="288"/>
              </a:xfrm>
              <a:prstGeom prst="rect">
                <a:avLst/>
              </a:prstGeom>
              <a:blipFill dpi="0" rotWithShape="1">
                <a:blip r:embed="rId1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000">
                    <a:solidFill>
                      <a:srgbClr val="808080"/>
                    </a:solidFill>
                    <a:latin typeface=".VnTime" pitchFamily="34" charset="0"/>
                  </a:rPr>
                  <a:t>A</a:t>
                </a:r>
              </a:p>
            </p:txBody>
          </p:sp>
          <p:sp>
            <p:nvSpPr>
              <p:cNvPr id="117" name="Line 44">
                <a:extLst>
                  <a:ext uri="{FF2B5EF4-FFF2-40B4-BE49-F238E27FC236}">
                    <a16:creationId xmlns="" xmlns:a16="http://schemas.microsoft.com/office/drawing/2014/main" id="{F8565C97-6026-6A91-2749-7F2521AAEEB4}"/>
                  </a:ext>
                </a:extLst>
              </p:cNvPr>
              <p:cNvSpPr>
                <a:spLocks noChangeShapeType="1"/>
              </p:cNvSpPr>
              <p:nvPr/>
            </p:nvSpPr>
            <p:spPr bwMode="auto">
              <a:xfrm>
                <a:off x="1632" y="26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grpSp>
          <p:nvGrpSpPr>
            <p:cNvPr id="105" name="Group 50">
              <a:extLst>
                <a:ext uri="{FF2B5EF4-FFF2-40B4-BE49-F238E27FC236}">
                  <a16:creationId xmlns="" xmlns:a16="http://schemas.microsoft.com/office/drawing/2014/main" id="{6D468D5F-6F51-21D3-93DA-C64EE6512194}"/>
                </a:ext>
              </a:extLst>
            </p:cNvPr>
            <p:cNvGrpSpPr>
              <a:grpSpLocks/>
            </p:cNvGrpSpPr>
            <p:nvPr/>
          </p:nvGrpSpPr>
          <p:grpSpPr bwMode="auto">
            <a:xfrm>
              <a:off x="2304" y="2256"/>
              <a:ext cx="1257" cy="192"/>
              <a:chOff x="3368" y="1056"/>
              <a:chExt cx="1257" cy="192"/>
            </a:xfrm>
          </p:grpSpPr>
          <p:sp>
            <p:nvSpPr>
              <p:cNvPr id="106" name="Rectangle 51">
                <a:extLst>
                  <a:ext uri="{FF2B5EF4-FFF2-40B4-BE49-F238E27FC236}">
                    <a16:creationId xmlns="" xmlns:a16="http://schemas.microsoft.com/office/drawing/2014/main" id="{779EDB29-2E1C-1D00-EDCB-F02E0A1DE032}"/>
                  </a:ext>
                </a:extLst>
              </p:cNvPr>
              <p:cNvSpPr>
                <a:spLocks noChangeArrowheads="1"/>
              </p:cNvSpPr>
              <p:nvPr/>
            </p:nvSpPr>
            <p:spPr bwMode="auto">
              <a:xfrm rot="10800000">
                <a:off x="3530" y="1100"/>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07" name="Line 52">
                <a:extLst>
                  <a:ext uri="{FF2B5EF4-FFF2-40B4-BE49-F238E27FC236}">
                    <a16:creationId xmlns="" xmlns:a16="http://schemas.microsoft.com/office/drawing/2014/main" id="{9EA876AD-DE5D-4BE8-DD69-C103C7230CCE}"/>
                  </a:ext>
                </a:extLst>
              </p:cNvPr>
              <p:cNvSpPr>
                <a:spLocks noChangeShapeType="1"/>
              </p:cNvSpPr>
              <p:nvPr/>
            </p:nvSpPr>
            <p:spPr bwMode="auto">
              <a:xfrm rot="10800000">
                <a:off x="3871"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08" name="Line 53">
                <a:extLst>
                  <a:ext uri="{FF2B5EF4-FFF2-40B4-BE49-F238E27FC236}">
                    <a16:creationId xmlns="" xmlns:a16="http://schemas.microsoft.com/office/drawing/2014/main" id="{532F3FF9-EEC3-42A0-7118-2CEB86715431}"/>
                  </a:ext>
                </a:extLst>
              </p:cNvPr>
              <p:cNvSpPr>
                <a:spLocks noChangeShapeType="1"/>
              </p:cNvSpPr>
              <p:nvPr/>
            </p:nvSpPr>
            <p:spPr bwMode="auto">
              <a:xfrm rot="10800000">
                <a:off x="3815"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09" name="Line 54">
                <a:extLst>
                  <a:ext uri="{FF2B5EF4-FFF2-40B4-BE49-F238E27FC236}">
                    <a16:creationId xmlns="" xmlns:a16="http://schemas.microsoft.com/office/drawing/2014/main" id="{A9D87B75-DF88-1C23-3942-3C1AD3ECA40C}"/>
                  </a:ext>
                </a:extLst>
              </p:cNvPr>
              <p:cNvSpPr>
                <a:spLocks noChangeShapeType="1"/>
              </p:cNvSpPr>
              <p:nvPr/>
            </p:nvSpPr>
            <p:spPr bwMode="auto">
              <a:xfrm rot="10800000">
                <a:off x="3760"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10" name="Line 55">
                <a:extLst>
                  <a:ext uri="{FF2B5EF4-FFF2-40B4-BE49-F238E27FC236}">
                    <a16:creationId xmlns="" xmlns:a16="http://schemas.microsoft.com/office/drawing/2014/main" id="{A96DB42C-6180-9E31-B563-57CB564BA509}"/>
                  </a:ext>
                </a:extLst>
              </p:cNvPr>
              <p:cNvSpPr>
                <a:spLocks noChangeShapeType="1"/>
              </p:cNvSpPr>
              <p:nvPr/>
            </p:nvSpPr>
            <p:spPr bwMode="auto">
              <a:xfrm rot="10800000">
                <a:off x="3704"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11" name="Line 56">
                <a:extLst>
                  <a:ext uri="{FF2B5EF4-FFF2-40B4-BE49-F238E27FC236}">
                    <a16:creationId xmlns="" xmlns:a16="http://schemas.microsoft.com/office/drawing/2014/main" id="{E4440C14-69F4-D622-A617-CD9196EFDC2C}"/>
                  </a:ext>
                </a:extLst>
              </p:cNvPr>
              <p:cNvSpPr>
                <a:spLocks noChangeShapeType="1"/>
              </p:cNvSpPr>
              <p:nvPr/>
            </p:nvSpPr>
            <p:spPr bwMode="auto">
              <a:xfrm rot="10800000">
                <a:off x="3649"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12" name="Line 57">
                <a:extLst>
                  <a:ext uri="{FF2B5EF4-FFF2-40B4-BE49-F238E27FC236}">
                    <a16:creationId xmlns="" xmlns:a16="http://schemas.microsoft.com/office/drawing/2014/main" id="{155875EA-BD68-B116-3ED1-8427B4D30E4F}"/>
                  </a:ext>
                </a:extLst>
              </p:cNvPr>
              <p:cNvSpPr>
                <a:spLocks noChangeShapeType="1"/>
              </p:cNvSpPr>
              <p:nvPr/>
            </p:nvSpPr>
            <p:spPr bwMode="auto">
              <a:xfrm rot="10800000">
                <a:off x="3593"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13" name="Line 58">
                <a:extLst>
                  <a:ext uri="{FF2B5EF4-FFF2-40B4-BE49-F238E27FC236}">
                    <a16:creationId xmlns="" xmlns:a16="http://schemas.microsoft.com/office/drawing/2014/main" id="{61B40D0C-889B-BE3F-6CE4-B65BEADF53BA}"/>
                  </a:ext>
                </a:extLst>
              </p:cNvPr>
              <p:cNvSpPr>
                <a:spLocks noChangeShapeType="1"/>
              </p:cNvSpPr>
              <p:nvPr/>
            </p:nvSpPr>
            <p:spPr bwMode="auto">
              <a:xfrm flipH="1">
                <a:off x="3420" y="115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14" name="Arc 59">
                <a:extLst>
                  <a:ext uri="{FF2B5EF4-FFF2-40B4-BE49-F238E27FC236}">
                    <a16:creationId xmlns="" xmlns:a16="http://schemas.microsoft.com/office/drawing/2014/main" id="{A38ACF49-9237-A54B-B4F5-4754252384DC}"/>
                  </a:ext>
                </a:extLst>
              </p:cNvPr>
              <p:cNvSpPr>
                <a:spLocks/>
              </p:cNvSpPr>
              <p:nvPr/>
            </p:nvSpPr>
            <p:spPr bwMode="auto">
              <a:xfrm flipH="1">
                <a:off x="3368" y="1122"/>
                <a:ext cx="56" cy="55"/>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15" name="Rectangle 60">
                <a:extLst>
                  <a:ext uri="{FF2B5EF4-FFF2-40B4-BE49-F238E27FC236}">
                    <a16:creationId xmlns="" xmlns:a16="http://schemas.microsoft.com/office/drawing/2014/main" id="{2E7ADF7E-C9F8-AA23-DCF0-C2A460F57495}"/>
                  </a:ext>
                </a:extLst>
              </p:cNvPr>
              <p:cNvSpPr>
                <a:spLocks noChangeArrowheads="1"/>
              </p:cNvSpPr>
              <p:nvPr/>
            </p:nvSpPr>
            <p:spPr bwMode="auto">
              <a:xfrm rot="10800000">
                <a:off x="3819" y="1056"/>
                <a:ext cx="806" cy="192"/>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charset="0"/>
                </a:endParaRPr>
              </a:p>
            </p:txBody>
          </p:sp>
        </p:grpSp>
      </p:grpSp>
      <p:sp>
        <p:nvSpPr>
          <p:cNvPr id="118" name="Rectangle 117" descr="137 zalo kim anh">
            <a:extLst>
              <a:ext uri="{FF2B5EF4-FFF2-40B4-BE49-F238E27FC236}">
                <a16:creationId xmlns="" xmlns:a16="http://schemas.microsoft.com/office/drawing/2014/main" id="{EAECA844-71A3-BB57-4008-C65FB2F48253}"/>
              </a:ext>
            </a:extLst>
          </p:cNvPr>
          <p:cNvSpPr/>
          <p:nvPr/>
        </p:nvSpPr>
        <p:spPr>
          <a:xfrm>
            <a:off x="11964038" y="5415454"/>
            <a:ext cx="76196" cy="1188720"/>
          </a:xfrm>
          <a:prstGeom prst="rect">
            <a:avLst/>
          </a:prstGeom>
          <a:solidFill>
            <a:schemeClr val="bg2">
              <a:lumMod val="2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18" descr="137 zalo kim anh">
            <a:extLst>
              <a:ext uri="{FF2B5EF4-FFF2-40B4-BE49-F238E27FC236}">
                <a16:creationId xmlns="" xmlns:a16="http://schemas.microsoft.com/office/drawing/2014/main" id="{CBC1A1FF-9E51-A15E-1718-019E56E11F24}"/>
              </a:ext>
            </a:extLst>
          </p:cNvPr>
          <p:cNvGrpSpPr/>
          <p:nvPr/>
        </p:nvGrpSpPr>
        <p:grpSpPr>
          <a:xfrm>
            <a:off x="7170921" y="5535197"/>
            <a:ext cx="1214120" cy="446769"/>
            <a:chOff x="6989493" y="3167560"/>
            <a:chExt cx="1214120" cy="446769"/>
          </a:xfrm>
        </p:grpSpPr>
        <p:sp>
          <p:nvSpPr>
            <p:cNvPr id="120" name="Line 62">
              <a:extLst>
                <a:ext uri="{FF2B5EF4-FFF2-40B4-BE49-F238E27FC236}">
                  <a16:creationId xmlns="" xmlns:a16="http://schemas.microsoft.com/office/drawing/2014/main" id="{F708DC13-92FA-B898-84B3-1F213C8F054A}"/>
                </a:ext>
              </a:extLst>
            </p:cNvPr>
            <p:cNvSpPr>
              <a:spLocks noChangeShapeType="1"/>
            </p:cNvSpPr>
            <p:nvPr/>
          </p:nvSpPr>
          <p:spPr bwMode="auto">
            <a:xfrm flipH="1">
              <a:off x="7472093" y="3614329"/>
              <a:ext cx="731520" cy="0"/>
            </a:xfrm>
            <a:prstGeom prst="line">
              <a:avLst/>
            </a:prstGeom>
            <a:noFill/>
            <a:ln w="38100">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chemeClr val="accent5"/>
                </a:solidFill>
                <a:latin typeface="Arial" charset="0"/>
              </a:endParaRPr>
            </a:p>
          </p:txBody>
        </p:sp>
        <p:sp>
          <p:nvSpPr>
            <p:cNvPr id="121" name="Text Box 63">
              <a:extLst>
                <a:ext uri="{FF2B5EF4-FFF2-40B4-BE49-F238E27FC236}">
                  <a16:creationId xmlns="" xmlns:a16="http://schemas.microsoft.com/office/drawing/2014/main" id="{487ABA19-4705-2944-D65C-3B67114CA1B4}"/>
                </a:ext>
              </a:extLst>
            </p:cNvPr>
            <p:cNvSpPr txBox="1">
              <a:spLocks noChangeArrowheads="1"/>
            </p:cNvSpPr>
            <p:nvPr/>
          </p:nvSpPr>
          <p:spPr bwMode="auto">
            <a:xfrm>
              <a:off x="6989493" y="3167560"/>
              <a:ext cx="739775" cy="3667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chemeClr val="accent5"/>
                  </a:solidFill>
                  <a:cs typeface="Arial" charset="0"/>
                </a:rPr>
                <a:t>F</a:t>
              </a:r>
              <a:r>
                <a:rPr lang="en-US" baseline="-25000">
                  <a:solidFill>
                    <a:schemeClr val="accent5"/>
                  </a:solidFill>
                  <a:cs typeface="Arial" charset="0"/>
                </a:rPr>
                <a:t>mst</a:t>
              </a:r>
              <a:endParaRPr lang="fr-FR">
                <a:solidFill>
                  <a:schemeClr val="accent5"/>
                </a:solidFill>
                <a:cs typeface="Arial" charset="0"/>
              </a:endParaRPr>
            </a:p>
          </p:txBody>
        </p:sp>
        <p:sp>
          <p:nvSpPr>
            <p:cNvPr id="122" name="Line 64">
              <a:extLst>
                <a:ext uri="{FF2B5EF4-FFF2-40B4-BE49-F238E27FC236}">
                  <a16:creationId xmlns="" xmlns:a16="http://schemas.microsoft.com/office/drawing/2014/main" id="{64F916E2-3078-496D-81C2-07B7BDFF42B7}"/>
                </a:ext>
              </a:extLst>
            </p:cNvPr>
            <p:cNvSpPr>
              <a:spLocks noChangeShapeType="1"/>
            </p:cNvSpPr>
            <p:nvPr/>
          </p:nvSpPr>
          <p:spPr bwMode="auto">
            <a:xfrm>
              <a:off x="7018521" y="3211102"/>
              <a:ext cx="274320" cy="0"/>
            </a:xfrm>
            <a:prstGeom prst="line">
              <a:avLst/>
            </a:prstGeom>
            <a:noFill/>
            <a:ln w="9525">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chemeClr val="accent5"/>
                </a:solidFill>
                <a:latin typeface="Arial" charset="0"/>
              </a:endParaRPr>
            </a:p>
          </p:txBody>
        </p:sp>
      </p:grpSp>
      <p:grpSp>
        <p:nvGrpSpPr>
          <p:cNvPr id="123" name="Group 122" descr="137 zalo kim anh">
            <a:extLst>
              <a:ext uri="{FF2B5EF4-FFF2-40B4-BE49-F238E27FC236}">
                <a16:creationId xmlns="" xmlns:a16="http://schemas.microsoft.com/office/drawing/2014/main" id="{526F146C-C96A-3E67-FBE9-EA1642886F1E}"/>
              </a:ext>
            </a:extLst>
          </p:cNvPr>
          <p:cNvGrpSpPr/>
          <p:nvPr/>
        </p:nvGrpSpPr>
        <p:grpSpPr>
          <a:xfrm>
            <a:off x="9054153" y="5400941"/>
            <a:ext cx="825502" cy="393700"/>
            <a:chOff x="9046893" y="3033304"/>
            <a:chExt cx="825502" cy="393700"/>
          </a:xfrm>
        </p:grpSpPr>
        <p:sp>
          <p:nvSpPr>
            <p:cNvPr id="124" name="Line 46">
              <a:extLst>
                <a:ext uri="{FF2B5EF4-FFF2-40B4-BE49-F238E27FC236}">
                  <a16:creationId xmlns="" xmlns:a16="http://schemas.microsoft.com/office/drawing/2014/main" id="{C84FFF3E-B4A3-7521-027F-BCC3492311B6}"/>
                </a:ext>
              </a:extLst>
            </p:cNvPr>
            <p:cNvSpPr>
              <a:spLocks noChangeShapeType="1"/>
            </p:cNvSpPr>
            <p:nvPr/>
          </p:nvSpPr>
          <p:spPr bwMode="auto">
            <a:xfrm>
              <a:off x="9046893" y="3427004"/>
              <a:ext cx="73152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25" name="Text Box 48">
              <a:extLst>
                <a:ext uri="{FF2B5EF4-FFF2-40B4-BE49-F238E27FC236}">
                  <a16:creationId xmlns="" xmlns:a16="http://schemas.microsoft.com/office/drawing/2014/main" id="{218826F3-AE41-E9CF-2A8E-FF9B0844B877}"/>
                </a:ext>
              </a:extLst>
            </p:cNvPr>
            <p:cNvSpPr txBox="1">
              <a:spLocks noChangeArrowheads="1"/>
            </p:cNvSpPr>
            <p:nvPr/>
          </p:nvSpPr>
          <p:spPr bwMode="auto">
            <a:xfrm>
              <a:off x="9353487" y="3033304"/>
              <a:ext cx="51890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0000"/>
                  </a:solidFill>
                  <a:cs typeface="Arial" charset="0"/>
                </a:rPr>
                <a:t>F</a:t>
              </a:r>
              <a:r>
                <a:rPr lang="en-US" baseline="-25000">
                  <a:solidFill>
                    <a:srgbClr val="FF0000"/>
                  </a:solidFill>
                  <a:cs typeface="Arial" charset="0"/>
                </a:rPr>
                <a:t>k</a:t>
              </a:r>
              <a:endParaRPr lang="fr-FR">
                <a:solidFill>
                  <a:srgbClr val="FF0000"/>
                </a:solidFill>
                <a:cs typeface="Arial" charset="0"/>
              </a:endParaRPr>
            </a:p>
          </p:txBody>
        </p:sp>
        <p:sp>
          <p:nvSpPr>
            <p:cNvPr id="126" name="Line 49">
              <a:extLst>
                <a:ext uri="{FF2B5EF4-FFF2-40B4-BE49-F238E27FC236}">
                  <a16:creationId xmlns="" xmlns:a16="http://schemas.microsoft.com/office/drawing/2014/main" id="{BF0D241F-EAF2-7ADD-E812-1BC50729E4F7}"/>
                </a:ext>
              </a:extLst>
            </p:cNvPr>
            <p:cNvSpPr>
              <a:spLocks noChangeShapeType="1"/>
            </p:cNvSpPr>
            <p:nvPr/>
          </p:nvSpPr>
          <p:spPr bwMode="auto">
            <a:xfrm>
              <a:off x="9381725" y="3076167"/>
              <a:ext cx="27432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spTree>
    <p:custDataLst>
      <p:tags r:id="rId1"/>
    </p:custDataLst>
    <p:extLst>
      <p:ext uri="{BB962C8B-B14F-4D97-AF65-F5344CB8AC3E}">
        <p14:creationId xmlns:p14="http://schemas.microsoft.com/office/powerpoint/2010/main" val="504352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500"/>
                                        <p:tgtEl>
                                          <p:spTgt spid="7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fade">
                                      <p:cBhvr>
                                        <p:cTn id="16" dur="500"/>
                                        <p:tgtEl>
                                          <p:spTgt spid="9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fade">
                                      <p:cBhvr>
                                        <p:cTn id="21" dur="500"/>
                                        <p:tgtEl>
                                          <p:spTgt spid="10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fade">
                                      <p:cBhvr>
                                        <p:cTn id="24" dur="500"/>
                                        <p:tgtEl>
                                          <p:spTgt spid="99"/>
                                        </p:tgtEl>
                                      </p:cBhvr>
                                    </p:animEffect>
                                  </p:childTnLst>
                                </p:cTn>
                              </p:par>
                              <p:par>
                                <p:cTn id="25" presetID="10" presetClass="entr" presetSubtype="0" fill="hold" nodeType="with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8"/>
                                        </p:tgtEl>
                                        <p:attrNameLst>
                                          <p:attrName>style.visibility</p:attrName>
                                        </p:attrNameLst>
                                      </p:cBhvr>
                                      <p:to>
                                        <p:strVal val="visible"/>
                                      </p:to>
                                    </p:set>
                                    <p:animEffect transition="in" filter="fade">
                                      <p:cBhvr>
                                        <p:cTn id="30" dur="500"/>
                                        <p:tgtEl>
                                          <p:spTgt spid="118"/>
                                        </p:tgtEl>
                                      </p:cBhvr>
                                    </p:animEffect>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7.40741E-7 L -0.22787 -7.40741E-7 " pathEditMode="relative" rAng="0" ptsTypes="AA">
                                      <p:cBhvr>
                                        <p:cTn id="34" dur="2000" fill="hold"/>
                                        <p:tgtEl>
                                          <p:spTgt spid="70"/>
                                        </p:tgtEl>
                                        <p:attrNameLst>
                                          <p:attrName>ppt_x</p:attrName>
                                          <p:attrName>ppt_y</p:attrName>
                                        </p:attrNameLst>
                                      </p:cBhvr>
                                      <p:rCtr x="-11393" y="0"/>
                                    </p:animMotion>
                                  </p:childTnLst>
                                </p:cTn>
                              </p:par>
                              <p:par>
                                <p:cTn id="35" presetID="22" presetClass="entr" presetSubtype="8" fill="hold" nodeType="with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wipe(left)">
                                      <p:cBhvr>
                                        <p:cTn id="37" dur="500"/>
                                        <p:tgtEl>
                                          <p:spTgt spid="95"/>
                                        </p:tgtEl>
                                      </p:cBhvr>
                                    </p:animEffect>
                                  </p:childTnLst>
                                </p:cTn>
                              </p:par>
                              <p:par>
                                <p:cTn id="38" presetID="22" presetClass="entr" presetSubtype="2" fill="hold" nodeType="withEffect">
                                  <p:stCondLst>
                                    <p:cond delay="0"/>
                                  </p:stCondLst>
                                  <p:childTnLst>
                                    <p:set>
                                      <p:cBhvr>
                                        <p:cTn id="39" dur="1" fill="hold">
                                          <p:stCondLst>
                                            <p:cond delay="0"/>
                                          </p:stCondLst>
                                        </p:cTn>
                                        <p:tgtEl>
                                          <p:spTgt spid="91"/>
                                        </p:tgtEl>
                                        <p:attrNameLst>
                                          <p:attrName>style.visibility</p:attrName>
                                        </p:attrNameLst>
                                      </p:cBhvr>
                                      <p:to>
                                        <p:strVal val="visible"/>
                                      </p:to>
                                    </p:set>
                                    <p:animEffect transition="in" filter="wipe(right)">
                                      <p:cBhvr>
                                        <p:cTn id="40" dur="500"/>
                                        <p:tgtEl>
                                          <p:spTgt spid="91"/>
                                        </p:tgtEl>
                                      </p:cBhvr>
                                    </p:animEffect>
                                  </p:childTnLst>
                                </p:cTn>
                              </p:par>
                              <p:par>
                                <p:cTn id="41" presetID="35" presetClass="path" presetSubtype="0" accel="50000" decel="50000" fill="hold" nodeType="withEffect">
                                  <p:stCondLst>
                                    <p:cond delay="0"/>
                                  </p:stCondLst>
                                  <p:childTnLst>
                                    <p:animMotion origin="layout" path="M -2.08333E-7 1.11111E-6 L -0.22786 1.11111E-6 " pathEditMode="relative" rAng="0" ptsTypes="AA">
                                      <p:cBhvr>
                                        <p:cTn id="42" dur="2000" fill="hold"/>
                                        <p:tgtEl>
                                          <p:spTgt spid="100"/>
                                        </p:tgtEl>
                                        <p:attrNameLst>
                                          <p:attrName>ppt_x</p:attrName>
                                          <p:attrName>ppt_y</p:attrName>
                                        </p:attrNameLst>
                                      </p:cBhvr>
                                      <p:rCtr x="-11393" y="0"/>
                                    </p:animMotion>
                                  </p:childTnLst>
                                </p:cTn>
                              </p:par>
                              <p:par>
                                <p:cTn id="43" presetID="22" presetClass="entr" presetSubtype="8" fill="hold" nodeType="withEffect">
                                  <p:stCondLst>
                                    <p:cond delay="0"/>
                                  </p:stCondLst>
                                  <p:childTnLst>
                                    <p:set>
                                      <p:cBhvr>
                                        <p:cTn id="44" dur="1" fill="hold">
                                          <p:stCondLst>
                                            <p:cond delay="0"/>
                                          </p:stCondLst>
                                        </p:cTn>
                                        <p:tgtEl>
                                          <p:spTgt spid="123"/>
                                        </p:tgtEl>
                                        <p:attrNameLst>
                                          <p:attrName>style.visibility</p:attrName>
                                        </p:attrNameLst>
                                      </p:cBhvr>
                                      <p:to>
                                        <p:strVal val="visible"/>
                                      </p:to>
                                    </p:set>
                                    <p:animEffect transition="in" filter="wipe(left)">
                                      <p:cBhvr>
                                        <p:cTn id="45" dur="500"/>
                                        <p:tgtEl>
                                          <p:spTgt spid="123"/>
                                        </p:tgtEl>
                                      </p:cBhvr>
                                    </p:animEffect>
                                  </p:childTnLst>
                                </p:cTn>
                              </p:par>
                              <p:par>
                                <p:cTn id="46" presetID="22" presetClass="entr" presetSubtype="2" fill="hold" nodeType="withEffect">
                                  <p:stCondLst>
                                    <p:cond delay="0"/>
                                  </p:stCondLst>
                                  <p:childTnLst>
                                    <p:set>
                                      <p:cBhvr>
                                        <p:cTn id="47" dur="1" fill="hold">
                                          <p:stCondLst>
                                            <p:cond delay="0"/>
                                          </p:stCondLst>
                                        </p:cTn>
                                        <p:tgtEl>
                                          <p:spTgt spid="119"/>
                                        </p:tgtEl>
                                        <p:attrNameLst>
                                          <p:attrName>style.visibility</p:attrName>
                                        </p:attrNameLst>
                                      </p:cBhvr>
                                      <p:to>
                                        <p:strVal val="visible"/>
                                      </p:to>
                                    </p:set>
                                    <p:animEffect transition="in" filter="wipe(right)">
                                      <p:cBhvr>
                                        <p:cTn id="48" dur="500"/>
                                        <p:tgtEl>
                                          <p:spTgt spid="1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barn(inVertical)">
                                      <p:cBhvr>
                                        <p:cTn id="5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10" grpId="0" animBg="1"/>
      <p:bldP spid="90" grpId="0" animBg="1"/>
      <p:bldP spid="99" grpId="0" animBg="1"/>
      <p:bldP spid="1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2</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MA SÁT</a:t>
            </a:r>
            <a:endParaRPr lang="en-US" sz="2800" b="1" dirty="0">
              <a:solidFill>
                <a:schemeClr val="accent2">
                  <a:lumMod val="50000"/>
                </a:schemeClr>
              </a:solidFill>
              <a:latin typeface="#9Slide03 AllRoundGothic" panose="020B0703020202020104" pitchFamily="34" charset="0"/>
            </a:endParaRPr>
          </a:p>
        </p:txBody>
      </p:sp>
      <p:sp>
        <p:nvSpPr>
          <p:cNvPr id="7" name="Rectangle 6" descr="137 zalo kim anh">
            <a:extLst>
              <a:ext uri="{FF2B5EF4-FFF2-40B4-BE49-F238E27FC236}">
                <a16:creationId xmlns="" xmlns:a16="http://schemas.microsoft.com/office/drawing/2014/main" id="{8A8FB76D-D45E-67B3-10AB-AF16ED0479A1}"/>
              </a:ext>
            </a:extLst>
          </p:cNvPr>
          <p:cNvSpPr/>
          <p:nvPr/>
        </p:nvSpPr>
        <p:spPr>
          <a:xfrm>
            <a:off x="2829260" y="930060"/>
            <a:ext cx="5416253" cy="46733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latin typeface="#9Slide03 AllRoundGothic" panose="020B0703020202020104" pitchFamily="34" charset="0"/>
                <a:ea typeface="Times New Roman" panose="02020603050405020304" pitchFamily="18" charset="0"/>
              </a:rPr>
              <a:t>Nêu đặc điểm của lực ma sát trượt</a:t>
            </a:r>
            <a:endParaRPr lang="en-US" sz="2400" dirty="0">
              <a:solidFill>
                <a:schemeClr val="tx2">
                  <a:lumMod val="75000"/>
                </a:schemeClr>
              </a:solidFill>
              <a:latin typeface="#9Slide03 AllRoundGothic" panose="020B0703020202020104" pitchFamily="34" charset="0"/>
              <a:ea typeface="Times New Roman" panose="02020603050405020304" pitchFamily="18" charset="0"/>
            </a:endParaRPr>
          </a:p>
        </p:txBody>
      </p:sp>
      <p:grpSp>
        <p:nvGrpSpPr>
          <p:cNvPr id="4" name="Group 3" descr="137 zalo kim anh">
            <a:extLst>
              <a:ext uri="{FF2B5EF4-FFF2-40B4-BE49-F238E27FC236}">
                <a16:creationId xmlns="" xmlns:a16="http://schemas.microsoft.com/office/drawing/2014/main" id="{DF857238-C2F3-B658-1DBA-C6B3EC854624}"/>
              </a:ext>
            </a:extLst>
          </p:cNvPr>
          <p:cNvGrpSpPr/>
          <p:nvPr/>
        </p:nvGrpSpPr>
        <p:grpSpPr>
          <a:xfrm>
            <a:off x="323288" y="975468"/>
            <a:ext cx="2448018" cy="421659"/>
            <a:chOff x="3548063" y="3078107"/>
            <a:chExt cx="2448018" cy="421659"/>
          </a:xfrm>
        </p:grpSpPr>
        <p:sp>
          <p:nvSpPr>
            <p:cNvPr id="25" name="MH_Other_4">
              <a:extLst>
                <a:ext uri="{FF2B5EF4-FFF2-40B4-BE49-F238E27FC236}">
                  <a16:creationId xmlns="" xmlns:a16="http://schemas.microsoft.com/office/drawing/2014/main" id="{DF3F83E2-922B-1271-9711-F33ACB7A856B}"/>
                </a:ext>
              </a:extLst>
            </p:cNvPr>
            <p:cNvSpPr/>
            <p:nvPr>
              <p:custDataLst>
                <p:tags r:id="rId8"/>
              </p:custDataLst>
            </p:nvPr>
          </p:nvSpPr>
          <p:spPr>
            <a:xfrm flipH="1">
              <a:off x="3548063" y="3078107"/>
              <a:ext cx="2448018" cy="421659"/>
            </a:xfrm>
            <a:prstGeom prst="homePlate">
              <a:avLst/>
            </a:prstGeom>
            <a:solidFill>
              <a:schemeClr val="accent3"/>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0" name="MH_SubTitle_3">
              <a:extLst>
                <a:ext uri="{FF2B5EF4-FFF2-40B4-BE49-F238E27FC236}">
                  <a16:creationId xmlns="" xmlns:a16="http://schemas.microsoft.com/office/drawing/2014/main" id="{D49EB05A-0D30-275D-FDFB-F4981FB43071}"/>
                </a:ext>
              </a:extLst>
            </p:cNvPr>
            <p:cNvSpPr>
              <a:spLocks noChangeArrowheads="1"/>
            </p:cNvSpPr>
            <p:nvPr>
              <p:custDataLst>
                <p:tags r:id="rId9"/>
              </p:custDataLst>
            </p:nvPr>
          </p:nvSpPr>
          <p:spPr bwMode="auto">
            <a:xfrm flipH="1">
              <a:off x="3606017" y="3110086"/>
              <a:ext cx="2214207" cy="357711"/>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3 </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pSp>
        <p:nvGrpSpPr>
          <p:cNvPr id="37" name="组合 5" descr="137 zalo kim anh">
            <a:extLst>
              <a:ext uri="{FF2B5EF4-FFF2-40B4-BE49-F238E27FC236}">
                <a16:creationId xmlns="" xmlns:a16="http://schemas.microsoft.com/office/drawing/2014/main" id="{B17268C8-0B04-3150-0EE9-1CFAA60B72AF}"/>
              </a:ext>
            </a:extLst>
          </p:cNvPr>
          <p:cNvGrpSpPr/>
          <p:nvPr/>
        </p:nvGrpSpPr>
        <p:grpSpPr>
          <a:xfrm>
            <a:off x="10006830" y="158109"/>
            <a:ext cx="2011680" cy="2011680"/>
            <a:chOff x="3509125" y="3996806"/>
            <a:chExt cx="1658403" cy="1660350"/>
          </a:xfrm>
        </p:grpSpPr>
        <p:sp>
          <p:nvSpPr>
            <p:cNvPr id="38" name="MH_Other_1">
              <a:extLst>
                <a:ext uri="{FF2B5EF4-FFF2-40B4-BE49-F238E27FC236}">
                  <a16:creationId xmlns="" xmlns:a16="http://schemas.microsoft.com/office/drawing/2014/main" id="{7DBE6193-D5B8-DDEC-1003-8AD07612CC0A}"/>
                </a:ext>
              </a:extLst>
            </p:cNvPr>
            <p:cNvSpPr/>
            <p:nvPr>
              <p:custDataLst>
                <p:tags r:id="rId6"/>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39" name="MH_SubTitle_1">
              <a:extLst>
                <a:ext uri="{FF2B5EF4-FFF2-40B4-BE49-F238E27FC236}">
                  <a16:creationId xmlns="" xmlns:a16="http://schemas.microsoft.com/office/drawing/2014/main" id="{56E4A990-92AF-7154-3F08-04BB2B05DD42}"/>
                </a:ext>
              </a:extLst>
            </p:cNvPr>
            <p:cNvSpPr/>
            <p:nvPr>
              <p:custDataLst>
                <p:tags r:id="rId7"/>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4</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71" name="Rectangle: Rounded Corners 70" descr="137 zalo kim anh">
            <a:extLst>
              <a:ext uri="{FF2B5EF4-FFF2-40B4-BE49-F238E27FC236}">
                <a16:creationId xmlns="" xmlns:a16="http://schemas.microsoft.com/office/drawing/2014/main" id="{D01F8AB4-9B4A-BA32-C78C-2DC5F81EB998}"/>
              </a:ext>
            </a:extLst>
          </p:cNvPr>
          <p:cNvSpPr/>
          <p:nvPr/>
        </p:nvSpPr>
        <p:spPr>
          <a:xfrm>
            <a:off x="1070893" y="1562364"/>
            <a:ext cx="7769754" cy="1880483"/>
          </a:xfrm>
          <a:prstGeom prst="roundRect">
            <a:avLst/>
          </a:prstGeom>
          <a:solidFill>
            <a:schemeClr val="bg1"/>
          </a:solidFill>
          <a:ln>
            <a:solidFill>
              <a:srgbClr val="3B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00"/>
                </a:solidFill>
                <a:effectLst/>
                <a:latin typeface="#9Slide03 AllRoundGothic" panose="020B0703020202020104" pitchFamily="34" charset="0"/>
                <a:ea typeface="Cambria" panose="02040503050406030204" pitchFamily="18" charset="0"/>
              </a:rPr>
              <a:t>- Độ lớn của lực ma sát trượt có phụ thuộc:</a:t>
            </a:r>
          </a:p>
          <a:p>
            <a:pPr algn="just"/>
            <a:r>
              <a:rPr lang="en-US" sz="2400">
                <a:solidFill>
                  <a:srgbClr val="000000"/>
                </a:solidFill>
                <a:effectLst/>
                <a:latin typeface="#9Slide03 AllRoundGothic" panose="020B0703020202020104" pitchFamily="34" charset="0"/>
                <a:ea typeface="Cambria" panose="02040503050406030204" pitchFamily="18" charset="0"/>
              </a:rPr>
              <a:t>   ? vật liệu</a:t>
            </a:r>
          </a:p>
          <a:p>
            <a:pPr algn="just"/>
            <a:r>
              <a:rPr lang="en-US" sz="2400">
                <a:solidFill>
                  <a:srgbClr val="000000"/>
                </a:solidFill>
                <a:latin typeface="#9Slide03 AllRoundGothic" panose="020B0703020202020104" pitchFamily="34" charset="0"/>
                <a:ea typeface="Cambria" panose="02040503050406030204" pitchFamily="18" charset="0"/>
              </a:rPr>
              <a:t>   ? </a:t>
            </a:r>
            <a:r>
              <a:rPr lang="en-US" sz="2400">
                <a:solidFill>
                  <a:srgbClr val="000000"/>
                </a:solidFill>
                <a:effectLst/>
                <a:latin typeface="#9Slide03 AllRoundGothic" panose="020B0703020202020104" pitchFamily="34" charset="0"/>
                <a:ea typeface="Cambria" panose="02040503050406030204" pitchFamily="18" charset="0"/>
              </a:rPr>
              <a:t>tình trạng của bề mặt tiếp xúc,</a:t>
            </a:r>
            <a:endParaRPr lang="en-US" sz="2400">
              <a:solidFill>
                <a:srgbClr val="003300"/>
              </a:solidFill>
              <a:latin typeface="#9Slide03 AllRoundGothic" panose="020B0703020202020104" pitchFamily="34" charset="0"/>
              <a:ea typeface="Cambria" panose="02040503050406030204" pitchFamily="18" charset="0"/>
            </a:endParaRPr>
          </a:p>
          <a:p>
            <a:pPr algn="just"/>
            <a:r>
              <a:rPr lang="en-US" sz="2400">
                <a:solidFill>
                  <a:srgbClr val="003300"/>
                </a:solidFill>
                <a:effectLst/>
                <a:latin typeface="#9Slide03 AllRoundGothic" panose="020B0703020202020104" pitchFamily="34" charset="0"/>
                <a:ea typeface="Cambria" panose="02040503050406030204" pitchFamily="18" charset="0"/>
              </a:rPr>
              <a:t>   ? </a:t>
            </a:r>
            <a:r>
              <a:rPr lang="en-US" sz="2400">
                <a:solidFill>
                  <a:srgbClr val="000000"/>
                </a:solidFill>
                <a:effectLst/>
                <a:latin typeface="#9Slide03 AllRoundGothic" panose="020B0703020202020104" pitchFamily="34" charset="0"/>
                <a:ea typeface="Cambria" panose="02040503050406030204" pitchFamily="18" charset="0"/>
              </a:rPr>
              <a:t>diện tích mặt tiếp xúc</a:t>
            </a:r>
            <a:endParaRPr lang="en-US" sz="2400">
              <a:solidFill>
                <a:srgbClr val="003300"/>
              </a:solidFill>
              <a:latin typeface="#9Slide03 AllRoundGothic" panose="020B0703020202020104" pitchFamily="34" charset="0"/>
              <a:ea typeface="Cambria" panose="02040503050406030204" pitchFamily="18" charset="0"/>
            </a:endParaRPr>
          </a:p>
          <a:p>
            <a:pPr algn="just"/>
            <a:r>
              <a:rPr lang="en-US" sz="2400">
                <a:solidFill>
                  <a:srgbClr val="003300"/>
                </a:solidFill>
                <a:effectLst/>
                <a:latin typeface="#9Slide03 AllRoundGothic" panose="020B0703020202020104" pitchFamily="34" charset="0"/>
                <a:ea typeface="Cambria" panose="02040503050406030204" pitchFamily="18" charset="0"/>
              </a:rPr>
              <a:t>   ? </a:t>
            </a:r>
            <a:r>
              <a:rPr lang="en-US" sz="2400">
                <a:solidFill>
                  <a:srgbClr val="000000"/>
                </a:solidFill>
                <a:effectLst/>
                <a:latin typeface="#9Slide03 AllRoundGothic" panose="020B0703020202020104" pitchFamily="34" charset="0"/>
                <a:ea typeface="Cambria" panose="02040503050406030204" pitchFamily="18" charset="0"/>
              </a:rPr>
              <a:t>áp lực của vật.</a:t>
            </a:r>
            <a:endParaRPr lang="en-US" sz="2400">
              <a:latin typeface="#9Slide03 AllRoundGothic" panose="020B0703020202020104" pitchFamily="34" charset="0"/>
              <a:ea typeface="Cambria" panose="02040503050406030204" pitchFamily="18" charset="0"/>
            </a:endParaRPr>
          </a:p>
        </p:txBody>
      </p:sp>
      <p:sp>
        <p:nvSpPr>
          <p:cNvPr id="72" name="Rectangle 71" descr="137 zalo kim anh">
            <a:extLst>
              <a:ext uri="{FF2B5EF4-FFF2-40B4-BE49-F238E27FC236}">
                <a16:creationId xmlns="" xmlns:a16="http://schemas.microsoft.com/office/drawing/2014/main" id="{24DA70F7-7819-95C4-23A8-AD68C8A67348}"/>
              </a:ext>
            </a:extLst>
          </p:cNvPr>
          <p:cNvSpPr/>
          <p:nvPr/>
        </p:nvSpPr>
        <p:spPr>
          <a:xfrm>
            <a:off x="323288" y="4403201"/>
            <a:ext cx="1811259" cy="1828800"/>
          </a:xfrm>
          <a:prstGeom prst="rect">
            <a:avLst/>
          </a:prstGeom>
          <a:solidFill>
            <a:schemeClr val="accent2">
              <a:lumMod val="5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solidFill>
                  <a:schemeClr val="bg1"/>
                </a:solidFill>
                <a:latin typeface="#9Slide03 AllRoundGothic" panose="020B0703020202020104" pitchFamily="34" charset="0"/>
                <a:ea typeface="Times New Roman" panose="02020603050405020304" pitchFamily="18" charset="0"/>
              </a:rPr>
              <a:t>Tỉ lệ với áp lực lên bề mặt tiếp xúc</a:t>
            </a:r>
            <a:endParaRPr lang="en-US" sz="2400" dirty="0">
              <a:solidFill>
                <a:schemeClr val="bg1"/>
              </a:solidFill>
              <a:latin typeface="#9Slide03 AllRoundGothic" panose="020B0703020202020104" pitchFamily="34" charset="0"/>
              <a:ea typeface="Times New Roman" panose="02020603050405020304" pitchFamily="18" charset="0"/>
            </a:endParaRPr>
          </a:p>
        </p:txBody>
      </p:sp>
      <p:grpSp>
        <p:nvGrpSpPr>
          <p:cNvPr id="2" name="Group 1" descr="137 zalo kim anh">
            <a:extLst>
              <a:ext uri="{FF2B5EF4-FFF2-40B4-BE49-F238E27FC236}">
                <a16:creationId xmlns="" xmlns:a16="http://schemas.microsoft.com/office/drawing/2014/main" id="{79A9CD6A-CEBA-0FA6-B56C-8B7955FCEEF1}"/>
              </a:ext>
            </a:extLst>
          </p:cNvPr>
          <p:cNvGrpSpPr/>
          <p:nvPr/>
        </p:nvGrpSpPr>
        <p:grpSpPr>
          <a:xfrm>
            <a:off x="6691954" y="5267282"/>
            <a:ext cx="5348280" cy="1302786"/>
            <a:chOff x="6691954" y="5267282"/>
            <a:chExt cx="5348280" cy="1302786"/>
          </a:xfrm>
        </p:grpSpPr>
        <p:grpSp>
          <p:nvGrpSpPr>
            <p:cNvPr id="3" name="Group 2">
              <a:extLst>
                <a:ext uri="{FF2B5EF4-FFF2-40B4-BE49-F238E27FC236}">
                  <a16:creationId xmlns="" xmlns:a16="http://schemas.microsoft.com/office/drawing/2014/main" id="{26DED8BC-6460-971C-6910-AED527C70A11}"/>
                </a:ext>
              </a:extLst>
            </p:cNvPr>
            <p:cNvGrpSpPr/>
            <p:nvPr/>
          </p:nvGrpSpPr>
          <p:grpSpPr>
            <a:xfrm>
              <a:off x="6691954" y="5377354"/>
              <a:ext cx="5348280" cy="1192714"/>
              <a:chOff x="6691954" y="5377354"/>
              <a:chExt cx="5348280" cy="1192714"/>
            </a:xfrm>
          </p:grpSpPr>
          <p:sp>
            <p:nvSpPr>
              <p:cNvPr id="9" name="Rectangle 51">
                <a:extLst>
                  <a:ext uri="{FF2B5EF4-FFF2-40B4-BE49-F238E27FC236}">
                    <a16:creationId xmlns="" xmlns:a16="http://schemas.microsoft.com/office/drawing/2014/main" id="{8EB09846-4C8C-4302-0D96-243FBCC196FB}"/>
                  </a:ext>
                </a:extLst>
              </p:cNvPr>
              <p:cNvSpPr>
                <a:spLocks noChangeArrowheads="1"/>
              </p:cNvSpPr>
              <p:nvPr/>
            </p:nvSpPr>
            <p:spPr bwMode="auto">
              <a:xfrm rot="10800000">
                <a:off x="10857780" y="5658025"/>
                <a:ext cx="617538" cy="182880"/>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4" name="Rectangle 40" descr="Walnut">
                <a:extLst>
                  <a:ext uri="{FF2B5EF4-FFF2-40B4-BE49-F238E27FC236}">
                    <a16:creationId xmlns="" xmlns:a16="http://schemas.microsoft.com/office/drawing/2014/main" id="{53447052-ED51-8E84-78E5-2A38B931145B}"/>
                  </a:ext>
                </a:extLst>
              </p:cNvPr>
              <p:cNvSpPr>
                <a:spLocks noChangeArrowheads="1"/>
              </p:cNvSpPr>
              <p:nvPr/>
            </p:nvSpPr>
            <p:spPr bwMode="auto">
              <a:xfrm>
                <a:off x="6691954" y="6074040"/>
                <a:ext cx="5272084" cy="496028"/>
              </a:xfrm>
              <a:prstGeom prst="rect">
                <a:avLst/>
              </a:prstGeom>
              <a:blipFill dpi="0" rotWithShape="1">
                <a:blip r:embed="rId12"/>
                <a:srcRect/>
                <a:tile tx="0" ty="0" sx="100000" sy="100000" flip="none" algn="tl"/>
              </a:bli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000">
                  <a:solidFill>
                    <a:srgbClr val="808080"/>
                  </a:solidFill>
                  <a:latin typeface=".VnTime" pitchFamily="34" charset="0"/>
                </a:endParaRPr>
              </a:p>
            </p:txBody>
          </p:sp>
          <p:grpSp>
            <p:nvGrpSpPr>
              <p:cNvPr id="15" name="Group 41">
                <a:extLst>
                  <a:ext uri="{FF2B5EF4-FFF2-40B4-BE49-F238E27FC236}">
                    <a16:creationId xmlns="" xmlns:a16="http://schemas.microsoft.com/office/drawing/2014/main" id="{04AD8095-081B-6CE1-B0CA-3FC7B0DFAE04}"/>
                  </a:ext>
                </a:extLst>
              </p:cNvPr>
              <p:cNvGrpSpPr>
                <a:grpSpLocks/>
              </p:cNvGrpSpPr>
              <p:nvPr/>
            </p:nvGrpSpPr>
            <p:grpSpPr bwMode="auto">
              <a:xfrm>
                <a:off x="7834953" y="5515241"/>
                <a:ext cx="4129088" cy="457200"/>
                <a:chOff x="960" y="2208"/>
                <a:chExt cx="2601" cy="288"/>
              </a:xfrm>
            </p:grpSpPr>
            <p:grpSp>
              <p:nvGrpSpPr>
                <p:cNvPr id="18" name="Group 42">
                  <a:extLst>
                    <a:ext uri="{FF2B5EF4-FFF2-40B4-BE49-F238E27FC236}">
                      <a16:creationId xmlns="" xmlns:a16="http://schemas.microsoft.com/office/drawing/2014/main" id="{B3B5AEE9-02FA-C1B0-1382-C865A3661C66}"/>
                    </a:ext>
                  </a:extLst>
                </p:cNvPr>
                <p:cNvGrpSpPr>
                  <a:grpSpLocks/>
                </p:cNvGrpSpPr>
                <p:nvPr/>
              </p:nvGrpSpPr>
              <p:grpSpPr bwMode="auto">
                <a:xfrm>
                  <a:off x="960" y="2208"/>
                  <a:ext cx="1344" cy="288"/>
                  <a:chOff x="864" y="2544"/>
                  <a:chExt cx="1344" cy="288"/>
                </a:xfrm>
              </p:grpSpPr>
              <p:sp>
                <p:nvSpPr>
                  <p:cNvPr id="32" name="Rectangle 43" descr="Oak">
                    <a:extLst>
                      <a:ext uri="{FF2B5EF4-FFF2-40B4-BE49-F238E27FC236}">
                        <a16:creationId xmlns="" xmlns:a16="http://schemas.microsoft.com/office/drawing/2014/main" id="{3B2E4D56-55A2-FEFE-59C2-B6C3079C5A4F}"/>
                      </a:ext>
                    </a:extLst>
                  </p:cNvPr>
                  <p:cNvSpPr>
                    <a:spLocks noChangeArrowheads="1"/>
                  </p:cNvSpPr>
                  <p:nvPr/>
                </p:nvSpPr>
                <p:spPr bwMode="auto">
                  <a:xfrm>
                    <a:off x="864" y="2544"/>
                    <a:ext cx="768" cy="288"/>
                  </a:xfrm>
                  <a:prstGeom prst="rect">
                    <a:avLst/>
                  </a:prstGeom>
                  <a:blipFill dpi="0" rotWithShape="1">
                    <a:blip r:embed="rId1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000">
                        <a:solidFill>
                          <a:srgbClr val="808080"/>
                        </a:solidFill>
                        <a:latin typeface=".VnTime" pitchFamily="34" charset="0"/>
                      </a:rPr>
                      <a:t>A</a:t>
                    </a:r>
                  </a:p>
                </p:txBody>
              </p:sp>
              <p:sp>
                <p:nvSpPr>
                  <p:cNvPr id="33" name="Line 44">
                    <a:extLst>
                      <a:ext uri="{FF2B5EF4-FFF2-40B4-BE49-F238E27FC236}">
                        <a16:creationId xmlns="" xmlns:a16="http://schemas.microsoft.com/office/drawing/2014/main" id="{D668E6A8-EB28-F73E-2891-406B3EA3D192}"/>
                      </a:ext>
                    </a:extLst>
                  </p:cNvPr>
                  <p:cNvSpPr>
                    <a:spLocks noChangeShapeType="1"/>
                  </p:cNvSpPr>
                  <p:nvPr/>
                </p:nvSpPr>
                <p:spPr bwMode="auto">
                  <a:xfrm>
                    <a:off x="1632" y="26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grpSp>
              <p:nvGrpSpPr>
                <p:cNvPr id="19" name="Group 50">
                  <a:extLst>
                    <a:ext uri="{FF2B5EF4-FFF2-40B4-BE49-F238E27FC236}">
                      <a16:creationId xmlns="" xmlns:a16="http://schemas.microsoft.com/office/drawing/2014/main" id="{4A5064B4-44D3-52D0-7BD9-45C07FCEC695}"/>
                    </a:ext>
                  </a:extLst>
                </p:cNvPr>
                <p:cNvGrpSpPr>
                  <a:grpSpLocks/>
                </p:cNvGrpSpPr>
                <p:nvPr/>
              </p:nvGrpSpPr>
              <p:grpSpPr bwMode="auto">
                <a:xfrm>
                  <a:off x="2304" y="2256"/>
                  <a:ext cx="1257" cy="192"/>
                  <a:chOff x="3368" y="1056"/>
                  <a:chExt cx="1257" cy="192"/>
                </a:xfrm>
              </p:grpSpPr>
              <p:sp>
                <p:nvSpPr>
                  <p:cNvPr id="20" name="Rectangle 51">
                    <a:extLst>
                      <a:ext uri="{FF2B5EF4-FFF2-40B4-BE49-F238E27FC236}">
                        <a16:creationId xmlns="" xmlns:a16="http://schemas.microsoft.com/office/drawing/2014/main" id="{36C124E5-1EE1-460C-E4EC-918403F21A52}"/>
                      </a:ext>
                    </a:extLst>
                  </p:cNvPr>
                  <p:cNvSpPr>
                    <a:spLocks noChangeArrowheads="1"/>
                  </p:cNvSpPr>
                  <p:nvPr/>
                </p:nvSpPr>
                <p:spPr bwMode="auto">
                  <a:xfrm rot="10800000">
                    <a:off x="3530" y="1100"/>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21" name="Line 52">
                    <a:extLst>
                      <a:ext uri="{FF2B5EF4-FFF2-40B4-BE49-F238E27FC236}">
                        <a16:creationId xmlns="" xmlns:a16="http://schemas.microsoft.com/office/drawing/2014/main" id="{788E6170-579E-7EF2-00BC-C196D37F7090}"/>
                      </a:ext>
                    </a:extLst>
                  </p:cNvPr>
                  <p:cNvSpPr>
                    <a:spLocks noChangeShapeType="1"/>
                  </p:cNvSpPr>
                  <p:nvPr/>
                </p:nvSpPr>
                <p:spPr bwMode="auto">
                  <a:xfrm rot="10800000">
                    <a:off x="3871"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22" name="Line 53">
                    <a:extLst>
                      <a:ext uri="{FF2B5EF4-FFF2-40B4-BE49-F238E27FC236}">
                        <a16:creationId xmlns="" xmlns:a16="http://schemas.microsoft.com/office/drawing/2014/main" id="{1D580B36-ABBA-7827-0795-2FDDF94282F5}"/>
                      </a:ext>
                    </a:extLst>
                  </p:cNvPr>
                  <p:cNvSpPr>
                    <a:spLocks noChangeShapeType="1"/>
                  </p:cNvSpPr>
                  <p:nvPr/>
                </p:nvSpPr>
                <p:spPr bwMode="auto">
                  <a:xfrm rot="10800000">
                    <a:off x="3815"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23" name="Line 54">
                    <a:extLst>
                      <a:ext uri="{FF2B5EF4-FFF2-40B4-BE49-F238E27FC236}">
                        <a16:creationId xmlns="" xmlns:a16="http://schemas.microsoft.com/office/drawing/2014/main" id="{CEE9C8FA-2146-D4B0-3813-20A41B925B06}"/>
                      </a:ext>
                    </a:extLst>
                  </p:cNvPr>
                  <p:cNvSpPr>
                    <a:spLocks noChangeShapeType="1"/>
                  </p:cNvSpPr>
                  <p:nvPr/>
                </p:nvSpPr>
                <p:spPr bwMode="auto">
                  <a:xfrm rot="10800000">
                    <a:off x="3760"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24" name="Line 55">
                    <a:extLst>
                      <a:ext uri="{FF2B5EF4-FFF2-40B4-BE49-F238E27FC236}">
                        <a16:creationId xmlns="" xmlns:a16="http://schemas.microsoft.com/office/drawing/2014/main" id="{43D33051-EB0E-8B6F-70C7-3FEAF60504E6}"/>
                      </a:ext>
                    </a:extLst>
                  </p:cNvPr>
                  <p:cNvSpPr>
                    <a:spLocks noChangeShapeType="1"/>
                  </p:cNvSpPr>
                  <p:nvPr/>
                </p:nvSpPr>
                <p:spPr bwMode="auto">
                  <a:xfrm rot="10800000">
                    <a:off x="3704"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26" name="Line 56">
                    <a:extLst>
                      <a:ext uri="{FF2B5EF4-FFF2-40B4-BE49-F238E27FC236}">
                        <a16:creationId xmlns="" xmlns:a16="http://schemas.microsoft.com/office/drawing/2014/main" id="{05A3D49C-6FE9-5EB2-4C1B-6A21985192A6}"/>
                      </a:ext>
                    </a:extLst>
                  </p:cNvPr>
                  <p:cNvSpPr>
                    <a:spLocks noChangeShapeType="1"/>
                  </p:cNvSpPr>
                  <p:nvPr/>
                </p:nvSpPr>
                <p:spPr bwMode="auto">
                  <a:xfrm rot="10800000">
                    <a:off x="3649"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27" name="Line 57">
                    <a:extLst>
                      <a:ext uri="{FF2B5EF4-FFF2-40B4-BE49-F238E27FC236}">
                        <a16:creationId xmlns="" xmlns:a16="http://schemas.microsoft.com/office/drawing/2014/main" id="{0B9BAB97-1D05-ABA4-6450-E0FE283FC6C0}"/>
                      </a:ext>
                    </a:extLst>
                  </p:cNvPr>
                  <p:cNvSpPr>
                    <a:spLocks noChangeShapeType="1"/>
                  </p:cNvSpPr>
                  <p:nvPr/>
                </p:nvSpPr>
                <p:spPr bwMode="auto">
                  <a:xfrm rot="10800000">
                    <a:off x="3593"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28" name="Line 58">
                    <a:extLst>
                      <a:ext uri="{FF2B5EF4-FFF2-40B4-BE49-F238E27FC236}">
                        <a16:creationId xmlns="" xmlns:a16="http://schemas.microsoft.com/office/drawing/2014/main" id="{2407B6F4-DF90-96C9-9F65-A147E71B51BA}"/>
                      </a:ext>
                    </a:extLst>
                  </p:cNvPr>
                  <p:cNvSpPr>
                    <a:spLocks noChangeShapeType="1"/>
                  </p:cNvSpPr>
                  <p:nvPr/>
                </p:nvSpPr>
                <p:spPr bwMode="auto">
                  <a:xfrm flipH="1">
                    <a:off x="3420" y="115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29" name="Arc 59">
                    <a:extLst>
                      <a:ext uri="{FF2B5EF4-FFF2-40B4-BE49-F238E27FC236}">
                        <a16:creationId xmlns="" xmlns:a16="http://schemas.microsoft.com/office/drawing/2014/main" id="{BF98E369-B58D-76BA-585D-85166DAD6C92}"/>
                      </a:ext>
                    </a:extLst>
                  </p:cNvPr>
                  <p:cNvSpPr>
                    <a:spLocks/>
                  </p:cNvSpPr>
                  <p:nvPr/>
                </p:nvSpPr>
                <p:spPr bwMode="auto">
                  <a:xfrm flipH="1">
                    <a:off x="3368" y="1122"/>
                    <a:ext cx="56" cy="55"/>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31" name="Rectangle 60">
                    <a:extLst>
                      <a:ext uri="{FF2B5EF4-FFF2-40B4-BE49-F238E27FC236}">
                        <a16:creationId xmlns="" xmlns:a16="http://schemas.microsoft.com/office/drawing/2014/main" id="{EDE521B3-CA7B-7DC6-C240-B5DD84B0289F}"/>
                      </a:ext>
                    </a:extLst>
                  </p:cNvPr>
                  <p:cNvSpPr>
                    <a:spLocks noChangeArrowheads="1"/>
                  </p:cNvSpPr>
                  <p:nvPr/>
                </p:nvSpPr>
                <p:spPr bwMode="auto">
                  <a:xfrm rot="10800000">
                    <a:off x="3934" y="1056"/>
                    <a:ext cx="691" cy="192"/>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charset="0"/>
                    </a:endParaRPr>
                  </a:p>
                </p:txBody>
              </p:sp>
            </p:grpSp>
          </p:grpSp>
          <p:sp>
            <p:nvSpPr>
              <p:cNvPr id="16" name="Rectangle 15">
                <a:extLst>
                  <a:ext uri="{FF2B5EF4-FFF2-40B4-BE49-F238E27FC236}">
                    <a16:creationId xmlns="" xmlns:a16="http://schemas.microsoft.com/office/drawing/2014/main" id="{BAEDC1BA-B2D9-9CBE-B932-D58010208FCC}"/>
                  </a:ext>
                </a:extLst>
              </p:cNvPr>
              <p:cNvSpPr/>
              <p:nvPr/>
            </p:nvSpPr>
            <p:spPr>
              <a:xfrm>
                <a:off x="11964038" y="5377354"/>
                <a:ext cx="76196" cy="1188720"/>
              </a:xfrm>
              <a:prstGeom prst="rect">
                <a:avLst/>
              </a:prstGeom>
              <a:solidFill>
                <a:schemeClr val="bg2">
                  <a:lumMod val="2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AutoShape 38">
              <a:extLst>
                <a:ext uri="{FF2B5EF4-FFF2-40B4-BE49-F238E27FC236}">
                  <a16:creationId xmlns="" xmlns:a16="http://schemas.microsoft.com/office/drawing/2014/main" id="{593F0418-BEEF-D630-B3BC-728511E70C6D}"/>
                </a:ext>
              </a:extLst>
            </p:cNvPr>
            <p:cNvSpPr>
              <a:spLocks noChangeArrowheads="1"/>
            </p:cNvSpPr>
            <p:nvPr/>
          </p:nvSpPr>
          <p:spPr bwMode="auto">
            <a:xfrm>
              <a:off x="7964335" y="5272045"/>
              <a:ext cx="228600" cy="304800"/>
            </a:xfrm>
            <a:prstGeom prst="flowChartMagneticDisk">
              <a:avLst/>
            </a:prstGeom>
            <a:solidFill>
              <a:srgbClr val="CC99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6" name="AutoShape 39">
              <a:extLst>
                <a:ext uri="{FF2B5EF4-FFF2-40B4-BE49-F238E27FC236}">
                  <a16:creationId xmlns="" xmlns:a16="http://schemas.microsoft.com/office/drawing/2014/main" id="{5452EE6F-ACB6-A7BF-E70F-D7B7C14E6781}"/>
                </a:ext>
              </a:extLst>
            </p:cNvPr>
            <p:cNvSpPr>
              <a:spLocks noChangeArrowheads="1"/>
            </p:cNvSpPr>
            <p:nvPr/>
          </p:nvSpPr>
          <p:spPr bwMode="auto">
            <a:xfrm>
              <a:off x="8345335" y="5267282"/>
              <a:ext cx="228600" cy="304800"/>
            </a:xfrm>
            <a:prstGeom prst="flowChartMagneticDisk">
              <a:avLst/>
            </a:prstGeom>
            <a:solidFill>
              <a:srgbClr val="CC99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8" name="AutoShape 40">
              <a:extLst>
                <a:ext uri="{FF2B5EF4-FFF2-40B4-BE49-F238E27FC236}">
                  <a16:creationId xmlns="" xmlns:a16="http://schemas.microsoft.com/office/drawing/2014/main" id="{E2CDB679-0623-B56E-821F-ACF699F1015D}"/>
                </a:ext>
              </a:extLst>
            </p:cNvPr>
            <p:cNvSpPr>
              <a:spLocks noChangeArrowheads="1"/>
            </p:cNvSpPr>
            <p:nvPr/>
          </p:nvSpPr>
          <p:spPr bwMode="auto">
            <a:xfrm>
              <a:off x="8650135" y="5267282"/>
              <a:ext cx="228600" cy="304800"/>
            </a:xfrm>
            <a:prstGeom prst="flowChartMagneticDisk">
              <a:avLst/>
            </a:prstGeom>
            <a:solidFill>
              <a:srgbClr val="CC99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grpSp>
      <p:grpSp>
        <p:nvGrpSpPr>
          <p:cNvPr id="35" name="Group 34" descr="137 zalo kim anh">
            <a:extLst>
              <a:ext uri="{FF2B5EF4-FFF2-40B4-BE49-F238E27FC236}">
                <a16:creationId xmlns="" xmlns:a16="http://schemas.microsoft.com/office/drawing/2014/main" id="{20B3DD90-6802-E4FE-AF45-75A00771F4D2}"/>
              </a:ext>
            </a:extLst>
          </p:cNvPr>
          <p:cNvGrpSpPr/>
          <p:nvPr/>
        </p:nvGrpSpPr>
        <p:grpSpPr>
          <a:xfrm>
            <a:off x="5559930" y="3904278"/>
            <a:ext cx="6396848" cy="1335075"/>
            <a:chOff x="5559930" y="2975367"/>
            <a:chExt cx="6396848" cy="1335075"/>
          </a:xfrm>
        </p:grpSpPr>
        <p:sp>
          <p:nvSpPr>
            <p:cNvPr id="36" name="Rectangle 35">
              <a:extLst>
                <a:ext uri="{FF2B5EF4-FFF2-40B4-BE49-F238E27FC236}">
                  <a16:creationId xmlns="" xmlns:a16="http://schemas.microsoft.com/office/drawing/2014/main" id="{8388A23A-2505-CD57-17E3-2634296AB1A1}"/>
                </a:ext>
              </a:extLst>
            </p:cNvPr>
            <p:cNvSpPr/>
            <p:nvPr/>
          </p:nvSpPr>
          <p:spPr>
            <a:xfrm>
              <a:off x="6684694" y="3642904"/>
              <a:ext cx="5272084" cy="101599"/>
            </a:xfrm>
            <a:prstGeom prst="rect">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2">
              <a:extLst>
                <a:ext uri="{FF2B5EF4-FFF2-40B4-BE49-F238E27FC236}">
                  <a16:creationId xmlns="" xmlns:a16="http://schemas.microsoft.com/office/drawing/2014/main" id="{889518B3-D1BE-D5FE-8B90-85CA0434846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0410052">
              <a:off x="5559930" y="2975367"/>
              <a:ext cx="1335075" cy="1335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descr="137 zalo kim anh">
            <a:extLst>
              <a:ext uri="{FF2B5EF4-FFF2-40B4-BE49-F238E27FC236}">
                <a16:creationId xmlns="" xmlns:a16="http://schemas.microsoft.com/office/drawing/2014/main" id="{2565D917-8A1C-AEFB-93FA-339A4898386E}"/>
              </a:ext>
            </a:extLst>
          </p:cNvPr>
          <p:cNvGrpSpPr/>
          <p:nvPr/>
        </p:nvGrpSpPr>
        <p:grpSpPr>
          <a:xfrm>
            <a:off x="6684694" y="3962214"/>
            <a:ext cx="5348280" cy="1207228"/>
            <a:chOff x="6684694" y="3962214"/>
            <a:chExt cx="5348280" cy="1207228"/>
          </a:xfrm>
        </p:grpSpPr>
        <p:sp>
          <p:nvSpPr>
            <p:cNvPr id="42" name="Rectangle 40" descr="Walnut">
              <a:extLst>
                <a:ext uri="{FF2B5EF4-FFF2-40B4-BE49-F238E27FC236}">
                  <a16:creationId xmlns="" xmlns:a16="http://schemas.microsoft.com/office/drawing/2014/main" id="{8CCCAE7F-4BF6-40E1-6775-18F25972D1A7}"/>
                </a:ext>
              </a:extLst>
            </p:cNvPr>
            <p:cNvSpPr>
              <a:spLocks noChangeArrowheads="1"/>
            </p:cNvSpPr>
            <p:nvPr/>
          </p:nvSpPr>
          <p:spPr bwMode="auto">
            <a:xfrm>
              <a:off x="6684694" y="4673414"/>
              <a:ext cx="5272084" cy="496028"/>
            </a:xfrm>
            <a:prstGeom prst="rect">
              <a:avLst/>
            </a:prstGeom>
            <a:blipFill dpi="0" rotWithShape="1">
              <a:blip r:embed="rId12"/>
              <a:srcRect/>
              <a:tile tx="0" ty="0" sx="100000" sy="100000" flip="none" algn="tl"/>
            </a:bli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000">
                <a:solidFill>
                  <a:srgbClr val="808080"/>
                </a:solidFill>
                <a:latin typeface=".VnTime" pitchFamily="34" charset="0"/>
              </a:endParaRPr>
            </a:p>
          </p:txBody>
        </p:sp>
        <p:grpSp>
          <p:nvGrpSpPr>
            <p:cNvPr id="43" name="Group 41">
              <a:extLst>
                <a:ext uri="{FF2B5EF4-FFF2-40B4-BE49-F238E27FC236}">
                  <a16:creationId xmlns="" xmlns:a16="http://schemas.microsoft.com/office/drawing/2014/main" id="{CA63C844-DDE8-5116-B76C-AE23E96F1385}"/>
                </a:ext>
              </a:extLst>
            </p:cNvPr>
            <p:cNvGrpSpPr>
              <a:grpSpLocks/>
            </p:cNvGrpSpPr>
            <p:nvPr/>
          </p:nvGrpSpPr>
          <p:grpSpPr bwMode="auto">
            <a:xfrm>
              <a:off x="7827693" y="4114615"/>
              <a:ext cx="4129088" cy="457200"/>
              <a:chOff x="960" y="2208"/>
              <a:chExt cx="2601" cy="288"/>
            </a:xfrm>
          </p:grpSpPr>
          <p:grpSp>
            <p:nvGrpSpPr>
              <p:cNvPr id="45" name="Group 42">
                <a:extLst>
                  <a:ext uri="{FF2B5EF4-FFF2-40B4-BE49-F238E27FC236}">
                    <a16:creationId xmlns="" xmlns:a16="http://schemas.microsoft.com/office/drawing/2014/main" id="{55B8C6D1-05C9-798B-8F59-BF503989DAF0}"/>
                  </a:ext>
                </a:extLst>
              </p:cNvPr>
              <p:cNvGrpSpPr>
                <a:grpSpLocks/>
              </p:cNvGrpSpPr>
              <p:nvPr/>
            </p:nvGrpSpPr>
            <p:grpSpPr bwMode="auto">
              <a:xfrm>
                <a:off x="960" y="2208"/>
                <a:ext cx="1344" cy="288"/>
                <a:chOff x="864" y="2544"/>
                <a:chExt cx="1344" cy="288"/>
              </a:xfrm>
            </p:grpSpPr>
            <p:sp>
              <p:nvSpPr>
                <p:cNvPr id="57" name="Rectangle 43" descr="Oak">
                  <a:extLst>
                    <a:ext uri="{FF2B5EF4-FFF2-40B4-BE49-F238E27FC236}">
                      <a16:creationId xmlns="" xmlns:a16="http://schemas.microsoft.com/office/drawing/2014/main" id="{48DA38C8-F23A-8911-3534-02FFECD8669F}"/>
                    </a:ext>
                  </a:extLst>
                </p:cNvPr>
                <p:cNvSpPr>
                  <a:spLocks noChangeArrowheads="1"/>
                </p:cNvSpPr>
                <p:nvPr/>
              </p:nvSpPr>
              <p:spPr bwMode="auto">
                <a:xfrm>
                  <a:off x="864" y="2544"/>
                  <a:ext cx="768" cy="288"/>
                </a:xfrm>
                <a:prstGeom prst="rect">
                  <a:avLst/>
                </a:prstGeom>
                <a:blipFill dpi="0" rotWithShape="1">
                  <a:blip r:embed="rId1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000">
                      <a:solidFill>
                        <a:srgbClr val="808080"/>
                      </a:solidFill>
                      <a:latin typeface=".VnTime" pitchFamily="34" charset="0"/>
                    </a:rPr>
                    <a:t>A</a:t>
                  </a:r>
                </a:p>
              </p:txBody>
            </p:sp>
            <p:sp>
              <p:nvSpPr>
                <p:cNvPr id="58" name="Line 44">
                  <a:extLst>
                    <a:ext uri="{FF2B5EF4-FFF2-40B4-BE49-F238E27FC236}">
                      <a16:creationId xmlns="" xmlns:a16="http://schemas.microsoft.com/office/drawing/2014/main" id="{9E07D94C-48EF-1B38-C39D-47A39F8992DB}"/>
                    </a:ext>
                  </a:extLst>
                </p:cNvPr>
                <p:cNvSpPr>
                  <a:spLocks noChangeShapeType="1"/>
                </p:cNvSpPr>
                <p:nvPr/>
              </p:nvSpPr>
              <p:spPr bwMode="auto">
                <a:xfrm>
                  <a:off x="1632" y="26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grpSp>
            <p:nvGrpSpPr>
              <p:cNvPr id="46" name="Group 50">
                <a:extLst>
                  <a:ext uri="{FF2B5EF4-FFF2-40B4-BE49-F238E27FC236}">
                    <a16:creationId xmlns="" xmlns:a16="http://schemas.microsoft.com/office/drawing/2014/main" id="{A5FA6020-C76D-D197-7AF2-6F45D7E8B878}"/>
                  </a:ext>
                </a:extLst>
              </p:cNvPr>
              <p:cNvGrpSpPr>
                <a:grpSpLocks/>
              </p:cNvGrpSpPr>
              <p:nvPr/>
            </p:nvGrpSpPr>
            <p:grpSpPr bwMode="auto">
              <a:xfrm>
                <a:off x="2304" y="2256"/>
                <a:ext cx="1257" cy="192"/>
                <a:chOff x="3368" y="1056"/>
                <a:chExt cx="1257" cy="192"/>
              </a:xfrm>
            </p:grpSpPr>
            <p:sp>
              <p:nvSpPr>
                <p:cNvPr id="47" name="Rectangle 51">
                  <a:extLst>
                    <a:ext uri="{FF2B5EF4-FFF2-40B4-BE49-F238E27FC236}">
                      <a16:creationId xmlns="" xmlns:a16="http://schemas.microsoft.com/office/drawing/2014/main" id="{BD0F43F3-C90B-0E71-E2CD-7DD40546650A}"/>
                    </a:ext>
                  </a:extLst>
                </p:cNvPr>
                <p:cNvSpPr>
                  <a:spLocks noChangeArrowheads="1"/>
                </p:cNvSpPr>
                <p:nvPr/>
              </p:nvSpPr>
              <p:spPr bwMode="auto">
                <a:xfrm rot="10800000">
                  <a:off x="3530" y="1100"/>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48" name="Line 52">
                  <a:extLst>
                    <a:ext uri="{FF2B5EF4-FFF2-40B4-BE49-F238E27FC236}">
                      <a16:creationId xmlns="" xmlns:a16="http://schemas.microsoft.com/office/drawing/2014/main" id="{E4705AD3-4DAA-A434-F774-086E8E5BDF25}"/>
                    </a:ext>
                  </a:extLst>
                </p:cNvPr>
                <p:cNvSpPr>
                  <a:spLocks noChangeShapeType="1"/>
                </p:cNvSpPr>
                <p:nvPr/>
              </p:nvSpPr>
              <p:spPr bwMode="auto">
                <a:xfrm rot="10800000">
                  <a:off x="3871"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49" name="Line 53">
                  <a:extLst>
                    <a:ext uri="{FF2B5EF4-FFF2-40B4-BE49-F238E27FC236}">
                      <a16:creationId xmlns="" xmlns:a16="http://schemas.microsoft.com/office/drawing/2014/main" id="{6AB38CCB-331F-B3B2-19A8-42E75F65045E}"/>
                    </a:ext>
                  </a:extLst>
                </p:cNvPr>
                <p:cNvSpPr>
                  <a:spLocks noChangeShapeType="1"/>
                </p:cNvSpPr>
                <p:nvPr/>
              </p:nvSpPr>
              <p:spPr bwMode="auto">
                <a:xfrm rot="10800000">
                  <a:off x="3815"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50" name="Line 54">
                  <a:extLst>
                    <a:ext uri="{FF2B5EF4-FFF2-40B4-BE49-F238E27FC236}">
                      <a16:creationId xmlns="" xmlns:a16="http://schemas.microsoft.com/office/drawing/2014/main" id="{E283E3E7-23D6-E721-1FE5-15003458EE7C}"/>
                    </a:ext>
                  </a:extLst>
                </p:cNvPr>
                <p:cNvSpPr>
                  <a:spLocks noChangeShapeType="1"/>
                </p:cNvSpPr>
                <p:nvPr/>
              </p:nvSpPr>
              <p:spPr bwMode="auto">
                <a:xfrm rot="10800000">
                  <a:off x="3760"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51" name="Line 55">
                  <a:extLst>
                    <a:ext uri="{FF2B5EF4-FFF2-40B4-BE49-F238E27FC236}">
                      <a16:creationId xmlns="" xmlns:a16="http://schemas.microsoft.com/office/drawing/2014/main" id="{9A80EAF8-59F7-E24E-8543-6416813FAAF0}"/>
                    </a:ext>
                  </a:extLst>
                </p:cNvPr>
                <p:cNvSpPr>
                  <a:spLocks noChangeShapeType="1"/>
                </p:cNvSpPr>
                <p:nvPr/>
              </p:nvSpPr>
              <p:spPr bwMode="auto">
                <a:xfrm rot="10800000">
                  <a:off x="3704"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52" name="Line 56">
                  <a:extLst>
                    <a:ext uri="{FF2B5EF4-FFF2-40B4-BE49-F238E27FC236}">
                      <a16:creationId xmlns="" xmlns:a16="http://schemas.microsoft.com/office/drawing/2014/main" id="{A9A724DF-8DA1-E02D-C7BE-4C91388B3D3C}"/>
                    </a:ext>
                  </a:extLst>
                </p:cNvPr>
                <p:cNvSpPr>
                  <a:spLocks noChangeShapeType="1"/>
                </p:cNvSpPr>
                <p:nvPr/>
              </p:nvSpPr>
              <p:spPr bwMode="auto">
                <a:xfrm rot="10800000">
                  <a:off x="3649"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53" name="Line 57">
                  <a:extLst>
                    <a:ext uri="{FF2B5EF4-FFF2-40B4-BE49-F238E27FC236}">
                      <a16:creationId xmlns="" xmlns:a16="http://schemas.microsoft.com/office/drawing/2014/main" id="{AC4BD28D-0A2C-F611-B0FB-826CEFD7AED9}"/>
                    </a:ext>
                  </a:extLst>
                </p:cNvPr>
                <p:cNvSpPr>
                  <a:spLocks noChangeShapeType="1"/>
                </p:cNvSpPr>
                <p:nvPr/>
              </p:nvSpPr>
              <p:spPr bwMode="auto">
                <a:xfrm rot="10800000">
                  <a:off x="3593"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54" name="Line 58">
                  <a:extLst>
                    <a:ext uri="{FF2B5EF4-FFF2-40B4-BE49-F238E27FC236}">
                      <a16:creationId xmlns="" xmlns:a16="http://schemas.microsoft.com/office/drawing/2014/main" id="{70EFF9D5-535F-3539-A210-450F70BF58D7}"/>
                    </a:ext>
                  </a:extLst>
                </p:cNvPr>
                <p:cNvSpPr>
                  <a:spLocks noChangeShapeType="1"/>
                </p:cNvSpPr>
                <p:nvPr/>
              </p:nvSpPr>
              <p:spPr bwMode="auto">
                <a:xfrm flipH="1">
                  <a:off x="3420" y="115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55" name="Arc 59">
                  <a:extLst>
                    <a:ext uri="{FF2B5EF4-FFF2-40B4-BE49-F238E27FC236}">
                      <a16:creationId xmlns="" xmlns:a16="http://schemas.microsoft.com/office/drawing/2014/main" id="{14C80013-1524-F020-51E5-6C490C742424}"/>
                    </a:ext>
                  </a:extLst>
                </p:cNvPr>
                <p:cNvSpPr>
                  <a:spLocks/>
                </p:cNvSpPr>
                <p:nvPr/>
              </p:nvSpPr>
              <p:spPr bwMode="auto">
                <a:xfrm flipH="1">
                  <a:off x="3368" y="1122"/>
                  <a:ext cx="56" cy="55"/>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56" name="Rectangle 60">
                  <a:extLst>
                    <a:ext uri="{FF2B5EF4-FFF2-40B4-BE49-F238E27FC236}">
                      <a16:creationId xmlns="" xmlns:a16="http://schemas.microsoft.com/office/drawing/2014/main" id="{C2DD3DB2-7A06-014D-DFB5-DA745D6C6278}"/>
                    </a:ext>
                  </a:extLst>
                </p:cNvPr>
                <p:cNvSpPr>
                  <a:spLocks noChangeArrowheads="1"/>
                </p:cNvSpPr>
                <p:nvPr/>
              </p:nvSpPr>
              <p:spPr bwMode="auto">
                <a:xfrm rot="10800000">
                  <a:off x="3819" y="1056"/>
                  <a:ext cx="806" cy="192"/>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charset="0"/>
                  </a:endParaRPr>
                </a:p>
              </p:txBody>
            </p:sp>
          </p:grpSp>
        </p:grpSp>
        <p:sp>
          <p:nvSpPr>
            <p:cNvPr id="44" name="Rectangle 43">
              <a:extLst>
                <a:ext uri="{FF2B5EF4-FFF2-40B4-BE49-F238E27FC236}">
                  <a16:creationId xmlns="" xmlns:a16="http://schemas.microsoft.com/office/drawing/2014/main" id="{A4B20D38-0620-2DDF-3AD8-A3C49474655D}"/>
                </a:ext>
              </a:extLst>
            </p:cNvPr>
            <p:cNvSpPr/>
            <p:nvPr/>
          </p:nvSpPr>
          <p:spPr>
            <a:xfrm>
              <a:off x="11956778" y="3962214"/>
              <a:ext cx="76196" cy="1188720"/>
            </a:xfrm>
            <a:prstGeom prst="rect">
              <a:avLst/>
            </a:prstGeom>
            <a:solidFill>
              <a:schemeClr val="bg2">
                <a:lumMod val="2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descr="137 zalo kim anh">
            <a:extLst>
              <a:ext uri="{FF2B5EF4-FFF2-40B4-BE49-F238E27FC236}">
                <a16:creationId xmlns="" xmlns:a16="http://schemas.microsoft.com/office/drawing/2014/main" id="{457513D7-18E5-5D57-353C-6CF61DE7393B}"/>
              </a:ext>
            </a:extLst>
          </p:cNvPr>
          <p:cNvGrpSpPr/>
          <p:nvPr/>
        </p:nvGrpSpPr>
        <p:grpSpPr>
          <a:xfrm>
            <a:off x="7178175" y="4096471"/>
            <a:ext cx="1214120" cy="446769"/>
            <a:chOff x="6989493" y="3167560"/>
            <a:chExt cx="1214120" cy="446769"/>
          </a:xfrm>
        </p:grpSpPr>
        <p:sp>
          <p:nvSpPr>
            <p:cNvPr id="60" name="Line 62">
              <a:extLst>
                <a:ext uri="{FF2B5EF4-FFF2-40B4-BE49-F238E27FC236}">
                  <a16:creationId xmlns="" xmlns:a16="http://schemas.microsoft.com/office/drawing/2014/main" id="{08EB9483-2A16-C8B6-BC68-AB271424645A}"/>
                </a:ext>
              </a:extLst>
            </p:cNvPr>
            <p:cNvSpPr>
              <a:spLocks noChangeShapeType="1"/>
            </p:cNvSpPr>
            <p:nvPr/>
          </p:nvSpPr>
          <p:spPr bwMode="auto">
            <a:xfrm flipH="1">
              <a:off x="7472093" y="3614329"/>
              <a:ext cx="731520" cy="0"/>
            </a:xfrm>
            <a:prstGeom prst="line">
              <a:avLst/>
            </a:prstGeom>
            <a:noFill/>
            <a:ln w="38100">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61" name="Text Box 63">
              <a:extLst>
                <a:ext uri="{FF2B5EF4-FFF2-40B4-BE49-F238E27FC236}">
                  <a16:creationId xmlns="" xmlns:a16="http://schemas.microsoft.com/office/drawing/2014/main" id="{A1DA392B-BB12-2605-0FFF-4A2ED05F0CA7}"/>
                </a:ext>
              </a:extLst>
            </p:cNvPr>
            <p:cNvSpPr txBox="1">
              <a:spLocks noChangeArrowheads="1"/>
            </p:cNvSpPr>
            <p:nvPr/>
          </p:nvSpPr>
          <p:spPr bwMode="auto">
            <a:xfrm>
              <a:off x="6989493" y="3167560"/>
              <a:ext cx="739775" cy="3667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chemeClr val="accent5"/>
                  </a:solidFill>
                  <a:cs typeface="Arial" charset="0"/>
                </a:rPr>
                <a:t>F</a:t>
              </a:r>
              <a:r>
                <a:rPr lang="en-US" baseline="-25000">
                  <a:solidFill>
                    <a:schemeClr val="accent5"/>
                  </a:solidFill>
                  <a:cs typeface="Arial" charset="0"/>
                </a:rPr>
                <a:t>mst</a:t>
              </a:r>
              <a:endParaRPr lang="fr-FR">
                <a:solidFill>
                  <a:schemeClr val="accent5"/>
                </a:solidFill>
                <a:cs typeface="Arial" charset="0"/>
              </a:endParaRPr>
            </a:p>
          </p:txBody>
        </p:sp>
        <p:sp>
          <p:nvSpPr>
            <p:cNvPr id="62" name="Line 64">
              <a:extLst>
                <a:ext uri="{FF2B5EF4-FFF2-40B4-BE49-F238E27FC236}">
                  <a16:creationId xmlns="" xmlns:a16="http://schemas.microsoft.com/office/drawing/2014/main" id="{5BCE9071-38EA-30B2-D41E-9CA271660299}"/>
                </a:ext>
              </a:extLst>
            </p:cNvPr>
            <p:cNvSpPr>
              <a:spLocks noChangeShapeType="1"/>
            </p:cNvSpPr>
            <p:nvPr/>
          </p:nvSpPr>
          <p:spPr bwMode="auto">
            <a:xfrm>
              <a:off x="7018521" y="3211102"/>
              <a:ext cx="274320" cy="0"/>
            </a:xfrm>
            <a:prstGeom prst="line">
              <a:avLst/>
            </a:prstGeom>
            <a:noFill/>
            <a:ln w="9525">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grpSp>
        <p:nvGrpSpPr>
          <p:cNvPr id="63" name="Group 62" descr="137 zalo kim anh">
            <a:extLst>
              <a:ext uri="{FF2B5EF4-FFF2-40B4-BE49-F238E27FC236}">
                <a16:creationId xmlns="" xmlns:a16="http://schemas.microsoft.com/office/drawing/2014/main" id="{43B2BE19-82FC-A32B-883C-F56AE3D39EC2}"/>
              </a:ext>
            </a:extLst>
          </p:cNvPr>
          <p:cNvGrpSpPr/>
          <p:nvPr/>
        </p:nvGrpSpPr>
        <p:grpSpPr>
          <a:xfrm>
            <a:off x="9046893" y="3962215"/>
            <a:ext cx="825502" cy="393700"/>
            <a:chOff x="9046893" y="3033304"/>
            <a:chExt cx="825502" cy="393700"/>
          </a:xfrm>
        </p:grpSpPr>
        <p:sp>
          <p:nvSpPr>
            <p:cNvPr id="64" name="Line 46">
              <a:extLst>
                <a:ext uri="{FF2B5EF4-FFF2-40B4-BE49-F238E27FC236}">
                  <a16:creationId xmlns="" xmlns:a16="http://schemas.microsoft.com/office/drawing/2014/main" id="{22AF62DB-5C5A-FA40-09D4-FA0246BBAAF0}"/>
                </a:ext>
              </a:extLst>
            </p:cNvPr>
            <p:cNvSpPr>
              <a:spLocks noChangeShapeType="1"/>
            </p:cNvSpPr>
            <p:nvPr/>
          </p:nvSpPr>
          <p:spPr bwMode="auto">
            <a:xfrm>
              <a:off x="9046893" y="3427004"/>
              <a:ext cx="73152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65" name="Text Box 48">
              <a:extLst>
                <a:ext uri="{FF2B5EF4-FFF2-40B4-BE49-F238E27FC236}">
                  <a16:creationId xmlns="" xmlns:a16="http://schemas.microsoft.com/office/drawing/2014/main" id="{60CD5341-7328-5D53-993B-53DC8575C278}"/>
                </a:ext>
              </a:extLst>
            </p:cNvPr>
            <p:cNvSpPr txBox="1">
              <a:spLocks noChangeArrowheads="1"/>
            </p:cNvSpPr>
            <p:nvPr/>
          </p:nvSpPr>
          <p:spPr bwMode="auto">
            <a:xfrm>
              <a:off x="9353487" y="3033304"/>
              <a:ext cx="51890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0000"/>
                  </a:solidFill>
                  <a:cs typeface="Arial" charset="0"/>
                </a:rPr>
                <a:t>F</a:t>
              </a:r>
              <a:r>
                <a:rPr lang="en-US" baseline="-25000">
                  <a:solidFill>
                    <a:srgbClr val="FF0000"/>
                  </a:solidFill>
                  <a:cs typeface="Arial" charset="0"/>
                </a:rPr>
                <a:t>k</a:t>
              </a:r>
              <a:endParaRPr lang="fr-FR">
                <a:solidFill>
                  <a:srgbClr val="FF0000"/>
                </a:solidFill>
                <a:cs typeface="Arial" charset="0"/>
              </a:endParaRPr>
            </a:p>
          </p:txBody>
        </p:sp>
        <p:sp>
          <p:nvSpPr>
            <p:cNvPr id="66" name="Line 49">
              <a:extLst>
                <a:ext uri="{FF2B5EF4-FFF2-40B4-BE49-F238E27FC236}">
                  <a16:creationId xmlns="" xmlns:a16="http://schemas.microsoft.com/office/drawing/2014/main" id="{A4AE56E2-B820-B3CF-22B2-2EFEE8BE1BA0}"/>
                </a:ext>
              </a:extLst>
            </p:cNvPr>
            <p:cNvSpPr>
              <a:spLocks noChangeShapeType="1"/>
            </p:cNvSpPr>
            <p:nvPr/>
          </p:nvSpPr>
          <p:spPr bwMode="auto">
            <a:xfrm>
              <a:off x="9381725" y="3076167"/>
              <a:ext cx="27432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grpSp>
        <p:nvGrpSpPr>
          <p:cNvPr id="67" name="Group 66" descr="137 zalo kim anh">
            <a:extLst>
              <a:ext uri="{FF2B5EF4-FFF2-40B4-BE49-F238E27FC236}">
                <a16:creationId xmlns="" xmlns:a16="http://schemas.microsoft.com/office/drawing/2014/main" id="{B7D5E55F-DDF0-19CB-A66D-D4F0FA6742BB}"/>
              </a:ext>
            </a:extLst>
          </p:cNvPr>
          <p:cNvGrpSpPr/>
          <p:nvPr/>
        </p:nvGrpSpPr>
        <p:grpSpPr>
          <a:xfrm>
            <a:off x="5567190" y="5304904"/>
            <a:ext cx="6396848" cy="1335075"/>
            <a:chOff x="5559930" y="2975367"/>
            <a:chExt cx="6396848" cy="1335075"/>
          </a:xfrm>
        </p:grpSpPr>
        <p:sp>
          <p:nvSpPr>
            <p:cNvPr id="68" name="Rectangle 67">
              <a:extLst>
                <a:ext uri="{FF2B5EF4-FFF2-40B4-BE49-F238E27FC236}">
                  <a16:creationId xmlns="" xmlns:a16="http://schemas.microsoft.com/office/drawing/2014/main" id="{B5329491-60DA-247E-7632-F5CD101BFDCC}"/>
                </a:ext>
              </a:extLst>
            </p:cNvPr>
            <p:cNvSpPr/>
            <p:nvPr/>
          </p:nvSpPr>
          <p:spPr>
            <a:xfrm>
              <a:off x="6684694" y="3642904"/>
              <a:ext cx="5272084" cy="101599"/>
            </a:xfrm>
            <a:prstGeom prst="rect">
              <a:avLst/>
            </a:prstGeom>
            <a:blipFill>
              <a:blip r:embed="rId13"/>
              <a:tile tx="0" ty="0" sx="100000" sy="100000" flip="none" algn="tl"/>
            </a:blipFill>
            <a:ln>
              <a:noFill/>
              <a:extLst>
                <a:ext uri="{C807C97D-BFC1-408E-A445-0C87EB9F89A2}">
                  <ask:lineSketchStyleProps xmlns="" xmlns:ask="http://schemas.microsoft.com/office/drawing/2018/sketchyshapes" sd="1820508428">
                    <a:custGeom>
                      <a:avLst/>
                      <a:gdLst>
                        <a:gd name="connsiteX0" fmla="*/ 0 w 5272084"/>
                        <a:gd name="connsiteY0" fmla="*/ 0 h 101599"/>
                        <a:gd name="connsiteX1" fmla="*/ 533066 w 5272084"/>
                        <a:gd name="connsiteY1" fmla="*/ 0 h 101599"/>
                        <a:gd name="connsiteX2" fmla="*/ 1224295 w 5272084"/>
                        <a:gd name="connsiteY2" fmla="*/ 0 h 101599"/>
                        <a:gd name="connsiteX3" fmla="*/ 1704640 w 5272084"/>
                        <a:gd name="connsiteY3" fmla="*/ 0 h 101599"/>
                        <a:gd name="connsiteX4" fmla="*/ 2343148 w 5272084"/>
                        <a:gd name="connsiteY4" fmla="*/ 0 h 101599"/>
                        <a:gd name="connsiteX5" fmla="*/ 2770773 w 5272084"/>
                        <a:gd name="connsiteY5" fmla="*/ 0 h 101599"/>
                        <a:gd name="connsiteX6" fmla="*/ 3198398 w 5272084"/>
                        <a:gd name="connsiteY6" fmla="*/ 0 h 101599"/>
                        <a:gd name="connsiteX7" fmla="*/ 3731464 w 5272084"/>
                        <a:gd name="connsiteY7" fmla="*/ 0 h 101599"/>
                        <a:gd name="connsiteX8" fmla="*/ 4422693 w 5272084"/>
                        <a:gd name="connsiteY8" fmla="*/ 0 h 101599"/>
                        <a:gd name="connsiteX9" fmla="*/ 5272084 w 5272084"/>
                        <a:gd name="connsiteY9" fmla="*/ 0 h 101599"/>
                        <a:gd name="connsiteX10" fmla="*/ 5272084 w 5272084"/>
                        <a:gd name="connsiteY10" fmla="*/ 101599 h 101599"/>
                        <a:gd name="connsiteX11" fmla="*/ 4686297 w 5272084"/>
                        <a:gd name="connsiteY11" fmla="*/ 101599 h 101599"/>
                        <a:gd name="connsiteX12" fmla="*/ 4205951 w 5272084"/>
                        <a:gd name="connsiteY12" fmla="*/ 101599 h 101599"/>
                        <a:gd name="connsiteX13" fmla="*/ 3778327 w 5272084"/>
                        <a:gd name="connsiteY13" fmla="*/ 101599 h 101599"/>
                        <a:gd name="connsiteX14" fmla="*/ 3139819 w 5272084"/>
                        <a:gd name="connsiteY14" fmla="*/ 101599 h 101599"/>
                        <a:gd name="connsiteX15" fmla="*/ 2554032 w 5272084"/>
                        <a:gd name="connsiteY15" fmla="*/ 101599 h 101599"/>
                        <a:gd name="connsiteX16" fmla="*/ 1862803 w 5272084"/>
                        <a:gd name="connsiteY16" fmla="*/ 101599 h 101599"/>
                        <a:gd name="connsiteX17" fmla="*/ 1277016 w 5272084"/>
                        <a:gd name="connsiteY17" fmla="*/ 101599 h 101599"/>
                        <a:gd name="connsiteX18" fmla="*/ 585787 w 5272084"/>
                        <a:gd name="connsiteY18" fmla="*/ 101599 h 101599"/>
                        <a:gd name="connsiteX19" fmla="*/ 0 w 5272084"/>
                        <a:gd name="connsiteY19" fmla="*/ 101599 h 101599"/>
                        <a:gd name="connsiteX20" fmla="*/ 0 w 5272084"/>
                        <a:gd name="connsiteY20" fmla="*/ 0 h 10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72084" h="101599" fill="none" extrusionOk="0">
                          <a:moveTo>
                            <a:pt x="0" y="0"/>
                          </a:moveTo>
                          <a:cubicBezTo>
                            <a:pt x="147605" y="-63362"/>
                            <a:pt x="280610" y="27870"/>
                            <a:pt x="533066" y="0"/>
                          </a:cubicBezTo>
                          <a:cubicBezTo>
                            <a:pt x="785522" y="-27870"/>
                            <a:pt x="1005931" y="58059"/>
                            <a:pt x="1224295" y="0"/>
                          </a:cubicBezTo>
                          <a:cubicBezTo>
                            <a:pt x="1442659" y="-58059"/>
                            <a:pt x="1568972" y="26928"/>
                            <a:pt x="1704640" y="0"/>
                          </a:cubicBezTo>
                          <a:cubicBezTo>
                            <a:pt x="1840308" y="-26928"/>
                            <a:pt x="2065615" y="35221"/>
                            <a:pt x="2343148" y="0"/>
                          </a:cubicBezTo>
                          <a:cubicBezTo>
                            <a:pt x="2620681" y="-35221"/>
                            <a:pt x="2634079" y="29147"/>
                            <a:pt x="2770773" y="0"/>
                          </a:cubicBezTo>
                          <a:cubicBezTo>
                            <a:pt x="2907467" y="-29147"/>
                            <a:pt x="2996762" y="49456"/>
                            <a:pt x="3198398" y="0"/>
                          </a:cubicBezTo>
                          <a:cubicBezTo>
                            <a:pt x="3400034" y="-49456"/>
                            <a:pt x="3466132" y="551"/>
                            <a:pt x="3731464" y="0"/>
                          </a:cubicBezTo>
                          <a:cubicBezTo>
                            <a:pt x="3996796" y="-551"/>
                            <a:pt x="4163496" y="57956"/>
                            <a:pt x="4422693" y="0"/>
                          </a:cubicBezTo>
                          <a:cubicBezTo>
                            <a:pt x="4681890" y="-57956"/>
                            <a:pt x="4981948" y="45704"/>
                            <a:pt x="5272084" y="0"/>
                          </a:cubicBezTo>
                          <a:cubicBezTo>
                            <a:pt x="5276707" y="38909"/>
                            <a:pt x="5269035" y="56048"/>
                            <a:pt x="5272084" y="101599"/>
                          </a:cubicBezTo>
                          <a:cubicBezTo>
                            <a:pt x="5084519" y="127524"/>
                            <a:pt x="4875136" y="43734"/>
                            <a:pt x="4686297" y="101599"/>
                          </a:cubicBezTo>
                          <a:cubicBezTo>
                            <a:pt x="4497458" y="159464"/>
                            <a:pt x="4442564" y="99800"/>
                            <a:pt x="4205951" y="101599"/>
                          </a:cubicBezTo>
                          <a:cubicBezTo>
                            <a:pt x="3969338" y="103398"/>
                            <a:pt x="3991830" y="100460"/>
                            <a:pt x="3778327" y="101599"/>
                          </a:cubicBezTo>
                          <a:cubicBezTo>
                            <a:pt x="3564824" y="102738"/>
                            <a:pt x="3319881" y="31640"/>
                            <a:pt x="3139819" y="101599"/>
                          </a:cubicBezTo>
                          <a:cubicBezTo>
                            <a:pt x="2959757" y="171558"/>
                            <a:pt x="2699061" y="64106"/>
                            <a:pt x="2554032" y="101599"/>
                          </a:cubicBezTo>
                          <a:cubicBezTo>
                            <a:pt x="2409003" y="139092"/>
                            <a:pt x="2100893" y="37917"/>
                            <a:pt x="1862803" y="101599"/>
                          </a:cubicBezTo>
                          <a:cubicBezTo>
                            <a:pt x="1624713" y="165281"/>
                            <a:pt x="1437952" y="101134"/>
                            <a:pt x="1277016" y="101599"/>
                          </a:cubicBezTo>
                          <a:cubicBezTo>
                            <a:pt x="1116080" y="102064"/>
                            <a:pt x="787860" y="32782"/>
                            <a:pt x="585787" y="101599"/>
                          </a:cubicBezTo>
                          <a:cubicBezTo>
                            <a:pt x="383714" y="170416"/>
                            <a:pt x="142344" y="53599"/>
                            <a:pt x="0" y="101599"/>
                          </a:cubicBezTo>
                          <a:cubicBezTo>
                            <a:pt x="-7992" y="51784"/>
                            <a:pt x="7568" y="28403"/>
                            <a:pt x="0" y="0"/>
                          </a:cubicBezTo>
                          <a:close/>
                        </a:path>
                        <a:path w="5272084" h="101599" stroke="0" extrusionOk="0">
                          <a:moveTo>
                            <a:pt x="0" y="0"/>
                          </a:moveTo>
                          <a:cubicBezTo>
                            <a:pt x="110980" y="-40787"/>
                            <a:pt x="284938" y="10435"/>
                            <a:pt x="427625" y="0"/>
                          </a:cubicBezTo>
                          <a:cubicBezTo>
                            <a:pt x="570313" y="-10435"/>
                            <a:pt x="793929" y="35509"/>
                            <a:pt x="1066133" y="0"/>
                          </a:cubicBezTo>
                          <a:cubicBezTo>
                            <a:pt x="1338337" y="-35509"/>
                            <a:pt x="1566070" y="56309"/>
                            <a:pt x="1704640" y="0"/>
                          </a:cubicBezTo>
                          <a:cubicBezTo>
                            <a:pt x="1843210" y="-56309"/>
                            <a:pt x="1936778" y="38252"/>
                            <a:pt x="2132265" y="0"/>
                          </a:cubicBezTo>
                          <a:cubicBezTo>
                            <a:pt x="2327753" y="-38252"/>
                            <a:pt x="2438440" y="51506"/>
                            <a:pt x="2612611" y="0"/>
                          </a:cubicBezTo>
                          <a:cubicBezTo>
                            <a:pt x="2786782" y="-51506"/>
                            <a:pt x="3027753" y="61286"/>
                            <a:pt x="3251118" y="0"/>
                          </a:cubicBezTo>
                          <a:cubicBezTo>
                            <a:pt x="3474483" y="-61286"/>
                            <a:pt x="3682912" y="54898"/>
                            <a:pt x="3836906" y="0"/>
                          </a:cubicBezTo>
                          <a:cubicBezTo>
                            <a:pt x="3990900" y="-54898"/>
                            <a:pt x="4167113" y="14046"/>
                            <a:pt x="4264530" y="0"/>
                          </a:cubicBezTo>
                          <a:cubicBezTo>
                            <a:pt x="4361947" y="-14046"/>
                            <a:pt x="4874843" y="39084"/>
                            <a:pt x="5272084" y="0"/>
                          </a:cubicBezTo>
                          <a:cubicBezTo>
                            <a:pt x="5274095" y="43766"/>
                            <a:pt x="5264589" y="77339"/>
                            <a:pt x="5272084" y="101599"/>
                          </a:cubicBezTo>
                          <a:cubicBezTo>
                            <a:pt x="5028309" y="112143"/>
                            <a:pt x="4877857" y="79837"/>
                            <a:pt x="4739018" y="101599"/>
                          </a:cubicBezTo>
                          <a:cubicBezTo>
                            <a:pt x="4600179" y="123361"/>
                            <a:pt x="4447816" y="49360"/>
                            <a:pt x="4205951" y="101599"/>
                          </a:cubicBezTo>
                          <a:cubicBezTo>
                            <a:pt x="3964086" y="153838"/>
                            <a:pt x="3898598" y="59226"/>
                            <a:pt x="3725606" y="101599"/>
                          </a:cubicBezTo>
                          <a:cubicBezTo>
                            <a:pt x="3552615" y="143972"/>
                            <a:pt x="3361708" y="54948"/>
                            <a:pt x="3192540" y="101599"/>
                          </a:cubicBezTo>
                          <a:cubicBezTo>
                            <a:pt x="3023372" y="148250"/>
                            <a:pt x="2894118" y="88333"/>
                            <a:pt x="2659473" y="101599"/>
                          </a:cubicBezTo>
                          <a:cubicBezTo>
                            <a:pt x="2424828" y="114865"/>
                            <a:pt x="2272953" y="26058"/>
                            <a:pt x="2020966" y="101599"/>
                          </a:cubicBezTo>
                          <a:cubicBezTo>
                            <a:pt x="1768979" y="177140"/>
                            <a:pt x="1570804" y="88206"/>
                            <a:pt x="1382458" y="101599"/>
                          </a:cubicBezTo>
                          <a:cubicBezTo>
                            <a:pt x="1194112" y="114992"/>
                            <a:pt x="1005645" y="84351"/>
                            <a:pt x="849391" y="101599"/>
                          </a:cubicBezTo>
                          <a:cubicBezTo>
                            <a:pt x="693137" y="118847"/>
                            <a:pt x="273594" y="29444"/>
                            <a:pt x="0" y="101599"/>
                          </a:cubicBezTo>
                          <a:cubicBezTo>
                            <a:pt x="-6487" y="58383"/>
                            <a:pt x="6347" y="4789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2">
              <a:extLst>
                <a:ext uri="{FF2B5EF4-FFF2-40B4-BE49-F238E27FC236}">
                  <a16:creationId xmlns="" xmlns:a16="http://schemas.microsoft.com/office/drawing/2014/main" id="{FA8AE3C5-4EFB-7056-44E1-A638A8B87EE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0410052">
              <a:off x="5559930" y="2975367"/>
              <a:ext cx="1335075" cy="1335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Group 126" descr="137 zalo kim anh">
            <a:extLst>
              <a:ext uri="{FF2B5EF4-FFF2-40B4-BE49-F238E27FC236}">
                <a16:creationId xmlns="" xmlns:a16="http://schemas.microsoft.com/office/drawing/2014/main" id="{1DF7CD7E-5053-79A4-B5BD-C94B9CFC6260}"/>
              </a:ext>
            </a:extLst>
          </p:cNvPr>
          <p:cNvGrpSpPr/>
          <p:nvPr/>
        </p:nvGrpSpPr>
        <p:grpSpPr>
          <a:xfrm>
            <a:off x="9054562" y="5346812"/>
            <a:ext cx="914400" cy="393700"/>
            <a:chOff x="9046893" y="3033304"/>
            <a:chExt cx="914400" cy="393700"/>
          </a:xfrm>
        </p:grpSpPr>
        <p:sp>
          <p:nvSpPr>
            <p:cNvPr id="128" name="Line 46">
              <a:extLst>
                <a:ext uri="{FF2B5EF4-FFF2-40B4-BE49-F238E27FC236}">
                  <a16:creationId xmlns="" xmlns:a16="http://schemas.microsoft.com/office/drawing/2014/main" id="{E0BEB7E5-715C-95ED-0105-6D30E1BD2047}"/>
                </a:ext>
              </a:extLst>
            </p:cNvPr>
            <p:cNvSpPr>
              <a:spLocks noChangeShapeType="1"/>
            </p:cNvSpPr>
            <p:nvPr/>
          </p:nvSpPr>
          <p:spPr bwMode="auto">
            <a:xfrm>
              <a:off x="9046893" y="3427004"/>
              <a:ext cx="9144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29" name="Text Box 48">
              <a:extLst>
                <a:ext uri="{FF2B5EF4-FFF2-40B4-BE49-F238E27FC236}">
                  <a16:creationId xmlns="" xmlns:a16="http://schemas.microsoft.com/office/drawing/2014/main" id="{B1C37158-3AF4-A48C-8D2A-BC07C9C95613}"/>
                </a:ext>
              </a:extLst>
            </p:cNvPr>
            <p:cNvSpPr txBox="1">
              <a:spLocks noChangeArrowheads="1"/>
            </p:cNvSpPr>
            <p:nvPr/>
          </p:nvSpPr>
          <p:spPr bwMode="auto">
            <a:xfrm>
              <a:off x="9353487" y="3033304"/>
              <a:ext cx="51890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0000"/>
                  </a:solidFill>
                  <a:cs typeface="Arial" charset="0"/>
                </a:rPr>
                <a:t>F</a:t>
              </a:r>
              <a:r>
                <a:rPr lang="en-US" baseline="-25000">
                  <a:solidFill>
                    <a:srgbClr val="FF0000"/>
                  </a:solidFill>
                  <a:cs typeface="Arial" charset="0"/>
                </a:rPr>
                <a:t>k</a:t>
              </a:r>
              <a:endParaRPr lang="fr-FR">
                <a:solidFill>
                  <a:srgbClr val="FF0000"/>
                </a:solidFill>
                <a:cs typeface="Arial" charset="0"/>
              </a:endParaRPr>
            </a:p>
          </p:txBody>
        </p:sp>
        <p:sp>
          <p:nvSpPr>
            <p:cNvPr id="130" name="Line 49">
              <a:extLst>
                <a:ext uri="{FF2B5EF4-FFF2-40B4-BE49-F238E27FC236}">
                  <a16:creationId xmlns="" xmlns:a16="http://schemas.microsoft.com/office/drawing/2014/main" id="{C385FB33-120E-BA9E-674F-DFB15AC951F8}"/>
                </a:ext>
              </a:extLst>
            </p:cNvPr>
            <p:cNvSpPr>
              <a:spLocks noChangeShapeType="1"/>
            </p:cNvSpPr>
            <p:nvPr/>
          </p:nvSpPr>
          <p:spPr bwMode="auto">
            <a:xfrm>
              <a:off x="9381725" y="3076167"/>
              <a:ext cx="27432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grpSp>
        <p:nvGrpSpPr>
          <p:cNvPr id="131" name="Group 130" descr="137 zalo kim anh">
            <a:extLst>
              <a:ext uri="{FF2B5EF4-FFF2-40B4-BE49-F238E27FC236}">
                <a16:creationId xmlns="" xmlns:a16="http://schemas.microsoft.com/office/drawing/2014/main" id="{C754D184-C49C-3D0B-9DEA-13A81227ED5F}"/>
              </a:ext>
            </a:extLst>
          </p:cNvPr>
          <p:cNvGrpSpPr/>
          <p:nvPr/>
        </p:nvGrpSpPr>
        <p:grpSpPr>
          <a:xfrm>
            <a:off x="7054809" y="5497097"/>
            <a:ext cx="1397000" cy="446769"/>
            <a:chOff x="6989493" y="3167560"/>
            <a:chExt cx="1397000" cy="446769"/>
          </a:xfrm>
        </p:grpSpPr>
        <p:sp>
          <p:nvSpPr>
            <p:cNvPr id="132" name="Line 62">
              <a:extLst>
                <a:ext uri="{FF2B5EF4-FFF2-40B4-BE49-F238E27FC236}">
                  <a16:creationId xmlns="" xmlns:a16="http://schemas.microsoft.com/office/drawing/2014/main" id="{2101DD1E-FC2B-8506-30AF-9FFE7CFCBF3F}"/>
                </a:ext>
              </a:extLst>
            </p:cNvPr>
            <p:cNvSpPr>
              <a:spLocks noChangeShapeType="1"/>
            </p:cNvSpPr>
            <p:nvPr/>
          </p:nvSpPr>
          <p:spPr bwMode="auto">
            <a:xfrm flipH="1">
              <a:off x="7472093" y="3614329"/>
              <a:ext cx="914400" cy="0"/>
            </a:xfrm>
            <a:prstGeom prst="line">
              <a:avLst/>
            </a:prstGeom>
            <a:noFill/>
            <a:ln w="38100">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33" name="Text Box 63">
              <a:extLst>
                <a:ext uri="{FF2B5EF4-FFF2-40B4-BE49-F238E27FC236}">
                  <a16:creationId xmlns="" xmlns:a16="http://schemas.microsoft.com/office/drawing/2014/main" id="{27ACCA1A-9082-C196-BB0A-DA981EA4C059}"/>
                </a:ext>
              </a:extLst>
            </p:cNvPr>
            <p:cNvSpPr txBox="1">
              <a:spLocks noChangeArrowheads="1"/>
            </p:cNvSpPr>
            <p:nvPr/>
          </p:nvSpPr>
          <p:spPr bwMode="auto">
            <a:xfrm>
              <a:off x="6989493" y="3167560"/>
              <a:ext cx="739775" cy="3667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chemeClr val="accent5"/>
                  </a:solidFill>
                  <a:cs typeface="Arial" charset="0"/>
                </a:rPr>
                <a:t>F</a:t>
              </a:r>
              <a:r>
                <a:rPr lang="en-US" baseline="-25000">
                  <a:solidFill>
                    <a:schemeClr val="accent5"/>
                  </a:solidFill>
                  <a:cs typeface="Arial" charset="0"/>
                </a:rPr>
                <a:t>mst</a:t>
              </a:r>
              <a:endParaRPr lang="fr-FR">
                <a:solidFill>
                  <a:schemeClr val="accent5"/>
                </a:solidFill>
                <a:cs typeface="Arial" charset="0"/>
              </a:endParaRPr>
            </a:p>
          </p:txBody>
        </p:sp>
        <p:sp>
          <p:nvSpPr>
            <p:cNvPr id="134" name="Line 64">
              <a:extLst>
                <a:ext uri="{FF2B5EF4-FFF2-40B4-BE49-F238E27FC236}">
                  <a16:creationId xmlns="" xmlns:a16="http://schemas.microsoft.com/office/drawing/2014/main" id="{C8DEAB63-E9B7-37D0-ED4D-14E733F88D02}"/>
                </a:ext>
              </a:extLst>
            </p:cNvPr>
            <p:cNvSpPr>
              <a:spLocks noChangeShapeType="1"/>
            </p:cNvSpPr>
            <p:nvPr/>
          </p:nvSpPr>
          <p:spPr bwMode="auto">
            <a:xfrm>
              <a:off x="7018521" y="3211102"/>
              <a:ext cx="274320" cy="0"/>
            </a:xfrm>
            <a:prstGeom prst="line">
              <a:avLst/>
            </a:prstGeom>
            <a:noFill/>
            <a:ln w="9525">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spTree>
    <p:custDataLst>
      <p:tags r:id="rId1"/>
    </p:custDataLst>
    <p:extLst>
      <p:ext uri="{BB962C8B-B14F-4D97-AF65-F5344CB8AC3E}">
        <p14:creationId xmlns:p14="http://schemas.microsoft.com/office/powerpoint/2010/main" val="529434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6.25E-7 4.81481E-6 L -0.22787 4.81481E-6 " pathEditMode="relative" rAng="0" ptsTypes="AA">
                                      <p:cBhvr>
                                        <p:cTn id="22" dur="2000" fill="hold"/>
                                        <p:tgtEl>
                                          <p:spTgt spid="35"/>
                                        </p:tgtEl>
                                        <p:attrNameLst>
                                          <p:attrName>ppt_x</p:attrName>
                                          <p:attrName>ppt_y</p:attrName>
                                        </p:attrNameLst>
                                      </p:cBhvr>
                                      <p:rCtr x="-11393" y="0"/>
                                    </p:animMotion>
                                  </p:childTnLst>
                                </p:cTn>
                              </p:par>
                              <p:par>
                                <p:cTn id="23" presetID="22" presetClass="entr" presetSubtype="2"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ipe(right)">
                                      <p:cBhvr>
                                        <p:cTn id="25" dur="500"/>
                                        <p:tgtEl>
                                          <p:spTgt spid="59"/>
                                        </p:tgtEl>
                                      </p:cBhvr>
                                    </p:animEffect>
                                  </p:childTnLst>
                                </p:cTn>
                              </p:par>
                              <p:par>
                                <p:cTn id="26" presetID="22" presetClass="entr" presetSubtype="8" fill="hold"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wipe(left)">
                                      <p:cBhvr>
                                        <p:cTn id="28" dur="500"/>
                                        <p:tgtEl>
                                          <p:spTgt spid="63"/>
                                        </p:tgtEl>
                                      </p:cBhvr>
                                    </p:animEffect>
                                  </p:childTnLst>
                                </p:cTn>
                              </p:par>
                              <p:par>
                                <p:cTn id="29" presetID="35" presetClass="path" presetSubtype="0" accel="50000" decel="50000" fill="hold" nodeType="withEffect">
                                  <p:stCondLst>
                                    <p:cond delay="0"/>
                                  </p:stCondLst>
                                  <p:childTnLst>
                                    <p:animMotion origin="layout" path="M -2.08333E-7 -3.33333E-6 L -0.22786 -3.33333E-6 " pathEditMode="relative" rAng="0" ptsTypes="AA">
                                      <p:cBhvr>
                                        <p:cTn id="30" dur="2000" fill="hold"/>
                                        <p:tgtEl>
                                          <p:spTgt spid="67"/>
                                        </p:tgtEl>
                                        <p:attrNameLst>
                                          <p:attrName>ppt_x</p:attrName>
                                          <p:attrName>ppt_y</p:attrName>
                                        </p:attrNameLst>
                                      </p:cBhvr>
                                      <p:rCtr x="-11393" y="0"/>
                                    </p:animMotion>
                                  </p:childTnLst>
                                </p:cTn>
                              </p:par>
                              <p:par>
                                <p:cTn id="31" presetID="22" presetClass="entr" presetSubtype="2" fill="hold" nodeType="withEffect">
                                  <p:stCondLst>
                                    <p:cond delay="0"/>
                                  </p:stCondLst>
                                  <p:childTnLst>
                                    <p:set>
                                      <p:cBhvr>
                                        <p:cTn id="32" dur="1" fill="hold">
                                          <p:stCondLst>
                                            <p:cond delay="0"/>
                                          </p:stCondLst>
                                        </p:cTn>
                                        <p:tgtEl>
                                          <p:spTgt spid="131"/>
                                        </p:tgtEl>
                                        <p:attrNameLst>
                                          <p:attrName>style.visibility</p:attrName>
                                        </p:attrNameLst>
                                      </p:cBhvr>
                                      <p:to>
                                        <p:strVal val="visible"/>
                                      </p:to>
                                    </p:set>
                                    <p:animEffect transition="in" filter="wipe(right)">
                                      <p:cBhvr>
                                        <p:cTn id="33" dur="500"/>
                                        <p:tgtEl>
                                          <p:spTgt spid="131"/>
                                        </p:tgtEl>
                                      </p:cBhvr>
                                    </p:animEffect>
                                  </p:childTnLst>
                                </p:cTn>
                              </p:par>
                              <p:par>
                                <p:cTn id="34" presetID="22" presetClass="entr" presetSubtype="8" fill="hold" nodeType="withEffect">
                                  <p:stCondLst>
                                    <p:cond delay="0"/>
                                  </p:stCondLst>
                                  <p:childTnLst>
                                    <p:set>
                                      <p:cBhvr>
                                        <p:cTn id="35" dur="1" fill="hold">
                                          <p:stCondLst>
                                            <p:cond delay="0"/>
                                          </p:stCondLst>
                                        </p:cTn>
                                        <p:tgtEl>
                                          <p:spTgt spid="127"/>
                                        </p:tgtEl>
                                        <p:attrNameLst>
                                          <p:attrName>style.visibility</p:attrName>
                                        </p:attrNameLst>
                                      </p:cBhvr>
                                      <p:to>
                                        <p:strVal val="visible"/>
                                      </p:to>
                                    </p:set>
                                    <p:animEffect transition="in" filter="wipe(left)">
                                      <p:cBhvr>
                                        <p:cTn id="36" dur="500"/>
                                        <p:tgtEl>
                                          <p:spTgt spid="1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barn(inVertical)">
                                      <p:cBhvr>
                                        <p:cTn id="4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2</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MA SÁT</a:t>
            </a:r>
            <a:endParaRPr lang="en-US" sz="2800" b="1" dirty="0">
              <a:solidFill>
                <a:schemeClr val="accent2">
                  <a:lumMod val="50000"/>
                </a:schemeClr>
              </a:solidFill>
              <a:latin typeface="#9Slide03 AllRoundGothic" panose="020B0703020202020104" pitchFamily="34" charset="0"/>
            </a:endParaRPr>
          </a:p>
        </p:txBody>
      </p:sp>
      <p:sp>
        <p:nvSpPr>
          <p:cNvPr id="7" name="Rectangle 6" descr="137 zalo kim anh">
            <a:extLst>
              <a:ext uri="{FF2B5EF4-FFF2-40B4-BE49-F238E27FC236}">
                <a16:creationId xmlns="" xmlns:a16="http://schemas.microsoft.com/office/drawing/2014/main" id="{8A8FB76D-D45E-67B3-10AB-AF16ED0479A1}"/>
              </a:ext>
            </a:extLst>
          </p:cNvPr>
          <p:cNvSpPr/>
          <p:nvPr/>
        </p:nvSpPr>
        <p:spPr>
          <a:xfrm>
            <a:off x="2829260" y="930060"/>
            <a:ext cx="5416253" cy="46733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latin typeface="#9Slide03 AllRoundGothic" panose="020B0703020202020104" pitchFamily="34" charset="0"/>
                <a:ea typeface="Times New Roman" panose="02020603050405020304" pitchFamily="18" charset="0"/>
              </a:rPr>
              <a:t>Nêu đặc điểm của lực ma sát trượt</a:t>
            </a:r>
            <a:endParaRPr lang="en-US" sz="2400" dirty="0">
              <a:solidFill>
                <a:schemeClr val="tx2">
                  <a:lumMod val="75000"/>
                </a:schemeClr>
              </a:solidFill>
              <a:latin typeface="#9Slide03 AllRoundGothic" panose="020B0703020202020104" pitchFamily="34" charset="0"/>
              <a:ea typeface="Times New Roman" panose="02020603050405020304" pitchFamily="18" charset="0"/>
            </a:endParaRPr>
          </a:p>
        </p:txBody>
      </p:sp>
      <p:grpSp>
        <p:nvGrpSpPr>
          <p:cNvPr id="4" name="Group 3" descr="137 zalo kim anh">
            <a:extLst>
              <a:ext uri="{FF2B5EF4-FFF2-40B4-BE49-F238E27FC236}">
                <a16:creationId xmlns="" xmlns:a16="http://schemas.microsoft.com/office/drawing/2014/main" id="{DF857238-C2F3-B658-1DBA-C6B3EC854624}"/>
              </a:ext>
            </a:extLst>
          </p:cNvPr>
          <p:cNvGrpSpPr/>
          <p:nvPr/>
        </p:nvGrpSpPr>
        <p:grpSpPr>
          <a:xfrm>
            <a:off x="323288" y="975468"/>
            <a:ext cx="2448018" cy="421659"/>
            <a:chOff x="3548063" y="3078107"/>
            <a:chExt cx="2448018" cy="421659"/>
          </a:xfrm>
        </p:grpSpPr>
        <p:sp>
          <p:nvSpPr>
            <p:cNvPr id="25" name="MH_Other_4">
              <a:extLst>
                <a:ext uri="{FF2B5EF4-FFF2-40B4-BE49-F238E27FC236}">
                  <a16:creationId xmlns="" xmlns:a16="http://schemas.microsoft.com/office/drawing/2014/main" id="{DF3F83E2-922B-1271-9711-F33ACB7A856B}"/>
                </a:ext>
              </a:extLst>
            </p:cNvPr>
            <p:cNvSpPr/>
            <p:nvPr>
              <p:custDataLst>
                <p:tags r:id="rId8"/>
              </p:custDataLst>
            </p:nvPr>
          </p:nvSpPr>
          <p:spPr>
            <a:xfrm flipH="1">
              <a:off x="3548063" y="3078107"/>
              <a:ext cx="2448018" cy="421659"/>
            </a:xfrm>
            <a:prstGeom prst="homePlate">
              <a:avLst/>
            </a:prstGeom>
            <a:solidFill>
              <a:schemeClr val="accent3"/>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0" name="MH_SubTitle_3">
              <a:extLst>
                <a:ext uri="{FF2B5EF4-FFF2-40B4-BE49-F238E27FC236}">
                  <a16:creationId xmlns="" xmlns:a16="http://schemas.microsoft.com/office/drawing/2014/main" id="{D49EB05A-0D30-275D-FDFB-F4981FB43071}"/>
                </a:ext>
              </a:extLst>
            </p:cNvPr>
            <p:cNvSpPr>
              <a:spLocks noChangeArrowheads="1"/>
            </p:cNvSpPr>
            <p:nvPr>
              <p:custDataLst>
                <p:tags r:id="rId9"/>
              </p:custDataLst>
            </p:nvPr>
          </p:nvSpPr>
          <p:spPr bwMode="auto">
            <a:xfrm flipH="1">
              <a:off x="3606017" y="3110086"/>
              <a:ext cx="2214207" cy="357711"/>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3 </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pSp>
        <p:nvGrpSpPr>
          <p:cNvPr id="37" name="组合 5" descr="137 zalo kim anh">
            <a:extLst>
              <a:ext uri="{FF2B5EF4-FFF2-40B4-BE49-F238E27FC236}">
                <a16:creationId xmlns="" xmlns:a16="http://schemas.microsoft.com/office/drawing/2014/main" id="{B17268C8-0B04-3150-0EE9-1CFAA60B72AF}"/>
              </a:ext>
            </a:extLst>
          </p:cNvPr>
          <p:cNvGrpSpPr/>
          <p:nvPr/>
        </p:nvGrpSpPr>
        <p:grpSpPr>
          <a:xfrm>
            <a:off x="10006830" y="158109"/>
            <a:ext cx="2011680" cy="2011680"/>
            <a:chOff x="3509125" y="3996806"/>
            <a:chExt cx="1658403" cy="1660350"/>
          </a:xfrm>
        </p:grpSpPr>
        <p:sp>
          <p:nvSpPr>
            <p:cNvPr id="38" name="MH_Other_1">
              <a:extLst>
                <a:ext uri="{FF2B5EF4-FFF2-40B4-BE49-F238E27FC236}">
                  <a16:creationId xmlns="" xmlns:a16="http://schemas.microsoft.com/office/drawing/2014/main" id="{7DBE6193-D5B8-DDEC-1003-8AD07612CC0A}"/>
                </a:ext>
              </a:extLst>
            </p:cNvPr>
            <p:cNvSpPr/>
            <p:nvPr>
              <p:custDataLst>
                <p:tags r:id="rId6"/>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39" name="MH_SubTitle_1">
              <a:extLst>
                <a:ext uri="{FF2B5EF4-FFF2-40B4-BE49-F238E27FC236}">
                  <a16:creationId xmlns="" xmlns:a16="http://schemas.microsoft.com/office/drawing/2014/main" id="{56E4A990-92AF-7154-3F08-04BB2B05DD42}"/>
                </a:ext>
              </a:extLst>
            </p:cNvPr>
            <p:cNvSpPr/>
            <p:nvPr>
              <p:custDataLst>
                <p:tags r:id="rId7"/>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4</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10" name="TextBox 9" descr="137 zalo kim anh">
            <a:extLst>
              <a:ext uri="{FF2B5EF4-FFF2-40B4-BE49-F238E27FC236}">
                <a16:creationId xmlns="" xmlns:a16="http://schemas.microsoft.com/office/drawing/2014/main" id="{21E139A8-E46F-AE5E-B768-10FD6A0B5F63}"/>
              </a:ext>
            </a:extLst>
          </p:cNvPr>
          <p:cNvSpPr txBox="1"/>
          <p:nvPr/>
        </p:nvSpPr>
        <p:spPr>
          <a:xfrm>
            <a:off x="560080" y="1645357"/>
            <a:ext cx="11289410" cy="2183290"/>
          </a:xfrm>
          <a:prstGeom prst="rect">
            <a:avLst/>
          </a:prstGeom>
          <a:noFill/>
        </p:spPr>
        <p:txBody>
          <a:bodyPr wrap="square" rtlCol="0">
            <a:spAutoFit/>
          </a:bodyPr>
          <a:lstStyle/>
          <a:p>
            <a:pPr marL="0" indent="0" algn="just">
              <a:lnSpc>
                <a:spcPct val="115000"/>
              </a:lnSpc>
              <a:buNone/>
            </a:pPr>
            <a:r>
              <a:rPr lang="en-US" sz="2400">
                <a:latin typeface="#9Slide03 AllRoundGothic" panose="020B0703020202020104" pitchFamily="34" charset="0"/>
                <a:ea typeface="Times New Roman" panose="02020603050405020304" pitchFamily="18" charset="0"/>
              </a:rPr>
              <a:t>Độ lớn </a:t>
            </a:r>
            <a:r>
              <a:rPr lang="en-US" sz="2400">
                <a:solidFill>
                  <a:schemeClr val="tx1"/>
                </a:solidFill>
                <a:effectLst/>
                <a:latin typeface="#9Slide03 AllRoundGothic" panose="020B0703020202020104" pitchFamily="34" charset="0"/>
                <a:ea typeface="Times New Roman" panose="02020603050405020304" pitchFamily="18" charset="0"/>
              </a:rPr>
              <a:t>lực </a:t>
            </a:r>
            <a:r>
              <a:rPr lang="en-US" sz="2400" dirty="0">
                <a:solidFill>
                  <a:schemeClr val="tx1"/>
                </a:solidFill>
                <a:effectLst/>
                <a:latin typeface="#9Slide03 AllRoundGothic" panose="020B0703020202020104" pitchFamily="34" charset="0"/>
                <a:ea typeface="Times New Roman" panose="02020603050405020304" pitchFamily="18" charset="0"/>
              </a:rPr>
              <a:t>ma </a:t>
            </a:r>
            <a:r>
              <a:rPr lang="en-US" sz="2400" err="1">
                <a:solidFill>
                  <a:schemeClr val="tx1"/>
                </a:solidFill>
                <a:effectLst/>
                <a:latin typeface="#9Slide03 AllRoundGothic" panose="020B0703020202020104" pitchFamily="34" charset="0"/>
                <a:ea typeface="Times New Roman" panose="02020603050405020304" pitchFamily="18" charset="0"/>
              </a:rPr>
              <a:t>sát</a:t>
            </a:r>
            <a:r>
              <a:rPr lang="en-US" sz="2400">
                <a:solidFill>
                  <a:schemeClr val="tx1"/>
                </a:solidFill>
                <a:effectLst/>
                <a:latin typeface="#9Slide03 AllRoundGothic" panose="020B0703020202020104" pitchFamily="34" charset="0"/>
                <a:ea typeface="Times New Roman" panose="02020603050405020304" pitchFamily="18" charset="0"/>
              </a:rPr>
              <a:t> trượt:</a:t>
            </a:r>
            <a:endParaRPr lang="en-US" sz="2400" dirty="0">
              <a:solidFill>
                <a:schemeClr val="tx1"/>
              </a:solidFill>
              <a:effectLst/>
              <a:latin typeface="#9Slide03 AllRoundGothic" panose="020B0703020202020104" pitchFamily="34" charset="0"/>
              <a:ea typeface="Times New Roman" panose="02020603050405020304" pitchFamily="18" charset="0"/>
            </a:endParaRPr>
          </a:p>
          <a:p>
            <a:pPr algn="just">
              <a:lnSpc>
                <a:spcPct val="115000"/>
              </a:lnSpc>
            </a:pPr>
            <a:r>
              <a:rPr lang="en-US" sz="2400">
                <a:solidFill>
                  <a:srgbClr val="000000"/>
                </a:solidFill>
                <a:latin typeface="#9Slide03 AllRoundGothic" panose="020B0703020202020104" pitchFamily="34" charset="0"/>
                <a:ea typeface="Cambria" panose="02040503050406030204" pitchFamily="18" charset="0"/>
              </a:rPr>
              <a:t>   + phụ thuộc vào vật liệu</a:t>
            </a:r>
          </a:p>
          <a:p>
            <a:pPr algn="just">
              <a:lnSpc>
                <a:spcPct val="115000"/>
              </a:lnSpc>
            </a:pPr>
            <a:r>
              <a:rPr lang="en-US" sz="2400">
                <a:solidFill>
                  <a:srgbClr val="000000"/>
                </a:solidFill>
                <a:latin typeface="#9Slide03 AllRoundGothic" panose="020B0703020202020104" pitchFamily="34" charset="0"/>
                <a:ea typeface="Cambria" panose="02040503050406030204" pitchFamily="18" charset="0"/>
              </a:rPr>
              <a:t>   + phụ thuộc vào tình trạng của bề mặt tiếp xúc,</a:t>
            </a:r>
            <a:endParaRPr lang="en-US" sz="2400">
              <a:solidFill>
                <a:srgbClr val="003300"/>
              </a:solidFill>
              <a:latin typeface="#9Slide03 AllRoundGothic" panose="020B0703020202020104" pitchFamily="34" charset="0"/>
              <a:ea typeface="Cambria" panose="02040503050406030204" pitchFamily="18" charset="0"/>
            </a:endParaRPr>
          </a:p>
          <a:p>
            <a:pPr algn="just">
              <a:lnSpc>
                <a:spcPct val="115000"/>
              </a:lnSpc>
            </a:pPr>
            <a:r>
              <a:rPr lang="en-US" sz="2400">
                <a:solidFill>
                  <a:srgbClr val="003300"/>
                </a:solidFill>
                <a:latin typeface="#9Slide03 AllRoundGothic" panose="020B0703020202020104" pitchFamily="34" charset="0"/>
                <a:ea typeface="Cambria" panose="02040503050406030204" pitchFamily="18" charset="0"/>
              </a:rPr>
              <a:t>   + </a:t>
            </a:r>
            <a:r>
              <a:rPr lang="en-US" sz="2400">
                <a:solidFill>
                  <a:srgbClr val="000000"/>
                </a:solidFill>
                <a:latin typeface="#9Slide03 AllRoundGothic" panose="020B0703020202020104" pitchFamily="34" charset="0"/>
                <a:ea typeface="Cambria" panose="02040503050406030204" pitchFamily="18" charset="0"/>
              </a:rPr>
              <a:t>không phụ thuộc vào diện tích mặt tiếp xúc</a:t>
            </a:r>
            <a:endParaRPr lang="en-US" sz="2400">
              <a:solidFill>
                <a:srgbClr val="003300"/>
              </a:solidFill>
              <a:latin typeface="#9Slide03 AllRoundGothic" panose="020B0703020202020104" pitchFamily="34" charset="0"/>
              <a:ea typeface="Cambria" panose="02040503050406030204" pitchFamily="18" charset="0"/>
            </a:endParaRPr>
          </a:p>
          <a:p>
            <a:pPr algn="just">
              <a:lnSpc>
                <a:spcPct val="115000"/>
              </a:lnSpc>
            </a:pPr>
            <a:r>
              <a:rPr lang="en-US" sz="2400">
                <a:solidFill>
                  <a:srgbClr val="003300"/>
                </a:solidFill>
                <a:latin typeface="#9Slide03 AllRoundGothic" panose="020B0703020202020104" pitchFamily="34" charset="0"/>
                <a:ea typeface="Cambria" panose="02040503050406030204" pitchFamily="18" charset="0"/>
              </a:rPr>
              <a:t>   + </a:t>
            </a:r>
            <a:r>
              <a:rPr lang="en-US" sz="2400">
                <a:solidFill>
                  <a:srgbClr val="000000"/>
                </a:solidFill>
                <a:latin typeface="#9Slide03 AllRoundGothic" panose="020B0703020202020104" pitchFamily="34" charset="0"/>
                <a:ea typeface="Cambria" panose="02040503050406030204" pitchFamily="18" charset="0"/>
              </a:rPr>
              <a:t>tỉ lệ thuận với áp lực của vật.</a:t>
            </a:r>
          </a:p>
        </p:txBody>
      </p:sp>
      <mc:AlternateContent xmlns:mc="http://schemas.openxmlformats.org/markup-compatibility/2006" xmlns:a14="http://schemas.microsoft.com/office/drawing/2010/main">
        <mc:Choice Requires="a14">
          <p:sp>
            <p:nvSpPr>
              <p:cNvPr id="14" name="TextBox 13" descr="137 zalo kim anh">
                <a:extLst>
                  <a:ext uri="{FF2B5EF4-FFF2-40B4-BE49-F238E27FC236}">
                    <a16:creationId xmlns="" xmlns:a16="http://schemas.microsoft.com/office/drawing/2014/main" id="{A09AA2D3-04AD-2948-528E-7303DA1018B6}"/>
                  </a:ext>
                </a:extLst>
              </p:cNvPr>
              <p:cNvSpPr txBox="1"/>
              <p:nvPr/>
            </p:nvSpPr>
            <p:spPr>
              <a:xfrm>
                <a:off x="560080" y="3828647"/>
                <a:ext cx="11289410" cy="1309461"/>
              </a:xfrm>
              <a:prstGeom prst="rect">
                <a:avLst/>
              </a:prstGeom>
              <a:noFill/>
            </p:spPr>
            <p:txBody>
              <a:bodyPr wrap="square" rtlCol="0">
                <a:spAutoFit/>
              </a:bodyPr>
              <a:lstStyle/>
              <a:p>
                <a:pPr marL="0" indent="0" algn="just">
                  <a:lnSpc>
                    <a:spcPct val="115000"/>
                  </a:lnSpc>
                  <a:buNone/>
                </a:pPr>
                <a:r>
                  <a:rPr lang="en-US" sz="2400">
                    <a:solidFill>
                      <a:schemeClr val="tx1"/>
                    </a:solidFill>
                    <a:effectLst/>
                    <a:latin typeface="#9Slide03 AllRoundGothic" panose="020B0703020202020104" pitchFamily="34" charset="0"/>
                    <a:ea typeface="Times New Roman" panose="02020603050405020304" pitchFamily="18" charset="0"/>
                  </a:rPr>
                  <a:t>Tỉ </a:t>
                </a:r>
                <a:r>
                  <a:rPr lang="en-US" sz="2400" dirty="0" err="1">
                    <a:solidFill>
                      <a:schemeClr val="tx1"/>
                    </a:solidFill>
                    <a:effectLst/>
                    <a:latin typeface="#9Slide03 AllRoundGothic" panose="020B0703020202020104" pitchFamily="34" charset="0"/>
                    <a:ea typeface="Times New Roman" panose="02020603050405020304" pitchFamily="18" charset="0"/>
                  </a:rPr>
                  <a:t>số</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giữa</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lực</a:t>
                </a:r>
                <a:r>
                  <a:rPr lang="en-US" sz="2400" dirty="0">
                    <a:solidFill>
                      <a:schemeClr val="tx1"/>
                    </a:solidFill>
                    <a:effectLst/>
                    <a:latin typeface="#9Slide03 AllRoundGothic" panose="020B0703020202020104" pitchFamily="34" charset="0"/>
                    <a:ea typeface="Times New Roman" panose="02020603050405020304" pitchFamily="18" charset="0"/>
                  </a:rPr>
                  <a:t> ma </a:t>
                </a:r>
                <a:r>
                  <a:rPr lang="en-US" sz="2400" dirty="0" err="1">
                    <a:solidFill>
                      <a:schemeClr val="tx1"/>
                    </a:solidFill>
                    <a:effectLst/>
                    <a:latin typeface="#9Slide03 AllRoundGothic" panose="020B0703020202020104" pitchFamily="34" charset="0"/>
                    <a:ea typeface="Times New Roman" panose="02020603050405020304" pitchFamily="18" charset="0"/>
                  </a:rPr>
                  <a:t>sát</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trượt</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và</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lực</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ép</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gọi</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là</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hệ</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số</a:t>
                </a:r>
                <a:r>
                  <a:rPr lang="en-US" sz="2400" dirty="0">
                    <a:solidFill>
                      <a:schemeClr val="tx1"/>
                    </a:solidFill>
                    <a:effectLst/>
                    <a:latin typeface="#9Slide03 AllRoundGothic" panose="020B0703020202020104" pitchFamily="34" charset="0"/>
                    <a:ea typeface="Times New Roman" panose="02020603050405020304" pitchFamily="18" charset="0"/>
                  </a:rPr>
                  <a:t> ma </a:t>
                </a:r>
                <a:r>
                  <a:rPr lang="en-US" sz="2400" dirty="0" err="1">
                    <a:solidFill>
                      <a:schemeClr val="tx1"/>
                    </a:solidFill>
                    <a:effectLst/>
                    <a:latin typeface="#9Slide03 AllRoundGothic" panose="020B0703020202020104" pitchFamily="34" charset="0"/>
                    <a:ea typeface="Times New Roman" panose="02020603050405020304" pitchFamily="18" charset="0"/>
                  </a:rPr>
                  <a:t>sát</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trượt</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kí</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hiệu</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err="1">
                    <a:solidFill>
                      <a:schemeClr val="tx1"/>
                    </a:solidFill>
                    <a:effectLst/>
                    <a:latin typeface="#9Slide03 AllRoundGothic" panose="020B0703020202020104" pitchFamily="34" charset="0"/>
                    <a:ea typeface="Times New Roman" panose="02020603050405020304" pitchFamily="18" charset="0"/>
                  </a:rPr>
                  <a:t>là</a:t>
                </a:r>
                <a:r>
                  <a:rPr lang="en-US" sz="2400">
                    <a:solidFill>
                      <a:schemeClr val="tx1"/>
                    </a:solidFill>
                    <a:effectLst/>
                    <a:latin typeface="#9Slide03 AllRoundGothic" panose="020B0703020202020104" pitchFamily="34" charset="0"/>
                    <a:ea typeface="Times New Roman" panose="02020603050405020304" pitchFamily="18" charset="0"/>
                  </a:rPr>
                  <a:t> µ:</a:t>
                </a:r>
                <a:endParaRPr lang="en-US" sz="2400" dirty="0">
                  <a:solidFill>
                    <a:schemeClr val="tx1"/>
                  </a:solidFill>
                  <a:effectLst/>
                  <a:latin typeface="#9Slide03 AllRoundGothic" panose="020B0703020202020104" pitchFamily="34" charset="0"/>
                  <a:ea typeface="Times New Roman" panose="02020603050405020304" pitchFamily="18" charset="0"/>
                </a:endParaRPr>
              </a:p>
              <a:p>
                <a:pPr marL="0" indent="0" algn="just">
                  <a:lnSpc>
                    <a:spcPct val="115000"/>
                  </a:lnSpc>
                  <a:buNone/>
                </a:pPr>
                <a14:m>
                  <m:oMathPara xmlns:m="http://schemas.openxmlformats.org/officeDocument/2006/math">
                    <m:oMathParaPr>
                      <m:jc m:val="centerGroup"/>
                    </m:oMathParaPr>
                    <m:oMath xmlns:m="http://schemas.openxmlformats.org/officeDocument/2006/math">
                      <m:r>
                        <a:rPr lang="en-US" sz="2400" i="1">
                          <a:solidFill>
                            <a:schemeClr val="tx1"/>
                          </a:solidFill>
                          <a:effectLst/>
                          <a:latin typeface="Cambria Math" panose="02040503050406030204" pitchFamily="18" charset="0"/>
                          <a:ea typeface="Times New Roman" panose="02020603050405020304" pitchFamily="18" charset="0"/>
                        </a:rPr>
                        <m:t>𝜇</m:t>
                      </m:r>
                      <m:r>
                        <a:rPr lang="en-US" sz="2400" i="1">
                          <a:solidFill>
                            <a:schemeClr val="tx1"/>
                          </a:solidFill>
                          <a:effectLst/>
                          <a:latin typeface="Cambria Math" panose="02040503050406030204" pitchFamily="18" charset="0"/>
                          <a:ea typeface="Times New Roman" panose="02020603050405020304" pitchFamily="18" charset="0"/>
                        </a:rPr>
                        <m:t>=</m:t>
                      </m:r>
                      <m:f>
                        <m:fPr>
                          <m:ctrlPr>
                            <a:rPr lang="en-US" sz="2400" i="1">
                              <a:solidFill>
                                <a:schemeClr val="tx1"/>
                              </a:solidFill>
                              <a:effectLst/>
                              <a:latin typeface="Cambria Math"/>
                              <a:ea typeface="Times New Roman" panose="02020603050405020304" pitchFamily="18" charset="0"/>
                            </a:rPr>
                          </m:ctrlPr>
                        </m:fPr>
                        <m:num>
                          <m:sSub>
                            <m:sSubPr>
                              <m:ctrlPr>
                                <a:rPr lang="en-US" sz="2400" i="1">
                                  <a:solidFill>
                                    <a:schemeClr val="tx1"/>
                                  </a:solidFill>
                                  <a:effectLst/>
                                  <a:latin typeface="Cambria Math"/>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𝐹</m:t>
                              </m:r>
                            </m:e>
                            <m:sub>
                              <m:r>
                                <a:rPr lang="en-US" sz="2400" i="1">
                                  <a:solidFill>
                                    <a:schemeClr val="tx1"/>
                                  </a:solidFill>
                                  <a:effectLst/>
                                  <a:latin typeface="Cambria Math" panose="02040503050406030204" pitchFamily="18" charset="0"/>
                                  <a:ea typeface="Times New Roman" panose="02020603050405020304" pitchFamily="18" charset="0"/>
                                </a:rPr>
                                <m:t>𝑚𝑠𝑡</m:t>
                              </m:r>
                            </m:sub>
                          </m:sSub>
                        </m:num>
                        <m:den>
                          <m:r>
                            <a:rPr lang="en-US" sz="2400" i="1">
                              <a:solidFill>
                                <a:schemeClr val="tx1"/>
                              </a:solidFill>
                              <a:effectLst/>
                              <a:latin typeface="Cambria Math" panose="02040503050406030204" pitchFamily="18" charset="0"/>
                              <a:ea typeface="Times New Roman" panose="02020603050405020304" pitchFamily="18" charset="0"/>
                            </a:rPr>
                            <m:t>𝑁</m:t>
                          </m:r>
                        </m:den>
                      </m:f>
                    </m:oMath>
                  </m:oMathPara>
                </a14:m>
                <a:endParaRPr lang="en-US" sz="2400" dirty="0">
                  <a:solidFill>
                    <a:schemeClr val="tx1"/>
                  </a:solidFill>
                  <a:latin typeface="#9Slide03 AllRoundGothic" panose="020B0703020202020104" pitchFamily="34" charset="0"/>
                </a:endParaRPr>
              </a:p>
            </p:txBody>
          </p:sp>
        </mc:Choice>
        <mc:Fallback xmlns="">
          <p:sp>
            <p:nvSpPr>
              <p:cNvPr id="14" name="TextBox 13" descr="137 zalo kim anh">
                <a:extLst>
                  <a:ext uri="{FF2B5EF4-FFF2-40B4-BE49-F238E27FC236}">
                    <a16:creationId xmlns:a16="http://schemas.microsoft.com/office/drawing/2014/main" id="{A09AA2D3-04AD-2948-528E-7303DA1018B6}"/>
                  </a:ext>
                </a:extLst>
              </p:cNvPr>
              <p:cNvSpPr txBox="1">
                <a:spLocks noRot="1" noChangeAspect="1" noMove="1" noResize="1" noEditPoints="1" noAdjustHandles="1" noChangeArrowheads="1" noChangeShapeType="1" noTextEdit="1"/>
              </p:cNvSpPr>
              <p:nvPr/>
            </p:nvSpPr>
            <p:spPr>
              <a:xfrm>
                <a:off x="560080" y="3828647"/>
                <a:ext cx="11289410" cy="1309461"/>
              </a:xfrm>
              <a:prstGeom prst="rect">
                <a:avLst/>
              </a:prstGeom>
              <a:blipFill>
                <a:blip r:embed="rId12"/>
                <a:stretch>
                  <a:fillRect l="-864" t="-1860"/>
                </a:stretch>
              </a:blipFill>
            </p:spPr>
            <p:txBody>
              <a:bodyPr/>
              <a:lstStyle/>
              <a:p>
                <a:r>
                  <a:rPr lang="vi-VN">
                    <a:noFill/>
                  </a:rPr>
                  <a:t> </a:t>
                </a:r>
              </a:p>
            </p:txBody>
          </p:sp>
        </mc:Fallback>
      </mc:AlternateContent>
      <p:sp>
        <p:nvSpPr>
          <p:cNvPr id="15" name="Rectangle: Rounded Corners 14" descr="137 zalo kim anh">
            <a:extLst>
              <a:ext uri="{FF2B5EF4-FFF2-40B4-BE49-F238E27FC236}">
                <a16:creationId xmlns="" xmlns:a16="http://schemas.microsoft.com/office/drawing/2014/main" id="{F02CE94C-0E7C-DF4C-A2D8-23B56F3D1A22}"/>
              </a:ext>
            </a:extLst>
          </p:cNvPr>
          <p:cNvSpPr/>
          <p:nvPr/>
        </p:nvSpPr>
        <p:spPr>
          <a:xfrm>
            <a:off x="5537386" y="4324350"/>
            <a:ext cx="1377764" cy="888293"/>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5077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heel(1)">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37 zalo kim anh"/>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descr="137 zalo kim anh"/>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descr="137 zalo kim anh"/>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descr="137 zalo kim anh"/>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a:solidFill>
                  <a:prstClr val="black"/>
                </a:solidFill>
                <a:latin typeface="Arial" panose="020B0604020202020204" pitchFamily="34" charset="0"/>
                <a:cs typeface="Arial" panose="020B0604020202020204" pitchFamily="34" charset="0"/>
              </a:rPr>
              <a:t>Câu 2: </a:t>
            </a:r>
            <a:r>
              <a:rPr lang="en-US" sz="3200">
                <a:solidFill>
                  <a:schemeClr val="tx1"/>
                </a:solidFill>
                <a:latin typeface="Arial" panose="020B0604020202020204" pitchFamily="34" charset="0"/>
                <a:cs typeface="Arial" panose="020B0604020202020204" pitchFamily="34" charset="0"/>
              </a:rPr>
              <a:t>Một vật đặt trên mặt bàn nằm ngang. Dùng tay búng vào vật để nó chuyển động. Vật sau đó chuyển động chậm dần vì có</a:t>
            </a:r>
            <a:endParaRPr lang="vi-VN" sz="3200" dirty="0">
              <a:solidFill>
                <a:prstClr val="black"/>
              </a:solidFill>
              <a:cs typeface="Arial" panose="020B0604020202020204" pitchFamily="34" charset="0"/>
            </a:endParaRPr>
          </a:p>
        </p:txBody>
      </p:sp>
      <p:sp>
        <p:nvSpPr>
          <p:cNvPr id="26" name="Rectangle 25" descr="137 zalo kim anh"/>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a:solidFill>
                  <a:prstClr val="black"/>
                </a:solidFill>
                <a:cs typeface="Arial" panose="020B0604020202020204" pitchFamily="34" charset="0"/>
              </a:rPr>
              <a:t>A. </a:t>
            </a:r>
            <a:r>
              <a:rPr lang="en-US" sz="3200">
                <a:solidFill>
                  <a:prstClr val="black"/>
                </a:solidFill>
                <a:latin typeface="Arial" panose="020B0604020202020204" pitchFamily="34" charset="0"/>
                <a:cs typeface="Arial" panose="020B0604020202020204" pitchFamily="34" charset="0"/>
              </a:rPr>
              <a:t>Trọng lực</a:t>
            </a:r>
            <a:endParaRPr lang="vi-VN" sz="3200" dirty="0">
              <a:solidFill>
                <a:prstClr val="black"/>
              </a:solidFill>
              <a:cs typeface="Arial" panose="020B0604020202020204" pitchFamily="34" charset="0"/>
            </a:endParaRPr>
          </a:p>
        </p:txBody>
      </p:sp>
      <p:sp>
        <p:nvSpPr>
          <p:cNvPr id="40" name="Cloud 39" descr="137 zalo kim anh"/>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137 zalo kim anh"/>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137 zalo kim anh"/>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a:solidFill>
                  <a:prstClr val="black"/>
                </a:solidFill>
                <a:cs typeface="Arial" panose="020B0604020202020204" pitchFamily="34" charset="0"/>
              </a:rPr>
              <a:t>B. </a:t>
            </a:r>
            <a:r>
              <a:rPr lang="en-US" sz="3200">
                <a:solidFill>
                  <a:prstClr val="black"/>
                </a:solidFill>
                <a:latin typeface="Arial" panose="020B0604020202020204" pitchFamily="34" charset="0"/>
                <a:cs typeface="Arial" panose="020B0604020202020204" pitchFamily="34" charset="0"/>
              </a:rPr>
              <a:t>Lực ma sát</a:t>
            </a:r>
            <a:endParaRPr lang="en-US" sz="3200" dirty="0">
              <a:solidFill>
                <a:prstClr val="black"/>
              </a:solidFill>
              <a:latin typeface="Arial" panose="020B0604020202020204" pitchFamily="34" charset="0"/>
              <a:cs typeface="Arial" panose="020B0604020202020204" pitchFamily="34" charset="0"/>
            </a:endParaRPr>
          </a:p>
        </p:txBody>
      </p:sp>
      <p:sp>
        <p:nvSpPr>
          <p:cNvPr id="43" name="Rectangle 42" descr="137 zalo kim anh"/>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a:solidFill>
                  <a:prstClr val="black"/>
                </a:solidFill>
                <a:cs typeface="Arial" panose="020B0604020202020204" pitchFamily="34" charset="0"/>
              </a:rPr>
              <a:t>C. </a:t>
            </a:r>
            <a:r>
              <a:rPr lang="en-US" sz="3200">
                <a:solidFill>
                  <a:prstClr val="black"/>
                </a:solidFill>
                <a:latin typeface="Arial" panose="020B0604020202020204" pitchFamily="34" charset="0"/>
                <a:cs typeface="Arial" panose="020B0604020202020204" pitchFamily="34" charset="0"/>
              </a:rPr>
              <a:t>Lực hấp dẫn</a:t>
            </a:r>
            <a:endParaRPr lang="vi-VN" sz="3200" dirty="0">
              <a:solidFill>
                <a:prstClr val="black"/>
              </a:solidFill>
              <a:cs typeface="Arial" panose="020B0604020202020204" pitchFamily="34" charset="0"/>
            </a:endParaRPr>
          </a:p>
        </p:txBody>
      </p:sp>
      <p:sp>
        <p:nvSpPr>
          <p:cNvPr id="44" name="Rectangle 43" descr="137 zalo kim anh"/>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a:solidFill>
                  <a:prstClr val="black"/>
                </a:solidFill>
                <a:cs typeface="Arial" panose="020B0604020202020204" pitchFamily="34" charset="0"/>
              </a:rPr>
              <a:t>D. </a:t>
            </a:r>
            <a:r>
              <a:rPr lang="en-US" sz="3200">
                <a:solidFill>
                  <a:prstClr val="black"/>
                </a:solidFill>
                <a:latin typeface="Arial" panose="020B0604020202020204" pitchFamily="34" charset="0"/>
                <a:cs typeface="Arial" panose="020B0604020202020204" pitchFamily="34" charset="0"/>
              </a:rPr>
              <a:t>Lực búng của tay</a:t>
            </a:r>
            <a:endParaRPr lang="vi-VN" sz="3200" dirty="0">
              <a:solidFill>
                <a:prstClr val="black"/>
              </a:solidFill>
              <a:cs typeface="Arial" panose="020B0604020202020204" pitchFamily="34" charset="0"/>
            </a:endParaRPr>
          </a:p>
        </p:txBody>
      </p:sp>
      <p:pic>
        <p:nvPicPr>
          <p:cNvPr id="47" name="Picture 46" descr="137 zalo kim an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descr="137 zalo kim anh"/>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descr="137 zalo kim an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descr="137 zalo kim anh"/>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descr="137 zalo kim anh">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217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137 zalo kim anh">
            <a:extLst>
              <a:ext uri="{FF2B5EF4-FFF2-40B4-BE49-F238E27FC236}">
                <a16:creationId xmlns="" xmlns:a16="http://schemas.microsoft.com/office/drawing/2014/main" id="{B0E33F19-284B-D7E6-2D62-AC4E041841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3945" y="1901653"/>
            <a:ext cx="3619595" cy="2250992"/>
          </a:xfrm>
          <a:prstGeom prst="roundRect">
            <a:avLst>
              <a:gd name="adj" fmla="val 8594"/>
            </a:avLst>
          </a:prstGeom>
          <a:solidFill>
            <a:srgbClr val="FFFFFF">
              <a:shade val="85000"/>
            </a:srgbClr>
          </a:solidFill>
          <a:ln>
            <a:noFill/>
          </a:ln>
          <a:effectLst/>
        </p:spPr>
      </p:pic>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2</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MA SÁT</a:t>
            </a:r>
            <a:endParaRPr lang="en-US" sz="2800" b="1" dirty="0">
              <a:solidFill>
                <a:schemeClr val="accent2">
                  <a:lumMod val="50000"/>
                </a:schemeClr>
              </a:solidFill>
              <a:latin typeface="#9Slide03 AllRoundGothic" panose="020B0703020202020104" pitchFamily="34" charset="0"/>
            </a:endParaRPr>
          </a:p>
        </p:txBody>
      </p:sp>
      <p:sp>
        <p:nvSpPr>
          <p:cNvPr id="9" name="Rectangle 8" descr="137 zalo kim anh">
            <a:extLst>
              <a:ext uri="{FF2B5EF4-FFF2-40B4-BE49-F238E27FC236}">
                <a16:creationId xmlns="" xmlns:a16="http://schemas.microsoft.com/office/drawing/2014/main" id="{C64ACE45-119B-944F-6F2F-349AEAF8EFE6}"/>
              </a:ext>
            </a:extLst>
          </p:cNvPr>
          <p:cNvSpPr/>
          <p:nvPr/>
        </p:nvSpPr>
        <p:spPr>
          <a:xfrm>
            <a:off x="2771304" y="999063"/>
            <a:ext cx="7235525" cy="50549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9Slide03 AllRoundGothic" panose="020B0703020202020104" pitchFamily="34" charset="0"/>
                <a:ea typeface="Times New Roman" panose="02020603050405020304" pitchFamily="18" charset="0"/>
              </a:rPr>
              <a:t>Lực ma sát có lợi hay gây hại trong các trường hợp sau đây:</a:t>
            </a:r>
          </a:p>
        </p:txBody>
      </p:sp>
      <p:grpSp>
        <p:nvGrpSpPr>
          <p:cNvPr id="6" name="Group 5" descr="137 zalo kim anh">
            <a:extLst>
              <a:ext uri="{FF2B5EF4-FFF2-40B4-BE49-F238E27FC236}">
                <a16:creationId xmlns="" xmlns:a16="http://schemas.microsoft.com/office/drawing/2014/main" id="{2563B847-A1F2-7853-A978-0B4E0895374C}"/>
              </a:ext>
            </a:extLst>
          </p:cNvPr>
          <p:cNvGrpSpPr/>
          <p:nvPr/>
        </p:nvGrpSpPr>
        <p:grpSpPr>
          <a:xfrm>
            <a:off x="323288" y="1037163"/>
            <a:ext cx="2448017" cy="421659"/>
            <a:chOff x="6195920" y="3800153"/>
            <a:chExt cx="2448017" cy="421659"/>
          </a:xfrm>
        </p:grpSpPr>
        <p:sp>
          <p:nvSpPr>
            <p:cNvPr id="33" name="MH_Other_6">
              <a:extLst>
                <a:ext uri="{FF2B5EF4-FFF2-40B4-BE49-F238E27FC236}">
                  <a16:creationId xmlns="" xmlns:a16="http://schemas.microsoft.com/office/drawing/2014/main" id="{E3C2C147-D709-2E95-E300-B2D6BC882943}"/>
                </a:ext>
              </a:extLst>
            </p:cNvPr>
            <p:cNvSpPr/>
            <p:nvPr>
              <p:custDataLst>
                <p:tags r:id="rId8"/>
              </p:custDataLst>
            </p:nvPr>
          </p:nvSpPr>
          <p:spPr>
            <a:xfrm>
              <a:off x="6195920" y="3800153"/>
              <a:ext cx="2448017" cy="421659"/>
            </a:xfrm>
            <a:prstGeom prst="homePlate">
              <a:avLst/>
            </a:prstGeom>
            <a:solidFill>
              <a:schemeClr val="accent5"/>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4" name="MH_SubTitle_4">
              <a:extLst>
                <a:ext uri="{FF2B5EF4-FFF2-40B4-BE49-F238E27FC236}">
                  <a16:creationId xmlns="" xmlns:a16="http://schemas.microsoft.com/office/drawing/2014/main" id="{2629EA22-4BCC-29D1-3366-EE0300983F37}"/>
                </a:ext>
              </a:extLst>
            </p:cNvPr>
            <p:cNvSpPr>
              <a:spLocks noChangeArrowheads="1"/>
            </p:cNvSpPr>
            <p:nvPr>
              <p:custDataLst>
                <p:tags r:id="rId9"/>
              </p:custDataLst>
            </p:nvPr>
          </p:nvSpPr>
          <p:spPr bwMode="auto">
            <a:xfrm>
              <a:off x="6371777" y="3832137"/>
              <a:ext cx="2212208" cy="357711"/>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4</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pSp>
        <p:nvGrpSpPr>
          <p:cNvPr id="37" name="组合 5" descr="137 zalo kim anh">
            <a:extLst>
              <a:ext uri="{FF2B5EF4-FFF2-40B4-BE49-F238E27FC236}">
                <a16:creationId xmlns="" xmlns:a16="http://schemas.microsoft.com/office/drawing/2014/main" id="{B17268C8-0B04-3150-0EE9-1CFAA60B72AF}"/>
              </a:ext>
            </a:extLst>
          </p:cNvPr>
          <p:cNvGrpSpPr/>
          <p:nvPr/>
        </p:nvGrpSpPr>
        <p:grpSpPr>
          <a:xfrm>
            <a:off x="10006830" y="158109"/>
            <a:ext cx="2011680" cy="2011680"/>
            <a:chOff x="3509125" y="3996806"/>
            <a:chExt cx="1658403" cy="1660350"/>
          </a:xfrm>
        </p:grpSpPr>
        <p:sp>
          <p:nvSpPr>
            <p:cNvPr id="38" name="MH_Other_1">
              <a:extLst>
                <a:ext uri="{FF2B5EF4-FFF2-40B4-BE49-F238E27FC236}">
                  <a16:creationId xmlns="" xmlns:a16="http://schemas.microsoft.com/office/drawing/2014/main" id="{7DBE6193-D5B8-DDEC-1003-8AD07612CC0A}"/>
                </a:ext>
              </a:extLst>
            </p:cNvPr>
            <p:cNvSpPr/>
            <p:nvPr>
              <p:custDataLst>
                <p:tags r:id="rId6"/>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39" name="MH_SubTitle_1">
              <a:extLst>
                <a:ext uri="{FF2B5EF4-FFF2-40B4-BE49-F238E27FC236}">
                  <a16:creationId xmlns="" xmlns:a16="http://schemas.microsoft.com/office/drawing/2014/main" id="{56E4A990-92AF-7154-3F08-04BB2B05DD42}"/>
                </a:ext>
              </a:extLst>
            </p:cNvPr>
            <p:cNvSpPr/>
            <p:nvPr>
              <p:custDataLst>
                <p:tags r:id="rId7"/>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4</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pic>
        <p:nvPicPr>
          <p:cNvPr id="10" name="Picture 4" descr="137 zalo kim anh">
            <a:extLst>
              <a:ext uri="{FF2B5EF4-FFF2-40B4-BE49-F238E27FC236}">
                <a16:creationId xmlns="" xmlns:a16="http://schemas.microsoft.com/office/drawing/2014/main" id="{438E54AD-5704-3B2C-02E4-52C702C0D077}"/>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22080" y="1901654"/>
            <a:ext cx="2284529" cy="22509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137 zalo kim anh">
            <a:extLst>
              <a:ext uri="{FF2B5EF4-FFF2-40B4-BE49-F238E27FC236}">
                <a16:creationId xmlns="" xmlns:a16="http://schemas.microsoft.com/office/drawing/2014/main" id="{7C19044F-8FF9-4C16-56EC-89714EA2E6F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67604" y="1901653"/>
            <a:ext cx="2584465" cy="2250992"/>
          </a:xfrm>
          <a:prstGeom prst="roundRect">
            <a:avLst>
              <a:gd name="adj" fmla="val 8594"/>
            </a:avLst>
          </a:prstGeom>
          <a:solidFill>
            <a:srgbClr val="FFFFFF">
              <a:shade val="85000"/>
            </a:srgbClr>
          </a:solidFill>
          <a:ln>
            <a:noFill/>
          </a:ln>
          <a:effectLst/>
        </p:spPr>
      </p:pic>
      <p:sp>
        <p:nvSpPr>
          <p:cNvPr id="15" name="TextBox 14" descr="137 zalo kim anh">
            <a:extLst>
              <a:ext uri="{FF2B5EF4-FFF2-40B4-BE49-F238E27FC236}">
                <a16:creationId xmlns="" xmlns:a16="http://schemas.microsoft.com/office/drawing/2014/main" id="{1AF623B0-DE63-C322-018B-968F687BA47F}"/>
              </a:ext>
            </a:extLst>
          </p:cNvPr>
          <p:cNvSpPr txBox="1"/>
          <p:nvPr/>
        </p:nvSpPr>
        <p:spPr>
          <a:xfrm>
            <a:off x="920928" y="4420628"/>
            <a:ext cx="3276599" cy="2215991"/>
          </a:xfrm>
          <a:prstGeom prst="rect">
            <a:avLst/>
          </a:prstGeom>
          <a:noFill/>
          <a:ln>
            <a:noFill/>
          </a:ln>
        </p:spPr>
        <p:txBody>
          <a:bodyPr wrap="square" rtlCol="0">
            <a:spAutoFit/>
          </a:bodyPr>
          <a:lstStyle/>
          <a:p>
            <a:pPr marL="0" indent="0" algn="just">
              <a:lnSpc>
                <a:spcPct val="100000"/>
              </a:lnSpc>
              <a:buNone/>
            </a:pPr>
            <a:r>
              <a:rPr lang="en-US" sz="2300">
                <a:solidFill>
                  <a:schemeClr val="accent1">
                    <a:lumMod val="25000"/>
                  </a:schemeClr>
                </a:solidFill>
                <a:effectLst/>
                <a:latin typeface="#9Slide03 AllRoundGothic" panose="020B0703020202020104" pitchFamily="34" charset="0"/>
                <a:ea typeface="Times New Roman" panose="02020603050405020304" pitchFamily="18" charset="0"/>
              </a:rPr>
              <a:t>Trục </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bánh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xe</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chuyển</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động</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ma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sát</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có</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hại</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vì</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ma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sát</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làm</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giảm</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độ</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trơn</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của</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trục</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bánh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xe</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khiến</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xe</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chuyển</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động</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khó</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1">
                    <a:lumMod val="25000"/>
                  </a:schemeClr>
                </a:solidFill>
                <a:effectLst/>
                <a:latin typeface="#9Slide03 AllRoundGothic" panose="020B0703020202020104" pitchFamily="34" charset="0"/>
                <a:ea typeface="Times New Roman" panose="02020603050405020304" pitchFamily="18" charset="0"/>
              </a:rPr>
              <a:t>khăn</a:t>
            </a:r>
            <a:r>
              <a:rPr lang="en-US" sz="23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300" err="1">
                <a:solidFill>
                  <a:schemeClr val="accent1">
                    <a:lumMod val="25000"/>
                  </a:schemeClr>
                </a:solidFill>
                <a:effectLst/>
                <a:latin typeface="#9Slide03 AllRoundGothic" panose="020B0703020202020104" pitchFamily="34" charset="0"/>
                <a:ea typeface="Times New Roman" panose="02020603050405020304" pitchFamily="18" charset="0"/>
              </a:rPr>
              <a:t>hơn</a:t>
            </a:r>
            <a:r>
              <a:rPr lang="en-US" sz="2300">
                <a:solidFill>
                  <a:schemeClr val="accent1">
                    <a:lumMod val="25000"/>
                  </a:schemeClr>
                </a:solidFill>
                <a:effectLst/>
                <a:latin typeface="#9Slide03 AllRoundGothic" panose="020B0703020202020104" pitchFamily="34" charset="0"/>
                <a:ea typeface="Times New Roman" panose="02020603050405020304" pitchFamily="18" charset="0"/>
              </a:rPr>
              <a:t>.</a:t>
            </a:r>
            <a:endParaRPr lang="en-US" sz="2300" dirty="0">
              <a:solidFill>
                <a:schemeClr val="accent1">
                  <a:lumMod val="25000"/>
                </a:schemeClr>
              </a:solidFill>
              <a:effectLst/>
              <a:latin typeface="#9Slide03 AllRoundGothic" panose="020B0703020202020104" pitchFamily="34" charset="0"/>
              <a:ea typeface="Times New Roman" panose="02020603050405020304" pitchFamily="18" charset="0"/>
            </a:endParaRPr>
          </a:p>
        </p:txBody>
      </p:sp>
      <p:sp>
        <p:nvSpPr>
          <p:cNvPr id="16" name="TextBox 15" descr="137 zalo kim anh">
            <a:extLst>
              <a:ext uri="{FF2B5EF4-FFF2-40B4-BE49-F238E27FC236}">
                <a16:creationId xmlns="" xmlns:a16="http://schemas.microsoft.com/office/drawing/2014/main" id="{9A2176CA-7DCE-9814-722A-62CF8EC60B36}"/>
              </a:ext>
            </a:extLst>
          </p:cNvPr>
          <p:cNvSpPr txBox="1"/>
          <p:nvPr/>
        </p:nvSpPr>
        <p:spPr>
          <a:xfrm>
            <a:off x="4273535" y="4416396"/>
            <a:ext cx="2584465" cy="1862048"/>
          </a:xfrm>
          <a:prstGeom prst="rect">
            <a:avLst/>
          </a:prstGeom>
          <a:noFill/>
        </p:spPr>
        <p:txBody>
          <a:bodyPr wrap="square" rtlCol="0">
            <a:spAutoFit/>
          </a:bodyPr>
          <a:lstStyle/>
          <a:p>
            <a:pPr marL="0" indent="0" algn="just">
              <a:lnSpc>
                <a:spcPct val="100000"/>
              </a:lnSpc>
              <a:buNone/>
            </a:pPr>
            <a:r>
              <a:rPr lang="en-US" sz="2300">
                <a:solidFill>
                  <a:schemeClr val="accent2">
                    <a:lumMod val="50000"/>
                  </a:schemeClr>
                </a:solidFill>
                <a:effectLst/>
                <a:latin typeface="#9Slide03 AllRoundGothic" panose="020B0703020202020104" pitchFamily="34" charset="0"/>
                <a:ea typeface="Times New Roman" panose="02020603050405020304" pitchFamily="18" charset="0"/>
              </a:rPr>
              <a:t>Viết </a:t>
            </a:r>
            <a:r>
              <a:rPr lang="en-US" sz="2300" dirty="0" err="1">
                <a:solidFill>
                  <a:schemeClr val="accent2">
                    <a:lumMod val="50000"/>
                  </a:schemeClr>
                </a:solidFill>
                <a:effectLst/>
                <a:latin typeface="#9Slide03 AllRoundGothic" panose="020B0703020202020104" pitchFamily="34" charset="0"/>
                <a:ea typeface="Times New Roman" panose="02020603050405020304" pitchFamily="18" charset="0"/>
              </a:rPr>
              <a:t>bảng</a:t>
            </a:r>
            <a:r>
              <a:rPr lang="en-US" sz="2300" dirty="0">
                <a:solidFill>
                  <a:schemeClr val="accent2">
                    <a:lumMod val="50000"/>
                  </a:schemeClr>
                </a:solidFill>
                <a:effectLst/>
                <a:latin typeface="#9Slide03 AllRoundGothic" panose="020B0703020202020104" pitchFamily="34" charset="0"/>
                <a:ea typeface="Times New Roman" panose="02020603050405020304" pitchFamily="18" charset="0"/>
              </a:rPr>
              <a:t>: ma </a:t>
            </a:r>
            <a:r>
              <a:rPr lang="en-US" sz="2300" dirty="0" err="1">
                <a:solidFill>
                  <a:schemeClr val="accent2">
                    <a:lumMod val="50000"/>
                  </a:schemeClr>
                </a:solidFill>
                <a:effectLst/>
                <a:latin typeface="#9Slide03 AllRoundGothic" panose="020B0703020202020104" pitchFamily="34" charset="0"/>
                <a:ea typeface="Times New Roman" panose="02020603050405020304" pitchFamily="18" charset="0"/>
              </a:rPr>
              <a:t>sát</a:t>
            </a:r>
            <a:r>
              <a:rPr lang="en-US" sz="23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2">
                    <a:lumMod val="50000"/>
                  </a:schemeClr>
                </a:solidFill>
                <a:effectLst/>
                <a:latin typeface="#9Slide03 AllRoundGothic" panose="020B0703020202020104" pitchFamily="34" charset="0"/>
                <a:ea typeface="Times New Roman" panose="02020603050405020304" pitchFamily="18" charset="0"/>
              </a:rPr>
              <a:t>có</a:t>
            </a:r>
            <a:r>
              <a:rPr lang="en-US" sz="23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2">
                    <a:lumMod val="50000"/>
                  </a:schemeClr>
                </a:solidFill>
                <a:effectLst/>
                <a:latin typeface="#9Slide03 AllRoundGothic" panose="020B0703020202020104" pitchFamily="34" charset="0"/>
                <a:ea typeface="Times New Roman" panose="02020603050405020304" pitchFamily="18" charset="0"/>
              </a:rPr>
              <a:t>lợi</a:t>
            </a:r>
            <a:r>
              <a:rPr lang="en-US" sz="23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2">
                    <a:lumMod val="50000"/>
                  </a:schemeClr>
                </a:solidFill>
                <a:effectLst/>
                <a:latin typeface="#9Slide03 AllRoundGothic" panose="020B0703020202020104" pitchFamily="34" charset="0"/>
                <a:ea typeface="Times New Roman" panose="02020603050405020304" pitchFamily="18" charset="0"/>
              </a:rPr>
              <a:t>nếu</a:t>
            </a:r>
            <a:r>
              <a:rPr lang="en-US" sz="23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2">
                    <a:lumMod val="50000"/>
                  </a:schemeClr>
                </a:solidFill>
                <a:effectLst/>
                <a:latin typeface="#9Slide03 AllRoundGothic" panose="020B0703020202020104" pitchFamily="34" charset="0"/>
                <a:ea typeface="Times New Roman" panose="02020603050405020304" pitchFamily="18" charset="0"/>
              </a:rPr>
              <a:t>không</a:t>
            </a:r>
            <a:r>
              <a:rPr lang="en-US" sz="23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2">
                    <a:lumMod val="50000"/>
                  </a:schemeClr>
                </a:solidFill>
                <a:effectLst/>
                <a:latin typeface="#9Slide03 AllRoundGothic" panose="020B0703020202020104" pitchFamily="34" charset="0"/>
                <a:ea typeface="Times New Roman" panose="02020603050405020304" pitchFamily="18" charset="0"/>
              </a:rPr>
              <a:t>có</a:t>
            </a:r>
            <a:r>
              <a:rPr lang="en-US" sz="2300" dirty="0">
                <a:solidFill>
                  <a:schemeClr val="accent2">
                    <a:lumMod val="50000"/>
                  </a:schemeClr>
                </a:solidFill>
                <a:effectLst/>
                <a:latin typeface="#9Slide03 AllRoundGothic" panose="020B0703020202020104" pitchFamily="34" charset="0"/>
                <a:ea typeface="Times New Roman" panose="02020603050405020304" pitchFamily="18" charset="0"/>
              </a:rPr>
              <a:t> ma </a:t>
            </a:r>
            <a:r>
              <a:rPr lang="en-US" sz="2300" dirty="0" err="1">
                <a:solidFill>
                  <a:schemeClr val="accent2">
                    <a:lumMod val="50000"/>
                  </a:schemeClr>
                </a:solidFill>
                <a:effectLst/>
                <a:latin typeface="#9Slide03 AllRoundGothic" panose="020B0703020202020104" pitchFamily="34" charset="0"/>
                <a:ea typeface="Times New Roman" panose="02020603050405020304" pitchFamily="18" charset="0"/>
              </a:rPr>
              <a:t>sát</a:t>
            </a:r>
            <a:r>
              <a:rPr lang="en-US" sz="23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2">
                    <a:lumMod val="50000"/>
                  </a:schemeClr>
                </a:solidFill>
                <a:effectLst/>
                <a:latin typeface="#9Slide03 AllRoundGothic" panose="020B0703020202020104" pitchFamily="34" charset="0"/>
                <a:ea typeface="Times New Roman" panose="02020603050405020304" pitchFamily="18" charset="0"/>
              </a:rPr>
              <a:t>thì</a:t>
            </a:r>
            <a:r>
              <a:rPr lang="en-US" sz="23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2">
                    <a:lumMod val="50000"/>
                  </a:schemeClr>
                </a:solidFill>
                <a:effectLst/>
                <a:latin typeface="#9Slide03 AllRoundGothic" panose="020B0703020202020104" pitchFamily="34" charset="0"/>
                <a:ea typeface="Times New Roman" panose="02020603050405020304" pitchFamily="18" charset="0"/>
              </a:rPr>
              <a:t>không</a:t>
            </a:r>
            <a:r>
              <a:rPr lang="en-US" sz="23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2">
                    <a:lumMod val="50000"/>
                  </a:schemeClr>
                </a:solidFill>
                <a:effectLst/>
                <a:latin typeface="#9Slide03 AllRoundGothic" panose="020B0703020202020104" pitchFamily="34" charset="0"/>
                <a:ea typeface="Times New Roman" panose="02020603050405020304" pitchFamily="18" charset="0"/>
              </a:rPr>
              <a:t>thể</a:t>
            </a:r>
            <a:r>
              <a:rPr lang="en-US" sz="23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300" dirty="0" err="1">
                <a:solidFill>
                  <a:schemeClr val="accent2">
                    <a:lumMod val="50000"/>
                  </a:schemeClr>
                </a:solidFill>
                <a:effectLst/>
                <a:latin typeface="#9Slide03 AllRoundGothic" panose="020B0703020202020104" pitchFamily="34" charset="0"/>
                <a:ea typeface="Times New Roman" panose="02020603050405020304" pitchFamily="18" charset="0"/>
              </a:rPr>
              <a:t>viết</a:t>
            </a:r>
            <a:r>
              <a:rPr lang="en-US" sz="23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300" err="1">
                <a:solidFill>
                  <a:schemeClr val="accent2">
                    <a:lumMod val="50000"/>
                  </a:schemeClr>
                </a:solidFill>
                <a:effectLst/>
                <a:latin typeface="#9Slide03 AllRoundGothic" panose="020B0703020202020104" pitchFamily="34" charset="0"/>
                <a:ea typeface="Times New Roman" panose="02020603050405020304" pitchFamily="18" charset="0"/>
              </a:rPr>
              <a:t>được</a:t>
            </a:r>
            <a:r>
              <a:rPr lang="en-US" sz="2300">
                <a:solidFill>
                  <a:schemeClr val="accent2">
                    <a:lumMod val="50000"/>
                  </a:schemeClr>
                </a:solidFill>
                <a:effectLst/>
                <a:latin typeface="#9Slide03 AllRoundGothic" panose="020B0703020202020104" pitchFamily="34" charset="0"/>
                <a:ea typeface="Times New Roman" panose="02020603050405020304" pitchFamily="18" charset="0"/>
              </a:rPr>
              <a:t> chữ</a:t>
            </a:r>
            <a:endParaRPr lang="en-US" sz="2300" dirty="0">
              <a:solidFill>
                <a:schemeClr val="accent2">
                  <a:lumMod val="50000"/>
                </a:schemeClr>
              </a:solidFill>
              <a:effectLst/>
              <a:latin typeface="#9Slide03 AllRoundGothic" panose="020B0703020202020104" pitchFamily="34" charset="0"/>
              <a:ea typeface="Times New Roman" panose="02020603050405020304" pitchFamily="18" charset="0"/>
            </a:endParaRPr>
          </a:p>
        </p:txBody>
      </p:sp>
      <p:sp>
        <p:nvSpPr>
          <p:cNvPr id="18" name="TextBox 17" descr="137 zalo kim anh">
            <a:extLst>
              <a:ext uri="{FF2B5EF4-FFF2-40B4-BE49-F238E27FC236}">
                <a16:creationId xmlns="" xmlns:a16="http://schemas.microsoft.com/office/drawing/2014/main" id="{B9401F4E-DDD9-77B7-9652-061BB7A76EF2}"/>
              </a:ext>
            </a:extLst>
          </p:cNvPr>
          <p:cNvSpPr txBox="1"/>
          <p:nvPr/>
        </p:nvSpPr>
        <p:spPr>
          <a:xfrm>
            <a:off x="7151068" y="4420628"/>
            <a:ext cx="3787182" cy="2308324"/>
          </a:xfrm>
          <a:prstGeom prst="rect">
            <a:avLst/>
          </a:prstGeom>
          <a:noFill/>
        </p:spPr>
        <p:txBody>
          <a:bodyPr wrap="square" rtlCol="0">
            <a:spAutoFit/>
          </a:bodyPr>
          <a:lstStyle/>
          <a:p>
            <a:pPr algn="just"/>
            <a:r>
              <a:rPr lang="en-US" sz="2400">
                <a:solidFill>
                  <a:schemeClr val="accent3">
                    <a:lumMod val="50000"/>
                  </a:schemeClr>
                </a:solidFill>
                <a:effectLst/>
                <a:latin typeface="#9Slide03 AllRoundGothic" panose="020B0703020202020104" pitchFamily="34" charset="0"/>
                <a:ea typeface="Times New Roman" panose="02020603050405020304" pitchFamily="18" charset="0"/>
              </a:rPr>
              <a:t>Ô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tô</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phanh</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gấp</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ma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sát</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có</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lợi</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nếu</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không</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có</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ma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sát</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thì</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ô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tô</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khó</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có</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thể</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dừng</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được</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và</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không</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tránh</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được</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chướng</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ngại</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vật</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dẫn</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đến</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tai </a:t>
            </a:r>
            <a:r>
              <a:rPr lang="en-US" sz="2400" err="1">
                <a:solidFill>
                  <a:schemeClr val="accent3">
                    <a:lumMod val="50000"/>
                  </a:schemeClr>
                </a:solidFill>
                <a:effectLst/>
                <a:latin typeface="#9Slide03 AllRoundGothic" panose="020B0703020202020104" pitchFamily="34" charset="0"/>
                <a:ea typeface="Times New Roman" panose="02020603050405020304" pitchFamily="18" charset="0"/>
              </a:rPr>
              <a:t>nạn</a:t>
            </a:r>
            <a:r>
              <a:rPr lang="en-US" sz="2400">
                <a:solidFill>
                  <a:schemeClr val="accent3">
                    <a:lumMod val="50000"/>
                  </a:schemeClr>
                </a:solidFill>
                <a:effectLst/>
                <a:latin typeface="#9Slide03 AllRoundGothic" panose="020B0703020202020104" pitchFamily="34" charset="0"/>
                <a:ea typeface="Times New Roman" panose="02020603050405020304" pitchFamily="18" charset="0"/>
              </a:rPr>
              <a:t>.</a:t>
            </a:r>
            <a:endParaRPr lang="en-US" dirty="0">
              <a:solidFill>
                <a:schemeClr val="accent3">
                  <a:lumMod val="50000"/>
                </a:schemeClr>
              </a:solidFill>
              <a:latin typeface="#9Slide03 AllRoundGothic" panose="020B0703020202020104" pitchFamily="34" charset="0"/>
            </a:endParaRPr>
          </a:p>
        </p:txBody>
      </p:sp>
    </p:spTree>
    <p:custDataLst>
      <p:tags r:id="rId1"/>
    </p:custDataLst>
    <p:extLst>
      <p:ext uri="{BB962C8B-B14F-4D97-AF65-F5344CB8AC3E}">
        <p14:creationId xmlns:p14="http://schemas.microsoft.com/office/powerpoint/2010/main" val="3759496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 calcmode="lin" valueType="num">
                                      <p:cBhvr additive="base">
                                        <p:cTn id="2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137 zalo kim anh">
            <a:extLst>
              <a:ext uri="{FF2B5EF4-FFF2-40B4-BE49-F238E27FC236}">
                <a16:creationId xmlns="" xmlns:a16="http://schemas.microsoft.com/office/drawing/2014/main" id="{B0E33F19-284B-D7E6-2D62-AC4E041841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3945" y="1901653"/>
            <a:ext cx="3619595" cy="2250992"/>
          </a:xfrm>
          <a:prstGeom prst="roundRect">
            <a:avLst>
              <a:gd name="adj" fmla="val 8594"/>
            </a:avLst>
          </a:prstGeom>
          <a:solidFill>
            <a:srgbClr val="FFFFFF">
              <a:shade val="85000"/>
            </a:srgbClr>
          </a:solidFill>
          <a:ln>
            <a:noFill/>
          </a:ln>
          <a:effectLst/>
        </p:spPr>
      </p:pic>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2</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MA SÁT</a:t>
            </a:r>
            <a:endParaRPr lang="en-US" sz="2800" b="1" dirty="0">
              <a:solidFill>
                <a:schemeClr val="accent2">
                  <a:lumMod val="50000"/>
                </a:schemeClr>
              </a:solidFill>
              <a:latin typeface="#9Slide03 AllRoundGothic" panose="020B0703020202020104" pitchFamily="34" charset="0"/>
            </a:endParaRPr>
          </a:p>
        </p:txBody>
      </p:sp>
      <p:sp>
        <p:nvSpPr>
          <p:cNvPr id="9" name="Rectangle 8" descr="137 zalo kim anh">
            <a:extLst>
              <a:ext uri="{FF2B5EF4-FFF2-40B4-BE49-F238E27FC236}">
                <a16:creationId xmlns="" xmlns:a16="http://schemas.microsoft.com/office/drawing/2014/main" id="{C64ACE45-119B-944F-6F2F-349AEAF8EFE6}"/>
              </a:ext>
            </a:extLst>
          </p:cNvPr>
          <p:cNvSpPr/>
          <p:nvPr/>
        </p:nvSpPr>
        <p:spPr>
          <a:xfrm>
            <a:off x="2771304" y="999063"/>
            <a:ext cx="7235525" cy="50549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9Slide03 AllRoundGothic" panose="020B0703020202020104" pitchFamily="34" charset="0"/>
                <a:ea typeface="Times New Roman" panose="02020603050405020304" pitchFamily="18" charset="0"/>
              </a:rPr>
              <a:t>Lực ma sát có lợi hay gây hại trong các trường hợp sau đây:</a:t>
            </a:r>
          </a:p>
        </p:txBody>
      </p:sp>
      <p:grpSp>
        <p:nvGrpSpPr>
          <p:cNvPr id="6" name="Group 5" descr="137 zalo kim anh">
            <a:extLst>
              <a:ext uri="{FF2B5EF4-FFF2-40B4-BE49-F238E27FC236}">
                <a16:creationId xmlns="" xmlns:a16="http://schemas.microsoft.com/office/drawing/2014/main" id="{2563B847-A1F2-7853-A978-0B4E0895374C}"/>
              </a:ext>
            </a:extLst>
          </p:cNvPr>
          <p:cNvGrpSpPr/>
          <p:nvPr/>
        </p:nvGrpSpPr>
        <p:grpSpPr>
          <a:xfrm>
            <a:off x="323288" y="1037163"/>
            <a:ext cx="2448017" cy="421659"/>
            <a:chOff x="6195920" y="3800153"/>
            <a:chExt cx="2448017" cy="421659"/>
          </a:xfrm>
        </p:grpSpPr>
        <p:sp>
          <p:nvSpPr>
            <p:cNvPr id="33" name="MH_Other_6">
              <a:extLst>
                <a:ext uri="{FF2B5EF4-FFF2-40B4-BE49-F238E27FC236}">
                  <a16:creationId xmlns="" xmlns:a16="http://schemas.microsoft.com/office/drawing/2014/main" id="{E3C2C147-D709-2E95-E300-B2D6BC882943}"/>
                </a:ext>
              </a:extLst>
            </p:cNvPr>
            <p:cNvSpPr/>
            <p:nvPr>
              <p:custDataLst>
                <p:tags r:id="rId8"/>
              </p:custDataLst>
            </p:nvPr>
          </p:nvSpPr>
          <p:spPr>
            <a:xfrm>
              <a:off x="6195920" y="3800153"/>
              <a:ext cx="2448017" cy="421659"/>
            </a:xfrm>
            <a:prstGeom prst="homePlate">
              <a:avLst/>
            </a:prstGeom>
            <a:solidFill>
              <a:schemeClr val="accent5"/>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34" name="MH_SubTitle_4">
              <a:extLst>
                <a:ext uri="{FF2B5EF4-FFF2-40B4-BE49-F238E27FC236}">
                  <a16:creationId xmlns="" xmlns:a16="http://schemas.microsoft.com/office/drawing/2014/main" id="{2629EA22-4BCC-29D1-3366-EE0300983F37}"/>
                </a:ext>
              </a:extLst>
            </p:cNvPr>
            <p:cNvSpPr>
              <a:spLocks noChangeArrowheads="1"/>
            </p:cNvSpPr>
            <p:nvPr>
              <p:custDataLst>
                <p:tags r:id="rId9"/>
              </p:custDataLst>
            </p:nvPr>
          </p:nvSpPr>
          <p:spPr bwMode="auto">
            <a:xfrm>
              <a:off x="6371777" y="3832137"/>
              <a:ext cx="2212208" cy="357711"/>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4</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pSp>
        <p:nvGrpSpPr>
          <p:cNvPr id="37" name="组合 5" descr="137 zalo kim anh">
            <a:extLst>
              <a:ext uri="{FF2B5EF4-FFF2-40B4-BE49-F238E27FC236}">
                <a16:creationId xmlns="" xmlns:a16="http://schemas.microsoft.com/office/drawing/2014/main" id="{B17268C8-0B04-3150-0EE9-1CFAA60B72AF}"/>
              </a:ext>
            </a:extLst>
          </p:cNvPr>
          <p:cNvGrpSpPr/>
          <p:nvPr/>
        </p:nvGrpSpPr>
        <p:grpSpPr>
          <a:xfrm>
            <a:off x="10006830" y="158109"/>
            <a:ext cx="2011680" cy="2011680"/>
            <a:chOff x="3509125" y="3996806"/>
            <a:chExt cx="1658403" cy="1660350"/>
          </a:xfrm>
        </p:grpSpPr>
        <p:sp>
          <p:nvSpPr>
            <p:cNvPr id="38" name="MH_Other_1">
              <a:extLst>
                <a:ext uri="{FF2B5EF4-FFF2-40B4-BE49-F238E27FC236}">
                  <a16:creationId xmlns="" xmlns:a16="http://schemas.microsoft.com/office/drawing/2014/main" id="{7DBE6193-D5B8-DDEC-1003-8AD07612CC0A}"/>
                </a:ext>
              </a:extLst>
            </p:cNvPr>
            <p:cNvSpPr/>
            <p:nvPr>
              <p:custDataLst>
                <p:tags r:id="rId6"/>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39" name="MH_SubTitle_1">
              <a:extLst>
                <a:ext uri="{FF2B5EF4-FFF2-40B4-BE49-F238E27FC236}">
                  <a16:creationId xmlns="" xmlns:a16="http://schemas.microsoft.com/office/drawing/2014/main" id="{56E4A990-92AF-7154-3F08-04BB2B05DD42}"/>
                </a:ext>
              </a:extLst>
            </p:cNvPr>
            <p:cNvSpPr/>
            <p:nvPr>
              <p:custDataLst>
                <p:tags r:id="rId7"/>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4</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pic>
        <p:nvPicPr>
          <p:cNvPr id="10" name="Picture 4" descr="137 zalo kim anh">
            <a:extLst>
              <a:ext uri="{FF2B5EF4-FFF2-40B4-BE49-F238E27FC236}">
                <a16:creationId xmlns="" xmlns:a16="http://schemas.microsoft.com/office/drawing/2014/main" id="{438E54AD-5704-3B2C-02E4-52C702C0D077}"/>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22080" y="1901654"/>
            <a:ext cx="2284529" cy="22509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137 zalo kim anh">
            <a:extLst>
              <a:ext uri="{FF2B5EF4-FFF2-40B4-BE49-F238E27FC236}">
                <a16:creationId xmlns="" xmlns:a16="http://schemas.microsoft.com/office/drawing/2014/main" id="{7C19044F-8FF9-4C16-56EC-89714EA2E6F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67604" y="1901653"/>
            <a:ext cx="2584465" cy="2250992"/>
          </a:xfrm>
          <a:prstGeom prst="roundRect">
            <a:avLst>
              <a:gd name="adj" fmla="val 8594"/>
            </a:avLst>
          </a:prstGeom>
          <a:solidFill>
            <a:srgbClr val="FFFFFF">
              <a:shade val="85000"/>
            </a:srgbClr>
          </a:solidFill>
          <a:ln>
            <a:noFill/>
          </a:ln>
          <a:effectLst/>
        </p:spPr>
      </p:pic>
      <p:sp>
        <p:nvSpPr>
          <p:cNvPr id="19" name="TextBox 18" descr="137 zalo kim anh">
            <a:extLst>
              <a:ext uri="{FF2B5EF4-FFF2-40B4-BE49-F238E27FC236}">
                <a16:creationId xmlns="" xmlns:a16="http://schemas.microsoft.com/office/drawing/2014/main" id="{6463A62D-92CB-535A-1924-ED63B54386B5}"/>
              </a:ext>
            </a:extLst>
          </p:cNvPr>
          <p:cNvSpPr txBox="1"/>
          <p:nvPr/>
        </p:nvSpPr>
        <p:spPr>
          <a:xfrm>
            <a:off x="736778" y="4451809"/>
            <a:ext cx="3243689" cy="1569660"/>
          </a:xfrm>
          <a:prstGeom prst="rect">
            <a:avLst/>
          </a:prstGeom>
          <a:noFill/>
          <a:ln>
            <a:noFill/>
          </a:ln>
        </p:spPr>
        <p:txBody>
          <a:bodyPr wrap="square" rtlCol="0">
            <a:spAutoFit/>
          </a:bodyPr>
          <a:lstStyle/>
          <a:p>
            <a:pPr marL="0" indent="0" algn="just">
              <a:lnSpc>
                <a:spcPct val="100000"/>
              </a:lnSpc>
              <a:buNone/>
            </a:pPr>
            <a:r>
              <a:rPr lang="en-US" sz="2400">
                <a:solidFill>
                  <a:schemeClr val="accent1">
                    <a:lumMod val="25000"/>
                  </a:schemeClr>
                </a:solidFill>
                <a:effectLst/>
                <a:latin typeface="#9Slide03 AllRoundGothic" panose="020B0703020202020104" pitchFamily="34" charset="0"/>
                <a:ea typeface="Times New Roman" panose="02020603050405020304" pitchFamily="18" charset="0"/>
              </a:rPr>
              <a:t>Để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làm</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giảm</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ma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sát</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ở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trục</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bánh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xe</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thì</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ta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có</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thể</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bôi</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trơn</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bằng</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dầu</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của</a:t>
            </a:r>
            <a:r>
              <a:rPr lang="en-US" sz="2400" dirty="0">
                <a:solidFill>
                  <a:schemeClr val="accent1">
                    <a:lumMod val="25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effectLst/>
                <a:latin typeface="#9Slide03 AllRoundGothic" panose="020B0703020202020104" pitchFamily="34" charset="0"/>
                <a:ea typeface="Times New Roman" panose="02020603050405020304" pitchFamily="18" charset="0"/>
              </a:rPr>
              <a:t>xe</a:t>
            </a:r>
            <a:endParaRPr lang="en-US" sz="2400" dirty="0">
              <a:solidFill>
                <a:schemeClr val="accent1">
                  <a:lumMod val="25000"/>
                </a:schemeClr>
              </a:solidFill>
              <a:effectLst/>
              <a:latin typeface="#9Slide03 AllRoundGothic" panose="020B0703020202020104" pitchFamily="34" charset="0"/>
              <a:ea typeface="Times New Roman" panose="02020603050405020304" pitchFamily="18" charset="0"/>
            </a:endParaRPr>
          </a:p>
        </p:txBody>
      </p:sp>
      <p:sp>
        <p:nvSpPr>
          <p:cNvPr id="20" name="TextBox 19" descr="137 zalo kim anh">
            <a:extLst>
              <a:ext uri="{FF2B5EF4-FFF2-40B4-BE49-F238E27FC236}">
                <a16:creationId xmlns="" xmlns:a16="http://schemas.microsoft.com/office/drawing/2014/main" id="{5FA29BC5-FEBA-333D-29D6-ACC2A055F3E3}"/>
              </a:ext>
            </a:extLst>
          </p:cNvPr>
          <p:cNvSpPr txBox="1"/>
          <p:nvPr/>
        </p:nvSpPr>
        <p:spPr>
          <a:xfrm>
            <a:off x="4267603" y="4451809"/>
            <a:ext cx="2584465" cy="1938992"/>
          </a:xfrm>
          <a:prstGeom prst="rect">
            <a:avLst/>
          </a:prstGeom>
          <a:noFill/>
        </p:spPr>
        <p:txBody>
          <a:bodyPr wrap="square" rtlCol="0">
            <a:spAutoFit/>
          </a:bodyPr>
          <a:lstStyle/>
          <a:p>
            <a:pPr marL="0" indent="0" algn="just">
              <a:lnSpc>
                <a:spcPct val="100000"/>
              </a:lnSpc>
              <a:buNone/>
            </a:pPr>
            <a:r>
              <a:rPr lang="en-US" sz="2400">
                <a:solidFill>
                  <a:schemeClr val="accent2">
                    <a:lumMod val="50000"/>
                  </a:schemeClr>
                </a:solidFill>
                <a:latin typeface="#9Slide03 AllRoundGothic" panose="020B0703020202020104" pitchFamily="34" charset="0"/>
                <a:ea typeface="Times New Roman" panose="02020603050405020304" pitchFamily="18" charset="0"/>
              </a:rPr>
              <a:t>Đ</a:t>
            </a:r>
            <a:r>
              <a:rPr lang="en-US" sz="2400">
                <a:solidFill>
                  <a:schemeClr val="accent2">
                    <a:lumMod val="50000"/>
                  </a:schemeClr>
                </a:solidFill>
                <a:effectLst/>
                <a:latin typeface="#9Slide03 AllRoundGothic" panose="020B0703020202020104" pitchFamily="34" charset="0"/>
                <a:ea typeface="Times New Roman" panose="02020603050405020304" pitchFamily="18" charset="0"/>
              </a:rPr>
              <a:t>ể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làm</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tăng</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ma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sát</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ta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có</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thể</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làm</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bảng</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nhám</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đi</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thì</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viết</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sẽ</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dễ</a:t>
            </a:r>
            <a:r>
              <a:rPr lang="en-US" sz="2400"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effectLst/>
                <a:latin typeface="#9Slide03 AllRoundGothic" panose="020B0703020202020104" pitchFamily="34" charset="0"/>
                <a:ea typeface="Times New Roman" panose="02020603050405020304" pitchFamily="18" charset="0"/>
              </a:rPr>
              <a:t>dàng</a:t>
            </a:r>
            <a:endParaRPr lang="en-US" sz="2400" dirty="0">
              <a:solidFill>
                <a:schemeClr val="accent2">
                  <a:lumMod val="50000"/>
                </a:schemeClr>
              </a:solidFill>
              <a:effectLst/>
              <a:latin typeface="#9Slide03 AllRoundGothic" panose="020B0703020202020104" pitchFamily="34" charset="0"/>
              <a:ea typeface="Times New Roman" panose="02020603050405020304" pitchFamily="18" charset="0"/>
            </a:endParaRPr>
          </a:p>
        </p:txBody>
      </p:sp>
      <p:sp>
        <p:nvSpPr>
          <p:cNvPr id="21" name="TextBox 20" descr="137 zalo kim anh">
            <a:extLst>
              <a:ext uri="{FF2B5EF4-FFF2-40B4-BE49-F238E27FC236}">
                <a16:creationId xmlns="" xmlns:a16="http://schemas.microsoft.com/office/drawing/2014/main" id="{D7D68435-2EEF-2E35-C773-37563B3E7A9C}"/>
              </a:ext>
            </a:extLst>
          </p:cNvPr>
          <p:cNvSpPr txBox="1"/>
          <p:nvPr/>
        </p:nvSpPr>
        <p:spPr>
          <a:xfrm>
            <a:off x="7233945" y="4451809"/>
            <a:ext cx="3619595" cy="1569660"/>
          </a:xfrm>
          <a:prstGeom prst="rect">
            <a:avLst/>
          </a:prstGeom>
          <a:noFill/>
        </p:spPr>
        <p:txBody>
          <a:bodyPr wrap="square" rtlCol="0">
            <a:spAutoFit/>
          </a:bodyPr>
          <a:lstStyle/>
          <a:p>
            <a:pPr algn="just"/>
            <a:r>
              <a:rPr lang="en-US" sz="2400">
                <a:solidFill>
                  <a:schemeClr val="accent3">
                    <a:lumMod val="50000"/>
                  </a:schemeClr>
                </a:solidFill>
                <a:effectLst/>
                <a:latin typeface="#9Slide03 AllRoundGothic" panose="020B0703020202020104" pitchFamily="34" charset="0"/>
                <a:ea typeface="Times New Roman" panose="02020603050405020304" pitchFamily="18" charset="0"/>
              </a:rPr>
              <a:t>Để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làm</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tăng</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ma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sát</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trong</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trường</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hợp</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này</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thì</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ta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có</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thể</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cho</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cát</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trên</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mặt</a:t>
            </a:r>
            <a:r>
              <a:rPr lang="en-US" sz="2400" dirty="0">
                <a:solidFill>
                  <a:schemeClr val="accent3">
                    <a:lumMod val="50000"/>
                  </a:schemeClr>
                </a:solidFill>
                <a:effectLst/>
                <a:latin typeface="#9Slide03 AllRoundGothic" panose="020B0703020202020104" pitchFamily="34" charset="0"/>
                <a:ea typeface="Times New Roman" panose="02020603050405020304" pitchFamily="18" charset="0"/>
              </a:rPr>
              <a:t> </a:t>
            </a:r>
            <a:r>
              <a:rPr lang="en-US" sz="2400" dirty="0" err="1">
                <a:solidFill>
                  <a:schemeClr val="accent3">
                    <a:lumMod val="50000"/>
                  </a:schemeClr>
                </a:solidFill>
                <a:effectLst/>
                <a:latin typeface="#9Slide03 AllRoundGothic" panose="020B0703020202020104" pitchFamily="34" charset="0"/>
                <a:ea typeface="Times New Roman" panose="02020603050405020304" pitchFamily="18" charset="0"/>
              </a:rPr>
              <a:t>đường</a:t>
            </a:r>
            <a:r>
              <a:rPr lang="en-US" sz="2400">
                <a:solidFill>
                  <a:schemeClr val="accent3">
                    <a:lumMod val="50000"/>
                  </a:schemeClr>
                </a:solidFill>
                <a:effectLst/>
                <a:latin typeface="#9Slide03 AllRoundGothic" panose="020B0703020202020104" pitchFamily="34" charset="0"/>
                <a:ea typeface="Times New Roman" panose="02020603050405020304" pitchFamily="18" charset="0"/>
              </a:rPr>
              <a:t>. </a:t>
            </a:r>
            <a:endParaRPr lang="en-US" sz="2400" dirty="0">
              <a:solidFill>
                <a:schemeClr val="accent3">
                  <a:lumMod val="50000"/>
                </a:schemeClr>
              </a:solidFill>
              <a:effectLst/>
              <a:latin typeface="#9Slide03 AllRoundGothic" panose="020B0703020202020104" pitchFamily="34"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48603807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 calcmode="lin" valueType="num">
                                      <p:cBhvr>
                                        <p:cTn id="14"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 calcmode="lin" valueType="num">
                                      <p:cBhvr additive="base">
                                        <p:cTn id="2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2</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MA SÁT</a:t>
            </a:r>
            <a:endParaRPr lang="en-US" sz="2800" b="1" dirty="0">
              <a:solidFill>
                <a:schemeClr val="accent2">
                  <a:lumMod val="50000"/>
                </a:schemeClr>
              </a:solidFill>
              <a:latin typeface="#9Slide03 AllRoundGothic" panose="020B0703020202020104" pitchFamily="34" charset="0"/>
            </a:endParaRPr>
          </a:p>
        </p:txBody>
      </p:sp>
      <p:pic>
        <p:nvPicPr>
          <p:cNvPr id="2" name="Picture 2" descr="137 zalo kim anh">
            <a:extLst>
              <a:ext uri="{FF2B5EF4-FFF2-40B4-BE49-F238E27FC236}">
                <a16:creationId xmlns="" xmlns:a16="http://schemas.microsoft.com/office/drawing/2014/main" id="{90775E8F-42AD-BF32-87C8-547765E87882}"/>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06293" y="511402"/>
            <a:ext cx="3762419" cy="21225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137 zalo kim anh">
            <a:extLst>
              <a:ext uri="{FF2B5EF4-FFF2-40B4-BE49-F238E27FC236}">
                <a16:creationId xmlns="" xmlns:a16="http://schemas.microsoft.com/office/drawing/2014/main" id="{6D631612-E2C9-028B-4D5E-569331088F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6293" y="2633940"/>
            <a:ext cx="3762419" cy="2339813"/>
          </a:xfrm>
          <a:prstGeom prst="rect">
            <a:avLst/>
          </a:prstGeom>
          <a:ln>
            <a:noFill/>
          </a:ln>
          <a:effectLst>
            <a:softEdge rad="112500"/>
          </a:effectLst>
        </p:spPr>
      </p:pic>
      <p:sp>
        <p:nvSpPr>
          <p:cNvPr id="5" name="Content Placeholder 2" descr="137 zalo kim anh">
            <a:extLst>
              <a:ext uri="{FF2B5EF4-FFF2-40B4-BE49-F238E27FC236}">
                <a16:creationId xmlns="" xmlns:a16="http://schemas.microsoft.com/office/drawing/2014/main" id="{62C92858-7076-F598-25E1-1161AB0E7088}"/>
              </a:ext>
            </a:extLst>
          </p:cNvPr>
          <p:cNvSpPr txBox="1">
            <a:spLocks/>
          </p:cNvSpPr>
          <p:nvPr/>
        </p:nvSpPr>
        <p:spPr>
          <a:xfrm>
            <a:off x="323288" y="1953407"/>
            <a:ext cx="7677712" cy="92369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buFont typeface="Arial" panose="020B0604020202020204" pitchFamily="34" charset="0"/>
              <a:buNone/>
            </a:pPr>
            <a:r>
              <a:rPr lang="en-US" sz="2400">
                <a:latin typeface="#9Slide03 AllRoundGothic" panose="020B0703020202020104" pitchFamily="34" charset="0"/>
                <a:ea typeface="Times New Roman" panose="02020603050405020304" pitchFamily="18" charset="0"/>
              </a:rPr>
              <a:t>- Tùy vào đặc điểm chuyển động giữa các mặt tiếp xúc mà lực ma sát được chia thành 2 loại:</a:t>
            </a:r>
          </a:p>
        </p:txBody>
      </p:sp>
      <p:sp>
        <p:nvSpPr>
          <p:cNvPr id="7" name="Content Placeholder 2" descr="137 zalo kim anh">
            <a:extLst>
              <a:ext uri="{FF2B5EF4-FFF2-40B4-BE49-F238E27FC236}">
                <a16:creationId xmlns="" xmlns:a16="http://schemas.microsoft.com/office/drawing/2014/main" id="{9EDBD0C8-0C42-5A51-2DD6-C252C053CA42}"/>
              </a:ext>
            </a:extLst>
          </p:cNvPr>
          <p:cNvSpPr txBox="1">
            <a:spLocks/>
          </p:cNvSpPr>
          <p:nvPr/>
        </p:nvSpPr>
        <p:spPr>
          <a:xfrm>
            <a:off x="323288" y="1013574"/>
            <a:ext cx="7677712" cy="853323"/>
          </a:xfrm>
          <a:prstGeom prst="rect">
            <a:avLst/>
          </a:prstGeom>
          <a:ln w="28575">
            <a:solidFill>
              <a:schemeClr val="tx2"/>
            </a:solidFill>
            <a:prstDash val="sysDash"/>
          </a:ln>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buFont typeface="Arial" panose="020B0604020202020204" pitchFamily="34" charset="0"/>
              <a:buNone/>
            </a:pPr>
            <a:r>
              <a:rPr lang="en-US" sz="2400">
                <a:latin typeface="#9Slide03 AllRoundGothic" panose="020B0703020202020104" pitchFamily="34" charset="0"/>
                <a:ea typeface="Times New Roman" panose="02020603050405020304" pitchFamily="18" charset="0"/>
              </a:rPr>
              <a:t>- Lực ma sát là lực cản sự trượt hoặc lăn của vật này so với vật khác.</a:t>
            </a:r>
          </a:p>
        </p:txBody>
      </p:sp>
      <p:sp>
        <p:nvSpPr>
          <p:cNvPr id="16" name="Arrow: Pentagon 15" descr="137 zalo kim anh">
            <a:extLst>
              <a:ext uri="{FF2B5EF4-FFF2-40B4-BE49-F238E27FC236}">
                <a16:creationId xmlns="" xmlns:a16="http://schemas.microsoft.com/office/drawing/2014/main" id="{CEF7904D-01BA-3AFF-02E8-FE11F0D1CA04}"/>
              </a:ext>
            </a:extLst>
          </p:cNvPr>
          <p:cNvSpPr/>
          <p:nvPr/>
        </p:nvSpPr>
        <p:spPr>
          <a:xfrm>
            <a:off x="323288" y="2877097"/>
            <a:ext cx="7677712" cy="923690"/>
          </a:xfrm>
          <a:prstGeom prst="homePlat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9Slide03 AllRoundGothic" panose="020B0703020202020104" pitchFamily="34" charset="0"/>
                <a:ea typeface="Times New Roman" panose="02020603050405020304" pitchFamily="18" charset="0"/>
              </a:rPr>
              <a:t>+ Lực ma sát nghỉ: 1 vật đứng yên trên 1 bề mặt nhưng có xu hướng trượt theo một hướng nào đó</a:t>
            </a:r>
          </a:p>
        </p:txBody>
      </p:sp>
      <p:sp>
        <p:nvSpPr>
          <p:cNvPr id="18" name="Arrow: Pentagon 17" descr="137 zalo kim anh">
            <a:extLst>
              <a:ext uri="{FF2B5EF4-FFF2-40B4-BE49-F238E27FC236}">
                <a16:creationId xmlns="" xmlns:a16="http://schemas.microsoft.com/office/drawing/2014/main" id="{A780A1A7-79EB-0F9C-D4E3-D5DDDAEECF3B}"/>
              </a:ext>
            </a:extLst>
          </p:cNvPr>
          <p:cNvSpPr/>
          <p:nvPr/>
        </p:nvSpPr>
        <p:spPr>
          <a:xfrm>
            <a:off x="323288" y="3988463"/>
            <a:ext cx="7677712" cy="923690"/>
          </a:xfrm>
          <a:prstGeom prst="homePlat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a:lnSpc>
                <a:spcPct val="115000"/>
              </a:lnSpc>
              <a:buFont typeface="Arial" panose="020B0604020202020204" pitchFamily="34" charset="0"/>
              <a:buNone/>
            </a:pPr>
            <a:r>
              <a:rPr lang="en-US" sz="2400">
                <a:solidFill>
                  <a:schemeClr val="tx1"/>
                </a:solidFill>
                <a:latin typeface="#9Slide03 AllRoundGothic" panose="020B0703020202020104" pitchFamily="34" charset="0"/>
                <a:ea typeface="Times New Roman" panose="02020603050405020304" pitchFamily="18" charset="0"/>
              </a:rPr>
              <a:t>+ lực ma sát trượt: khi một vật trượt trên bề mặt một vật khác</a:t>
            </a:r>
          </a:p>
        </p:txBody>
      </p:sp>
      <p:sp>
        <p:nvSpPr>
          <p:cNvPr id="22" name="Content Placeholder 2" descr="137 zalo kim anh">
            <a:extLst>
              <a:ext uri="{FF2B5EF4-FFF2-40B4-BE49-F238E27FC236}">
                <a16:creationId xmlns="" xmlns:a16="http://schemas.microsoft.com/office/drawing/2014/main" id="{251671DD-D6F5-958C-2E68-8B3339129F79}"/>
              </a:ext>
            </a:extLst>
          </p:cNvPr>
          <p:cNvSpPr txBox="1">
            <a:spLocks/>
          </p:cNvSpPr>
          <p:nvPr/>
        </p:nvSpPr>
        <p:spPr>
          <a:xfrm>
            <a:off x="323288" y="5167508"/>
            <a:ext cx="11545424" cy="915279"/>
          </a:xfrm>
          <a:prstGeom prst="rect">
            <a:avLst/>
          </a:prstGeom>
          <a:ln w="38100">
            <a:solidFill>
              <a:schemeClr val="accent4"/>
            </a:solidFill>
            <a:prstDash val="sysDash"/>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buFont typeface="Arial" panose="020B0604020202020204" pitchFamily="34" charset="0"/>
              <a:buNone/>
            </a:pPr>
            <a:r>
              <a:rPr lang="en-US" sz="2400">
                <a:latin typeface="#9Slide03 AllRoundGothic" panose="020B0703020202020104" pitchFamily="34" charset="0"/>
                <a:ea typeface="Times New Roman" panose="02020603050405020304" pitchFamily="18" charset="0"/>
              </a:rPr>
              <a:t>- Nguyên nhân gây ra lực ma sát giữa các bề mặt là do lực hút hay còn gọi là lực bám dính giữa vùng tiếp xúc của các bề mặt.</a:t>
            </a:r>
          </a:p>
        </p:txBody>
      </p:sp>
    </p:spTree>
    <p:custDataLst>
      <p:tags r:id="rId1"/>
    </p:custDataLst>
    <p:extLst>
      <p:ext uri="{BB962C8B-B14F-4D97-AF65-F5344CB8AC3E}">
        <p14:creationId xmlns:p14="http://schemas.microsoft.com/office/powerpoint/2010/main" val="26176116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6" grpId="0" animBg="1"/>
      <p:bldP spid="18" grpId="0" animBg="1"/>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2</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MA SÁT</a:t>
            </a:r>
            <a:endParaRPr lang="en-US" sz="2800" b="1" dirty="0">
              <a:solidFill>
                <a:schemeClr val="accent2">
                  <a:lumMod val="50000"/>
                </a:schemeClr>
              </a:solidFill>
              <a:latin typeface="#9Slide03 AllRoundGothic" panose="020B0703020202020104" pitchFamily="34" charset="0"/>
            </a:endParaRPr>
          </a:p>
        </p:txBody>
      </p:sp>
      <p:sp>
        <p:nvSpPr>
          <p:cNvPr id="10" name="TextBox 9" descr="137 zalo kim anh">
            <a:extLst>
              <a:ext uri="{FF2B5EF4-FFF2-40B4-BE49-F238E27FC236}">
                <a16:creationId xmlns="" xmlns:a16="http://schemas.microsoft.com/office/drawing/2014/main" id="{21E139A8-E46F-AE5E-B768-10FD6A0B5F63}"/>
              </a:ext>
            </a:extLst>
          </p:cNvPr>
          <p:cNvSpPr txBox="1"/>
          <p:nvPr/>
        </p:nvSpPr>
        <p:spPr>
          <a:xfrm>
            <a:off x="560080" y="865417"/>
            <a:ext cx="11289410" cy="2183290"/>
          </a:xfrm>
          <a:prstGeom prst="rect">
            <a:avLst/>
          </a:prstGeom>
          <a:noFill/>
        </p:spPr>
        <p:txBody>
          <a:bodyPr wrap="square" rtlCol="0">
            <a:spAutoFit/>
          </a:bodyPr>
          <a:lstStyle/>
          <a:p>
            <a:pPr marL="0" indent="0" algn="just">
              <a:lnSpc>
                <a:spcPct val="115000"/>
              </a:lnSpc>
              <a:buNone/>
            </a:pPr>
            <a:r>
              <a:rPr lang="en-US" sz="2400">
                <a:latin typeface="#9Slide03 AllRoundGothic" panose="020B0703020202020104" pitchFamily="34" charset="0"/>
                <a:ea typeface="Times New Roman" panose="02020603050405020304" pitchFamily="18" charset="0"/>
              </a:rPr>
              <a:t>Độ lớn </a:t>
            </a:r>
            <a:r>
              <a:rPr lang="en-US" sz="2400">
                <a:solidFill>
                  <a:schemeClr val="tx1"/>
                </a:solidFill>
                <a:effectLst/>
                <a:latin typeface="#9Slide03 AllRoundGothic" panose="020B0703020202020104" pitchFamily="34" charset="0"/>
                <a:ea typeface="Times New Roman" panose="02020603050405020304" pitchFamily="18" charset="0"/>
              </a:rPr>
              <a:t>lực </a:t>
            </a:r>
            <a:r>
              <a:rPr lang="en-US" sz="2400" dirty="0">
                <a:solidFill>
                  <a:schemeClr val="tx1"/>
                </a:solidFill>
                <a:effectLst/>
                <a:latin typeface="#9Slide03 AllRoundGothic" panose="020B0703020202020104" pitchFamily="34" charset="0"/>
                <a:ea typeface="Times New Roman" panose="02020603050405020304" pitchFamily="18" charset="0"/>
              </a:rPr>
              <a:t>ma </a:t>
            </a:r>
            <a:r>
              <a:rPr lang="en-US" sz="2400" err="1">
                <a:solidFill>
                  <a:schemeClr val="tx1"/>
                </a:solidFill>
                <a:effectLst/>
                <a:latin typeface="#9Slide03 AllRoundGothic" panose="020B0703020202020104" pitchFamily="34" charset="0"/>
                <a:ea typeface="Times New Roman" panose="02020603050405020304" pitchFamily="18" charset="0"/>
              </a:rPr>
              <a:t>sát</a:t>
            </a:r>
            <a:r>
              <a:rPr lang="en-US" sz="2400">
                <a:solidFill>
                  <a:schemeClr val="tx1"/>
                </a:solidFill>
                <a:effectLst/>
                <a:latin typeface="#9Slide03 AllRoundGothic" panose="020B0703020202020104" pitchFamily="34" charset="0"/>
                <a:ea typeface="Times New Roman" panose="02020603050405020304" pitchFamily="18" charset="0"/>
              </a:rPr>
              <a:t> trượt:</a:t>
            </a:r>
            <a:endParaRPr lang="en-US" sz="2400" dirty="0">
              <a:solidFill>
                <a:schemeClr val="tx1"/>
              </a:solidFill>
              <a:effectLst/>
              <a:latin typeface="#9Slide03 AllRoundGothic" panose="020B0703020202020104" pitchFamily="34" charset="0"/>
              <a:ea typeface="Times New Roman" panose="02020603050405020304" pitchFamily="18" charset="0"/>
            </a:endParaRPr>
          </a:p>
          <a:p>
            <a:pPr algn="just">
              <a:lnSpc>
                <a:spcPct val="115000"/>
              </a:lnSpc>
            </a:pPr>
            <a:r>
              <a:rPr lang="en-US" sz="2400">
                <a:solidFill>
                  <a:srgbClr val="000000"/>
                </a:solidFill>
                <a:latin typeface="#9Slide03 AllRoundGothic" panose="020B0703020202020104" pitchFamily="34" charset="0"/>
                <a:ea typeface="Cambria" panose="02040503050406030204" pitchFamily="18" charset="0"/>
              </a:rPr>
              <a:t>   + phụ thuộc vào vật liệu</a:t>
            </a:r>
          </a:p>
          <a:p>
            <a:pPr algn="just">
              <a:lnSpc>
                <a:spcPct val="115000"/>
              </a:lnSpc>
            </a:pPr>
            <a:r>
              <a:rPr lang="en-US" sz="2400">
                <a:solidFill>
                  <a:srgbClr val="000000"/>
                </a:solidFill>
                <a:latin typeface="#9Slide03 AllRoundGothic" panose="020B0703020202020104" pitchFamily="34" charset="0"/>
                <a:ea typeface="Cambria" panose="02040503050406030204" pitchFamily="18" charset="0"/>
              </a:rPr>
              <a:t>   + phụ thuộc vào tình trạng của bề mặt tiếp xúc,</a:t>
            </a:r>
            <a:endParaRPr lang="en-US" sz="2400">
              <a:solidFill>
                <a:srgbClr val="003300"/>
              </a:solidFill>
              <a:latin typeface="#9Slide03 AllRoundGothic" panose="020B0703020202020104" pitchFamily="34" charset="0"/>
              <a:ea typeface="Cambria" panose="02040503050406030204" pitchFamily="18" charset="0"/>
            </a:endParaRPr>
          </a:p>
          <a:p>
            <a:pPr algn="just">
              <a:lnSpc>
                <a:spcPct val="115000"/>
              </a:lnSpc>
            </a:pPr>
            <a:r>
              <a:rPr lang="en-US" sz="2400">
                <a:solidFill>
                  <a:srgbClr val="003300"/>
                </a:solidFill>
                <a:latin typeface="#9Slide03 AllRoundGothic" panose="020B0703020202020104" pitchFamily="34" charset="0"/>
                <a:ea typeface="Cambria" panose="02040503050406030204" pitchFamily="18" charset="0"/>
              </a:rPr>
              <a:t>   + </a:t>
            </a:r>
            <a:r>
              <a:rPr lang="en-US" sz="2400">
                <a:solidFill>
                  <a:srgbClr val="000000"/>
                </a:solidFill>
                <a:latin typeface="#9Slide03 AllRoundGothic" panose="020B0703020202020104" pitchFamily="34" charset="0"/>
                <a:ea typeface="Cambria" panose="02040503050406030204" pitchFamily="18" charset="0"/>
              </a:rPr>
              <a:t>không phụ thuộc vào diện tích mặt tiếp xúc</a:t>
            </a:r>
            <a:endParaRPr lang="en-US" sz="2400">
              <a:solidFill>
                <a:srgbClr val="003300"/>
              </a:solidFill>
              <a:latin typeface="#9Slide03 AllRoundGothic" panose="020B0703020202020104" pitchFamily="34" charset="0"/>
              <a:ea typeface="Cambria" panose="02040503050406030204" pitchFamily="18" charset="0"/>
            </a:endParaRPr>
          </a:p>
          <a:p>
            <a:pPr algn="just">
              <a:lnSpc>
                <a:spcPct val="115000"/>
              </a:lnSpc>
            </a:pPr>
            <a:r>
              <a:rPr lang="en-US" sz="2400">
                <a:solidFill>
                  <a:srgbClr val="003300"/>
                </a:solidFill>
                <a:latin typeface="#9Slide03 AllRoundGothic" panose="020B0703020202020104" pitchFamily="34" charset="0"/>
                <a:ea typeface="Cambria" panose="02040503050406030204" pitchFamily="18" charset="0"/>
              </a:rPr>
              <a:t>   + </a:t>
            </a:r>
            <a:r>
              <a:rPr lang="en-US" sz="2400">
                <a:solidFill>
                  <a:srgbClr val="000000"/>
                </a:solidFill>
                <a:latin typeface="#9Slide03 AllRoundGothic" panose="020B0703020202020104" pitchFamily="34" charset="0"/>
                <a:ea typeface="Cambria" panose="02040503050406030204" pitchFamily="18" charset="0"/>
              </a:rPr>
              <a:t>tỉ lệ thuận với áp lực của vật.</a:t>
            </a:r>
          </a:p>
        </p:txBody>
      </p:sp>
      <mc:AlternateContent xmlns:mc="http://schemas.openxmlformats.org/markup-compatibility/2006" xmlns:a14="http://schemas.microsoft.com/office/drawing/2010/main">
        <mc:Choice Requires="a14">
          <p:sp>
            <p:nvSpPr>
              <p:cNvPr id="14" name="TextBox 13" descr="137 zalo kim anh">
                <a:extLst>
                  <a:ext uri="{FF2B5EF4-FFF2-40B4-BE49-F238E27FC236}">
                    <a16:creationId xmlns="" xmlns:a16="http://schemas.microsoft.com/office/drawing/2014/main" id="{A09AA2D3-04AD-2948-528E-7303DA1018B6}"/>
                  </a:ext>
                </a:extLst>
              </p:cNvPr>
              <p:cNvSpPr txBox="1"/>
              <p:nvPr/>
            </p:nvSpPr>
            <p:spPr>
              <a:xfrm>
                <a:off x="560080" y="3161897"/>
                <a:ext cx="11289410" cy="1309461"/>
              </a:xfrm>
              <a:prstGeom prst="rect">
                <a:avLst/>
              </a:prstGeom>
              <a:noFill/>
            </p:spPr>
            <p:txBody>
              <a:bodyPr wrap="square" rtlCol="0">
                <a:spAutoFit/>
              </a:bodyPr>
              <a:lstStyle/>
              <a:p>
                <a:pPr marL="0" indent="0" algn="just">
                  <a:lnSpc>
                    <a:spcPct val="115000"/>
                  </a:lnSpc>
                  <a:buNone/>
                </a:pPr>
                <a:r>
                  <a:rPr lang="en-US" sz="2400">
                    <a:solidFill>
                      <a:schemeClr val="tx1"/>
                    </a:solidFill>
                    <a:effectLst/>
                    <a:latin typeface="#9Slide03 AllRoundGothic" panose="020B0703020202020104" pitchFamily="34" charset="0"/>
                    <a:ea typeface="Times New Roman" panose="02020603050405020304" pitchFamily="18" charset="0"/>
                  </a:rPr>
                  <a:t>Tỉ </a:t>
                </a:r>
                <a:r>
                  <a:rPr lang="en-US" sz="2400" dirty="0" err="1">
                    <a:solidFill>
                      <a:schemeClr val="tx1"/>
                    </a:solidFill>
                    <a:effectLst/>
                    <a:latin typeface="#9Slide03 AllRoundGothic" panose="020B0703020202020104" pitchFamily="34" charset="0"/>
                    <a:ea typeface="Times New Roman" panose="02020603050405020304" pitchFamily="18" charset="0"/>
                  </a:rPr>
                  <a:t>số</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giữa</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lực</a:t>
                </a:r>
                <a:r>
                  <a:rPr lang="en-US" sz="2400" dirty="0">
                    <a:solidFill>
                      <a:schemeClr val="tx1"/>
                    </a:solidFill>
                    <a:effectLst/>
                    <a:latin typeface="#9Slide03 AllRoundGothic" panose="020B0703020202020104" pitchFamily="34" charset="0"/>
                    <a:ea typeface="Times New Roman" panose="02020603050405020304" pitchFamily="18" charset="0"/>
                  </a:rPr>
                  <a:t> ma </a:t>
                </a:r>
                <a:r>
                  <a:rPr lang="en-US" sz="2400" dirty="0" err="1">
                    <a:solidFill>
                      <a:schemeClr val="tx1"/>
                    </a:solidFill>
                    <a:effectLst/>
                    <a:latin typeface="#9Slide03 AllRoundGothic" panose="020B0703020202020104" pitchFamily="34" charset="0"/>
                    <a:ea typeface="Times New Roman" panose="02020603050405020304" pitchFamily="18" charset="0"/>
                  </a:rPr>
                  <a:t>sát</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trượt</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và</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lực</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ép</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gọi</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là</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hệ</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số</a:t>
                </a:r>
                <a:r>
                  <a:rPr lang="en-US" sz="2400" dirty="0">
                    <a:solidFill>
                      <a:schemeClr val="tx1"/>
                    </a:solidFill>
                    <a:effectLst/>
                    <a:latin typeface="#9Slide03 AllRoundGothic" panose="020B0703020202020104" pitchFamily="34" charset="0"/>
                    <a:ea typeface="Times New Roman" panose="02020603050405020304" pitchFamily="18" charset="0"/>
                  </a:rPr>
                  <a:t> ma </a:t>
                </a:r>
                <a:r>
                  <a:rPr lang="en-US" sz="2400" dirty="0" err="1">
                    <a:solidFill>
                      <a:schemeClr val="tx1"/>
                    </a:solidFill>
                    <a:effectLst/>
                    <a:latin typeface="#9Slide03 AllRoundGothic" panose="020B0703020202020104" pitchFamily="34" charset="0"/>
                    <a:ea typeface="Times New Roman" panose="02020603050405020304" pitchFamily="18" charset="0"/>
                  </a:rPr>
                  <a:t>sát</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trượt</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kí</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dirty="0" err="1">
                    <a:solidFill>
                      <a:schemeClr val="tx1"/>
                    </a:solidFill>
                    <a:effectLst/>
                    <a:latin typeface="#9Slide03 AllRoundGothic" panose="020B0703020202020104" pitchFamily="34" charset="0"/>
                    <a:ea typeface="Times New Roman" panose="02020603050405020304" pitchFamily="18" charset="0"/>
                  </a:rPr>
                  <a:t>hiệu</a:t>
                </a:r>
                <a:r>
                  <a:rPr lang="en-US" sz="2400" dirty="0">
                    <a:solidFill>
                      <a:schemeClr val="tx1"/>
                    </a:solidFill>
                    <a:effectLst/>
                    <a:latin typeface="#9Slide03 AllRoundGothic" panose="020B0703020202020104" pitchFamily="34" charset="0"/>
                    <a:ea typeface="Times New Roman" panose="02020603050405020304" pitchFamily="18" charset="0"/>
                  </a:rPr>
                  <a:t> </a:t>
                </a:r>
                <a:r>
                  <a:rPr lang="en-US" sz="2400" err="1">
                    <a:solidFill>
                      <a:schemeClr val="tx1"/>
                    </a:solidFill>
                    <a:effectLst/>
                    <a:latin typeface="#9Slide03 AllRoundGothic" panose="020B0703020202020104" pitchFamily="34" charset="0"/>
                    <a:ea typeface="Times New Roman" panose="02020603050405020304" pitchFamily="18" charset="0"/>
                  </a:rPr>
                  <a:t>là</a:t>
                </a:r>
                <a:r>
                  <a:rPr lang="en-US" sz="2400">
                    <a:solidFill>
                      <a:schemeClr val="tx1"/>
                    </a:solidFill>
                    <a:effectLst/>
                    <a:latin typeface="#9Slide03 AllRoundGothic" panose="020B0703020202020104" pitchFamily="34" charset="0"/>
                    <a:ea typeface="Times New Roman" panose="02020603050405020304" pitchFamily="18" charset="0"/>
                  </a:rPr>
                  <a:t> µ:</a:t>
                </a:r>
                <a:endParaRPr lang="en-US" sz="2400" dirty="0">
                  <a:solidFill>
                    <a:schemeClr val="tx1"/>
                  </a:solidFill>
                  <a:effectLst/>
                  <a:latin typeface="#9Slide03 AllRoundGothic" panose="020B0703020202020104" pitchFamily="34" charset="0"/>
                  <a:ea typeface="Times New Roman" panose="02020603050405020304" pitchFamily="18" charset="0"/>
                </a:endParaRPr>
              </a:p>
              <a:p>
                <a:pPr marL="0" indent="0" algn="just">
                  <a:lnSpc>
                    <a:spcPct val="115000"/>
                  </a:lnSpc>
                  <a:buNone/>
                </a:pPr>
                <a14:m>
                  <m:oMathPara xmlns:m="http://schemas.openxmlformats.org/officeDocument/2006/math">
                    <m:oMathParaPr>
                      <m:jc m:val="centerGroup"/>
                    </m:oMathParaPr>
                    <m:oMath xmlns:m="http://schemas.openxmlformats.org/officeDocument/2006/math">
                      <m:r>
                        <a:rPr lang="en-US" sz="2400" i="1">
                          <a:solidFill>
                            <a:schemeClr val="tx1"/>
                          </a:solidFill>
                          <a:effectLst/>
                          <a:latin typeface="Cambria Math" panose="02040503050406030204" pitchFamily="18" charset="0"/>
                          <a:ea typeface="Times New Roman" panose="02020603050405020304" pitchFamily="18" charset="0"/>
                        </a:rPr>
                        <m:t>𝜇</m:t>
                      </m:r>
                      <m:r>
                        <a:rPr lang="en-US" sz="2400" i="1">
                          <a:solidFill>
                            <a:schemeClr val="tx1"/>
                          </a:solidFill>
                          <a:effectLst/>
                          <a:latin typeface="Cambria Math" panose="02040503050406030204" pitchFamily="18" charset="0"/>
                          <a:ea typeface="Times New Roman" panose="02020603050405020304" pitchFamily="18" charset="0"/>
                        </a:rPr>
                        <m:t>=</m:t>
                      </m:r>
                      <m:f>
                        <m:fPr>
                          <m:ctrlPr>
                            <a:rPr lang="en-US" sz="2400" i="1">
                              <a:solidFill>
                                <a:schemeClr val="tx1"/>
                              </a:solidFill>
                              <a:effectLst/>
                              <a:latin typeface="Cambria Math"/>
                              <a:ea typeface="Times New Roman" panose="02020603050405020304" pitchFamily="18" charset="0"/>
                            </a:rPr>
                          </m:ctrlPr>
                        </m:fPr>
                        <m:num>
                          <m:sSub>
                            <m:sSubPr>
                              <m:ctrlPr>
                                <a:rPr lang="en-US" sz="2400" i="1">
                                  <a:solidFill>
                                    <a:schemeClr val="tx1"/>
                                  </a:solidFill>
                                  <a:effectLst/>
                                  <a:latin typeface="Cambria Math"/>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𝐹</m:t>
                              </m:r>
                            </m:e>
                            <m:sub>
                              <m:r>
                                <a:rPr lang="en-US" sz="2400" i="1">
                                  <a:solidFill>
                                    <a:schemeClr val="tx1"/>
                                  </a:solidFill>
                                  <a:effectLst/>
                                  <a:latin typeface="Cambria Math" panose="02040503050406030204" pitchFamily="18" charset="0"/>
                                  <a:ea typeface="Times New Roman" panose="02020603050405020304" pitchFamily="18" charset="0"/>
                                </a:rPr>
                                <m:t>𝑚𝑠𝑡</m:t>
                              </m:r>
                            </m:sub>
                          </m:sSub>
                        </m:num>
                        <m:den>
                          <m:r>
                            <a:rPr lang="en-US" sz="2400" i="1">
                              <a:solidFill>
                                <a:schemeClr val="tx1"/>
                              </a:solidFill>
                              <a:effectLst/>
                              <a:latin typeface="Cambria Math" panose="02040503050406030204" pitchFamily="18" charset="0"/>
                              <a:ea typeface="Times New Roman" panose="02020603050405020304" pitchFamily="18" charset="0"/>
                            </a:rPr>
                            <m:t>𝑁</m:t>
                          </m:r>
                        </m:den>
                      </m:f>
                    </m:oMath>
                  </m:oMathPara>
                </a14:m>
                <a:endParaRPr lang="en-US" sz="2400" dirty="0">
                  <a:solidFill>
                    <a:schemeClr val="tx1"/>
                  </a:solidFill>
                  <a:latin typeface="#9Slide03 AllRoundGothic" panose="020B0703020202020104" pitchFamily="34" charset="0"/>
                </a:endParaRPr>
              </a:p>
            </p:txBody>
          </p:sp>
        </mc:Choice>
        <mc:Fallback xmlns="">
          <p:sp>
            <p:nvSpPr>
              <p:cNvPr id="14" name="TextBox 13" descr="137 zalo kim anh">
                <a:extLst>
                  <a:ext uri="{FF2B5EF4-FFF2-40B4-BE49-F238E27FC236}">
                    <a16:creationId xmlns:a16="http://schemas.microsoft.com/office/drawing/2014/main" id="{A09AA2D3-04AD-2948-528E-7303DA1018B6}"/>
                  </a:ext>
                </a:extLst>
              </p:cNvPr>
              <p:cNvSpPr txBox="1">
                <a:spLocks noRot="1" noChangeAspect="1" noMove="1" noResize="1" noEditPoints="1" noAdjustHandles="1" noChangeArrowheads="1" noChangeShapeType="1" noTextEdit="1"/>
              </p:cNvSpPr>
              <p:nvPr/>
            </p:nvSpPr>
            <p:spPr>
              <a:xfrm>
                <a:off x="560080" y="3161897"/>
                <a:ext cx="11289410" cy="1309461"/>
              </a:xfrm>
              <a:prstGeom prst="rect">
                <a:avLst/>
              </a:prstGeom>
              <a:blipFill>
                <a:blip r:embed="rId8"/>
                <a:stretch>
                  <a:fillRect l="-864" t="-1869"/>
                </a:stretch>
              </a:blipFill>
            </p:spPr>
            <p:txBody>
              <a:bodyPr/>
              <a:lstStyle/>
              <a:p>
                <a:r>
                  <a:rPr lang="vi-VN">
                    <a:noFill/>
                  </a:rPr>
                  <a:t> </a:t>
                </a:r>
              </a:p>
            </p:txBody>
          </p:sp>
        </mc:Fallback>
      </mc:AlternateContent>
      <p:sp>
        <p:nvSpPr>
          <p:cNvPr id="15" name="Rectangle: Rounded Corners 14" descr="137 zalo kim anh">
            <a:extLst>
              <a:ext uri="{FF2B5EF4-FFF2-40B4-BE49-F238E27FC236}">
                <a16:creationId xmlns="" xmlns:a16="http://schemas.microsoft.com/office/drawing/2014/main" id="{F02CE94C-0E7C-DF4C-A2D8-23B56F3D1A22}"/>
              </a:ext>
            </a:extLst>
          </p:cNvPr>
          <p:cNvSpPr/>
          <p:nvPr/>
        </p:nvSpPr>
        <p:spPr>
          <a:xfrm>
            <a:off x="5537386" y="3657600"/>
            <a:ext cx="1377764" cy="888293"/>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7920834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2</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8"/>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MA SÁT</a:t>
            </a:r>
            <a:endParaRPr lang="en-US" sz="2800" b="1" dirty="0">
              <a:solidFill>
                <a:schemeClr val="accent2">
                  <a:lumMod val="50000"/>
                </a:schemeClr>
              </a:solidFill>
              <a:latin typeface="#9Slide03 AllRoundGothic" panose="020B0703020202020104" pitchFamily="34" charset="0"/>
            </a:endParaRPr>
          </a:p>
        </p:txBody>
      </p:sp>
      <p:pic>
        <p:nvPicPr>
          <p:cNvPr id="2" name="Picture 2" descr="137 zalo kim anh">
            <a:extLst>
              <a:ext uri="{FF2B5EF4-FFF2-40B4-BE49-F238E27FC236}">
                <a16:creationId xmlns="" xmlns:a16="http://schemas.microsoft.com/office/drawing/2014/main" id="{90775E8F-42AD-BF32-87C8-547765E87882}"/>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281976" y="1659653"/>
            <a:ext cx="4586736" cy="25875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descr="137 zalo kim anh">
            <a:extLst>
              <a:ext uri="{FF2B5EF4-FFF2-40B4-BE49-F238E27FC236}">
                <a16:creationId xmlns="" xmlns:a16="http://schemas.microsoft.com/office/drawing/2014/main" id="{92D7FD0A-6826-6D31-670C-116B3BBAC6B2}"/>
              </a:ext>
            </a:extLst>
          </p:cNvPr>
          <p:cNvSpPr txBox="1">
            <a:spLocks/>
          </p:cNvSpPr>
          <p:nvPr/>
        </p:nvSpPr>
        <p:spPr>
          <a:xfrm>
            <a:off x="323288" y="885646"/>
            <a:ext cx="3709310" cy="50528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buFont typeface="Arial" panose="020B0604020202020204" pitchFamily="34" charset="0"/>
              <a:buNone/>
            </a:pPr>
            <a:r>
              <a:rPr lang="en-US" sz="2400">
                <a:latin typeface="#9Slide03 AllRoundGothic" panose="020B0703020202020104" pitchFamily="34" charset="0"/>
                <a:ea typeface="Times New Roman" panose="02020603050405020304" pitchFamily="18" charset="0"/>
              </a:rPr>
              <a:t>- Lực ma sát trượt có:</a:t>
            </a:r>
            <a:endParaRPr lang="en-US" sz="2400" dirty="0">
              <a:latin typeface="#9Slide03 AllRoundGothic" panose="020B0703020202020104" pitchFamily="34" charset="0"/>
              <a:ea typeface="Times New Roman" panose="02020603050405020304" pitchFamily="18" charset="0"/>
            </a:endParaRPr>
          </a:p>
        </p:txBody>
      </p:sp>
      <p:grpSp>
        <p:nvGrpSpPr>
          <p:cNvPr id="15" name="Group 14" descr="137 zalo kim anh">
            <a:extLst>
              <a:ext uri="{FF2B5EF4-FFF2-40B4-BE49-F238E27FC236}">
                <a16:creationId xmlns="" xmlns:a16="http://schemas.microsoft.com/office/drawing/2014/main" id="{47795439-7E2F-EC85-0CF5-64528B5C1402}"/>
              </a:ext>
            </a:extLst>
          </p:cNvPr>
          <p:cNvGrpSpPr/>
          <p:nvPr/>
        </p:nvGrpSpPr>
        <p:grpSpPr>
          <a:xfrm>
            <a:off x="550192" y="1488197"/>
            <a:ext cx="6270087" cy="830997"/>
            <a:chOff x="3809826" y="3398135"/>
            <a:chExt cx="6270087" cy="830997"/>
          </a:xfrm>
        </p:grpSpPr>
        <p:sp>
          <p:nvSpPr>
            <p:cNvPr id="19" name="Straight Connector 18">
              <a:extLst>
                <a:ext uri="{FF2B5EF4-FFF2-40B4-BE49-F238E27FC236}">
                  <a16:creationId xmlns="" xmlns:a16="http://schemas.microsoft.com/office/drawing/2014/main" id="{00DC60AC-9369-27AD-0BBE-F79322D036E6}"/>
                </a:ext>
              </a:extLst>
            </p:cNvPr>
            <p:cNvSpPr/>
            <p:nvPr/>
          </p:nvSpPr>
          <p:spPr>
            <a:xfrm>
              <a:off x="3809826" y="4203599"/>
              <a:ext cx="5760720" cy="0"/>
            </a:xfrm>
            <a:prstGeom prst="line">
              <a:avLst/>
            </a:prstGeom>
            <a:ln>
              <a:solidFill>
                <a:schemeClr val="accent5">
                  <a:lumMod val="40000"/>
                  <a:lumOff val="60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Shape 19">
              <a:extLst>
                <a:ext uri="{FF2B5EF4-FFF2-40B4-BE49-F238E27FC236}">
                  <a16:creationId xmlns="" xmlns:a16="http://schemas.microsoft.com/office/drawing/2014/main" id="{4998FC73-0D54-CD34-0B5F-E2ACBE0887AF}"/>
                </a:ext>
              </a:extLst>
            </p:cNvPr>
            <p:cNvSpPr/>
            <p:nvPr/>
          </p:nvSpPr>
          <p:spPr>
            <a:xfrm>
              <a:off x="5923105" y="3608346"/>
              <a:ext cx="3066599"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endParaRPr lang="en-US" sz="2400" kern="1200">
                <a:latin typeface="#9Slide03 AllRoundGothic" panose="020B0703020202020104" pitchFamily="34" charset="0"/>
              </a:endParaRPr>
            </a:p>
          </p:txBody>
        </p:sp>
        <p:sp>
          <p:nvSpPr>
            <p:cNvPr id="21" name="Freeform: Shape 20">
              <a:extLst>
                <a:ext uri="{FF2B5EF4-FFF2-40B4-BE49-F238E27FC236}">
                  <a16:creationId xmlns="" xmlns:a16="http://schemas.microsoft.com/office/drawing/2014/main" id="{EF12362B-A37B-4CED-F672-35AD90674956}"/>
                </a:ext>
              </a:extLst>
            </p:cNvPr>
            <p:cNvSpPr/>
            <p:nvPr/>
          </p:nvSpPr>
          <p:spPr>
            <a:xfrm>
              <a:off x="3809826" y="3608346"/>
              <a:ext cx="2113280"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5">
                <a:lumMod val="40000"/>
                <a:lumOff val="60000"/>
              </a:schemeClr>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a:solidFill>
                    <a:schemeClr val="tx1"/>
                  </a:solidFill>
                  <a:latin typeface="#9Slide03 AllRoundGothic" panose="020B0703020202020104" pitchFamily="34" charset="0"/>
                </a:rPr>
                <a:t>Điểm đặt</a:t>
              </a:r>
              <a:endParaRPr lang="en-US" sz="2400" kern="1200">
                <a:solidFill>
                  <a:schemeClr val="tx1"/>
                </a:solidFill>
                <a:latin typeface="#9Slide03 AllRoundGothic" panose="020B0703020202020104" pitchFamily="34" charset="0"/>
              </a:endParaRPr>
            </a:p>
          </p:txBody>
        </p:sp>
        <p:sp>
          <p:nvSpPr>
            <p:cNvPr id="23" name="TextBox 22">
              <a:extLst>
                <a:ext uri="{FF2B5EF4-FFF2-40B4-BE49-F238E27FC236}">
                  <a16:creationId xmlns="" xmlns:a16="http://schemas.microsoft.com/office/drawing/2014/main" id="{41AA10C9-E5AD-5831-8169-6D8EFF8083B6}"/>
                </a:ext>
              </a:extLst>
            </p:cNvPr>
            <p:cNvSpPr txBox="1"/>
            <p:nvPr/>
          </p:nvSpPr>
          <p:spPr>
            <a:xfrm>
              <a:off x="5923103" y="3398135"/>
              <a:ext cx="4156810" cy="830997"/>
            </a:xfrm>
            <a:prstGeom prst="rect">
              <a:avLst/>
            </a:prstGeom>
            <a:noFill/>
          </p:spPr>
          <p:txBody>
            <a:bodyPr wrap="square">
              <a:spAutoFit/>
            </a:bodyPr>
            <a:lstStyle/>
            <a:p>
              <a:pPr algn="just"/>
              <a:r>
                <a:rPr lang="en-US" sz="2400">
                  <a:latin typeface="#9Slide03 AllRoundGothic" panose="020B0703020202020104" pitchFamily="34" charset="0"/>
                  <a:ea typeface="Times New Roman" panose="02020603050405020304" pitchFamily="18" charset="0"/>
                </a:rPr>
                <a:t>tại vị trí tiếp xúc của vật và mặt phẳng</a:t>
              </a:r>
              <a:endParaRPr lang="en-US" sz="2400">
                <a:effectLst/>
                <a:latin typeface="#9Slide03 AllRoundGothic" panose="020B0703020202020104" pitchFamily="34" charset="0"/>
                <a:ea typeface="Times New Roman" panose="02020603050405020304" pitchFamily="18" charset="0"/>
                <a:cs typeface="Segoe UI" panose="020B0502040204020203" pitchFamily="34" charset="0"/>
              </a:endParaRPr>
            </a:p>
          </p:txBody>
        </p:sp>
      </p:grpSp>
      <p:grpSp>
        <p:nvGrpSpPr>
          <p:cNvPr id="24" name="Group 23" descr="137 zalo kim anh">
            <a:extLst>
              <a:ext uri="{FF2B5EF4-FFF2-40B4-BE49-F238E27FC236}">
                <a16:creationId xmlns="" xmlns:a16="http://schemas.microsoft.com/office/drawing/2014/main" id="{08E422E1-D1D0-34C8-1DAA-5A795932EFE4}"/>
              </a:ext>
            </a:extLst>
          </p:cNvPr>
          <p:cNvGrpSpPr/>
          <p:nvPr/>
        </p:nvGrpSpPr>
        <p:grpSpPr>
          <a:xfrm>
            <a:off x="550192" y="2567438"/>
            <a:ext cx="6270087" cy="595253"/>
            <a:chOff x="3809826" y="4305926"/>
            <a:chExt cx="6270087" cy="595253"/>
          </a:xfrm>
        </p:grpSpPr>
        <p:sp>
          <p:nvSpPr>
            <p:cNvPr id="25" name="Straight Connector 24">
              <a:extLst>
                <a:ext uri="{FF2B5EF4-FFF2-40B4-BE49-F238E27FC236}">
                  <a16:creationId xmlns="" xmlns:a16="http://schemas.microsoft.com/office/drawing/2014/main" id="{6B25E3CB-0623-6A31-F55F-76A652247D4A}"/>
                </a:ext>
              </a:extLst>
            </p:cNvPr>
            <p:cNvSpPr/>
            <p:nvPr/>
          </p:nvSpPr>
          <p:spPr>
            <a:xfrm>
              <a:off x="3809826" y="4901179"/>
              <a:ext cx="5760720" cy="0"/>
            </a:xfrm>
            <a:prstGeom prst="line">
              <a:avLst/>
            </a:prstGeom>
            <a:ln>
              <a:solidFill>
                <a:schemeClr val="accent2">
                  <a:lumMod val="40000"/>
                  <a:lumOff val="60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6" name="Freeform: Shape 25">
              <a:extLst>
                <a:ext uri="{FF2B5EF4-FFF2-40B4-BE49-F238E27FC236}">
                  <a16:creationId xmlns="" xmlns:a16="http://schemas.microsoft.com/office/drawing/2014/main" id="{D0AB6AAC-D495-5C78-FD6F-61726EC77964}"/>
                </a:ext>
              </a:extLst>
            </p:cNvPr>
            <p:cNvSpPr/>
            <p:nvPr/>
          </p:nvSpPr>
          <p:spPr>
            <a:xfrm>
              <a:off x="5923105" y="4305926"/>
              <a:ext cx="3647441"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endParaRPr lang="en-US" sz="2400" kern="1200">
                <a:latin typeface="#9Slide03 AllRoundGothic" panose="020B0703020202020104" pitchFamily="34" charset="0"/>
              </a:endParaRPr>
            </a:p>
          </p:txBody>
        </p:sp>
        <p:sp>
          <p:nvSpPr>
            <p:cNvPr id="27" name="Freeform: Shape 26">
              <a:extLst>
                <a:ext uri="{FF2B5EF4-FFF2-40B4-BE49-F238E27FC236}">
                  <a16:creationId xmlns="" xmlns:a16="http://schemas.microsoft.com/office/drawing/2014/main" id="{D5470EA9-9374-B663-93C5-D7E4F05D79FE}"/>
                </a:ext>
              </a:extLst>
            </p:cNvPr>
            <p:cNvSpPr/>
            <p:nvPr/>
          </p:nvSpPr>
          <p:spPr>
            <a:xfrm>
              <a:off x="3809826" y="4305926"/>
              <a:ext cx="2113280"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2">
                <a:lumMod val="40000"/>
                <a:lumOff val="60000"/>
              </a:schemeClr>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kern="1200">
                  <a:solidFill>
                    <a:schemeClr val="tx1"/>
                  </a:solidFill>
                  <a:latin typeface="#9Slide03 AllRoundGothic" panose="020B0703020202020104" pitchFamily="34" charset="0"/>
                </a:rPr>
                <a:t>Phương</a:t>
              </a:r>
            </a:p>
          </p:txBody>
        </p:sp>
        <p:sp>
          <p:nvSpPr>
            <p:cNvPr id="28" name="TextBox 27">
              <a:extLst>
                <a:ext uri="{FF2B5EF4-FFF2-40B4-BE49-F238E27FC236}">
                  <a16:creationId xmlns="" xmlns:a16="http://schemas.microsoft.com/office/drawing/2014/main" id="{BB95886E-679C-9F34-94E8-4670781EA9ED}"/>
                </a:ext>
              </a:extLst>
            </p:cNvPr>
            <p:cNvSpPr txBox="1"/>
            <p:nvPr/>
          </p:nvSpPr>
          <p:spPr>
            <a:xfrm>
              <a:off x="5923105" y="4394846"/>
              <a:ext cx="4156808" cy="461665"/>
            </a:xfrm>
            <a:prstGeom prst="rect">
              <a:avLst/>
            </a:prstGeom>
            <a:noFill/>
          </p:spPr>
          <p:txBody>
            <a:bodyPr wrap="square">
              <a:spAutoFit/>
            </a:bodyPr>
            <a:lstStyle/>
            <a:p>
              <a:pPr algn="just"/>
              <a:r>
                <a:rPr lang="en-US" sz="2400">
                  <a:latin typeface="#9Slide03 AllRoundGothic" panose="020B0703020202020104" pitchFamily="34" charset="0"/>
                  <a:ea typeface="Times New Roman" panose="02020603050405020304" pitchFamily="18" charset="0"/>
                </a:rPr>
                <a:t>dọc theo bề mặt tiếp xúc</a:t>
              </a:r>
              <a:endParaRPr lang="en-US" sz="2400">
                <a:latin typeface="#9Slide03 AllRoundGothic" panose="020B0703020202020104" pitchFamily="34" charset="0"/>
                <a:cs typeface="Segoe UI" panose="020B0502040204020203" pitchFamily="34" charset="0"/>
              </a:endParaRPr>
            </a:p>
          </p:txBody>
        </p:sp>
      </p:grpSp>
      <p:grpSp>
        <p:nvGrpSpPr>
          <p:cNvPr id="29" name="Group 28" descr="137 zalo kim anh">
            <a:extLst>
              <a:ext uri="{FF2B5EF4-FFF2-40B4-BE49-F238E27FC236}">
                <a16:creationId xmlns="" xmlns:a16="http://schemas.microsoft.com/office/drawing/2014/main" id="{0A0BF70E-56A2-DD79-2383-79F01A3AA39F}"/>
              </a:ext>
            </a:extLst>
          </p:cNvPr>
          <p:cNvGrpSpPr/>
          <p:nvPr/>
        </p:nvGrpSpPr>
        <p:grpSpPr>
          <a:xfrm>
            <a:off x="550192" y="3311276"/>
            <a:ext cx="6270087" cy="830997"/>
            <a:chOff x="3809826" y="4859264"/>
            <a:chExt cx="6270087" cy="830997"/>
          </a:xfrm>
        </p:grpSpPr>
        <p:sp>
          <p:nvSpPr>
            <p:cNvPr id="30" name="Straight Connector 29">
              <a:extLst>
                <a:ext uri="{FF2B5EF4-FFF2-40B4-BE49-F238E27FC236}">
                  <a16:creationId xmlns="" xmlns:a16="http://schemas.microsoft.com/office/drawing/2014/main" id="{1326A9CA-7034-9D13-DACB-CDCBF29BC58F}"/>
                </a:ext>
              </a:extLst>
            </p:cNvPr>
            <p:cNvSpPr/>
            <p:nvPr/>
          </p:nvSpPr>
          <p:spPr>
            <a:xfrm>
              <a:off x="3809826" y="5633132"/>
              <a:ext cx="5760720" cy="0"/>
            </a:xfrm>
            <a:prstGeom prst="line">
              <a:avLst/>
            </a:prstGeom>
            <a:ln>
              <a:solidFill>
                <a:srgbClr val="94D2A5"/>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1" name="Freeform: Shape 30">
              <a:extLst>
                <a:ext uri="{FF2B5EF4-FFF2-40B4-BE49-F238E27FC236}">
                  <a16:creationId xmlns="" xmlns:a16="http://schemas.microsoft.com/office/drawing/2014/main" id="{C52DF546-8488-C035-A4CC-B5EA273D8052}"/>
                </a:ext>
              </a:extLst>
            </p:cNvPr>
            <p:cNvSpPr/>
            <p:nvPr/>
          </p:nvSpPr>
          <p:spPr>
            <a:xfrm>
              <a:off x="3809826" y="5037879"/>
              <a:ext cx="2113280"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rgbClr val="94D2A5"/>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a:solidFill>
                    <a:schemeClr val="tx1"/>
                  </a:solidFill>
                  <a:latin typeface="#9Slide03 AllRoundGothic" panose="020B0703020202020104" pitchFamily="34" charset="0"/>
                </a:rPr>
                <a:t>Chiều</a:t>
              </a:r>
              <a:endParaRPr lang="en-US" sz="2400" kern="1200">
                <a:solidFill>
                  <a:schemeClr val="tx1"/>
                </a:solidFill>
                <a:latin typeface="#9Slide03 AllRoundGothic" panose="020B0703020202020104" pitchFamily="34" charset="0"/>
              </a:endParaRPr>
            </a:p>
          </p:txBody>
        </p:sp>
        <p:sp>
          <p:nvSpPr>
            <p:cNvPr id="32" name="TextBox 31">
              <a:extLst>
                <a:ext uri="{FF2B5EF4-FFF2-40B4-BE49-F238E27FC236}">
                  <a16:creationId xmlns="" xmlns:a16="http://schemas.microsoft.com/office/drawing/2014/main" id="{45FA03C3-82CC-179A-6112-5C3EABE7107B}"/>
                </a:ext>
              </a:extLst>
            </p:cNvPr>
            <p:cNvSpPr txBox="1"/>
            <p:nvPr/>
          </p:nvSpPr>
          <p:spPr>
            <a:xfrm>
              <a:off x="5904433" y="4859264"/>
              <a:ext cx="4175480" cy="830997"/>
            </a:xfrm>
            <a:prstGeom prst="rect">
              <a:avLst/>
            </a:prstGeom>
            <a:noFill/>
          </p:spPr>
          <p:txBody>
            <a:bodyPr wrap="square">
              <a:spAutoFit/>
            </a:bodyPr>
            <a:lstStyle/>
            <a:p>
              <a:r>
                <a:rPr lang="en-US" sz="2400">
                  <a:latin typeface="#9Slide03 AllRoundGothic" panose="020B0703020202020104" pitchFamily="34" charset="0"/>
                  <a:ea typeface="Times New Roman" panose="02020603050405020304" pitchFamily="18" charset="0"/>
                </a:rPr>
                <a:t>ngược chiều chuyển động của vật</a:t>
              </a:r>
              <a:endParaRPr lang="en-US" sz="2400">
                <a:latin typeface="#9Slide03 AllRoundGothic" panose="020B0703020202020104" pitchFamily="34" charset="0"/>
              </a:endParaRPr>
            </a:p>
          </p:txBody>
        </p:sp>
      </p:grpSp>
      <p:grpSp>
        <p:nvGrpSpPr>
          <p:cNvPr id="33" name="Group 32" descr="137 zalo kim anh">
            <a:extLst>
              <a:ext uri="{FF2B5EF4-FFF2-40B4-BE49-F238E27FC236}">
                <a16:creationId xmlns="" xmlns:a16="http://schemas.microsoft.com/office/drawing/2014/main" id="{821A99E5-57BD-BE03-7EEB-0050514D3087}"/>
              </a:ext>
            </a:extLst>
          </p:cNvPr>
          <p:cNvGrpSpPr/>
          <p:nvPr/>
        </p:nvGrpSpPr>
        <p:grpSpPr>
          <a:xfrm>
            <a:off x="550192" y="4417794"/>
            <a:ext cx="5760720" cy="595253"/>
            <a:chOff x="3809826" y="5718132"/>
            <a:chExt cx="5760720" cy="595253"/>
          </a:xfrm>
        </p:grpSpPr>
        <p:sp>
          <p:nvSpPr>
            <p:cNvPr id="34" name="Straight Connector 33">
              <a:extLst>
                <a:ext uri="{FF2B5EF4-FFF2-40B4-BE49-F238E27FC236}">
                  <a16:creationId xmlns="" xmlns:a16="http://schemas.microsoft.com/office/drawing/2014/main" id="{A1F2505E-F323-E6A8-D753-E91B408CCD58}"/>
                </a:ext>
              </a:extLst>
            </p:cNvPr>
            <p:cNvSpPr/>
            <p:nvPr/>
          </p:nvSpPr>
          <p:spPr>
            <a:xfrm>
              <a:off x="3809826" y="6313385"/>
              <a:ext cx="5760720" cy="0"/>
            </a:xfrm>
            <a:prstGeom prst="line">
              <a:avLst/>
            </a:prstGeom>
            <a:ln>
              <a:solidFill>
                <a:schemeClr val="accent4">
                  <a:lumMod val="40000"/>
                  <a:lumOff val="60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5" name="Freeform: Shape 34">
              <a:extLst>
                <a:ext uri="{FF2B5EF4-FFF2-40B4-BE49-F238E27FC236}">
                  <a16:creationId xmlns="" xmlns:a16="http://schemas.microsoft.com/office/drawing/2014/main" id="{D087A70B-FF5F-3BC1-1A5A-C9E0B2B7142E}"/>
                </a:ext>
              </a:extLst>
            </p:cNvPr>
            <p:cNvSpPr/>
            <p:nvPr/>
          </p:nvSpPr>
          <p:spPr>
            <a:xfrm>
              <a:off x="3809826" y="5718132"/>
              <a:ext cx="2113280"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4">
                <a:lumMod val="40000"/>
                <a:lumOff val="60000"/>
              </a:schemeClr>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kern="1200">
                  <a:solidFill>
                    <a:schemeClr val="tx1"/>
                  </a:solidFill>
                  <a:latin typeface="#9Slide03 AllRoundGothic" panose="020B0703020202020104" pitchFamily="34" charset="0"/>
                </a:rPr>
                <a:t>Độ lớ</a:t>
              </a:r>
              <a:r>
                <a:rPr lang="en-US" sz="2400">
                  <a:solidFill>
                    <a:schemeClr val="tx1"/>
                  </a:solidFill>
                  <a:latin typeface="#9Slide03 AllRoundGothic" panose="020B0703020202020104" pitchFamily="34" charset="0"/>
                </a:rPr>
                <a:t>n</a:t>
              </a:r>
              <a:endParaRPr lang="en-US" sz="2400" kern="1200">
                <a:solidFill>
                  <a:schemeClr val="tx1"/>
                </a:solidFill>
                <a:latin typeface="#9Slide03 AllRoundGothic" panose="020B0703020202020104" pitchFamily="34" charset="0"/>
              </a:endParaRPr>
            </a:p>
          </p:txBody>
        </p:sp>
        <p:sp>
          <p:nvSpPr>
            <p:cNvPr id="36" name="TextBox 35">
              <a:extLst>
                <a:ext uri="{FF2B5EF4-FFF2-40B4-BE49-F238E27FC236}">
                  <a16:creationId xmlns="" xmlns:a16="http://schemas.microsoft.com/office/drawing/2014/main" id="{2925DEEA-DAF9-7D67-BE1B-0E8FA752A257}"/>
                </a:ext>
              </a:extLst>
            </p:cNvPr>
            <p:cNvSpPr txBox="1"/>
            <p:nvPr/>
          </p:nvSpPr>
          <p:spPr>
            <a:xfrm>
              <a:off x="5923104" y="5788286"/>
              <a:ext cx="3647442" cy="461665"/>
            </a:xfrm>
            <a:prstGeom prst="rect">
              <a:avLst/>
            </a:prstGeom>
            <a:noFill/>
          </p:spPr>
          <p:txBody>
            <a:bodyPr wrap="square">
              <a:spAutoFit/>
            </a:bodyPr>
            <a:lstStyle/>
            <a:p>
              <a:r>
                <a:rPr lang="en-US" sz="2400" b="1">
                  <a:ea typeface="Times New Roman" panose="02020603050405020304" pitchFamily="18" charset="0"/>
                  <a:cs typeface="Segoe UI" panose="020B0502040204020203" pitchFamily="34" charset="0"/>
                </a:rPr>
                <a:t>F</a:t>
              </a:r>
              <a:r>
                <a:rPr lang="en-US" sz="2400" b="1" baseline="-25000">
                  <a:ea typeface="Times New Roman" panose="02020603050405020304" pitchFamily="18" charset="0"/>
                  <a:cs typeface="Segoe UI" panose="020B0502040204020203" pitchFamily="34" charset="0"/>
                </a:rPr>
                <a:t>ms</a:t>
              </a:r>
              <a:r>
                <a:rPr lang="en-US" sz="2400" b="1">
                  <a:ea typeface="Times New Roman" panose="02020603050405020304" pitchFamily="18" charset="0"/>
                  <a:cs typeface="Segoe UI" panose="020B0502040204020203" pitchFamily="34" charset="0"/>
                </a:rPr>
                <a:t> = </a:t>
              </a:r>
              <a:r>
                <a:rPr lang="en-US" sz="2400" b="1">
                  <a:ea typeface="Times New Roman" panose="02020603050405020304" pitchFamily="18" charset="0"/>
                  <a:cs typeface="Segoe UI" panose="020B0502040204020203" pitchFamily="34" charset="0"/>
                  <a:sym typeface="Symbol" panose="05050102010706020507" pitchFamily="18" charset="2"/>
                </a:rPr>
                <a:t>.N</a:t>
              </a:r>
              <a:endParaRPr lang="en-US" sz="2400" b="1"/>
            </a:p>
          </p:txBody>
        </p:sp>
      </p:grpSp>
      <p:grpSp>
        <p:nvGrpSpPr>
          <p:cNvPr id="37" name="Group 36" descr="137 zalo kim anh">
            <a:extLst>
              <a:ext uri="{FF2B5EF4-FFF2-40B4-BE49-F238E27FC236}">
                <a16:creationId xmlns="" xmlns:a16="http://schemas.microsoft.com/office/drawing/2014/main" id="{B68632E5-32F0-46AD-20B2-ED67EF323104}"/>
              </a:ext>
            </a:extLst>
          </p:cNvPr>
          <p:cNvGrpSpPr/>
          <p:nvPr/>
        </p:nvGrpSpPr>
        <p:grpSpPr>
          <a:xfrm>
            <a:off x="5395668" y="5011132"/>
            <a:ext cx="6396848" cy="1335075"/>
            <a:chOff x="5559930" y="2975367"/>
            <a:chExt cx="6396848" cy="1335075"/>
          </a:xfrm>
        </p:grpSpPr>
        <p:sp>
          <p:nvSpPr>
            <p:cNvPr id="38" name="Rectangle 37">
              <a:extLst>
                <a:ext uri="{FF2B5EF4-FFF2-40B4-BE49-F238E27FC236}">
                  <a16:creationId xmlns="" xmlns:a16="http://schemas.microsoft.com/office/drawing/2014/main" id="{5C76D818-2C77-7EF4-FE50-79FAEB1DA1AC}"/>
                </a:ext>
              </a:extLst>
            </p:cNvPr>
            <p:cNvSpPr/>
            <p:nvPr/>
          </p:nvSpPr>
          <p:spPr>
            <a:xfrm>
              <a:off x="6684694" y="3642904"/>
              <a:ext cx="5272084" cy="101599"/>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a:extLst>
                <a:ext uri="{FF2B5EF4-FFF2-40B4-BE49-F238E27FC236}">
                  <a16:creationId xmlns="" xmlns:a16="http://schemas.microsoft.com/office/drawing/2014/main" id="{67C3068B-4546-9D3A-F7C3-AB770F5D1AA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410052">
              <a:off x="5559930" y="2975367"/>
              <a:ext cx="1335075" cy="1335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descr="137 zalo kim anh">
            <a:extLst>
              <a:ext uri="{FF2B5EF4-FFF2-40B4-BE49-F238E27FC236}">
                <a16:creationId xmlns="" xmlns:a16="http://schemas.microsoft.com/office/drawing/2014/main" id="{323CAA13-4354-531C-5B8A-EDC1A6687C46}"/>
              </a:ext>
            </a:extLst>
          </p:cNvPr>
          <p:cNvGrpSpPr/>
          <p:nvPr/>
        </p:nvGrpSpPr>
        <p:grpSpPr>
          <a:xfrm>
            <a:off x="6520432" y="5069068"/>
            <a:ext cx="5348280" cy="1207228"/>
            <a:chOff x="6684694" y="3962214"/>
            <a:chExt cx="5348280" cy="1207228"/>
          </a:xfrm>
        </p:grpSpPr>
        <p:sp>
          <p:nvSpPr>
            <p:cNvPr id="41" name="Rectangle 40" descr="Walnut">
              <a:extLst>
                <a:ext uri="{FF2B5EF4-FFF2-40B4-BE49-F238E27FC236}">
                  <a16:creationId xmlns="" xmlns:a16="http://schemas.microsoft.com/office/drawing/2014/main" id="{04F776B6-BBBE-7EE6-C0E8-D7ABF91E9588}"/>
                </a:ext>
              </a:extLst>
            </p:cNvPr>
            <p:cNvSpPr>
              <a:spLocks noChangeArrowheads="1"/>
            </p:cNvSpPr>
            <p:nvPr/>
          </p:nvSpPr>
          <p:spPr bwMode="auto">
            <a:xfrm>
              <a:off x="6684694" y="4673414"/>
              <a:ext cx="5272084" cy="496028"/>
            </a:xfrm>
            <a:prstGeom prst="rect">
              <a:avLst/>
            </a:prstGeom>
            <a:blipFill dpi="0" rotWithShape="1">
              <a:blip r:embed="rId11"/>
              <a:srcRect/>
              <a:tile tx="0" ty="0" sx="100000" sy="100000" flip="none" algn="tl"/>
            </a:bli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000">
                <a:solidFill>
                  <a:srgbClr val="808080"/>
                </a:solidFill>
                <a:latin typeface=".VnTime" pitchFamily="34" charset="0"/>
              </a:endParaRPr>
            </a:p>
          </p:txBody>
        </p:sp>
        <p:grpSp>
          <p:nvGrpSpPr>
            <p:cNvPr id="42" name="Group 41">
              <a:extLst>
                <a:ext uri="{FF2B5EF4-FFF2-40B4-BE49-F238E27FC236}">
                  <a16:creationId xmlns="" xmlns:a16="http://schemas.microsoft.com/office/drawing/2014/main" id="{A5BB8F6C-6151-2434-C5B9-501E3B14B83B}"/>
                </a:ext>
              </a:extLst>
            </p:cNvPr>
            <p:cNvGrpSpPr>
              <a:grpSpLocks/>
            </p:cNvGrpSpPr>
            <p:nvPr/>
          </p:nvGrpSpPr>
          <p:grpSpPr bwMode="auto">
            <a:xfrm>
              <a:off x="7827693" y="4114615"/>
              <a:ext cx="4129088" cy="457200"/>
              <a:chOff x="960" y="2208"/>
              <a:chExt cx="2601" cy="288"/>
            </a:xfrm>
          </p:grpSpPr>
          <p:grpSp>
            <p:nvGrpSpPr>
              <p:cNvPr id="44" name="Group 42">
                <a:extLst>
                  <a:ext uri="{FF2B5EF4-FFF2-40B4-BE49-F238E27FC236}">
                    <a16:creationId xmlns="" xmlns:a16="http://schemas.microsoft.com/office/drawing/2014/main" id="{D08B838A-7B91-97DA-0407-4046DF505553}"/>
                  </a:ext>
                </a:extLst>
              </p:cNvPr>
              <p:cNvGrpSpPr>
                <a:grpSpLocks/>
              </p:cNvGrpSpPr>
              <p:nvPr/>
            </p:nvGrpSpPr>
            <p:grpSpPr bwMode="auto">
              <a:xfrm>
                <a:off x="960" y="2208"/>
                <a:ext cx="1344" cy="288"/>
                <a:chOff x="864" y="2544"/>
                <a:chExt cx="1344" cy="288"/>
              </a:xfrm>
            </p:grpSpPr>
            <p:sp>
              <p:nvSpPr>
                <p:cNvPr id="56" name="Rectangle 43" descr="Oak">
                  <a:extLst>
                    <a:ext uri="{FF2B5EF4-FFF2-40B4-BE49-F238E27FC236}">
                      <a16:creationId xmlns="" xmlns:a16="http://schemas.microsoft.com/office/drawing/2014/main" id="{294F16C0-7735-472C-B81D-AF725F8F7E9F}"/>
                    </a:ext>
                  </a:extLst>
                </p:cNvPr>
                <p:cNvSpPr>
                  <a:spLocks noChangeArrowheads="1"/>
                </p:cNvSpPr>
                <p:nvPr/>
              </p:nvSpPr>
              <p:spPr bwMode="auto">
                <a:xfrm>
                  <a:off x="864" y="2544"/>
                  <a:ext cx="768" cy="288"/>
                </a:xfrm>
                <a:prstGeom prst="rect">
                  <a:avLst/>
                </a:prstGeom>
                <a:blipFill dpi="0" rotWithShape="1">
                  <a:blip r:embed="rId9"/>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000">
                      <a:solidFill>
                        <a:srgbClr val="808080"/>
                      </a:solidFill>
                      <a:latin typeface=".VnTime" pitchFamily="34" charset="0"/>
                    </a:rPr>
                    <a:t>A</a:t>
                  </a:r>
                </a:p>
              </p:txBody>
            </p:sp>
            <p:sp>
              <p:nvSpPr>
                <p:cNvPr id="57" name="Line 44">
                  <a:extLst>
                    <a:ext uri="{FF2B5EF4-FFF2-40B4-BE49-F238E27FC236}">
                      <a16:creationId xmlns="" xmlns:a16="http://schemas.microsoft.com/office/drawing/2014/main" id="{153AF7AB-3AE1-09F2-5717-C19490270DBC}"/>
                    </a:ext>
                  </a:extLst>
                </p:cNvPr>
                <p:cNvSpPr>
                  <a:spLocks noChangeShapeType="1"/>
                </p:cNvSpPr>
                <p:nvPr/>
              </p:nvSpPr>
              <p:spPr bwMode="auto">
                <a:xfrm>
                  <a:off x="1632" y="26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grpSp>
            <p:nvGrpSpPr>
              <p:cNvPr id="45" name="Group 50">
                <a:extLst>
                  <a:ext uri="{FF2B5EF4-FFF2-40B4-BE49-F238E27FC236}">
                    <a16:creationId xmlns="" xmlns:a16="http://schemas.microsoft.com/office/drawing/2014/main" id="{5C01E624-B833-6332-294A-C96E3F5BA9B0}"/>
                  </a:ext>
                </a:extLst>
              </p:cNvPr>
              <p:cNvGrpSpPr>
                <a:grpSpLocks/>
              </p:cNvGrpSpPr>
              <p:nvPr/>
            </p:nvGrpSpPr>
            <p:grpSpPr bwMode="auto">
              <a:xfrm>
                <a:off x="2304" y="2256"/>
                <a:ext cx="1257" cy="192"/>
                <a:chOff x="3368" y="1056"/>
                <a:chExt cx="1257" cy="192"/>
              </a:xfrm>
            </p:grpSpPr>
            <p:sp>
              <p:nvSpPr>
                <p:cNvPr id="46" name="Rectangle 51">
                  <a:extLst>
                    <a:ext uri="{FF2B5EF4-FFF2-40B4-BE49-F238E27FC236}">
                      <a16:creationId xmlns="" xmlns:a16="http://schemas.microsoft.com/office/drawing/2014/main" id="{5C0436E4-54FE-55A1-D181-3C18C1A5B266}"/>
                    </a:ext>
                  </a:extLst>
                </p:cNvPr>
                <p:cNvSpPr>
                  <a:spLocks noChangeArrowheads="1"/>
                </p:cNvSpPr>
                <p:nvPr/>
              </p:nvSpPr>
              <p:spPr bwMode="auto">
                <a:xfrm rot="10800000">
                  <a:off x="3530" y="1100"/>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47" name="Line 52">
                  <a:extLst>
                    <a:ext uri="{FF2B5EF4-FFF2-40B4-BE49-F238E27FC236}">
                      <a16:creationId xmlns="" xmlns:a16="http://schemas.microsoft.com/office/drawing/2014/main" id="{85852367-8616-172B-75CA-68281305032B}"/>
                    </a:ext>
                  </a:extLst>
                </p:cNvPr>
                <p:cNvSpPr>
                  <a:spLocks noChangeShapeType="1"/>
                </p:cNvSpPr>
                <p:nvPr/>
              </p:nvSpPr>
              <p:spPr bwMode="auto">
                <a:xfrm rot="10800000">
                  <a:off x="3871"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48" name="Line 53">
                  <a:extLst>
                    <a:ext uri="{FF2B5EF4-FFF2-40B4-BE49-F238E27FC236}">
                      <a16:creationId xmlns="" xmlns:a16="http://schemas.microsoft.com/office/drawing/2014/main" id="{77189FEC-A97B-FF2A-386C-F97AF255F5D1}"/>
                    </a:ext>
                  </a:extLst>
                </p:cNvPr>
                <p:cNvSpPr>
                  <a:spLocks noChangeShapeType="1"/>
                </p:cNvSpPr>
                <p:nvPr/>
              </p:nvSpPr>
              <p:spPr bwMode="auto">
                <a:xfrm rot="10800000">
                  <a:off x="3815"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49" name="Line 54">
                  <a:extLst>
                    <a:ext uri="{FF2B5EF4-FFF2-40B4-BE49-F238E27FC236}">
                      <a16:creationId xmlns="" xmlns:a16="http://schemas.microsoft.com/office/drawing/2014/main" id="{DDF028ED-079D-3CBC-DC68-72D56079F1C1}"/>
                    </a:ext>
                  </a:extLst>
                </p:cNvPr>
                <p:cNvSpPr>
                  <a:spLocks noChangeShapeType="1"/>
                </p:cNvSpPr>
                <p:nvPr/>
              </p:nvSpPr>
              <p:spPr bwMode="auto">
                <a:xfrm rot="10800000">
                  <a:off x="3760"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50" name="Line 55">
                  <a:extLst>
                    <a:ext uri="{FF2B5EF4-FFF2-40B4-BE49-F238E27FC236}">
                      <a16:creationId xmlns="" xmlns:a16="http://schemas.microsoft.com/office/drawing/2014/main" id="{D3B06B5E-F928-8F3B-E07F-825CA8C223EE}"/>
                    </a:ext>
                  </a:extLst>
                </p:cNvPr>
                <p:cNvSpPr>
                  <a:spLocks noChangeShapeType="1"/>
                </p:cNvSpPr>
                <p:nvPr/>
              </p:nvSpPr>
              <p:spPr bwMode="auto">
                <a:xfrm rot="10800000">
                  <a:off x="3704"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51" name="Line 56">
                  <a:extLst>
                    <a:ext uri="{FF2B5EF4-FFF2-40B4-BE49-F238E27FC236}">
                      <a16:creationId xmlns="" xmlns:a16="http://schemas.microsoft.com/office/drawing/2014/main" id="{C7F3EB3D-8F17-E396-084C-540D12E6EF73}"/>
                    </a:ext>
                  </a:extLst>
                </p:cNvPr>
                <p:cNvSpPr>
                  <a:spLocks noChangeShapeType="1"/>
                </p:cNvSpPr>
                <p:nvPr/>
              </p:nvSpPr>
              <p:spPr bwMode="auto">
                <a:xfrm rot="10800000">
                  <a:off x="3649"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52" name="Line 57">
                  <a:extLst>
                    <a:ext uri="{FF2B5EF4-FFF2-40B4-BE49-F238E27FC236}">
                      <a16:creationId xmlns="" xmlns:a16="http://schemas.microsoft.com/office/drawing/2014/main" id="{7D6140FC-28C1-03F0-D8EC-E2CBF1979AB8}"/>
                    </a:ext>
                  </a:extLst>
                </p:cNvPr>
                <p:cNvSpPr>
                  <a:spLocks noChangeShapeType="1"/>
                </p:cNvSpPr>
                <p:nvPr/>
              </p:nvSpPr>
              <p:spPr bwMode="auto">
                <a:xfrm rot="10800000">
                  <a:off x="3593"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53" name="Line 58">
                  <a:extLst>
                    <a:ext uri="{FF2B5EF4-FFF2-40B4-BE49-F238E27FC236}">
                      <a16:creationId xmlns="" xmlns:a16="http://schemas.microsoft.com/office/drawing/2014/main" id="{1784F8E5-E3E3-BB26-E02E-3BD630EFC60F}"/>
                    </a:ext>
                  </a:extLst>
                </p:cNvPr>
                <p:cNvSpPr>
                  <a:spLocks noChangeShapeType="1"/>
                </p:cNvSpPr>
                <p:nvPr/>
              </p:nvSpPr>
              <p:spPr bwMode="auto">
                <a:xfrm flipH="1">
                  <a:off x="3420" y="115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54" name="Arc 59">
                  <a:extLst>
                    <a:ext uri="{FF2B5EF4-FFF2-40B4-BE49-F238E27FC236}">
                      <a16:creationId xmlns="" xmlns:a16="http://schemas.microsoft.com/office/drawing/2014/main" id="{ED98E479-2F58-9959-A3BC-F3010DF1D4D9}"/>
                    </a:ext>
                  </a:extLst>
                </p:cNvPr>
                <p:cNvSpPr>
                  <a:spLocks/>
                </p:cNvSpPr>
                <p:nvPr/>
              </p:nvSpPr>
              <p:spPr bwMode="auto">
                <a:xfrm flipH="1">
                  <a:off x="3368" y="1122"/>
                  <a:ext cx="56" cy="55"/>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55" name="Rectangle 60">
                  <a:extLst>
                    <a:ext uri="{FF2B5EF4-FFF2-40B4-BE49-F238E27FC236}">
                      <a16:creationId xmlns="" xmlns:a16="http://schemas.microsoft.com/office/drawing/2014/main" id="{58FFEF18-976A-8616-59BD-C98E9F90A9A3}"/>
                    </a:ext>
                  </a:extLst>
                </p:cNvPr>
                <p:cNvSpPr>
                  <a:spLocks noChangeArrowheads="1"/>
                </p:cNvSpPr>
                <p:nvPr/>
              </p:nvSpPr>
              <p:spPr bwMode="auto">
                <a:xfrm rot="10800000">
                  <a:off x="3819" y="1056"/>
                  <a:ext cx="806" cy="192"/>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charset="0"/>
                  </a:endParaRPr>
                </a:p>
              </p:txBody>
            </p:sp>
          </p:grpSp>
        </p:grpSp>
        <p:sp>
          <p:nvSpPr>
            <p:cNvPr id="43" name="Rectangle 42">
              <a:extLst>
                <a:ext uri="{FF2B5EF4-FFF2-40B4-BE49-F238E27FC236}">
                  <a16:creationId xmlns="" xmlns:a16="http://schemas.microsoft.com/office/drawing/2014/main" id="{276EC2BC-F244-D812-AA68-DA66FA9C5A3B}"/>
                </a:ext>
              </a:extLst>
            </p:cNvPr>
            <p:cNvSpPr/>
            <p:nvPr/>
          </p:nvSpPr>
          <p:spPr>
            <a:xfrm>
              <a:off x="11956778" y="3962214"/>
              <a:ext cx="76196" cy="1188720"/>
            </a:xfrm>
            <a:prstGeom prst="rect">
              <a:avLst/>
            </a:prstGeom>
            <a:solidFill>
              <a:schemeClr val="bg2">
                <a:lumMod val="2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descr="137 zalo kim anh">
            <a:extLst>
              <a:ext uri="{FF2B5EF4-FFF2-40B4-BE49-F238E27FC236}">
                <a16:creationId xmlns="" xmlns:a16="http://schemas.microsoft.com/office/drawing/2014/main" id="{81978E71-0161-BCB7-8C45-1A71FDC424E2}"/>
              </a:ext>
            </a:extLst>
          </p:cNvPr>
          <p:cNvGrpSpPr/>
          <p:nvPr/>
        </p:nvGrpSpPr>
        <p:grpSpPr>
          <a:xfrm>
            <a:off x="7013913" y="5203325"/>
            <a:ext cx="1214120" cy="446769"/>
            <a:chOff x="6989493" y="3167560"/>
            <a:chExt cx="1214120" cy="446769"/>
          </a:xfrm>
        </p:grpSpPr>
        <p:sp>
          <p:nvSpPr>
            <p:cNvPr id="59" name="Line 62">
              <a:extLst>
                <a:ext uri="{FF2B5EF4-FFF2-40B4-BE49-F238E27FC236}">
                  <a16:creationId xmlns="" xmlns:a16="http://schemas.microsoft.com/office/drawing/2014/main" id="{883688B9-4E7C-C7C9-30A8-01DCE8851EFD}"/>
                </a:ext>
              </a:extLst>
            </p:cNvPr>
            <p:cNvSpPr>
              <a:spLocks noChangeShapeType="1"/>
            </p:cNvSpPr>
            <p:nvPr/>
          </p:nvSpPr>
          <p:spPr bwMode="auto">
            <a:xfrm flipH="1">
              <a:off x="7472093" y="3614329"/>
              <a:ext cx="731520" cy="0"/>
            </a:xfrm>
            <a:prstGeom prst="line">
              <a:avLst/>
            </a:prstGeom>
            <a:noFill/>
            <a:ln w="38100">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60" name="Text Box 63">
              <a:extLst>
                <a:ext uri="{FF2B5EF4-FFF2-40B4-BE49-F238E27FC236}">
                  <a16:creationId xmlns="" xmlns:a16="http://schemas.microsoft.com/office/drawing/2014/main" id="{2B27D26D-465F-BD31-2002-722F81DE001E}"/>
                </a:ext>
              </a:extLst>
            </p:cNvPr>
            <p:cNvSpPr txBox="1">
              <a:spLocks noChangeArrowheads="1"/>
            </p:cNvSpPr>
            <p:nvPr/>
          </p:nvSpPr>
          <p:spPr bwMode="auto">
            <a:xfrm>
              <a:off x="6989493" y="3167560"/>
              <a:ext cx="739775" cy="3667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chemeClr val="accent5"/>
                  </a:solidFill>
                  <a:cs typeface="Arial" charset="0"/>
                </a:rPr>
                <a:t>F</a:t>
              </a:r>
              <a:r>
                <a:rPr lang="en-US" baseline="-25000">
                  <a:solidFill>
                    <a:schemeClr val="accent5"/>
                  </a:solidFill>
                  <a:cs typeface="Arial" charset="0"/>
                </a:rPr>
                <a:t>mst</a:t>
              </a:r>
              <a:endParaRPr lang="fr-FR">
                <a:solidFill>
                  <a:schemeClr val="accent5"/>
                </a:solidFill>
                <a:cs typeface="Arial" charset="0"/>
              </a:endParaRPr>
            </a:p>
          </p:txBody>
        </p:sp>
        <p:sp>
          <p:nvSpPr>
            <p:cNvPr id="61" name="Line 64">
              <a:extLst>
                <a:ext uri="{FF2B5EF4-FFF2-40B4-BE49-F238E27FC236}">
                  <a16:creationId xmlns="" xmlns:a16="http://schemas.microsoft.com/office/drawing/2014/main" id="{F19CDEF2-415A-0DE9-FBE3-9D6220BB40D3}"/>
                </a:ext>
              </a:extLst>
            </p:cNvPr>
            <p:cNvSpPr>
              <a:spLocks noChangeShapeType="1"/>
            </p:cNvSpPr>
            <p:nvPr/>
          </p:nvSpPr>
          <p:spPr bwMode="auto">
            <a:xfrm>
              <a:off x="7018521" y="3211102"/>
              <a:ext cx="274320" cy="0"/>
            </a:xfrm>
            <a:prstGeom prst="line">
              <a:avLst/>
            </a:prstGeom>
            <a:noFill/>
            <a:ln w="9525">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grpSp>
        <p:nvGrpSpPr>
          <p:cNvPr id="62" name="Group 61" descr="137 zalo kim anh">
            <a:extLst>
              <a:ext uri="{FF2B5EF4-FFF2-40B4-BE49-F238E27FC236}">
                <a16:creationId xmlns="" xmlns:a16="http://schemas.microsoft.com/office/drawing/2014/main" id="{2D417DF8-E369-557A-796E-5C3AA9D35F84}"/>
              </a:ext>
            </a:extLst>
          </p:cNvPr>
          <p:cNvGrpSpPr/>
          <p:nvPr/>
        </p:nvGrpSpPr>
        <p:grpSpPr>
          <a:xfrm>
            <a:off x="8882631" y="5069069"/>
            <a:ext cx="825502" cy="393700"/>
            <a:chOff x="9046893" y="3033304"/>
            <a:chExt cx="825502" cy="393700"/>
          </a:xfrm>
        </p:grpSpPr>
        <p:sp>
          <p:nvSpPr>
            <p:cNvPr id="63" name="Line 46">
              <a:extLst>
                <a:ext uri="{FF2B5EF4-FFF2-40B4-BE49-F238E27FC236}">
                  <a16:creationId xmlns="" xmlns:a16="http://schemas.microsoft.com/office/drawing/2014/main" id="{6098C4F9-73C5-06BD-1364-983ED8021671}"/>
                </a:ext>
              </a:extLst>
            </p:cNvPr>
            <p:cNvSpPr>
              <a:spLocks noChangeShapeType="1"/>
            </p:cNvSpPr>
            <p:nvPr/>
          </p:nvSpPr>
          <p:spPr bwMode="auto">
            <a:xfrm>
              <a:off x="9046893" y="3427004"/>
              <a:ext cx="73152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64" name="Text Box 48">
              <a:extLst>
                <a:ext uri="{FF2B5EF4-FFF2-40B4-BE49-F238E27FC236}">
                  <a16:creationId xmlns="" xmlns:a16="http://schemas.microsoft.com/office/drawing/2014/main" id="{ADDDBEDE-C421-118E-73BD-BA3D55F12EDB}"/>
                </a:ext>
              </a:extLst>
            </p:cNvPr>
            <p:cNvSpPr txBox="1">
              <a:spLocks noChangeArrowheads="1"/>
            </p:cNvSpPr>
            <p:nvPr/>
          </p:nvSpPr>
          <p:spPr bwMode="auto">
            <a:xfrm>
              <a:off x="9353487" y="3033304"/>
              <a:ext cx="51890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0000"/>
                  </a:solidFill>
                  <a:cs typeface="Arial" charset="0"/>
                </a:rPr>
                <a:t>F</a:t>
              </a:r>
              <a:r>
                <a:rPr lang="en-US" baseline="-25000">
                  <a:solidFill>
                    <a:srgbClr val="FF0000"/>
                  </a:solidFill>
                  <a:cs typeface="Arial" charset="0"/>
                </a:rPr>
                <a:t>k</a:t>
              </a:r>
              <a:endParaRPr lang="fr-FR">
                <a:solidFill>
                  <a:srgbClr val="FF0000"/>
                </a:solidFill>
                <a:cs typeface="Arial" charset="0"/>
              </a:endParaRPr>
            </a:p>
          </p:txBody>
        </p:sp>
        <p:sp>
          <p:nvSpPr>
            <p:cNvPr id="65" name="Line 49">
              <a:extLst>
                <a:ext uri="{FF2B5EF4-FFF2-40B4-BE49-F238E27FC236}">
                  <a16:creationId xmlns="" xmlns:a16="http://schemas.microsoft.com/office/drawing/2014/main" id="{A5BB835E-0FD6-879A-E59A-493FE690C061}"/>
                </a:ext>
              </a:extLst>
            </p:cNvPr>
            <p:cNvSpPr>
              <a:spLocks noChangeShapeType="1"/>
            </p:cNvSpPr>
            <p:nvPr/>
          </p:nvSpPr>
          <p:spPr bwMode="auto">
            <a:xfrm>
              <a:off x="9381725" y="3076167"/>
              <a:ext cx="27432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sp>
        <p:nvSpPr>
          <p:cNvPr id="67" name="TextBox 66" descr="137 zalo kim anh">
            <a:extLst>
              <a:ext uri="{FF2B5EF4-FFF2-40B4-BE49-F238E27FC236}">
                <a16:creationId xmlns="" xmlns:a16="http://schemas.microsoft.com/office/drawing/2014/main" id="{4DD2C919-CF8D-0C66-3A9C-556596656464}"/>
              </a:ext>
            </a:extLst>
          </p:cNvPr>
          <p:cNvSpPr txBox="1"/>
          <p:nvPr/>
        </p:nvSpPr>
        <p:spPr>
          <a:xfrm>
            <a:off x="1547473" y="5417059"/>
            <a:ext cx="3507383" cy="523220"/>
          </a:xfrm>
          <a:prstGeom prst="rect">
            <a:avLst/>
          </a:prstGeom>
          <a:solidFill>
            <a:schemeClr val="accent2"/>
          </a:solidFill>
        </p:spPr>
        <p:txBody>
          <a:bodyPr wrap="square">
            <a:spAutoFit/>
          </a:bodyPr>
          <a:lstStyle/>
          <a:p>
            <a:r>
              <a:rPr lang="en-US" sz="2800" b="1">
                <a:effectLst/>
                <a:latin typeface="#9Slide03 AllRoundGothic" panose="020B0703020202020104" pitchFamily="34" charset="0"/>
                <a:ea typeface="Times New Roman" panose="02020603050405020304" pitchFamily="18" charset="0"/>
              </a:rPr>
              <a:t>Lưu ý: </a:t>
            </a:r>
            <a:r>
              <a:rPr lang="en-US" sz="2800">
                <a:effectLst/>
                <a:latin typeface="#9Slide03 AllRoundGothic" panose="020B0703020202020104" pitchFamily="34" charset="0"/>
                <a:ea typeface="Times New Roman" panose="02020603050405020304" pitchFamily="18" charset="0"/>
              </a:rPr>
              <a:t>F</a:t>
            </a:r>
            <a:r>
              <a:rPr lang="en-US" sz="2800" baseline="-25000">
                <a:effectLst/>
                <a:latin typeface="#9Slide03 AllRoundGothic" panose="020B0703020202020104" pitchFamily="34" charset="0"/>
                <a:ea typeface="Times New Roman" panose="02020603050405020304" pitchFamily="18" charset="0"/>
              </a:rPr>
              <a:t>mst</a:t>
            </a:r>
            <a:r>
              <a:rPr lang="en-US" sz="2800">
                <a:effectLst/>
                <a:latin typeface="#9Slide03 AllRoundGothic" panose="020B0703020202020104" pitchFamily="34" charset="0"/>
                <a:ea typeface="Times New Roman" panose="02020603050405020304" pitchFamily="18" charset="0"/>
              </a:rPr>
              <a:t> </a:t>
            </a:r>
            <a:r>
              <a:rPr lang="en-US" sz="2800">
                <a:effectLst/>
                <a:latin typeface="#9Slide03 AllRoundGothic" panose="020B0703020202020104" pitchFamily="34" charset="0"/>
                <a:ea typeface="Times New Roman" panose="02020603050405020304" pitchFamily="18" charset="0"/>
                <a:sym typeface="Symbol" panose="05050102010706020507" pitchFamily="18" charset="2"/>
              </a:rPr>
              <a:t> F</a:t>
            </a:r>
            <a:r>
              <a:rPr lang="en-US" sz="2800" baseline="-25000">
                <a:effectLst/>
                <a:latin typeface="#9Slide03 AllRoundGothic" panose="020B0703020202020104" pitchFamily="34" charset="0"/>
                <a:ea typeface="Times New Roman" panose="02020603050405020304" pitchFamily="18" charset="0"/>
                <a:sym typeface="Symbol" panose="05050102010706020507" pitchFamily="18" charset="2"/>
              </a:rPr>
              <a:t>msnmax</a:t>
            </a:r>
            <a:endParaRPr lang="en-US" sz="2800">
              <a:latin typeface="#9Slide03 AllRoundGothic" panose="020B0703020202020104" pitchFamily="34" charset="0"/>
            </a:endParaRPr>
          </a:p>
        </p:txBody>
      </p:sp>
    </p:spTree>
    <p:custDataLst>
      <p:tags r:id="rId1"/>
    </p:custDataLst>
    <p:extLst>
      <p:ext uri="{BB962C8B-B14F-4D97-AF65-F5344CB8AC3E}">
        <p14:creationId xmlns:p14="http://schemas.microsoft.com/office/powerpoint/2010/main" val="244409798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nodeType="clickEffect">
                                  <p:stCondLst>
                                    <p:cond delay="0"/>
                                  </p:stCondLst>
                                  <p:childTnLst>
                                    <p:animMotion origin="layout" path="M 2.29167E-6 7.40741E-7 L -0.22787 7.40741E-7 " pathEditMode="relative" rAng="0" ptsTypes="AA">
                                      <p:cBhvr>
                                        <p:cTn id="19" dur="2000" fill="hold"/>
                                        <p:tgtEl>
                                          <p:spTgt spid="37"/>
                                        </p:tgtEl>
                                        <p:attrNameLst>
                                          <p:attrName>ppt_x</p:attrName>
                                          <p:attrName>ppt_y</p:attrName>
                                        </p:attrNameLst>
                                      </p:cBhvr>
                                      <p:rCtr x="-11393" y="0"/>
                                    </p:animMotion>
                                  </p:childTnLst>
                                </p:cTn>
                              </p:par>
                              <p:par>
                                <p:cTn id="20" presetID="22" presetClass="entr" presetSubtype="8"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left)">
                                      <p:cBhvr>
                                        <p:cTn id="22" dur="500"/>
                                        <p:tgtEl>
                                          <p:spTgt spid="62"/>
                                        </p:tgtEl>
                                      </p:cBhvr>
                                    </p:animEffect>
                                  </p:childTnLst>
                                </p:cTn>
                              </p:par>
                              <p:par>
                                <p:cTn id="23" presetID="22" presetClass="entr" presetSubtype="2"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right)">
                                      <p:cBhvr>
                                        <p:cTn id="25" dur="500"/>
                                        <p:tgtEl>
                                          <p:spTgt spid="58"/>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32" fill="hold" grpId="0" nodeType="clickEffect">
                                  <p:stCondLst>
                                    <p:cond delay="0"/>
                                  </p:stCondLst>
                                  <p:childTnLst>
                                    <p:set>
                                      <p:cBhvr>
                                        <p:cTn id="57" dur="1" fill="hold">
                                          <p:stCondLst>
                                            <p:cond delay="0"/>
                                          </p:stCondLst>
                                        </p:cTn>
                                        <p:tgtEl>
                                          <p:spTgt spid="67"/>
                                        </p:tgtEl>
                                        <p:attrNameLst>
                                          <p:attrName>style.visibility</p:attrName>
                                        </p:attrNameLst>
                                      </p:cBhvr>
                                      <p:to>
                                        <p:strVal val="visible"/>
                                      </p:to>
                                    </p:set>
                                    <p:anim calcmode="lin" valueType="num">
                                      <p:cBhvr>
                                        <p:cTn id="58" dur="500" fill="hold"/>
                                        <p:tgtEl>
                                          <p:spTgt spid="67"/>
                                        </p:tgtEl>
                                        <p:attrNameLst>
                                          <p:attrName>ppt_w</p:attrName>
                                        </p:attrNameLst>
                                      </p:cBhvr>
                                      <p:tavLst>
                                        <p:tav tm="0">
                                          <p:val>
                                            <p:strVal val="4*#ppt_w"/>
                                          </p:val>
                                        </p:tav>
                                        <p:tav tm="100000">
                                          <p:val>
                                            <p:strVal val="#ppt_w"/>
                                          </p:val>
                                        </p:tav>
                                      </p:tavLst>
                                    </p:anim>
                                    <p:anim calcmode="lin" valueType="num">
                                      <p:cBhvr>
                                        <p:cTn id="59" dur="500" fill="hold"/>
                                        <p:tgtEl>
                                          <p:spTgt spid="6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137 zalo kim anh">
            <a:extLst>
              <a:ext uri="{FF2B5EF4-FFF2-40B4-BE49-F238E27FC236}">
                <a16:creationId xmlns="" xmlns:a16="http://schemas.microsoft.com/office/drawing/2014/main" id="{71D76459-65FD-562F-23FF-B3EDC4E15C4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9139" t="17652" b="6110"/>
          <a:stretch/>
        </p:blipFill>
        <p:spPr bwMode="auto">
          <a:xfrm>
            <a:off x="2652560" y="5089838"/>
            <a:ext cx="3282729" cy="1535393"/>
          </a:xfrm>
          <a:prstGeom prst="rect">
            <a:avLst/>
          </a:prstGeom>
          <a:noFill/>
          <a:extLst>
            <a:ext uri="{909E8E84-426E-40DD-AFC4-6F175D3DCCD1}">
              <a14:hiddenFill xmlns:a14="http://schemas.microsoft.com/office/drawing/2010/main">
                <a:solidFill>
                  <a:srgbClr val="FFFFFF"/>
                </a:solidFill>
              </a14:hiddenFill>
            </a:ext>
          </a:extLst>
        </p:spPr>
      </p:pic>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3</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7"/>
            <a:ext cx="4679950" cy="476033"/>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CẢN CỦA KHÔNG KHÍ</a:t>
            </a:r>
            <a:endParaRPr lang="en-US" sz="2800" b="1" dirty="0">
              <a:solidFill>
                <a:schemeClr val="accent2">
                  <a:lumMod val="50000"/>
                </a:schemeClr>
              </a:solidFill>
              <a:latin typeface="#9Slide03 AllRoundGothic" panose="020B0703020202020104" pitchFamily="34" charset="0"/>
            </a:endParaRPr>
          </a:p>
        </p:txBody>
      </p:sp>
      <p:grpSp>
        <p:nvGrpSpPr>
          <p:cNvPr id="37" name="组合 5" descr="137 zalo kim anh">
            <a:extLst>
              <a:ext uri="{FF2B5EF4-FFF2-40B4-BE49-F238E27FC236}">
                <a16:creationId xmlns="" xmlns:a16="http://schemas.microsoft.com/office/drawing/2014/main" id="{B17268C8-0B04-3150-0EE9-1CFAA60B72AF}"/>
              </a:ext>
            </a:extLst>
          </p:cNvPr>
          <p:cNvGrpSpPr/>
          <p:nvPr/>
        </p:nvGrpSpPr>
        <p:grpSpPr>
          <a:xfrm>
            <a:off x="10006830" y="158109"/>
            <a:ext cx="2011680" cy="2011680"/>
            <a:chOff x="3509125" y="3996806"/>
            <a:chExt cx="1658403" cy="1660350"/>
          </a:xfrm>
        </p:grpSpPr>
        <p:sp>
          <p:nvSpPr>
            <p:cNvPr id="38" name="MH_Other_1">
              <a:extLst>
                <a:ext uri="{FF2B5EF4-FFF2-40B4-BE49-F238E27FC236}">
                  <a16:creationId xmlns="" xmlns:a16="http://schemas.microsoft.com/office/drawing/2014/main" id="{7DBE6193-D5B8-DDEC-1003-8AD07612CC0A}"/>
                </a:ext>
              </a:extLst>
            </p:cNvPr>
            <p:cNvSpPr/>
            <p:nvPr>
              <p:custDataLst>
                <p:tags r:id="rId12"/>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39" name="MH_SubTitle_1">
              <a:extLst>
                <a:ext uri="{FF2B5EF4-FFF2-40B4-BE49-F238E27FC236}">
                  <a16:creationId xmlns="" xmlns:a16="http://schemas.microsoft.com/office/drawing/2014/main" id="{56E4A990-92AF-7154-3F08-04BB2B05DD42}"/>
                </a:ext>
              </a:extLst>
            </p:cNvPr>
            <p:cNvSpPr/>
            <p:nvPr>
              <p:custDataLst>
                <p:tags r:id="rId13"/>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5</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2" name="Rectangle 1" descr="137 zalo kim anh">
            <a:extLst>
              <a:ext uri="{FF2B5EF4-FFF2-40B4-BE49-F238E27FC236}">
                <a16:creationId xmlns="" xmlns:a16="http://schemas.microsoft.com/office/drawing/2014/main" id="{40C07DB7-FD03-76F9-442B-185227C5390D}"/>
              </a:ext>
            </a:extLst>
          </p:cNvPr>
          <p:cNvSpPr/>
          <p:nvPr/>
        </p:nvSpPr>
        <p:spPr>
          <a:xfrm>
            <a:off x="342923" y="1965705"/>
            <a:ext cx="5633411" cy="176054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15000"/>
              </a:lnSpc>
            </a:pPr>
            <a:r>
              <a:rPr lang="en-US" sz="2400">
                <a:solidFill>
                  <a:schemeClr val="accent1">
                    <a:lumMod val="25000"/>
                  </a:schemeClr>
                </a:solidFill>
                <a:latin typeface="#9Slide03 AllRoundGothic" panose="020B0703020202020104" pitchFamily="34" charset="0"/>
                <a:ea typeface="Times New Roman" panose="02020603050405020304" pitchFamily="18" charset="0"/>
              </a:rPr>
              <a:t>Một vật khi chuyển động trong nước hoặc không khí thì có chịu tác dụng của nào khác ngoài trọng lực không? Lực đó gọi là gì?</a:t>
            </a:r>
            <a:endParaRPr lang="en-US" sz="2400" dirty="0">
              <a:solidFill>
                <a:schemeClr val="accent1">
                  <a:lumMod val="25000"/>
                </a:schemeClr>
              </a:solidFill>
              <a:latin typeface="#9Slide03 AllRoundGothic" panose="020B0703020202020104" pitchFamily="34" charset="0"/>
              <a:ea typeface="Times New Roman" panose="02020603050405020304" pitchFamily="18" charset="0"/>
            </a:endParaRPr>
          </a:p>
        </p:txBody>
      </p:sp>
      <p:sp>
        <p:nvSpPr>
          <p:cNvPr id="3" name="Rectangle 2" descr="137 zalo kim anh">
            <a:extLst>
              <a:ext uri="{FF2B5EF4-FFF2-40B4-BE49-F238E27FC236}">
                <a16:creationId xmlns="" xmlns:a16="http://schemas.microsoft.com/office/drawing/2014/main" id="{715B0325-CE3E-CB28-B628-0CECA7ADE8EF}"/>
              </a:ext>
            </a:extLst>
          </p:cNvPr>
          <p:cNvSpPr/>
          <p:nvPr/>
        </p:nvSpPr>
        <p:spPr>
          <a:xfrm>
            <a:off x="6213667" y="2956403"/>
            <a:ext cx="5635409" cy="105810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solidFill>
                  <a:schemeClr val="accent2">
                    <a:lumMod val="50000"/>
                  </a:schemeClr>
                </a:solidFill>
                <a:latin typeface="#9Slide03 AllRoundGothic" panose="020B0703020202020104" pitchFamily="34" charset="0"/>
                <a:ea typeface="Times New Roman" panose="02020603050405020304" pitchFamily="18" charset="0"/>
              </a:rPr>
              <a:t>Nêu hướng và tác dụng của lực cản? có thể giảm độ lớn lực cản bằng cách nào?</a:t>
            </a:r>
            <a:endParaRPr lang="en-US" sz="2400" dirty="0">
              <a:solidFill>
                <a:schemeClr val="accent2">
                  <a:lumMod val="50000"/>
                </a:schemeClr>
              </a:solidFill>
              <a:effectLst/>
              <a:latin typeface="#9Slide03 AllRoundGothic" panose="020B0703020202020104" pitchFamily="34" charset="0"/>
              <a:ea typeface="Times New Roman" panose="02020603050405020304" pitchFamily="18" charset="0"/>
            </a:endParaRPr>
          </a:p>
        </p:txBody>
      </p:sp>
      <p:grpSp>
        <p:nvGrpSpPr>
          <p:cNvPr id="4" name="组合 1" descr="137 zalo kim anh">
            <a:extLst>
              <a:ext uri="{FF2B5EF4-FFF2-40B4-BE49-F238E27FC236}">
                <a16:creationId xmlns="" xmlns:a16="http://schemas.microsoft.com/office/drawing/2014/main" id="{1CC3DBE7-81EE-61D5-8BD9-45F9FB14B993}"/>
              </a:ext>
            </a:extLst>
          </p:cNvPr>
          <p:cNvGrpSpPr/>
          <p:nvPr/>
        </p:nvGrpSpPr>
        <p:grpSpPr>
          <a:xfrm>
            <a:off x="3548063" y="1094797"/>
            <a:ext cx="5095874" cy="4547757"/>
            <a:chOff x="4127500" y="2249487"/>
            <a:chExt cx="4048126" cy="3612705"/>
          </a:xfrm>
        </p:grpSpPr>
        <p:sp>
          <p:nvSpPr>
            <p:cNvPr id="5" name="MH_Other_1">
              <a:extLst>
                <a:ext uri="{FF2B5EF4-FFF2-40B4-BE49-F238E27FC236}">
                  <a16:creationId xmlns="" xmlns:a16="http://schemas.microsoft.com/office/drawing/2014/main" id="{B49F3BA1-EC25-FD1A-9668-13B349B8E241}"/>
                </a:ext>
              </a:extLst>
            </p:cNvPr>
            <p:cNvSpPr/>
            <p:nvPr>
              <p:custDataLst>
                <p:tags r:id="rId6"/>
              </p:custDataLst>
            </p:nvPr>
          </p:nvSpPr>
          <p:spPr>
            <a:xfrm>
              <a:off x="5753101" y="5644704"/>
              <a:ext cx="784225" cy="217488"/>
            </a:xfrm>
            <a:prstGeom prst="ellipse">
              <a:avLst/>
            </a:prstGeom>
            <a:gradFill flip="none" rotWithShape="1">
              <a:gsLst>
                <a:gs pos="0">
                  <a:schemeClr val="tx1">
                    <a:lumMod val="50000"/>
                    <a:lumOff val="50000"/>
                  </a:schemeClr>
                </a:gs>
                <a:gs pos="100000">
                  <a:schemeClr val="bg1">
                    <a:lumMod val="75000"/>
                    <a:alpha val="0"/>
                  </a:schemeClr>
                </a:gs>
              </a:gsLst>
              <a:path path="shape">
                <a:fillToRect l="50000" t="50000" r="50000" b="50000"/>
              </a:path>
              <a:tileRect/>
            </a:gra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7" name="MH_Other_2">
              <a:extLst>
                <a:ext uri="{FF2B5EF4-FFF2-40B4-BE49-F238E27FC236}">
                  <a16:creationId xmlns="" xmlns:a16="http://schemas.microsoft.com/office/drawing/2014/main" id="{3BD5D073-12F6-969E-002D-335A318A3542}"/>
                </a:ext>
              </a:extLst>
            </p:cNvPr>
            <p:cNvSpPr/>
            <p:nvPr>
              <p:custDataLst>
                <p:tags r:id="rId7"/>
              </p:custDataLst>
            </p:nvPr>
          </p:nvSpPr>
          <p:spPr>
            <a:xfrm>
              <a:off x="6070600" y="2249487"/>
              <a:ext cx="160338" cy="3486686"/>
            </a:xfrm>
            <a:prstGeom prst="rect">
              <a:avLst/>
            </a:prstGeom>
            <a:gradFill>
              <a:gsLst>
                <a:gs pos="0">
                  <a:srgbClr val="C2C2C2"/>
                </a:gs>
                <a:gs pos="50000">
                  <a:srgbClr val="DBDBDB"/>
                </a:gs>
                <a:gs pos="100000">
                  <a:srgbClr val="C2C2C2"/>
                </a:gs>
              </a:gsLst>
              <a:lin ang="0" scaled="0"/>
            </a:gradFill>
            <a:ln>
              <a:solidFill>
                <a:schemeClr val="bg1">
                  <a:lumMod val="75000"/>
                </a:schemeClr>
              </a:solidFill>
            </a:ln>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8" name="MH_Other_3">
              <a:extLst>
                <a:ext uri="{FF2B5EF4-FFF2-40B4-BE49-F238E27FC236}">
                  <a16:creationId xmlns="" xmlns:a16="http://schemas.microsoft.com/office/drawing/2014/main" id="{4D98D1A6-BCD6-496A-F48C-471A14016F2E}"/>
                </a:ext>
              </a:extLst>
            </p:cNvPr>
            <p:cNvSpPr/>
            <p:nvPr>
              <p:custDataLst>
                <p:tags r:id="rId8"/>
              </p:custDataLst>
            </p:nvPr>
          </p:nvSpPr>
          <p:spPr>
            <a:xfrm flipH="1">
              <a:off x="4127500" y="2509838"/>
              <a:ext cx="1944688" cy="334962"/>
            </a:xfrm>
            <a:prstGeom prst="homePlate">
              <a:avLst/>
            </a:prstGeom>
            <a:solidFill>
              <a:schemeClr val="accent1"/>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14" name="MH_SubTitle_1">
              <a:extLst>
                <a:ext uri="{FF2B5EF4-FFF2-40B4-BE49-F238E27FC236}">
                  <a16:creationId xmlns="" xmlns:a16="http://schemas.microsoft.com/office/drawing/2014/main" id="{82B34D75-429A-7118-C302-1350586197EC}"/>
                </a:ext>
              </a:extLst>
            </p:cNvPr>
            <p:cNvSpPr>
              <a:spLocks noChangeArrowheads="1"/>
            </p:cNvSpPr>
            <p:nvPr>
              <p:custDataLst>
                <p:tags r:id="rId9"/>
              </p:custDataLst>
            </p:nvPr>
          </p:nvSpPr>
          <p:spPr bwMode="auto">
            <a:xfrm flipH="1">
              <a:off x="4173538" y="2535238"/>
              <a:ext cx="1758950" cy="284162"/>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1</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sp>
          <p:nvSpPr>
            <p:cNvPr id="22" name="MH_Other_5">
              <a:extLst>
                <a:ext uri="{FF2B5EF4-FFF2-40B4-BE49-F238E27FC236}">
                  <a16:creationId xmlns="" xmlns:a16="http://schemas.microsoft.com/office/drawing/2014/main" id="{54F50C20-DC55-E75A-89B5-8DC3A9381C2D}"/>
                </a:ext>
              </a:extLst>
            </p:cNvPr>
            <p:cNvSpPr/>
            <p:nvPr>
              <p:custDataLst>
                <p:tags r:id="rId10"/>
              </p:custDataLst>
            </p:nvPr>
          </p:nvSpPr>
          <p:spPr>
            <a:xfrm>
              <a:off x="6230939" y="3303676"/>
              <a:ext cx="1944687" cy="334962"/>
            </a:xfrm>
            <a:prstGeom prst="homePlate">
              <a:avLst/>
            </a:prstGeom>
            <a:solidFill>
              <a:schemeClr val="accent2"/>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23" name="MH_SubTitle_2">
              <a:extLst>
                <a:ext uri="{FF2B5EF4-FFF2-40B4-BE49-F238E27FC236}">
                  <a16:creationId xmlns="" xmlns:a16="http://schemas.microsoft.com/office/drawing/2014/main" id="{8A071EA0-8A92-9113-7D77-DE38BA340568}"/>
                </a:ext>
              </a:extLst>
            </p:cNvPr>
            <p:cNvSpPr>
              <a:spLocks noChangeArrowheads="1"/>
            </p:cNvSpPr>
            <p:nvPr>
              <p:custDataLst>
                <p:tags r:id="rId11"/>
              </p:custDataLst>
            </p:nvPr>
          </p:nvSpPr>
          <p:spPr bwMode="auto">
            <a:xfrm>
              <a:off x="6370638" y="3329078"/>
              <a:ext cx="1757362" cy="284162"/>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2</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pic>
        <p:nvPicPr>
          <p:cNvPr id="1026" name="Picture 2" descr="137 zalo kim anh">
            <a:extLst>
              <a:ext uri="{FF2B5EF4-FFF2-40B4-BE49-F238E27FC236}">
                <a16:creationId xmlns="" xmlns:a16="http://schemas.microsoft.com/office/drawing/2014/main" id="{C2A63ABD-98CD-4D29-E29E-68FB4BF9CC23}"/>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b="16850"/>
          <a:stretch/>
        </p:blipFill>
        <p:spPr bwMode="auto">
          <a:xfrm>
            <a:off x="323288" y="3725924"/>
            <a:ext cx="3282729" cy="15353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37 zalo kim anh">
            <a:extLst>
              <a:ext uri="{FF2B5EF4-FFF2-40B4-BE49-F238E27FC236}">
                <a16:creationId xmlns="" xmlns:a16="http://schemas.microsoft.com/office/drawing/2014/main" id="{A7F29B00-FF13-BEA5-D343-D19524D6497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21636" y="3991604"/>
            <a:ext cx="2991729" cy="28047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0056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125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anim calcmode="lin" valueType="num">
                                      <p:cBhvr>
                                        <p:cTn id="10" dur="500" fill="hold"/>
                                        <p:tgtEl>
                                          <p:spTgt spid="37"/>
                                        </p:tgtEl>
                                        <p:attrNameLst>
                                          <p:attrName>ppt_x</p:attrName>
                                        </p:attrNameLst>
                                      </p:cBhvr>
                                      <p:tavLst>
                                        <p:tav tm="0">
                                          <p:val>
                                            <p:fltVal val="0.5"/>
                                          </p:val>
                                        </p:tav>
                                        <p:tav tm="100000">
                                          <p:val>
                                            <p:strVal val="#ppt_x"/>
                                          </p:val>
                                        </p:tav>
                                      </p:tavLst>
                                    </p:anim>
                                    <p:anim calcmode="lin" valueType="num">
                                      <p:cBhvr>
                                        <p:cTn id="11" dur="500" fill="hold"/>
                                        <p:tgtEl>
                                          <p:spTgt spid="37"/>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fade">
                                      <p:cBhvr>
                                        <p:cTn id="21" dur="500"/>
                                        <p:tgtEl>
                                          <p:spTgt spid="103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500"/>
                                        <p:tgtEl>
                                          <p:spTgt spid="1026"/>
                                        </p:tgtEl>
                                      </p:cBhvr>
                                    </p:animEffect>
                                  </p:childTnLst>
                                </p:cTn>
                              </p:par>
                              <p:par>
                                <p:cTn id="31" presetID="10" presetClass="entr" presetSubtype="0"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fade">
                                      <p:cBhvr>
                                        <p:cTn id="33" dur="500"/>
                                        <p:tgtEl>
                                          <p:spTgt spid="10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down)">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137 zalo kim anh">
            <a:extLst>
              <a:ext uri="{FF2B5EF4-FFF2-40B4-BE49-F238E27FC236}">
                <a16:creationId xmlns="" xmlns:a16="http://schemas.microsoft.com/office/drawing/2014/main" id="{71D76459-65FD-562F-23FF-B3EDC4E15C4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139" t="17652" b="6110"/>
          <a:stretch/>
        </p:blipFill>
        <p:spPr bwMode="auto">
          <a:xfrm>
            <a:off x="6440275" y="2331278"/>
            <a:ext cx="3981338" cy="1862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3</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7"/>
            <a:ext cx="4679950" cy="476033"/>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CẢN CỦA KHÔNG KHÍ</a:t>
            </a:r>
            <a:endParaRPr lang="en-US" sz="2800" b="1" dirty="0">
              <a:solidFill>
                <a:schemeClr val="accent2">
                  <a:lumMod val="50000"/>
                </a:schemeClr>
              </a:solidFill>
              <a:latin typeface="#9Slide03 AllRoundGothic" panose="020B0703020202020104" pitchFamily="34" charset="0"/>
            </a:endParaRPr>
          </a:p>
        </p:txBody>
      </p:sp>
      <p:grpSp>
        <p:nvGrpSpPr>
          <p:cNvPr id="37" name="组合 5" descr="137 zalo kim anh">
            <a:extLst>
              <a:ext uri="{FF2B5EF4-FFF2-40B4-BE49-F238E27FC236}">
                <a16:creationId xmlns="" xmlns:a16="http://schemas.microsoft.com/office/drawing/2014/main" id="{B17268C8-0B04-3150-0EE9-1CFAA60B72AF}"/>
              </a:ext>
            </a:extLst>
          </p:cNvPr>
          <p:cNvGrpSpPr/>
          <p:nvPr/>
        </p:nvGrpSpPr>
        <p:grpSpPr>
          <a:xfrm>
            <a:off x="10006830" y="158109"/>
            <a:ext cx="2011680" cy="2011680"/>
            <a:chOff x="3509125" y="3996806"/>
            <a:chExt cx="1658403" cy="1660350"/>
          </a:xfrm>
        </p:grpSpPr>
        <p:sp>
          <p:nvSpPr>
            <p:cNvPr id="38" name="MH_Other_1">
              <a:extLst>
                <a:ext uri="{FF2B5EF4-FFF2-40B4-BE49-F238E27FC236}">
                  <a16:creationId xmlns="" xmlns:a16="http://schemas.microsoft.com/office/drawing/2014/main" id="{7DBE6193-D5B8-DDEC-1003-8AD07612CC0A}"/>
                </a:ext>
              </a:extLst>
            </p:cNvPr>
            <p:cNvSpPr/>
            <p:nvPr>
              <p:custDataLst>
                <p:tags r:id="rId8"/>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39" name="MH_SubTitle_1">
              <a:extLst>
                <a:ext uri="{FF2B5EF4-FFF2-40B4-BE49-F238E27FC236}">
                  <a16:creationId xmlns="" xmlns:a16="http://schemas.microsoft.com/office/drawing/2014/main" id="{56E4A990-92AF-7154-3F08-04BB2B05DD42}"/>
                </a:ext>
              </a:extLst>
            </p:cNvPr>
            <p:cNvSpPr/>
            <p:nvPr>
              <p:custDataLst>
                <p:tags r:id="rId9"/>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5</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2" name="Rectangle 1" descr="137 zalo kim anh">
            <a:extLst>
              <a:ext uri="{FF2B5EF4-FFF2-40B4-BE49-F238E27FC236}">
                <a16:creationId xmlns="" xmlns:a16="http://schemas.microsoft.com/office/drawing/2014/main" id="{40C07DB7-FD03-76F9-442B-185227C5390D}"/>
              </a:ext>
            </a:extLst>
          </p:cNvPr>
          <p:cNvSpPr/>
          <p:nvPr/>
        </p:nvSpPr>
        <p:spPr>
          <a:xfrm>
            <a:off x="2829260" y="1013207"/>
            <a:ext cx="7177570" cy="126663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15000"/>
              </a:lnSpc>
            </a:pPr>
            <a:r>
              <a:rPr lang="en-US" sz="2400">
                <a:solidFill>
                  <a:schemeClr val="accent1">
                    <a:lumMod val="25000"/>
                  </a:schemeClr>
                </a:solidFill>
                <a:latin typeface="#9Slide03 AllRoundGothic" panose="020B0703020202020104" pitchFamily="34" charset="0"/>
                <a:ea typeface="Times New Roman" panose="02020603050405020304" pitchFamily="18" charset="0"/>
              </a:rPr>
              <a:t>Một vật khi chuyển động trong nước hoặc không khí thì có chịu tác dụng của nào khác ngoài trọng lực không? Lực đó gọi là gì?</a:t>
            </a:r>
            <a:endParaRPr lang="en-US" sz="2400" dirty="0">
              <a:solidFill>
                <a:schemeClr val="accent1">
                  <a:lumMod val="25000"/>
                </a:schemeClr>
              </a:solidFill>
              <a:latin typeface="#9Slide03 AllRoundGothic" panose="020B0703020202020104" pitchFamily="34" charset="0"/>
              <a:ea typeface="Times New Roman" panose="02020603050405020304" pitchFamily="18" charset="0"/>
            </a:endParaRPr>
          </a:p>
        </p:txBody>
      </p:sp>
      <p:grpSp>
        <p:nvGrpSpPr>
          <p:cNvPr id="6" name="Group 5" descr="137 zalo kim anh">
            <a:extLst>
              <a:ext uri="{FF2B5EF4-FFF2-40B4-BE49-F238E27FC236}">
                <a16:creationId xmlns="" xmlns:a16="http://schemas.microsoft.com/office/drawing/2014/main" id="{558AB45E-BD64-4B8E-9855-621E59296596}"/>
              </a:ext>
            </a:extLst>
          </p:cNvPr>
          <p:cNvGrpSpPr/>
          <p:nvPr/>
        </p:nvGrpSpPr>
        <p:grpSpPr>
          <a:xfrm>
            <a:off x="323288" y="1013206"/>
            <a:ext cx="2448018" cy="421658"/>
            <a:chOff x="3548063" y="1422534"/>
            <a:chExt cx="2448018" cy="421658"/>
          </a:xfrm>
        </p:grpSpPr>
        <p:sp>
          <p:nvSpPr>
            <p:cNvPr id="8" name="MH_Other_3">
              <a:extLst>
                <a:ext uri="{FF2B5EF4-FFF2-40B4-BE49-F238E27FC236}">
                  <a16:creationId xmlns="" xmlns:a16="http://schemas.microsoft.com/office/drawing/2014/main" id="{4D98D1A6-BCD6-496A-F48C-471A14016F2E}"/>
                </a:ext>
              </a:extLst>
            </p:cNvPr>
            <p:cNvSpPr/>
            <p:nvPr>
              <p:custDataLst>
                <p:tags r:id="rId6"/>
              </p:custDataLst>
            </p:nvPr>
          </p:nvSpPr>
          <p:spPr>
            <a:xfrm flipH="1">
              <a:off x="3548063" y="1422534"/>
              <a:ext cx="2448018" cy="421658"/>
            </a:xfrm>
            <a:prstGeom prst="homePlate">
              <a:avLst/>
            </a:prstGeom>
            <a:solidFill>
              <a:schemeClr val="accent1"/>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14" name="MH_SubTitle_1">
              <a:extLst>
                <a:ext uri="{FF2B5EF4-FFF2-40B4-BE49-F238E27FC236}">
                  <a16:creationId xmlns="" xmlns:a16="http://schemas.microsoft.com/office/drawing/2014/main" id="{82B34D75-429A-7118-C302-1350586197EC}"/>
                </a:ext>
              </a:extLst>
            </p:cNvPr>
            <p:cNvSpPr>
              <a:spLocks noChangeArrowheads="1"/>
            </p:cNvSpPr>
            <p:nvPr>
              <p:custDataLst>
                <p:tags r:id="rId7"/>
              </p:custDataLst>
            </p:nvPr>
          </p:nvSpPr>
          <p:spPr bwMode="auto">
            <a:xfrm flipH="1">
              <a:off x="3606017" y="1454508"/>
              <a:ext cx="2214207" cy="357710"/>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1</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pic>
        <p:nvPicPr>
          <p:cNvPr id="1026" name="Picture 2" descr="137 zalo kim anh">
            <a:extLst>
              <a:ext uri="{FF2B5EF4-FFF2-40B4-BE49-F238E27FC236}">
                <a16:creationId xmlns="" xmlns:a16="http://schemas.microsoft.com/office/drawing/2014/main" id="{C2A63ABD-98CD-4D29-E29E-68FB4BF9CC2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16850"/>
          <a:stretch/>
        </p:blipFill>
        <p:spPr bwMode="auto">
          <a:xfrm>
            <a:off x="1770387" y="2331278"/>
            <a:ext cx="3981340" cy="1862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Content Placeholder 2" descr="137 zalo kim anh">
            <a:extLst>
              <a:ext uri="{FF2B5EF4-FFF2-40B4-BE49-F238E27FC236}">
                <a16:creationId xmlns="" xmlns:a16="http://schemas.microsoft.com/office/drawing/2014/main" id="{92AF902C-CBBD-6174-C1C8-70FF15D531D7}"/>
              </a:ext>
            </a:extLst>
          </p:cNvPr>
          <p:cNvSpPr txBox="1">
            <a:spLocks/>
          </p:cNvSpPr>
          <p:nvPr/>
        </p:nvSpPr>
        <p:spPr>
          <a:xfrm>
            <a:off x="560081" y="4578162"/>
            <a:ext cx="10993290" cy="181609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buFont typeface="Arial" panose="020B0604020202020204" pitchFamily="34" charset="0"/>
              <a:buNone/>
            </a:pPr>
            <a:r>
              <a:rPr lang="en-US" sz="2400">
                <a:latin typeface="#9Slide03 AllRoundGothic" panose="020B0703020202020104" pitchFamily="34" charset="0"/>
                <a:ea typeface="Times New Roman" panose="02020603050405020304" pitchFamily="18" charset="0"/>
              </a:rPr>
              <a:t>Khi một vật chuyển động trong môi trường nước hoặc không khí có sự </a:t>
            </a:r>
            <a:r>
              <a:rPr lang="en-US" sz="2400">
                <a:solidFill>
                  <a:schemeClr val="accent1">
                    <a:lumMod val="25000"/>
                  </a:schemeClr>
                </a:solidFill>
                <a:latin typeface="#9Slide03 AllRoundGothic" panose="020B0703020202020104" pitchFamily="34" charset="0"/>
                <a:ea typeface="Times New Roman" panose="02020603050405020304" pitchFamily="18" charset="0"/>
              </a:rPr>
              <a:t>ma sát</a:t>
            </a:r>
            <a:r>
              <a:rPr lang="en-US" sz="2400">
                <a:latin typeface="#9Slide03 AllRoundGothic" panose="020B0703020202020104" pitchFamily="34" charset="0"/>
                <a:ea typeface="Times New Roman" panose="02020603050405020304" pitchFamily="18" charset="0"/>
              </a:rPr>
              <a:t> giữa bề mặt vật đó và môi trường, vật cũng dồn không khí và nước ra xung quanh khi nó di chuyển.</a:t>
            </a:r>
          </a:p>
          <a:p>
            <a:pPr marL="0" indent="0" algn="just">
              <a:lnSpc>
                <a:spcPct val="115000"/>
              </a:lnSpc>
              <a:buFont typeface="Arial" panose="020B0604020202020204" pitchFamily="34" charset="0"/>
              <a:buNone/>
            </a:pPr>
            <a:r>
              <a:rPr lang="en-US" sz="2400">
                <a:latin typeface="#9Slide03 AllRoundGothic" panose="020B0703020202020104" pitchFamily="34" charset="0"/>
                <a:ea typeface="Times New Roman" panose="02020603050405020304" pitchFamily="18" charset="0"/>
                <a:sym typeface="Symbol" panose="05050102010706020507" pitchFamily="18" charset="2"/>
              </a:rPr>
              <a:t> </a:t>
            </a:r>
            <a:r>
              <a:rPr lang="en-US" sz="2400">
                <a:latin typeface="#9Slide03 AllRoundGothic" panose="020B0703020202020104" pitchFamily="34" charset="0"/>
                <a:ea typeface="Times New Roman" panose="02020603050405020304" pitchFamily="18" charset="0"/>
              </a:rPr>
              <a:t>Tạo ra </a:t>
            </a:r>
            <a:r>
              <a:rPr lang="en-US" sz="2400">
                <a:solidFill>
                  <a:schemeClr val="accent1">
                    <a:lumMod val="25000"/>
                  </a:schemeClr>
                </a:solidFill>
                <a:latin typeface="#9Slide03 AllRoundGothic" panose="020B0703020202020104" pitchFamily="34" charset="0"/>
                <a:ea typeface="Times New Roman" panose="02020603050405020304" pitchFamily="18" charset="0"/>
              </a:rPr>
              <a:t>lực cản </a:t>
            </a:r>
            <a:r>
              <a:rPr lang="en-US" sz="2400">
                <a:latin typeface="#9Slide03 AllRoundGothic" panose="020B0703020202020104" pitchFamily="34" charset="0"/>
                <a:ea typeface="Times New Roman" panose="02020603050405020304" pitchFamily="18" charset="0"/>
              </a:rPr>
              <a:t>của môi trường lên vật chuyển động</a:t>
            </a:r>
          </a:p>
        </p:txBody>
      </p:sp>
    </p:spTree>
    <p:custDataLst>
      <p:tags r:id="rId1"/>
    </p:custDataLst>
    <p:extLst>
      <p:ext uri="{BB962C8B-B14F-4D97-AF65-F5344CB8AC3E}">
        <p14:creationId xmlns:p14="http://schemas.microsoft.com/office/powerpoint/2010/main" val="8925303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37 zalo kim anh">
            <a:extLst>
              <a:ext uri="{FF2B5EF4-FFF2-40B4-BE49-F238E27FC236}">
                <a16:creationId xmlns="" xmlns:a16="http://schemas.microsoft.com/office/drawing/2014/main" id="{DE3CA11C-BA08-B915-533E-B501676FF5D2}"/>
              </a:ext>
            </a:extLst>
          </p:cNvPr>
          <p:cNvPicPr>
            <a:picLocks noChangeAspect="1"/>
          </p:cNvPicPr>
          <p:nvPr/>
        </p:nvPicPr>
        <p:blipFill>
          <a:blip r:embed="rId12"/>
          <a:stretch>
            <a:fillRect/>
          </a:stretch>
        </p:blipFill>
        <p:spPr>
          <a:xfrm>
            <a:off x="6734629" y="1852677"/>
            <a:ext cx="5283880" cy="2595913"/>
          </a:xfrm>
          <a:prstGeom prst="rect">
            <a:avLst/>
          </a:prstGeom>
        </p:spPr>
      </p:pic>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3</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7"/>
            <a:ext cx="4679950" cy="476033"/>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CẢN CỦA KHÔNG KHÍ</a:t>
            </a:r>
            <a:endParaRPr lang="en-US" sz="2800" b="1" dirty="0">
              <a:solidFill>
                <a:schemeClr val="accent2">
                  <a:lumMod val="50000"/>
                </a:schemeClr>
              </a:solidFill>
              <a:latin typeface="#9Slide03 AllRoundGothic" panose="020B0703020202020104" pitchFamily="34" charset="0"/>
            </a:endParaRPr>
          </a:p>
        </p:txBody>
      </p:sp>
      <p:grpSp>
        <p:nvGrpSpPr>
          <p:cNvPr id="37" name="组合 5" descr="137 zalo kim anh">
            <a:extLst>
              <a:ext uri="{FF2B5EF4-FFF2-40B4-BE49-F238E27FC236}">
                <a16:creationId xmlns="" xmlns:a16="http://schemas.microsoft.com/office/drawing/2014/main" id="{B17268C8-0B04-3150-0EE9-1CFAA60B72AF}"/>
              </a:ext>
            </a:extLst>
          </p:cNvPr>
          <p:cNvGrpSpPr/>
          <p:nvPr/>
        </p:nvGrpSpPr>
        <p:grpSpPr>
          <a:xfrm>
            <a:off x="10006830" y="158109"/>
            <a:ext cx="2011680" cy="2011680"/>
            <a:chOff x="3509125" y="3996806"/>
            <a:chExt cx="1658403" cy="1660350"/>
          </a:xfrm>
        </p:grpSpPr>
        <p:sp>
          <p:nvSpPr>
            <p:cNvPr id="38" name="MH_Other_1">
              <a:extLst>
                <a:ext uri="{FF2B5EF4-FFF2-40B4-BE49-F238E27FC236}">
                  <a16:creationId xmlns="" xmlns:a16="http://schemas.microsoft.com/office/drawing/2014/main" id="{7DBE6193-D5B8-DDEC-1003-8AD07612CC0A}"/>
                </a:ext>
              </a:extLst>
            </p:cNvPr>
            <p:cNvSpPr/>
            <p:nvPr>
              <p:custDataLst>
                <p:tags r:id="rId8"/>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39" name="MH_SubTitle_1">
              <a:extLst>
                <a:ext uri="{FF2B5EF4-FFF2-40B4-BE49-F238E27FC236}">
                  <a16:creationId xmlns="" xmlns:a16="http://schemas.microsoft.com/office/drawing/2014/main" id="{56E4A990-92AF-7154-3F08-04BB2B05DD42}"/>
                </a:ext>
              </a:extLst>
            </p:cNvPr>
            <p:cNvSpPr/>
            <p:nvPr>
              <p:custDataLst>
                <p:tags r:id="rId9"/>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5</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3" name="Rectangle 2" descr="137 zalo kim anh">
            <a:extLst>
              <a:ext uri="{FF2B5EF4-FFF2-40B4-BE49-F238E27FC236}">
                <a16:creationId xmlns="" xmlns:a16="http://schemas.microsoft.com/office/drawing/2014/main" id="{715B0325-CE3E-CB28-B628-0CECA7ADE8EF}"/>
              </a:ext>
            </a:extLst>
          </p:cNvPr>
          <p:cNvSpPr/>
          <p:nvPr/>
        </p:nvSpPr>
        <p:spPr>
          <a:xfrm>
            <a:off x="2771305" y="910339"/>
            <a:ext cx="7175573" cy="70803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solidFill>
                  <a:schemeClr val="accent2">
                    <a:lumMod val="50000"/>
                  </a:schemeClr>
                </a:solidFill>
                <a:latin typeface="#9Slide03 AllRoundGothic" panose="020B0703020202020104" pitchFamily="34" charset="0"/>
                <a:ea typeface="Times New Roman" panose="02020603050405020304" pitchFamily="18" charset="0"/>
              </a:rPr>
              <a:t>Nêu hướng và tác dụng của lực cản? có thể giảm độ lớn lực cản bằng cách nào?</a:t>
            </a:r>
            <a:endParaRPr lang="en-US" sz="2400" dirty="0">
              <a:solidFill>
                <a:schemeClr val="accent2">
                  <a:lumMod val="50000"/>
                </a:schemeClr>
              </a:solidFill>
              <a:effectLst/>
              <a:latin typeface="#9Slide03 AllRoundGothic" panose="020B0703020202020104" pitchFamily="34" charset="0"/>
              <a:ea typeface="Times New Roman" panose="02020603050405020304" pitchFamily="18" charset="0"/>
            </a:endParaRPr>
          </a:p>
        </p:txBody>
      </p:sp>
      <p:grpSp>
        <p:nvGrpSpPr>
          <p:cNvPr id="9" name="Group 8" descr="137 zalo kim anh">
            <a:extLst>
              <a:ext uri="{FF2B5EF4-FFF2-40B4-BE49-F238E27FC236}">
                <a16:creationId xmlns="" xmlns:a16="http://schemas.microsoft.com/office/drawing/2014/main" id="{7E574531-F2D4-2E46-5F77-A2699221A2F6}"/>
              </a:ext>
            </a:extLst>
          </p:cNvPr>
          <p:cNvGrpSpPr/>
          <p:nvPr/>
        </p:nvGrpSpPr>
        <p:grpSpPr>
          <a:xfrm>
            <a:off x="323288" y="1050693"/>
            <a:ext cx="2448017" cy="421658"/>
            <a:chOff x="6195920" y="2421836"/>
            <a:chExt cx="2448017" cy="421658"/>
          </a:xfrm>
        </p:grpSpPr>
        <p:sp>
          <p:nvSpPr>
            <p:cNvPr id="22" name="MH_Other_5">
              <a:extLst>
                <a:ext uri="{FF2B5EF4-FFF2-40B4-BE49-F238E27FC236}">
                  <a16:creationId xmlns="" xmlns:a16="http://schemas.microsoft.com/office/drawing/2014/main" id="{54F50C20-DC55-E75A-89B5-8DC3A9381C2D}"/>
                </a:ext>
              </a:extLst>
            </p:cNvPr>
            <p:cNvSpPr/>
            <p:nvPr>
              <p:custDataLst>
                <p:tags r:id="rId6"/>
              </p:custDataLst>
            </p:nvPr>
          </p:nvSpPr>
          <p:spPr>
            <a:xfrm>
              <a:off x="6195920" y="2421836"/>
              <a:ext cx="2448017" cy="421658"/>
            </a:xfrm>
            <a:prstGeom prst="homePlate">
              <a:avLst/>
            </a:prstGeom>
            <a:solidFill>
              <a:schemeClr val="accent2"/>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23" name="MH_SubTitle_2">
              <a:extLst>
                <a:ext uri="{FF2B5EF4-FFF2-40B4-BE49-F238E27FC236}">
                  <a16:creationId xmlns="" xmlns:a16="http://schemas.microsoft.com/office/drawing/2014/main" id="{8A071EA0-8A92-9113-7D77-DE38BA340568}"/>
                </a:ext>
              </a:extLst>
            </p:cNvPr>
            <p:cNvSpPr>
              <a:spLocks noChangeArrowheads="1"/>
            </p:cNvSpPr>
            <p:nvPr>
              <p:custDataLst>
                <p:tags r:id="rId7"/>
              </p:custDataLst>
            </p:nvPr>
          </p:nvSpPr>
          <p:spPr bwMode="auto">
            <a:xfrm>
              <a:off x="6371777" y="2453813"/>
              <a:ext cx="2212208" cy="357710"/>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2</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sp>
        <p:nvSpPr>
          <p:cNvPr id="7" name="TextBox 6" descr="137 zalo kim anh">
            <a:extLst>
              <a:ext uri="{FF2B5EF4-FFF2-40B4-BE49-F238E27FC236}">
                <a16:creationId xmlns="" xmlns:a16="http://schemas.microsoft.com/office/drawing/2014/main" id="{9B23F882-8EB5-3C2B-60B6-D6886E636622}"/>
              </a:ext>
            </a:extLst>
          </p:cNvPr>
          <p:cNvSpPr txBox="1"/>
          <p:nvPr/>
        </p:nvSpPr>
        <p:spPr>
          <a:xfrm>
            <a:off x="857428" y="1970164"/>
            <a:ext cx="5596855" cy="2183290"/>
          </a:xfrm>
          <a:prstGeom prst="rect">
            <a:avLst/>
          </a:prstGeom>
          <a:noFill/>
        </p:spPr>
        <p:txBody>
          <a:bodyPr wrap="square" rtlCol="0">
            <a:spAutoFit/>
          </a:bodyPr>
          <a:lstStyle/>
          <a:p>
            <a:pPr marL="0" indent="0" algn="just">
              <a:lnSpc>
                <a:spcPct val="115000"/>
              </a:lnSpc>
              <a:buNone/>
            </a:pPr>
            <a:r>
              <a:rPr lang="en-US" sz="2400">
                <a:effectLst/>
                <a:latin typeface="#9Slide03 AllRoundGothic" panose="020B0703020202020104" pitchFamily="34" charset="0"/>
                <a:ea typeface="Times New Roman" panose="02020603050405020304" pitchFamily="18" charset="0"/>
                <a:sym typeface="Wingdings" panose="05000000000000000000" pitchFamily="2" charset="2"/>
              </a:rPr>
              <a:t> </a:t>
            </a:r>
            <a:r>
              <a:rPr lang="en-US" sz="2400">
                <a:effectLst/>
                <a:latin typeface="#9Slide03 AllRoundGothic" panose="020B0703020202020104" pitchFamily="34" charset="0"/>
                <a:ea typeface="Times New Roman" panose="02020603050405020304" pitchFamily="18" charset="0"/>
              </a:rPr>
              <a:t>Lực </a:t>
            </a:r>
            <a:r>
              <a:rPr lang="en-US" sz="2400" dirty="0" err="1">
                <a:effectLst/>
                <a:latin typeface="#9Slide03 AllRoundGothic" panose="020B0703020202020104" pitchFamily="34" charset="0"/>
                <a:ea typeface="Times New Roman" panose="02020603050405020304" pitchFamily="18" charset="0"/>
              </a:rPr>
              <a:t>cản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luôn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ngược</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hướng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và</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có</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tác</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dụng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cản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trở</a:t>
            </a:r>
            <a:r>
              <a:rPr lang="en-US" sz="2400" dirty="0">
                <a:effectLst/>
                <a:latin typeface="#9Slide03 AllRoundGothic" panose="020B0703020202020104" pitchFamily="34" charset="0"/>
                <a:ea typeface="Times New Roman" panose="02020603050405020304" pitchFamily="18" charset="0"/>
              </a:rPr>
              <a:t> </a:t>
            </a:r>
            <a:r>
              <a:rPr lang="en-US" sz="2400" err="1">
                <a:effectLst/>
                <a:latin typeface="#9Slide03 AllRoundGothic" panose="020B0703020202020104" pitchFamily="34" charset="0"/>
                <a:ea typeface="Times New Roman" panose="02020603050405020304" pitchFamily="18" charset="0"/>
              </a:rPr>
              <a:t>chuyển</a:t>
            </a:r>
            <a:r>
              <a:rPr lang="en-US" sz="2400">
                <a:effectLst/>
                <a:latin typeface="#9Slide03 AllRoundGothic" panose="020B0703020202020104" pitchFamily="34" charset="0"/>
                <a:ea typeface="Times New Roman" panose="02020603050405020304" pitchFamily="18" charset="0"/>
              </a:rPr>
              <a:t> động</a:t>
            </a:r>
            <a:r>
              <a:rPr lang="en-US" sz="2400">
                <a:latin typeface="#9Slide03 AllRoundGothic" panose="020B0703020202020104" pitchFamily="34" charset="0"/>
                <a:ea typeface="Times New Roman" panose="02020603050405020304" pitchFamily="18" charset="0"/>
              </a:rPr>
              <a:t>.</a:t>
            </a:r>
          </a:p>
          <a:p>
            <a:pPr algn="just">
              <a:lnSpc>
                <a:spcPct val="115000"/>
              </a:lnSpc>
            </a:pPr>
            <a:r>
              <a:rPr lang="en-US" sz="2400">
                <a:latin typeface="#9Slide03 AllRoundGothic" panose="020B0703020202020104" pitchFamily="34" charset="0"/>
                <a:ea typeface="Times New Roman" panose="02020603050405020304" pitchFamily="18" charset="0"/>
                <a:sym typeface="Wingdings" panose="05000000000000000000" pitchFamily="2" charset="2"/>
              </a:rPr>
              <a:t> </a:t>
            </a:r>
            <a:r>
              <a:rPr lang="en-US" sz="2400">
                <a:latin typeface="#9Slide03 AllRoundGothic" panose="020B0703020202020104" pitchFamily="34" charset="0"/>
                <a:ea typeface="Times New Roman" panose="02020603050405020304" pitchFamily="18" charset="0"/>
              </a:rPr>
              <a:t>Đ</a:t>
            </a:r>
            <a:r>
              <a:rPr lang="en-US" sz="2400">
                <a:effectLst/>
                <a:latin typeface="#9Slide03 AllRoundGothic" panose="020B0703020202020104" pitchFamily="34" charset="0"/>
                <a:ea typeface="Times New Roman" panose="02020603050405020304" pitchFamily="18" charset="0"/>
              </a:rPr>
              <a:t>ể </a:t>
            </a:r>
            <a:r>
              <a:rPr lang="en-US" sz="2400" dirty="0" err="1">
                <a:effectLst/>
                <a:latin typeface="#9Slide03 AllRoundGothic" panose="020B0703020202020104" pitchFamily="34" charset="0"/>
                <a:ea typeface="Times New Roman" panose="02020603050405020304" pitchFamily="18" charset="0"/>
              </a:rPr>
              <a:t>giảm</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độ</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lớn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lực</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cản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của</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môi</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trường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lên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vật</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thì</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vật</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phải</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có</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hình</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dạng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phù</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hợp</a:t>
            </a:r>
            <a:r>
              <a:rPr lang="en-US" sz="2400" dirty="0">
                <a:effectLst/>
                <a:latin typeface="#9Slide03 AllRoundGothic" panose="020B0703020202020104" pitchFamily="34" charset="0"/>
                <a:ea typeface="Times New Roman" panose="02020603050405020304" pitchFamily="18" charset="0"/>
              </a:rPr>
              <a:t>.</a:t>
            </a:r>
          </a:p>
        </p:txBody>
      </p:sp>
      <p:pic>
        <p:nvPicPr>
          <p:cNvPr id="15" name="Picture 14" descr="137 zalo kim anh">
            <a:extLst>
              <a:ext uri="{FF2B5EF4-FFF2-40B4-BE49-F238E27FC236}">
                <a16:creationId xmlns="" xmlns:a16="http://schemas.microsoft.com/office/drawing/2014/main" id="{CA3A0811-5272-EFD6-9CDC-BFBAE048A962}"/>
              </a:ext>
            </a:extLst>
          </p:cNvPr>
          <p:cNvPicPr>
            <a:picLocks noChangeAspect="1"/>
          </p:cNvPicPr>
          <p:nvPr/>
        </p:nvPicPr>
        <p:blipFill>
          <a:blip r:embed="rId13"/>
          <a:stretch>
            <a:fillRect/>
          </a:stretch>
        </p:blipFill>
        <p:spPr>
          <a:xfrm>
            <a:off x="7326471" y="4448590"/>
            <a:ext cx="4100196" cy="2296609"/>
          </a:xfrm>
          <a:prstGeom prst="rect">
            <a:avLst/>
          </a:prstGeom>
        </p:spPr>
      </p:pic>
      <p:sp>
        <p:nvSpPr>
          <p:cNvPr id="19" name="TextBox 18" descr="137 zalo kim anh">
            <a:extLst>
              <a:ext uri="{FF2B5EF4-FFF2-40B4-BE49-F238E27FC236}">
                <a16:creationId xmlns="" xmlns:a16="http://schemas.microsoft.com/office/drawing/2014/main" id="{2156EC4C-8B23-A167-ABFC-24E6FBC7D090}"/>
              </a:ext>
            </a:extLst>
          </p:cNvPr>
          <p:cNvSpPr txBox="1"/>
          <p:nvPr/>
        </p:nvSpPr>
        <p:spPr>
          <a:xfrm>
            <a:off x="323288" y="4505249"/>
            <a:ext cx="6827326" cy="2183290"/>
          </a:xfrm>
          <a:prstGeom prst="rect">
            <a:avLst/>
          </a:prstGeom>
          <a:noFill/>
          <a:ln w="38100">
            <a:solidFill>
              <a:schemeClr val="accent5"/>
            </a:solidFill>
            <a:prstDash val="sysDash"/>
          </a:ln>
        </p:spPr>
        <p:txBody>
          <a:bodyPr wrap="square" rtlCol="0">
            <a:spAutoFit/>
          </a:bodyPr>
          <a:lstStyle/>
          <a:p>
            <a:pPr marL="0" indent="0" algn="just">
              <a:lnSpc>
                <a:spcPct val="115000"/>
              </a:lnSpc>
              <a:buNone/>
            </a:pPr>
            <a:r>
              <a:rPr lang="en-US" sz="2400">
                <a:latin typeface="#9Slide03 AllRoundGothic" panose="020B0703020202020104" pitchFamily="34" charset="0"/>
                <a:ea typeface="Times New Roman" panose="02020603050405020304" pitchFamily="18" charset="0"/>
                <a:sym typeface="Wingdings" panose="05000000000000000000" pitchFamily="2" charset="2"/>
              </a:rPr>
              <a:t>Độ lớn lực cản của không khí lên vật phụ thuộc vào tốc độ và hình dạng của vật. Các nhà sản xuất ô tô thường đầu tư cho việc nghiên cứu, cải tiến thiết kế các mẫu xe để giảm tối đa lực cản của không khí.</a:t>
            </a:r>
            <a:endParaRPr lang="en-US" sz="2400" dirty="0">
              <a:effectLst/>
              <a:latin typeface="#9Slide03 AllRoundGothic" panose="020B0703020202020104" pitchFamily="34"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441617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p:cTn id="19"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37 zalo kim anh">
            <a:extLst>
              <a:ext uri="{FF2B5EF4-FFF2-40B4-BE49-F238E27FC236}">
                <a16:creationId xmlns="" xmlns:a16="http://schemas.microsoft.com/office/drawing/2014/main" id="{DE3CA11C-BA08-B915-533E-B501676FF5D2}"/>
              </a:ext>
            </a:extLst>
          </p:cNvPr>
          <p:cNvPicPr>
            <a:picLocks noChangeAspect="1"/>
          </p:cNvPicPr>
          <p:nvPr/>
        </p:nvPicPr>
        <p:blipFill>
          <a:blip r:embed="rId8"/>
          <a:stretch>
            <a:fillRect/>
          </a:stretch>
        </p:blipFill>
        <p:spPr>
          <a:xfrm>
            <a:off x="6584832" y="1291304"/>
            <a:ext cx="5283880" cy="2595913"/>
          </a:xfrm>
          <a:prstGeom prst="rect">
            <a:avLst/>
          </a:prstGeom>
        </p:spPr>
      </p:pic>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3</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7"/>
            <a:ext cx="4679950" cy="476033"/>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CẢN CỦA KHÔNG KHÍ</a:t>
            </a:r>
            <a:endParaRPr lang="en-US" sz="2800" b="1" dirty="0">
              <a:solidFill>
                <a:schemeClr val="accent2">
                  <a:lumMod val="50000"/>
                </a:schemeClr>
              </a:solidFill>
              <a:latin typeface="#9Slide03 AllRoundGothic" panose="020B0703020202020104" pitchFamily="34" charset="0"/>
            </a:endParaRPr>
          </a:p>
        </p:txBody>
      </p:sp>
      <p:sp>
        <p:nvSpPr>
          <p:cNvPr id="7" name="TextBox 6" descr="137 zalo kim anh">
            <a:extLst>
              <a:ext uri="{FF2B5EF4-FFF2-40B4-BE49-F238E27FC236}">
                <a16:creationId xmlns="" xmlns:a16="http://schemas.microsoft.com/office/drawing/2014/main" id="{9B23F882-8EB5-3C2B-60B6-D6886E636622}"/>
              </a:ext>
            </a:extLst>
          </p:cNvPr>
          <p:cNvSpPr txBox="1"/>
          <p:nvPr/>
        </p:nvSpPr>
        <p:spPr>
          <a:xfrm>
            <a:off x="323288" y="4511384"/>
            <a:ext cx="11545424" cy="1354217"/>
          </a:xfrm>
          <a:prstGeom prst="rect">
            <a:avLst/>
          </a:prstGeom>
          <a:noFill/>
        </p:spPr>
        <p:txBody>
          <a:bodyPr wrap="square" rtlCol="0">
            <a:spAutoFit/>
          </a:bodyPr>
          <a:lstStyle/>
          <a:p>
            <a:pPr marL="0" indent="0" algn="just">
              <a:spcBef>
                <a:spcPts val="1200"/>
              </a:spcBef>
              <a:buNone/>
            </a:pPr>
            <a:r>
              <a:rPr lang="en-US" sz="2400">
                <a:effectLst/>
                <a:latin typeface="#9Slide03 AllRoundGothic" panose="020B0703020202020104" pitchFamily="34" charset="0"/>
                <a:ea typeface="Times New Roman" panose="02020603050405020304" pitchFamily="18" charset="0"/>
                <a:sym typeface="Wingdings" panose="05000000000000000000" pitchFamily="2" charset="2"/>
              </a:rPr>
              <a:t> </a:t>
            </a:r>
            <a:r>
              <a:rPr lang="en-US" sz="2400">
                <a:effectLst/>
                <a:latin typeface="#9Slide03 AllRoundGothic" panose="020B0703020202020104" pitchFamily="34" charset="0"/>
                <a:ea typeface="Times New Roman" panose="02020603050405020304" pitchFamily="18" charset="0"/>
              </a:rPr>
              <a:t>Lực </a:t>
            </a:r>
            <a:r>
              <a:rPr lang="en-US" sz="2400" dirty="0" err="1">
                <a:effectLst/>
                <a:latin typeface="#9Slide03 AllRoundGothic" panose="020B0703020202020104" pitchFamily="34" charset="0"/>
                <a:ea typeface="Times New Roman" panose="02020603050405020304" pitchFamily="18" charset="0"/>
              </a:rPr>
              <a:t>cản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luôn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ngược</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hướng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và</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có</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tác</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dụng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cản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trở</a:t>
            </a:r>
            <a:r>
              <a:rPr lang="en-US" sz="2400" dirty="0">
                <a:effectLst/>
                <a:latin typeface="#9Slide03 AllRoundGothic" panose="020B0703020202020104" pitchFamily="34" charset="0"/>
                <a:ea typeface="Times New Roman" panose="02020603050405020304" pitchFamily="18" charset="0"/>
              </a:rPr>
              <a:t> </a:t>
            </a:r>
            <a:r>
              <a:rPr lang="en-US" sz="2400" err="1">
                <a:effectLst/>
                <a:latin typeface="#9Slide03 AllRoundGothic" panose="020B0703020202020104" pitchFamily="34" charset="0"/>
                <a:ea typeface="Times New Roman" panose="02020603050405020304" pitchFamily="18" charset="0"/>
              </a:rPr>
              <a:t>chuyển</a:t>
            </a:r>
            <a:r>
              <a:rPr lang="en-US" sz="2400">
                <a:effectLst/>
                <a:latin typeface="#9Slide03 AllRoundGothic" panose="020B0703020202020104" pitchFamily="34" charset="0"/>
                <a:ea typeface="Times New Roman" panose="02020603050405020304" pitchFamily="18" charset="0"/>
              </a:rPr>
              <a:t> động</a:t>
            </a:r>
            <a:r>
              <a:rPr lang="en-US" sz="2400">
                <a:latin typeface="#9Slide03 AllRoundGothic" panose="020B0703020202020104" pitchFamily="34" charset="0"/>
                <a:ea typeface="Times New Roman" panose="02020603050405020304" pitchFamily="18" charset="0"/>
              </a:rPr>
              <a:t>.</a:t>
            </a:r>
          </a:p>
          <a:p>
            <a:pPr algn="just">
              <a:spcBef>
                <a:spcPts val="1200"/>
              </a:spcBef>
            </a:pPr>
            <a:r>
              <a:rPr lang="en-US" sz="2400">
                <a:latin typeface="#9Slide03 AllRoundGothic" panose="020B0703020202020104" pitchFamily="34" charset="0"/>
                <a:ea typeface="Times New Roman" panose="02020603050405020304" pitchFamily="18" charset="0"/>
                <a:sym typeface="Wingdings" panose="05000000000000000000" pitchFamily="2" charset="2"/>
              </a:rPr>
              <a:t> </a:t>
            </a:r>
            <a:r>
              <a:rPr lang="en-US" sz="2400">
                <a:latin typeface="#9Slide03 AllRoundGothic" panose="020B0703020202020104" pitchFamily="34" charset="0"/>
                <a:ea typeface="Times New Roman" panose="02020603050405020304" pitchFamily="18" charset="0"/>
              </a:rPr>
              <a:t>Đ</a:t>
            </a:r>
            <a:r>
              <a:rPr lang="en-US" sz="2400">
                <a:effectLst/>
                <a:latin typeface="#9Slide03 AllRoundGothic" panose="020B0703020202020104" pitchFamily="34" charset="0"/>
                <a:ea typeface="Times New Roman" panose="02020603050405020304" pitchFamily="18" charset="0"/>
              </a:rPr>
              <a:t>ể </a:t>
            </a:r>
            <a:r>
              <a:rPr lang="en-US" sz="2400" dirty="0" err="1">
                <a:effectLst/>
                <a:latin typeface="#9Slide03 AllRoundGothic" panose="020B0703020202020104" pitchFamily="34" charset="0"/>
                <a:ea typeface="Times New Roman" panose="02020603050405020304" pitchFamily="18" charset="0"/>
              </a:rPr>
              <a:t>giảm</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độ</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lớn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lực</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cản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của</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môi</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trường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lên</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vật</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thì</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vật</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phải</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có</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hình</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dạng</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phù</a:t>
            </a:r>
            <a:r>
              <a:rPr lang="en-US" sz="2400" dirty="0">
                <a:effectLst/>
                <a:latin typeface="#9Slide03 AllRoundGothic" panose="020B0703020202020104" pitchFamily="34" charset="0"/>
                <a:ea typeface="Times New Roman" panose="02020603050405020304" pitchFamily="18" charset="0"/>
              </a:rPr>
              <a:t> </a:t>
            </a:r>
            <a:r>
              <a:rPr lang="en-US" sz="2400" dirty="0" err="1">
                <a:effectLst/>
                <a:latin typeface="#9Slide03 AllRoundGothic" panose="020B0703020202020104" pitchFamily="34" charset="0"/>
                <a:ea typeface="Times New Roman" panose="02020603050405020304" pitchFamily="18" charset="0"/>
              </a:rPr>
              <a:t>hợp</a:t>
            </a:r>
            <a:r>
              <a:rPr lang="en-US" sz="2400" dirty="0">
                <a:effectLst/>
                <a:latin typeface="#9Slide03 AllRoundGothic" panose="020B0703020202020104" pitchFamily="34" charset="0"/>
                <a:ea typeface="Times New Roman" panose="02020603050405020304" pitchFamily="18" charset="0"/>
              </a:rPr>
              <a:t>.</a:t>
            </a:r>
          </a:p>
        </p:txBody>
      </p:sp>
      <p:sp>
        <p:nvSpPr>
          <p:cNvPr id="2" name="Content Placeholder 2" descr="137 zalo kim anh">
            <a:extLst>
              <a:ext uri="{FF2B5EF4-FFF2-40B4-BE49-F238E27FC236}">
                <a16:creationId xmlns="" xmlns:a16="http://schemas.microsoft.com/office/drawing/2014/main" id="{195BDF91-E234-A897-EFE1-81E96641C64E}"/>
              </a:ext>
            </a:extLst>
          </p:cNvPr>
          <p:cNvSpPr txBox="1">
            <a:spLocks/>
          </p:cNvSpPr>
          <p:nvPr/>
        </p:nvSpPr>
        <p:spPr>
          <a:xfrm>
            <a:off x="323288" y="1035498"/>
            <a:ext cx="6010345" cy="3107526"/>
          </a:xfrm>
          <a:prstGeom prst="rect">
            <a:avLst/>
          </a:prstGeom>
          <a:ln w="38100">
            <a:solidFill>
              <a:schemeClr val="accent5"/>
            </a:solidFill>
            <a:prstDash val="sysDash"/>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buFont typeface="Arial" panose="020B0604020202020204" pitchFamily="34" charset="0"/>
              <a:buNone/>
            </a:pPr>
            <a:r>
              <a:rPr lang="en-US" sz="2400">
                <a:latin typeface="#9Slide03 AllRoundGothic" panose="020B0703020202020104" pitchFamily="34" charset="0"/>
                <a:ea typeface="Times New Roman" panose="02020603050405020304" pitchFamily="18" charset="0"/>
              </a:rPr>
              <a:t>Khi một vật chuyển động trong môi trường nước hoặc không khí có sự </a:t>
            </a:r>
            <a:r>
              <a:rPr lang="en-US" sz="2400">
                <a:solidFill>
                  <a:schemeClr val="accent1">
                    <a:lumMod val="25000"/>
                  </a:schemeClr>
                </a:solidFill>
                <a:latin typeface="#9Slide03 AllRoundGothic" panose="020B0703020202020104" pitchFamily="34" charset="0"/>
                <a:ea typeface="Times New Roman" panose="02020603050405020304" pitchFamily="18" charset="0"/>
              </a:rPr>
              <a:t>ma sát</a:t>
            </a:r>
            <a:r>
              <a:rPr lang="en-US" sz="2400">
                <a:latin typeface="#9Slide03 AllRoundGothic" panose="020B0703020202020104" pitchFamily="34" charset="0"/>
                <a:ea typeface="Times New Roman" panose="02020603050405020304" pitchFamily="18" charset="0"/>
              </a:rPr>
              <a:t> giữa bề mặt vật đó và môi trường, vật cũng dồn không khí và nước ra xung quanh khi nó di chuyển.</a:t>
            </a:r>
          </a:p>
          <a:p>
            <a:pPr marL="0" indent="0" algn="just">
              <a:lnSpc>
                <a:spcPct val="115000"/>
              </a:lnSpc>
              <a:buFont typeface="Arial" panose="020B0604020202020204" pitchFamily="34" charset="0"/>
              <a:buNone/>
            </a:pPr>
            <a:r>
              <a:rPr lang="en-US" sz="2400">
                <a:latin typeface="#9Slide03 AllRoundGothic" panose="020B0703020202020104" pitchFamily="34" charset="0"/>
                <a:ea typeface="Times New Roman" panose="02020603050405020304" pitchFamily="18" charset="0"/>
                <a:sym typeface="Symbol" panose="05050102010706020507" pitchFamily="18" charset="2"/>
              </a:rPr>
              <a:t> </a:t>
            </a:r>
            <a:r>
              <a:rPr lang="en-US" sz="2400">
                <a:latin typeface="#9Slide03 AllRoundGothic" panose="020B0703020202020104" pitchFamily="34" charset="0"/>
                <a:ea typeface="Times New Roman" panose="02020603050405020304" pitchFamily="18" charset="0"/>
              </a:rPr>
              <a:t>Tạo ra </a:t>
            </a:r>
            <a:r>
              <a:rPr lang="en-US" sz="2400">
                <a:solidFill>
                  <a:schemeClr val="accent1">
                    <a:lumMod val="25000"/>
                  </a:schemeClr>
                </a:solidFill>
                <a:latin typeface="#9Slide03 AllRoundGothic" panose="020B0703020202020104" pitchFamily="34" charset="0"/>
                <a:ea typeface="Times New Roman" panose="02020603050405020304" pitchFamily="18" charset="0"/>
              </a:rPr>
              <a:t>lực cản </a:t>
            </a:r>
            <a:r>
              <a:rPr lang="en-US" sz="2400">
                <a:latin typeface="#9Slide03 AllRoundGothic" panose="020B0703020202020104" pitchFamily="34" charset="0"/>
                <a:ea typeface="Times New Roman" panose="02020603050405020304" pitchFamily="18" charset="0"/>
              </a:rPr>
              <a:t>của môi trường lên vật chuyển động</a:t>
            </a:r>
          </a:p>
        </p:txBody>
      </p:sp>
    </p:spTree>
    <p:custDataLst>
      <p:tags r:id="rId1"/>
    </p:custDataLst>
    <p:extLst>
      <p:ext uri="{BB962C8B-B14F-4D97-AF65-F5344CB8AC3E}">
        <p14:creationId xmlns:p14="http://schemas.microsoft.com/office/powerpoint/2010/main" val="36931881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1" presetClass="entr" presetSubtype="1" fill="hold" grpId="0" nodeType="afterEffect">
                                  <p:stCondLst>
                                    <p:cond delay="0"/>
                                  </p:stCondLst>
                                  <p:childTnLst>
                                    <p:set>
                                      <p:cBhvr>
                                        <p:cTn id="19" dur="1" fill="hold">
                                          <p:stCondLst>
                                            <p:cond delay="0"/>
                                          </p:stCondLst>
                                        </p:cTn>
                                        <p:tgtEl>
                                          <p:spTgt spid="2">
                                            <p:bg/>
                                          </p:spTgt>
                                        </p:tgtEl>
                                        <p:attrNameLst>
                                          <p:attrName>style.visibility</p:attrName>
                                        </p:attrNameLst>
                                      </p:cBhvr>
                                      <p:to>
                                        <p:strVal val="visible"/>
                                      </p:to>
                                    </p:set>
                                    <p:animEffect transition="in" filter="wheel(1)">
                                      <p:cBhvr>
                                        <p:cTn id="20" dur="1000"/>
                                        <p:tgtEl>
                                          <p:spTgt spid="2">
                                            <p:bg/>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 calcmode="lin" valueType="num">
                                      <p:cBhvr>
                                        <p:cTn id="3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137 zalo kim anh">
            <a:extLst>
              <a:ext uri="{FF2B5EF4-FFF2-40B4-BE49-F238E27FC236}">
                <a16:creationId xmlns="" xmlns:a16="http://schemas.microsoft.com/office/drawing/2014/main" id="{C7BA507C-D20A-8437-F344-64B456427DD2}"/>
              </a:ext>
            </a:extLst>
          </p:cNvPr>
          <p:cNvPicPr>
            <a:picLocks noChangeAspect="1"/>
          </p:cNvPicPr>
          <p:nvPr/>
        </p:nvPicPr>
        <p:blipFill>
          <a:blip r:embed="rId20"/>
          <a:stretch>
            <a:fillRect/>
          </a:stretch>
        </p:blipFill>
        <p:spPr>
          <a:xfrm>
            <a:off x="3103009" y="4378438"/>
            <a:ext cx="2717215" cy="2427348"/>
          </a:xfrm>
          <a:prstGeom prst="rect">
            <a:avLst/>
          </a:prstGeom>
        </p:spPr>
      </p:pic>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4</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7"/>
            <a:ext cx="4261952" cy="476033"/>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effectLst/>
                <a:latin typeface="#9Slide03 AllRoundGothic" panose="020B0703020202020104" pitchFamily="34" charset="0"/>
                <a:ea typeface="Times New Roman" panose="02020603050405020304" pitchFamily="18" charset="0"/>
              </a:rPr>
              <a:t>Lực đẩy Archimedes</a:t>
            </a:r>
            <a:endParaRPr lang="en-US" sz="2800" b="1" dirty="0">
              <a:solidFill>
                <a:schemeClr val="accent2">
                  <a:lumMod val="50000"/>
                </a:schemeClr>
              </a:solidFill>
              <a:latin typeface="#9Slide03 AllRoundGothic" panose="020B0703020202020104" pitchFamily="34" charset="0"/>
            </a:endParaRPr>
          </a:p>
        </p:txBody>
      </p:sp>
      <p:sp>
        <p:nvSpPr>
          <p:cNvPr id="3" name="Rectangle 2" descr="137 zalo kim anh">
            <a:extLst>
              <a:ext uri="{FF2B5EF4-FFF2-40B4-BE49-F238E27FC236}">
                <a16:creationId xmlns="" xmlns:a16="http://schemas.microsoft.com/office/drawing/2014/main" id="{D19C45FF-7646-AFBC-79FC-5F40499BD53E}"/>
              </a:ext>
            </a:extLst>
          </p:cNvPr>
          <p:cNvSpPr/>
          <p:nvPr/>
        </p:nvSpPr>
        <p:spPr>
          <a:xfrm>
            <a:off x="3548063" y="1767346"/>
            <a:ext cx="2428272" cy="118785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400">
                <a:solidFill>
                  <a:schemeClr val="accent1">
                    <a:lumMod val="25000"/>
                  </a:schemeClr>
                </a:solidFill>
                <a:latin typeface="#9Slide03 AllRoundGothic" panose="020B0703020202020104" pitchFamily="34" charset="0"/>
                <a:ea typeface="Times New Roman" panose="02020603050405020304" pitchFamily="18" charset="0"/>
              </a:rPr>
              <a:t>Nêu định nghĩa về lực đẩy </a:t>
            </a:r>
            <a:r>
              <a:rPr lang="en-US" sz="2400" b="1">
                <a:solidFill>
                  <a:schemeClr val="accent1">
                    <a:lumMod val="25000"/>
                  </a:schemeClr>
                </a:solidFill>
                <a:latin typeface="#9Slide03 AllRoundGothic" panose="020B0703020202020104" pitchFamily="34" charset="0"/>
                <a:ea typeface="Times New Roman" panose="02020603050405020304" pitchFamily="18" charset="0"/>
              </a:rPr>
              <a:t>Archimedes</a:t>
            </a:r>
            <a:endParaRPr lang="en-US" sz="2400" dirty="0">
              <a:solidFill>
                <a:schemeClr val="accent1">
                  <a:lumMod val="25000"/>
                </a:schemeClr>
              </a:solidFill>
              <a:latin typeface="#9Slide03 AllRoundGothic" panose="020B0703020202020104" pitchFamily="34" charset="0"/>
              <a:ea typeface="Times New Roman" panose="02020603050405020304" pitchFamily="18" charset="0"/>
            </a:endParaRPr>
          </a:p>
        </p:txBody>
      </p:sp>
      <p:sp>
        <p:nvSpPr>
          <p:cNvPr id="4" name="Rectangle 3" descr="137 zalo kim anh">
            <a:extLst>
              <a:ext uri="{FF2B5EF4-FFF2-40B4-BE49-F238E27FC236}">
                <a16:creationId xmlns="" xmlns:a16="http://schemas.microsoft.com/office/drawing/2014/main" id="{BF8D644A-BCF0-E579-E430-99F2554154DF}"/>
              </a:ext>
            </a:extLst>
          </p:cNvPr>
          <p:cNvSpPr/>
          <p:nvPr/>
        </p:nvSpPr>
        <p:spPr>
          <a:xfrm>
            <a:off x="398682" y="3507194"/>
            <a:ext cx="5577652" cy="121433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lnSpc>
                <a:spcPct val="115000"/>
              </a:lnSpc>
            </a:pPr>
            <a:r>
              <a:rPr lang="en-US" sz="2400">
                <a:solidFill>
                  <a:schemeClr val="accent3">
                    <a:lumMod val="50000"/>
                  </a:schemeClr>
                </a:solidFill>
                <a:latin typeface="#9Slide03 AllRoundGothic" panose="020B0703020202020104" pitchFamily="34" charset="0"/>
                <a:ea typeface="Times New Roman" panose="02020603050405020304" pitchFamily="18" charset="0"/>
              </a:rPr>
              <a:t>Hãy giải thích vì sao ở vùng nước ngập ngang người thì bơi sẽ đỡ tốn sức hơn lội.</a:t>
            </a:r>
            <a:endParaRPr lang="en-US" sz="2400" dirty="0">
              <a:solidFill>
                <a:schemeClr val="accent3">
                  <a:lumMod val="50000"/>
                </a:schemeClr>
              </a:solidFill>
              <a:latin typeface="#9Slide03 AllRoundGothic" panose="020B0703020202020104" pitchFamily="34" charset="0"/>
              <a:ea typeface="Times New Roman" panose="02020603050405020304" pitchFamily="18" charset="0"/>
            </a:endParaRPr>
          </a:p>
        </p:txBody>
      </p:sp>
      <p:sp>
        <p:nvSpPr>
          <p:cNvPr id="6" name="Rectangle 5" descr="137 zalo kim anh">
            <a:extLst>
              <a:ext uri="{FF2B5EF4-FFF2-40B4-BE49-F238E27FC236}">
                <a16:creationId xmlns="" xmlns:a16="http://schemas.microsoft.com/office/drawing/2014/main" id="{02170A1B-B9FC-F875-59A6-9CE5EEA5C1CC}"/>
              </a:ext>
            </a:extLst>
          </p:cNvPr>
          <p:cNvSpPr/>
          <p:nvPr/>
        </p:nvSpPr>
        <p:spPr>
          <a:xfrm>
            <a:off x="6213668" y="2534838"/>
            <a:ext cx="4280161" cy="94367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solidFill>
                  <a:schemeClr val="accent2">
                    <a:lumMod val="50000"/>
                  </a:schemeClr>
                </a:solidFill>
                <a:latin typeface="#9Slide03 AllRoundGothic" panose="020B0703020202020104" pitchFamily="34" charset="0"/>
                <a:ea typeface="Times New Roman" panose="02020603050405020304" pitchFamily="18" charset="0"/>
              </a:rPr>
              <a:t>Xác định điểm đặt và độ lớn của lực đẩy </a:t>
            </a:r>
            <a:r>
              <a:rPr lang="en-US" sz="2400" b="1">
                <a:solidFill>
                  <a:schemeClr val="accent2">
                    <a:lumMod val="50000"/>
                  </a:schemeClr>
                </a:solidFill>
                <a:latin typeface="#9Slide03 AllRoundGothic" panose="020B0703020202020104" pitchFamily="34" charset="0"/>
                <a:ea typeface="Times New Roman" panose="02020603050405020304" pitchFamily="18" charset="0"/>
              </a:rPr>
              <a:t>Archimedes</a:t>
            </a:r>
            <a:endParaRPr lang="en-US" sz="2400" dirty="0">
              <a:solidFill>
                <a:schemeClr val="accent2">
                  <a:lumMod val="50000"/>
                </a:schemeClr>
              </a:solidFill>
              <a:effectLst/>
              <a:latin typeface="#9Slide03 AllRoundGothic" panose="020B0703020202020104" pitchFamily="34" charset="0"/>
              <a:ea typeface="Times New Roman" panose="02020603050405020304" pitchFamily="18" charset="0"/>
            </a:endParaRPr>
          </a:p>
        </p:txBody>
      </p:sp>
      <p:sp>
        <p:nvSpPr>
          <p:cNvPr id="8" name="Rectangle 7" descr="137 zalo kim anh">
            <a:extLst>
              <a:ext uri="{FF2B5EF4-FFF2-40B4-BE49-F238E27FC236}">
                <a16:creationId xmlns="" xmlns:a16="http://schemas.microsoft.com/office/drawing/2014/main" id="{FFC25710-1CC7-F7D2-2A0C-8B056DE83901}"/>
              </a:ext>
            </a:extLst>
          </p:cNvPr>
          <p:cNvSpPr/>
          <p:nvPr/>
        </p:nvSpPr>
        <p:spPr>
          <a:xfrm>
            <a:off x="6213668" y="4189848"/>
            <a:ext cx="5579650" cy="21964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solidFill>
                  <a:schemeClr val="accent5">
                    <a:lumMod val="50000"/>
                  </a:schemeClr>
                </a:solidFill>
                <a:latin typeface="#9Slide03 AllRoundGothic" panose="020B0703020202020104" pitchFamily="34" charset="0"/>
                <a:ea typeface="Times New Roman" panose="02020603050405020304" pitchFamily="18" charset="0"/>
              </a:rPr>
              <a:t>So sánh lực đẩy Archimedes tác dụng lên cùng một vật khi nó ở hai vị trí (1) và vị trí (2) trong hình 2.11. Biết rằng ở (1) thì vật đang chuyển động lên trên, ở (2) thì vật đang nằm cân bằng trên mặt thoáng.</a:t>
            </a:r>
          </a:p>
        </p:txBody>
      </p:sp>
      <p:grpSp>
        <p:nvGrpSpPr>
          <p:cNvPr id="9" name="组合 1" descr="137 zalo kim anh">
            <a:extLst>
              <a:ext uri="{FF2B5EF4-FFF2-40B4-BE49-F238E27FC236}">
                <a16:creationId xmlns="" xmlns:a16="http://schemas.microsoft.com/office/drawing/2014/main" id="{C8ECE716-4874-BF5C-6C79-757B1A37C857}"/>
              </a:ext>
            </a:extLst>
          </p:cNvPr>
          <p:cNvGrpSpPr/>
          <p:nvPr/>
        </p:nvGrpSpPr>
        <p:grpSpPr>
          <a:xfrm>
            <a:off x="3548063" y="999547"/>
            <a:ext cx="5095874" cy="4547757"/>
            <a:chOff x="4127500" y="2249487"/>
            <a:chExt cx="4048126" cy="3612705"/>
          </a:xfrm>
        </p:grpSpPr>
        <p:sp>
          <p:nvSpPr>
            <p:cNvPr id="10" name="MH_Other_1">
              <a:extLst>
                <a:ext uri="{FF2B5EF4-FFF2-40B4-BE49-F238E27FC236}">
                  <a16:creationId xmlns="" xmlns:a16="http://schemas.microsoft.com/office/drawing/2014/main" id="{1D8A4239-D933-DA7E-FE4B-B3FC61F4D4C5}"/>
                </a:ext>
              </a:extLst>
            </p:cNvPr>
            <p:cNvSpPr/>
            <p:nvPr>
              <p:custDataLst>
                <p:tags r:id="rId8"/>
              </p:custDataLst>
            </p:nvPr>
          </p:nvSpPr>
          <p:spPr>
            <a:xfrm>
              <a:off x="5753101" y="5644704"/>
              <a:ext cx="784225" cy="217488"/>
            </a:xfrm>
            <a:prstGeom prst="ellipse">
              <a:avLst/>
            </a:prstGeom>
            <a:gradFill flip="none" rotWithShape="1">
              <a:gsLst>
                <a:gs pos="0">
                  <a:schemeClr val="tx1">
                    <a:lumMod val="50000"/>
                    <a:lumOff val="50000"/>
                  </a:schemeClr>
                </a:gs>
                <a:gs pos="100000">
                  <a:schemeClr val="bg1">
                    <a:lumMod val="75000"/>
                    <a:alpha val="0"/>
                  </a:schemeClr>
                </a:gs>
              </a:gsLst>
              <a:path path="shape">
                <a:fillToRect l="50000" t="50000" r="50000" b="50000"/>
              </a:path>
              <a:tileRect/>
            </a:gra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14" name="MH_Other_2">
              <a:extLst>
                <a:ext uri="{FF2B5EF4-FFF2-40B4-BE49-F238E27FC236}">
                  <a16:creationId xmlns="" xmlns:a16="http://schemas.microsoft.com/office/drawing/2014/main" id="{4217ADE1-4D1F-4655-2206-B5047BDADCED}"/>
                </a:ext>
              </a:extLst>
            </p:cNvPr>
            <p:cNvSpPr/>
            <p:nvPr>
              <p:custDataLst>
                <p:tags r:id="rId9"/>
              </p:custDataLst>
            </p:nvPr>
          </p:nvSpPr>
          <p:spPr>
            <a:xfrm>
              <a:off x="6070600" y="2249487"/>
              <a:ext cx="160338" cy="3486686"/>
            </a:xfrm>
            <a:prstGeom prst="rect">
              <a:avLst/>
            </a:prstGeom>
            <a:gradFill>
              <a:gsLst>
                <a:gs pos="0">
                  <a:srgbClr val="C2C2C2"/>
                </a:gs>
                <a:gs pos="50000">
                  <a:srgbClr val="DBDBDB"/>
                </a:gs>
                <a:gs pos="100000">
                  <a:srgbClr val="C2C2C2"/>
                </a:gs>
              </a:gsLst>
              <a:lin ang="0" scaled="0"/>
            </a:gradFill>
            <a:ln>
              <a:solidFill>
                <a:schemeClr val="bg1">
                  <a:lumMod val="75000"/>
                </a:schemeClr>
              </a:solidFill>
            </a:ln>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15" name="MH_Other_3">
              <a:extLst>
                <a:ext uri="{FF2B5EF4-FFF2-40B4-BE49-F238E27FC236}">
                  <a16:creationId xmlns="" xmlns:a16="http://schemas.microsoft.com/office/drawing/2014/main" id="{D4E40A9A-FEFD-9FD9-944B-ED18FDF53971}"/>
                </a:ext>
              </a:extLst>
            </p:cNvPr>
            <p:cNvSpPr/>
            <p:nvPr>
              <p:custDataLst>
                <p:tags r:id="rId10"/>
              </p:custDataLst>
            </p:nvPr>
          </p:nvSpPr>
          <p:spPr>
            <a:xfrm flipH="1">
              <a:off x="4127500" y="2509838"/>
              <a:ext cx="1944688" cy="334962"/>
            </a:xfrm>
            <a:prstGeom prst="homePlate">
              <a:avLst/>
            </a:prstGeom>
            <a:solidFill>
              <a:schemeClr val="accent1"/>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16" name="MH_SubTitle_1">
              <a:extLst>
                <a:ext uri="{FF2B5EF4-FFF2-40B4-BE49-F238E27FC236}">
                  <a16:creationId xmlns="" xmlns:a16="http://schemas.microsoft.com/office/drawing/2014/main" id="{C298B908-40D2-8B2E-248F-5355887EAE5A}"/>
                </a:ext>
              </a:extLst>
            </p:cNvPr>
            <p:cNvSpPr>
              <a:spLocks noChangeArrowheads="1"/>
            </p:cNvSpPr>
            <p:nvPr>
              <p:custDataLst>
                <p:tags r:id="rId11"/>
              </p:custDataLst>
            </p:nvPr>
          </p:nvSpPr>
          <p:spPr bwMode="auto">
            <a:xfrm flipH="1">
              <a:off x="4173538" y="2535238"/>
              <a:ext cx="1758950" cy="284162"/>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1</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sp>
          <p:nvSpPr>
            <p:cNvPr id="18" name="MH_Other_4">
              <a:extLst>
                <a:ext uri="{FF2B5EF4-FFF2-40B4-BE49-F238E27FC236}">
                  <a16:creationId xmlns="" xmlns:a16="http://schemas.microsoft.com/office/drawing/2014/main" id="{DE3539FE-07FA-B4D4-F3E6-8C94E344A2BE}"/>
                </a:ext>
              </a:extLst>
            </p:cNvPr>
            <p:cNvSpPr/>
            <p:nvPr>
              <p:custDataLst>
                <p:tags r:id="rId12"/>
              </p:custDataLst>
            </p:nvPr>
          </p:nvSpPr>
          <p:spPr>
            <a:xfrm flipH="1">
              <a:off x="4127500" y="3900680"/>
              <a:ext cx="1944688" cy="334963"/>
            </a:xfrm>
            <a:prstGeom prst="homePlate">
              <a:avLst/>
            </a:prstGeom>
            <a:solidFill>
              <a:schemeClr val="accent3"/>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19" name="MH_SubTitle_3">
              <a:extLst>
                <a:ext uri="{FF2B5EF4-FFF2-40B4-BE49-F238E27FC236}">
                  <a16:creationId xmlns="" xmlns:a16="http://schemas.microsoft.com/office/drawing/2014/main" id="{E0E5CDAA-E72D-99C8-0C62-F77FC548FAAF}"/>
                </a:ext>
              </a:extLst>
            </p:cNvPr>
            <p:cNvSpPr>
              <a:spLocks noChangeArrowheads="1"/>
            </p:cNvSpPr>
            <p:nvPr>
              <p:custDataLst>
                <p:tags r:id="rId13"/>
              </p:custDataLst>
            </p:nvPr>
          </p:nvSpPr>
          <p:spPr bwMode="auto">
            <a:xfrm flipH="1">
              <a:off x="4173538" y="3926084"/>
              <a:ext cx="1758950" cy="284163"/>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3 </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sp>
          <p:nvSpPr>
            <p:cNvPr id="20" name="MH_Other_5">
              <a:extLst>
                <a:ext uri="{FF2B5EF4-FFF2-40B4-BE49-F238E27FC236}">
                  <a16:creationId xmlns="" xmlns:a16="http://schemas.microsoft.com/office/drawing/2014/main" id="{F2F38239-95A2-B325-7FB6-34A054DBCF3B}"/>
                </a:ext>
              </a:extLst>
            </p:cNvPr>
            <p:cNvSpPr/>
            <p:nvPr>
              <p:custDataLst>
                <p:tags r:id="rId14"/>
              </p:custDataLst>
            </p:nvPr>
          </p:nvSpPr>
          <p:spPr>
            <a:xfrm>
              <a:off x="6230939" y="3137211"/>
              <a:ext cx="1944687" cy="334962"/>
            </a:xfrm>
            <a:prstGeom prst="homePlate">
              <a:avLst/>
            </a:prstGeom>
            <a:solidFill>
              <a:schemeClr val="accent2"/>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21" name="MH_SubTitle_2">
              <a:extLst>
                <a:ext uri="{FF2B5EF4-FFF2-40B4-BE49-F238E27FC236}">
                  <a16:creationId xmlns="" xmlns:a16="http://schemas.microsoft.com/office/drawing/2014/main" id="{0EC175E1-95CF-4F38-7221-77890AEFF420}"/>
                </a:ext>
              </a:extLst>
            </p:cNvPr>
            <p:cNvSpPr>
              <a:spLocks noChangeArrowheads="1"/>
            </p:cNvSpPr>
            <p:nvPr>
              <p:custDataLst>
                <p:tags r:id="rId15"/>
              </p:custDataLst>
            </p:nvPr>
          </p:nvSpPr>
          <p:spPr bwMode="auto">
            <a:xfrm>
              <a:off x="6370638" y="3162610"/>
              <a:ext cx="1757362" cy="284162"/>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2</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sp>
          <p:nvSpPr>
            <p:cNvPr id="22" name="MH_Other_6">
              <a:extLst>
                <a:ext uri="{FF2B5EF4-FFF2-40B4-BE49-F238E27FC236}">
                  <a16:creationId xmlns="" xmlns:a16="http://schemas.microsoft.com/office/drawing/2014/main" id="{DD454A00-F91D-F7CA-A79E-40D3A909D45F}"/>
                </a:ext>
              </a:extLst>
            </p:cNvPr>
            <p:cNvSpPr/>
            <p:nvPr>
              <p:custDataLst>
                <p:tags r:id="rId16"/>
              </p:custDataLst>
            </p:nvPr>
          </p:nvSpPr>
          <p:spPr>
            <a:xfrm>
              <a:off x="6230939" y="4474268"/>
              <a:ext cx="1944687" cy="334963"/>
            </a:xfrm>
            <a:prstGeom prst="homePlate">
              <a:avLst/>
            </a:prstGeom>
            <a:solidFill>
              <a:schemeClr val="accent5"/>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23" name="MH_SubTitle_4">
              <a:extLst>
                <a:ext uri="{FF2B5EF4-FFF2-40B4-BE49-F238E27FC236}">
                  <a16:creationId xmlns="" xmlns:a16="http://schemas.microsoft.com/office/drawing/2014/main" id="{6CEECCC4-75F1-B3A4-BE84-E942CD1A0346}"/>
                </a:ext>
              </a:extLst>
            </p:cNvPr>
            <p:cNvSpPr>
              <a:spLocks noChangeArrowheads="1"/>
            </p:cNvSpPr>
            <p:nvPr>
              <p:custDataLst>
                <p:tags r:id="rId17"/>
              </p:custDataLst>
            </p:nvPr>
          </p:nvSpPr>
          <p:spPr bwMode="auto">
            <a:xfrm>
              <a:off x="6370638" y="4499676"/>
              <a:ext cx="1757362" cy="284163"/>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4</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pSp>
        <p:nvGrpSpPr>
          <p:cNvPr id="24" name="组合 5" descr="137 zalo kim anh">
            <a:extLst>
              <a:ext uri="{FF2B5EF4-FFF2-40B4-BE49-F238E27FC236}">
                <a16:creationId xmlns="" xmlns:a16="http://schemas.microsoft.com/office/drawing/2014/main" id="{1115FE03-D717-1B84-C08C-A80D2F74E2DE}"/>
              </a:ext>
            </a:extLst>
          </p:cNvPr>
          <p:cNvGrpSpPr/>
          <p:nvPr/>
        </p:nvGrpSpPr>
        <p:grpSpPr>
          <a:xfrm>
            <a:off x="10006830" y="158109"/>
            <a:ext cx="2011680" cy="2011680"/>
            <a:chOff x="3509125" y="3996806"/>
            <a:chExt cx="1658403" cy="1660350"/>
          </a:xfrm>
        </p:grpSpPr>
        <p:sp>
          <p:nvSpPr>
            <p:cNvPr id="25" name="MH_Other_1">
              <a:extLst>
                <a:ext uri="{FF2B5EF4-FFF2-40B4-BE49-F238E27FC236}">
                  <a16:creationId xmlns="" xmlns:a16="http://schemas.microsoft.com/office/drawing/2014/main" id="{DF3720FE-B6BC-8F79-1126-3BAF283FB339}"/>
                </a:ext>
              </a:extLst>
            </p:cNvPr>
            <p:cNvSpPr/>
            <p:nvPr>
              <p:custDataLst>
                <p:tags r:id="rId6"/>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26" name="MH_SubTitle_1">
              <a:extLst>
                <a:ext uri="{FF2B5EF4-FFF2-40B4-BE49-F238E27FC236}">
                  <a16:creationId xmlns="" xmlns:a16="http://schemas.microsoft.com/office/drawing/2014/main" id="{AE19E63F-7B18-93CA-90AB-6C64E5C8AD7C}"/>
                </a:ext>
              </a:extLst>
            </p:cNvPr>
            <p:cNvSpPr/>
            <p:nvPr>
              <p:custDataLst>
                <p:tags r:id="rId7"/>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6</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pic>
        <p:nvPicPr>
          <p:cNvPr id="30" name="Picture 2" descr="137 zalo kim anh">
            <a:extLst>
              <a:ext uri="{FF2B5EF4-FFF2-40B4-BE49-F238E27FC236}">
                <a16:creationId xmlns="" xmlns:a16="http://schemas.microsoft.com/office/drawing/2014/main" id="{B374AA98-AF4E-A7A3-17B0-F18CC49DD1C3}"/>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b="16850"/>
          <a:stretch/>
        </p:blipFill>
        <p:spPr bwMode="auto">
          <a:xfrm>
            <a:off x="398681" y="2049444"/>
            <a:ext cx="2949544" cy="1379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137 zalo kim anh">
            <a:extLst>
              <a:ext uri="{FF2B5EF4-FFF2-40B4-BE49-F238E27FC236}">
                <a16:creationId xmlns="" xmlns:a16="http://schemas.microsoft.com/office/drawing/2014/main" id="{488B31EA-A50F-BC4F-9EBD-AA434FEE1F7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29840" y="157387"/>
            <a:ext cx="2011680" cy="18954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37 zalo kim anh">
            <a:extLst>
              <a:ext uri="{FF2B5EF4-FFF2-40B4-BE49-F238E27FC236}">
                <a16:creationId xmlns="" xmlns:a16="http://schemas.microsoft.com/office/drawing/2014/main" id="{68748E1F-B60D-63C2-08F8-382975D4988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9674" y="4739490"/>
            <a:ext cx="2103120" cy="20662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38456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anim calcmode="lin" valueType="num">
                                      <p:cBhvr>
                                        <p:cTn id="10" dur="500" fill="hold"/>
                                        <p:tgtEl>
                                          <p:spTgt spid="24"/>
                                        </p:tgtEl>
                                        <p:attrNameLst>
                                          <p:attrName>ppt_x</p:attrName>
                                        </p:attrNameLst>
                                      </p:cBhvr>
                                      <p:tavLst>
                                        <p:tav tm="0">
                                          <p:val>
                                            <p:fltVal val="0.5"/>
                                          </p:val>
                                        </p:tav>
                                        <p:tav tm="100000">
                                          <p:val>
                                            <p:strVal val="#ppt_x"/>
                                          </p:val>
                                        </p:tav>
                                      </p:tavLst>
                                    </p:anim>
                                    <p:anim calcmode="lin" valueType="num">
                                      <p:cBhvr>
                                        <p:cTn id="11" dur="500" fill="hold"/>
                                        <p:tgtEl>
                                          <p:spTgt spid="2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37 zalo kim anh"/>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descr="137 zalo kim anh"/>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descr="137 zalo kim anh"/>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descr="137 zalo kim anh"/>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prstClr val="black"/>
                </a:solidFill>
                <a:latin typeface="Arial" panose="020B0604020202020204" pitchFamily="34" charset="0"/>
                <a:cs typeface="Arial" panose="020B0604020202020204" pitchFamily="34" charset="0"/>
              </a:rPr>
              <a:t>Câu 3</a:t>
            </a:r>
            <a:r>
              <a:rPr lang="en-US" sz="3200" b="1">
                <a:solidFill>
                  <a:schemeClr val="tx1"/>
                </a:solidFill>
                <a:latin typeface="Arial" panose="020B0604020202020204" pitchFamily="34" charset="0"/>
                <a:cs typeface="Arial" panose="020B0604020202020204" pitchFamily="34" charset="0"/>
              </a:rPr>
              <a:t>: </a:t>
            </a:r>
            <a:r>
              <a:rPr lang="en-US" sz="3200">
                <a:solidFill>
                  <a:schemeClr val="tx1"/>
                </a:solidFill>
                <a:latin typeface="Arial" panose="020B0604020202020204" pitchFamily="34" charset="0"/>
                <a:cs typeface="Arial" panose="020B0604020202020204" pitchFamily="34" charset="0"/>
              </a:rPr>
              <a:t>Khi ta đem cân một vật là ta muốn biết</a:t>
            </a:r>
            <a:endParaRPr lang="en-US" sz="3200" dirty="0">
              <a:solidFill>
                <a:schemeClr val="tx1"/>
              </a:solidFill>
              <a:latin typeface="Arial" panose="020B0604020202020204" pitchFamily="34" charset="0"/>
              <a:cs typeface="Arial" panose="020B0604020202020204" pitchFamily="34" charset="0"/>
            </a:endParaRPr>
          </a:p>
        </p:txBody>
      </p:sp>
      <p:sp>
        <p:nvSpPr>
          <p:cNvPr id="26" name="Rectangle 25" descr="137 zalo kim anh"/>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a:solidFill>
                  <a:prstClr val="black"/>
                </a:solidFill>
                <a:cs typeface="Arial" panose="020B0604020202020204" pitchFamily="34" charset="0"/>
              </a:rPr>
              <a:t>A. </a:t>
            </a:r>
            <a:r>
              <a:rPr lang="en-US" sz="3200">
                <a:solidFill>
                  <a:schemeClr val="tx1"/>
                </a:solidFill>
                <a:latin typeface="Arial" panose="020B0604020202020204" pitchFamily="34" charset="0"/>
                <a:cs typeface="Arial" panose="020B0604020202020204" pitchFamily="34" charset="0"/>
              </a:rPr>
              <a:t>khối lượng của vật đó</a:t>
            </a:r>
            <a:endParaRPr lang="vi-VN" sz="3200" dirty="0">
              <a:solidFill>
                <a:prstClr val="black"/>
              </a:solidFill>
              <a:cs typeface="Arial" panose="020B0604020202020204" pitchFamily="34" charset="0"/>
            </a:endParaRPr>
          </a:p>
        </p:txBody>
      </p:sp>
      <p:sp>
        <p:nvSpPr>
          <p:cNvPr id="40" name="Cloud 39" descr="137 zalo kim anh"/>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137 zalo kim anh"/>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137 zalo kim anh"/>
          <p:cNvSpPr/>
          <p:nvPr/>
        </p:nvSpPr>
        <p:spPr>
          <a:xfrm>
            <a:off x="6130614" y="1953535"/>
            <a:ext cx="510947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a:solidFill>
                  <a:prstClr val="black"/>
                </a:solidFill>
                <a:cs typeface="Arial" panose="020B0604020202020204" pitchFamily="34" charset="0"/>
              </a:rPr>
              <a:t>B. </a:t>
            </a:r>
            <a:r>
              <a:rPr lang="en-US" sz="3200">
                <a:solidFill>
                  <a:prstClr val="black"/>
                </a:solidFill>
                <a:latin typeface="Arial" panose="020B0604020202020204" pitchFamily="34" charset="0"/>
                <a:cs typeface="Arial" panose="020B0604020202020204" pitchFamily="34" charset="0"/>
              </a:rPr>
              <a:t>Trọng lượng của vật đó</a:t>
            </a:r>
            <a:endParaRPr lang="vi-VN" sz="3200" dirty="0">
              <a:solidFill>
                <a:prstClr val="black"/>
              </a:solidFill>
              <a:cs typeface="Arial" panose="020B0604020202020204" pitchFamily="34" charset="0"/>
            </a:endParaRPr>
          </a:p>
        </p:txBody>
      </p:sp>
      <p:sp>
        <p:nvSpPr>
          <p:cNvPr id="43" name="Rectangle 42" descr="137 zalo kim anh"/>
          <p:cNvSpPr/>
          <p:nvPr/>
        </p:nvSpPr>
        <p:spPr>
          <a:xfrm>
            <a:off x="1110220" y="2838518"/>
            <a:ext cx="4906798" cy="14948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a:solidFill>
                  <a:prstClr val="black"/>
                </a:solidFill>
                <a:cs typeface="Arial" panose="020B0604020202020204" pitchFamily="34" charset="0"/>
              </a:rPr>
              <a:t>C. </a:t>
            </a:r>
            <a:r>
              <a:rPr lang="en-US" sz="3200">
                <a:solidFill>
                  <a:prstClr val="black"/>
                </a:solidFill>
                <a:latin typeface="Arial" panose="020B0604020202020204" pitchFamily="34" charset="0"/>
                <a:cs typeface="Arial" panose="020B0604020202020204" pitchFamily="34" charset="0"/>
              </a:rPr>
              <a:t>Thể tích của vật đó</a:t>
            </a:r>
            <a:endParaRPr lang="vi-VN" sz="3200" dirty="0">
              <a:solidFill>
                <a:prstClr val="black"/>
              </a:solidFill>
              <a:cs typeface="Arial" panose="020B0604020202020204" pitchFamily="34" charset="0"/>
            </a:endParaRPr>
          </a:p>
        </p:txBody>
      </p:sp>
      <p:sp>
        <p:nvSpPr>
          <p:cNvPr id="44" name="Rectangle 43" descr="137 zalo kim anh"/>
          <p:cNvSpPr/>
          <p:nvPr/>
        </p:nvSpPr>
        <p:spPr>
          <a:xfrm>
            <a:off x="6130615" y="2842706"/>
            <a:ext cx="5109470" cy="14948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a:solidFill>
                  <a:prstClr val="black"/>
                </a:solidFill>
                <a:cs typeface="Arial" panose="020B0604020202020204" pitchFamily="34" charset="0"/>
              </a:rPr>
              <a:t>D. </a:t>
            </a:r>
            <a:r>
              <a:rPr lang="en-US" sz="3200">
                <a:solidFill>
                  <a:schemeClr val="tx1"/>
                </a:solidFill>
                <a:latin typeface="Arial" panose="020B0604020202020204" pitchFamily="34" charset="0"/>
                <a:cs typeface="Arial" panose="020B0604020202020204" pitchFamily="34" charset="0"/>
              </a:rPr>
              <a:t>so sánh khối lượng của vật đó với khối lượng của các vật khác.</a:t>
            </a:r>
          </a:p>
        </p:txBody>
      </p:sp>
      <p:pic>
        <p:nvPicPr>
          <p:cNvPr id="47" name="Picture 46" descr="137 zalo kim anh"/>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descr="137 zalo kim anh"/>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585925"/>
            <a:ext cx="804536" cy="704088"/>
          </a:xfrm>
          <a:prstGeom prst="rect">
            <a:avLst/>
          </a:prstGeom>
        </p:spPr>
      </p:pic>
      <p:pic>
        <p:nvPicPr>
          <p:cNvPr id="49" name="Picture 48" descr="137 zalo kim anh"/>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8814" y="3626135"/>
            <a:ext cx="804742" cy="707197"/>
          </a:xfrm>
          <a:prstGeom prst="rect">
            <a:avLst/>
          </a:prstGeom>
        </p:spPr>
      </p:pic>
      <p:pic>
        <p:nvPicPr>
          <p:cNvPr id="53" name="Picture 52" descr="137 zalo kim anh"/>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79998" y="1997827"/>
            <a:ext cx="804742" cy="707197"/>
          </a:xfrm>
          <a:prstGeom prst="rect">
            <a:avLst/>
          </a:prstGeom>
        </p:spPr>
      </p:pic>
      <p:sp>
        <p:nvSpPr>
          <p:cNvPr id="17" name="Cloud 16" descr="137 zalo kim anh">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039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37 zalo kim anh">
            <a:extLst>
              <a:ext uri="{FF2B5EF4-FFF2-40B4-BE49-F238E27FC236}">
                <a16:creationId xmlns="" xmlns:a16="http://schemas.microsoft.com/office/drawing/2014/main" id="{A0B376EC-9B54-A4CD-EEE8-7A7E34CE0BF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726" t="1943" r="6220" b="33810"/>
          <a:stretch/>
        </p:blipFill>
        <p:spPr bwMode="auto">
          <a:xfrm>
            <a:off x="6052009" y="2159257"/>
            <a:ext cx="4582437" cy="2083491"/>
          </a:xfrm>
          <a:prstGeom prst="rect">
            <a:avLst/>
          </a:prstGeom>
          <a:noFill/>
          <a:extLst>
            <a:ext uri="{909E8E84-426E-40DD-AFC4-6F175D3DCCD1}">
              <a14:hiddenFill xmlns:a14="http://schemas.microsoft.com/office/drawing/2010/main">
                <a:solidFill>
                  <a:srgbClr val="FFFFFF"/>
                </a:solidFill>
              </a14:hiddenFill>
            </a:ext>
          </a:extLst>
        </p:spPr>
      </p:pic>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4</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7"/>
            <a:ext cx="4261952" cy="476033"/>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effectLst/>
                <a:latin typeface="#9Slide03 AllRoundGothic" panose="020B0703020202020104" pitchFamily="34" charset="0"/>
                <a:ea typeface="Times New Roman" panose="02020603050405020304" pitchFamily="18" charset="0"/>
              </a:rPr>
              <a:t>Lực đẩy Archimedes</a:t>
            </a:r>
            <a:endParaRPr lang="en-US" sz="2800" b="1" dirty="0">
              <a:solidFill>
                <a:schemeClr val="accent2">
                  <a:lumMod val="50000"/>
                </a:schemeClr>
              </a:solidFill>
              <a:latin typeface="#9Slide03 AllRoundGothic" panose="020B0703020202020104" pitchFamily="34" charset="0"/>
            </a:endParaRPr>
          </a:p>
        </p:txBody>
      </p:sp>
      <p:sp>
        <p:nvSpPr>
          <p:cNvPr id="3" name="Rectangle 2" descr="137 zalo kim anh">
            <a:extLst>
              <a:ext uri="{FF2B5EF4-FFF2-40B4-BE49-F238E27FC236}">
                <a16:creationId xmlns="" xmlns:a16="http://schemas.microsoft.com/office/drawing/2014/main" id="{D19C45FF-7646-AFBC-79FC-5F40499BD53E}"/>
              </a:ext>
            </a:extLst>
          </p:cNvPr>
          <p:cNvSpPr/>
          <p:nvPr/>
        </p:nvSpPr>
        <p:spPr>
          <a:xfrm>
            <a:off x="2867631" y="941622"/>
            <a:ext cx="5922104" cy="44421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400">
                <a:solidFill>
                  <a:schemeClr val="accent1">
                    <a:lumMod val="25000"/>
                  </a:schemeClr>
                </a:solidFill>
                <a:latin typeface="#9Slide03 AllRoundGothic" panose="020B0703020202020104" pitchFamily="34" charset="0"/>
                <a:ea typeface="Times New Roman" panose="02020603050405020304" pitchFamily="18" charset="0"/>
              </a:rPr>
              <a:t>Nêu định nghĩa về lực đẩy </a:t>
            </a:r>
            <a:r>
              <a:rPr lang="en-US" sz="2400" b="1">
                <a:solidFill>
                  <a:schemeClr val="accent1">
                    <a:lumMod val="25000"/>
                  </a:schemeClr>
                </a:solidFill>
                <a:latin typeface="#9Slide03 AllRoundGothic" panose="020B0703020202020104" pitchFamily="34" charset="0"/>
                <a:ea typeface="Times New Roman" panose="02020603050405020304" pitchFamily="18" charset="0"/>
              </a:rPr>
              <a:t>Archimedes</a:t>
            </a:r>
            <a:endParaRPr lang="en-US" sz="2400" dirty="0">
              <a:solidFill>
                <a:schemeClr val="accent1">
                  <a:lumMod val="25000"/>
                </a:schemeClr>
              </a:solidFill>
              <a:latin typeface="#9Slide03 AllRoundGothic" panose="020B0703020202020104" pitchFamily="34" charset="0"/>
              <a:ea typeface="Times New Roman" panose="02020603050405020304" pitchFamily="18" charset="0"/>
            </a:endParaRPr>
          </a:p>
        </p:txBody>
      </p:sp>
      <p:grpSp>
        <p:nvGrpSpPr>
          <p:cNvPr id="2" name="Group 1" descr="137 zalo kim anh">
            <a:extLst>
              <a:ext uri="{FF2B5EF4-FFF2-40B4-BE49-F238E27FC236}">
                <a16:creationId xmlns="" xmlns:a16="http://schemas.microsoft.com/office/drawing/2014/main" id="{AAA231C9-81D3-A592-8C00-2AA08066D21A}"/>
              </a:ext>
            </a:extLst>
          </p:cNvPr>
          <p:cNvGrpSpPr/>
          <p:nvPr/>
        </p:nvGrpSpPr>
        <p:grpSpPr>
          <a:xfrm>
            <a:off x="323288" y="956670"/>
            <a:ext cx="2448018" cy="421658"/>
            <a:chOff x="3548063" y="1327283"/>
            <a:chExt cx="2448018" cy="421658"/>
          </a:xfrm>
        </p:grpSpPr>
        <p:sp>
          <p:nvSpPr>
            <p:cNvPr id="15" name="MH_Other_3">
              <a:extLst>
                <a:ext uri="{FF2B5EF4-FFF2-40B4-BE49-F238E27FC236}">
                  <a16:creationId xmlns="" xmlns:a16="http://schemas.microsoft.com/office/drawing/2014/main" id="{D4E40A9A-FEFD-9FD9-944B-ED18FDF53971}"/>
                </a:ext>
              </a:extLst>
            </p:cNvPr>
            <p:cNvSpPr/>
            <p:nvPr>
              <p:custDataLst>
                <p:tags r:id="rId8"/>
              </p:custDataLst>
            </p:nvPr>
          </p:nvSpPr>
          <p:spPr>
            <a:xfrm flipH="1">
              <a:off x="3548063" y="1327283"/>
              <a:ext cx="2448018" cy="421658"/>
            </a:xfrm>
            <a:prstGeom prst="homePlate">
              <a:avLst/>
            </a:prstGeom>
            <a:solidFill>
              <a:schemeClr val="accent1"/>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16" name="MH_SubTitle_1">
              <a:extLst>
                <a:ext uri="{FF2B5EF4-FFF2-40B4-BE49-F238E27FC236}">
                  <a16:creationId xmlns="" xmlns:a16="http://schemas.microsoft.com/office/drawing/2014/main" id="{C298B908-40D2-8B2E-248F-5355887EAE5A}"/>
                </a:ext>
              </a:extLst>
            </p:cNvPr>
            <p:cNvSpPr>
              <a:spLocks noChangeArrowheads="1"/>
            </p:cNvSpPr>
            <p:nvPr>
              <p:custDataLst>
                <p:tags r:id="rId9"/>
              </p:custDataLst>
            </p:nvPr>
          </p:nvSpPr>
          <p:spPr bwMode="auto">
            <a:xfrm flipH="1">
              <a:off x="3606017" y="1359257"/>
              <a:ext cx="2214207" cy="357710"/>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1</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pSp>
        <p:nvGrpSpPr>
          <p:cNvPr id="24" name="组合 5" descr="137 zalo kim anh">
            <a:extLst>
              <a:ext uri="{FF2B5EF4-FFF2-40B4-BE49-F238E27FC236}">
                <a16:creationId xmlns="" xmlns:a16="http://schemas.microsoft.com/office/drawing/2014/main" id="{1115FE03-D717-1B84-C08C-A80D2F74E2DE}"/>
              </a:ext>
            </a:extLst>
          </p:cNvPr>
          <p:cNvGrpSpPr/>
          <p:nvPr/>
        </p:nvGrpSpPr>
        <p:grpSpPr>
          <a:xfrm>
            <a:off x="10006830" y="158109"/>
            <a:ext cx="2011680" cy="2011680"/>
            <a:chOff x="3509125" y="3996806"/>
            <a:chExt cx="1658403" cy="1660350"/>
          </a:xfrm>
        </p:grpSpPr>
        <p:sp>
          <p:nvSpPr>
            <p:cNvPr id="25" name="MH_Other_1">
              <a:extLst>
                <a:ext uri="{FF2B5EF4-FFF2-40B4-BE49-F238E27FC236}">
                  <a16:creationId xmlns="" xmlns:a16="http://schemas.microsoft.com/office/drawing/2014/main" id="{DF3720FE-B6BC-8F79-1126-3BAF283FB339}"/>
                </a:ext>
              </a:extLst>
            </p:cNvPr>
            <p:cNvSpPr/>
            <p:nvPr>
              <p:custDataLst>
                <p:tags r:id="rId6"/>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26" name="MH_SubTitle_1">
              <a:extLst>
                <a:ext uri="{FF2B5EF4-FFF2-40B4-BE49-F238E27FC236}">
                  <a16:creationId xmlns="" xmlns:a16="http://schemas.microsoft.com/office/drawing/2014/main" id="{AE19E63F-7B18-93CA-90AB-6C64E5C8AD7C}"/>
                </a:ext>
              </a:extLst>
            </p:cNvPr>
            <p:cNvSpPr/>
            <p:nvPr>
              <p:custDataLst>
                <p:tags r:id="rId7"/>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6</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pic>
        <p:nvPicPr>
          <p:cNvPr id="2050" name="Picture 2" descr="137 zalo kim anh">
            <a:extLst>
              <a:ext uri="{FF2B5EF4-FFF2-40B4-BE49-F238E27FC236}">
                <a16:creationId xmlns="" xmlns:a16="http://schemas.microsoft.com/office/drawing/2014/main" id="{488B31EA-A50F-BC4F-9EBD-AA434FEE1F7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72059" y="2159259"/>
            <a:ext cx="2211226" cy="2083491"/>
          </a:xfrm>
          <a:prstGeom prst="rect">
            <a:avLst/>
          </a:prstGeom>
          <a:noFill/>
          <a:extLst>
            <a:ext uri="{909E8E84-426E-40DD-AFC4-6F175D3DCCD1}">
              <a14:hiddenFill xmlns:a14="http://schemas.microsoft.com/office/drawing/2010/main">
                <a:solidFill>
                  <a:srgbClr val="FFFFFF"/>
                </a:solidFill>
              </a14:hiddenFill>
            </a:ext>
          </a:extLst>
        </p:spPr>
      </p:pic>
      <p:sp>
        <p:nvSpPr>
          <p:cNvPr id="31" name="Content Placeholder 2" descr="137 zalo kim anh">
            <a:extLst>
              <a:ext uri="{FF2B5EF4-FFF2-40B4-BE49-F238E27FC236}">
                <a16:creationId xmlns="" xmlns:a16="http://schemas.microsoft.com/office/drawing/2014/main" id="{77606B37-2F81-22E6-A36F-AD04C8191445}"/>
              </a:ext>
            </a:extLst>
          </p:cNvPr>
          <p:cNvSpPr txBox="1">
            <a:spLocks/>
          </p:cNvSpPr>
          <p:nvPr/>
        </p:nvSpPr>
        <p:spPr>
          <a:xfrm>
            <a:off x="512268" y="4845850"/>
            <a:ext cx="11167463" cy="7999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2400">
                <a:latin typeface="#9Slide03 AllRoundGothic" panose="020B0703020202020104" pitchFamily="34" charset="0"/>
                <a:ea typeface="Times New Roman" panose="02020603050405020304" pitchFamily="18" charset="0"/>
              </a:rPr>
              <a:t>Mỗi vật thể ở trong chất lỏng hoặc chất khí đều chịu một lực nâng hướng lên trên gọi là lực đẩy Archimedes</a:t>
            </a:r>
          </a:p>
        </p:txBody>
      </p:sp>
      <p:pic>
        <p:nvPicPr>
          <p:cNvPr id="33" name="Picture 6" descr="137 zalo kim anh">
            <a:extLst>
              <a:ext uri="{FF2B5EF4-FFF2-40B4-BE49-F238E27FC236}">
                <a16:creationId xmlns="" xmlns:a16="http://schemas.microsoft.com/office/drawing/2014/main" id="{4FB3757B-B257-332B-5FA8-E5B4F4AE2A5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712034" y="2159258"/>
            <a:ext cx="2211226" cy="2083491"/>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Arrow Connector 33" descr="137 zalo kim anh">
            <a:extLst>
              <a:ext uri="{FF2B5EF4-FFF2-40B4-BE49-F238E27FC236}">
                <a16:creationId xmlns="" xmlns:a16="http://schemas.microsoft.com/office/drawing/2014/main" id="{0A93DAE0-4BFA-E05D-1CC5-6CFAEE1A3F72}"/>
              </a:ext>
            </a:extLst>
          </p:cNvPr>
          <p:cNvCxnSpPr/>
          <p:nvPr/>
        </p:nvCxnSpPr>
        <p:spPr>
          <a:xfrm>
            <a:off x="6743835" y="2681539"/>
            <a:ext cx="0" cy="64008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descr="137 zalo kim anh">
                <a:extLst>
                  <a:ext uri="{FF2B5EF4-FFF2-40B4-BE49-F238E27FC236}">
                    <a16:creationId xmlns="" xmlns:a16="http://schemas.microsoft.com/office/drawing/2014/main" id="{09790AFA-E0F5-7E05-891D-9D548F643739}"/>
                  </a:ext>
                </a:extLst>
              </p:cNvPr>
              <p:cNvSpPr txBox="1"/>
              <p:nvPr/>
            </p:nvSpPr>
            <p:spPr>
              <a:xfrm>
                <a:off x="6303603" y="3033879"/>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FF0000"/>
                              </a:solidFill>
                              <a:effectLst/>
                              <a:latin typeface="Cambria Math"/>
                              <a:ea typeface="Times New Roman" panose="02020603050405020304" pitchFamily="18" charset="0"/>
                            </a:rPr>
                          </m:ctrlPr>
                        </m:accPr>
                        <m:e>
                          <m:r>
                            <a:rPr lang="en-US" sz="2800" b="1" i="1">
                              <a:solidFill>
                                <a:srgbClr val="FF0000"/>
                              </a:solidFill>
                              <a:effectLst/>
                              <a:latin typeface="Cambria Math" panose="02040503050406030204" pitchFamily="18" charset="0"/>
                              <a:ea typeface="Times New Roman" panose="02020603050405020304" pitchFamily="18" charset="0"/>
                            </a:rPr>
                            <m:t>𝑷</m:t>
                          </m:r>
                        </m:e>
                      </m:acc>
                    </m:oMath>
                  </m:oMathPara>
                </a14:m>
                <a:endParaRPr lang="en-US" sz="2800" b="1">
                  <a:solidFill>
                    <a:srgbClr val="FF0000"/>
                  </a:solidFill>
                </a:endParaRPr>
              </a:p>
            </p:txBody>
          </p:sp>
        </mc:Choice>
        <mc:Fallback xmlns="">
          <p:sp>
            <p:nvSpPr>
              <p:cNvPr id="35" name="TextBox 34" descr="137 zalo kim anh">
                <a:extLst>
                  <a:ext uri="{FF2B5EF4-FFF2-40B4-BE49-F238E27FC236}">
                    <a16:creationId xmlns:a16="http://schemas.microsoft.com/office/drawing/2014/main" id="{09790AFA-E0F5-7E05-891D-9D548F643739}"/>
                  </a:ext>
                </a:extLst>
              </p:cNvPr>
              <p:cNvSpPr txBox="1">
                <a:spLocks noRot="1" noChangeAspect="1" noMove="1" noResize="1" noEditPoints="1" noAdjustHandles="1" noChangeArrowheads="1" noChangeShapeType="1" noTextEdit="1"/>
              </p:cNvSpPr>
              <p:nvPr/>
            </p:nvSpPr>
            <p:spPr>
              <a:xfrm>
                <a:off x="6303603" y="3033879"/>
                <a:ext cx="391332" cy="575479"/>
              </a:xfrm>
              <a:prstGeom prst="rect">
                <a:avLst/>
              </a:prstGeom>
              <a:blipFill>
                <a:blip r:embed="rId15"/>
                <a:stretch>
                  <a:fillRect/>
                </a:stretch>
              </a:blipFill>
            </p:spPr>
            <p:txBody>
              <a:bodyPr/>
              <a:lstStyle/>
              <a:p>
                <a:r>
                  <a:rPr lang="vi-VN">
                    <a:noFill/>
                  </a:rPr>
                  <a:t> </a:t>
                </a:r>
              </a:p>
            </p:txBody>
          </p:sp>
        </mc:Fallback>
      </mc:AlternateContent>
      <p:cxnSp>
        <p:nvCxnSpPr>
          <p:cNvPr id="36" name="Straight Arrow Connector 35" descr="137 zalo kim anh">
            <a:extLst>
              <a:ext uri="{FF2B5EF4-FFF2-40B4-BE49-F238E27FC236}">
                <a16:creationId xmlns="" xmlns:a16="http://schemas.microsoft.com/office/drawing/2014/main" id="{F1D1C148-36E8-A1D4-0FE9-D4F5B01F5E61}"/>
              </a:ext>
            </a:extLst>
          </p:cNvPr>
          <p:cNvCxnSpPr/>
          <p:nvPr/>
        </p:nvCxnSpPr>
        <p:spPr>
          <a:xfrm>
            <a:off x="8341222" y="2856431"/>
            <a:ext cx="0" cy="82296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descr="137 zalo kim anh">
                <a:extLst>
                  <a:ext uri="{FF2B5EF4-FFF2-40B4-BE49-F238E27FC236}">
                    <a16:creationId xmlns="" xmlns:a16="http://schemas.microsoft.com/office/drawing/2014/main" id="{C6456E33-A0D9-EC17-E226-925A7777A644}"/>
                  </a:ext>
                </a:extLst>
              </p:cNvPr>
              <p:cNvSpPr txBox="1"/>
              <p:nvPr/>
            </p:nvSpPr>
            <p:spPr>
              <a:xfrm>
                <a:off x="7843379" y="3250749"/>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FF0000"/>
                              </a:solidFill>
                              <a:effectLst/>
                              <a:latin typeface="Cambria Math"/>
                              <a:ea typeface="Times New Roman" panose="02020603050405020304" pitchFamily="18" charset="0"/>
                            </a:rPr>
                          </m:ctrlPr>
                        </m:accPr>
                        <m:e>
                          <m:r>
                            <a:rPr lang="en-US" sz="2800" b="1" i="1">
                              <a:solidFill>
                                <a:srgbClr val="FF0000"/>
                              </a:solidFill>
                              <a:effectLst/>
                              <a:latin typeface="Cambria Math" panose="02040503050406030204" pitchFamily="18" charset="0"/>
                              <a:ea typeface="Times New Roman" panose="02020603050405020304" pitchFamily="18" charset="0"/>
                            </a:rPr>
                            <m:t>𝑷</m:t>
                          </m:r>
                        </m:e>
                      </m:acc>
                    </m:oMath>
                  </m:oMathPara>
                </a14:m>
                <a:endParaRPr lang="en-US" sz="2800" b="1">
                  <a:solidFill>
                    <a:srgbClr val="FF0000"/>
                  </a:solidFill>
                </a:endParaRPr>
              </a:p>
            </p:txBody>
          </p:sp>
        </mc:Choice>
        <mc:Fallback xmlns="">
          <p:sp>
            <p:nvSpPr>
              <p:cNvPr id="37" name="TextBox 36" descr="137 zalo kim anh">
                <a:extLst>
                  <a:ext uri="{FF2B5EF4-FFF2-40B4-BE49-F238E27FC236}">
                    <a16:creationId xmlns:a16="http://schemas.microsoft.com/office/drawing/2014/main" id="{C6456E33-A0D9-EC17-E226-925A7777A644}"/>
                  </a:ext>
                </a:extLst>
              </p:cNvPr>
              <p:cNvSpPr txBox="1">
                <a:spLocks noRot="1" noChangeAspect="1" noMove="1" noResize="1" noEditPoints="1" noAdjustHandles="1" noChangeArrowheads="1" noChangeShapeType="1" noTextEdit="1"/>
              </p:cNvSpPr>
              <p:nvPr/>
            </p:nvSpPr>
            <p:spPr>
              <a:xfrm>
                <a:off x="7843379" y="3250749"/>
                <a:ext cx="391332" cy="575479"/>
              </a:xfrm>
              <a:prstGeom prst="rect">
                <a:avLst/>
              </a:prstGeom>
              <a:blipFill>
                <a:blip r:embed="rId16"/>
                <a:stretch>
                  <a:fillRect/>
                </a:stretch>
              </a:blipFill>
            </p:spPr>
            <p:txBody>
              <a:bodyPr/>
              <a:lstStyle/>
              <a:p>
                <a:r>
                  <a:rPr lang="vi-VN">
                    <a:noFill/>
                  </a:rPr>
                  <a:t> </a:t>
                </a:r>
              </a:p>
            </p:txBody>
          </p:sp>
        </mc:Fallback>
      </mc:AlternateContent>
      <p:cxnSp>
        <p:nvCxnSpPr>
          <p:cNvPr id="38" name="Straight Arrow Connector 37" descr="137 zalo kim anh">
            <a:extLst>
              <a:ext uri="{FF2B5EF4-FFF2-40B4-BE49-F238E27FC236}">
                <a16:creationId xmlns="" xmlns:a16="http://schemas.microsoft.com/office/drawing/2014/main" id="{AA80BB6B-D3AB-47F3-EA7E-07F3EF7A457F}"/>
              </a:ext>
            </a:extLst>
          </p:cNvPr>
          <p:cNvCxnSpPr/>
          <p:nvPr/>
        </p:nvCxnSpPr>
        <p:spPr>
          <a:xfrm>
            <a:off x="9829508" y="3183957"/>
            <a:ext cx="0" cy="109728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descr="137 zalo kim anh">
                <a:extLst>
                  <a:ext uri="{FF2B5EF4-FFF2-40B4-BE49-F238E27FC236}">
                    <a16:creationId xmlns="" xmlns:a16="http://schemas.microsoft.com/office/drawing/2014/main" id="{C1E489E1-A218-FFB0-EC08-29EAED7B22B5}"/>
                  </a:ext>
                </a:extLst>
              </p:cNvPr>
              <p:cNvSpPr txBox="1"/>
              <p:nvPr/>
            </p:nvSpPr>
            <p:spPr>
              <a:xfrm>
                <a:off x="9345734" y="3897284"/>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FF0000"/>
                              </a:solidFill>
                              <a:effectLst/>
                              <a:latin typeface="Cambria Math"/>
                              <a:ea typeface="Times New Roman" panose="02020603050405020304" pitchFamily="18" charset="0"/>
                            </a:rPr>
                          </m:ctrlPr>
                        </m:accPr>
                        <m:e>
                          <m:r>
                            <a:rPr lang="en-US" sz="2800" b="1" i="1">
                              <a:solidFill>
                                <a:srgbClr val="FF0000"/>
                              </a:solidFill>
                              <a:effectLst/>
                              <a:latin typeface="Cambria Math" panose="02040503050406030204" pitchFamily="18" charset="0"/>
                              <a:ea typeface="Times New Roman" panose="02020603050405020304" pitchFamily="18" charset="0"/>
                            </a:rPr>
                            <m:t>𝑷</m:t>
                          </m:r>
                        </m:e>
                      </m:acc>
                    </m:oMath>
                  </m:oMathPara>
                </a14:m>
                <a:endParaRPr lang="en-US" sz="2800" b="1">
                  <a:solidFill>
                    <a:srgbClr val="FF0000"/>
                  </a:solidFill>
                </a:endParaRPr>
              </a:p>
            </p:txBody>
          </p:sp>
        </mc:Choice>
        <mc:Fallback xmlns="">
          <p:sp>
            <p:nvSpPr>
              <p:cNvPr id="39" name="TextBox 38" descr="137 zalo kim anh">
                <a:extLst>
                  <a:ext uri="{FF2B5EF4-FFF2-40B4-BE49-F238E27FC236}">
                    <a16:creationId xmlns:a16="http://schemas.microsoft.com/office/drawing/2014/main" id="{C1E489E1-A218-FFB0-EC08-29EAED7B22B5}"/>
                  </a:ext>
                </a:extLst>
              </p:cNvPr>
              <p:cNvSpPr txBox="1">
                <a:spLocks noRot="1" noChangeAspect="1" noMove="1" noResize="1" noEditPoints="1" noAdjustHandles="1" noChangeArrowheads="1" noChangeShapeType="1" noTextEdit="1"/>
              </p:cNvSpPr>
              <p:nvPr/>
            </p:nvSpPr>
            <p:spPr>
              <a:xfrm>
                <a:off x="9345734" y="3897284"/>
                <a:ext cx="391332" cy="575479"/>
              </a:xfrm>
              <a:prstGeom prst="rect">
                <a:avLst/>
              </a:prstGeom>
              <a:blipFill>
                <a:blip r:embed="rId17"/>
                <a:stretch>
                  <a:fillRect/>
                </a:stretch>
              </a:blipFill>
            </p:spPr>
            <p:txBody>
              <a:bodyPr/>
              <a:lstStyle/>
              <a:p>
                <a:r>
                  <a:rPr lang="vi-VN">
                    <a:noFill/>
                  </a:rPr>
                  <a:t> </a:t>
                </a:r>
              </a:p>
            </p:txBody>
          </p:sp>
        </mc:Fallback>
      </mc:AlternateContent>
      <p:cxnSp>
        <p:nvCxnSpPr>
          <p:cNvPr id="40" name="Straight Arrow Connector 39" descr="137 zalo kim anh">
            <a:extLst>
              <a:ext uri="{FF2B5EF4-FFF2-40B4-BE49-F238E27FC236}">
                <a16:creationId xmlns="" xmlns:a16="http://schemas.microsoft.com/office/drawing/2014/main" id="{5441154D-F2D8-6445-1C0B-597B7D64967C}"/>
              </a:ext>
            </a:extLst>
          </p:cNvPr>
          <p:cNvCxnSpPr/>
          <p:nvPr/>
        </p:nvCxnSpPr>
        <p:spPr>
          <a:xfrm>
            <a:off x="6756008" y="2027273"/>
            <a:ext cx="0" cy="640080"/>
          </a:xfrm>
          <a:prstGeom prst="straightConnector1">
            <a:avLst/>
          </a:prstGeom>
          <a:ln w="38100">
            <a:solidFill>
              <a:schemeClr val="accent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descr="137 zalo kim anh">
                <a:extLst>
                  <a:ext uri="{FF2B5EF4-FFF2-40B4-BE49-F238E27FC236}">
                    <a16:creationId xmlns="" xmlns:a16="http://schemas.microsoft.com/office/drawing/2014/main" id="{95EB3449-C14C-B72F-D8FC-7355D7D2235A}"/>
                  </a:ext>
                </a:extLst>
              </p:cNvPr>
              <p:cNvSpPr txBox="1"/>
              <p:nvPr/>
            </p:nvSpPr>
            <p:spPr>
              <a:xfrm>
                <a:off x="6195656" y="1939170"/>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chemeClr val="accent5"/>
                              </a:solidFill>
                              <a:effectLst/>
                              <a:latin typeface="Cambria Math"/>
                            </a:rPr>
                          </m:ctrlPr>
                        </m:sSubPr>
                        <m:e>
                          <m:acc>
                            <m:accPr>
                              <m:chr m:val="⃗"/>
                              <m:ctrlPr>
                                <a:rPr lang="en-US" sz="2800" b="1" i="1">
                                  <a:solidFill>
                                    <a:schemeClr val="accent5"/>
                                  </a:solidFill>
                                  <a:latin typeface="Cambria Math"/>
                                  <a:ea typeface="Times New Roman" panose="02020603050405020304" pitchFamily="18" charset="0"/>
                                </a:rPr>
                              </m:ctrlPr>
                            </m:accPr>
                            <m:e>
                              <m:r>
                                <a:rPr lang="en-US" sz="2800" b="1" i="1" smtClean="0">
                                  <a:solidFill>
                                    <a:schemeClr val="accent5"/>
                                  </a:solidFill>
                                  <a:latin typeface="Cambria Math" panose="02040503050406030204" pitchFamily="18" charset="0"/>
                                  <a:ea typeface="Times New Roman" panose="02020603050405020304" pitchFamily="18" charset="0"/>
                                </a:rPr>
                                <m:t>𝑭</m:t>
                              </m:r>
                            </m:e>
                          </m:acc>
                        </m:e>
                        <m:sub>
                          <m:r>
                            <a:rPr lang="en-US" sz="2800" b="1" i="1" smtClean="0">
                              <a:solidFill>
                                <a:schemeClr val="accent5"/>
                              </a:solidFill>
                              <a:effectLst/>
                              <a:latin typeface="Cambria Math" panose="02040503050406030204" pitchFamily="18" charset="0"/>
                            </a:rPr>
                            <m:t>𝑨</m:t>
                          </m:r>
                        </m:sub>
                      </m:sSub>
                    </m:oMath>
                  </m:oMathPara>
                </a14:m>
                <a:endParaRPr lang="en-US" sz="2800" b="1">
                  <a:solidFill>
                    <a:schemeClr val="accent5"/>
                  </a:solidFill>
                </a:endParaRPr>
              </a:p>
            </p:txBody>
          </p:sp>
        </mc:Choice>
        <mc:Fallback xmlns="">
          <p:sp>
            <p:nvSpPr>
              <p:cNvPr id="41" name="TextBox 40" descr="137 zalo kim anh">
                <a:extLst>
                  <a:ext uri="{FF2B5EF4-FFF2-40B4-BE49-F238E27FC236}">
                    <a16:creationId xmlns:a16="http://schemas.microsoft.com/office/drawing/2014/main" id="{95EB3449-C14C-B72F-D8FC-7355D7D2235A}"/>
                  </a:ext>
                </a:extLst>
              </p:cNvPr>
              <p:cNvSpPr txBox="1">
                <a:spLocks noRot="1" noChangeAspect="1" noMove="1" noResize="1" noEditPoints="1" noAdjustHandles="1" noChangeArrowheads="1" noChangeShapeType="1" noTextEdit="1"/>
              </p:cNvSpPr>
              <p:nvPr/>
            </p:nvSpPr>
            <p:spPr>
              <a:xfrm>
                <a:off x="6195656" y="1939170"/>
                <a:ext cx="391332" cy="575479"/>
              </a:xfrm>
              <a:prstGeom prst="rect">
                <a:avLst/>
              </a:prstGeom>
              <a:blipFill>
                <a:blip r:embed="rId18"/>
                <a:stretch>
                  <a:fillRect r="-20000"/>
                </a:stretch>
              </a:blipFill>
            </p:spPr>
            <p:txBody>
              <a:bodyPr/>
              <a:lstStyle/>
              <a:p>
                <a:r>
                  <a:rPr lang="vi-VN">
                    <a:noFill/>
                  </a:rPr>
                  <a:t> </a:t>
                </a:r>
              </a:p>
            </p:txBody>
          </p:sp>
        </mc:Fallback>
      </mc:AlternateContent>
      <p:cxnSp>
        <p:nvCxnSpPr>
          <p:cNvPr id="42" name="Straight Arrow Connector 41" descr="137 zalo kim anh">
            <a:extLst>
              <a:ext uri="{FF2B5EF4-FFF2-40B4-BE49-F238E27FC236}">
                <a16:creationId xmlns="" xmlns:a16="http://schemas.microsoft.com/office/drawing/2014/main" id="{2E14AA7C-E059-7FD6-C8F9-812E9581E9DF}"/>
              </a:ext>
            </a:extLst>
          </p:cNvPr>
          <p:cNvCxnSpPr/>
          <p:nvPr/>
        </p:nvCxnSpPr>
        <p:spPr>
          <a:xfrm>
            <a:off x="8341222" y="2034348"/>
            <a:ext cx="0" cy="822960"/>
          </a:xfrm>
          <a:prstGeom prst="straightConnector1">
            <a:avLst/>
          </a:prstGeom>
          <a:ln w="38100">
            <a:solidFill>
              <a:schemeClr val="accent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descr="137 zalo kim anh">
                <a:extLst>
                  <a:ext uri="{FF2B5EF4-FFF2-40B4-BE49-F238E27FC236}">
                    <a16:creationId xmlns="" xmlns:a16="http://schemas.microsoft.com/office/drawing/2014/main" id="{08801BCD-9454-249A-A896-6E4A58FA341E}"/>
                  </a:ext>
                </a:extLst>
              </p:cNvPr>
              <p:cNvSpPr txBox="1"/>
              <p:nvPr/>
            </p:nvSpPr>
            <p:spPr>
              <a:xfrm>
                <a:off x="7820473" y="1939169"/>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chemeClr val="accent5"/>
                              </a:solidFill>
                              <a:effectLst/>
                              <a:latin typeface="Cambria Math"/>
                            </a:rPr>
                          </m:ctrlPr>
                        </m:sSubPr>
                        <m:e>
                          <m:acc>
                            <m:accPr>
                              <m:chr m:val="⃗"/>
                              <m:ctrlPr>
                                <a:rPr lang="en-US" sz="2800" b="1" i="1">
                                  <a:solidFill>
                                    <a:schemeClr val="accent5"/>
                                  </a:solidFill>
                                  <a:latin typeface="Cambria Math"/>
                                  <a:ea typeface="Times New Roman" panose="02020603050405020304" pitchFamily="18" charset="0"/>
                                </a:rPr>
                              </m:ctrlPr>
                            </m:accPr>
                            <m:e>
                              <m:r>
                                <a:rPr lang="en-US" sz="2800" b="1" i="1" smtClean="0">
                                  <a:solidFill>
                                    <a:schemeClr val="accent5"/>
                                  </a:solidFill>
                                  <a:latin typeface="Cambria Math" panose="02040503050406030204" pitchFamily="18" charset="0"/>
                                  <a:ea typeface="Times New Roman" panose="02020603050405020304" pitchFamily="18" charset="0"/>
                                </a:rPr>
                                <m:t>𝑭</m:t>
                              </m:r>
                            </m:e>
                          </m:acc>
                        </m:e>
                        <m:sub>
                          <m:r>
                            <a:rPr lang="en-US" sz="2800" b="1" i="1" smtClean="0">
                              <a:solidFill>
                                <a:schemeClr val="accent5"/>
                              </a:solidFill>
                              <a:effectLst/>
                              <a:latin typeface="Cambria Math" panose="02040503050406030204" pitchFamily="18" charset="0"/>
                            </a:rPr>
                            <m:t>𝑨</m:t>
                          </m:r>
                        </m:sub>
                      </m:sSub>
                    </m:oMath>
                  </m:oMathPara>
                </a14:m>
                <a:endParaRPr lang="en-US" sz="2800" b="1">
                  <a:solidFill>
                    <a:schemeClr val="accent5"/>
                  </a:solidFill>
                </a:endParaRPr>
              </a:p>
            </p:txBody>
          </p:sp>
        </mc:Choice>
        <mc:Fallback xmlns="">
          <p:sp>
            <p:nvSpPr>
              <p:cNvPr id="43" name="TextBox 42" descr="137 zalo kim anh">
                <a:extLst>
                  <a:ext uri="{FF2B5EF4-FFF2-40B4-BE49-F238E27FC236}">
                    <a16:creationId xmlns:a16="http://schemas.microsoft.com/office/drawing/2014/main" id="{08801BCD-9454-249A-A896-6E4A58FA341E}"/>
                  </a:ext>
                </a:extLst>
              </p:cNvPr>
              <p:cNvSpPr txBox="1">
                <a:spLocks noRot="1" noChangeAspect="1" noMove="1" noResize="1" noEditPoints="1" noAdjustHandles="1" noChangeArrowheads="1" noChangeShapeType="1" noTextEdit="1"/>
              </p:cNvSpPr>
              <p:nvPr/>
            </p:nvSpPr>
            <p:spPr>
              <a:xfrm>
                <a:off x="7820473" y="1939169"/>
                <a:ext cx="391332" cy="575479"/>
              </a:xfrm>
              <a:prstGeom prst="rect">
                <a:avLst/>
              </a:prstGeom>
              <a:blipFill>
                <a:blip r:embed="rId19"/>
                <a:stretch>
                  <a:fillRect r="-21875"/>
                </a:stretch>
              </a:blipFill>
            </p:spPr>
            <p:txBody>
              <a:bodyPr/>
              <a:lstStyle/>
              <a:p>
                <a:r>
                  <a:rPr lang="vi-VN">
                    <a:noFill/>
                  </a:rPr>
                  <a:t> </a:t>
                </a:r>
              </a:p>
            </p:txBody>
          </p:sp>
        </mc:Fallback>
      </mc:AlternateContent>
      <p:cxnSp>
        <p:nvCxnSpPr>
          <p:cNvPr id="44" name="Straight Arrow Connector 43" descr="137 zalo kim anh">
            <a:extLst>
              <a:ext uri="{FF2B5EF4-FFF2-40B4-BE49-F238E27FC236}">
                <a16:creationId xmlns="" xmlns:a16="http://schemas.microsoft.com/office/drawing/2014/main" id="{A1412364-E409-BC2C-82D6-144CB268A67C}"/>
              </a:ext>
            </a:extLst>
          </p:cNvPr>
          <p:cNvCxnSpPr/>
          <p:nvPr/>
        </p:nvCxnSpPr>
        <p:spPr>
          <a:xfrm>
            <a:off x="9833269" y="2086677"/>
            <a:ext cx="0" cy="1097280"/>
          </a:xfrm>
          <a:prstGeom prst="straightConnector1">
            <a:avLst/>
          </a:prstGeom>
          <a:ln w="38100">
            <a:solidFill>
              <a:schemeClr val="accent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descr="137 zalo kim anh">
                <a:extLst>
                  <a:ext uri="{FF2B5EF4-FFF2-40B4-BE49-F238E27FC236}">
                    <a16:creationId xmlns="" xmlns:a16="http://schemas.microsoft.com/office/drawing/2014/main" id="{328FF9B8-F732-AC7E-2954-976600808BA8}"/>
                  </a:ext>
                </a:extLst>
              </p:cNvPr>
              <p:cNvSpPr txBox="1"/>
              <p:nvPr/>
            </p:nvSpPr>
            <p:spPr>
              <a:xfrm>
                <a:off x="9272917" y="1739533"/>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chemeClr val="accent5"/>
                              </a:solidFill>
                              <a:effectLst/>
                              <a:latin typeface="Cambria Math"/>
                            </a:rPr>
                          </m:ctrlPr>
                        </m:sSubPr>
                        <m:e>
                          <m:acc>
                            <m:accPr>
                              <m:chr m:val="⃗"/>
                              <m:ctrlPr>
                                <a:rPr lang="en-US" sz="2800" b="1" i="1">
                                  <a:solidFill>
                                    <a:schemeClr val="accent5"/>
                                  </a:solidFill>
                                  <a:latin typeface="Cambria Math"/>
                                  <a:ea typeface="Times New Roman" panose="02020603050405020304" pitchFamily="18" charset="0"/>
                                </a:rPr>
                              </m:ctrlPr>
                            </m:accPr>
                            <m:e>
                              <m:r>
                                <a:rPr lang="en-US" sz="2800" b="1" i="1" smtClean="0">
                                  <a:solidFill>
                                    <a:schemeClr val="accent5"/>
                                  </a:solidFill>
                                  <a:latin typeface="Cambria Math" panose="02040503050406030204" pitchFamily="18" charset="0"/>
                                  <a:ea typeface="Times New Roman" panose="02020603050405020304" pitchFamily="18" charset="0"/>
                                </a:rPr>
                                <m:t>𝑭</m:t>
                              </m:r>
                            </m:e>
                          </m:acc>
                        </m:e>
                        <m:sub>
                          <m:r>
                            <a:rPr lang="en-US" sz="2800" b="1" i="1" smtClean="0">
                              <a:solidFill>
                                <a:schemeClr val="accent5"/>
                              </a:solidFill>
                              <a:effectLst/>
                              <a:latin typeface="Cambria Math" panose="02040503050406030204" pitchFamily="18" charset="0"/>
                            </a:rPr>
                            <m:t>𝑨</m:t>
                          </m:r>
                        </m:sub>
                      </m:sSub>
                    </m:oMath>
                  </m:oMathPara>
                </a14:m>
                <a:endParaRPr lang="en-US" sz="2800" b="1">
                  <a:solidFill>
                    <a:schemeClr val="accent5"/>
                  </a:solidFill>
                </a:endParaRPr>
              </a:p>
            </p:txBody>
          </p:sp>
        </mc:Choice>
        <mc:Fallback xmlns="">
          <p:sp>
            <p:nvSpPr>
              <p:cNvPr id="45" name="TextBox 44" descr="137 zalo kim anh">
                <a:extLst>
                  <a:ext uri="{FF2B5EF4-FFF2-40B4-BE49-F238E27FC236}">
                    <a16:creationId xmlns:a16="http://schemas.microsoft.com/office/drawing/2014/main" id="{328FF9B8-F732-AC7E-2954-976600808BA8}"/>
                  </a:ext>
                </a:extLst>
              </p:cNvPr>
              <p:cNvSpPr txBox="1">
                <a:spLocks noRot="1" noChangeAspect="1" noMove="1" noResize="1" noEditPoints="1" noAdjustHandles="1" noChangeArrowheads="1" noChangeShapeType="1" noTextEdit="1"/>
              </p:cNvSpPr>
              <p:nvPr/>
            </p:nvSpPr>
            <p:spPr>
              <a:xfrm>
                <a:off x="9272917" y="1739533"/>
                <a:ext cx="391332" cy="575479"/>
              </a:xfrm>
              <a:prstGeom prst="rect">
                <a:avLst/>
              </a:prstGeom>
              <a:blipFill>
                <a:blip r:embed="rId20"/>
                <a:stretch>
                  <a:fillRect r="-21875"/>
                </a:stretch>
              </a:blipFill>
            </p:spPr>
            <p:txBody>
              <a:bodyPr/>
              <a:lstStyle/>
              <a:p>
                <a:r>
                  <a:rPr lang="vi-VN">
                    <a:noFill/>
                  </a:rPr>
                  <a:t> </a:t>
                </a:r>
              </a:p>
            </p:txBody>
          </p:sp>
        </mc:Fallback>
      </mc:AlternateContent>
    </p:spTree>
    <p:custDataLst>
      <p:tags r:id="rId1"/>
    </p:custDataLst>
    <p:extLst>
      <p:ext uri="{BB962C8B-B14F-4D97-AF65-F5344CB8AC3E}">
        <p14:creationId xmlns:p14="http://schemas.microsoft.com/office/powerpoint/2010/main" val="741551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up)">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up)">
                                      <p:cBhvr>
                                        <p:cTn id="20" dur="500"/>
                                        <p:tgtEl>
                                          <p:spTgt spid="40"/>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up)">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up)">
                                      <p:cBhvr>
                                        <p:cTn id="28" dur="500"/>
                                        <p:tgtEl>
                                          <p:spTgt spid="3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up)">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up)">
                                      <p:cBhvr>
                                        <p:cTn id="36" dur="500"/>
                                        <p:tgtEl>
                                          <p:spTgt spid="42"/>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up)">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up)">
                                      <p:cBhvr>
                                        <p:cTn id="44" dur="500"/>
                                        <p:tgtEl>
                                          <p:spTgt spid="38"/>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up)">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up)">
                                      <p:cBhvr>
                                        <p:cTn id="52" dur="500"/>
                                        <p:tgtEl>
                                          <p:spTgt spid="44"/>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up)">
                                      <p:cBhvr>
                                        <p:cTn id="55" dur="500"/>
                                        <p:tgtEl>
                                          <p:spTgt spid="45"/>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1000"/>
                                        <p:tgtEl>
                                          <p:spTgt spid="31"/>
                                        </p:tgtEl>
                                      </p:cBhvr>
                                    </p:animEffect>
                                    <p:anim calcmode="lin" valueType="num">
                                      <p:cBhvr>
                                        <p:cTn id="61" dur="1000" fill="hold"/>
                                        <p:tgtEl>
                                          <p:spTgt spid="31"/>
                                        </p:tgtEl>
                                        <p:attrNameLst>
                                          <p:attrName>ppt_x</p:attrName>
                                        </p:attrNameLst>
                                      </p:cBhvr>
                                      <p:tavLst>
                                        <p:tav tm="0">
                                          <p:val>
                                            <p:strVal val="#ppt_x"/>
                                          </p:val>
                                        </p:tav>
                                        <p:tav tm="100000">
                                          <p:val>
                                            <p:strVal val="#ppt_x"/>
                                          </p:val>
                                        </p:tav>
                                      </p:tavLst>
                                    </p:anim>
                                    <p:anim calcmode="lin" valueType="num">
                                      <p:cBhvr>
                                        <p:cTn id="6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7" grpId="0"/>
      <p:bldP spid="39" grpId="0"/>
      <p:bldP spid="41" grpId="0"/>
      <p:bldP spid="43" grpId="0"/>
      <p:bldP spid="4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4</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7"/>
            <a:ext cx="4261952" cy="476033"/>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effectLst/>
                <a:latin typeface="#9Slide03 AllRoundGothic" panose="020B0703020202020104" pitchFamily="34" charset="0"/>
                <a:ea typeface="Times New Roman" panose="02020603050405020304" pitchFamily="18" charset="0"/>
              </a:rPr>
              <a:t>Lực đẩy Archimedes</a:t>
            </a:r>
            <a:endParaRPr lang="en-US" sz="2800" b="1" dirty="0">
              <a:solidFill>
                <a:schemeClr val="accent2">
                  <a:lumMod val="50000"/>
                </a:schemeClr>
              </a:solidFill>
              <a:latin typeface="#9Slide03 AllRoundGothic" panose="020B0703020202020104" pitchFamily="34" charset="0"/>
            </a:endParaRPr>
          </a:p>
        </p:txBody>
      </p:sp>
      <p:sp>
        <p:nvSpPr>
          <p:cNvPr id="6" name="Rectangle 5" descr="137 zalo kim anh">
            <a:extLst>
              <a:ext uri="{FF2B5EF4-FFF2-40B4-BE49-F238E27FC236}">
                <a16:creationId xmlns="" xmlns:a16="http://schemas.microsoft.com/office/drawing/2014/main" id="{02170A1B-B9FC-F875-59A6-9CE5EEA5C1CC}"/>
              </a:ext>
            </a:extLst>
          </p:cNvPr>
          <p:cNvSpPr/>
          <p:nvPr/>
        </p:nvSpPr>
        <p:spPr>
          <a:xfrm>
            <a:off x="2771305" y="928596"/>
            <a:ext cx="6053381" cy="62443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a:solidFill>
                  <a:schemeClr val="accent2">
                    <a:lumMod val="50000"/>
                  </a:schemeClr>
                </a:solidFill>
                <a:latin typeface="#9Slide03 AllRoundGothic" panose="020B0703020202020104" pitchFamily="34" charset="0"/>
                <a:ea typeface="Times New Roman" panose="02020603050405020304" pitchFamily="18" charset="0"/>
              </a:rPr>
              <a:t>Xác định điểm đặt và độ lớn của lực đẩy </a:t>
            </a:r>
            <a:r>
              <a:rPr lang="en-US" sz="2400" b="1">
                <a:solidFill>
                  <a:schemeClr val="accent2">
                    <a:lumMod val="50000"/>
                  </a:schemeClr>
                </a:solidFill>
                <a:latin typeface="#9Slide03 AllRoundGothic" panose="020B0703020202020104" pitchFamily="34" charset="0"/>
                <a:ea typeface="Times New Roman" panose="02020603050405020304" pitchFamily="18" charset="0"/>
              </a:rPr>
              <a:t>Archimedes</a:t>
            </a:r>
            <a:endParaRPr lang="en-US" sz="2400" dirty="0">
              <a:solidFill>
                <a:schemeClr val="accent2">
                  <a:lumMod val="50000"/>
                </a:schemeClr>
              </a:solidFill>
              <a:effectLst/>
              <a:latin typeface="#9Slide03 AllRoundGothic" panose="020B0703020202020104" pitchFamily="34" charset="0"/>
              <a:ea typeface="Times New Roman" panose="02020603050405020304" pitchFamily="18" charset="0"/>
            </a:endParaRPr>
          </a:p>
        </p:txBody>
      </p:sp>
      <p:grpSp>
        <p:nvGrpSpPr>
          <p:cNvPr id="27" name="Group 26" descr="137 zalo kim anh">
            <a:extLst>
              <a:ext uri="{FF2B5EF4-FFF2-40B4-BE49-F238E27FC236}">
                <a16:creationId xmlns="" xmlns:a16="http://schemas.microsoft.com/office/drawing/2014/main" id="{E196376D-97E2-CB06-E327-F7DB6F087843}"/>
              </a:ext>
            </a:extLst>
          </p:cNvPr>
          <p:cNvGrpSpPr/>
          <p:nvPr/>
        </p:nvGrpSpPr>
        <p:grpSpPr>
          <a:xfrm>
            <a:off x="323288" y="993289"/>
            <a:ext cx="2448017" cy="421658"/>
            <a:chOff x="6195920" y="2117035"/>
            <a:chExt cx="2448017" cy="421658"/>
          </a:xfrm>
        </p:grpSpPr>
        <p:sp>
          <p:nvSpPr>
            <p:cNvPr id="20" name="MH_Other_5">
              <a:extLst>
                <a:ext uri="{FF2B5EF4-FFF2-40B4-BE49-F238E27FC236}">
                  <a16:creationId xmlns="" xmlns:a16="http://schemas.microsoft.com/office/drawing/2014/main" id="{F2F38239-95A2-B325-7FB6-34A054DBCF3B}"/>
                </a:ext>
              </a:extLst>
            </p:cNvPr>
            <p:cNvSpPr/>
            <p:nvPr>
              <p:custDataLst>
                <p:tags r:id="rId8"/>
              </p:custDataLst>
            </p:nvPr>
          </p:nvSpPr>
          <p:spPr>
            <a:xfrm>
              <a:off x="6195920" y="2117035"/>
              <a:ext cx="2448017" cy="421658"/>
            </a:xfrm>
            <a:prstGeom prst="homePlate">
              <a:avLst/>
            </a:prstGeom>
            <a:solidFill>
              <a:schemeClr val="accent2"/>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21" name="MH_SubTitle_2">
              <a:extLst>
                <a:ext uri="{FF2B5EF4-FFF2-40B4-BE49-F238E27FC236}">
                  <a16:creationId xmlns="" xmlns:a16="http://schemas.microsoft.com/office/drawing/2014/main" id="{0EC175E1-95CF-4F38-7221-77890AEFF420}"/>
                </a:ext>
              </a:extLst>
            </p:cNvPr>
            <p:cNvSpPr>
              <a:spLocks noChangeArrowheads="1"/>
            </p:cNvSpPr>
            <p:nvPr>
              <p:custDataLst>
                <p:tags r:id="rId9"/>
              </p:custDataLst>
            </p:nvPr>
          </p:nvSpPr>
          <p:spPr bwMode="auto">
            <a:xfrm>
              <a:off x="6371777" y="2149007"/>
              <a:ext cx="2212208" cy="357710"/>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2</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pSp>
        <p:nvGrpSpPr>
          <p:cNvPr id="24" name="组合 5" descr="137 zalo kim anh">
            <a:extLst>
              <a:ext uri="{FF2B5EF4-FFF2-40B4-BE49-F238E27FC236}">
                <a16:creationId xmlns="" xmlns:a16="http://schemas.microsoft.com/office/drawing/2014/main" id="{1115FE03-D717-1B84-C08C-A80D2F74E2DE}"/>
              </a:ext>
            </a:extLst>
          </p:cNvPr>
          <p:cNvGrpSpPr/>
          <p:nvPr/>
        </p:nvGrpSpPr>
        <p:grpSpPr>
          <a:xfrm>
            <a:off x="10006830" y="158109"/>
            <a:ext cx="2011680" cy="2011680"/>
            <a:chOff x="3509125" y="3996806"/>
            <a:chExt cx="1658403" cy="1660350"/>
          </a:xfrm>
        </p:grpSpPr>
        <p:sp>
          <p:nvSpPr>
            <p:cNvPr id="25" name="MH_Other_1">
              <a:extLst>
                <a:ext uri="{FF2B5EF4-FFF2-40B4-BE49-F238E27FC236}">
                  <a16:creationId xmlns="" xmlns:a16="http://schemas.microsoft.com/office/drawing/2014/main" id="{DF3720FE-B6BC-8F79-1126-3BAF283FB339}"/>
                </a:ext>
              </a:extLst>
            </p:cNvPr>
            <p:cNvSpPr/>
            <p:nvPr>
              <p:custDataLst>
                <p:tags r:id="rId6"/>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26" name="MH_SubTitle_1">
              <a:extLst>
                <a:ext uri="{FF2B5EF4-FFF2-40B4-BE49-F238E27FC236}">
                  <a16:creationId xmlns="" xmlns:a16="http://schemas.microsoft.com/office/drawing/2014/main" id="{AE19E63F-7B18-93CA-90AB-6C64E5C8AD7C}"/>
                </a:ext>
              </a:extLst>
            </p:cNvPr>
            <p:cNvSpPr/>
            <p:nvPr>
              <p:custDataLst>
                <p:tags r:id="rId7"/>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6</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5" name="Content Placeholder 2" descr="137 zalo kim anh">
            <a:extLst>
              <a:ext uri="{FF2B5EF4-FFF2-40B4-BE49-F238E27FC236}">
                <a16:creationId xmlns="" xmlns:a16="http://schemas.microsoft.com/office/drawing/2014/main" id="{D7FADE16-652E-DE52-0C28-5B0C783324BF}"/>
              </a:ext>
            </a:extLst>
          </p:cNvPr>
          <p:cNvSpPr txBox="1">
            <a:spLocks/>
          </p:cNvSpPr>
          <p:nvPr/>
        </p:nvSpPr>
        <p:spPr>
          <a:xfrm>
            <a:off x="1092645" y="4099089"/>
            <a:ext cx="10006709" cy="14639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0" indent="-1828800" algn="just">
              <a:lnSpc>
                <a:spcPct val="100000"/>
              </a:lnSpc>
              <a:spcBef>
                <a:spcPts val="0"/>
              </a:spcBef>
              <a:buFont typeface="Arial" panose="020B0604020202020204" pitchFamily="34" charset="0"/>
              <a:buNone/>
            </a:pPr>
            <a:r>
              <a:rPr lang="en-US" sz="2400">
                <a:solidFill>
                  <a:schemeClr val="accent2">
                    <a:lumMod val="50000"/>
                  </a:schemeClr>
                </a:solidFill>
                <a:latin typeface="#9Slide03 AllRoundGothic" panose="020B0703020202020104" pitchFamily="34" charset="0"/>
                <a:ea typeface="Times New Roman" panose="02020603050405020304" pitchFamily="18" charset="0"/>
              </a:rPr>
              <a:t>+ Điểm đặt: </a:t>
            </a:r>
            <a:r>
              <a:rPr lang="en-US" sz="2400">
                <a:latin typeface="#9Slide03 AllRoundGothic" panose="020B0703020202020104" pitchFamily="34" charset="0"/>
                <a:ea typeface="Times New Roman" panose="02020603050405020304" pitchFamily="18" charset="0"/>
              </a:rPr>
              <a:t>tại tâm đối xứng của phần vật nằm trong chất lỏng hoặc chất khí</a:t>
            </a:r>
          </a:p>
          <a:p>
            <a:pPr marL="1379538" indent="-1379538" algn="just">
              <a:lnSpc>
                <a:spcPct val="100000"/>
              </a:lnSpc>
              <a:spcBef>
                <a:spcPts val="0"/>
              </a:spcBef>
              <a:buFont typeface="Arial" panose="020B0604020202020204" pitchFamily="34" charset="0"/>
              <a:buNone/>
            </a:pPr>
            <a:r>
              <a:rPr lang="en-US" sz="2400">
                <a:solidFill>
                  <a:schemeClr val="accent2">
                    <a:lumMod val="50000"/>
                  </a:schemeClr>
                </a:solidFill>
                <a:latin typeface="#9Slide03 AllRoundGothic" panose="020B0703020202020104" pitchFamily="34" charset="0"/>
                <a:ea typeface="Times New Roman" panose="02020603050405020304" pitchFamily="18" charset="0"/>
              </a:rPr>
              <a:t>+ Độ lớn: </a:t>
            </a:r>
            <a:r>
              <a:rPr lang="en-US" sz="2400">
                <a:latin typeface="#9Slide03 AllRoundGothic" panose="020B0703020202020104" pitchFamily="34" charset="0"/>
                <a:ea typeface="Times New Roman" panose="02020603050405020304" pitchFamily="18" charset="0"/>
              </a:rPr>
              <a:t>bằng trọng lượng của phần chất lỏng hoặc chất khí mà vật chiếm chỗ</a:t>
            </a:r>
          </a:p>
        </p:txBody>
      </p:sp>
      <p:pic>
        <p:nvPicPr>
          <p:cNvPr id="9" name="Picture 2" descr="137 zalo kim anh">
            <a:extLst>
              <a:ext uri="{FF2B5EF4-FFF2-40B4-BE49-F238E27FC236}">
                <a16:creationId xmlns="" xmlns:a16="http://schemas.microsoft.com/office/drawing/2014/main" id="{210D2A2B-11CA-4484-7195-BB9EFA7BCEB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726" t="1943" r="6220" b="33810"/>
          <a:stretch/>
        </p:blipFill>
        <p:spPr bwMode="auto">
          <a:xfrm>
            <a:off x="3787783" y="1872965"/>
            <a:ext cx="4582437" cy="208349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descr="137 zalo kim anh">
            <a:extLst>
              <a:ext uri="{FF2B5EF4-FFF2-40B4-BE49-F238E27FC236}">
                <a16:creationId xmlns="" xmlns:a16="http://schemas.microsoft.com/office/drawing/2014/main" id="{55DC2181-3C61-79F9-5B82-90D814F24227}"/>
              </a:ext>
            </a:extLst>
          </p:cNvPr>
          <p:cNvCxnSpPr/>
          <p:nvPr/>
        </p:nvCxnSpPr>
        <p:spPr>
          <a:xfrm>
            <a:off x="4479609" y="2395247"/>
            <a:ext cx="0" cy="64008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descr="137 zalo kim anh">
                <a:extLst>
                  <a:ext uri="{FF2B5EF4-FFF2-40B4-BE49-F238E27FC236}">
                    <a16:creationId xmlns="" xmlns:a16="http://schemas.microsoft.com/office/drawing/2014/main" id="{B37C6687-212A-F5A9-BCD2-3D515666C719}"/>
                  </a:ext>
                </a:extLst>
              </p:cNvPr>
              <p:cNvSpPr txBox="1"/>
              <p:nvPr/>
            </p:nvSpPr>
            <p:spPr>
              <a:xfrm>
                <a:off x="4039377" y="2747587"/>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FF0000"/>
                              </a:solidFill>
                              <a:effectLst/>
                              <a:latin typeface="Cambria Math"/>
                              <a:ea typeface="Times New Roman" panose="02020603050405020304" pitchFamily="18" charset="0"/>
                            </a:rPr>
                          </m:ctrlPr>
                        </m:accPr>
                        <m:e>
                          <m:r>
                            <a:rPr lang="en-US" sz="2800" b="1" i="1">
                              <a:solidFill>
                                <a:srgbClr val="FF0000"/>
                              </a:solidFill>
                              <a:effectLst/>
                              <a:latin typeface="Cambria Math" panose="02040503050406030204" pitchFamily="18" charset="0"/>
                              <a:ea typeface="Times New Roman" panose="02020603050405020304" pitchFamily="18" charset="0"/>
                            </a:rPr>
                            <m:t>𝑷</m:t>
                          </m:r>
                        </m:e>
                      </m:acc>
                    </m:oMath>
                  </m:oMathPara>
                </a14:m>
                <a:endParaRPr lang="en-US" sz="2800" b="1">
                  <a:solidFill>
                    <a:srgbClr val="FF0000"/>
                  </a:solidFill>
                </a:endParaRPr>
              </a:p>
            </p:txBody>
          </p:sp>
        </mc:Choice>
        <mc:Fallback xmlns="">
          <p:sp>
            <p:nvSpPr>
              <p:cNvPr id="14" name="TextBox 13" descr="137 zalo kim anh">
                <a:extLst>
                  <a:ext uri="{FF2B5EF4-FFF2-40B4-BE49-F238E27FC236}">
                    <a16:creationId xmlns:a16="http://schemas.microsoft.com/office/drawing/2014/main" id="{B37C6687-212A-F5A9-BCD2-3D515666C719}"/>
                  </a:ext>
                </a:extLst>
              </p:cNvPr>
              <p:cNvSpPr txBox="1">
                <a:spLocks noRot="1" noChangeAspect="1" noMove="1" noResize="1" noEditPoints="1" noAdjustHandles="1" noChangeArrowheads="1" noChangeShapeType="1" noTextEdit="1"/>
              </p:cNvSpPr>
              <p:nvPr/>
            </p:nvSpPr>
            <p:spPr>
              <a:xfrm>
                <a:off x="4039377" y="2747587"/>
                <a:ext cx="391332" cy="575479"/>
              </a:xfrm>
              <a:prstGeom prst="rect">
                <a:avLst/>
              </a:prstGeom>
              <a:blipFill>
                <a:blip r:embed="rId13"/>
                <a:stretch>
                  <a:fillRect/>
                </a:stretch>
              </a:blipFill>
            </p:spPr>
            <p:txBody>
              <a:bodyPr/>
              <a:lstStyle/>
              <a:p>
                <a:r>
                  <a:rPr lang="vi-VN">
                    <a:noFill/>
                  </a:rPr>
                  <a:t> </a:t>
                </a:r>
              </a:p>
            </p:txBody>
          </p:sp>
        </mc:Fallback>
      </mc:AlternateContent>
      <p:cxnSp>
        <p:nvCxnSpPr>
          <p:cNvPr id="31" name="Straight Arrow Connector 30" descr="137 zalo kim anh">
            <a:extLst>
              <a:ext uri="{FF2B5EF4-FFF2-40B4-BE49-F238E27FC236}">
                <a16:creationId xmlns="" xmlns:a16="http://schemas.microsoft.com/office/drawing/2014/main" id="{3EF7BB5B-3FBC-7084-6831-3EFBFF2321AF}"/>
              </a:ext>
            </a:extLst>
          </p:cNvPr>
          <p:cNvCxnSpPr/>
          <p:nvPr/>
        </p:nvCxnSpPr>
        <p:spPr>
          <a:xfrm>
            <a:off x="6076996" y="2570139"/>
            <a:ext cx="0" cy="82296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descr="137 zalo kim anh">
                <a:extLst>
                  <a:ext uri="{FF2B5EF4-FFF2-40B4-BE49-F238E27FC236}">
                    <a16:creationId xmlns="" xmlns:a16="http://schemas.microsoft.com/office/drawing/2014/main" id="{9072865E-FC5E-2BB4-1843-9AAE475C20CE}"/>
                  </a:ext>
                </a:extLst>
              </p:cNvPr>
              <p:cNvSpPr txBox="1"/>
              <p:nvPr/>
            </p:nvSpPr>
            <p:spPr>
              <a:xfrm>
                <a:off x="5579153" y="2964457"/>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FF0000"/>
                              </a:solidFill>
                              <a:effectLst/>
                              <a:latin typeface="Cambria Math"/>
                              <a:ea typeface="Times New Roman" panose="02020603050405020304" pitchFamily="18" charset="0"/>
                            </a:rPr>
                          </m:ctrlPr>
                        </m:accPr>
                        <m:e>
                          <m:r>
                            <a:rPr lang="en-US" sz="2800" b="1" i="1">
                              <a:solidFill>
                                <a:srgbClr val="FF0000"/>
                              </a:solidFill>
                              <a:effectLst/>
                              <a:latin typeface="Cambria Math" panose="02040503050406030204" pitchFamily="18" charset="0"/>
                              <a:ea typeface="Times New Roman" panose="02020603050405020304" pitchFamily="18" charset="0"/>
                            </a:rPr>
                            <m:t>𝑷</m:t>
                          </m:r>
                        </m:e>
                      </m:acc>
                    </m:oMath>
                  </m:oMathPara>
                </a14:m>
                <a:endParaRPr lang="en-US" sz="2800" b="1">
                  <a:solidFill>
                    <a:srgbClr val="FF0000"/>
                  </a:solidFill>
                </a:endParaRPr>
              </a:p>
            </p:txBody>
          </p:sp>
        </mc:Choice>
        <mc:Fallback xmlns="">
          <p:sp>
            <p:nvSpPr>
              <p:cNvPr id="32" name="TextBox 31" descr="137 zalo kim anh">
                <a:extLst>
                  <a:ext uri="{FF2B5EF4-FFF2-40B4-BE49-F238E27FC236}">
                    <a16:creationId xmlns:a16="http://schemas.microsoft.com/office/drawing/2014/main" id="{9072865E-FC5E-2BB4-1843-9AAE475C20CE}"/>
                  </a:ext>
                </a:extLst>
              </p:cNvPr>
              <p:cNvSpPr txBox="1">
                <a:spLocks noRot="1" noChangeAspect="1" noMove="1" noResize="1" noEditPoints="1" noAdjustHandles="1" noChangeArrowheads="1" noChangeShapeType="1" noTextEdit="1"/>
              </p:cNvSpPr>
              <p:nvPr/>
            </p:nvSpPr>
            <p:spPr>
              <a:xfrm>
                <a:off x="5579153" y="2964457"/>
                <a:ext cx="391332" cy="575479"/>
              </a:xfrm>
              <a:prstGeom prst="rect">
                <a:avLst/>
              </a:prstGeom>
              <a:blipFill>
                <a:blip r:embed="rId14"/>
                <a:stretch>
                  <a:fillRect/>
                </a:stretch>
              </a:blipFill>
            </p:spPr>
            <p:txBody>
              <a:bodyPr/>
              <a:lstStyle/>
              <a:p>
                <a:r>
                  <a:rPr lang="vi-VN">
                    <a:noFill/>
                  </a:rPr>
                  <a:t> </a:t>
                </a:r>
              </a:p>
            </p:txBody>
          </p:sp>
        </mc:Fallback>
      </mc:AlternateContent>
      <p:cxnSp>
        <p:nvCxnSpPr>
          <p:cNvPr id="33" name="Straight Arrow Connector 32" descr="137 zalo kim anh">
            <a:extLst>
              <a:ext uri="{FF2B5EF4-FFF2-40B4-BE49-F238E27FC236}">
                <a16:creationId xmlns="" xmlns:a16="http://schemas.microsoft.com/office/drawing/2014/main" id="{3E8E783C-2FBC-0DFF-0A90-DAC1CE04091B}"/>
              </a:ext>
            </a:extLst>
          </p:cNvPr>
          <p:cNvCxnSpPr/>
          <p:nvPr/>
        </p:nvCxnSpPr>
        <p:spPr>
          <a:xfrm>
            <a:off x="7565282" y="2897665"/>
            <a:ext cx="0" cy="109728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descr="137 zalo kim anh">
                <a:extLst>
                  <a:ext uri="{FF2B5EF4-FFF2-40B4-BE49-F238E27FC236}">
                    <a16:creationId xmlns="" xmlns:a16="http://schemas.microsoft.com/office/drawing/2014/main" id="{D900B896-777E-6D1E-8059-2104715039F3}"/>
                  </a:ext>
                </a:extLst>
              </p:cNvPr>
              <p:cNvSpPr txBox="1"/>
              <p:nvPr/>
            </p:nvSpPr>
            <p:spPr>
              <a:xfrm>
                <a:off x="7081508" y="3610992"/>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FF0000"/>
                              </a:solidFill>
                              <a:effectLst/>
                              <a:latin typeface="Cambria Math"/>
                              <a:ea typeface="Times New Roman" panose="02020603050405020304" pitchFamily="18" charset="0"/>
                            </a:rPr>
                          </m:ctrlPr>
                        </m:accPr>
                        <m:e>
                          <m:r>
                            <a:rPr lang="en-US" sz="2800" b="1" i="1">
                              <a:solidFill>
                                <a:srgbClr val="FF0000"/>
                              </a:solidFill>
                              <a:effectLst/>
                              <a:latin typeface="Cambria Math" panose="02040503050406030204" pitchFamily="18" charset="0"/>
                              <a:ea typeface="Times New Roman" panose="02020603050405020304" pitchFamily="18" charset="0"/>
                            </a:rPr>
                            <m:t>𝑷</m:t>
                          </m:r>
                        </m:e>
                      </m:acc>
                    </m:oMath>
                  </m:oMathPara>
                </a14:m>
                <a:endParaRPr lang="en-US" sz="2800" b="1">
                  <a:solidFill>
                    <a:srgbClr val="FF0000"/>
                  </a:solidFill>
                </a:endParaRPr>
              </a:p>
            </p:txBody>
          </p:sp>
        </mc:Choice>
        <mc:Fallback xmlns="">
          <p:sp>
            <p:nvSpPr>
              <p:cNvPr id="34" name="TextBox 33" descr="137 zalo kim anh">
                <a:extLst>
                  <a:ext uri="{FF2B5EF4-FFF2-40B4-BE49-F238E27FC236}">
                    <a16:creationId xmlns:a16="http://schemas.microsoft.com/office/drawing/2014/main" id="{D900B896-777E-6D1E-8059-2104715039F3}"/>
                  </a:ext>
                </a:extLst>
              </p:cNvPr>
              <p:cNvSpPr txBox="1">
                <a:spLocks noRot="1" noChangeAspect="1" noMove="1" noResize="1" noEditPoints="1" noAdjustHandles="1" noChangeArrowheads="1" noChangeShapeType="1" noTextEdit="1"/>
              </p:cNvSpPr>
              <p:nvPr/>
            </p:nvSpPr>
            <p:spPr>
              <a:xfrm>
                <a:off x="7081508" y="3610992"/>
                <a:ext cx="391332" cy="575479"/>
              </a:xfrm>
              <a:prstGeom prst="rect">
                <a:avLst/>
              </a:prstGeom>
              <a:blipFill>
                <a:blip r:embed="rId15"/>
                <a:stretch>
                  <a:fillRect/>
                </a:stretch>
              </a:blipFill>
            </p:spPr>
            <p:txBody>
              <a:bodyPr/>
              <a:lstStyle/>
              <a:p>
                <a:r>
                  <a:rPr lang="vi-VN">
                    <a:noFill/>
                  </a:rPr>
                  <a:t> </a:t>
                </a:r>
              </a:p>
            </p:txBody>
          </p:sp>
        </mc:Fallback>
      </mc:AlternateContent>
      <p:cxnSp>
        <p:nvCxnSpPr>
          <p:cNvPr id="35" name="Straight Arrow Connector 34" descr="137 zalo kim anh">
            <a:extLst>
              <a:ext uri="{FF2B5EF4-FFF2-40B4-BE49-F238E27FC236}">
                <a16:creationId xmlns="" xmlns:a16="http://schemas.microsoft.com/office/drawing/2014/main" id="{CA2965A2-EB18-ECD3-8899-0713F8EB78F9}"/>
              </a:ext>
            </a:extLst>
          </p:cNvPr>
          <p:cNvCxnSpPr/>
          <p:nvPr/>
        </p:nvCxnSpPr>
        <p:spPr>
          <a:xfrm>
            <a:off x="4491782" y="1740981"/>
            <a:ext cx="0" cy="640080"/>
          </a:xfrm>
          <a:prstGeom prst="straightConnector1">
            <a:avLst/>
          </a:prstGeom>
          <a:ln w="38100">
            <a:solidFill>
              <a:schemeClr val="accent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descr="137 zalo kim anh">
                <a:extLst>
                  <a:ext uri="{FF2B5EF4-FFF2-40B4-BE49-F238E27FC236}">
                    <a16:creationId xmlns="" xmlns:a16="http://schemas.microsoft.com/office/drawing/2014/main" id="{8416CFCA-AC16-D3FD-DFD2-22691E8844CC}"/>
                  </a:ext>
                </a:extLst>
              </p:cNvPr>
              <p:cNvSpPr txBox="1"/>
              <p:nvPr/>
            </p:nvSpPr>
            <p:spPr>
              <a:xfrm>
                <a:off x="3931430" y="1652878"/>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chemeClr val="accent5"/>
                              </a:solidFill>
                              <a:effectLst/>
                              <a:latin typeface="Cambria Math"/>
                            </a:rPr>
                          </m:ctrlPr>
                        </m:sSubPr>
                        <m:e>
                          <m:acc>
                            <m:accPr>
                              <m:chr m:val="⃗"/>
                              <m:ctrlPr>
                                <a:rPr lang="en-US" sz="2800" b="1" i="1">
                                  <a:solidFill>
                                    <a:schemeClr val="accent5"/>
                                  </a:solidFill>
                                  <a:latin typeface="Cambria Math"/>
                                  <a:ea typeface="Times New Roman" panose="02020603050405020304" pitchFamily="18" charset="0"/>
                                </a:rPr>
                              </m:ctrlPr>
                            </m:accPr>
                            <m:e>
                              <m:r>
                                <a:rPr lang="en-US" sz="2800" b="1" i="1" smtClean="0">
                                  <a:solidFill>
                                    <a:schemeClr val="accent5"/>
                                  </a:solidFill>
                                  <a:latin typeface="Cambria Math" panose="02040503050406030204" pitchFamily="18" charset="0"/>
                                  <a:ea typeface="Times New Roman" panose="02020603050405020304" pitchFamily="18" charset="0"/>
                                </a:rPr>
                                <m:t>𝑭</m:t>
                              </m:r>
                            </m:e>
                          </m:acc>
                        </m:e>
                        <m:sub>
                          <m:r>
                            <a:rPr lang="en-US" sz="2800" b="1" i="1" smtClean="0">
                              <a:solidFill>
                                <a:schemeClr val="accent5"/>
                              </a:solidFill>
                              <a:effectLst/>
                              <a:latin typeface="Cambria Math" panose="02040503050406030204" pitchFamily="18" charset="0"/>
                            </a:rPr>
                            <m:t>𝑨</m:t>
                          </m:r>
                        </m:sub>
                      </m:sSub>
                    </m:oMath>
                  </m:oMathPara>
                </a14:m>
                <a:endParaRPr lang="en-US" sz="2800" b="1">
                  <a:solidFill>
                    <a:schemeClr val="accent5"/>
                  </a:solidFill>
                </a:endParaRPr>
              </a:p>
            </p:txBody>
          </p:sp>
        </mc:Choice>
        <mc:Fallback xmlns="">
          <p:sp>
            <p:nvSpPr>
              <p:cNvPr id="36" name="TextBox 35" descr="137 zalo kim anh">
                <a:extLst>
                  <a:ext uri="{FF2B5EF4-FFF2-40B4-BE49-F238E27FC236}">
                    <a16:creationId xmlns:a16="http://schemas.microsoft.com/office/drawing/2014/main" id="{8416CFCA-AC16-D3FD-DFD2-22691E8844CC}"/>
                  </a:ext>
                </a:extLst>
              </p:cNvPr>
              <p:cNvSpPr txBox="1">
                <a:spLocks noRot="1" noChangeAspect="1" noMove="1" noResize="1" noEditPoints="1" noAdjustHandles="1" noChangeArrowheads="1" noChangeShapeType="1" noTextEdit="1"/>
              </p:cNvSpPr>
              <p:nvPr/>
            </p:nvSpPr>
            <p:spPr>
              <a:xfrm>
                <a:off x="3931430" y="1652878"/>
                <a:ext cx="391332" cy="575479"/>
              </a:xfrm>
              <a:prstGeom prst="rect">
                <a:avLst/>
              </a:prstGeom>
              <a:blipFill>
                <a:blip r:embed="rId16"/>
                <a:stretch>
                  <a:fillRect r="-21875"/>
                </a:stretch>
              </a:blipFill>
            </p:spPr>
            <p:txBody>
              <a:bodyPr/>
              <a:lstStyle/>
              <a:p>
                <a:r>
                  <a:rPr lang="vi-VN">
                    <a:noFill/>
                  </a:rPr>
                  <a:t> </a:t>
                </a:r>
              </a:p>
            </p:txBody>
          </p:sp>
        </mc:Fallback>
      </mc:AlternateContent>
      <p:cxnSp>
        <p:nvCxnSpPr>
          <p:cNvPr id="37" name="Straight Arrow Connector 36" descr="137 zalo kim anh">
            <a:extLst>
              <a:ext uri="{FF2B5EF4-FFF2-40B4-BE49-F238E27FC236}">
                <a16:creationId xmlns="" xmlns:a16="http://schemas.microsoft.com/office/drawing/2014/main" id="{4AC28178-0049-3CFF-5D15-ED5DA39E5AAC}"/>
              </a:ext>
            </a:extLst>
          </p:cNvPr>
          <p:cNvCxnSpPr/>
          <p:nvPr/>
        </p:nvCxnSpPr>
        <p:spPr>
          <a:xfrm>
            <a:off x="7568352" y="1812838"/>
            <a:ext cx="0" cy="1097280"/>
          </a:xfrm>
          <a:prstGeom prst="straightConnector1">
            <a:avLst/>
          </a:prstGeom>
          <a:ln w="38100">
            <a:solidFill>
              <a:schemeClr val="accent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descr="137 zalo kim anh">
                <a:extLst>
                  <a:ext uri="{FF2B5EF4-FFF2-40B4-BE49-F238E27FC236}">
                    <a16:creationId xmlns="" xmlns:a16="http://schemas.microsoft.com/office/drawing/2014/main" id="{DFCB3526-F41E-6E8F-EED5-F5CD065F1225}"/>
                  </a:ext>
                </a:extLst>
              </p:cNvPr>
              <p:cNvSpPr txBox="1"/>
              <p:nvPr/>
            </p:nvSpPr>
            <p:spPr>
              <a:xfrm>
                <a:off x="7047603" y="1717659"/>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chemeClr val="accent5"/>
                              </a:solidFill>
                              <a:effectLst/>
                              <a:latin typeface="Cambria Math"/>
                            </a:rPr>
                          </m:ctrlPr>
                        </m:sSubPr>
                        <m:e>
                          <m:acc>
                            <m:accPr>
                              <m:chr m:val="⃗"/>
                              <m:ctrlPr>
                                <a:rPr lang="en-US" sz="2800" b="1" i="1">
                                  <a:solidFill>
                                    <a:schemeClr val="accent5"/>
                                  </a:solidFill>
                                  <a:latin typeface="Cambria Math"/>
                                  <a:ea typeface="Times New Roman" panose="02020603050405020304" pitchFamily="18" charset="0"/>
                                </a:rPr>
                              </m:ctrlPr>
                            </m:accPr>
                            <m:e>
                              <m:r>
                                <a:rPr lang="en-US" sz="2800" b="1" i="1" smtClean="0">
                                  <a:solidFill>
                                    <a:schemeClr val="accent5"/>
                                  </a:solidFill>
                                  <a:latin typeface="Cambria Math" panose="02040503050406030204" pitchFamily="18" charset="0"/>
                                  <a:ea typeface="Times New Roman" panose="02020603050405020304" pitchFamily="18" charset="0"/>
                                </a:rPr>
                                <m:t>𝑭</m:t>
                              </m:r>
                            </m:e>
                          </m:acc>
                        </m:e>
                        <m:sub>
                          <m:r>
                            <a:rPr lang="en-US" sz="2800" b="1" i="1" smtClean="0">
                              <a:solidFill>
                                <a:schemeClr val="accent5"/>
                              </a:solidFill>
                              <a:effectLst/>
                              <a:latin typeface="Cambria Math" panose="02040503050406030204" pitchFamily="18" charset="0"/>
                            </a:rPr>
                            <m:t>𝑨</m:t>
                          </m:r>
                        </m:sub>
                      </m:sSub>
                    </m:oMath>
                  </m:oMathPara>
                </a14:m>
                <a:endParaRPr lang="en-US" sz="2800" b="1">
                  <a:solidFill>
                    <a:schemeClr val="accent5"/>
                  </a:solidFill>
                </a:endParaRPr>
              </a:p>
            </p:txBody>
          </p:sp>
        </mc:Choice>
        <mc:Fallback xmlns="">
          <p:sp>
            <p:nvSpPr>
              <p:cNvPr id="38" name="TextBox 37" descr="137 zalo kim anh">
                <a:extLst>
                  <a:ext uri="{FF2B5EF4-FFF2-40B4-BE49-F238E27FC236}">
                    <a16:creationId xmlns:a16="http://schemas.microsoft.com/office/drawing/2014/main" id="{DFCB3526-F41E-6E8F-EED5-F5CD065F1225}"/>
                  </a:ext>
                </a:extLst>
              </p:cNvPr>
              <p:cNvSpPr txBox="1">
                <a:spLocks noRot="1" noChangeAspect="1" noMove="1" noResize="1" noEditPoints="1" noAdjustHandles="1" noChangeArrowheads="1" noChangeShapeType="1" noTextEdit="1"/>
              </p:cNvSpPr>
              <p:nvPr/>
            </p:nvSpPr>
            <p:spPr>
              <a:xfrm>
                <a:off x="7047603" y="1717659"/>
                <a:ext cx="391332" cy="575479"/>
              </a:xfrm>
              <a:prstGeom prst="rect">
                <a:avLst/>
              </a:prstGeom>
              <a:blipFill>
                <a:blip r:embed="rId17"/>
                <a:stretch>
                  <a:fillRect r="-21875"/>
                </a:stretch>
              </a:blipFill>
            </p:spPr>
            <p:txBody>
              <a:bodyPr/>
              <a:lstStyle/>
              <a:p>
                <a:r>
                  <a:rPr lang="vi-VN">
                    <a:noFill/>
                  </a:rPr>
                  <a:t> </a:t>
                </a:r>
              </a:p>
            </p:txBody>
          </p:sp>
        </mc:Fallback>
      </mc:AlternateContent>
      <p:cxnSp>
        <p:nvCxnSpPr>
          <p:cNvPr id="39" name="Straight Arrow Connector 38" descr="137 zalo kim anh">
            <a:extLst>
              <a:ext uri="{FF2B5EF4-FFF2-40B4-BE49-F238E27FC236}">
                <a16:creationId xmlns="" xmlns:a16="http://schemas.microsoft.com/office/drawing/2014/main" id="{7D58373C-63FB-87A1-4EDD-A7230CE2AED5}"/>
              </a:ext>
            </a:extLst>
          </p:cNvPr>
          <p:cNvCxnSpPr/>
          <p:nvPr/>
        </p:nvCxnSpPr>
        <p:spPr>
          <a:xfrm>
            <a:off x="6083143" y="1743235"/>
            <a:ext cx="0" cy="822960"/>
          </a:xfrm>
          <a:prstGeom prst="straightConnector1">
            <a:avLst/>
          </a:prstGeom>
          <a:ln w="38100">
            <a:solidFill>
              <a:schemeClr val="accent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descr="137 zalo kim anh">
                <a:extLst>
                  <a:ext uri="{FF2B5EF4-FFF2-40B4-BE49-F238E27FC236}">
                    <a16:creationId xmlns="" xmlns:a16="http://schemas.microsoft.com/office/drawing/2014/main" id="{148D38B6-52D9-D206-1DDC-1C8ED779C747}"/>
                  </a:ext>
                </a:extLst>
              </p:cNvPr>
              <p:cNvSpPr txBox="1"/>
              <p:nvPr/>
            </p:nvSpPr>
            <p:spPr>
              <a:xfrm>
                <a:off x="5522791" y="1662791"/>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chemeClr val="accent5"/>
                              </a:solidFill>
                              <a:effectLst/>
                              <a:latin typeface="Cambria Math"/>
                            </a:rPr>
                          </m:ctrlPr>
                        </m:sSubPr>
                        <m:e>
                          <m:acc>
                            <m:accPr>
                              <m:chr m:val="⃗"/>
                              <m:ctrlPr>
                                <a:rPr lang="en-US" sz="2800" b="1" i="1">
                                  <a:solidFill>
                                    <a:schemeClr val="accent5"/>
                                  </a:solidFill>
                                  <a:latin typeface="Cambria Math"/>
                                  <a:ea typeface="Times New Roman" panose="02020603050405020304" pitchFamily="18" charset="0"/>
                                </a:rPr>
                              </m:ctrlPr>
                            </m:accPr>
                            <m:e>
                              <m:r>
                                <a:rPr lang="en-US" sz="2800" b="1" i="1" smtClean="0">
                                  <a:solidFill>
                                    <a:schemeClr val="accent5"/>
                                  </a:solidFill>
                                  <a:latin typeface="Cambria Math" panose="02040503050406030204" pitchFamily="18" charset="0"/>
                                  <a:ea typeface="Times New Roman" panose="02020603050405020304" pitchFamily="18" charset="0"/>
                                </a:rPr>
                                <m:t>𝑭</m:t>
                              </m:r>
                            </m:e>
                          </m:acc>
                        </m:e>
                        <m:sub>
                          <m:r>
                            <a:rPr lang="en-US" sz="2800" b="1" i="1" smtClean="0">
                              <a:solidFill>
                                <a:schemeClr val="accent5"/>
                              </a:solidFill>
                              <a:effectLst/>
                              <a:latin typeface="Cambria Math" panose="02040503050406030204" pitchFamily="18" charset="0"/>
                            </a:rPr>
                            <m:t>𝑨</m:t>
                          </m:r>
                        </m:sub>
                      </m:sSub>
                    </m:oMath>
                  </m:oMathPara>
                </a14:m>
                <a:endParaRPr lang="en-US" sz="2800" b="1">
                  <a:solidFill>
                    <a:schemeClr val="accent5"/>
                  </a:solidFill>
                </a:endParaRPr>
              </a:p>
            </p:txBody>
          </p:sp>
        </mc:Choice>
        <mc:Fallback xmlns="">
          <p:sp>
            <p:nvSpPr>
              <p:cNvPr id="40" name="TextBox 39" descr="137 zalo kim anh">
                <a:extLst>
                  <a:ext uri="{FF2B5EF4-FFF2-40B4-BE49-F238E27FC236}">
                    <a16:creationId xmlns:a16="http://schemas.microsoft.com/office/drawing/2014/main" id="{148D38B6-52D9-D206-1DDC-1C8ED779C747}"/>
                  </a:ext>
                </a:extLst>
              </p:cNvPr>
              <p:cNvSpPr txBox="1">
                <a:spLocks noRot="1" noChangeAspect="1" noMove="1" noResize="1" noEditPoints="1" noAdjustHandles="1" noChangeArrowheads="1" noChangeShapeType="1" noTextEdit="1"/>
              </p:cNvSpPr>
              <p:nvPr/>
            </p:nvSpPr>
            <p:spPr>
              <a:xfrm>
                <a:off x="5522791" y="1662791"/>
                <a:ext cx="391332" cy="575479"/>
              </a:xfrm>
              <a:prstGeom prst="rect">
                <a:avLst/>
              </a:prstGeom>
              <a:blipFill>
                <a:blip r:embed="rId18"/>
                <a:stretch>
                  <a:fillRect r="-21875"/>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1" name="TextBox 40" descr="137 zalo kim anh">
                <a:extLst>
                  <a:ext uri="{FF2B5EF4-FFF2-40B4-BE49-F238E27FC236}">
                    <a16:creationId xmlns="" xmlns:a16="http://schemas.microsoft.com/office/drawing/2014/main" id="{3B81AE07-463E-22B3-6E7E-B189B2A3BBFB}"/>
                  </a:ext>
                </a:extLst>
              </p:cNvPr>
              <p:cNvSpPr txBox="1"/>
              <p:nvPr/>
            </p:nvSpPr>
            <p:spPr>
              <a:xfrm>
                <a:off x="5161554" y="5624146"/>
                <a:ext cx="1868890" cy="523220"/>
              </a:xfrm>
              <a:prstGeom prst="rect">
                <a:avLst/>
              </a:prstGeom>
              <a:noFill/>
              <a:ln w="28575">
                <a:solidFill>
                  <a:schemeClr val="accent5"/>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chemeClr val="tx1"/>
                              </a:solidFill>
                              <a:effectLst/>
                              <a:latin typeface="Cambria Math"/>
                            </a:rPr>
                          </m:ctrlPr>
                        </m:sSubPr>
                        <m:e>
                          <m:r>
                            <a:rPr lang="en-US" sz="2800" b="1" i="1" smtClean="0">
                              <a:solidFill>
                                <a:schemeClr val="tx1"/>
                              </a:solidFill>
                              <a:effectLst/>
                              <a:latin typeface="Cambria Math" panose="02040503050406030204" pitchFamily="18" charset="0"/>
                            </a:rPr>
                            <m:t>𝑭</m:t>
                          </m:r>
                        </m:e>
                        <m:sub>
                          <m:r>
                            <a:rPr lang="en-US" sz="2800" b="1" i="1" smtClean="0">
                              <a:solidFill>
                                <a:schemeClr val="tx1"/>
                              </a:solidFill>
                              <a:effectLst/>
                              <a:latin typeface="Cambria Math" panose="02040503050406030204" pitchFamily="18" charset="0"/>
                            </a:rPr>
                            <m:t>𝑨</m:t>
                          </m:r>
                        </m:sub>
                      </m:sSub>
                      <m:r>
                        <a:rPr lang="en-US" sz="2800" b="1" i="1" smtClean="0">
                          <a:solidFill>
                            <a:schemeClr val="tx1"/>
                          </a:solidFill>
                          <a:effectLst/>
                          <a:latin typeface="Cambria Math" panose="02040503050406030204" pitchFamily="18" charset="0"/>
                        </a:rPr>
                        <m:t>=</m:t>
                      </m:r>
                      <m:r>
                        <a:rPr lang="en-US" sz="2800" b="1" i="1" smtClean="0">
                          <a:solidFill>
                            <a:schemeClr val="tx1"/>
                          </a:solidFill>
                          <a:effectLst/>
                          <a:latin typeface="Cambria Math"/>
                        </a:rPr>
                        <m:t>𝒅</m:t>
                      </m:r>
                      <m:r>
                        <a:rPr lang="en-US" sz="2800" b="1" i="1" smtClean="0">
                          <a:solidFill>
                            <a:schemeClr val="tx1"/>
                          </a:solidFill>
                          <a:effectLst/>
                          <a:latin typeface="Cambria Math" panose="02040503050406030204" pitchFamily="18" charset="0"/>
                          <a:sym typeface="Symbol" panose="05050102010706020507" pitchFamily="18" charset="2"/>
                        </a:rPr>
                        <m:t>𝑽</m:t>
                      </m:r>
                    </m:oMath>
                  </m:oMathPara>
                </a14:m>
                <a:endParaRPr lang="en-US" sz="2800" b="1" dirty="0">
                  <a:solidFill>
                    <a:schemeClr val="tx1"/>
                  </a:solidFill>
                </a:endParaRPr>
              </a:p>
            </p:txBody>
          </p:sp>
        </mc:Choice>
        <mc:Fallback xmlns="">
          <p:sp>
            <p:nvSpPr>
              <p:cNvPr id="41" name="TextBox 40" descr="137 zalo kim anh">
                <a:extLst>
                  <a:ext uri="{FF2B5EF4-FFF2-40B4-BE49-F238E27FC236}">
                    <a16:creationId xmlns:a16="http://schemas.microsoft.com/office/drawing/2014/main" xmlns:a14="http://schemas.microsoft.com/office/drawing/2010/main" xmlns="" id="{3B81AE07-463E-22B3-6E7E-B189B2A3BBFB}"/>
                  </a:ext>
                </a:extLst>
              </p:cNvPr>
              <p:cNvSpPr txBox="1">
                <a:spLocks noRot="1" noChangeAspect="1" noMove="1" noResize="1" noEditPoints="1" noAdjustHandles="1" noChangeArrowheads="1" noChangeShapeType="1" noTextEdit="1"/>
              </p:cNvSpPr>
              <p:nvPr/>
            </p:nvSpPr>
            <p:spPr>
              <a:xfrm>
                <a:off x="5161554" y="5624146"/>
                <a:ext cx="1868890" cy="523220"/>
              </a:xfrm>
              <a:prstGeom prst="rect">
                <a:avLst/>
              </a:prstGeom>
              <a:blipFill rotWithShape="1">
                <a:blip r:embed="rId19"/>
                <a:stretch>
                  <a:fillRect/>
                </a:stretch>
              </a:blipFill>
              <a:ln w="28575">
                <a:solidFill>
                  <a:schemeClr val="accent5"/>
                </a:solidFill>
              </a:ln>
            </p:spPr>
            <p:txBody>
              <a:bodyPr/>
              <a:lstStyle/>
              <a:p>
                <a:r>
                  <a:rPr lang="en-US">
                    <a:noFill/>
                  </a:rPr>
                  <a:t> </a:t>
                </a:r>
              </a:p>
            </p:txBody>
          </p:sp>
        </mc:Fallback>
      </mc:AlternateContent>
      <p:sp>
        <p:nvSpPr>
          <p:cNvPr id="42" name="Content Placeholder 2" descr="137 zalo kim anh">
            <a:extLst>
              <a:ext uri="{FF2B5EF4-FFF2-40B4-BE49-F238E27FC236}">
                <a16:creationId xmlns="" xmlns:a16="http://schemas.microsoft.com/office/drawing/2014/main" id="{09C86CA3-9979-9C46-F856-A243640BF3C6}"/>
              </a:ext>
            </a:extLst>
          </p:cNvPr>
          <p:cNvSpPr txBox="1">
            <a:spLocks/>
          </p:cNvSpPr>
          <p:nvPr/>
        </p:nvSpPr>
        <p:spPr>
          <a:xfrm>
            <a:off x="778379" y="6255222"/>
            <a:ext cx="10645764" cy="430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0" indent="-1828800" algn="just">
              <a:lnSpc>
                <a:spcPct val="100000"/>
              </a:lnSpc>
              <a:spcBef>
                <a:spcPts val="0"/>
              </a:spcBef>
              <a:buFont typeface="Arial" panose="020B0604020202020204" pitchFamily="34" charset="0"/>
              <a:buNone/>
            </a:pPr>
            <a:r>
              <a:rPr lang="en-US" sz="2400" b="1" dirty="0">
                <a:solidFill>
                  <a:schemeClr val="accent2">
                    <a:lumMod val="50000"/>
                  </a:schemeClr>
                </a:solidFill>
                <a:latin typeface="#9Slide03 AllRoundGothic" panose="020B0703020202020104" pitchFamily="34" charset="0"/>
                <a:ea typeface="Times New Roman" panose="02020603050405020304" pitchFamily="18" charset="0"/>
                <a:sym typeface="Symbol" panose="05050102010706020507" pitchFamily="18" charset="2"/>
              </a:rPr>
              <a:t>V</a:t>
            </a:r>
            <a:r>
              <a:rPr lang="en-US" sz="2400" b="1" dirty="0" smtClean="0">
                <a:solidFill>
                  <a:schemeClr val="accent2">
                    <a:lumMod val="50000"/>
                  </a:schemeClr>
                </a:solidFill>
                <a:latin typeface="#9Slide03 AllRoundGothic" panose="020B0703020202020104" pitchFamily="34" charset="0"/>
                <a:ea typeface="Times New Roman" panose="02020603050405020304" pitchFamily="18" charset="0"/>
              </a:rPr>
              <a:t>: </a:t>
            </a:r>
            <a:r>
              <a:rPr lang="en-US" sz="2400" dirty="0" err="1" smtClean="0">
                <a:latin typeface="#9Slide03 AllRoundGothic" panose="020B0703020202020104" pitchFamily="34" charset="0"/>
                <a:ea typeface="Times New Roman" panose="02020603050405020304" pitchFamily="18" charset="0"/>
              </a:rPr>
              <a:t>thể</a:t>
            </a:r>
            <a:r>
              <a:rPr lang="en-US" sz="2400" dirty="0" smtClean="0">
                <a:latin typeface="#9Slide03 AllRoundGothic" panose="020B0703020202020104" pitchFamily="34" charset="0"/>
                <a:ea typeface="Times New Roman" panose="02020603050405020304" pitchFamily="18" charset="0"/>
              </a:rPr>
              <a:t> </a:t>
            </a:r>
            <a:r>
              <a:rPr lang="en-US" sz="2400" dirty="0" err="1" smtClean="0">
                <a:latin typeface="#9Slide03 AllRoundGothic" panose="020B0703020202020104" pitchFamily="34" charset="0"/>
                <a:ea typeface="Times New Roman" panose="02020603050405020304" pitchFamily="18" charset="0"/>
              </a:rPr>
              <a:t>tích</a:t>
            </a:r>
            <a:r>
              <a:rPr lang="en-US" sz="2400" dirty="0" smtClean="0">
                <a:latin typeface="#9Slide03 AllRoundGothic" panose="020B0703020202020104" pitchFamily="34" charset="0"/>
                <a:ea typeface="Times New Roman" panose="02020603050405020304" pitchFamily="18" charset="0"/>
              </a:rPr>
              <a:t> </a:t>
            </a:r>
            <a:r>
              <a:rPr lang="en-US" sz="2400" dirty="0" err="1" smtClean="0">
                <a:latin typeface="#9Slide03 AllRoundGothic" panose="020B0703020202020104" pitchFamily="34" charset="0"/>
                <a:ea typeface="Times New Roman" panose="02020603050405020304" pitchFamily="18" charset="0"/>
              </a:rPr>
              <a:t>của</a:t>
            </a:r>
            <a:r>
              <a:rPr lang="en-US" sz="2400" dirty="0" smtClean="0">
                <a:latin typeface="#9Slide03 AllRoundGothic" panose="020B0703020202020104" pitchFamily="34" charset="0"/>
                <a:ea typeface="Times New Roman" panose="02020603050405020304" pitchFamily="18" charset="0"/>
              </a:rPr>
              <a:t> </a:t>
            </a:r>
            <a:r>
              <a:rPr lang="en-US" sz="2400" dirty="0" err="1">
                <a:latin typeface="#9Slide03 AllRoundGothic" panose="020B0703020202020104" pitchFamily="34" charset="0"/>
                <a:ea typeface="Times New Roman" panose="02020603050405020304" pitchFamily="18" charset="0"/>
              </a:rPr>
              <a:t>phần</a:t>
            </a:r>
            <a:r>
              <a:rPr lang="en-US" sz="2400" dirty="0">
                <a:latin typeface="#9Slide03 AllRoundGothic" panose="020B0703020202020104" pitchFamily="34" charset="0"/>
                <a:ea typeface="Times New Roman" panose="02020603050405020304" pitchFamily="18" charset="0"/>
              </a:rPr>
              <a:t> </a:t>
            </a:r>
            <a:r>
              <a:rPr lang="en-US" sz="2400" dirty="0" err="1">
                <a:latin typeface="#9Slide03 AllRoundGothic" panose="020B0703020202020104" pitchFamily="34" charset="0"/>
                <a:ea typeface="Times New Roman" panose="02020603050405020304" pitchFamily="18" charset="0"/>
              </a:rPr>
              <a:t>chất</a:t>
            </a:r>
            <a:r>
              <a:rPr lang="en-US" sz="2400" dirty="0">
                <a:latin typeface="#9Slide03 AllRoundGothic" panose="020B0703020202020104" pitchFamily="34" charset="0"/>
                <a:ea typeface="Times New Roman" panose="02020603050405020304" pitchFamily="18" charset="0"/>
              </a:rPr>
              <a:t> </a:t>
            </a:r>
            <a:r>
              <a:rPr lang="en-US" sz="2400" dirty="0" err="1">
                <a:latin typeface="#9Slide03 AllRoundGothic" panose="020B0703020202020104" pitchFamily="34" charset="0"/>
                <a:ea typeface="Times New Roman" panose="02020603050405020304" pitchFamily="18" charset="0"/>
              </a:rPr>
              <a:t>lỏng</a:t>
            </a:r>
            <a:r>
              <a:rPr lang="en-US" sz="2400" dirty="0">
                <a:latin typeface="#9Slide03 AllRoundGothic" panose="020B0703020202020104" pitchFamily="34" charset="0"/>
                <a:ea typeface="Times New Roman" panose="02020603050405020304" pitchFamily="18" charset="0"/>
              </a:rPr>
              <a:t> </a:t>
            </a:r>
            <a:r>
              <a:rPr lang="en-US" sz="2400" dirty="0" err="1">
                <a:latin typeface="#9Slide03 AllRoundGothic" panose="020B0703020202020104" pitchFamily="34" charset="0"/>
                <a:ea typeface="Times New Roman" panose="02020603050405020304" pitchFamily="18" charset="0"/>
              </a:rPr>
              <a:t>hoặc</a:t>
            </a:r>
            <a:r>
              <a:rPr lang="en-US" sz="2400" dirty="0">
                <a:latin typeface="#9Slide03 AllRoundGothic" panose="020B0703020202020104" pitchFamily="34" charset="0"/>
                <a:ea typeface="Times New Roman" panose="02020603050405020304" pitchFamily="18" charset="0"/>
              </a:rPr>
              <a:t> </a:t>
            </a:r>
            <a:r>
              <a:rPr lang="en-US" sz="2400" dirty="0" err="1">
                <a:latin typeface="#9Slide03 AllRoundGothic" panose="020B0703020202020104" pitchFamily="34" charset="0"/>
                <a:ea typeface="Times New Roman" panose="02020603050405020304" pitchFamily="18" charset="0"/>
              </a:rPr>
              <a:t>chất</a:t>
            </a:r>
            <a:r>
              <a:rPr lang="en-US" sz="2400" dirty="0">
                <a:latin typeface="#9Slide03 AllRoundGothic" panose="020B0703020202020104" pitchFamily="34" charset="0"/>
                <a:ea typeface="Times New Roman" panose="02020603050405020304" pitchFamily="18" charset="0"/>
              </a:rPr>
              <a:t> </a:t>
            </a:r>
            <a:r>
              <a:rPr lang="en-US" sz="2400" dirty="0" err="1">
                <a:latin typeface="#9Slide03 AllRoundGothic" panose="020B0703020202020104" pitchFamily="34" charset="0"/>
                <a:ea typeface="Times New Roman" panose="02020603050405020304" pitchFamily="18" charset="0"/>
              </a:rPr>
              <a:t>khí</a:t>
            </a:r>
            <a:r>
              <a:rPr lang="en-US" sz="2400" dirty="0">
                <a:latin typeface="#9Slide03 AllRoundGothic" panose="020B0703020202020104" pitchFamily="34" charset="0"/>
                <a:ea typeface="Times New Roman" panose="02020603050405020304" pitchFamily="18" charset="0"/>
              </a:rPr>
              <a:t> </a:t>
            </a:r>
            <a:r>
              <a:rPr lang="en-US" sz="2400" dirty="0" err="1">
                <a:latin typeface="#9Slide03 AllRoundGothic" panose="020B0703020202020104" pitchFamily="34" charset="0"/>
                <a:ea typeface="Times New Roman" panose="02020603050405020304" pitchFamily="18" charset="0"/>
              </a:rPr>
              <a:t>mà</a:t>
            </a:r>
            <a:r>
              <a:rPr lang="en-US" sz="2400" dirty="0">
                <a:latin typeface="#9Slide03 AllRoundGothic" panose="020B0703020202020104" pitchFamily="34" charset="0"/>
                <a:ea typeface="Times New Roman" panose="02020603050405020304" pitchFamily="18" charset="0"/>
              </a:rPr>
              <a:t> </a:t>
            </a:r>
            <a:r>
              <a:rPr lang="en-US" sz="2400" dirty="0" err="1">
                <a:latin typeface="#9Slide03 AllRoundGothic" panose="020B0703020202020104" pitchFamily="34" charset="0"/>
                <a:ea typeface="Times New Roman" panose="02020603050405020304" pitchFamily="18" charset="0"/>
              </a:rPr>
              <a:t>vật</a:t>
            </a:r>
            <a:r>
              <a:rPr lang="en-US" sz="2400" dirty="0">
                <a:latin typeface="#9Slide03 AllRoundGothic" panose="020B0703020202020104" pitchFamily="34" charset="0"/>
                <a:ea typeface="Times New Roman" panose="02020603050405020304" pitchFamily="18" charset="0"/>
              </a:rPr>
              <a:t> </a:t>
            </a:r>
            <a:r>
              <a:rPr lang="en-US" sz="2400" dirty="0" err="1">
                <a:latin typeface="#9Slide03 AllRoundGothic" panose="020B0703020202020104" pitchFamily="34" charset="0"/>
                <a:ea typeface="Times New Roman" panose="02020603050405020304" pitchFamily="18" charset="0"/>
              </a:rPr>
              <a:t>chiếm</a:t>
            </a:r>
            <a:r>
              <a:rPr lang="en-US" sz="2400" dirty="0">
                <a:latin typeface="#9Slide03 AllRoundGothic" panose="020B0703020202020104" pitchFamily="34" charset="0"/>
                <a:ea typeface="Times New Roman" panose="02020603050405020304" pitchFamily="18" charset="0"/>
              </a:rPr>
              <a:t> </a:t>
            </a:r>
            <a:r>
              <a:rPr lang="en-US" sz="2400" dirty="0" err="1">
                <a:latin typeface="#9Slide03 AllRoundGothic" panose="020B0703020202020104" pitchFamily="34" charset="0"/>
                <a:ea typeface="Times New Roman" panose="02020603050405020304" pitchFamily="18" charset="0"/>
              </a:rPr>
              <a:t>chỗ</a:t>
            </a:r>
            <a:endParaRPr lang="en-US" sz="2400" dirty="0">
              <a:latin typeface="#9Slide03 AllRoundGothic" panose="020B0703020202020104" pitchFamily="34"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40140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up)">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37 zalo kim anh">
            <a:extLst>
              <a:ext uri="{FF2B5EF4-FFF2-40B4-BE49-F238E27FC236}">
                <a16:creationId xmlns="" xmlns:a16="http://schemas.microsoft.com/office/drawing/2014/main" id="{7E31A175-49BF-3A14-7BDE-93BAFF7533B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7893" b="9910"/>
          <a:stretch/>
        </p:blipFill>
        <p:spPr bwMode="auto">
          <a:xfrm>
            <a:off x="6097624" y="1784734"/>
            <a:ext cx="4078625" cy="2235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4</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7"/>
            <a:ext cx="4261952" cy="476033"/>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effectLst/>
                <a:latin typeface="#9Slide03 AllRoundGothic" panose="020B0703020202020104" pitchFamily="34" charset="0"/>
                <a:ea typeface="Times New Roman" panose="02020603050405020304" pitchFamily="18" charset="0"/>
              </a:rPr>
              <a:t>Lực đẩy Archimedes</a:t>
            </a:r>
            <a:endParaRPr lang="en-US" sz="2800" b="1" dirty="0">
              <a:solidFill>
                <a:schemeClr val="accent2">
                  <a:lumMod val="50000"/>
                </a:schemeClr>
              </a:solidFill>
              <a:latin typeface="#9Slide03 AllRoundGothic" panose="020B0703020202020104" pitchFamily="34" charset="0"/>
            </a:endParaRPr>
          </a:p>
        </p:txBody>
      </p:sp>
      <p:sp>
        <p:nvSpPr>
          <p:cNvPr id="4" name="Rectangle 3" descr="137 zalo kim anh">
            <a:extLst>
              <a:ext uri="{FF2B5EF4-FFF2-40B4-BE49-F238E27FC236}">
                <a16:creationId xmlns="" xmlns:a16="http://schemas.microsoft.com/office/drawing/2014/main" id="{BF8D644A-BCF0-E579-E430-99F2554154DF}"/>
              </a:ext>
            </a:extLst>
          </p:cNvPr>
          <p:cNvSpPr/>
          <p:nvPr/>
        </p:nvSpPr>
        <p:spPr>
          <a:xfrm>
            <a:off x="2852058" y="932960"/>
            <a:ext cx="7158348" cy="70803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lnSpc>
                <a:spcPct val="115000"/>
              </a:lnSpc>
            </a:pPr>
            <a:r>
              <a:rPr lang="en-US" sz="2400">
                <a:solidFill>
                  <a:schemeClr val="accent3">
                    <a:lumMod val="50000"/>
                  </a:schemeClr>
                </a:solidFill>
                <a:latin typeface="#9Slide03 AllRoundGothic" panose="020B0703020202020104" pitchFamily="34" charset="0"/>
                <a:ea typeface="Times New Roman" panose="02020603050405020304" pitchFamily="18" charset="0"/>
              </a:rPr>
              <a:t>Hãy giải thích vì sao ở vùng nước ngập ngang người thì bơi sẽ đỡ tốn sức hơn lội.</a:t>
            </a:r>
            <a:endParaRPr lang="en-US" sz="2400" dirty="0">
              <a:solidFill>
                <a:schemeClr val="accent3">
                  <a:lumMod val="50000"/>
                </a:schemeClr>
              </a:solidFill>
              <a:latin typeface="#9Slide03 AllRoundGothic" panose="020B0703020202020104" pitchFamily="34" charset="0"/>
              <a:ea typeface="Times New Roman" panose="02020603050405020304" pitchFamily="18" charset="0"/>
            </a:endParaRPr>
          </a:p>
        </p:txBody>
      </p:sp>
      <p:grpSp>
        <p:nvGrpSpPr>
          <p:cNvPr id="7" name="Group 6" descr="137 zalo kim anh">
            <a:extLst>
              <a:ext uri="{FF2B5EF4-FFF2-40B4-BE49-F238E27FC236}">
                <a16:creationId xmlns="" xmlns:a16="http://schemas.microsoft.com/office/drawing/2014/main" id="{E679232A-58EB-3D48-D3BD-C15073BB82AB}"/>
              </a:ext>
            </a:extLst>
          </p:cNvPr>
          <p:cNvGrpSpPr/>
          <p:nvPr/>
        </p:nvGrpSpPr>
        <p:grpSpPr>
          <a:xfrm>
            <a:off x="342510" y="872845"/>
            <a:ext cx="2448018" cy="421659"/>
            <a:chOff x="3548063" y="3078107"/>
            <a:chExt cx="2448018" cy="421659"/>
          </a:xfrm>
        </p:grpSpPr>
        <p:sp>
          <p:nvSpPr>
            <p:cNvPr id="18" name="MH_Other_4">
              <a:extLst>
                <a:ext uri="{FF2B5EF4-FFF2-40B4-BE49-F238E27FC236}">
                  <a16:creationId xmlns="" xmlns:a16="http://schemas.microsoft.com/office/drawing/2014/main" id="{DE3539FE-07FA-B4D4-F3E6-8C94E344A2BE}"/>
                </a:ext>
              </a:extLst>
            </p:cNvPr>
            <p:cNvSpPr/>
            <p:nvPr>
              <p:custDataLst>
                <p:tags r:id="rId8"/>
              </p:custDataLst>
            </p:nvPr>
          </p:nvSpPr>
          <p:spPr>
            <a:xfrm flipH="1">
              <a:off x="3548063" y="3078107"/>
              <a:ext cx="2448018" cy="421659"/>
            </a:xfrm>
            <a:prstGeom prst="homePlate">
              <a:avLst/>
            </a:prstGeom>
            <a:solidFill>
              <a:schemeClr val="accent3"/>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19" name="MH_SubTitle_3">
              <a:extLst>
                <a:ext uri="{FF2B5EF4-FFF2-40B4-BE49-F238E27FC236}">
                  <a16:creationId xmlns="" xmlns:a16="http://schemas.microsoft.com/office/drawing/2014/main" id="{E0E5CDAA-E72D-99C8-0C62-F77FC548FAAF}"/>
                </a:ext>
              </a:extLst>
            </p:cNvPr>
            <p:cNvSpPr>
              <a:spLocks noChangeArrowheads="1"/>
            </p:cNvSpPr>
            <p:nvPr>
              <p:custDataLst>
                <p:tags r:id="rId9"/>
              </p:custDataLst>
            </p:nvPr>
          </p:nvSpPr>
          <p:spPr bwMode="auto">
            <a:xfrm flipH="1">
              <a:off x="3606017" y="3110086"/>
              <a:ext cx="2214207" cy="357711"/>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3 </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pSp>
        <p:nvGrpSpPr>
          <p:cNvPr id="24" name="组合 5" descr="137 zalo kim anh">
            <a:extLst>
              <a:ext uri="{FF2B5EF4-FFF2-40B4-BE49-F238E27FC236}">
                <a16:creationId xmlns="" xmlns:a16="http://schemas.microsoft.com/office/drawing/2014/main" id="{1115FE03-D717-1B84-C08C-A80D2F74E2DE}"/>
              </a:ext>
            </a:extLst>
          </p:cNvPr>
          <p:cNvGrpSpPr/>
          <p:nvPr/>
        </p:nvGrpSpPr>
        <p:grpSpPr>
          <a:xfrm>
            <a:off x="10006830" y="158109"/>
            <a:ext cx="2011680" cy="2011680"/>
            <a:chOff x="3509125" y="3996806"/>
            <a:chExt cx="1658403" cy="1660350"/>
          </a:xfrm>
        </p:grpSpPr>
        <p:sp>
          <p:nvSpPr>
            <p:cNvPr id="25" name="MH_Other_1">
              <a:extLst>
                <a:ext uri="{FF2B5EF4-FFF2-40B4-BE49-F238E27FC236}">
                  <a16:creationId xmlns="" xmlns:a16="http://schemas.microsoft.com/office/drawing/2014/main" id="{DF3720FE-B6BC-8F79-1126-3BAF283FB339}"/>
                </a:ext>
              </a:extLst>
            </p:cNvPr>
            <p:cNvSpPr/>
            <p:nvPr>
              <p:custDataLst>
                <p:tags r:id="rId6"/>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26" name="MH_SubTitle_1">
              <a:extLst>
                <a:ext uri="{FF2B5EF4-FFF2-40B4-BE49-F238E27FC236}">
                  <a16:creationId xmlns="" xmlns:a16="http://schemas.microsoft.com/office/drawing/2014/main" id="{AE19E63F-7B18-93CA-90AB-6C64E5C8AD7C}"/>
                </a:ext>
              </a:extLst>
            </p:cNvPr>
            <p:cNvSpPr/>
            <p:nvPr>
              <p:custDataLst>
                <p:tags r:id="rId7"/>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6</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pic>
        <p:nvPicPr>
          <p:cNvPr id="30" name="Picture 2" descr="137 zalo kim anh">
            <a:extLst>
              <a:ext uri="{FF2B5EF4-FFF2-40B4-BE49-F238E27FC236}">
                <a16:creationId xmlns="" xmlns:a16="http://schemas.microsoft.com/office/drawing/2014/main" id="{B374AA98-AF4E-A7A3-17B0-F18CC49DD1C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16850"/>
          <a:stretch/>
        </p:blipFill>
        <p:spPr bwMode="auto">
          <a:xfrm>
            <a:off x="1539168" y="1830479"/>
            <a:ext cx="4078625" cy="21892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Content Placeholder 2" descr="137 zalo kim anh">
            <a:extLst>
              <a:ext uri="{FF2B5EF4-FFF2-40B4-BE49-F238E27FC236}">
                <a16:creationId xmlns="" xmlns:a16="http://schemas.microsoft.com/office/drawing/2014/main" id="{6E7C3CA6-1136-64A6-2C91-CCAAD1E6C017}"/>
              </a:ext>
            </a:extLst>
          </p:cNvPr>
          <p:cNvSpPr txBox="1">
            <a:spLocks/>
          </p:cNvSpPr>
          <p:nvPr/>
        </p:nvSpPr>
        <p:spPr>
          <a:xfrm>
            <a:off x="560080" y="4173994"/>
            <a:ext cx="11059834" cy="19681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0988" indent="-280988" algn="just">
              <a:lnSpc>
                <a:spcPct val="100000"/>
              </a:lnSpc>
              <a:spcBef>
                <a:spcPts val="0"/>
              </a:spcBef>
              <a:buFont typeface="Arial" panose="020B0604020202020204" pitchFamily="34" charset="0"/>
              <a:buNone/>
            </a:pPr>
            <a:r>
              <a:rPr lang="en-US" sz="2400">
                <a:solidFill>
                  <a:srgbClr val="000000"/>
                </a:solidFill>
                <a:latin typeface="#9Slide03 AllRoundGothic" panose="020B0703020202020104" pitchFamily="34" charset="0"/>
                <a:ea typeface="Times New Roman" panose="02020603050405020304" pitchFamily="18" charset="0"/>
              </a:rPr>
              <a:t>+ Người ở vùng nước ngập ngang, </a:t>
            </a:r>
            <a:r>
              <a:rPr lang="en-US" sz="2400">
                <a:solidFill>
                  <a:schemeClr val="accent5">
                    <a:lumMod val="75000"/>
                  </a:schemeClr>
                </a:solidFill>
                <a:latin typeface="#9Slide03 AllRoundGothic" panose="020B0703020202020104" pitchFamily="34" charset="0"/>
                <a:ea typeface="Times New Roman" panose="02020603050405020304" pitchFamily="18" charset="0"/>
              </a:rPr>
              <a:t>khi lội thể tích chìm ít hơn </a:t>
            </a:r>
            <a:r>
              <a:rPr lang="en-US" sz="2400">
                <a:solidFill>
                  <a:srgbClr val="000000"/>
                </a:solidFill>
                <a:latin typeface="#9Slide03 AllRoundGothic" panose="020B0703020202020104" pitchFamily="34" charset="0"/>
                <a:ea typeface="Times New Roman" panose="02020603050405020304" pitchFamily="18" charset="0"/>
              </a:rPr>
              <a:t>so với người bơi chìm trong nước nên lực đẩy Archimedes của người lội nhỏ hơn người bơi trong nước.</a:t>
            </a:r>
            <a:endParaRPr lang="en-US" sz="2400">
              <a:latin typeface="#9Slide03 AllRoundGothic" panose="020B0703020202020104" pitchFamily="34" charset="0"/>
              <a:ea typeface="Times New Roman" panose="02020603050405020304" pitchFamily="18" charset="0"/>
            </a:endParaRPr>
          </a:p>
          <a:p>
            <a:pPr marL="280988" indent="-280988" algn="just">
              <a:lnSpc>
                <a:spcPct val="100000"/>
              </a:lnSpc>
              <a:spcBef>
                <a:spcPts val="0"/>
              </a:spcBef>
              <a:buFont typeface="Arial" panose="020B0604020202020204" pitchFamily="34" charset="0"/>
              <a:buNone/>
            </a:pPr>
            <a:r>
              <a:rPr lang="en-US" sz="2400">
                <a:solidFill>
                  <a:srgbClr val="000000"/>
                </a:solidFill>
                <a:latin typeface="#9Slide03 AllRoundGothic" panose="020B0703020202020104" pitchFamily="34" charset="0"/>
                <a:ea typeface="Times New Roman" panose="02020603050405020304" pitchFamily="18" charset="0"/>
              </a:rPr>
              <a:t>+ Đối với </a:t>
            </a:r>
            <a:r>
              <a:rPr lang="en-US" sz="2400">
                <a:solidFill>
                  <a:schemeClr val="accent2">
                    <a:lumMod val="50000"/>
                  </a:schemeClr>
                </a:solidFill>
                <a:latin typeface="#9Slide03 AllRoundGothic" panose="020B0703020202020104" pitchFamily="34" charset="0"/>
                <a:ea typeface="Times New Roman" panose="02020603050405020304" pitchFamily="18" charset="0"/>
              </a:rPr>
              <a:t>người bơi thì có lực cản của nước ít hơn </a:t>
            </a:r>
            <a:r>
              <a:rPr lang="en-US" sz="2400">
                <a:solidFill>
                  <a:srgbClr val="000000"/>
                </a:solidFill>
                <a:latin typeface="#9Slide03 AllRoundGothic" panose="020B0703020202020104" pitchFamily="34" charset="0"/>
                <a:ea typeface="Times New Roman" panose="02020603050405020304" pitchFamily="18" charset="0"/>
              </a:rPr>
              <a:t>so với người lội</a:t>
            </a:r>
            <a:endParaRPr lang="en-US" sz="2400">
              <a:latin typeface="#9Slide03 AllRoundGothic" panose="020B0703020202020104" pitchFamily="34" charset="0"/>
              <a:ea typeface="Times New Roman" panose="02020603050405020304" pitchFamily="18" charset="0"/>
            </a:endParaRPr>
          </a:p>
          <a:p>
            <a:pPr marL="0" indent="0" algn="just">
              <a:lnSpc>
                <a:spcPct val="100000"/>
              </a:lnSpc>
              <a:spcBef>
                <a:spcPts val="0"/>
              </a:spcBef>
              <a:buFont typeface="Arial" panose="020B0604020202020204" pitchFamily="34" charset="0"/>
              <a:buNone/>
            </a:pPr>
            <a:r>
              <a:rPr lang="en-US" sz="2400">
                <a:solidFill>
                  <a:srgbClr val="000000"/>
                </a:solidFill>
                <a:latin typeface="#9Slide03 AllRoundGothic" panose="020B0703020202020104" pitchFamily="34" charset="0"/>
                <a:ea typeface="Times New Roman" panose="02020603050405020304" pitchFamily="18" charset="0"/>
                <a:sym typeface="Symbol" panose="05050102010706020507" pitchFamily="18" charset="2"/>
              </a:rPr>
              <a:t></a:t>
            </a:r>
            <a:r>
              <a:rPr lang="en-US" sz="2400">
                <a:solidFill>
                  <a:srgbClr val="000000"/>
                </a:solidFill>
                <a:latin typeface="#9Slide03 AllRoundGothic" panose="020B0703020202020104" pitchFamily="34" charset="0"/>
                <a:ea typeface="Times New Roman" panose="02020603050405020304" pitchFamily="18" charset="0"/>
              </a:rPr>
              <a:t> Vì vậy, người ở vùng nước ngập ngang bơi sẽ đỡ tốn sức hơn người lội.</a:t>
            </a:r>
            <a:endParaRPr lang="en-US" sz="2400">
              <a:latin typeface="#9Slide03 AllRoundGothic" panose="020B0703020202020104" pitchFamily="34"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7579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137 zalo kim anh">
            <a:extLst>
              <a:ext uri="{FF2B5EF4-FFF2-40B4-BE49-F238E27FC236}">
                <a16:creationId xmlns="" xmlns:a16="http://schemas.microsoft.com/office/drawing/2014/main" id="{C7BA507C-D20A-8437-F344-64B456427DD2}"/>
              </a:ext>
            </a:extLst>
          </p:cNvPr>
          <p:cNvPicPr>
            <a:picLocks noChangeAspect="1"/>
          </p:cNvPicPr>
          <p:nvPr/>
        </p:nvPicPr>
        <p:blipFill>
          <a:blip r:embed="rId12"/>
          <a:stretch>
            <a:fillRect/>
          </a:stretch>
        </p:blipFill>
        <p:spPr>
          <a:xfrm>
            <a:off x="7202657" y="2400236"/>
            <a:ext cx="4815853" cy="4302107"/>
          </a:xfrm>
          <a:prstGeom prst="rect">
            <a:avLst/>
          </a:prstGeom>
        </p:spPr>
      </p:pic>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4</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7"/>
            <a:ext cx="4261952" cy="476033"/>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effectLst/>
                <a:latin typeface="#9Slide03 AllRoundGothic" panose="020B0703020202020104" pitchFamily="34" charset="0"/>
                <a:ea typeface="Times New Roman" panose="02020603050405020304" pitchFamily="18" charset="0"/>
              </a:rPr>
              <a:t>Lực đẩy Archimedes</a:t>
            </a:r>
            <a:endParaRPr lang="en-US" sz="2800" b="1" dirty="0">
              <a:solidFill>
                <a:schemeClr val="accent2">
                  <a:lumMod val="50000"/>
                </a:schemeClr>
              </a:solidFill>
              <a:latin typeface="#9Slide03 AllRoundGothic" panose="020B0703020202020104" pitchFamily="34" charset="0"/>
            </a:endParaRPr>
          </a:p>
        </p:txBody>
      </p:sp>
      <p:sp>
        <p:nvSpPr>
          <p:cNvPr id="8" name="Rectangle 7" descr="137 zalo kim anh">
            <a:extLst>
              <a:ext uri="{FF2B5EF4-FFF2-40B4-BE49-F238E27FC236}">
                <a16:creationId xmlns="" xmlns:a16="http://schemas.microsoft.com/office/drawing/2014/main" id="{FFC25710-1CC7-F7D2-2A0C-8B056DE83901}"/>
              </a:ext>
            </a:extLst>
          </p:cNvPr>
          <p:cNvSpPr/>
          <p:nvPr/>
        </p:nvSpPr>
        <p:spPr>
          <a:xfrm>
            <a:off x="2899994" y="947542"/>
            <a:ext cx="7106836" cy="18479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solidFill>
                  <a:schemeClr val="accent5">
                    <a:lumMod val="50000"/>
                  </a:schemeClr>
                </a:solidFill>
                <a:latin typeface="#9Slide03 AllRoundGothic" panose="020B0703020202020104" pitchFamily="34" charset="0"/>
                <a:ea typeface="Times New Roman" panose="02020603050405020304" pitchFamily="18" charset="0"/>
              </a:rPr>
              <a:t>So sánh lực đẩy Archimedes tác dụng lên cùng một vật khi nó ở hai vị trí (1) và vị trí (2) trong hình 2.11. Biết rằng ở (1) thì vật đang chuyển động lên trên, ở (2) thì vật đang nằm cân bằng trên mặt thoáng.</a:t>
            </a:r>
          </a:p>
        </p:txBody>
      </p:sp>
      <p:grpSp>
        <p:nvGrpSpPr>
          <p:cNvPr id="29" name="Group 28" descr="137 zalo kim anh">
            <a:extLst>
              <a:ext uri="{FF2B5EF4-FFF2-40B4-BE49-F238E27FC236}">
                <a16:creationId xmlns="" xmlns:a16="http://schemas.microsoft.com/office/drawing/2014/main" id="{9A31FCF8-6B87-7D53-749D-C155C15DB8B3}"/>
              </a:ext>
            </a:extLst>
          </p:cNvPr>
          <p:cNvGrpSpPr/>
          <p:nvPr/>
        </p:nvGrpSpPr>
        <p:grpSpPr>
          <a:xfrm>
            <a:off x="342510" y="947542"/>
            <a:ext cx="2448017" cy="421659"/>
            <a:chOff x="6195920" y="3800153"/>
            <a:chExt cx="2448017" cy="421659"/>
          </a:xfrm>
        </p:grpSpPr>
        <p:sp>
          <p:nvSpPr>
            <p:cNvPr id="22" name="MH_Other_6">
              <a:extLst>
                <a:ext uri="{FF2B5EF4-FFF2-40B4-BE49-F238E27FC236}">
                  <a16:creationId xmlns="" xmlns:a16="http://schemas.microsoft.com/office/drawing/2014/main" id="{DD454A00-F91D-F7CA-A79E-40D3A909D45F}"/>
                </a:ext>
              </a:extLst>
            </p:cNvPr>
            <p:cNvSpPr/>
            <p:nvPr>
              <p:custDataLst>
                <p:tags r:id="rId8"/>
              </p:custDataLst>
            </p:nvPr>
          </p:nvSpPr>
          <p:spPr>
            <a:xfrm>
              <a:off x="6195920" y="3800153"/>
              <a:ext cx="2448017" cy="421659"/>
            </a:xfrm>
            <a:prstGeom prst="homePlate">
              <a:avLst/>
            </a:prstGeom>
            <a:solidFill>
              <a:schemeClr val="accent5"/>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23" name="MH_SubTitle_4">
              <a:extLst>
                <a:ext uri="{FF2B5EF4-FFF2-40B4-BE49-F238E27FC236}">
                  <a16:creationId xmlns="" xmlns:a16="http://schemas.microsoft.com/office/drawing/2014/main" id="{6CEECCC4-75F1-B3A4-BE84-E942CD1A0346}"/>
                </a:ext>
              </a:extLst>
            </p:cNvPr>
            <p:cNvSpPr>
              <a:spLocks noChangeArrowheads="1"/>
            </p:cNvSpPr>
            <p:nvPr>
              <p:custDataLst>
                <p:tags r:id="rId9"/>
              </p:custDataLst>
            </p:nvPr>
          </p:nvSpPr>
          <p:spPr bwMode="auto">
            <a:xfrm>
              <a:off x="6371777" y="3832137"/>
              <a:ext cx="2212208" cy="357711"/>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4</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grpSp>
        <p:nvGrpSpPr>
          <p:cNvPr id="24" name="组合 5" descr="137 zalo kim anh">
            <a:extLst>
              <a:ext uri="{FF2B5EF4-FFF2-40B4-BE49-F238E27FC236}">
                <a16:creationId xmlns="" xmlns:a16="http://schemas.microsoft.com/office/drawing/2014/main" id="{1115FE03-D717-1B84-C08C-A80D2F74E2DE}"/>
              </a:ext>
            </a:extLst>
          </p:cNvPr>
          <p:cNvGrpSpPr/>
          <p:nvPr/>
        </p:nvGrpSpPr>
        <p:grpSpPr>
          <a:xfrm>
            <a:off x="10006830" y="158109"/>
            <a:ext cx="2011680" cy="2011680"/>
            <a:chOff x="3509125" y="3996806"/>
            <a:chExt cx="1658403" cy="1660350"/>
          </a:xfrm>
        </p:grpSpPr>
        <p:sp>
          <p:nvSpPr>
            <p:cNvPr id="25" name="MH_Other_1">
              <a:extLst>
                <a:ext uri="{FF2B5EF4-FFF2-40B4-BE49-F238E27FC236}">
                  <a16:creationId xmlns="" xmlns:a16="http://schemas.microsoft.com/office/drawing/2014/main" id="{DF3720FE-B6BC-8F79-1126-3BAF283FB339}"/>
                </a:ext>
              </a:extLst>
            </p:cNvPr>
            <p:cNvSpPr/>
            <p:nvPr>
              <p:custDataLst>
                <p:tags r:id="rId6"/>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26" name="MH_SubTitle_1">
              <a:extLst>
                <a:ext uri="{FF2B5EF4-FFF2-40B4-BE49-F238E27FC236}">
                  <a16:creationId xmlns="" xmlns:a16="http://schemas.microsoft.com/office/drawing/2014/main" id="{AE19E63F-7B18-93CA-90AB-6C64E5C8AD7C}"/>
                </a:ext>
              </a:extLst>
            </p:cNvPr>
            <p:cNvSpPr/>
            <p:nvPr>
              <p:custDataLst>
                <p:tags r:id="rId7"/>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6</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9" name="TextBox 8" descr="137 zalo kim anh">
            <a:extLst>
              <a:ext uri="{FF2B5EF4-FFF2-40B4-BE49-F238E27FC236}">
                <a16:creationId xmlns="" xmlns:a16="http://schemas.microsoft.com/office/drawing/2014/main" id="{1A52453C-E5A9-1C10-31AC-B4478E4FF0D9}"/>
              </a:ext>
            </a:extLst>
          </p:cNvPr>
          <p:cNvSpPr txBox="1"/>
          <p:nvPr/>
        </p:nvSpPr>
        <p:spPr>
          <a:xfrm>
            <a:off x="265811" y="3112134"/>
            <a:ext cx="6936846" cy="3032753"/>
          </a:xfrm>
          <a:prstGeom prst="rect">
            <a:avLst/>
          </a:prstGeom>
          <a:noFill/>
        </p:spPr>
        <p:txBody>
          <a:bodyPr wrap="square">
            <a:spAutoFit/>
          </a:bodyPr>
          <a:lstStyle/>
          <a:p>
            <a:pPr algn="just">
              <a:lnSpc>
                <a:spcPct val="115000"/>
              </a:lnSpc>
            </a:pPr>
            <a:r>
              <a:rPr lang="en-US" sz="2400">
                <a:solidFill>
                  <a:srgbClr val="000000"/>
                </a:solidFill>
                <a:effectLst/>
                <a:latin typeface="#9Slide03 AllRoundGothic" panose="020B0703020202020104" pitchFamily="34" charset="0"/>
                <a:ea typeface="Times New Roman" panose="02020603050405020304" pitchFamily="18" charset="0"/>
              </a:rPr>
              <a:t>Trong hình (1), ta thấy </a:t>
            </a:r>
            <a:r>
              <a:rPr lang="en-US" sz="2400">
                <a:solidFill>
                  <a:schemeClr val="accent2">
                    <a:lumMod val="50000"/>
                  </a:schemeClr>
                </a:solidFill>
                <a:effectLst/>
                <a:latin typeface="#9Slide03 AllRoundGothic" panose="020B0703020202020104" pitchFamily="34" charset="0"/>
                <a:ea typeface="Times New Roman" panose="02020603050405020304" pitchFamily="18" charset="0"/>
              </a:rPr>
              <a:t>vật ngập trong nước</a:t>
            </a:r>
          </a:p>
          <a:p>
            <a:pPr algn="just">
              <a:lnSpc>
                <a:spcPct val="115000"/>
              </a:lnSpc>
            </a:pPr>
            <a:r>
              <a:rPr lang="en-US" sz="2400">
                <a:solidFill>
                  <a:srgbClr val="000000"/>
                </a:solidFill>
                <a:effectLst/>
                <a:latin typeface="#9Slide03 AllRoundGothic" panose="020B0703020202020104" pitchFamily="34" charset="0"/>
                <a:ea typeface="Times New Roman" panose="02020603050405020304" pitchFamily="18" charset="0"/>
              </a:rPr>
              <a:t>Trong hình (2), ta thấy </a:t>
            </a:r>
            <a:r>
              <a:rPr lang="en-US" sz="2400">
                <a:solidFill>
                  <a:schemeClr val="accent2">
                    <a:lumMod val="50000"/>
                  </a:schemeClr>
                </a:solidFill>
                <a:effectLst/>
                <a:latin typeface="#9Slide03 AllRoundGothic" panose="020B0703020202020104" pitchFamily="34" charset="0"/>
                <a:ea typeface="Times New Roman" panose="02020603050405020304" pitchFamily="18" charset="0"/>
              </a:rPr>
              <a:t>1 phần của vật ngập trong nước</a:t>
            </a:r>
            <a:r>
              <a:rPr lang="en-US" sz="2400">
                <a:solidFill>
                  <a:srgbClr val="000000"/>
                </a:solidFill>
                <a:effectLst/>
                <a:latin typeface="#9Slide03 AllRoundGothic" panose="020B0703020202020104" pitchFamily="34" charset="0"/>
                <a:ea typeface="Times New Roman" panose="02020603050405020304" pitchFamily="18" charset="0"/>
              </a:rPr>
              <a:t>, một phần ở ngoài không khí.</a:t>
            </a:r>
            <a:endParaRPr lang="en-US" sz="2400">
              <a:effectLst/>
              <a:latin typeface="#9Slide03 AllRoundGothic" panose="020B0703020202020104" pitchFamily="34" charset="0"/>
              <a:ea typeface="Times New Roman" panose="02020603050405020304" pitchFamily="18" charset="0"/>
            </a:endParaRPr>
          </a:p>
          <a:p>
            <a:pPr algn="just">
              <a:lnSpc>
                <a:spcPct val="115000"/>
              </a:lnSpc>
            </a:pPr>
            <a:r>
              <a:rPr lang="en-US" sz="2400">
                <a:solidFill>
                  <a:srgbClr val="000000"/>
                </a:solidFill>
                <a:effectLst/>
                <a:latin typeface="#9Slide03 AllRoundGothic" panose="020B0703020202020104" pitchFamily="34" charset="0"/>
                <a:ea typeface="Times New Roman" panose="02020603050405020304" pitchFamily="18" charset="0"/>
                <a:sym typeface="Symbol" panose="05050102010706020507" pitchFamily="18" charset="2"/>
              </a:rPr>
              <a:t> </a:t>
            </a:r>
            <a:r>
              <a:rPr lang="en-US" sz="2400">
                <a:solidFill>
                  <a:srgbClr val="000000"/>
                </a:solidFill>
                <a:effectLst/>
                <a:latin typeface="#9Slide03 AllRoundGothic" panose="020B0703020202020104" pitchFamily="34" charset="0"/>
                <a:ea typeface="Times New Roman" panose="02020603050405020304" pitchFamily="18" charset="0"/>
              </a:rPr>
              <a:t>Trọng lượng của phần chất lỏng trong hình (1) lớn hơn trọng lượng phần chất lỏng trong hình (2)</a:t>
            </a:r>
          </a:p>
          <a:p>
            <a:pPr algn="ctr">
              <a:lnSpc>
                <a:spcPct val="115000"/>
              </a:lnSpc>
            </a:pPr>
            <a:r>
              <a:rPr lang="en-US" sz="2400">
                <a:solidFill>
                  <a:schemeClr val="accent1">
                    <a:lumMod val="50000"/>
                  </a:schemeClr>
                </a:solidFill>
                <a:effectLst/>
                <a:latin typeface="#9Slide03 AllRoundGothic" panose="020B0703020202020104" pitchFamily="34" charset="0"/>
                <a:ea typeface="Times New Roman" panose="02020603050405020304" pitchFamily="18" charset="0"/>
              </a:rPr>
              <a:t>F</a:t>
            </a:r>
            <a:r>
              <a:rPr lang="en-US" sz="2400" baseline="-25000">
                <a:solidFill>
                  <a:schemeClr val="accent1">
                    <a:lumMod val="50000"/>
                  </a:schemeClr>
                </a:solidFill>
                <a:effectLst/>
                <a:latin typeface="#9Slide03 AllRoundGothic" panose="020B0703020202020104" pitchFamily="34" charset="0"/>
                <a:ea typeface="Times New Roman" panose="02020603050405020304" pitchFamily="18" charset="0"/>
              </a:rPr>
              <a:t>A1</a:t>
            </a:r>
            <a:r>
              <a:rPr lang="en-US" sz="2400">
                <a:solidFill>
                  <a:schemeClr val="accent1">
                    <a:lumMod val="50000"/>
                  </a:schemeClr>
                </a:solidFill>
                <a:effectLst/>
                <a:latin typeface="#9Slide03 AllRoundGothic" panose="020B0703020202020104" pitchFamily="34" charset="0"/>
                <a:ea typeface="Times New Roman" panose="02020603050405020304" pitchFamily="18" charset="0"/>
              </a:rPr>
              <a:t> &gt; F</a:t>
            </a:r>
            <a:r>
              <a:rPr lang="en-US" sz="2400" baseline="-25000">
                <a:solidFill>
                  <a:schemeClr val="accent1">
                    <a:lumMod val="50000"/>
                  </a:schemeClr>
                </a:solidFill>
                <a:effectLst/>
                <a:latin typeface="#9Slide03 AllRoundGothic" panose="020B0703020202020104" pitchFamily="34" charset="0"/>
                <a:ea typeface="Times New Roman" panose="02020603050405020304" pitchFamily="18" charset="0"/>
              </a:rPr>
              <a:t>A2</a:t>
            </a:r>
            <a:endParaRPr lang="en-US" sz="2400">
              <a:solidFill>
                <a:schemeClr val="accent1">
                  <a:lumMod val="50000"/>
                </a:schemeClr>
              </a:solidFill>
              <a:effectLst/>
              <a:latin typeface="#9Slide03 AllRoundGothic" panose="020B0703020202020104" pitchFamily="34"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4071756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4</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7"/>
            <a:ext cx="4261952" cy="476033"/>
          </a:xfrm>
          <a:prstGeom prst="rect">
            <a:avLst/>
          </a:prstGeom>
          <a:noFill/>
        </p:spPr>
        <p:txBody>
          <a:bodyPr anchor="ctr">
            <a:noAutofit/>
            <a:scene3d>
              <a:camera prst="orthographicFront"/>
              <a:lightRig rig="threePt" dir="t"/>
            </a:scene3d>
            <a:sp3d contourW="12700"/>
          </a:bodyPr>
          <a:lstStyle/>
          <a:p>
            <a:pPr algn="just"/>
            <a:r>
              <a:rPr lang="en-US" sz="2800" b="1" dirty="0" err="1">
                <a:solidFill>
                  <a:schemeClr val="accent2">
                    <a:lumMod val="50000"/>
                  </a:schemeClr>
                </a:solidFill>
                <a:effectLst/>
                <a:latin typeface="#9Slide03 AllRoundGothic" panose="020B0703020202020104" pitchFamily="34" charset="0"/>
                <a:ea typeface="Times New Roman" panose="02020603050405020304" pitchFamily="18" charset="0"/>
              </a:rPr>
              <a:t>Lực</a:t>
            </a:r>
            <a:r>
              <a:rPr lang="en-US" sz="2800" b="1" dirty="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800" b="1" dirty="0" err="1">
                <a:solidFill>
                  <a:schemeClr val="accent2">
                    <a:lumMod val="50000"/>
                  </a:schemeClr>
                </a:solidFill>
                <a:effectLst/>
                <a:latin typeface="#9Slide03 AllRoundGothic" panose="020B0703020202020104" pitchFamily="34" charset="0"/>
                <a:ea typeface="Times New Roman" panose="02020603050405020304" pitchFamily="18" charset="0"/>
              </a:rPr>
              <a:t>đẩy</a:t>
            </a:r>
            <a:r>
              <a:rPr lang="en-US" sz="2800" b="1" dirty="0">
                <a:solidFill>
                  <a:schemeClr val="accent2">
                    <a:lumMod val="50000"/>
                  </a:schemeClr>
                </a:solidFill>
                <a:effectLst/>
                <a:latin typeface="#9Slide03 AllRoundGothic" panose="020B0703020202020104" pitchFamily="34" charset="0"/>
                <a:ea typeface="Times New Roman" panose="02020603050405020304" pitchFamily="18" charset="0"/>
              </a:rPr>
              <a:t> Archimedes</a:t>
            </a:r>
            <a:endParaRPr lang="en-US" sz="2800" b="1" dirty="0">
              <a:solidFill>
                <a:schemeClr val="accent2">
                  <a:lumMod val="50000"/>
                </a:schemeClr>
              </a:solidFill>
              <a:latin typeface="#9Slide03 AllRoundGothic" panose="020B0703020202020104" pitchFamily="34" charset="0"/>
            </a:endParaRPr>
          </a:p>
        </p:txBody>
      </p:sp>
      <p:pic>
        <p:nvPicPr>
          <p:cNvPr id="2" name="Picture 2" descr="137 zalo kim anh">
            <a:extLst>
              <a:ext uri="{FF2B5EF4-FFF2-40B4-BE49-F238E27FC236}">
                <a16:creationId xmlns="" xmlns:a16="http://schemas.microsoft.com/office/drawing/2014/main" id="{FBDD799B-AED8-B487-2D51-95903EEA7A0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726" t="1943" r="6220" b="33810"/>
          <a:stretch/>
        </p:blipFill>
        <p:spPr bwMode="auto">
          <a:xfrm>
            <a:off x="7501652" y="1791578"/>
            <a:ext cx="4582437" cy="208349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descr="137 zalo kim anh">
            <a:extLst>
              <a:ext uri="{FF2B5EF4-FFF2-40B4-BE49-F238E27FC236}">
                <a16:creationId xmlns="" xmlns:a16="http://schemas.microsoft.com/office/drawing/2014/main" id="{D57C4889-015A-E87F-AC79-5AFFBE3FF600}"/>
              </a:ext>
            </a:extLst>
          </p:cNvPr>
          <p:cNvCxnSpPr/>
          <p:nvPr/>
        </p:nvCxnSpPr>
        <p:spPr>
          <a:xfrm>
            <a:off x="8193478" y="2313860"/>
            <a:ext cx="0" cy="64008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descr="137 zalo kim anh">
                <a:extLst>
                  <a:ext uri="{FF2B5EF4-FFF2-40B4-BE49-F238E27FC236}">
                    <a16:creationId xmlns="" xmlns:a16="http://schemas.microsoft.com/office/drawing/2014/main" id="{8C570804-C37C-6436-36A5-F3DD0EF3B78A}"/>
                  </a:ext>
                </a:extLst>
              </p:cNvPr>
              <p:cNvSpPr txBox="1"/>
              <p:nvPr/>
            </p:nvSpPr>
            <p:spPr>
              <a:xfrm>
                <a:off x="7753246" y="2666200"/>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FF0000"/>
                              </a:solidFill>
                              <a:effectLst/>
                              <a:latin typeface="Cambria Math"/>
                              <a:ea typeface="Times New Roman" panose="02020603050405020304" pitchFamily="18" charset="0"/>
                            </a:rPr>
                          </m:ctrlPr>
                        </m:accPr>
                        <m:e>
                          <m:r>
                            <a:rPr lang="en-US" sz="2800" b="1" i="1">
                              <a:solidFill>
                                <a:srgbClr val="FF0000"/>
                              </a:solidFill>
                              <a:effectLst/>
                              <a:latin typeface="Cambria Math" panose="02040503050406030204" pitchFamily="18" charset="0"/>
                              <a:ea typeface="Times New Roman" panose="02020603050405020304" pitchFamily="18" charset="0"/>
                            </a:rPr>
                            <m:t>𝑷</m:t>
                          </m:r>
                        </m:e>
                      </m:acc>
                    </m:oMath>
                  </m:oMathPara>
                </a14:m>
                <a:endParaRPr lang="en-US" sz="2800" b="1">
                  <a:solidFill>
                    <a:srgbClr val="FF0000"/>
                  </a:solidFill>
                </a:endParaRPr>
              </a:p>
            </p:txBody>
          </p:sp>
        </mc:Choice>
        <mc:Fallback xmlns="">
          <p:sp>
            <p:nvSpPr>
              <p:cNvPr id="4" name="TextBox 3" descr="137 zalo kim anh">
                <a:extLst>
                  <a:ext uri="{FF2B5EF4-FFF2-40B4-BE49-F238E27FC236}">
                    <a16:creationId xmlns:a16="http://schemas.microsoft.com/office/drawing/2014/main" id="{8C570804-C37C-6436-36A5-F3DD0EF3B78A}"/>
                  </a:ext>
                </a:extLst>
              </p:cNvPr>
              <p:cNvSpPr txBox="1">
                <a:spLocks noRot="1" noChangeAspect="1" noMove="1" noResize="1" noEditPoints="1" noAdjustHandles="1" noChangeArrowheads="1" noChangeShapeType="1" noTextEdit="1"/>
              </p:cNvSpPr>
              <p:nvPr/>
            </p:nvSpPr>
            <p:spPr>
              <a:xfrm>
                <a:off x="7753246" y="2666200"/>
                <a:ext cx="391332" cy="575479"/>
              </a:xfrm>
              <a:prstGeom prst="rect">
                <a:avLst/>
              </a:prstGeom>
              <a:blipFill>
                <a:blip r:embed="rId9"/>
                <a:stretch>
                  <a:fillRect/>
                </a:stretch>
              </a:blipFill>
            </p:spPr>
            <p:txBody>
              <a:bodyPr/>
              <a:lstStyle/>
              <a:p>
                <a:r>
                  <a:rPr lang="vi-VN">
                    <a:noFill/>
                  </a:rPr>
                  <a:t> </a:t>
                </a:r>
              </a:p>
            </p:txBody>
          </p:sp>
        </mc:Fallback>
      </mc:AlternateContent>
      <p:cxnSp>
        <p:nvCxnSpPr>
          <p:cNvPr id="5" name="Straight Arrow Connector 4" descr="137 zalo kim anh">
            <a:extLst>
              <a:ext uri="{FF2B5EF4-FFF2-40B4-BE49-F238E27FC236}">
                <a16:creationId xmlns="" xmlns:a16="http://schemas.microsoft.com/office/drawing/2014/main" id="{C67CD6C9-8D33-2C13-DB7D-358968E9C772}"/>
              </a:ext>
            </a:extLst>
          </p:cNvPr>
          <p:cNvCxnSpPr/>
          <p:nvPr/>
        </p:nvCxnSpPr>
        <p:spPr>
          <a:xfrm>
            <a:off x="9790865" y="2488752"/>
            <a:ext cx="0" cy="82296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descr="137 zalo kim anh">
                <a:extLst>
                  <a:ext uri="{FF2B5EF4-FFF2-40B4-BE49-F238E27FC236}">
                    <a16:creationId xmlns="" xmlns:a16="http://schemas.microsoft.com/office/drawing/2014/main" id="{9E92C47F-D41D-45B2-7FD7-D43177ACCCC7}"/>
                  </a:ext>
                </a:extLst>
              </p:cNvPr>
              <p:cNvSpPr txBox="1"/>
              <p:nvPr/>
            </p:nvSpPr>
            <p:spPr>
              <a:xfrm>
                <a:off x="9293022" y="2883070"/>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FF0000"/>
                              </a:solidFill>
                              <a:effectLst/>
                              <a:latin typeface="Cambria Math"/>
                              <a:ea typeface="Times New Roman" panose="02020603050405020304" pitchFamily="18" charset="0"/>
                            </a:rPr>
                          </m:ctrlPr>
                        </m:accPr>
                        <m:e>
                          <m:r>
                            <a:rPr lang="en-US" sz="2800" b="1" i="1">
                              <a:solidFill>
                                <a:srgbClr val="FF0000"/>
                              </a:solidFill>
                              <a:effectLst/>
                              <a:latin typeface="Cambria Math" panose="02040503050406030204" pitchFamily="18" charset="0"/>
                              <a:ea typeface="Times New Roman" panose="02020603050405020304" pitchFamily="18" charset="0"/>
                            </a:rPr>
                            <m:t>𝑷</m:t>
                          </m:r>
                        </m:e>
                      </m:acc>
                    </m:oMath>
                  </m:oMathPara>
                </a14:m>
                <a:endParaRPr lang="en-US" sz="2800" b="1">
                  <a:solidFill>
                    <a:srgbClr val="FF0000"/>
                  </a:solidFill>
                </a:endParaRPr>
              </a:p>
            </p:txBody>
          </p:sp>
        </mc:Choice>
        <mc:Fallback xmlns="">
          <p:sp>
            <p:nvSpPr>
              <p:cNvPr id="6" name="TextBox 5" descr="137 zalo kim anh">
                <a:extLst>
                  <a:ext uri="{FF2B5EF4-FFF2-40B4-BE49-F238E27FC236}">
                    <a16:creationId xmlns:a16="http://schemas.microsoft.com/office/drawing/2014/main" id="{9E92C47F-D41D-45B2-7FD7-D43177ACCCC7}"/>
                  </a:ext>
                </a:extLst>
              </p:cNvPr>
              <p:cNvSpPr txBox="1">
                <a:spLocks noRot="1" noChangeAspect="1" noMove="1" noResize="1" noEditPoints="1" noAdjustHandles="1" noChangeArrowheads="1" noChangeShapeType="1" noTextEdit="1"/>
              </p:cNvSpPr>
              <p:nvPr/>
            </p:nvSpPr>
            <p:spPr>
              <a:xfrm>
                <a:off x="9293022" y="2883070"/>
                <a:ext cx="391332" cy="575479"/>
              </a:xfrm>
              <a:prstGeom prst="rect">
                <a:avLst/>
              </a:prstGeom>
              <a:blipFill>
                <a:blip r:embed="rId10"/>
                <a:stretch>
                  <a:fillRect/>
                </a:stretch>
              </a:blipFill>
            </p:spPr>
            <p:txBody>
              <a:bodyPr/>
              <a:lstStyle/>
              <a:p>
                <a:r>
                  <a:rPr lang="vi-VN">
                    <a:noFill/>
                  </a:rPr>
                  <a:t> </a:t>
                </a:r>
              </a:p>
            </p:txBody>
          </p:sp>
        </mc:Fallback>
      </mc:AlternateContent>
      <p:cxnSp>
        <p:nvCxnSpPr>
          <p:cNvPr id="7" name="Straight Arrow Connector 6" descr="137 zalo kim anh">
            <a:extLst>
              <a:ext uri="{FF2B5EF4-FFF2-40B4-BE49-F238E27FC236}">
                <a16:creationId xmlns="" xmlns:a16="http://schemas.microsoft.com/office/drawing/2014/main" id="{1B6C0BAB-C249-AAFD-E449-79957161519F}"/>
              </a:ext>
            </a:extLst>
          </p:cNvPr>
          <p:cNvCxnSpPr/>
          <p:nvPr/>
        </p:nvCxnSpPr>
        <p:spPr>
          <a:xfrm>
            <a:off x="11279151" y="2816278"/>
            <a:ext cx="0" cy="109728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descr="137 zalo kim anh">
                <a:extLst>
                  <a:ext uri="{FF2B5EF4-FFF2-40B4-BE49-F238E27FC236}">
                    <a16:creationId xmlns="" xmlns:a16="http://schemas.microsoft.com/office/drawing/2014/main" id="{9D505257-0C5A-146B-C1F6-015C46C2EB19}"/>
                  </a:ext>
                </a:extLst>
              </p:cNvPr>
              <p:cNvSpPr txBox="1"/>
              <p:nvPr/>
            </p:nvSpPr>
            <p:spPr>
              <a:xfrm>
                <a:off x="10795377" y="3529605"/>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FF0000"/>
                              </a:solidFill>
                              <a:effectLst/>
                              <a:latin typeface="Cambria Math"/>
                              <a:ea typeface="Times New Roman" panose="02020603050405020304" pitchFamily="18" charset="0"/>
                            </a:rPr>
                          </m:ctrlPr>
                        </m:accPr>
                        <m:e>
                          <m:r>
                            <a:rPr lang="en-US" sz="2800" b="1" i="1">
                              <a:solidFill>
                                <a:srgbClr val="FF0000"/>
                              </a:solidFill>
                              <a:effectLst/>
                              <a:latin typeface="Cambria Math" panose="02040503050406030204" pitchFamily="18" charset="0"/>
                              <a:ea typeface="Times New Roman" panose="02020603050405020304" pitchFamily="18" charset="0"/>
                            </a:rPr>
                            <m:t>𝑷</m:t>
                          </m:r>
                        </m:e>
                      </m:acc>
                    </m:oMath>
                  </m:oMathPara>
                </a14:m>
                <a:endParaRPr lang="en-US" sz="2800" b="1">
                  <a:solidFill>
                    <a:srgbClr val="FF0000"/>
                  </a:solidFill>
                </a:endParaRPr>
              </a:p>
            </p:txBody>
          </p:sp>
        </mc:Choice>
        <mc:Fallback xmlns="">
          <p:sp>
            <p:nvSpPr>
              <p:cNvPr id="10" name="TextBox 9" descr="137 zalo kim anh">
                <a:extLst>
                  <a:ext uri="{FF2B5EF4-FFF2-40B4-BE49-F238E27FC236}">
                    <a16:creationId xmlns:a16="http://schemas.microsoft.com/office/drawing/2014/main" id="{9D505257-0C5A-146B-C1F6-015C46C2EB19}"/>
                  </a:ext>
                </a:extLst>
              </p:cNvPr>
              <p:cNvSpPr txBox="1">
                <a:spLocks noRot="1" noChangeAspect="1" noMove="1" noResize="1" noEditPoints="1" noAdjustHandles="1" noChangeArrowheads="1" noChangeShapeType="1" noTextEdit="1"/>
              </p:cNvSpPr>
              <p:nvPr/>
            </p:nvSpPr>
            <p:spPr>
              <a:xfrm>
                <a:off x="10795377" y="3529605"/>
                <a:ext cx="391332" cy="575479"/>
              </a:xfrm>
              <a:prstGeom prst="rect">
                <a:avLst/>
              </a:prstGeom>
              <a:blipFill>
                <a:blip r:embed="rId11"/>
                <a:stretch>
                  <a:fillRect/>
                </a:stretch>
              </a:blipFill>
            </p:spPr>
            <p:txBody>
              <a:bodyPr/>
              <a:lstStyle/>
              <a:p>
                <a:r>
                  <a:rPr lang="vi-VN">
                    <a:noFill/>
                  </a:rPr>
                  <a:t> </a:t>
                </a:r>
              </a:p>
            </p:txBody>
          </p:sp>
        </mc:Fallback>
      </mc:AlternateContent>
      <p:cxnSp>
        <p:nvCxnSpPr>
          <p:cNvPr id="14" name="Straight Arrow Connector 13" descr="137 zalo kim anh">
            <a:extLst>
              <a:ext uri="{FF2B5EF4-FFF2-40B4-BE49-F238E27FC236}">
                <a16:creationId xmlns="" xmlns:a16="http://schemas.microsoft.com/office/drawing/2014/main" id="{369EECFB-112C-50D8-1E77-D6E4592FB640}"/>
              </a:ext>
            </a:extLst>
          </p:cNvPr>
          <p:cNvCxnSpPr/>
          <p:nvPr/>
        </p:nvCxnSpPr>
        <p:spPr>
          <a:xfrm>
            <a:off x="8205651" y="1659594"/>
            <a:ext cx="0" cy="640080"/>
          </a:xfrm>
          <a:prstGeom prst="straightConnector1">
            <a:avLst/>
          </a:prstGeom>
          <a:ln w="38100">
            <a:solidFill>
              <a:schemeClr val="accent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descr="137 zalo kim anh">
                <a:extLst>
                  <a:ext uri="{FF2B5EF4-FFF2-40B4-BE49-F238E27FC236}">
                    <a16:creationId xmlns="" xmlns:a16="http://schemas.microsoft.com/office/drawing/2014/main" id="{CAC41614-9529-9A09-C8B1-56B1067A64D8}"/>
                  </a:ext>
                </a:extLst>
              </p:cNvPr>
              <p:cNvSpPr txBox="1"/>
              <p:nvPr/>
            </p:nvSpPr>
            <p:spPr>
              <a:xfrm>
                <a:off x="7645299" y="1571491"/>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chemeClr val="accent5"/>
                              </a:solidFill>
                              <a:effectLst/>
                              <a:latin typeface="Cambria Math"/>
                            </a:rPr>
                          </m:ctrlPr>
                        </m:sSubPr>
                        <m:e>
                          <m:acc>
                            <m:accPr>
                              <m:chr m:val="⃗"/>
                              <m:ctrlPr>
                                <a:rPr lang="en-US" sz="2800" b="1" i="1">
                                  <a:solidFill>
                                    <a:schemeClr val="accent5"/>
                                  </a:solidFill>
                                  <a:latin typeface="Cambria Math"/>
                                  <a:ea typeface="Times New Roman" panose="02020603050405020304" pitchFamily="18" charset="0"/>
                                </a:rPr>
                              </m:ctrlPr>
                            </m:accPr>
                            <m:e>
                              <m:r>
                                <a:rPr lang="en-US" sz="2800" b="1" i="1" smtClean="0">
                                  <a:solidFill>
                                    <a:schemeClr val="accent5"/>
                                  </a:solidFill>
                                  <a:latin typeface="Cambria Math" panose="02040503050406030204" pitchFamily="18" charset="0"/>
                                  <a:ea typeface="Times New Roman" panose="02020603050405020304" pitchFamily="18" charset="0"/>
                                </a:rPr>
                                <m:t>𝑭</m:t>
                              </m:r>
                            </m:e>
                          </m:acc>
                        </m:e>
                        <m:sub>
                          <m:r>
                            <a:rPr lang="en-US" sz="2800" b="1" i="1" smtClean="0">
                              <a:solidFill>
                                <a:schemeClr val="accent5"/>
                              </a:solidFill>
                              <a:effectLst/>
                              <a:latin typeface="Cambria Math" panose="02040503050406030204" pitchFamily="18" charset="0"/>
                            </a:rPr>
                            <m:t>𝑨</m:t>
                          </m:r>
                        </m:sub>
                      </m:sSub>
                    </m:oMath>
                  </m:oMathPara>
                </a14:m>
                <a:endParaRPr lang="en-US" sz="2800" b="1">
                  <a:solidFill>
                    <a:schemeClr val="accent5"/>
                  </a:solidFill>
                </a:endParaRPr>
              </a:p>
            </p:txBody>
          </p:sp>
        </mc:Choice>
        <mc:Fallback xmlns="">
          <p:sp>
            <p:nvSpPr>
              <p:cNvPr id="15" name="TextBox 14" descr="137 zalo kim anh">
                <a:extLst>
                  <a:ext uri="{FF2B5EF4-FFF2-40B4-BE49-F238E27FC236}">
                    <a16:creationId xmlns:a16="http://schemas.microsoft.com/office/drawing/2014/main" id="{CAC41614-9529-9A09-C8B1-56B1067A64D8}"/>
                  </a:ext>
                </a:extLst>
              </p:cNvPr>
              <p:cNvSpPr txBox="1">
                <a:spLocks noRot="1" noChangeAspect="1" noMove="1" noResize="1" noEditPoints="1" noAdjustHandles="1" noChangeArrowheads="1" noChangeShapeType="1" noTextEdit="1"/>
              </p:cNvSpPr>
              <p:nvPr/>
            </p:nvSpPr>
            <p:spPr>
              <a:xfrm>
                <a:off x="7645299" y="1571491"/>
                <a:ext cx="391332" cy="575479"/>
              </a:xfrm>
              <a:prstGeom prst="rect">
                <a:avLst/>
              </a:prstGeom>
              <a:blipFill>
                <a:blip r:embed="rId12"/>
                <a:stretch>
                  <a:fillRect r="-21875"/>
                </a:stretch>
              </a:blipFill>
            </p:spPr>
            <p:txBody>
              <a:bodyPr/>
              <a:lstStyle/>
              <a:p>
                <a:r>
                  <a:rPr lang="vi-VN">
                    <a:noFill/>
                  </a:rPr>
                  <a:t> </a:t>
                </a:r>
              </a:p>
            </p:txBody>
          </p:sp>
        </mc:Fallback>
      </mc:AlternateContent>
      <p:cxnSp>
        <p:nvCxnSpPr>
          <p:cNvPr id="16" name="Straight Arrow Connector 15" descr="137 zalo kim anh">
            <a:extLst>
              <a:ext uri="{FF2B5EF4-FFF2-40B4-BE49-F238E27FC236}">
                <a16:creationId xmlns="" xmlns:a16="http://schemas.microsoft.com/office/drawing/2014/main" id="{DB794408-D251-37A2-2BF1-1F8BB6D48D2E}"/>
              </a:ext>
            </a:extLst>
          </p:cNvPr>
          <p:cNvCxnSpPr/>
          <p:nvPr/>
        </p:nvCxnSpPr>
        <p:spPr>
          <a:xfrm>
            <a:off x="9790865" y="1666669"/>
            <a:ext cx="0" cy="822960"/>
          </a:xfrm>
          <a:prstGeom prst="straightConnector1">
            <a:avLst/>
          </a:prstGeom>
          <a:ln w="38100">
            <a:solidFill>
              <a:schemeClr val="accent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descr="137 zalo kim anh">
                <a:extLst>
                  <a:ext uri="{FF2B5EF4-FFF2-40B4-BE49-F238E27FC236}">
                    <a16:creationId xmlns="" xmlns:a16="http://schemas.microsoft.com/office/drawing/2014/main" id="{761D9C7C-E811-8DF8-2884-2E2F19D446E7}"/>
                  </a:ext>
                </a:extLst>
              </p:cNvPr>
              <p:cNvSpPr txBox="1"/>
              <p:nvPr/>
            </p:nvSpPr>
            <p:spPr>
              <a:xfrm>
                <a:off x="9270116" y="1571490"/>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chemeClr val="accent5"/>
                              </a:solidFill>
                              <a:effectLst/>
                              <a:latin typeface="Cambria Math"/>
                            </a:rPr>
                          </m:ctrlPr>
                        </m:sSubPr>
                        <m:e>
                          <m:acc>
                            <m:accPr>
                              <m:chr m:val="⃗"/>
                              <m:ctrlPr>
                                <a:rPr lang="en-US" sz="2800" b="1" i="1">
                                  <a:solidFill>
                                    <a:schemeClr val="accent5"/>
                                  </a:solidFill>
                                  <a:latin typeface="Cambria Math"/>
                                  <a:ea typeface="Times New Roman" panose="02020603050405020304" pitchFamily="18" charset="0"/>
                                </a:rPr>
                              </m:ctrlPr>
                            </m:accPr>
                            <m:e>
                              <m:r>
                                <a:rPr lang="en-US" sz="2800" b="1" i="1" smtClean="0">
                                  <a:solidFill>
                                    <a:schemeClr val="accent5"/>
                                  </a:solidFill>
                                  <a:latin typeface="Cambria Math" panose="02040503050406030204" pitchFamily="18" charset="0"/>
                                  <a:ea typeface="Times New Roman" panose="02020603050405020304" pitchFamily="18" charset="0"/>
                                </a:rPr>
                                <m:t>𝑭</m:t>
                              </m:r>
                            </m:e>
                          </m:acc>
                        </m:e>
                        <m:sub>
                          <m:r>
                            <a:rPr lang="en-US" sz="2800" b="1" i="1" smtClean="0">
                              <a:solidFill>
                                <a:schemeClr val="accent5"/>
                              </a:solidFill>
                              <a:effectLst/>
                              <a:latin typeface="Cambria Math" panose="02040503050406030204" pitchFamily="18" charset="0"/>
                            </a:rPr>
                            <m:t>𝑨</m:t>
                          </m:r>
                        </m:sub>
                      </m:sSub>
                    </m:oMath>
                  </m:oMathPara>
                </a14:m>
                <a:endParaRPr lang="en-US" sz="2800" b="1">
                  <a:solidFill>
                    <a:schemeClr val="accent5"/>
                  </a:solidFill>
                </a:endParaRPr>
              </a:p>
            </p:txBody>
          </p:sp>
        </mc:Choice>
        <mc:Fallback xmlns="">
          <p:sp>
            <p:nvSpPr>
              <p:cNvPr id="18" name="TextBox 17" descr="137 zalo kim anh">
                <a:extLst>
                  <a:ext uri="{FF2B5EF4-FFF2-40B4-BE49-F238E27FC236}">
                    <a16:creationId xmlns:a16="http://schemas.microsoft.com/office/drawing/2014/main" id="{761D9C7C-E811-8DF8-2884-2E2F19D446E7}"/>
                  </a:ext>
                </a:extLst>
              </p:cNvPr>
              <p:cNvSpPr txBox="1">
                <a:spLocks noRot="1" noChangeAspect="1" noMove="1" noResize="1" noEditPoints="1" noAdjustHandles="1" noChangeArrowheads="1" noChangeShapeType="1" noTextEdit="1"/>
              </p:cNvSpPr>
              <p:nvPr/>
            </p:nvSpPr>
            <p:spPr>
              <a:xfrm>
                <a:off x="9270116" y="1571490"/>
                <a:ext cx="391332" cy="575479"/>
              </a:xfrm>
              <a:prstGeom prst="rect">
                <a:avLst/>
              </a:prstGeom>
              <a:blipFill>
                <a:blip r:embed="rId13"/>
                <a:stretch>
                  <a:fillRect r="-21875"/>
                </a:stretch>
              </a:blipFill>
            </p:spPr>
            <p:txBody>
              <a:bodyPr/>
              <a:lstStyle/>
              <a:p>
                <a:r>
                  <a:rPr lang="vi-VN">
                    <a:noFill/>
                  </a:rPr>
                  <a:t> </a:t>
                </a:r>
              </a:p>
            </p:txBody>
          </p:sp>
        </mc:Fallback>
      </mc:AlternateContent>
      <p:cxnSp>
        <p:nvCxnSpPr>
          <p:cNvPr id="19" name="Straight Arrow Connector 18" descr="137 zalo kim anh">
            <a:extLst>
              <a:ext uri="{FF2B5EF4-FFF2-40B4-BE49-F238E27FC236}">
                <a16:creationId xmlns="" xmlns:a16="http://schemas.microsoft.com/office/drawing/2014/main" id="{3C034140-9711-E43D-3294-791FD9CB673C}"/>
              </a:ext>
            </a:extLst>
          </p:cNvPr>
          <p:cNvCxnSpPr/>
          <p:nvPr/>
        </p:nvCxnSpPr>
        <p:spPr>
          <a:xfrm>
            <a:off x="11282912" y="1718998"/>
            <a:ext cx="0" cy="1097280"/>
          </a:xfrm>
          <a:prstGeom prst="straightConnector1">
            <a:avLst/>
          </a:prstGeom>
          <a:ln w="38100">
            <a:solidFill>
              <a:schemeClr val="accent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descr="137 zalo kim anh">
                <a:extLst>
                  <a:ext uri="{FF2B5EF4-FFF2-40B4-BE49-F238E27FC236}">
                    <a16:creationId xmlns="" xmlns:a16="http://schemas.microsoft.com/office/drawing/2014/main" id="{7DA6C810-79F7-0786-289E-7C23569081DC}"/>
                  </a:ext>
                </a:extLst>
              </p:cNvPr>
              <p:cNvSpPr txBox="1"/>
              <p:nvPr/>
            </p:nvSpPr>
            <p:spPr>
              <a:xfrm>
                <a:off x="10722560" y="1371854"/>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chemeClr val="accent5"/>
                              </a:solidFill>
                              <a:effectLst/>
                              <a:latin typeface="Cambria Math"/>
                            </a:rPr>
                          </m:ctrlPr>
                        </m:sSubPr>
                        <m:e>
                          <m:acc>
                            <m:accPr>
                              <m:chr m:val="⃗"/>
                              <m:ctrlPr>
                                <a:rPr lang="en-US" sz="2800" b="1" i="1">
                                  <a:solidFill>
                                    <a:schemeClr val="accent5"/>
                                  </a:solidFill>
                                  <a:latin typeface="Cambria Math"/>
                                  <a:ea typeface="Times New Roman" panose="02020603050405020304" pitchFamily="18" charset="0"/>
                                </a:rPr>
                              </m:ctrlPr>
                            </m:accPr>
                            <m:e>
                              <m:r>
                                <a:rPr lang="en-US" sz="2800" b="1" i="1" smtClean="0">
                                  <a:solidFill>
                                    <a:schemeClr val="accent5"/>
                                  </a:solidFill>
                                  <a:latin typeface="Cambria Math" panose="02040503050406030204" pitchFamily="18" charset="0"/>
                                  <a:ea typeface="Times New Roman" panose="02020603050405020304" pitchFamily="18" charset="0"/>
                                </a:rPr>
                                <m:t>𝑭</m:t>
                              </m:r>
                            </m:e>
                          </m:acc>
                        </m:e>
                        <m:sub>
                          <m:r>
                            <a:rPr lang="en-US" sz="2800" b="1" i="1" smtClean="0">
                              <a:solidFill>
                                <a:schemeClr val="accent5"/>
                              </a:solidFill>
                              <a:effectLst/>
                              <a:latin typeface="Cambria Math" panose="02040503050406030204" pitchFamily="18" charset="0"/>
                            </a:rPr>
                            <m:t>𝑨</m:t>
                          </m:r>
                        </m:sub>
                      </m:sSub>
                    </m:oMath>
                  </m:oMathPara>
                </a14:m>
                <a:endParaRPr lang="en-US" sz="2800" b="1">
                  <a:solidFill>
                    <a:schemeClr val="accent5"/>
                  </a:solidFill>
                </a:endParaRPr>
              </a:p>
            </p:txBody>
          </p:sp>
        </mc:Choice>
        <mc:Fallback xmlns="">
          <p:sp>
            <p:nvSpPr>
              <p:cNvPr id="20" name="TextBox 19" descr="137 zalo kim anh">
                <a:extLst>
                  <a:ext uri="{FF2B5EF4-FFF2-40B4-BE49-F238E27FC236}">
                    <a16:creationId xmlns:a16="http://schemas.microsoft.com/office/drawing/2014/main" id="{7DA6C810-79F7-0786-289E-7C23569081DC}"/>
                  </a:ext>
                </a:extLst>
              </p:cNvPr>
              <p:cNvSpPr txBox="1">
                <a:spLocks noRot="1" noChangeAspect="1" noMove="1" noResize="1" noEditPoints="1" noAdjustHandles="1" noChangeArrowheads="1" noChangeShapeType="1" noTextEdit="1"/>
              </p:cNvSpPr>
              <p:nvPr/>
            </p:nvSpPr>
            <p:spPr>
              <a:xfrm>
                <a:off x="10722560" y="1371854"/>
                <a:ext cx="391332" cy="575479"/>
              </a:xfrm>
              <a:prstGeom prst="rect">
                <a:avLst/>
              </a:prstGeom>
              <a:blipFill>
                <a:blip r:embed="rId14"/>
                <a:stretch>
                  <a:fillRect r="-21875"/>
                </a:stretch>
              </a:blipFill>
            </p:spPr>
            <p:txBody>
              <a:bodyPr/>
              <a:lstStyle/>
              <a:p>
                <a:r>
                  <a:rPr lang="vi-VN">
                    <a:noFill/>
                  </a:rPr>
                  <a:t> </a:t>
                </a:r>
              </a:p>
            </p:txBody>
          </p:sp>
        </mc:Fallback>
      </mc:AlternateContent>
      <p:sp>
        <p:nvSpPr>
          <p:cNvPr id="21" name="Content Placeholder 2" descr="137 zalo kim anh">
            <a:extLst>
              <a:ext uri="{FF2B5EF4-FFF2-40B4-BE49-F238E27FC236}">
                <a16:creationId xmlns="" xmlns:a16="http://schemas.microsoft.com/office/drawing/2014/main" id="{3910E4D1-174E-2F19-A3FC-56C7DECF2874}"/>
              </a:ext>
            </a:extLst>
          </p:cNvPr>
          <p:cNvSpPr txBox="1">
            <a:spLocks/>
          </p:cNvSpPr>
          <p:nvPr/>
        </p:nvSpPr>
        <p:spPr>
          <a:xfrm>
            <a:off x="448461" y="1065054"/>
            <a:ext cx="7053191" cy="26488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1200"/>
              </a:spcBef>
              <a:buFont typeface="Arial" panose="020B0604020202020204" pitchFamily="34" charset="0"/>
              <a:buNone/>
            </a:pPr>
            <a:r>
              <a:rPr lang="en-US" sz="2400">
                <a:latin typeface="#9Slide03 AllRoundGothic" panose="020B0703020202020104" pitchFamily="34" charset="0"/>
                <a:ea typeface="Times New Roman" panose="02020603050405020304" pitchFamily="18" charset="0"/>
              </a:rPr>
              <a:t>Mỗi vật thể ở trong chất lỏng hoặc chất khí đều chịu một lực nâng hướng lên trên gọi là lực đẩy Archimedes:</a:t>
            </a:r>
          </a:p>
          <a:p>
            <a:pPr marL="1435100" indent="-1435100" algn="just">
              <a:lnSpc>
                <a:spcPct val="100000"/>
              </a:lnSpc>
              <a:spcBef>
                <a:spcPts val="1200"/>
              </a:spcBef>
              <a:buFont typeface="Arial" panose="020B0604020202020204" pitchFamily="34" charset="0"/>
              <a:buNone/>
            </a:pPr>
            <a:r>
              <a:rPr lang="en-US" sz="2400">
                <a:solidFill>
                  <a:schemeClr val="accent5">
                    <a:lumMod val="50000"/>
                  </a:schemeClr>
                </a:solidFill>
                <a:latin typeface="#9Slide03 AllRoundGothic" panose="020B0703020202020104" pitchFamily="34" charset="0"/>
                <a:ea typeface="Times New Roman" panose="02020603050405020304" pitchFamily="18" charset="0"/>
              </a:rPr>
              <a:t>+ Điểm đặt: </a:t>
            </a:r>
            <a:r>
              <a:rPr lang="en-US" sz="2400">
                <a:latin typeface="#9Slide03 AllRoundGothic" panose="020B0703020202020104" pitchFamily="34" charset="0"/>
                <a:ea typeface="Times New Roman" panose="02020603050405020304" pitchFamily="18" charset="0"/>
              </a:rPr>
              <a:t>tại tâm đối xứng của phần vật nằm trong chất lỏng hoặc chất khí</a:t>
            </a:r>
          </a:p>
          <a:p>
            <a:pPr marL="1435100" indent="-1435100" algn="just">
              <a:lnSpc>
                <a:spcPct val="100000"/>
              </a:lnSpc>
              <a:spcBef>
                <a:spcPts val="1200"/>
              </a:spcBef>
              <a:buFont typeface="Arial" panose="020B0604020202020204" pitchFamily="34" charset="0"/>
              <a:buNone/>
            </a:pPr>
            <a:r>
              <a:rPr lang="en-US" sz="2400">
                <a:solidFill>
                  <a:schemeClr val="accent5">
                    <a:lumMod val="50000"/>
                  </a:schemeClr>
                </a:solidFill>
                <a:latin typeface="#9Slide03 AllRoundGothic" panose="020B0703020202020104" pitchFamily="34" charset="0"/>
                <a:ea typeface="Times New Roman" panose="02020603050405020304" pitchFamily="18" charset="0"/>
              </a:rPr>
              <a:t>+ Độ lớn: </a:t>
            </a:r>
            <a:r>
              <a:rPr lang="en-US" sz="2400">
                <a:latin typeface="#9Slide03 AllRoundGothic" panose="020B0703020202020104" pitchFamily="34" charset="0"/>
                <a:ea typeface="Times New Roman" panose="02020603050405020304" pitchFamily="18" charset="0"/>
              </a:rPr>
              <a:t>bằng trọng lượng của phần chất lỏng hoặc chất khí mà vật chiếm chỗ</a:t>
            </a:r>
          </a:p>
        </p:txBody>
      </p:sp>
      <p:sp>
        <p:nvSpPr>
          <p:cNvPr id="27" name="Content Placeholder 2" descr="137 zalo kim anh">
            <a:extLst>
              <a:ext uri="{FF2B5EF4-FFF2-40B4-BE49-F238E27FC236}">
                <a16:creationId xmlns="" xmlns:a16="http://schemas.microsoft.com/office/drawing/2014/main" id="{8FEEB0FD-A425-EF7D-0EF5-A90A33DBFF42}"/>
              </a:ext>
            </a:extLst>
          </p:cNvPr>
          <p:cNvSpPr txBox="1">
            <a:spLocks/>
          </p:cNvSpPr>
          <p:nvPr/>
        </p:nvSpPr>
        <p:spPr>
          <a:xfrm>
            <a:off x="439936" y="5296144"/>
            <a:ext cx="11312128" cy="916828"/>
          </a:xfrm>
          <a:prstGeom prst="rect">
            <a:avLst/>
          </a:prstGeom>
          <a:ln w="38100">
            <a:solidFill>
              <a:schemeClr val="accent4"/>
            </a:solidFill>
            <a:prstDash val="sysDash"/>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en-US" sz="2400">
                <a:latin typeface="#9Slide03 AllRoundGothic" panose="020B0703020202020104" pitchFamily="34" charset="0"/>
                <a:ea typeface="Times New Roman" panose="02020603050405020304" pitchFamily="18" charset="0"/>
              </a:rPr>
              <a:t>Trạng thái nổi lên hay chìm xuống của vật ở trong nước phụ thuộc vào chênh lệch độ lớn giữa trọng lực và lực đẩy Archimedes tác dụng lên vật.</a:t>
            </a:r>
            <a:endParaRPr lang="en-US" sz="2400" dirty="0">
              <a:latin typeface="#9Slide03 AllRoundGothic" panose="020B0703020202020104" pitchFamily="34"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TextBox 29" descr="137 zalo kim anh">
                <a:extLst>
                  <a:ext uri="{FF2B5EF4-FFF2-40B4-BE49-F238E27FC236}">
                    <a16:creationId xmlns="" xmlns:a16="http://schemas.microsoft.com/office/drawing/2014/main" id="{088EB48A-2840-C7EA-11B0-55355C4129BA}"/>
                  </a:ext>
                </a:extLst>
              </p:cNvPr>
              <p:cNvSpPr txBox="1"/>
              <p:nvPr/>
            </p:nvSpPr>
            <p:spPr>
              <a:xfrm>
                <a:off x="3040611" y="4132812"/>
                <a:ext cx="1868890" cy="523220"/>
              </a:xfrm>
              <a:prstGeom prst="rect">
                <a:avLst/>
              </a:prstGeom>
              <a:noFill/>
              <a:ln w="28575">
                <a:solidFill>
                  <a:schemeClr val="accent5"/>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chemeClr val="tx1"/>
                              </a:solidFill>
                              <a:effectLst/>
                              <a:latin typeface="Cambria Math"/>
                            </a:rPr>
                          </m:ctrlPr>
                        </m:sSubPr>
                        <m:e>
                          <m:r>
                            <a:rPr lang="en-US" sz="2800" b="1" i="1" smtClean="0">
                              <a:solidFill>
                                <a:schemeClr val="tx1"/>
                              </a:solidFill>
                              <a:effectLst/>
                              <a:latin typeface="Cambria Math" panose="02040503050406030204" pitchFamily="18" charset="0"/>
                            </a:rPr>
                            <m:t>𝑭</m:t>
                          </m:r>
                        </m:e>
                        <m:sub>
                          <m:r>
                            <a:rPr lang="en-US" sz="2800" b="1" i="1" smtClean="0">
                              <a:solidFill>
                                <a:schemeClr val="tx1"/>
                              </a:solidFill>
                              <a:effectLst/>
                              <a:latin typeface="Cambria Math" panose="02040503050406030204" pitchFamily="18" charset="0"/>
                            </a:rPr>
                            <m:t>𝑨</m:t>
                          </m:r>
                        </m:sub>
                      </m:sSub>
                      <m:r>
                        <a:rPr lang="en-US" sz="2800" b="1" i="1" smtClean="0">
                          <a:solidFill>
                            <a:schemeClr val="tx1"/>
                          </a:solidFill>
                          <a:effectLst/>
                          <a:latin typeface="Cambria Math" panose="02040503050406030204" pitchFamily="18" charset="0"/>
                        </a:rPr>
                        <m:t>=</m:t>
                      </m:r>
                      <m:r>
                        <a:rPr lang="en-US" sz="2800" b="1" i="1" smtClean="0">
                          <a:solidFill>
                            <a:schemeClr val="tx1"/>
                          </a:solidFill>
                          <a:effectLst/>
                          <a:latin typeface="Cambria Math"/>
                        </a:rPr>
                        <m:t>𝒅</m:t>
                      </m:r>
                      <m:r>
                        <a:rPr lang="en-US" sz="2800" b="1" i="1" smtClean="0">
                          <a:solidFill>
                            <a:schemeClr val="tx1"/>
                          </a:solidFill>
                          <a:effectLst/>
                          <a:latin typeface="Cambria Math" panose="02040503050406030204" pitchFamily="18" charset="0"/>
                          <a:sym typeface="Symbol" panose="05050102010706020507" pitchFamily="18" charset="2"/>
                        </a:rPr>
                        <m:t>𝑽</m:t>
                      </m:r>
                    </m:oMath>
                  </m:oMathPara>
                </a14:m>
                <a:endParaRPr lang="en-US" sz="2800" b="1" dirty="0">
                  <a:solidFill>
                    <a:schemeClr val="tx1"/>
                  </a:solidFill>
                </a:endParaRPr>
              </a:p>
            </p:txBody>
          </p:sp>
        </mc:Choice>
        <mc:Fallback xmlns="">
          <p:sp>
            <p:nvSpPr>
              <p:cNvPr id="30" name="TextBox 29" descr="137 zalo kim anh">
                <a:extLst>
                  <a:ext uri="{FF2B5EF4-FFF2-40B4-BE49-F238E27FC236}">
                    <a16:creationId xmlns:a16="http://schemas.microsoft.com/office/drawing/2014/main" xmlns:a14="http://schemas.microsoft.com/office/drawing/2010/main" xmlns="" id="{088EB48A-2840-C7EA-11B0-55355C4129BA}"/>
                  </a:ext>
                </a:extLst>
              </p:cNvPr>
              <p:cNvSpPr txBox="1">
                <a:spLocks noRot="1" noChangeAspect="1" noMove="1" noResize="1" noEditPoints="1" noAdjustHandles="1" noChangeArrowheads="1" noChangeShapeType="1" noTextEdit="1"/>
              </p:cNvSpPr>
              <p:nvPr/>
            </p:nvSpPr>
            <p:spPr>
              <a:xfrm>
                <a:off x="3040611" y="4132812"/>
                <a:ext cx="1868890" cy="523220"/>
              </a:xfrm>
              <a:prstGeom prst="rect">
                <a:avLst/>
              </a:prstGeom>
              <a:blipFill rotWithShape="1">
                <a:blip r:embed="rId15"/>
                <a:stretch>
                  <a:fillRect/>
                </a:stretch>
              </a:blipFill>
              <a:ln w="28575">
                <a:solidFill>
                  <a:schemeClr val="accent5"/>
                </a:solid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6834182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p:cTn id="7"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 calcmode="lin" valueType="num">
                                      <p:cBhvr>
                                        <p:cTn id="14" dur="500" fill="hold"/>
                                        <p:tgtEl>
                                          <p:spTgt spid="2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 calcmode="lin" valueType="num">
                                      <p:cBhvr>
                                        <p:cTn id="21" dur="500" fill="hold"/>
                                        <p:tgtEl>
                                          <p:spTgt spid="2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7 zalo kim anh">
            <a:extLst>
              <a:ext uri="{FF2B5EF4-FFF2-40B4-BE49-F238E27FC236}">
                <a16:creationId xmlns="" xmlns:a16="http://schemas.microsoft.com/office/drawing/2014/main" id="{30B3741F-9241-DCAF-2BD5-2C7C38879F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35" b="92478" l="9434" r="89434">
                        <a14:foregroundMark x1="47170" y1="90708" x2="47170" y2="90708"/>
                        <a14:foregroundMark x1="52075" y1="91150" x2="52075" y2="91150"/>
                        <a14:foregroundMark x1="55094" y1="92478" x2="55094" y2="92478"/>
                        <a14:foregroundMark x1="66038" y1="78319" x2="66038" y2="78319"/>
                        <a14:backgroundMark x1="29811" y1="39823" x2="29811" y2="39823"/>
                        <a14:backgroundMark x1="27170" y1="45133" x2="27170" y2="45133"/>
                        <a14:backgroundMark x1="29434" y1="26991" x2="29434" y2="26991"/>
                        <a14:backgroundMark x1="30943" y1="35398" x2="30943" y2="35398"/>
                        <a14:backgroundMark x1="36226" y1="36283" x2="36226" y2="36283"/>
                        <a14:backgroundMark x1="33585" y1="39823" x2="33585" y2="39823"/>
                        <a14:backgroundMark x1="75094" y1="69469" x2="75094" y2="69469"/>
                        <a14:backgroundMark x1="69434" y1="65929" x2="69434" y2="65929"/>
                        <a14:backgroundMark x1="66415" y1="66372" x2="66415" y2="66372"/>
                        <a14:backgroundMark x1="66415" y1="61504" x2="66415" y2="61504"/>
                        <a14:backgroundMark x1="67925" y1="53540" x2="67925" y2="53540"/>
                        <a14:backgroundMark x1="60000" y1="46018" x2="60000" y2="46018"/>
                        <a14:backgroundMark x1="53208" y1="41150" x2="53208" y2="41150"/>
                        <a14:backgroundMark x1="44906" y1="38938" x2="44906" y2="38938"/>
                        <a14:backgroundMark x1="42642" y1="38053" x2="42642" y2="38053"/>
                        <a14:backgroundMark x1="40000" y1="37168" x2="40000" y2="37168"/>
                        <a14:backgroundMark x1="41887" y1="32301" x2="41887" y2="32301"/>
                        <a14:backgroundMark x1="38868" y1="32301" x2="38868" y2="32301"/>
                        <a14:backgroundMark x1="41887" y1="61062" x2="41887" y2="61062"/>
                        <a14:backgroundMark x1="46038" y1="58407" x2="46038" y2="58407"/>
                        <a14:backgroundMark x1="47547" y1="64602" x2="47547" y2="64602"/>
                        <a14:backgroundMark x1="42264" y1="66372" x2="42264" y2="66372"/>
                        <a14:backgroundMark x1="37358" y1="74336" x2="37358" y2="74336"/>
                        <a14:backgroundMark x1="41509" y1="72124" x2="41509" y2="72124"/>
                        <a14:backgroundMark x1="56226" y1="73451" x2="56226" y2="73451"/>
                        <a14:backgroundMark x1="61887" y1="85841" x2="61887" y2="85841"/>
                        <a14:backgroundMark x1="62264" y1="81416" x2="62264" y2="81416"/>
                        <a14:backgroundMark x1="60755" y1="78319" x2="60755" y2="78319"/>
                        <a14:backgroundMark x1="61509" y1="75221" x2="61509" y2="75221"/>
                        <a14:backgroundMark x1="59245" y1="69469" x2="59245" y2="69469"/>
                        <a14:backgroundMark x1="59245" y1="65487" x2="59245" y2="65487"/>
                        <a14:backgroundMark x1="54340" y1="57080" x2="54340" y2="57080"/>
                        <a14:backgroundMark x1="51321" y1="50885" x2="51321" y2="50885"/>
                        <a14:backgroundMark x1="56226" y1="51770" x2="56226" y2="51770"/>
                        <a14:backgroundMark x1="57358" y1="60177" x2="57358" y2="60177"/>
                      </a14:backgroundRemoval>
                    </a14:imgEffect>
                  </a14:imgLayer>
                </a14:imgProps>
              </a:ext>
            </a:extLst>
          </a:blip>
          <a:stretch>
            <a:fillRect/>
          </a:stretch>
        </p:blipFill>
        <p:spPr>
          <a:xfrm>
            <a:off x="-1277247" y="-1605749"/>
            <a:ext cx="4366191" cy="3723620"/>
          </a:xfrm>
          <a:prstGeom prst="rect">
            <a:avLst/>
          </a:prstGeom>
        </p:spPr>
      </p:pic>
      <p:pic>
        <p:nvPicPr>
          <p:cNvPr id="3" name="Picture 2" descr="137 zalo kim anh">
            <a:extLst>
              <a:ext uri="{FF2B5EF4-FFF2-40B4-BE49-F238E27FC236}">
                <a16:creationId xmlns="" xmlns:a16="http://schemas.microsoft.com/office/drawing/2014/main" id="{855DAAD8-3420-E4B4-BBD6-C140D9BD175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44" b="92089" l="9968" r="89711">
                        <a14:foregroundMark x1="33441" y1="32278" x2="33441" y2="32278"/>
                        <a14:foregroundMark x1="33441" y1="32278" x2="33441" y2="32278"/>
                        <a14:foregroundMark x1="52412" y1="87025" x2="52412" y2="87025"/>
                        <a14:foregroundMark x1="52412" y1="87025" x2="52412" y2="87025"/>
                        <a14:foregroundMark x1="65273" y1="92405" x2="65273" y2="92405"/>
                        <a14:foregroundMark x1="65273" y1="92405" x2="65273" y2="92405"/>
                        <a14:foregroundMark x1="50161" y1="92405" x2="50161" y2="92405"/>
                        <a14:foregroundMark x1="50161" y1="92405" x2="50161" y2="92405"/>
                        <a14:foregroundMark x1="69775" y1="8544" x2="69775" y2="8544"/>
                        <a14:foregroundMark x1="69132" y1="8228" x2="69132" y2="8228"/>
                        <a14:foregroundMark x1="73633" y1="8228" x2="73633" y2="8228"/>
                        <a14:foregroundMark x1="73633" y1="8228" x2="73633" y2="8228"/>
                      </a14:backgroundRemoval>
                    </a14:imgEffect>
                    <a14:imgEffect>
                      <a14:sharpenSoften amount="50000"/>
                    </a14:imgEffect>
                  </a14:imgLayer>
                </a14:imgProps>
              </a:ext>
            </a:extLst>
          </a:blip>
          <a:stretch>
            <a:fillRect/>
          </a:stretch>
        </p:blipFill>
        <p:spPr>
          <a:xfrm>
            <a:off x="9077012" y="-534650"/>
            <a:ext cx="3664701" cy="3723619"/>
          </a:xfrm>
          <a:prstGeom prst="rect">
            <a:avLst/>
          </a:prstGeom>
        </p:spPr>
      </p:pic>
      <p:sp>
        <p:nvSpPr>
          <p:cNvPr id="4" name="Rectangle 3"/>
          <p:cNvSpPr/>
          <p:nvPr/>
        </p:nvSpPr>
        <p:spPr>
          <a:xfrm>
            <a:off x="2336094" y="972772"/>
            <a:ext cx="7770076" cy="3046988"/>
          </a:xfrm>
          <a:prstGeom prst="rect">
            <a:avLst/>
          </a:prstGeom>
        </p:spPr>
        <p:txBody>
          <a:bodyPr wrap="none">
            <a:spAutoFit/>
          </a:bodyPr>
          <a:lstStyle/>
          <a:p>
            <a:pPr lvl="0" algn="ctr">
              <a:defRPr/>
            </a:pPr>
            <a:r>
              <a:rPr lang="en-US" sz="9600" dirty="0" smtClean="0">
                <a:ln w="38100">
                  <a:solidFill>
                    <a:prstClr val="white"/>
                  </a:solidFill>
                </a:ln>
                <a:solidFill>
                  <a:srgbClr val="C00000"/>
                </a:solidFill>
                <a:latin typeface="Segoe UI Black" panose="020B0A02040204020203" pitchFamily="34" charset="0"/>
                <a:ea typeface="Segoe UI Black" panose="020B0A02040204020203" pitchFamily="34" charset="0"/>
              </a:rPr>
              <a:t>VƯỢT QUA </a:t>
            </a:r>
          </a:p>
          <a:p>
            <a:pPr lvl="0" algn="ctr">
              <a:defRPr/>
            </a:pPr>
            <a:r>
              <a:rPr lang="en-US" sz="9600" dirty="0" smtClean="0">
                <a:ln w="38100">
                  <a:solidFill>
                    <a:prstClr val="white"/>
                  </a:solidFill>
                </a:ln>
                <a:solidFill>
                  <a:srgbClr val="C00000"/>
                </a:solidFill>
                <a:latin typeface="Segoe UI Black" panose="020B0A02040204020203" pitchFamily="34" charset="0"/>
                <a:ea typeface="Segoe UI Black" panose="020B0A02040204020203" pitchFamily="34" charset="0"/>
              </a:rPr>
              <a:t>THỬ THÁCH</a:t>
            </a:r>
            <a:endParaRPr lang="en-US" sz="9600" dirty="0">
              <a:ln w="38100">
                <a:solidFill>
                  <a:prstClr val="white"/>
                </a:solidFill>
              </a:ln>
              <a:solidFill>
                <a:srgbClr val="C00000"/>
              </a:solidFill>
              <a:latin typeface="Segoe UI Black" panose="020B0A02040204020203" pitchFamily="34" charset="0"/>
              <a:ea typeface="Segoe UI Black" panose="020B0A02040204020203" pitchFamily="34" charset="0"/>
            </a:endParaRPr>
          </a:p>
        </p:txBody>
      </p:sp>
      <p:sp>
        <p:nvSpPr>
          <p:cNvPr id="5" name="Rectangle: Rounded Corners 4" descr="137 zalo kim anh">
            <a:extLst>
              <a:ext uri="{FF2B5EF4-FFF2-40B4-BE49-F238E27FC236}">
                <a16:creationId xmlns="" xmlns:a16="http://schemas.microsoft.com/office/drawing/2014/main" id="{404DCD22-643C-A1D4-32C9-2C449E440F9D}"/>
              </a:ext>
            </a:extLst>
          </p:cNvPr>
          <p:cNvSpPr/>
          <p:nvPr/>
        </p:nvSpPr>
        <p:spPr>
          <a:xfrm>
            <a:off x="4377462" y="5904472"/>
            <a:ext cx="3225457" cy="696751"/>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PLAY</a:t>
            </a:r>
          </a:p>
        </p:txBody>
      </p:sp>
    </p:spTree>
    <p:extLst>
      <p:ext uri="{BB962C8B-B14F-4D97-AF65-F5344CB8AC3E}">
        <p14:creationId xmlns:p14="http://schemas.microsoft.com/office/powerpoint/2010/main" val="2220667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3093" y="343974"/>
            <a:ext cx="8316687" cy="1200329"/>
          </a:xfrm>
          <a:prstGeom prst="rect">
            <a:avLst/>
          </a:prstGeom>
        </p:spPr>
        <p:txBody>
          <a:bodyPr wrap="square">
            <a:spAutoFit/>
          </a:bodyPr>
          <a:lstStyle/>
          <a:p>
            <a:pPr algn="ctr"/>
            <a:r>
              <a:rPr lang="en-US" sz="3600" dirty="0" smtClean="0">
                <a:ln w="38100">
                  <a:solidFill>
                    <a:prstClr val="white"/>
                  </a:solidFill>
                </a:ln>
                <a:solidFill>
                  <a:srgbClr val="C00000"/>
                </a:solidFill>
                <a:latin typeface="Segoe UI Black" panose="020B0A02040204020203" pitchFamily="34" charset="0"/>
                <a:ea typeface="Segoe UI Black" panose="020B0A02040204020203" pitchFamily="34" charset="0"/>
              </a:rPr>
              <a:t>HÃY KỂ CÂU CHUYÊN VỀ SỰ RA ĐỜI CỦA LỰC ĐẨY ASCHIMEDES</a:t>
            </a:r>
          </a:p>
        </p:txBody>
      </p:sp>
      <p:sp>
        <p:nvSpPr>
          <p:cNvPr id="3" name="TextBox 2"/>
          <p:cNvSpPr txBox="1"/>
          <p:nvPr/>
        </p:nvSpPr>
        <p:spPr>
          <a:xfrm>
            <a:off x="3679370" y="1432449"/>
            <a:ext cx="4124131" cy="461665"/>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Trên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nền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nhau</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4211" y="2078070"/>
            <a:ext cx="840112" cy="2381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XRecorder_30112022_201837_301120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064323" y="2640045"/>
            <a:ext cx="406400" cy="406400"/>
          </a:xfrm>
          <a:prstGeom prst="rect">
            <a:avLst/>
          </a:prstGeom>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83764" y="3940175"/>
            <a:ext cx="1107318" cy="195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XRecorder_30112022_202300_3011202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491081" y="4568664"/>
            <a:ext cx="406400" cy="406400"/>
          </a:xfrm>
          <a:prstGeom prst="rect">
            <a:avLst/>
          </a:prstGeom>
        </p:spPr>
      </p:pic>
      <p:pic>
        <p:nvPicPr>
          <p:cNvPr id="1028"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43428" y="2268569"/>
            <a:ext cx="1051281" cy="1572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XRecorder_30112022_201542_30112022.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994709" y="2662453"/>
            <a:ext cx="406400" cy="406400"/>
          </a:xfrm>
          <a:prstGeom prst="rect">
            <a:avLst/>
          </a:prstGeom>
        </p:spPr>
      </p:pic>
    </p:spTree>
    <p:extLst>
      <p:ext uri="{BB962C8B-B14F-4D97-AF65-F5344CB8AC3E}">
        <p14:creationId xmlns:p14="http://schemas.microsoft.com/office/powerpoint/2010/main" val="3845177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2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116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7788"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5</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7"/>
            <a:ext cx="4679950" cy="476033"/>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CĂNG</a:t>
            </a:r>
            <a:endParaRPr lang="en-US" sz="2800" b="1" dirty="0">
              <a:solidFill>
                <a:schemeClr val="accent2">
                  <a:lumMod val="50000"/>
                </a:schemeClr>
              </a:solidFill>
              <a:latin typeface="#9Slide03 AllRoundGothic" panose="020B0703020202020104" pitchFamily="34" charset="0"/>
            </a:endParaRPr>
          </a:p>
        </p:txBody>
      </p:sp>
      <p:grpSp>
        <p:nvGrpSpPr>
          <p:cNvPr id="37" name="组合 5" descr="137 zalo kim anh">
            <a:extLst>
              <a:ext uri="{FF2B5EF4-FFF2-40B4-BE49-F238E27FC236}">
                <a16:creationId xmlns="" xmlns:a16="http://schemas.microsoft.com/office/drawing/2014/main" id="{B17268C8-0B04-3150-0EE9-1CFAA60B72AF}"/>
              </a:ext>
            </a:extLst>
          </p:cNvPr>
          <p:cNvGrpSpPr/>
          <p:nvPr/>
        </p:nvGrpSpPr>
        <p:grpSpPr>
          <a:xfrm>
            <a:off x="10006830" y="158109"/>
            <a:ext cx="2011680" cy="2011680"/>
            <a:chOff x="3509125" y="3996806"/>
            <a:chExt cx="1658403" cy="1660350"/>
          </a:xfrm>
        </p:grpSpPr>
        <p:sp>
          <p:nvSpPr>
            <p:cNvPr id="38" name="MH_Other_1">
              <a:extLst>
                <a:ext uri="{FF2B5EF4-FFF2-40B4-BE49-F238E27FC236}">
                  <a16:creationId xmlns="" xmlns:a16="http://schemas.microsoft.com/office/drawing/2014/main" id="{7DBE6193-D5B8-DDEC-1003-8AD07612CC0A}"/>
                </a:ext>
              </a:extLst>
            </p:cNvPr>
            <p:cNvSpPr/>
            <p:nvPr>
              <p:custDataLst>
                <p:tags r:id="rId12"/>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39" name="MH_SubTitle_1">
              <a:extLst>
                <a:ext uri="{FF2B5EF4-FFF2-40B4-BE49-F238E27FC236}">
                  <a16:creationId xmlns="" xmlns:a16="http://schemas.microsoft.com/office/drawing/2014/main" id="{56E4A990-92AF-7154-3F08-04BB2B05DD42}"/>
                </a:ext>
              </a:extLst>
            </p:cNvPr>
            <p:cNvSpPr/>
            <p:nvPr>
              <p:custDataLst>
                <p:tags r:id="rId13"/>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dirty="0">
                  <a:solidFill>
                    <a:srgbClr val="4D4D4D"/>
                  </a:solidFill>
                  <a:latin typeface="#9Slide03 AllRoundGothic" panose="020B0703020202020104" pitchFamily="34" charset="0"/>
                  <a:ea typeface="迷你简准圆" panose="03000509000000000000" pitchFamily="65" charset="-122"/>
                </a:rPr>
                <a:t>PHIẾU HỌC </a:t>
              </a:r>
              <a:r>
                <a:rPr lang="en-US" altLang="zh-CN" sz="2400" b="1" dirty="0" smtClean="0">
                  <a:solidFill>
                    <a:srgbClr val="4D4D4D"/>
                  </a:solidFill>
                  <a:latin typeface="#9Slide03 AllRoundGothic" panose="020B0703020202020104" pitchFamily="34" charset="0"/>
                  <a:ea typeface="迷你简准圆" panose="03000509000000000000" pitchFamily="65" charset="-122"/>
                </a:rPr>
                <a:t>TẬP</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2" name="Rectangle 1" descr="137 zalo kim anh">
            <a:extLst>
              <a:ext uri="{FF2B5EF4-FFF2-40B4-BE49-F238E27FC236}">
                <a16:creationId xmlns="" xmlns:a16="http://schemas.microsoft.com/office/drawing/2014/main" id="{40C07DB7-FD03-76F9-442B-185227C5390D}"/>
              </a:ext>
            </a:extLst>
          </p:cNvPr>
          <p:cNvSpPr/>
          <p:nvPr/>
        </p:nvSpPr>
        <p:spPr>
          <a:xfrm>
            <a:off x="998806" y="1867230"/>
            <a:ext cx="4977528" cy="55754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15000"/>
              </a:lnSpc>
            </a:pPr>
            <a:r>
              <a:rPr lang="en-US" sz="2400" dirty="0" err="1">
                <a:solidFill>
                  <a:schemeClr val="accent1">
                    <a:lumMod val="25000"/>
                  </a:schemeClr>
                </a:solidFill>
                <a:latin typeface="#9Slide03 AllRoundGothic" panose="020B0703020202020104" pitchFamily="34" charset="0"/>
                <a:ea typeface="Times New Roman" panose="02020603050405020304" pitchFamily="18" charset="0"/>
              </a:rPr>
              <a:t>Lực</a:t>
            </a:r>
            <a:r>
              <a:rPr lang="en-US" sz="2400" dirty="0">
                <a:solidFill>
                  <a:schemeClr val="accent1">
                    <a:lumMod val="25000"/>
                  </a:schemeClr>
                </a:solidFill>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latin typeface="#9Slide03 AllRoundGothic" panose="020B0703020202020104" pitchFamily="34" charset="0"/>
                <a:ea typeface="Times New Roman" panose="02020603050405020304" pitchFamily="18" charset="0"/>
              </a:rPr>
              <a:t>căng</a:t>
            </a:r>
            <a:r>
              <a:rPr lang="en-US" sz="2400" dirty="0">
                <a:solidFill>
                  <a:schemeClr val="accent1">
                    <a:lumMod val="25000"/>
                  </a:schemeClr>
                </a:solidFill>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latin typeface="#9Slide03 AllRoundGothic" panose="020B0703020202020104" pitchFamily="34" charset="0"/>
                <a:ea typeface="Times New Roman" panose="02020603050405020304" pitchFamily="18" charset="0"/>
              </a:rPr>
              <a:t>dây</a:t>
            </a:r>
            <a:r>
              <a:rPr lang="en-US" sz="2400" dirty="0">
                <a:solidFill>
                  <a:schemeClr val="accent1">
                    <a:lumMod val="25000"/>
                  </a:schemeClr>
                </a:solidFill>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latin typeface="#9Slide03 AllRoundGothic" panose="020B0703020202020104" pitchFamily="34" charset="0"/>
                <a:ea typeface="Times New Roman" panose="02020603050405020304" pitchFamily="18" charset="0"/>
              </a:rPr>
              <a:t>xuất</a:t>
            </a:r>
            <a:r>
              <a:rPr lang="en-US" sz="2400" dirty="0">
                <a:solidFill>
                  <a:schemeClr val="accent1">
                    <a:lumMod val="25000"/>
                  </a:schemeClr>
                </a:solidFill>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latin typeface="#9Slide03 AllRoundGothic" panose="020B0703020202020104" pitchFamily="34" charset="0"/>
                <a:ea typeface="Times New Roman" panose="02020603050405020304" pitchFamily="18" charset="0"/>
              </a:rPr>
              <a:t>hiện</a:t>
            </a:r>
            <a:r>
              <a:rPr lang="en-US" sz="2400" dirty="0">
                <a:solidFill>
                  <a:schemeClr val="accent1">
                    <a:lumMod val="25000"/>
                  </a:schemeClr>
                </a:solidFill>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latin typeface="#9Slide03 AllRoundGothic" panose="020B0703020202020104" pitchFamily="34" charset="0"/>
                <a:ea typeface="Times New Roman" panose="02020603050405020304" pitchFamily="18" charset="0"/>
              </a:rPr>
              <a:t>khi</a:t>
            </a:r>
            <a:r>
              <a:rPr lang="en-US" sz="2400" dirty="0">
                <a:solidFill>
                  <a:schemeClr val="accent1">
                    <a:lumMod val="25000"/>
                  </a:schemeClr>
                </a:solidFill>
                <a:latin typeface="#9Slide03 AllRoundGothic" panose="020B0703020202020104" pitchFamily="34" charset="0"/>
                <a:ea typeface="Times New Roman" panose="02020603050405020304" pitchFamily="18" charset="0"/>
              </a:rPr>
              <a:t> </a:t>
            </a:r>
            <a:r>
              <a:rPr lang="en-US" sz="2400" dirty="0" err="1">
                <a:solidFill>
                  <a:schemeClr val="accent1">
                    <a:lumMod val="25000"/>
                  </a:schemeClr>
                </a:solidFill>
                <a:latin typeface="#9Slide03 AllRoundGothic" panose="020B0703020202020104" pitchFamily="34" charset="0"/>
                <a:ea typeface="Times New Roman" panose="02020603050405020304" pitchFamily="18" charset="0"/>
              </a:rPr>
              <a:t>nào</a:t>
            </a:r>
            <a:r>
              <a:rPr lang="en-US" sz="2400" dirty="0">
                <a:solidFill>
                  <a:schemeClr val="accent1">
                    <a:lumMod val="25000"/>
                  </a:schemeClr>
                </a:solidFill>
                <a:latin typeface="#9Slide03 AllRoundGothic" panose="020B0703020202020104" pitchFamily="34" charset="0"/>
                <a:ea typeface="Times New Roman" panose="02020603050405020304" pitchFamily="18" charset="0"/>
              </a:rPr>
              <a:t>?</a:t>
            </a:r>
          </a:p>
        </p:txBody>
      </p:sp>
      <p:sp>
        <p:nvSpPr>
          <p:cNvPr id="3" name="Rectangle 2" descr="137 zalo kim anh">
            <a:extLst>
              <a:ext uri="{FF2B5EF4-FFF2-40B4-BE49-F238E27FC236}">
                <a16:creationId xmlns="" xmlns:a16="http://schemas.microsoft.com/office/drawing/2014/main" id="{715B0325-CE3E-CB28-B628-0CECA7ADE8EF}"/>
              </a:ext>
            </a:extLst>
          </p:cNvPr>
          <p:cNvSpPr/>
          <p:nvPr/>
        </p:nvSpPr>
        <p:spPr>
          <a:xfrm>
            <a:off x="6213667" y="2363996"/>
            <a:ext cx="5635409" cy="47259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dirty="0" err="1">
                <a:solidFill>
                  <a:schemeClr val="accent2">
                    <a:lumMod val="50000"/>
                  </a:schemeClr>
                </a:solidFill>
                <a:latin typeface="#9Slide03 AllRoundGothic" panose="020B0703020202020104" pitchFamily="34" charset="0"/>
                <a:ea typeface="Times New Roman" panose="02020603050405020304" pitchFamily="18" charset="0"/>
              </a:rPr>
              <a:t>Nêu</a:t>
            </a:r>
            <a:r>
              <a:rPr lang="en-US" sz="2400" dirty="0">
                <a:solidFill>
                  <a:schemeClr val="accent2">
                    <a:lumMod val="50000"/>
                  </a:schemeClr>
                </a:solidFill>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latin typeface="#9Slide03 AllRoundGothic" panose="020B0703020202020104" pitchFamily="34" charset="0"/>
                <a:ea typeface="Times New Roman" panose="02020603050405020304" pitchFamily="18" charset="0"/>
              </a:rPr>
              <a:t>đặc</a:t>
            </a:r>
            <a:r>
              <a:rPr lang="en-US" sz="2400" dirty="0">
                <a:solidFill>
                  <a:schemeClr val="accent2">
                    <a:lumMod val="50000"/>
                  </a:schemeClr>
                </a:solidFill>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latin typeface="#9Slide03 AllRoundGothic" panose="020B0703020202020104" pitchFamily="34" charset="0"/>
                <a:ea typeface="Times New Roman" panose="02020603050405020304" pitchFamily="18" charset="0"/>
              </a:rPr>
              <a:t>điểm</a:t>
            </a:r>
            <a:r>
              <a:rPr lang="en-US" sz="2400" dirty="0">
                <a:solidFill>
                  <a:schemeClr val="accent2">
                    <a:lumMod val="50000"/>
                  </a:schemeClr>
                </a:solidFill>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latin typeface="#9Slide03 AllRoundGothic" panose="020B0703020202020104" pitchFamily="34" charset="0"/>
                <a:ea typeface="Times New Roman" panose="02020603050405020304" pitchFamily="18" charset="0"/>
              </a:rPr>
              <a:t>của</a:t>
            </a:r>
            <a:r>
              <a:rPr lang="en-US" sz="2400" dirty="0">
                <a:solidFill>
                  <a:schemeClr val="accent2">
                    <a:lumMod val="50000"/>
                  </a:schemeClr>
                </a:solidFill>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latin typeface="#9Slide03 AllRoundGothic" panose="020B0703020202020104" pitchFamily="34" charset="0"/>
                <a:ea typeface="Times New Roman" panose="02020603050405020304" pitchFamily="18" charset="0"/>
              </a:rPr>
              <a:t>lực</a:t>
            </a:r>
            <a:r>
              <a:rPr lang="en-US" sz="2400" dirty="0">
                <a:solidFill>
                  <a:schemeClr val="accent2">
                    <a:lumMod val="50000"/>
                  </a:schemeClr>
                </a:solidFill>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latin typeface="#9Slide03 AllRoundGothic" panose="020B0703020202020104" pitchFamily="34" charset="0"/>
                <a:ea typeface="Times New Roman" panose="02020603050405020304" pitchFamily="18" charset="0"/>
              </a:rPr>
              <a:t>căng</a:t>
            </a:r>
            <a:r>
              <a:rPr lang="en-US" sz="2400" dirty="0">
                <a:solidFill>
                  <a:schemeClr val="accent2">
                    <a:lumMod val="50000"/>
                  </a:schemeClr>
                </a:solidFill>
                <a:latin typeface="#9Slide03 AllRoundGothic" panose="020B0703020202020104" pitchFamily="34" charset="0"/>
                <a:ea typeface="Times New Roman" panose="02020603050405020304" pitchFamily="18" charset="0"/>
              </a:rPr>
              <a:t> </a:t>
            </a:r>
            <a:r>
              <a:rPr lang="en-US" sz="2400" dirty="0" err="1">
                <a:solidFill>
                  <a:schemeClr val="accent2">
                    <a:lumMod val="50000"/>
                  </a:schemeClr>
                </a:solidFill>
                <a:latin typeface="#9Slide03 AllRoundGothic" panose="020B0703020202020104" pitchFamily="34" charset="0"/>
                <a:ea typeface="Times New Roman" panose="02020603050405020304" pitchFamily="18" charset="0"/>
              </a:rPr>
              <a:t>dây</a:t>
            </a:r>
            <a:endParaRPr lang="en-US" sz="2400" dirty="0">
              <a:solidFill>
                <a:schemeClr val="accent2">
                  <a:lumMod val="50000"/>
                </a:schemeClr>
              </a:solidFill>
              <a:effectLst/>
              <a:latin typeface="#9Slide03 AllRoundGothic" panose="020B0703020202020104" pitchFamily="34" charset="0"/>
              <a:ea typeface="Times New Roman" panose="02020603050405020304" pitchFamily="18" charset="0"/>
            </a:endParaRPr>
          </a:p>
        </p:txBody>
      </p:sp>
      <p:grpSp>
        <p:nvGrpSpPr>
          <p:cNvPr id="4" name="组合 1" descr="137 zalo kim anh">
            <a:extLst>
              <a:ext uri="{FF2B5EF4-FFF2-40B4-BE49-F238E27FC236}">
                <a16:creationId xmlns="" xmlns:a16="http://schemas.microsoft.com/office/drawing/2014/main" id="{1CC3DBE7-81EE-61D5-8BD9-45F9FB14B993}"/>
              </a:ext>
            </a:extLst>
          </p:cNvPr>
          <p:cNvGrpSpPr/>
          <p:nvPr/>
        </p:nvGrpSpPr>
        <p:grpSpPr>
          <a:xfrm>
            <a:off x="3548063" y="1094797"/>
            <a:ext cx="5095874" cy="4547757"/>
            <a:chOff x="4127500" y="2249487"/>
            <a:chExt cx="4048126" cy="3612705"/>
          </a:xfrm>
        </p:grpSpPr>
        <p:sp>
          <p:nvSpPr>
            <p:cNvPr id="5" name="MH_Other_1">
              <a:extLst>
                <a:ext uri="{FF2B5EF4-FFF2-40B4-BE49-F238E27FC236}">
                  <a16:creationId xmlns="" xmlns:a16="http://schemas.microsoft.com/office/drawing/2014/main" id="{B49F3BA1-EC25-FD1A-9668-13B349B8E241}"/>
                </a:ext>
              </a:extLst>
            </p:cNvPr>
            <p:cNvSpPr/>
            <p:nvPr>
              <p:custDataLst>
                <p:tags r:id="rId6"/>
              </p:custDataLst>
            </p:nvPr>
          </p:nvSpPr>
          <p:spPr>
            <a:xfrm>
              <a:off x="5753101" y="5644704"/>
              <a:ext cx="784225" cy="217488"/>
            </a:xfrm>
            <a:prstGeom prst="ellipse">
              <a:avLst/>
            </a:prstGeom>
            <a:gradFill flip="none" rotWithShape="1">
              <a:gsLst>
                <a:gs pos="0">
                  <a:schemeClr val="tx1">
                    <a:lumMod val="50000"/>
                    <a:lumOff val="50000"/>
                  </a:schemeClr>
                </a:gs>
                <a:gs pos="100000">
                  <a:schemeClr val="bg1">
                    <a:lumMod val="75000"/>
                    <a:alpha val="0"/>
                  </a:schemeClr>
                </a:gs>
              </a:gsLst>
              <a:path path="shape">
                <a:fillToRect l="50000" t="50000" r="50000" b="50000"/>
              </a:path>
              <a:tileRect/>
            </a:gra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7" name="MH_Other_2">
              <a:extLst>
                <a:ext uri="{FF2B5EF4-FFF2-40B4-BE49-F238E27FC236}">
                  <a16:creationId xmlns="" xmlns:a16="http://schemas.microsoft.com/office/drawing/2014/main" id="{3BD5D073-12F6-969E-002D-335A318A3542}"/>
                </a:ext>
              </a:extLst>
            </p:cNvPr>
            <p:cNvSpPr/>
            <p:nvPr>
              <p:custDataLst>
                <p:tags r:id="rId7"/>
              </p:custDataLst>
            </p:nvPr>
          </p:nvSpPr>
          <p:spPr>
            <a:xfrm>
              <a:off x="6070600" y="2249487"/>
              <a:ext cx="160338" cy="3486686"/>
            </a:xfrm>
            <a:prstGeom prst="rect">
              <a:avLst/>
            </a:prstGeom>
            <a:gradFill>
              <a:gsLst>
                <a:gs pos="0">
                  <a:srgbClr val="C2C2C2"/>
                </a:gs>
                <a:gs pos="50000">
                  <a:srgbClr val="DBDBDB"/>
                </a:gs>
                <a:gs pos="100000">
                  <a:srgbClr val="C2C2C2"/>
                </a:gs>
              </a:gsLst>
              <a:lin ang="0" scaled="0"/>
            </a:gradFill>
            <a:ln>
              <a:solidFill>
                <a:schemeClr val="bg1">
                  <a:lumMod val="75000"/>
                </a:schemeClr>
              </a:solidFill>
            </a:ln>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8" name="MH_Other_3">
              <a:extLst>
                <a:ext uri="{FF2B5EF4-FFF2-40B4-BE49-F238E27FC236}">
                  <a16:creationId xmlns="" xmlns:a16="http://schemas.microsoft.com/office/drawing/2014/main" id="{4D98D1A6-BCD6-496A-F48C-471A14016F2E}"/>
                </a:ext>
              </a:extLst>
            </p:cNvPr>
            <p:cNvSpPr/>
            <p:nvPr>
              <p:custDataLst>
                <p:tags r:id="rId8"/>
              </p:custDataLst>
            </p:nvPr>
          </p:nvSpPr>
          <p:spPr>
            <a:xfrm flipH="1">
              <a:off x="4127500" y="2509838"/>
              <a:ext cx="1944688" cy="334962"/>
            </a:xfrm>
            <a:prstGeom prst="homePlate">
              <a:avLst/>
            </a:prstGeom>
            <a:solidFill>
              <a:schemeClr val="accent1"/>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14" name="MH_SubTitle_1">
              <a:extLst>
                <a:ext uri="{FF2B5EF4-FFF2-40B4-BE49-F238E27FC236}">
                  <a16:creationId xmlns="" xmlns:a16="http://schemas.microsoft.com/office/drawing/2014/main" id="{82B34D75-429A-7118-C302-1350586197EC}"/>
                </a:ext>
              </a:extLst>
            </p:cNvPr>
            <p:cNvSpPr>
              <a:spLocks noChangeArrowheads="1"/>
            </p:cNvSpPr>
            <p:nvPr>
              <p:custDataLst>
                <p:tags r:id="rId9"/>
              </p:custDataLst>
            </p:nvPr>
          </p:nvSpPr>
          <p:spPr bwMode="auto">
            <a:xfrm flipH="1">
              <a:off x="4173538" y="2535238"/>
              <a:ext cx="1758950" cy="284162"/>
            </a:xfrm>
            <a:prstGeom prst="homePlate">
              <a:avLst>
                <a:gd name="adj" fmla="val 5000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1</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sp>
          <p:nvSpPr>
            <p:cNvPr id="22" name="MH_Other_5">
              <a:extLst>
                <a:ext uri="{FF2B5EF4-FFF2-40B4-BE49-F238E27FC236}">
                  <a16:creationId xmlns="" xmlns:a16="http://schemas.microsoft.com/office/drawing/2014/main" id="{54F50C20-DC55-E75A-89B5-8DC3A9381C2D}"/>
                </a:ext>
              </a:extLst>
            </p:cNvPr>
            <p:cNvSpPr/>
            <p:nvPr>
              <p:custDataLst>
                <p:tags r:id="rId10"/>
              </p:custDataLst>
            </p:nvPr>
          </p:nvSpPr>
          <p:spPr>
            <a:xfrm>
              <a:off x="6230939" y="2911653"/>
              <a:ext cx="1944687" cy="334962"/>
            </a:xfrm>
            <a:prstGeom prst="homePlate">
              <a:avLst/>
            </a:prstGeom>
            <a:solidFill>
              <a:schemeClr val="accent2"/>
            </a:solidFill>
          </p:spPr>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lumMod val="65000"/>
                  </a:prstClr>
                </a:solidFill>
                <a:effectLst/>
                <a:uLnTx/>
                <a:uFillTx/>
                <a:latin typeface="#9Slide03 AllRoundGothic" panose="020B0703020202020104" pitchFamily="34" charset="0"/>
                <a:ea typeface="微软雅黑"/>
              </a:endParaRPr>
            </a:p>
          </p:txBody>
        </p:sp>
        <p:sp>
          <p:nvSpPr>
            <p:cNvPr id="23" name="MH_SubTitle_2">
              <a:extLst>
                <a:ext uri="{FF2B5EF4-FFF2-40B4-BE49-F238E27FC236}">
                  <a16:creationId xmlns="" xmlns:a16="http://schemas.microsoft.com/office/drawing/2014/main" id="{8A071EA0-8A92-9113-7D77-DE38BA340568}"/>
                </a:ext>
              </a:extLst>
            </p:cNvPr>
            <p:cNvSpPr>
              <a:spLocks noChangeArrowheads="1"/>
            </p:cNvSpPr>
            <p:nvPr>
              <p:custDataLst>
                <p:tags r:id="rId11"/>
              </p:custDataLst>
            </p:nvPr>
          </p:nvSpPr>
          <p:spPr bwMode="auto">
            <a:xfrm>
              <a:off x="6370638" y="2937059"/>
              <a:ext cx="1757362" cy="284162"/>
            </a:xfrm>
            <a:prstGeom prst="homePlate">
              <a:avLst>
                <a:gd name="adj" fmla="val 4999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515151"/>
                  </a:solidFill>
                  <a:effectLst/>
                  <a:uLnTx/>
                  <a:uFillTx/>
                  <a:latin typeface="#9Slide03 AllRoundGothic" panose="020B0703020202020104" pitchFamily="34" charset="0"/>
                  <a:ea typeface="微软雅黑"/>
                </a:rPr>
                <a:t>Câu 2</a:t>
              </a:r>
              <a:endParaRPr kumimoji="0" lang="en-US" altLang="zh-CN" sz="2400" b="0" i="0" u="none" strike="noStrike" kern="1200" cap="none" spc="0" normalizeH="0" baseline="0" noProof="0" dirty="0">
                <a:ln>
                  <a:noFill/>
                </a:ln>
                <a:solidFill>
                  <a:srgbClr val="515151"/>
                </a:solidFill>
                <a:effectLst/>
                <a:uLnTx/>
                <a:uFillTx/>
                <a:latin typeface="#9Slide03 AllRoundGothic" panose="020B0703020202020104" pitchFamily="34" charset="0"/>
                <a:ea typeface="微软雅黑"/>
              </a:endParaRPr>
            </a:p>
          </p:txBody>
        </p:sp>
      </p:grpSp>
      <p:pic>
        <p:nvPicPr>
          <p:cNvPr id="9" name="Picture 8" descr="137 zalo kim anh">
            <a:extLst>
              <a:ext uri="{FF2B5EF4-FFF2-40B4-BE49-F238E27FC236}">
                <a16:creationId xmlns="" xmlns:a16="http://schemas.microsoft.com/office/drawing/2014/main" id="{A4BDA1A7-A4A0-09D7-7C6F-38755C597C9F}"/>
              </a:ext>
            </a:extLst>
          </p:cNvPr>
          <p:cNvPicPr>
            <a:picLocks noChangeAspect="1"/>
          </p:cNvPicPr>
          <p:nvPr/>
        </p:nvPicPr>
        <p:blipFill rotWithShape="1">
          <a:blip r:embed="rId16">
            <a:extLst>
              <a:ext uri="{28A0092B-C50C-407E-A947-70E740481C1C}">
                <a14:useLocalDpi xmlns:a14="http://schemas.microsoft.com/office/drawing/2010/main" val="0"/>
              </a:ext>
            </a:extLst>
          </a:blip>
          <a:srcRect b="11030"/>
          <a:stretch/>
        </p:blipFill>
        <p:spPr>
          <a:xfrm>
            <a:off x="574581" y="2421835"/>
            <a:ext cx="5260145" cy="1837776"/>
          </a:xfrm>
          <a:prstGeom prst="rect">
            <a:avLst/>
          </a:prstGeom>
        </p:spPr>
      </p:pic>
      <p:pic>
        <p:nvPicPr>
          <p:cNvPr id="15" name="Picture 6" descr="137 zalo kim anh">
            <a:extLst>
              <a:ext uri="{FF2B5EF4-FFF2-40B4-BE49-F238E27FC236}">
                <a16:creationId xmlns="" xmlns:a16="http://schemas.microsoft.com/office/drawing/2014/main" id="{D57380CB-A094-870F-4741-A039AA491C6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38018" y="338197"/>
            <a:ext cx="1747684" cy="163845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descr="137 zalo kim anh">
            <a:extLst>
              <a:ext uri="{FF2B5EF4-FFF2-40B4-BE49-F238E27FC236}">
                <a16:creationId xmlns="" xmlns:a16="http://schemas.microsoft.com/office/drawing/2014/main" id="{A57C2FBD-B0F2-161E-398B-8C6D586ABDC8}"/>
              </a:ext>
            </a:extLst>
          </p:cNvPr>
          <p:cNvCxnSpPr>
            <a:cxnSpLocks/>
          </p:cNvCxnSpPr>
          <p:nvPr/>
        </p:nvCxnSpPr>
        <p:spPr>
          <a:xfrm>
            <a:off x="1256064" y="2980936"/>
            <a:ext cx="481296"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descr="137 zalo kim anh">
                <a:extLst>
                  <a:ext uri="{FF2B5EF4-FFF2-40B4-BE49-F238E27FC236}">
                    <a16:creationId xmlns="" xmlns:a16="http://schemas.microsoft.com/office/drawing/2014/main" id="{8621BE92-74F6-8448-693E-1845950C6A9A}"/>
                  </a:ext>
                </a:extLst>
              </p:cNvPr>
              <p:cNvSpPr txBox="1"/>
              <p:nvPr/>
            </p:nvSpPr>
            <p:spPr>
              <a:xfrm>
                <a:off x="1400242" y="2414938"/>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FF0000"/>
                              </a:solidFill>
                              <a:effectLst/>
                              <a:latin typeface="Cambria Math"/>
                              <a:ea typeface="Times New Roman" panose="02020603050405020304" pitchFamily="18" charset="0"/>
                            </a:rPr>
                          </m:ctrlPr>
                        </m:accPr>
                        <m:e>
                          <m:r>
                            <a:rPr lang="en-US" sz="2800" b="1" i="1" smtClean="0">
                              <a:solidFill>
                                <a:srgbClr val="FF0000"/>
                              </a:solidFill>
                              <a:effectLst/>
                              <a:latin typeface="Cambria Math" panose="02040503050406030204" pitchFamily="18" charset="0"/>
                              <a:ea typeface="Times New Roman" panose="02020603050405020304" pitchFamily="18" charset="0"/>
                            </a:rPr>
                            <m:t>𝑻</m:t>
                          </m:r>
                        </m:e>
                      </m:acc>
                    </m:oMath>
                  </m:oMathPara>
                </a14:m>
                <a:endParaRPr lang="en-US" sz="2800" b="1">
                  <a:solidFill>
                    <a:srgbClr val="FF0000"/>
                  </a:solidFill>
                </a:endParaRPr>
              </a:p>
            </p:txBody>
          </p:sp>
        </mc:Choice>
        <mc:Fallback xmlns="">
          <p:sp>
            <p:nvSpPr>
              <p:cNvPr id="18" name="TextBox 17" descr="137 zalo kim anh">
                <a:extLst>
                  <a:ext uri="{FF2B5EF4-FFF2-40B4-BE49-F238E27FC236}">
                    <a16:creationId xmlns:a16="http://schemas.microsoft.com/office/drawing/2014/main" id="{8621BE92-74F6-8448-693E-1845950C6A9A}"/>
                  </a:ext>
                </a:extLst>
              </p:cNvPr>
              <p:cNvSpPr txBox="1">
                <a:spLocks noRot="1" noChangeAspect="1" noMove="1" noResize="1" noEditPoints="1" noAdjustHandles="1" noChangeArrowheads="1" noChangeShapeType="1" noTextEdit="1"/>
              </p:cNvSpPr>
              <p:nvPr/>
            </p:nvSpPr>
            <p:spPr>
              <a:xfrm>
                <a:off x="1400242" y="2414938"/>
                <a:ext cx="391332" cy="575479"/>
              </a:xfrm>
              <a:prstGeom prst="rect">
                <a:avLst/>
              </a:prstGeom>
              <a:blipFill>
                <a:blip r:embed="rId18"/>
                <a:stretch>
                  <a:fillRect/>
                </a:stretch>
              </a:blipFill>
            </p:spPr>
            <p:txBody>
              <a:bodyPr/>
              <a:lstStyle/>
              <a:p>
                <a:r>
                  <a:rPr lang="vi-VN">
                    <a:noFill/>
                  </a:rPr>
                  <a:t> </a:t>
                </a:r>
              </a:p>
            </p:txBody>
          </p:sp>
        </mc:Fallback>
      </mc:AlternateContent>
      <p:cxnSp>
        <p:nvCxnSpPr>
          <p:cNvPr id="19" name="Straight Arrow Connector 18" descr="137 zalo kim anh">
            <a:extLst>
              <a:ext uri="{FF2B5EF4-FFF2-40B4-BE49-F238E27FC236}">
                <a16:creationId xmlns="" xmlns:a16="http://schemas.microsoft.com/office/drawing/2014/main" id="{B6C5D8DC-7E6D-9A79-6B0E-E45AECF6002F}"/>
              </a:ext>
            </a:extLst>
          </p:cNvPr>
          <p:cNvCxnSpPr>
            <a:cxnSpLocks/>
          </p:cNvCxnSpPr>
          <p:nvPr/>
        </p:nvCxnSpPr>
        <p:spPr>
          <a:xfrm>
            <a:off x="1770414" y="2980936"/>
            <a:ext cx="481296" cy="0"/>
          </a:xfrm>
          <a:prstGeom prst="straightConnector1">
            <a:avLst/>
          </a:prstGeom>
          <a:ln w="38100">
            <a:solidFill>
              <a:schemeClr val="accent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descr="137 zalo kim anh">
                <a:extLst>
                  <a:ext uri="{FF2B5EF4-FFF2-40B4-BE49-F238E27FC236}">
                    <a16:creationId xmlns="" xmlns:a16="http://schemas.microsoft.com/office/drawing/2014/main" id="{E5F265F8-BAFD-7FB0-D667-7B047CF8C73C}"/>
                  </a:ext>
                </a:extLst>
              </p:cNvPr>
              <p:cNvSpPr txBox="1"/>
              <p:nvPr/>
            </p:nvSpPr>
            <p:spPr>
              <a:xfrm>
                <a:off x="1914592" y="2395888"/>
                <a:ext cx="391332" cy="6111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chemeClr val="accent5"/>
                              </a:solidFill>
                              <a:effectLst/>
                              <a:latin typeface="Cambria Math"/>
                              <a:ea typeface="Times New Roman" panose="02020603050405020304" pitchFamily="18" charset="0"/>
                            </a:rPr>
                          </m:ctrlPr>
                        </m:accPr>
                        <m:e>
                          <m:r>
                            <a:rPr lang="en-US" sz="2800" b="1" i="1" smtClean="0">
                              <a:solidFill>
                                <a:schemeClr val="accent5"/>
                              </a:solidFill>
                              <a:effectLst/>
                              <a:latin typeface="Cambria Math" panose="02040503050406030204" pitchFamily="18" charset="0"/>
                              <a:ea typeface="Times New Roman" panose="02020603050405020304" pitchFamily="18" charset="0"/>
                            </a:rPr>
                            <m:t>𝑻</m:t>
                          </m:r>
                          <m:r>
                            <a:rPr lang="en-US" sz="2800" b="1" i="1" smtClean="0">
                              <a:solidFill>
                                <a:schemeClr val="accent5"/>
                              </a:solidFill>
                              <a:effectLst/>
                              <a:latin typeface="Cambria Math" panose="02040503050406030204" pitchFamily="18" charset="0"/>
                              <a:ea typeface="Times New Roman" panose="02020603050405020304" pitchFamily="18" charset="0"/>
                            </a:rPr>
                            <m:t>′</m:t>
                          </m:r>
                        </m:e>
                      </m:acc>
                    </m:oMath>
                  </m:oMathPara>
                </a14:m>
                <a:endParaRPr lang="en-US" sz="2800" b="1">
                  <a:solidFill>
                    <a:schemeClr val="accent5"/>
                  </a:solidFill>
                </a:endParaRPr>
              </a:p>
            </p:txBody>
          </p:sp>
        </mc:Choice>
        <mc:Fallback xmlns="">
          <p:sp>
            <p:nvSpPr>
              <p:cNvPr id="20" name="TextBox 19" descr="137 zalo kim anh">
                <a:extLst>
                  <a:ext uri="{FF2B5EF4-FFF2-40B4-BE49-F238E27FC236}">
                    <a16:creationId xmlns:a16="http://schemas.microsoft.com/office/drawing/2014/main" id="{E5F265F8-BAFD-7FB0-D667-7B047CF8C73C}"/>
                  </a:ext>
                </a:extLst>
              </p:cNvPr>
              <p:cNvSpPr txBox="1">
                <a:spLocks noRot="1" noChangeAspect="1" noMove="1" noResize="1" noEditPoints="1" noAdjustHandles="1" noChangeArrowheads="1" noChangeShapeType="1" noTextEdit="1"/>
              </p:cNvSpPr>
              <p:nvPr/>
            </p:nvSpPr>
            <p:spPr>
              <a:xfrm>
                <a:off x="1914592" y="2395888"/>
                <a:ext cx="391332" cy="611129"/>
              </a:xfrm>
              <a:prstGeom prst="rect">
                <a:avLst/>
              </a:prstGeom>
              <a:blipFill>
                <a:blip r:embed="rId19"/>
                <a:stretch>
                  <a:fillRect r="-4688"/>
                </a:stretch>
              </a:blipFill>
            </p:spPr>
            <p:txBody>
              <a:bodyPr/>
              <a:lstStyle/>
              <a:p>
                <a:r>
                  <a:rPr lang="vi-VN">
                    <a:noFill/>
                  </a:rPr>
                  <a:t> </a:t>
                </a:r>
              </a:p>
            </p:txBody>
          </p:sp>
        </mc:Fallback>
      </mc:AlternateContent>
      <p:cxnSp>
        <p:nvCxnSpPr>
          <p:cNvPr id="21" name="Straight Arrow Connector 20" descr="137 zalo kim anh">
            <a:extLst>
              <a:ext uri="{FF2B5EF4-FFF2-40B4-BE49-F238E27FC236}">
                <a16:creationId xmlns="" xmlns:a16="http://schemas.microsoft.com/office/drawing/2014/main" id="{20F1C62F-1EF8-544D-1797-7B940390A1B4}"/>
              </a:ext>
            </a:extLst>
          </p:cNvPr>
          <p:cNvCxnSpPr>
            <a:cxnSpLocks/>
          </p:cNvCxnSpPr>
          <p:nvPr/>
        </p:nvCxnSpPr>
        <p:spPr>
          <a:xfrm flipV="1">
            <a:off x="4202429" y="3323109"/>
            <a:ext cx="455811" cy="20878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descr="137 zalo kim anh">
                <a:extLst>
                  <a:ext uri="{FF2B5EF4-FFF2-40B4-BE49-F238E27FC236}">
                    <a16:creationId xmlns="" xmlns:a16="http://schemas.microsoft.com/office/drawing/2014/main" id="{D5E6A8C5-E341-C54A-8F78-6CCB1630989A}"/>
                  </a:ext>
                </a:extLst>
              </p:cNvPr>
              <p:cNvSpPr txBox="1"/>
              <p:nvPr/>
            </p:nvSpPr>
            <p:spPr>
              <a:xfrm>
                <a:off x="4306397" y="2832093"/>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FF0000"/>
                              </a:solidFill>
                              <a:effectLst/>
                              <a:latin typeface="Cambria Math"/>
                              <a:ea typeface="Times New Roman" panose="02020603050405020304" pitchFamily="18" charset="0"/>
                            </a:rPr>
                          </m:ctrlPr>
                        </m:accPr>
                        <m:e>
                          <m:r>
                            <a:rPr lang="en-US" sz="2800" b="1" i="1" smtClean="0">
                              <a:solidFill>
                                <a:srgbClr val="FF0000"/>
                              </a:solidFill>
                              <a:effectLst/>
                              <a:latin typeface="Cambria Math" panose="02040503050406030204" pitchFamily="18" charset="0"/>
                              <a:ea typeface="Times New Roman" panose="02020603050405020304" pitchFamily="18" charset="0"/>
                            </a:rPr>
                            <m:t>𝑻</m:t>
                          </m:r>
                        </m:e>
                      </m:acc>
                    </m:oMath>
                  </m:oMathPara>
                </a14:m>
                <a:endParaRPr lang="en-US" sz="2800" b="1">
                  <a:solidFill>
                    <a:srgbClr val="FF0000"/>
                  </a:solidFill>
                </a:endParaRPr>
              </a:p>
            </p:txBody>
          </p:sp>
        </mc:Choice>
        <mc:Fallback xmlns="">
          <p:sp>
            <p:nvSpPr>
              <p:cNvPr id="24" name="TextBox 23" descr="137 zalo kim anh">
                <a:extLst>
                  <a:ext uri="{FF2B5EF4-FFF2-40B4-BE49-F238E27FC236}">
                    <a16:creationId xmlns:a16="http://schemas.microsoft.com/office/drawing/2014/main" id="{D5E6A8C5-E341-C54A-8F78-6CCB1630989A}"/>
                  </a:ext>
                </a:extLst>
              </p:cNvPr>
              <p:cNvSpPr txBox="1">
                <a:spLocks noRot="1" noChangeAspect="1" noMove="1" noResize="1" noEditPoints="1" noAdjustHandles="1" noChangeArrowheads="1" noChangeShapeType="1" noTextEdit="1"/>
              </p:cNvSpPr>
              <p:nvPr/>
            </p:nvSpPr>
            <p:spPr>
              <a:xfrm>
                <a:off x="4306397" y="2832093"/>
                <a:ext cx="391332" cy="575479"/>
              </a:xfrm>
              <a:prstGeom prst="rect">
                <a:avLst/>
              </a:prstGeom>
              <a:blipFill>
                <a:blip r:embed="rId20"/>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5" name="TextBox 24" descr="137 zalo kim anh">
                <a:extLst>
                  <a:ext uri="{FF2B5EF4-FFF2-40B4-BE49-F238E27FC236}">
                    <a16:creationId xmlns="" xmlns:a16="http://schemas.microsoft.com/office/drawing/2014/main" id="{5CBF4A19-7FFE-89E1-00E7-07B81707CFE1}"/>
                  </a:ext>
                </a:extLst>
              </p:cNvPr>
              <p:cNvSpPr txBox="1"/>
              <p:nvPr/>
            </p:nvSpPr>
            <p:spPr>
              <a:xfrm>
                <a:off x="4692370" y="2637889"/>
                <a:ext cx="391332" cy="6111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chemeClr val="accent5"/>
                              </a:solidFill>
                              <a:effectLst/>
                              <a:latin typeface="Cambria Math"/>
                              <a:ea typeface="Times New Roman" panose="02020603050405020304" pitchFamily="18" charset="0"/>
                            </a:rPr>
                          </m:ctrlPr>
                        </m:accPr>
                        <m:e>
                          <m:r>
                            <a:rPr lang="en-US" sz="2800" b="1" i="1" smtClean="0">
                              <a:solidFill>
                                <a:schemeClr val="accent5"/>
                              </a:solidFill>
                              <a:effectLst/>
                              <a:latin typeface="Cambria Math" panose="02040503050406030204" pitchFamily="18" charset="0"/>
                              <a:ea typeface="Times New Roman" panose="02020603050405020304" pitchFamily="18" charset="0"/>
                            </a:rPr>
                            <m:t>𝑻</m:t>
                          </m:r>
                          <m:r>
                            <a:rPr lang="en-US" sz="2800" b="1" i="1" smtClean="0">
                              <a:solidFill>
                                <a:schemeClr val="accent5"/>
                              </a:solidFill>
                              <a:effectLst/>
                              <a:latin typeface="Cambria Math" panose="02040503050406030204" pitchFamily="18" charset="0"/>
                              <a:ea typeface="Times New Roman" panose="02020603050405020304" pitchFamily="18" charset="0"/>
                            </a:rPr>
                            <m:t>′</m:t>
                          </m:r>
                        </m:e>
                      </m:acc>
                    </m:oMath>
                  </m:oMathPara>
                </a14:m>
                <a:endParaRPr lang="en-US" sz="2800" b="1">
                  <a:solidFill>
                    <a:schemeClr val="accent5"/>
                  </a:solidFill>
                </a:endParaRPr>
              </a:p>
            </p:txBody>
          </p:sp>
        </mc:Choice>
        <mc:Fallback xmlns="">
          <p:sp>
            <p:nvSpPr>
              <p:cNvPr id="25" name="TextBox 24" descr="137 zalo kim anh">
                <a:extLst>
                  <a:ext uri="{FF2B5EF4-FFF2-40B4-BE49-F238E27FC236}">
                    <a16:creationId xmlns:a16="http://schemas.microsoft.com/office/drawing/2014/main" id="{5CBF4A19-7FFE-89E1-00E7-07B81707CFE1}"/>
                  </a:ext>
                </a:extLst>
              </p:cNvPr>
              <p:cNvSpPr txBox="1">
                <a:spLocks noRot="1" noChangeAspect="1" noMove="1" noResize="1" noEditPoints="1" noAdjustHandles="1" noChangeArrowheads="1" noChangeShapeType="1" noTextEdit="1"/>
              </p:cNvSpPr>
              <p:nvPr/>
            </p:nvSpPr>
            <p:spPr>
              <a:xfrm>
                <a:off x="4692370" y="2637889"/>
                <a:ext cx="391332" cy="611129"/>
              </a:xfrm>
              <a:prstGeom prst="rect">
                <a:avLst/>
              </a:prstGeom>
              <a:blipFill>
                <a:blip r:embed="rId21"/>
                <a:stretch>
                  <a:fillRect r="-4688"/>
                </a:stretch>
              </a:blipFill>
            </p:spPr>
            <p:txBody>
              <a:bodyPr/>
              <a:lstStyle/>
              <a:p>
                <a:r>
                  <a:rPr lang="vi-VN">
                    <a:noFill/>
                  </a:rPr>
                  <a:t> </a:t>
                </a:r>
              </a:p>
            </p:txBody>
          </p:sp>
        </mc:Fallback>
      </mc:AlternateContent>
      <p:cxnSp>
        <p:nvCxnSpPr>
          <p:cNvPr id="26" name="Straight Arrow Connector 25" descr="137 zalo kim anh">
            <a:extLst>
              <a:ext uri="{FF2B5EF4-FFF2-40B4-BE49-F238E27FC236}">
                <a16:creationId xmlns="" xmlns:a16="http://schemas.microsoft.com/office/drawing/2014/main" id="{EF0807E6-750A-A1AA-8F53-2A13B6D50640}"/>
              </a:ext>
            </a:extLst>
          </p:cNvPr>
          <p:cNvCxnSpPr>
            <a:cxnSpLocks/>
          </p:cNvCxnSpPr>
          <p:nvPr/>
        </p:nvCxnSpPr>
        <p:spPr>
          <a:xfrm flipV="1">
            <a:off x="4726167" y="3167780"/>
            <a:ext cx="391833" cy="155329"/>
          </a:xfrm>
          <a:prstGeom prst="straightConnector1">
            <a:avLst/>
          </a:prstGeom>
          <a:ln w="38100">
            <a:solidFill>
              <a:schemeClr val="accent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Content Placeholder 2" descr="137 zalo kim anh">
            <a:extLst>
              <a:ext uri="{FF2B5EF4-FFF2-40B4-BE49-F238E27FC236}">
                <a16:creationId xmlns="" xmlns:a16="http://schemas.microsoft.com/office/drawing/2014/main" id="{B5DC3019-39BD-E0D2-A3B9-99A700D32B19}"/>
              </a:ext>
            </a:extLst>
          </p:cNvPr>
          <p:cNvSpPr txBox="1">
            <a:spLocks/>
          </p:cNvSpPr>
          <p:nvPr/>
        </p:nvSpPr>
        <p:spPr>
          <a:xfrm>
            <a:off x="224812" y="4317455"/>
            <a:ext cx="5772712" cy="22731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8138" indent="-338138" algn="just">
              <a:lnSpc>
                <a:spcPct val="100000"/>
              </a:lnSpc>
              <a:spcBef>
                <a:spcPts val="1200"/>
              </a:spcBef>
              <a:buFont typeface="Arial" panose="020B0604020202020204" pitchFamily="34" charset="0"/>
              <a:buNone/>
            </a:pPr>
            <a:r>
              <a:rPr lang="en-US" sz="2400">
                <a:latin typeface="#9Slide03 AllRoundGothic" panose="020B0703020202020104" pitchFamily="34" charset="0"/>
                <a:ea typeface="Times New Roman" panose="02020603050405020304" pitchFamily="18" charset="0"/>
                <a:sym typeface="Wingdings" panose="05000000000000000000" pitchFamily="2" charset="2"/>
              </a:rPr>
              <a:t> </a:t>
            </a:r>
            <a:r>
              <a:rPr lang="en-US" sz="2400">
                <a:latin typeface="#9Slide03 AllRoundGothic" panose="020B0703020202020104" pitchFamily="34" charset="0"/>
                <a:ea typeface="Times New Roman" panose="02020603050405020304" pitchFamily="18" charset="0"/>
              </a:rPr>
              <a:t>Lực căng dây xuất hiện khi vật bị kéo căng, có phương dọc theo dây, chiều chống lại xu hướng bị kéo dãn</a:t>
            </a:r>
          </a:p>
          <a:p>
            <a:pPr marL="338138" indent="-338138" algn="just">
              <a:lnSpc>
                <a:spcPct val="100000"/>
              </a:lnSpc>
              <a:spcBef>
                <a:spcPts val="1200"/>
              </a:spcBef>
              <a:buNone/>
            </a:pPr>
            <a:r>
              <a:rPr lang="en-US" sz="2400">
                <a:latin typeface="#9Slide03 AllRoundGothic" panose="020B0703020202020104" pitchFamily="34" charset="0"/>
                <a:ea typeface="Times New Roman" panose="02020603050405020304" pitchFamily="18" charset="0"/>
                <a:sym typeface="Wingdings" panose="05000000000000000000" pitchFamily="2" charset="2"/>
              </a:rPr>
              <a:t> </a:t>
            </a:r>
            <a:r>
              <a:rPr lang="en-US" sz="2400">
                <a:latin typeface="#9Slide03 AllRoundGothic" panose="020B0703020202020104" pitchFamily="34" charset="0"/>
                <a:ea typeface="Times New Roman" panose="02020603050405020304" pitchFamily="18" charset="0"/>
              </a:rPr>
              <a:t>Lực đàn hồi của lò xo là lực căng của lò xo</a:t>
            </a:r>
          </a:p>
        </p:txBody>
      </p:sp>
      <p:sp>
        <p:nvSpPr>
          <p:cNvPr id="30" name="Content Placeholder 2" descr="137 zalo kim anh">
            <a:extLst>
              <a:ext uri="{FF2B5EF4-FFF2-40B4-BE49-F238E27FC236}">
                <a16:creationId xmlns="" xmlns:a16="http://schemas.microsoft.com/office/drawing/2014/main" id="{6D23C12A-37A6-CE1A-BA4B-6BAC98103A0F}"/>
              </a:ext>
            </a:extLst>
          </p:cNvPr>
          <p:cNvSpPr txBox="1">
            <a:spLocks/>
          </p:cNvSpPr>
          <p:nvPr/>
        </p:nvSpPr>
        <p:spPr>
          <a:xfrm>
            <a:off x="6213666" y="2838960"/>
            <a:ext cx="5804645" cy="11824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8138" indent="-338138" algn="just">
              <a:lnSpc>
                <a:spcPct val="100000"/>
              </a:lnSpc>
              <a:spcBef>
                <a:spcPts val="1200"/>
              </a:spcBef>
              <a:buNone/>
            </a:pPr>
            <a:r>
              <a:rPr lang="en-US" sz="2400">
                <a:latin typeface="#9Slide03 AllRoundGothic" panose="020B0703020202020104" pitchFamily="34" charset="0"/>
                <a:ea typeface="Times New Roman" panose="02020603050405020304" pitchFamily="18" charset="0"/>
                <a:sym typeface="Wingdings" panose="05000000000000000000" pitchFamily="2" charset="2"/>
              </a:rPr>
              <a:t></a:t>
            </a:r>
            <a:r>
              <a:rPr lang="en-US" sz="2400">
                <a:latin typeface="#9Slide03 AllRoundGothic" panose="020B0703020202020104" pitchFamily="34" charset="0"/>
                <a:ea typeface="Times New Roman" panose="02020603050405020304" pitchFamily="18" charset="0"/>
              </a:rPr>
              <a:t> Nếu dây đứng yên độ lớn lực căng là như nhau tại tất cả các điểm trên dây</a:t>
            </a:r>
          </a:p>
        </p:txBody>
      </p:sp>
      <p:pic>
        <p:nvPicPr>
          <p:cNvPr id="33" name="Picture 2" descr="137 zalo kim anh">
            <a:extLst>
              <a:ext uri="{FF2B5EF4-FFF2-40B4-BE49-F238E27FC236}">
                <a16:creationId xmlns="" xmlns:a16="http://schemas.microsoft.com/office/drawing/2014/main" id="{91F21DC2-36CD-D12C-95A4-0994E9A30893}"/>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7144" r="22871"/>
          <a:stretch/>
        </p:blipFill>
        <p:spPr bwMode="auto">
          <a:xfrm>
            <a:off x="10006830" y="3922458"/>
            <a:ext cx="2002835" cy="24127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4" name="Content Placeholder 2" descr="137 zalo kim anh">
            <a:extLst>
              <a:ext uri="{FF2B5EF4-FFF2-40B4-BE49-F238E27FC236}">
                <a16:creationId xmlns="" xmlns:a16="http://schemas.microsoft.com/office/drawing/2014/main" id="{52E5AE35-4234-081B-849B-268C3465CC59}"/>
              </a:ext>
            </a:extLst>
          </p:cNvPr>
          <p:cNvSpPr txBox="1">
            <a:spLocks/>
          </p:cNvSpPr>
          <p:nvPr/>
        </p:nvSpPr>
        <p:spPr>
          <a:xfrm>
            <a:off x="6238018" y="4092902"/>
            <a:ext cx="3608008" cy="12043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8138" indent="-338138" algn="just">
              <a:lnSpc>
                <a:spcPct val="100000"/>
              </a:lnSpc>
              <a:spcBef>
                <a:spcPts val="1200"/>
              </a:spcBef>
              <a:buNone/>
            </a:pPr>
            <a:r>
              <a:rPr lang="en-US" sz="2400">
                <a:latin typeface="#9Slide03 AllRoundGothic" panose="020B0703020202020104" pitchFamily="34" charset="0"/>
                <a:ea typeface="Times New Roman" panose="02020603050405020304" pitchFamily="18" charset="0"/>
                <a:sym typeface="Wingdings" panose="05000000000000000000" pitchFamily="2" charset="2"/>
              </a:rPr>
              <a:t></a:t>
            </a:r>
            <a:r>
              <a:rPr lang="en-US" sz="2400">
                <a:latin typeface="#9Slide03 AllRoundGothic" panose="020B0703020202020104" pitchFamily="34" charset="0"/>
                <a:ea typeface="Times New Roman" panose="02020603050405020304" pitchFamily="18" charset="0"/>
              </a:rPr>
              <a:t> Nếu dây mảnh và khối lượng không đáng kể thì khi chuyển động lực căng dây tại mọi điểm vẫn như nhau.</a:t>
            </a:r>
          </a:p>
        </p:txBody>
      </p:sp>
    </p:spTree>
    <p:custDataLst>
      <p:tags r:id="rId1"/>
    </p:custDataLst>
    <p:extLst>
      <p:ext uri="{BB962C8B-B14F-4D97-AF65-F5344CB8AC3E}">
        <p14:creationId xmlns:p14="http://schemas.microsoft.com/office/powerpoint/2010/main" val="290428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anim calcmode="lin" valueType="num">
                                      <p:cBhvr>
                                        <p:cTn id="10" dur="500" fill="hold"/>
                                        <p:tgtEl>
                                          <p:spTgt spid="37"/>
                                        </p:tgtEl>
                                        <p:attrNameLst>
                                          <p:attrName>ppt_x</p:attrName>
                                        </p:attrNameLst>
                                      </p:cBhvr>
                                      <p:tavLst>
                                        <p:tav tm="0">
                                          <p:val>
                                            <p:fltVal val="0.5"/>
                                          </p:val>
                                        </p:tav>
                                        <p:tav tm="100000">
                                          <p:val>
                                            <p:strVal val="#ppt_x"/>
                                          </p:val>
                                        </p:tav>
                                      </p:tavLst>
                                    </p:anim>
                                    <p:anim calcmode="lin" valueType="num">
                                      <p:cBhvr>
                                        <p:cTn id="11" dur="500" fill="hold"/>
                                        <p:tgtEl>
                                          <p:spTgt spid="37"/>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right)">
                                      <p:cBhvr>
                                        <p:cTn id="52" dur="500"/>
                                        <p:tgtEl>
                                          <p:spTgt spid="19"/>
                                        </p:tgtEl>
                                      </p:cBhvr>
                                    </p:animEffect>
                                  </p:childTnLst>
                                </p:cTn>
                              </p:par>
                            </p:childTnLst>
                          </p:cTn>
                        </p:par>
                        <p:par>
                          <p:cTn id="53" fill="hold">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right)">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500"/>
                                        <p:tgtEl>
                                          <p:spTgt spid="21"/>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left)">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right)">
                                      <p:cBhvr>
                                        <p:cTn id="70" dur="500"/>
                                        <p:tgtEl>
                                          <p:spTgt spid="26"/>
                                        </p:tgtEl>
                                      </p:cBhvr>
                                    </p:animEffect>
                                  </p:childTnLst>
                                </p:cTn>
                              </p:par>
                            </p:childTnLst>
                          </p:cTn>
                        </p:par>
                        <p:par>
                          <p:cTn id="71" fill="hold">
                            <p:stCondLst>
                              <p:cond delay="500"/>
                            </p:stCondLst>
                            <p:childTnLst>
                              <p:par>
                                <p:cTn id="72" presetID="22" presetClass="entr" presetSubtype="2"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right)">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nodeType="clickEffect">
                                  <p:stCondLst>
                                    <p:cond delay="0"/>
                                  </p:stCondLst>
                                  <p:childTnLst>
                                    <p:set>
                                      <p:cBhvr>
                                        <p:cTn id="78" dur="1" fill="hold">
                                          <p:stCondLst>
                                            <p:cond delay="0"/>
                                          </p:stCondLst>
                                        </p:cTn>
                                        <p:tgtEl>
                                          <p:spTgt spid="29">
                                            <p:txEl>
                                              <p:pRg st="0" end="0"/>
                                            </p:txEl>
                                          </p:spTgt>
                                        </p:tgtEl>
                                        <p:attrNameLst>
                                          <p:attrName>style.visibility</p:attrName>
                                        </p:attrNameLst>
                                      </p:cBhvr>
                                      <p:to>
                                        <p:strVal val="visible"/>
                                      </p:to>
                                    </p:set>
                                    <p:animEffect transition="in" filter="circle(in)">
                                      <p:cBhvr>
                                        <p:cTn id="79" dur="1000"/>
                                        <p:tgtEl>
                                          <p:spTgt spid="29">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nodeType="clickEffect">
                                  <p:stCondLst>
                                    <p:cond delay="0"/>
                                  </p:stCondLst>
                                  <p:childTnLst>
                                    <p:set>
                                      <p:cBhvr>
                                        <p:cTn id="83" dur="1" fill="hold">
                                          <p:stCondLst>
                                            <p:cond delay="0"/>
                                          </p:stCondLst>
                                        </p:cTn>
                                        <p:tgtEl>
                                          <p:spTgt spid="29">
                                            <p:txEl>
                                              <p:pRg st="1" end="1"/>
                                            </p:txEl>
                                          </p:spTgt>
                                        </p:tgtEl>
                                        <p:attrNameLst>
                                          <p:attrName>style.visibility</p:attrName>
                                        </p:attrNameLst>
                                      </p:cBhvr>
                                      <p:to>
                                        <p:strVal val="visible"/>
                                      </p:to>
                                    </p:set>
                                    <p:animEffect transition="in" filter="circle(in)">
                                      <p:cBhvr>
                                        <p:cTn id="84" dur="1000"/>
                                        <p:tgtEl>
                                          <p:spTgt spid="29">
                                            <p:txEl>
                                              <p:pRg st="1" end="1"/>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nodeType="clickEffect">
                                  <p:stCondLst>
                                    <p:cond delay="0"/>
                                  </p:stCondLst>
                                  <p:childTnLst>
                                    <p:set>
                                      <p:cBhvr>
                                        <p:cTn id="88" dur="1" fill="hold">
                                          <p:stCondLst>
                                            <p:cond delay="0"/>
                                          </p:stCondLst>
                                        </p:cTn>
                                        <p:tgtEl>
                                          <p:spTgt spid="30">
                                            <p:txEl>
                                              <p:pRg st="0" end="0"/>
                                            </p:txEl>
                                          </p:spTgt>
                                        </p:tgtEl>
                                        <p:attrNameLst>
                                          <p:attrName>style.visibility</p:attrName>
                                        </p:attrNameLst>
                                      </p:cBhvr>
                                      <p:to>
                                        <p:strVal val="visible"/>
                                      </p:to>
                                    </p:set>
                                    <p:animEffect transition="in" filter="circle(in)">
                                      <p:cBhvr>
                                        <p:cTn id="89" dur="1000"/>
                                        <p:tgtEl>
                                          <p:spTgt spid="30">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16" fill="hold" nodeType="clickEffect">
                                  <p:stCondLst>
                                    <p:cond delay="0"/>
                                  </p:stCondLst>
                                  <p:childTnLst>
                                    <p:set>
                                      <p:cBhvr>
                                        <p:cTn id="93" dur="1" fill="hold">
                                          <p:stCondLst>
                                            <p:cond delay="0"/>
                                          </p:stCondLst>
                                        </p:cTn>
                                        <p:tgtEl>
                                          <p:spTgt spid="34">
                                            <p:txEl>
                                              <p:pRg st="0" end="0"/>
                                            </p:txEl>
                                          </p:spTgt>
                                        </p:tgtEl>
                                        <p:attrNameLst>
                                          <p:attrName>style.visibility</p:attrName>
                                        </p:attrNameLst>
                                      </p:cBhvr>
                                      <p:to>
                                        <p:strVal val="visible"/>
                                      </p:to>
                                    </p:set>
                                    <p:animEffect transition="in" filter="circle(in)">
                                      <p:cBhvr>
                                        <p:cTn id="94" dur="1000"/>
                                        <p:tgtEl>
                                          <p:spTgt spid="34">
                                            <p:txEl>
                                              <p:pRg st="0" end="0"/>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8" grpId="0"/>
      <p:bldP spid="20" grpId="0"/>
      <p:bldP spid="24" grpId="0"/>
      <p:bldP spid="2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ontent Placeholder 2" descr="137 zalo kim anh">
            <a:extLst>
              <a:ext uri="{FF2B5EF4-FFF2-40B4-BE49-F238E27FC236}">
                <a16:creationId xmlns="" xmlns:a16="http://schemas.microsoft.com/office/drawing/2014/main" id="{1B48F466-450B-96CE-FB48-7A0A30E26473}"/>
              </a:ext>
            </a:extLst>
          </p:cNvPr>
          <p:cNvSpPr txBox="1">
            <a:spLocks/>
          </p:cNvSpPr>
          <p:nvPr/>
        </p:nvSpPr>
        <p:spPr>
          <a:xfrm>
            <a:off x="736776" y="4587303"/>
            <a:ext cx="7830445" cy="12043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8138" indent="-338138" algn="just">
              <a:lnSpc>
                <a:spcPct val="100000"/>
              </a:lnSpc>
              <a:spcBef>
                <a:spcPts val="1200"/>
              </a:spcBef>
              <a:buNone/>
            </a:pPr>
            <a:r>
              <a:rPr lang="en-US" sz="2400">
                <a:latin typeface="#9Slide03 AllRoundGothic" panose="020B0703020202020104" pitchFamily="34" charset="0"/>
                <a:ea typeface="Times New Roman" panose="02020603050405020304" pitchFamily="18" charset="0"/>
                <a:sym typeface="Wingdings" panose="05000000000000000000" pitchFamily="2" charset="2"/>
              </a:rPr>
              <a:t></a:t>
            </a:r>
            <a:r>
              <a:rPr lang="en-US" sz="2400">
                <a:latin typeface="#9Slide03 AllRoundGothic" panose="020B0703020202020104" pitchFamily="34" charset="0"/>
                <a:ea typeface="Times New Roman" panose="02020603050405020304" pitchFamily="18" charset="0"/>
              </a:rPr>
              <a:t> Nếu dây mảnh và khối lượng không đáng kể thì khi chuyển động lực căng dây tại mọi điểm vẫn như nhau.</a:t>
            </a:r>
          </a:p>
        </p:txBody>
      </p:sp>
      <p:sp>
        <p:nvSpPr>
          <p:cNvPr id="40" name="Content Placeholder 2" descr="137 zalo kim anh">
            <a:extLst>
              <a:ext uri="{FF2B5EF4-FFF2-40B4-BE49-F238E27FC236}">
                <a16:creationId xmlns="" xmlns:a16="http://schemas.microsoft.com/office/drawing/2014/main" id="{432194FB-B51F-2AB9-CDBF-E63C05D9E8BE}"/>
              </a:ext>
            </a:extLst>
          </p:cNvPr>
          <p:cNvSpPr txBox="1">
            <a:spLocks/>
          </p:cNvSpPr>
          <p:nvPr/>
        </p:nvSpPr>
        <p:spPr>
          <a:xfrm>
            <a:off x="736777" y="3595525"/>
            <a:ext cx="7830445" cy="8607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8138" indent="-338138" algn="just">
              <a:lnSpc>
                <a:spcPct val="100000"/>
              </a:lnSpc>
              <a:spcBef>
                <a:spcPts val="1200"/>
              </a:spcBef>
              <a:buNone/>
            </a:pPr>
            <a:r>
              <a:rPr lang="en-US" sz="2400">
                <a:latin typeface="#9Slide03 AllRoundGothic" panose="020B0703020202020104" pitchFamily="34" charset="0"/>
                <a:ea typeface="Times New Roman" panose="02020603050405020304" pitchFamily="18" charset="0"/>
                <a:sym typeface="Wingdings" panose="05000000000000000000" pitchFamily="2" charset="2"/>
              </a:rPr>
              <a:t></a:t>
            </a:r>
            <a:r>
              <a:rPr lang="en-US" sz="2400">
                <a:latin typeface="#9Slide03 AllRoundGothic" panose="020B0703020202020104" pitchFamily="34" charset="0"/>
                <a:ea typeface="Times New Roman" panose="02020603050405020304" pitchFamily="18" charset="0"/>
              </a:rPr>
              <a:t> Nếu dây đứng yên độ lớn lực căng là như nhau tại tất cả các điểm trên dây</a:t>
            </a:r>
          </a:p>
        </p:txBody>
      </p:sp>
      <p:sp>
        <p:nvSpPr>
          <p:cNvPr id="36" name="Content Placeholder 2" descr="137 zalo kim anh">
            <a:extLst>
              <a:ext uri="{FF2B5EF4-FFF2-40B4-BE49-F238E27FC236}">
                <a16:creationId xmlns="" xmlns:a16="http://schemas.microsoft.com/office/drawing/2014/main" id="{89E737F3-2A1F-C5EE-73B1-3DDAFEC4D756}"/>
              </a:ext>
            </a:extLst>
          </p:cNvPr>
          <p:cNvSpPr txBox="1">
            <a:spLocks/>
          </p:cNvSpPr>
          <p:nvPr/>
        </p:nvSpPr>
        <p:spPr>
          <a:xfrm>
            <a:off x="736777" y="1491148"/>
            <a:ext cx="7830445" cy="17647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8138" indent="-338138" algn="just">
              <a:lnSpc>
                <a:spcPct val="100000"/>
              </a:lnSpc>
              <a:spcBef>
                <a:spcPts val="1200"/>
              </a:spcBef>
              <a:buFont typeface="Arial" panose="020B0604020202020204" pitchFamily="34" charset="0"/>
              <a:buNone/>
            </a:pPr>
            <a:r>
              <a:rPr lang="en-US" sz="2400">
                <a:latin typeface="#9Slide03 AllRoundGothic" panose="020B0703020202020104" pitchFamily="34" charset="0"/>
                <a:ea typeface="Times New Roman" panose="02020603050405020304" pitchFamily="18" charset="0"/>
                <a:sym typeface="Wingdings" panose="05000000000000000000" pitchFamily="2" charset="2"/>
              </a:rPr>
              <a:t> </a:t>
            </a:r>
            <a:r>
              <a:rPr lang="en-US" sz="2400">
                <a:latin typeface="#9Slide03 AllRoundGothic" panose="020B0703020202020104" pitchFamily="34" charset="0"/>
                <a:ea typeface="Times New Roman" panose="02020603050405020304" pitchFamily="18" charset="0"/>
              </a:rPr>
              <a:t>Lực căng dây xuất hiện khi vật bị kéo căng, có phương dọc theo dây, chiều chống lại xu hướng bị kéo dãn</a:t>
            </a:r>
          </a:p>
          <a:p>
            <a:pPr marL="338138" indent="-338138" algn="just">
              <a:lnSpc>
                <a:spcPct val="100000"/>
              </a:lnSpc>
              <a:spcBef>
                <a:spcPts val="1200"/>
              </a:spcBef>
              <a:buNone/>
            </a:pPr>
            <a:r>
              <a:rPr lang="en-US" sz="2400">
                <a:latin typeface="#9Slide03 AllRoundGothic" panose="020B0703020202020104" pitchFamily="34" charset="0"/>
                <a:ea typeface="Times New Roman" panose="02020603050405020304" pitchFamily="18" charset="0"/>
                <a:sym typeface="Wingdings" panose="05000000000000000000" pitchFamily="2" charset="2"/>
              </a:rPr>
              <a:t> </a:t>
            </a:r>
            <a:r>
              <a:rPr lang="en-US" sz="2400">
                <a:latin typeface="#9Slide03 AllRoundGothic" panose="020B0703020202020104" pitchFamily="34" charset="0"/>
                <a:ea typeface="Times New Roman" panose="02020603050405020304" pitchFamily="18" charset="0"/>
              </a:rPr>
              <a:t>Lực đàn hồi của lò xo là lực căng của lò xo</a:t>
            </a:r>
          </a:p>
        </p:txBody>
      </p:sp>
      <p:sp>
        <p:nvSpPr>
          <p:cNvPr id="11" name="MH_Other_1" descr="137 zalo kim anh">
            <a:extLst>
              <a:ext uri="{FF2B5EF4-FFF2-40B4-BE49-F238E27FC236}">
                <a16:creationId xmlns="" xmlns:a16="http://schemas.microsoft.com/office/drawing/2014/main" id="{64385530-1298-7EF6-53F2-F3099F978A73}"/>
              </a:ext>
            </a:extLst>
          </p:cNvPr>
          <p:cNvSpPr/>
          <p:nvPr>
            <p:custDataLst>
              <p:tags r:id="rId2"/>
            </p:custDataLst>
          </p:nvPr>
        </p:nvSpPr>
        <p:spPr>
          <a:xfrm rot="20249070">
            <a:off x="420865" y="212952"/>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MH_Other_2" descr="137 zalo kim anh">
            <a:extLst>
              <a:ext uri="{FF2B5EF4-FFF2-40B4-BE49-F238E27FC236}">
                <a16:creationId xmlns="" xmlns:a16="http://schemas.microsoft.com/office/drawing/2014/main" id="{1E13921C-2342-78D2-2220-E3B4E749159B}"/>
              </a:ext>
            </a:extLst>
          </p:cNvPr>
          <p:cNvSpPr/>
          <p:nvPr>
            <p:custDataLst>
              <p:tags r:id="rId3"/>
            </p:custDataLst>
          </p:nvPr>
        </p:nvSpPr>
        <p:spPr>
          <a:xfrm rot="1350930" flipH="1">
            <a:off x="660578" y="209777"/>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5</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13" name="MH_Other_3" descr="137 zalo kim anh">
            <a:extLst>
              <a:ext uri="{FF2B5EF4-FFF2-40B4-BE49-F238E27FC236}">
                <a16:creationId xmlns="" xmlns:a16="http://schemas.microsoft.com/office/drawing/2014/main" id="{4F444FAD-D6C3-8AF8-2105-784CD057BE46}"/>
              </a:ext>
            </a:extLst>
          </p:cNvPr>
          <p:cNvCxnSpPr/>
          <p:nvPr>
            <p:custDataLst>
              <p:tags r:id="rId4"/>
            </p:custDataLst>
          </p:nvPr>
        </p:nvCxnSpPr>
        <p:spPr>
          <a:xfrm>
            <a:off x="736778" y="78921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17" name="MH_SubTitle_1" descr="137 zalo kim anh">
            <a:extLst>
              <a:ext uri="{FF2B5EF4-FFF2-40B4-BE49-F238E27FC236}">
                <a16:creationId xmlns="" xmlns:a16="http://schemas.microsoft.com/office/drawing/2014/main" id="{A2E6AB55-23F0-04C7-3A6F-739F1DF2FBA9}"/>
              </a:ext>
            </a:extLst>
          </p:cNvPr>
          <p:cNvSpPr txBox="1"/>
          <p:nvPr>
            <p:custDataLst>
              <p:tags r:id="rId5"/>
            </p:custDataLst>
          </p:nvPr>
        </p:nvSpPr>
        <p:spPr>
          <a:xfrm>
            <a:off x="1154776" y="267437"/>
            <a:ext cx="4679950" cy="476033"/>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CĂNG</a:t>
            </a:r>
            <a:endParaRPr lang="en-US" sz="2800" b="1" dirty="0">
              <a:solidFill>
                <a:schemeClr val="accent2">
                  <a:lumMod val="50000"/>
                </a:schemeClr>
              </a:solidFill>
              <a:latin typeface="#9Slide03 AllRoundGothic" panose="020B0703020202020104" pitchFamily="34" charset="0"/>
            </a:endParaRPr>
          </a:p>
        </p:txBody>
      </p:sp>
      <p:pic>
        <p:nvPicPr>
          <p:cNvPr id="31" name="Picture 30" descr="137 zalo kim anh">
            <a:extLst>
              <a:ext uri="{FF2B5EF4-FFF2-40B4-BE49-F238E27FC236}">
                <a16:creationId xmlns="" xmlns:a16="http://schemas.microsoft.com/office/drawing/2014/main" id="{85DA9689-3985-6361-9045-AE425CCD7765}"/>
              </a:ext>
            </a:extLst>
          </p:cNvPr>
          <p:cNvPicPr>
            <a:picLocks noChangeAspect="1"/>
          </p:cNvPicPr>
          <p:nvPr/>
        </p:nvPicPr>
        <p:blipFill>
          <a:blip r:embed="rId8"/>
          <a:stretch>
            <a:fillRect/>
          </a:stretch>
        </p:blipFill>
        <p:spPr>
          <a:xfrm>
            <a:off x="9521238" y="746832"/>
            <a:ext cx="2052054" cy="3234326"/>
          </a:xfrm>
          <a:prstGeom prst="rect">
            <a:avLst/>
          </a:prstGeom>
        </p:spPr>
      </p:pic>
      <p:pic>
        <p:nvPicPr>
          <p:cNvPr id="35" name="Picture 2" descr="137 zalo kim anh">
            <a:extLst>
              <a:ext uri="{FF2B5EF4-FFF2-40B4-BE49-F238E27FC236}">
                <a16:creationId xmlns="" xmlns:a16="http://schemas.microsoft.com/office/drawing/2014/main" id="{FF5776BB-0F5C-E720-CDE8-A35052346AA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144" r="22871"/>
          <a:stretch/>
        </p:blipFill>
        <p:spPr bwMode="auto">
          <a:xfrm>
            <a:off x="9570457" y="4105338"/>
            <a:ext cx="2002835" cy="24127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9688090"/>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descr="137 zalo kim anh"/>
          <p:cNvGrpSpPr/>
          <p:nvPr/>
        </p:nvGrpSpPr>
        <p:grpSpPr>
          <a:xfrm>
            <a:off x="567531" y="457653"/>
            <a:ext cx="614363" cy="392543"/>
            <a:chOff x="3672114" y="-827314"/>
            <a:chExt cx="396844" cy="142875"/>
          </a:xfrm>
        </p:grpSpPr>
        <p:cxnSp>
          <p:nvCxnSpPr>
            <p:cNvPr id="30" name="直接连接符 29"/>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2" name="Title 1" descr="137 zalo kim anh">
            <a:extLst>
              <a:ext uri="{FF2B5EF4-FFF2-40B4-BE49-F238E27FC236}">
                <a16:creationId xmlns="" xmlns:a16="http://schemas.microsoft.com/office/drawing/2014/main" id="{36331BB1-CBCB-3566-D26E-92FE4BA26A14}"/>
              </a:ext>
            </a:extLst>
          </p:cNvPr>
          <p:cNvSpPr txBox="1">
            <a:spLocks/>
          </p:cNvSpPr>
          <p:nvPr/>
        </p:nvSpPr>
        <p:spPr>
          <a:xfrm>
            <a:off x="1463240" y="301594"/>
            <a:ext cx="10494916" cy="693283"/>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a:solidFill>
                  <a:schemeClr val="accent1"/>
                </a:solidFill>
                <a:effectLst>
                  <a:outerShdw blurRad="38100" dist="38100" dir="2700000" algn="tl">
                    <a:srgbClr val="000000">
                      <a:alpha val="43137"/>
                    </a:srgbClr>
                  </a:outerShdw>
                </a:effectLst>
                <a:latin typeface="#9Slide03 AllRoundGothic" panose="020B0703020202020104" pitchFamily="34" charset="0"/>
                <a:cs typeface="Times New Roman" panose="02020603050405020304" pitchFamily="18" charset="0"/>
              </a:rPr>
              <a:t>Chủ đề 3: LỰC VÀ CHUYỂN ĐỘNG</a:t>
            </a:r>
            <a:endParaRPr lang="en-US" dirty="0">
              <a:solidFill>
                <a:schemeClr val="accent1"/>
              </a:solidFill>
              <a:effectLst>
                <a:outerShdw blurRad="38100" dist="38100" dir="2700000" algn="tl">
                  <a:srgbClr val="000000">
                    <a:alpha val="43137"/>
                  </a:srgbClr>
                </a:outerShdw>
              </a:effectLst>
              <a:latin typeface="#9Slide03 AllRoundGothic" panose="020B0703020202020104" pitchFamily="34" charset="0"/>
              <a:cs typeface="Times New Roman" panose="02020603050405020304" pitchFamily="18" charset="0"/>
            </a:endParaRPr>
          </a:p>
        </p:txBody>
      </p:sp>
      <p:sp>
        <p:nvSpPr>
          <p:cNvPr id="6" name="Title 1" descr="137 zalo kim anh">
            <a:extLst>
              <a:ext uri="{FF2B5EF4-FFF2-40B4-BE49-F238E27FC236}">
                <a16:creationId xmlns="" xmlns:a16="http://schemas.microsoft.com/office/drawing/2014/main" id="{5A8E5073-3252-D71C-48EA-AAFD639D1BB1}"/>
              </a:ext>
            </a:extLst>
          </p:cNvPr>
          <p:cNvSpPr txBox="1">
            <a:spLocks/>
          </p:cNvSpPr>
          <p:nvPr/>
        </p:nvSpPr>
        <p:spPr>
          <a:xfrm>
            <a:off x="2482387" y="952436"/>
            <a:ext cx="8865705" cy="6932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a:solidFill>
                  <a:schemeClr val="accent2"/>
                </a:solidFill>
                <a:effectLst>
                  <a:outerShdw blurRad="38100" dist="38100" dir="2700000" algn="tl">
                    <a:srgbClr val="000000">
                      <a:alpha val="43137"/>
                    </a:srgbClr>
                  </a:outerShdw>
                </a:effectLst>
                <a:latin typeface="#9Slide03 AllRoundGothic" panose="020B0703020202020104" pitchFamily="34" charset="0"/>
                <a:cs typeface="Times New Roman" panose="02020603050405020304" pitchFamily="18" charset="0"/>
              </a:rPr>
              <a:t>Mục 2: MỘT SỐ LỰC THƯỜNG GẶP</a:t>
            </a:r>
            <a:endParaRPr lang="en-US" sz="3200" dirty="0">
              <a:solidFill>
                <a:schemeClr val="accent2"/>
              </a:solidFill>
              <a:effectLst>
                <a:outerShdw blurRad="38100" dist="38100" dir="2700000" algn="tl">
                  <a:srgbClr val="000000">
                    <a:alpha val="43137"/>
                  </a:srgbClr>
                </a:outerShdw>
              </a:effectLst>
              <a:latin typeface="#9Slide03 AllRoundGothic" panose="020B0703020202020104" pitchFamily="34" charset="0"/>
              <a:cs typeface="Times New Roman" panose="02020603050405020304" pitchFamily="18" charset="0"/>
            </a:endParaRPr>
          </a:p>
        </p:txBody>
      </p:sp>
      <p:grpSp>
        <p:nvGrpSpPr>
          <p:cNvPr id="5" name="Group 4" descr="137 zalo kim anh">
            <a:extLst>
              <a:ext uri="{FF2B5EF4-FFF2-40B4-BE49-F238E27FC236}">
                <a16:creationId xmlns="" xmlns:a16="http://schemas.microsoft.com/office/drawing/2014/main" id="{53F83A7C-C965-4B29-F0EB-F441FB79A643}"/>
              </a:ext>
            </a:extLst>
          </p:cNvPr>
          <p:cNvGrpSpPr/>
          <p:nvPr/>
        </p:nvGrpSpPr>
        <p:grpSpPr>
          <a:xfrm>
            <a:off x="1316831" y="1788428"/>
            <a:ext cx="8278556" cy="954107"/>
            <a:chOff x="1316831" y="1788428"/>
            <a:chExt cx="8278556" cy="954107"/>
          </a:xfrm>
        </p:grpSpPr>
        <p:grpSp>
          <p:nvGrpSpPr>
            <p:cNvPr id="7" name="组合 2">
              <a:extLst>
                <a:ext uri="{FF2B5EF4-FFF2-40B4-BE49-F238E27FC236}">
                  <a16:creationId xmlns="" xmlns:a16="http://schemas.microsoft.com/office/drawing/2014/main" id="{85068FE2-E313-3544-2318-A1808AEBBC00}"/>
                </a:ext>
              </a:extLst>
            </p:cNvPr>
            <p:cNvGrpSpPr/>
            <p:nvPr/>
          </p:nvGrpSpPr>
          <p:grpSpPr>
            <a:xfrm>
              <a:off x="1316831" y="1869960"/>
              <a:ext cx="7462837" cy="853202"/>
              <a:chOff x="2364581" y="1809212"/>
              <a:chExt cx="7462837" cy="853202"/>
            </a:xfrm>
          </p:grpSpPr>
          <p:cxnSp>
            <p:nvCxnSpPr>
              <p:cNvPr id="25" name="MH_Other_1">
                <a:extLst>
                  <a:ext uri="{FF2B5EF4-FFF2-40B4-BE49-F238E27FC236}">
                    <a16:creationId xmlns="" xmlns:a16="http://schemas.microsoft.com/office/drawing/2014/main" id="{3588E91A-D968-C886-9928-0B57F2C21D96}"/>
                  </a:ext>
                </a:extLst>
              </p:cNvPr>
              <p:cNvCxnSpPr/>
              <p:nvPr>
                <p:custDataLst>
                  <p:tags r:id="rId25"/>
                </p:custDataLst>
              </p:nvPr>
            </p:nvCxnSpPr>
            <p:spPr>
              <a:xfrm>
                <a:off x="2502021" y="2660627"/>
                <a:ext cx="7325397" cy="0"/>
              </a:xfrm>
              <a:prstGeom prst="line">
                <a:avLst/>
              </a:prstGeom>
              <a:ln>
                <a:solidFill>
                  <a:srgbClr val="DCDCDC"/>
                </a:solidFill>
              </a:ln>
            </p:spPr>
            <p:style>
              <a:lnRef idx="1">
                <a:schemeClr val="accent1"/>
              </a:lnRef>
              <a:fillRef idx="0">
                <a:schemeClr val="accent1"/>
              </a:fillRef>
              <a:effectRef idx="0">
                <a:schemeClr val="accent1"/>
              </a:effectRef>
              <a:fontRef idx="minor">
                <a:schemeClr val="tx1"/>
              </a:fontRef>
            </p:style>
          </p:cxnSp>
          <p:sp>
            <p:nvSpPr>
              <p:cNvPr id="29" name="MH_Other_2">
                <a:extLst>
                  <a:ext uri="{FF2B5EF4-FFF2-40B4-BE49-F238E27FC236}">
                    <a16:creationId xmlns="" xmlns:a16="http://schemas.microsoft.com/office/drawing/2014/main" id="{A636613A-0841-5B20-C4BF-F16D83F06694}"/>
                  </a:ext>
                </a:extLst>
              </p:cNvPr>
              <p:cNvSpPr/>
              <p:nvPr>
                <p:custDataLst>
                  <p:tags r:id="rId26"/>
                </p:custDataLst>
              </p:nvPr>
            </p:nvSpPr>
            <p:spPr>
              <a:xfrm>
                <a:off x="2364581" y="1894889"/>
                <a:ext cx="835352" cy="767525"/>
              </a:xfrm>
              <a:prstGeom prst="flowChartDisplay">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9Slide03 AllRoundGothic" panose="020B0703020202020104" pitchFamily="34" charset="0"/>
                  <a:ea typeface="迷你简准圆" panose="03000509000000000000" pitchFamily="65" charset="-122"/>
                </a:endParaRPr>
              </a:p>
            </p:txBody>
          </p:sp>
          <p:sp>
            <p:nvSpPr>
              <p:cNvPr id="31" name="MH_Other_3">
                <a:extLst>
                  <a:ext uri="{FF2B5EF4-FFF2-40B4-BE49-F238E27FC236}">
                    <a16:creationId xmlns="" xmlns:a16="http://schemas.microsoft.com/office/drawing/2014/main" id="{A041126A-942A-EB21-CCA1-8335A3E7E6AC}"/>
                  </a:ext>
                </a:extLst>
              </p:cNvPr>
              <p:cNvSpPr/>
              <p:nvPr>
                <p:custDataLst>
                  <p:tags r:id="rId27"/>
                </p:custDataLst>
              </p:nvPr>
            </p:nvSpPr>
            <p:spPr>
              <a:xfrm>
                <a:off x="2482387" y="1809212"/>
                <a:ext cx="835352" cy="767525"/>
              </a:xfrm>
              <a:prstGeom prst="flowChartDisp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216000"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rPr>
                  <a:t>I</a:t>
                </a:r>
                <a:endParaRPr kumimoji="0" lang="zh-CN" altLang="en-US"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endParaRPr>
              </a:p>
            </p:txBody>
          </p:sp>
        </p:grpSp>
        <p:sp>
          <p:nvSpPr>
            <p:cNvPr id="9" name="TextBox 8">
              <a:extLst>
                <a:ext uri="{FF2B5EF4-FFF2-40B4-BE49-F238E27FC236}">
                  <a16:creationId xmlns="" xmlns:a16="http://schemas.microsoft.com/office/drawing/2014/main" id="{84AB200B-3EB7-7079-9F08-DE126C699FAD}"/>
                </a:ext>
              </a:extLst>
            </p:cNvPr>
            <p:cNvSpPr txBox="1"/>
            <p:nvPr/>
          </p:nvSpPr>
          <p:spPr>
            <a:xfrm>
              <a:off x="2269990" y="1788428"/>
              <a:ext cx="7325397" cy="954107"/>
            </a:xfrm>
            <a:prstGeom prst="rect">
              <a:avLst/>
            </a:prstGeom>
            <a:noFill/>
          </p:spPr>
          <p:txBody>
            <a:bodyPr wrap="square">
              <a:spAutoFit/>
            </a:bodyPr>
            <a:lstStyle/>
            <a:p>
              <a:pPr algn="just"/>
              <a:r>
                <a:rPr lang="en-US" sz="2800" b="1">
                  <a:solidFill>
                    <a:schemeClr val="accent4"/>
                  </a:solidFill>
                  <a:latin typeface="#9Slide03 AllRoundGothic" panose="020B0703020202020104" pitchFamily="34" charset="0"/>
                  <a:cs typeface="Times New Roman" panose="02020603050405020304" pitchFamily="18" charset="0"/>
                </a:rPr>
                <a:t>CHUYỂN ĐỘNG DƯỚI TÁC DỤNG CỦA CÁC LỰC CÂN BẰNG VÀ KHÔNG CÂN BẰNG</a:t>
              </a:r>
              <a:endParaRPr lang="en-US" sz="2800" b="1" dirty="0">
                <a:solidFill>
                  <a:schemeClr val="accent4"/>
                </a:solidFill>
                <a:latin typeface="#9Slide03 AllRoundGothic" panose="020B0703020202020104" pitchFamily="34" charset="0"/>
              </a:endParaRPr>
            </a:p>
          </p:txBody>
        </p:sp>
      </p:grpSp>
      <p:grpSp>
        <p:nvGrpSpPr>
          <p:cNvPr id="34" name="Group 33" descr="137 zalo kim anh">
            <a:extLst>
              <a:ext uri="{FF2B5EF4-FFF2-40B4-BE49-F238E27FC236}">
                <a16:creationId xmlns="" xmlns:a16="http://schemas.microsoft.com/office/drawing/2014/main" id="{533CDC5D-0561-3E94-90D2-F3BF775B479E}"/>
              </a:ext>
            </a:extLst>
          </p:cNvPr>
          <p:cNvGrpSpPr/>
          <p:nvPr/>
        </p:nvGrpSpPr>
        <p:grpSpPr>
          <a:xfrm>
            <a:off x="1316831" y="2914974"/>
            <a:ext cx="7462837" cy="853202"/>
            <a:chOff x="1316831" y="2914974"/>
            <a:chExt cx="7462837" cy="853202"/>
          </a:xfrm>
        </p:grpSpPr>
        <p:grpSp>
          <p:nvGrpSpPr>
            <p:cNvPr id="35" name="组合 3">
              <a:extLst>
                <a:ext uri="{FF2B5EF4-FFF2-40B4-BE49-F238E27FC236}">
                  <a16:creationId xmlns="" xmlns:a16="http://schemas.microsoft.com/office/drawing/2014/main" id="{827757CA-17C5-6869-6C6D-0E0A95315F87}"/>
                </a:ext>
              </a:extLst>
            </p:cNvPr>
            <p:cNvGrpSpPr/>
            <p:nvPr/>
          </p:nvGrpSpPr>
          <p:grpSpPr>
            <a:xfrm>
              <a:off x="1316831" y="2914974"/>
              <a:ext cx="7462837" cy="853202"/>
              <a:chOff x="2364581" y="3387100"/>
              <a:chExt cx="7462837" cy="853202"/>
            </a:xfrm>
          </p:grpSpPr>
          <p:cxnSp>
            <p:nvCxnSpPr>
              <p:cNvPr id="37" name="MH_Other_4">
                <a:extLst>
                  <a:ext uri="{FF2B5EF4-FFF2-40B4-BE49-F238E27FC236}">
                    <a16:creationId xmlns="" xmlns:a16="http://schemas.microsoft.com/office/drawing/2014/main" id="{E6B67662-5739-5D92-0F4F-ED5B835B0B58}"/>
                  </a:ext>
                </a:extLst>
              </p:cNvPr>
              <p:cNvCxnSpPr/>
              <p:nvPr>
                <p:custDataLst>
                  <p:tags r:id="rId22"/>
                </p:custDataLst>
              </p:nvPr>
            </p:nvCxnSpPr>
            <p:spPr>
              <a:xfrm>
                <a:off x="2502021" y="4238515"/>
                <a:ext cx="7325397" cy="0"/>
              </a:xfrm>
              <a:prstGeom prst="line">
                <a:avLst/>
              </a:prstGeom>
              <a:ln>
                <a:solidFill>
                  <a:srgbClr val="DCDCDC"/>
                </a:solidFill>
              </a:ln>
            </p:spPr>
            <p:style>
              <a:lnRef idx="1">
                <a:schemeClr val="accent1"/>
              </a:lnRef>
              <a:fillRef idx="0">
                <a:schemeClr val="accent1"/>
              </a:fillRef>
              <a:effectRef idx="0">
                <a:schemeClr val="accent1"/>
              </a:effectRef>
              <a:fontRef idx="minor">
                <a:schemeClr val="tx1"/>
              </a:fontRef>
            </p:style>
          </p:cxnSp>
          <p:sp>
            <p:nvSpPr>
              <p:cNvPr id="38" name="MH_Other_5">
                <a:extLst>
                  <a:ext uri="{FF2B5EF4-FFF2-40B4-BE49-F238E27FC236}">
                    <a16:creationId xmlns="" xmlns:a16="http://schemas.microsoft.com/office/drawing/2014/main" id="{C9E546E6-90CA-2A60-058F-592AE14EDADC}"/>
                  </a:ext>
                </a:extLst>
              </p:cNvPr>
              <p:cNvSpPr/>
              <p:nvPr>
                <p:custDataLst>
                  <p:tags r:id="rId23"/>
                </p:custDataLst>
              </p:nvPr>
            </p:nvSpPr>
            <p:spPr>
              <a:xfrm>
                <a:off x="2364581" y="3472777"/>
                <a:ext cx="835352" cy="767525"/>
              </a:xfrm>
              <a:prstGeom prst="flowChartDisplay">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9Slide03 AllRoundGothic" panose="020B0703020202020104" pitchFamily="34" charset="0"/>
                  <a:ea typeface="迷你简准圆" panose="03000509000000000000" pitchFamily="65" charset="-122"/>
                </a:endParaRPr>
              </a:p>
            </p:txBody>
          </p:sp>
          <p:sp>
            <p:nvSpPr>
              <p:cNvPr id="39" name="MH_Other_6">
                <a:extLst>
                  <a:ext uri="{FF2B5EF4-FFF2-40B4-BE49-F238E27FC236}">
                    <a16:creationId xmlns="" xmlns:a16="http://schemas.microsoft.com/office/drawing/2014/main" id="{A1CE52D1-15F9-A3AF-1507-FC2365C6038E}"/>
                  </a:ext>
                </a:extLst>
              </p:cNvPr>
              <p:cNvSpPr/>
              <p:nvPr>
                <p:custDataLst>
                  <p:tags r:id="rId24"/>
                </p:custDataLst>
              </p:nvPr>
            </p:nvSpPr>
            <p:spPr>
              <a:xfrm>
                <a:off x="2482387" y="3387100"/>
                <a:ext cx="835352" cy="767525"/>
              </a:xfrm>
              <a:prstGeom prst="flowChartDispla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216000" anchor="ctr">
                <a:scene3d>
                  <a:camera prst="orthographicFront"/>
                  <a:lightRig rig="threePt" dir="t"/>
                </a:scene3d>
                <a:sp3d contourW="127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uLnTx/>
                    <a:uFillTx/>
                    <a:latin typeface="#9Slide03 AllRoundGothic" panose="020B0703020202020104" pitchFamily="34" charset="0"/>
                    <a:ea typeface="迷你简准圆" panose="03000509000000000000" pitchFamily="65" charset="-122"/>
                  </a:rPr>
                  <a:t>II</a:t>
                </a:r>
                <a:endParaRPr kumimoji="0" lang="zh-CN" altLang="en-US" sz="3600" b="0" i="0" u="none" strike="noStrike" kern="1200" cap="none" spc="0" normalizeH="0" baseline="0" noProof="0" dirty="0">
                  <a:ln>
                    <a:noFill/>
                  </a:ln>
                  <a:solidFill>
                    <a:srgbClr val="FFFFFF"/>
                  </a:solidFill>
                  <a:effectLst/>
                  <a:uLnTx/>
                  <a:uFillTx/>
                  <a:latin typeface="#9Slide03 AllRoundGothic" panose="020B0703020202020104" pitchFamily="34" charset="0"/>
                  <a:ea typeface="迷你简准圆" panose="03000509000000000000" pitchFamily="65" charset="-122"/>
                </a:endParaRPr>
              </a:p>
            </p:txBody>
          </p:sp>
        </p:grpSp>
        <p:sp>
          <p:nvSpPr>
            <p:cNvPr id="36" name="TextBox 35">
              <a:extLst>
                <a:ext uri="{FF2B5EF4-FFF2-40B4-BE49-F238E27FC236}">
                  <a16:creationId xmlns="" xmlns:a16="http://schemas.microsoft.com/office/drawing/2014/main" id="{4EBF5F1B-7BEE-5E98-9419-EB99D8615F43}"/>
                </a:ext>
              </a:extLst>
            </p:cNvPr>
            <p:cNvSpPr txBox="1"/>
            <p:nvPr/>
          </p:nvSpPr>
          <p:spPr>
            <a:xfrm>
              <a:off x="2387795" y="3114070"/>
              <a:ext cx="6096000" cy="523220"/>
            </a:xfrm>
            <a:prstGeom prst="rect">
              <a:avLst/>
            </a:prstGeom>
            <a:noFill/>
          </p:spPr>
          <p:txBody>
            <a:bodyPr wrap="square">
              <a:spAutoFit/>
            </a:bodyPr>
            <a:lstStyle/>
            <a:p>
              <a:pPr algn="just"/>
              <a:r>
                <a:rPr lang="en-US" sz="2800" b="1">
                  <a:solidFill>
                    <a:schemeClr val="accent4"/>
                  </a:solidFill>
                  <a:latin typeface="#9Slide03 AllRoundGothic" panose="020B0703020202020104" pitchFamily="34" charset="0"/>
                  <a:cs typeface="Times New Roman" panose="02020603050405020304" pitchFamily="18" charset="0"/>
                </a:rPr>
                <a:t>CÁC LOẠI LỰC THƯỜNG GẶP</a:t>
              </a:r>
              <a:endParaRPr lang="en-US" sz="2800" b="1" dirty="0">
                <a:solidFill>
                  <a:schemeClr val="accent4"/>
                </a:solidFill>
                <a:latin typeface="#9Slide03 AllRoundGothic" panose="020B0703020202020104" pitchFamily="34" charset="0"/>
              </a:endParaRPr>
            </a:p>
          </p:txBody>
        </p:sp>
      </p:grpSp>
      <p:grpSp>
        <p:nvGrpSpPr>
          <p:cNvPr id="40" name="Group 39" descr="137 zalo kim anh">
            <a:extLst>
              <a:ext uri="{FF2B5EF4-FFF2-40B4-BE49-F238E27FC236}">
                <a16:creationId xmlns="" xmlns:a16="http://schemas.microsoft.com/office/drawing/2014/main" id="{CA8EF667-DDC2-14A9-6E31-DCCD7B8DBE14}"/>
              </a:ext>
            </a:extLst>
          </p:cNvPr>
          <p:cNvGrpSpPr/>
          <p:nvPr/>
        </p:nvGrpSpPr>
        <p:grpSpPr>
          <a:xfrm>
            <a:off x="1709738" y="4044919"/>
            <a:ext cx="4995863" cy="615929"/>
            <a:chOff x="1709738" y="4044919"/>
            <a:chExt cx="4995863" cy="615929"/>
          </a:xfrm>
        </p:grpSpPr>
        <p:sp>
          <p:nvSpPr>
            <p:cNvPr id="41" name="MH_Other_1">
              <a:extLst>
                <a:ext uri="{FF2B5EF4-FFF2-40B4-BE49-F238E27FC236}">
                  <a16:creationId xmlns="" xmlns:a16="http://schemas.microsoft.com/office/drawing/2014/main" id="{E5A27751-D7FE-AF88-5D1C-BCD824BD8EEA}"/>
                </a:ext>
              </a:extLst>
            </p:cNvPr>
            <p:cNvSpPr/>
            <p:nvPr>
              <p:custDataLst>
                <p:tags r:id="rId18"/>
              </p:custDataLst>
            </p:nvPr>
          </p:nvSpPr>
          <p:spPr>
            <a:xfrm rot="20249070">
              <a:off x="1709738" y="4060773"/>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42" name="MH_Other_2">
              <a:extLst>
                <a:ext uri="{FF2B5EF4-FFF2-40B4-BE49-F238E27FC236}">
                  <a16:creationId xmlns="" xmlns:a16="http://schemas.microsoft.com/office/drawing/2014/main" id="{7F0DA7D5-8C48-5FB0-4718-3FAA8CC77181}"/>
                </a:ext>
              </a:extLst>
            </p:cNvPr>
            <p:cNvSpPr/>
            <p:nvPr>
              <p:custDataLst>
                <p:tags r:id="rId19"/>
              </p:custDataLst>
            </p:nvPr>
          </p:nvSpPr>
          <p:spPr>
            <a:xfrm rot="1350930" flipH="1">
              <a:off x="1949451" y="4057598"/>
              <a:ext cx="393700" cy="603250"/>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1</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43" name="MH_Other_3">
              <a:extLst>
                <a:ext uri="{FF2B5EF4-FFF2-40B4-BE49-F238E27FC236}">
                  <a16:creationId xmlns="" xmlns:a16="http://schemas.microsoft.com/office/drawing/2014/main" id="{8190294C-1671-98AF-F307-D357F3250238}"/>
                </a:ext>
              </a:extLst>
            </p:cNvPr>
            <p:cNvCxnSpPr/>
            <p:nvPr>
              <p:custDataLst>
                <p:tags r:id="rId20"/>
              </p:custDataLst>
            </p:nvPr>
          </p:nvCxnSpPr>
          <p:spPr>
            <a:xfrm>
              <a:off x="2025651" y="4637036"/>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sp>
          <p:nvSpPr>
            <p:cNvPr id="44" name="MH_SubTitle_1">
              <a:extLst>
                <a:ext uri="{FF2B5EF4-FFF2-40B4-BE49-F238E27FC236}">
                  <a16:creationId xmlns="" xmlns:a16="http://schemas.microsoft.com/office/drawing/2014/main" id="{C2C9FC5F-2E47-AFD8-ACEA-31F1F9B85160}"/>
                </a:ext>
              </a:extLst>
            </p:cNvPr>
            <p:cNvSpPr txBox="1"/>
            <p:nvPr>
              <p:custDataLst>
                <p:tags r:id="rId21"/>
              </p:custDataLst>
            </p:nvPr>
          </p:nvSpPr>
          <p:spPr>
            <a:xfrm>
              <a:off x="2443649" y="4044919"/>
              <a:ext cx="2280751" cy="35482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TRỌNG LỰC </a:t>
              </a:r>
              <a:endParaRPr lang="en-US" sz="2800" b="1" dirty="0">
                <a:solidFill>
                  <a:schemeClr val="accent2">
                    <a:lumMod val="50000"/>
                  </a:schemeClr>
                </a:solidFill>
                <a:latin typeface="#9Slide03 AllRoundGothic" panose="020B0703020202020104" pitchFamily="34" charset="0"/>
              </a:endParaRPr>
            </a:p>
          </p:txBody>
        </p:sp>
      </p:grpSp>
      <p:grpSp>
        <p:nvGrpSpPr>
          <p:cNvPr id="45" name="Group 44" descr="137 zalo kim anh">
            <a:extLst>
              <a:ext uri="{FF2B5EF4-FFF2-40B4-BE49-F238E27FC236}">
                <a16:creationId xmlns="" xmlns:a16="http://schemas.microsoft.com/office/drawing/2014/main" id="{EB264CB6-3883-9429-0A2D-6D792DF9C806}"/>
              </a:ext>
            </a:extLst>
          </p:cNvPr>
          <p:cNvGrpSpPr/>
          <p:nvPr/>
        </p:nvGrpSpPr>
        <p:grpSpPr>
          <a:xfrm>
            <a:off x="1709738" y="4938719"/>
            <a:ext cx="4995863" cy="657167"/>
            <a:chOff x="1709738" y="4938719"/>
            <a:chExt cx="4995863" cy="657167"/>
          </a:xfrm>
        </p:grpSpPr>
        <p:sp>
          <p:nvSpPr>
            <p:cNvPr id="60" name="MH_SubTitle_1">
              <a:extLst>
                <a:ext uri="{FF2B5EF4-FFF2-40B4-BE49-F238E27FC236}">
                  <a16:creationId xmlns="" xmlns:a16="http://schemas.microsoft.com/office/drawing/2014/main" id="{87038AFF-86F9-4442-C15A-CD6C8F8D4746}"/>
                </a:ext>
              </a:extLst>
            </p:cNvPr>
            <p:cNvSpPr txBox="1"/>
            <p:nvPr>
              <p:custDataLst>
                <p:tags r:id="rId14"/>
              </p:custDataLst>
            </p:nvPr>
          </p:nvSpPr>
          <p:spPr>
            <a:xfrm>
              <a:off x="2443649" y="4938719"/>
              <a:ext cx="2490301" cy="47493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MA SÁT</a:t>
              </a:r>
              <a:endParaRPr lang="en-US" sz="2800" b="1" dirty="0">
                <a:solidFill>
                  <a:schemeClr val="accent2">
                    <a:lumMod val="50000"/>
                  </a:schemeClr>
                </a:solidFill>
                <a:latin typeface="#9Slide03 AllRoundGothic" panose="020B0703020202020104" pitchFamily="34" charset="0"/>
              </a:endParaRPr>
            </a:p>
          </p:txBody>
        </p:sp>
        <p:grpSp>
          <p:nvGrpSpPr>
            <p:cNvPr id="61" name="组合 3">
              <a:extLst>
                <a:ext uri="{FF2B5EF4-FFF2-40B4-BE49-F238E27FC236}">
                  <a16:creationId xmlns="" xmlns:a16="http://schemas.microsoft.com/office/drawing/2014/main" id="{6C48AFE5-67B1-3727-A835-D125FAE52DC5}"/>
                </a:ext>
              </a:extLst>
            </p:cNvPr>
            <p:cNvGrpSpPr/>
            <p:nvPr/>
          </p:nvGrpSpPr>
          <p:grpSpPr>
            <a:xfrm>
              <a:off x="1709738" y="4991048"/>
              <a:ext cx="4995863" cy="604838"/>
              <a:chOff x="3517900" y="2908300"/>
              <a:chExt cx="4995863" cy="604838"/>
            </a:xfrm>
          </p:grpSpPr>
          <p:sp>
            <p:nvSpPr>
              <p:cNvPr id="62" name="MH_Other_4">
                <a:extLst>
                  <a:ext uri="{FF2B5EF4-FFF2-40B4-BE49-F238E27FC236}">
                    <a16:creationId xmlns="" xmlns:a16="http://schemas.microsoft.com/office/drawing/2014/main" id="{95322A14-043C-5238-5AB4-74CC44844398}"/>
                  </a:ext>
                </a:extLst>
              </p:cNvPr>
              <p:cNvSpPr/>
              <p:nvPr>
                <p:custDataLst>
                  <p:tags r:id="rId15"/>
                </p:custDataLst>
              </p:nvPr>
            </p:nvSpPr>
            <p:spPr>
              <a:xfrm rot="20249070">
                <a:off x="3517900" y="2913063"/>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63" name="MH_Other_5">
                <a:extLst>
                  <a:ext uri="{FF2B5EF4-FFF2-40B4-BE49-F238E27FC236}">
                    <a16:creationId xmlns="" xmlns:a16="http://schemas.microsoft.com/office/drawing/2014/main" id="{A7CC0043-8B7E-7383-ADF8-CD45DE725D47}"/>
                  </a:ext>
                </a:extLst>
              </p:cNvPr>
              <p:cNvSpPr/>
              <p:nvPr>
                <p:custDataLst>
                  <p:tags r:id="rId16"/>
                </p:custDataLst>
              </p:nvPr>
            </p:nvSpPr>
            <p:spPr>
              <a:xfrm rot="1350930" flipH="1">
                <a:off x="3757613" y="2908300"/>
                <a:ext cx="393700" cy="604838"/>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2</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64" name="MH_Other_6">
                <a:extLst>
                  <a:ext uri="{FF2B5EF4-FFF2-40B4-BE49-F238E27FC236}">
                    <a16:creationId xmlns="" xmlns:a16="http://schemas.microsoft.com/office/drawing/2014/main" id="{6941C639-4D5F-B54D-F48D-775054743E52}"/>
                  </a:ext>
                </a:extLst>
              </p:cNvPr>
              <p:cNvCxnSpPr/>
              <p:nvPr>
                <p:custDataLst>
                  <p:tags r:id="rId17"/>
                </p:custDataLst>
              </p:nvPr>
            </p:nvCxnSpPr>
            <p:spPr>
              <a:xfrm>
                <a:off x="3833813" y="3489325"/>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5" name="Group 64" descr="137 zalo kim anh">
            <a:extLst>
              <a:ext uri="{FF2B5EF4-FFF2-40B4-BE49-F238E27FC236}">
                <a16:creationId xmlns="" xmlns:a16="http://schemas.microsoft.com/office/drawing/2014/main" id="{24F78BD0-A7A3-420C-A5B4-984CF7B4B5A0}"/>
              </a:ext>
            </a:extLst>
          </p:cNvPr>
          <p:cNvGrpSpPr/>
          <p:nvPr/>
        </p:nvGrpSpPr>
        <p:grpSpPr>
          <a:xfrm>
            <a:off x="1709738" y="5926087"/>
            <a:ext cx="4995863" cy="604837"/>
            <a:chOff x="1709738" y="5926087"/>
            <a:chExt cx="4995863" cy="604837"/>
          </a:xfrm>
        </p:grpSpPr>
        <p:sp>
          <p:nvSpPr>
            <p:cNvPr id="66" name="MH_SubTitle_1">
              <a:extLst>
                <a:ext uri="{FF2B5EF4-FFF2-40B4-BE49-F238E27FC236}">
                  <a16:creationId xmlns="" xmlns:a16="http://schemas.microsoft.com/office/drawing/2014/main" id="{F433FCD7-7BB3-12B4-74F6-5E69BE57FED0}"/>
                </a:ext>
              </a:extLst>
            </p:cNvPr>
            <p:cNvSpPr txBox="1"/>
            <p:nvPr>
              <p:custDataLst>
                <p:tags r:id="rId10"/>
              </p:custDataLst>
            </p:nvPr>
          </p:nvSpPr>
          <p:spPr>
            <a:xfrm>
              <a:off x="2443650" y="6055440"/>
              <a:ext cx="3926150" cy="264288"/>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CẢN CỦA</a:t>
              </a:r>
              <a:r>
                <a:rPr lang="en-US" sz="2800" b="1">
                  <a:solidFill>
                    <a:schemeClr val="accent2">
                      <a:lumMod val="50000"/>
                    </a:schemeClr>
                  </a:solidFill>
                  <a:effectLst/>
                  <a:latin typeface="#9Slide03 AllRoundGothic" panose="020B0703020202020104" pitchFamily="34" charset="0"/>
                  <a:ea typeface="Times New Roman" panose="02020603050405020304" pitchFamily="18" charset="0"/>
                </a:rPr>
                <a:t> NƯỚC HOẶC </a:t>
              </a:r>
              <a:r>
                <a:rPr lang="en-US" sz="2800" b="1">
                  <a:solidFill>
                    <a:schemeClr val="accent2">
                      <a:lumMod val="50000"/>
                    </a:schemeClr>
                  </a:solidFill>
                  <a:latin typeface="#9Slide03 AllRoundGothic" panose="020B0703020202020104" pitchFamily="34" charset="0"/>
                  <a:cs typeface="Times New Roman" panose="02020603050405020304" pitchFamily="18" charset="0"/>
                </a:rPr>
                <a:t> KHÔNG KHÍ</a:t>
              </a:r>
              <a:endParaRPr lang="en-US" sz="2800" b="1" dirty="0">
                <a:solidFill>
                  <a:schemeClr val="accent2">
                    <a:lumMod val="50000"/>
                  </a:schemeClr>
                </a:solidFill>
                <a:latin typeface="#9Slide03 AllRoundGothic" panose="020B0703020202020104" pitchFamily="34" charset="0"/>
              </a:endParaRPr>
            </a:p>
          </p:txBody>
        </p:sp>
        <p:grpSp>
          <p:nvGrpSpPr>
            <p:cNvPr id="67" name="组合 4">
              <a:extLst>
                <a:ext uri="{FF2B5EF4-FFF2-40B4-BE49-F238E27FC236}">
                  <a16:creationId xmlns="" xmlns:a16="http://schemas.microsoft.com/office/drawing/2014/main" id="{06ACF5B6-E00A-3AA7-C383-DD73D551A5A3}"/>
                </a:ext>
              </a:extLst>
            </p:cNvPr>
            <p:cNvGrpSpPr/>
            <p:nvPr/>
          </p:nvGrpSpPr>
          <p:grpSpPr>
            <a:xfrm>
              <a:off x="1709738" y="5926087"/>
              <a:ext cx="4995863" cy="604837"/>
              <a:chOff x="3517900" y="3843339"/>
              <a:chExt cx="4995863" cy="604837"/>
            </a:xfrm>
          </p:grpSpPr>
          <p:sp>
            <p:nvSpPr>
              <p:cNvPr id="68" name="MH_Other_7">
                <a:extLst>
                  <a:ext uri="{FF2B5EF4-FFF2-40B4-BE49-F238E27FC236}">
                    <a16:creationId xmlns="" xmlns:a16="http://schemas.microsoft.com/office/drawing/2014/main" id="{6D6867A6-CFF2-C5C3-42DC-7A3EE36D9890}"/>
                  </a:ext>
                </a:extLst>
              </p:cNvPr>
              <p:cNvSpPr/>
              <p:nvPr>
                <p:custDataLst>
                  <p:tags r:id="rId11"/>
                </p:custDataLst>
              </p:nvPr>
            </p:nvSpPr>
            <p:spPr>
              <a:xfrm rot="20249070">
                <a:off x="3517900" y="3848100"/>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69" name="MH_Other_8">
                <a:extLst>
                  <a:ext uri="{FF2B5EF4-FFF2-40B4-BE49-F238E27FC236}">
                    <a16:creationId xmlns="" xmlns:a16="http://schemas.microsoft.com/office/drawing/2014/main" id="{AE0F84CE-1D24-66BA-CB53-A4A4E7EB335A}"/>
                  </a:ext>
                </a:extLst>
              </p:cNvPr>
              <p:cNvSpPr/>
              <p:nvPr>
                <p:custDataLst>
                  <p:tags r:id="rId12"/>
                </p:custDataLst>
              </p:nvPr>
            </p:nvSpPr>
            <p:spPr>
              <a:xfrm rot="1350930" flipH="1">
                <a:off x="3757613" y="3843339"/>
                <a:ext cx="393700" cy="604837"/>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3</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70" name="MH_Other_9">
                <a:extLst>
                  <a:ext uri="{FF2B5EF4-FFF2-40B4-BE49-F238E27FC236}">
                    <a16:creationId xmlns="" xmlns:a16="http://schemas.microsoft.com/office/drawing/2014/main" id="{D90E51AA-64F5-AE7C-5261-63E590ED10DA}"/>
                  </a:ext>
                </a:extLst>
              </p:cNvPr>
              <p:cNvCxnSpPr/>
              <p:nvPr>
                <p:custDataLst>
                  <p:tags r:id="rId13"/>
                </p:custDataLst>
              </p:nvPr>
            </p:nvCxnSpPr>
            <p:spPr>
              <a:xfrm>
                <a:off x="3833813" y="4424363"/>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71" name="Group 70" descr="137 zalo kim anh">
            <a:extLst>
              <a:ext uri="{FF2B5EF4-FFF2-40B4-BE49-F238E27FC236}">
                <a16:creationId xmlns="" xmlns:a16="http://schemas.microsoft.com/office/drawing/2014/main" id="{8D6CD0F6-4E52-F405-35E1-7EABAB1225CF}"/>
              </a:ext>
            </a:extLst>
          </p:cNvPr>
          <p:cNvGrpSpPr/>
          <p:nvPr/>
        </p:nvGrpSpPr>
        <p:grpSpPr>
          <a:xfrm>
            <a:off x="6705601" y="4802136"/>
            <a:ext cx="5019627" cy="604838"/>
            <a:chOff x="6705601" y="4802136"/>
            <a:chExt cx="5019627" cy="604838"/>
          </a:xfrm>
        </p:grpSpPr>
        <p:sp>
          <p:nvSpPr>
            <p:cNvPr id="72" name="MH_SubTitle_1">
              <a:extLst>
                <a:ext uri="{FF2B5EF4-FFF2-40B4-BE49-F238E27FC236}">
                  <a16:creationId xmlns="" xmlns:a16="http://schemas.microsoft.com/office/drawing/2014/main" id="{AA177214-7C7F-2262-1EEE-EEEC0FF3D540}"/>
                </a:ext>
              </a:extLst>
            </p:cNvPr>
            <p:cNvSpPr txBox="1"/>
            <p:nvPr>
              <p:custDataLst>
                <p:tags r:id="rId6"/>
              </p:custDataLst>
            </p:nvPr>
          </p:nvSpPr>
          <p:spPr>
            <a:xfrm>
              <a:off x="7414317" y="4845822"/>
              <a:ext cx="4310911" cy="461198"/>
            </a:xfrm>
            <a:prstGeom prst="rect">
              <a:avLst/>
            </a:prstGeom>
            <a:noFill/>
          </p:spPr>
          <p:txBody>
            <a:bodyPr anchor="ctr">
              <a:noAutofit/>
              <a:scene3d>
                <a:camera prst="orthographicFront"/>
                <a:lightRig rig="threePt" dir="t"/>
              </a:scene3d>
              <a:sp3d contourW="12700"/>
            </a:bodyPr>
            <a:lstStyle/>
            <a:p>
              <a:pPr algn="ctr"/>
              <a:r>
                <a:rPr lang="en-US" sz="2800" b="1">
                  <a:solidFill>
                    <a:schemeClr val="accent2">
                      <a:lumMod val="50000"/>
                    </a:schemeClr>
                  </a:solidFill>
                  <a:effectLst/>
                  <a:latin typeface="#9Slide03 AllRoundGothic" panose="020B0703020202020104" pitchFamily="34" charset="0"/>
                  <a:ea typeface="Times New Roman" panose="02020603050405020304" pitchFamily="18" charset="0"/>
                </a:rPr>
                <a:t>LỰC ĐẨY ARCHIMEDES</a:t>
              </a:r>
              <a:endParaRPr lang="en-US" sz="2800" b="1" dirty="0">
                <a:solidFill>
                  <a:schemeClr val="accent2">
                    <a:lumMod val="50000"/>
                  </a:schemeClr>
                </a:solidFill>
                <a:latin typeface="#9Slide03 AllRoundGothic" panose="020B0703020202020104" pitchFamily="34" charset="0"/>
              </a:endParaRPr>
            </a:p>
          </p:txBody>
        </p:sp>
        <p:grpSp>
          <p:nvGrpSpPr>
            <p:cNvPr id="73" name="组合 5">
              <a:extLst>
                <a:ext uri="{FF2B5EF4-FFF2-40B4-BE49-F238E27FC236}">
                  <a16:creationId xmlns="" xmlns:a16="http://schemas.microsoft.com/office/drawing/2014/main" id="{DE466BA2-9E11-F563-10C5-DE83C4744BD7}"/>
                </a:ext>
              </a:extLst>
            </p:cNvPr>
            <p:cNvGrpSpPr/>
            <p:nvPr/>
          </p:nvGrpSpPr>
          <p:grpSpPr>
            <a:xfrm>
              <a:off x="6705601" y="4802136"/>
              <a:ext cx="4995863" cy="604838"/>
              <a:chOff x="3517900" y="4778375"/>
              <a:chExt cx="4995863" cy="604838"/>
            </a:xfrm>
          </p:grpSpPr>
          <p:sp>
            <p:nvSpPr>
              <p:cNvPr id="74" name="MH_Other_10">
                <a:extLst>
                  <a:ext uri="{FF2B5EF4-FFF2-40B4-BE49-F238E27FC236}">
                    <a16:creationId xmlns="" xmlns:a16="http://schemas.microsoft.com/office/drawing/2014/main" id="{7D7692C1-475E-E5D2-258B-147CFC23C387}"/>
                  </a:ext>
                </a:extLst>
              </p:cNvPr>
              <p:cNvSpPr/>
              <p:nvPr>
                <p:custDataLst>
                  <p:tags r:id="rId7"/>
                </p:custDataLst>
              </p:nvPr>
            </p:nvSpPr>
            <p:spPr>
              <a:xfrm rot="20249070">
                <a:off x="3517900" y="4783138"/>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75" name="MH_Other_11">
                <a:extLst>
                  <a:ext uri="{FF2B5EF4-FFF2-40B4-BE49-F238E27FC236}">
                    <a16:creationId xmlns="" xmlns:a16="http://schemas.microsoft.com/office/drawing/2014/main" id="{E48E8C26-6992-FC03-9551-A0EBC37D3699}"/>
                  </a:ext>
                </a:extLst>
              </p:cNvPr>
              <p:cNvSpPr/>
              <p:nvPr>
                <p:custDataLst>
                  <p:tags r:id="rId8"/>
                </p:custDataLst>
              </p:nvPr>
            </p:nvSpPr>
            <p:spPr>
              <a:xfrm rot="1350930" flipH="1">
                <a:off x="3757613" y="4778375"/>
                <a:ext cx="393700" cy="604838"/>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rPr>
                  <a:t>4</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76" name="MH_Other_12">
                <a:extLst>
                  <a:ext uri="{FF2B5EF4-FFF2-40B4-BE49-F238E27FC236}">
                    <a16:creationId xmlns="" xmlns:a16="http://schemas.microsoft.com/office/drawing/2014/main" id="{DF80DA13-6D87-B5C5-AFC3-05344B589204}"/>
                  </a:ext>
                </a:extLst>
              </p:cNvPr>
              <p:cNvCxnSpPr/>
              <p:nvPr>
                <p:custDataLst>
                  <p:tags r:id="rId9"/>
                </p:custDataLst>
              </p:nvPr>
            </p:nvCxnSpPr>
            <p:spPr>
              <a:xfrm>
                <a:off x="3833813" y="5359400"/>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77" name="Group 76" descr="137 zalo kim anh">
            <a:extLst>
              <a:ext uri="{FF2B5EF4-FFF2-40B4-BE49-F238E27FC236}">
                <a16:creationId xmlns="" xmlns:a16="http://schemas.microsoft.com/office/drawing/2014/main" id="{57309630-6D14-8F9A-71BC-5951D1138B99}"/>
              </a:ext>
            </a:extLst>
          </p:cNvPr>
          <p:cNvGrpSpPr/>
          <p:nvPr/>
        </p:nvGrpSpPr>
        <p:grpSpPr>
          <a:xfrm>
            <a:off x="6729365" y="5775196"/>
            <a:ext cx="4995863" cy="604838"/>
            <a:chOff x="6729365" y="5775196"/>
            <a:chExt cx="4995863" cy="604838"/>
          </a:xfrm>
        </p:grpSpPr>
        <p:sp>
          <p:nvSpPr>
            <p:cNvPr id="78" name="MH_SubTitle_1">
              <a:extLst>
                <a:ext uri="{FF2B5EF4-FFF2-40B4-BE49-F238E27FC236}">
                  <a16:creationId xmlns="" xmlns:a16="http://schemas.microsoft.com/office/drawing/2014/main" id="{8BBA9F39-9634-7CB5-A874-6EC11EED83C0}"/>
                </a:ext>
              </a:extLst>
            </p:cNvPr>
            <p:cNvSpPr txBox="1"/>
            <p:nvPr>
              <p:custDataLst>
                <p:tags r:id="rId2"/>
              </p:custDataLst>
            </p:nvPr>
          </p:nvSpPr>
          <p:spPr>
            <a:xfrm>
              <a:off x="7438081" y="5818882"/>
              <a:ext cx="2157306" cy="461194"/>
            </a:xfrm>
            <a:prstGeom prst="rect">
              <a:avLst/>
            </a:prstGeom>
            <a:noFill/>
          </p:spPr>
          <p:txBody>
            <a:bodyPr anchor="ctr">
              <a:noAutofit/>
              <a:scene3d>
                <a:camera prst="orthographicFront"/>
                <a:lightRig rig="threePt" dir="t"/>
              </a:scene3d>
              <a:sp3d contourW="12700"/>
            </a:bodyPr>
            <a:lstStyle/>
            <a:p>
              <a:pPr algn="just"/>
              <a:r>
                <a:rPr lang="en-US" sz="2800" b="1">
                  <a:solidFill>
                    <a:schemeClr val="accent2">
                      <a:lumMod val="50000"/>
                    </a:schemeClr>
                  </a:solidFill>
                  <a:latin typeface="#9Slide03 AllRoundGothic" panose="020B0703020202020104" pitchFamily="34" charset="0"/>
                  <a:cs typeface="Times New Roman" panose="02020603050405020304" pitchFamily="18" charset="0"/>
                </a:rPr>
                <a:t>LỰC CĂNG</a:t>
              </a:r>
              <a:endParaRPr lang="en-US" sz="2800" b="1" dirty="0">
                <a:solidFill>
                  <a:schemeClr val="accent2">
                    <a:lumMod val="50000"/>
                  </a:schemeClr>
                </a:solidFill>
                <a:latin typeface="#9Slide03 AllRoundGothic" panose="020B0703020202020104" pitchFamily="34" charset="0"/>
              </a:endParaRPr>
            </a:p>
          </p:txBody>
        </p:sp>
        <p:grpSp>
          <p:nvGrpSpPr>
            <p:cNvPr id="79" name="组合 5">
              <a:extLst>
                <a:ext uri="{FF2B5EF4-FFF2-40B4-BE49-F238E27FC236}">
                  <a16:creationId xmlns="" xmlns:a16="http://schemas.microsoft.com/office/drawing/2014/main" id="{F383F53D-46BD-0786-2839-2AF29E36187A}"/>
                </a:ext>
              </a:extLst>
            </p:cNvPr>
            <p:cNvGrpSpPr/>
            <p:nvPr/>
          </p:nvGrpSpPr>
          <p:grpSpPr>
            <a:xfrm>
              <a:off x="6729365" y="5775196"/>
              <a:ext cx="4995863" cy="604838"/>
              <a:chOff x="3517900" y="4778375"/>
              <a:chExt cx="4995863" cy="604838"/>
            </a:xfrm>
          </p:grpSpPr>
          <p:sp>
            <p:nvSpPr>
              <p:cNvPr id="80" name="MH_Other_10">
                <a:extLst>
                  <a:ext uri="{FF2B5EF4-FFF2-40B4-BE49-F238E27FC236}">
                    <a16:creationId xmlns="" xmlns:a16="http://schemas.microsoft.com/office/drawing/2014/main" id="{234E6A8B-4C11-E213-1D3F-ACE3F057459A}"/>
                  </a:ext>
                </a:extLst>
              </p:cNvPr>
              <p:cNvSpPr/>
              <p:nvPr>
                <p:custDataLst>
                  <p:tags r:id="rId3"/>
                </p:custDataLst>
              </p:nvPr>
            </p:nvSpPr>
            <p:spPr>
              <a:xfrm rot="20249070">
                <a:off x="3517900" y="4783138"/>
                <a:ext cx="374650" cy="584200"/>
              </a:xfrm>
              <a:custGeom>
                <a:avLst/>
                <a:gdLst>
                  <a:gd name="connsiteX0" fmla="*/ 339776 w 496896"/>
                  <a:gd name="connsiteY0" fmla="*/ 16218 h 773729"/>
                  <a:gd name="connsiteX1" fmla="*/ 482881 w 496896"/>
                  <a:gd name="connsiteY1" fmla="*/ 146392 h 773729"/>
                  <a:gd name="connsiteX2" fmla="*/ 496896 w 496896"/>
                  <a:gd name="connsiteY2" fmla="*/ 175916 h 773729"/>
                  <a:gd name="connsiteX3" fmla="*/ 441859 w 496896"/>
                  <a:gd name="connsiteY3" fmla="*/ 216867 h 773729"/>
                  <a:gd name="connsiteX4" fmla="*/ 234509 w 496896"/>
                  <a:gd name="connsiteY4" fmla="*/ 761884 h 773729"/>
                  <a:gd name="connsiteX5" fmla="*/ 234416 w 496896"/>
                  <a:gd name="connsiteY5" fmla="*/ 773729 h 773729"/>
                  <a:gd name="connsiteX6" fmla="*/ 212938 w 496896"/>
                  <a:gd name="connsiteY6" fmla="*/ 751933 h 773729"/>
                  <a:gd name="connsiteX7" fmla="*/ 111 w 496896"/>
                  <a:gd name="connsiteY7" fmla="*/ 278412 h 773729"/>
                  <a:gd name="connsiteX8" fmla="*/ 10626 w 496896"/>
                  <a:gd name="connsiteY8" fmla="*/ 206487 h 773729"/>
                  <a:gd name="connsiteX9" fmla="*/ 39154 w 496896"/>
                  <a:gd name="connsiteY9" fmla="*/ 146392 h 773729"/>
                  <a:gd name="connsiteX10" fmla="*/ 235109 w 496896"/>
                  <a:gd name="connsiteY10" fmla="*/ 475 h 773729"/>
                  <a:gd name="connsiteX11" fmla="*/ 261017 w 496896"/>
                  <a:gd name="connsiteY11" fmla="*/ 0 h 773729"/>
                  <a:gd name="connsiteX12" fmla="*/ 286926 w 496896"/>
                  <a:gd name="connsiteY12" fmla="*/ 475 h 773729"/>
                  <a:gd name="connsiteX13" fmla="*/ 339776 w 496896"/>
                  <a:gd name="connsiteY13" fmla="*/ 16218 h 7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96" h="773729">
                    <a:moveTo>
                      <a:pt x="339776" y="16218"/>
                    </a:moveTo>
                    <a:cubicBezTo>
                      <a:pt x="392132" y="38547"/>
                      <a:pt x="442215" y="80961"/>
                      <a:pt x="482881" y="146392"/>
                    </a:cubicBezTo>
                    <a:lnTo>
                      <a:pt x="496896" y="175916"/>
                    </a:lnTo>
                    <a:lnTo>
                      <a:pt x="441859" y="216867"/>
                    </a:lnTo>
                    <a:cubicBezTo>
                      <a:pt x="338038" y="315808"/>
                      <a:pt x="253936" y="491203"/>
                      <a:pt x="234509" y="761884"/>
                    </a:cubicBezTo>
                    <a:lnTo>
                      <a:pt x="234416" y="773729"/>
                    </a:lnTo>
                    <a:lnTo>
                      <a:pt x="212938" y="751933"/>
                    </a:lnTo>
                    <a:cubicBezTo>
                      <a:pt x="54669" y="569387"/>
                      <a:pt x="-2892" y="406057"/>
                      <a:pt x="111" y="278412"/>
                    </a:cubicBezTo>
                    <a:lnTo>
                      <a:pt x="10626" y="206487"/>
                    </a:lnTo>
                    <a:lnTo>
                      <a:pt x="39154" y="146392"/>
                    </a:lnTo>
                    <a:cubicBezTo>
                      <a:pt x="93374" y="59151"/>
                      <a:pt x="164338" y="12828"/>
                      <a:pt x="235109" y="475"/>
                    </a:cubicBezTo>
                    <a:lnTo>
                      <a:pt x="261017" y="0"/>
                    </a:lnTo>
                    <a:lnTo>
                      <a:pt x="286926" y="475"/>
                    </a:lnTo>
                    <a:cubicBezTo>
                      <a:pt x="304619" y="3563"/>
                      <a:pt x="322324" y="8774"/>
                      <a:pt x="339776" y="1621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a:ea typeface="微软雅黑"/>
                  <a:cs typeface="+mn-cs"/>
                </a:endParaRPr>
              </a:p>
            </p:txBody>
          </p:sp>
          <p:sp>
            <p:nvSpPr>
              <p:cNvPr id="81" name="MH_Other_11">
                <a:extLst>
                  <a:ext uri="{FF2B5EF4-FFF2-40B4-BE49-F238E27FC236}">
                    <a16:creationId xmlns="" xmlns:a16="http://schemas.microsoft.com/office/drawing/2014/main" id="{192674B2-1DAC-F126-C8C9-E2A3CEEAF618}"/>
                  </a:ext>
                </a:extLst>
              </p:cNvPr>
              <p:cNvSpPr/>
              <p:nvPr>
                <p:custDataLst>
                  <p:tags r:id="rId4"/>
                </p:custDataLst>
              </p:nvPr>
            </p:nvSpPr>
            <p:spPr>
              <a:xfrm rot="1350930" flipH="1">
                <a:off x="3757613" y="4778375"/>
                <a:ext cx="393700" cy="604838"/>
              </a:xfrm>
              <a:custGeom>
                <a:avLst/>
                <a:gdLst>
                  <a:gd name="connsiteX0" fmla="*/ 261017 w 522034"/>
                  <a:gd name="connsiteY0" fmla="*/ 0 h 800723"/>
                  <a:gd name="connsiteX1" fmla="*/ 286926 w 522034"/>
                  <a:gd name="connsiteY1" fmla="*/ 475 h 800723"/>
                  <a:gd name="connsiteX2" fmla="*/ 482881 w 522034"/>
                  <a:gd name="connsiteY2" fmla="*/ 146392 h 800723"/>
                  <a:gd name="connsiteX3" fmla="*/ 511408 w 522034"/>
                  <a:gd name="connsiteY3" fmla="*/ 206487 h 800723"/>
                  <a:gd name="connsiteX4" fmla="*/ 521923 w 522034"/>
                  <a:gd name="connsiteY4" fmla="*/ 278412 h 800723"/>
                  <a:gd name="connsiteX5" fmla="*/ 309096 w 522034"/>
                  <a:gd name="connsiteY5" fmla="*/ 751933 h 800723"/>
                  <a:gd name="connsiteX6" fmla="*/ 261017 w 522034"/>
                  <a:gd name="connsiteY6" fmla="*/ 800723 h 800723"/>
                  <a:gd name="connsiteX7" fmla="*/ 212938 w 522034"/>
                  <a:gd name="connsiteY7" fmla="*/ 751933 h 800723"/>
                  <a:gd name="connsiteX8" fmla="*/ 111 w 522034"/>
                  <a:gd name="connsiteY8" fmla="*/ 278412 h 800723"/>
                  <a:gd name="connsiteX9" fmla="*/ 10626 w 522034"/>
                  <a:gd name="connsiteY9" fmla="*/ 206487 h 800723"/>
                  <a:gd name="connsiteX10" fmla="*/ 39154 w 522034"/>
                  <a:gd name="connsiteY10" fmla="*/ 146392 h 800723"/>
                  <a:gd name="connsiteX11" fmla="*/ 235109 w 522034"/>
                  <a:gd name="connsiteY11" fmla="*/ 475 h 80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034" h="800723">
                    <a:moveTo>
                      <a:pt x="261017" y="0"/>
                    </a:moveTo>
                    <a:lnTo>
                      <a:pt x="286926" y="475"/>
                    </a:lnTo>
                    <a:cubicBezTo>
                      <a:pt x="357697" y="12828"/>
                      <a:pt x="428660" y="59151"/>
                      <a:pt x="482881" y="146392"/>
                    </a:cubicBezTo>
                    <a:lnTo>
                      <a:pt x="511408" y="206487"/>
                    </a:lnTo>
                    <a:lnTo>
                      <a:pt x="521923" y="278412"/>
                    </a:lnTo>
                    <a:cubicBezTo>
                      <a:pt x="524926" y="406057"/>
                      <a:pt x="467366" y="569387"/>
                      <a:pt x="309096" y="751933"/>
                    </a:cubicBezTo>
                    <a:lnTo>
                      <a:pt x="261017" y="800723"/>
                    </a:lnTo>
                    <a:lnTo>
                      <a:pt x="212938" y="751933"/>
                    </a:lnTo>
                    <a:cubicBezTo>
                      <a:pt x="54669" y="569387"/>
                      <a:pt x="-2892" y="406057"/>
                      <a:pt x="111" y="278412"/>
                    </a:cubicBezTo>
                    <a:lnTo>
                      <a:pt x="10626" y="206487"/>
                    </a:lnTo>
                    <a:lnTo>
                      <a:pt x="39154" y="146392"/>
                    </a:lnTo>
                    <a:cubicBezTo>
                      <a:pt x="93374" y="59151"/>
                      <a:pt x="164338" y="12828"/>
                      <a:pt x="235109" y="47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FFFFFF"/>
                    </a:solidFill>
                    <a:latin typeface="方正舒体" panose="02010601030101010101" pitchFamily="2" charset="-122"/>
                    <a:ea typeface="方正舒体" panose="02010601030101010101" pitchFamily="2" charset="-122"/>
                    <a:cs typeface="Arial Unicode MS" panose="020B0604020202020204" pitchFamily="34" charset="-122"/>
                  </a:rPr>
                  <a:t>5</a:t>
                </a:r>
                <a:endParaRPr kumimoji="0" lang="zh-CN" altLang="en-US" sz="2800" b="1" i="0" u="none" strike="noStrike" kern="1200" cap="none" spc="0" normalizeH="0" baseline="0" noProof="0" dirty="0">
                  <a:ln>
                    <a:noFill/>
                  </a:ln>
                  <a:solidFill>
                    <a:srgbClr val="FFFFFF"/>
                  </a:solidFill>
                  <a:effectLst/>
                  <a:uLnTx/>
                  <a:uFillTx/>
                  <a:latin typeface="方正舒体" panose="02010601030101010101" pitchFamily="2" charset="-122"/>
                  <a:ea typeface="方正舒体" panose="02010601030101010101" pitchFamily="2" charset="-122"/>
                  <a:cs typeface="Arial Unicode MS" panose="020B0604020202020204" pitchFamily="34" charset="-122"/>
                </a:endParaRPr>
              </a:p>
            </p:txBody>
          </p:sp>
          <p:cxnSp>
            <p:nvCxnSpPr>
              <p:cNvPr id="82" name="MH_Other_12">
                <a:extLst>
                  <a:ext uri="{FF2B5EF4-FFF2-40B4-BE49-F238E27FC236}">
                    <a16:creationId xmlns="" xmlns:a16="http://schemas.microsoft.com/office/drawing/2014/main" id="{28994D4C-FF35-75A3-D672-EA023EA015C6}"/>
                  </a:ext>
                </a:extLst>
              </p:cNvPr>
              <p:cNvCxnSpPr/>
              <p:nvPr>
                <p:custDataLst>
                  <p:tags r:id="rId5"/>
                </p:custDataLst>
              </p:nvPr>
            </p:nvCxnSpPr>
            <p:spPr>
              <a:xfrm>
                <a:off x="3833813" y="5359400"/>
                <a:ext cx="4679950" cy="0"/>
              </a:xfrm>
              <a:prstGeom prst="line">
                <a:avLst/>
              </a:prstGeom>
              <a:ln>
                <a:solidFill>
                  <a:srgbClr val="D3D3D3"/>
                </a:solidFill>
                <a:prstDash val="dash"/>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788460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0000">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14:bounceEnd="60000">
                                          <p:cBhvr additive="base">
                                            <p:cTn id="12" dur="1000" fill="hold"/>
                                            <p:tgtEl>
                                              <p:spTgt spid="34"/>
                                            </p:tgtEl>
                                            <p:attrNameLst>
                                              <p:attrName>ppt_x</p:attrName>
                                            </p:attrNameLst>
                                          </p:cBhvr>
                                          <p:tavLst>
                                            <p:tav tm="0">
                                              <p:val>
                                                <p:strVal val="#ppt_x"/>
                                              </p:val>
                                            </p:tav>
                                            <p:tav tm="100000">
                                              <p:val>
                                                <p:strVal val="#ppt_x"/>
                                              </p:val>
                                            </p:tav>
                                          </p:tavLst>
                                        </p:anim>
                                        <p:anim calcmode="lin" valueType="num" p14:bounceEnd="60000">
                                          <p:cBhvr additive="base">
                                            <p:cTn id="13"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14:presetBounceEnd="30000">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14:bounceEnd="30000">
                                          <p:cBhvr additive="base">
                                            <p:cTn id="18" dur="1000" fill="hold"/>
                                            <p:tgtEl>
                                              <p:spTgt spid="40"/>
                                            </p:tgtEl>
                                            <p:attrNameLst>
                                              <p:attrName>ppt_x</p:attrName>
                                            </p:attrNameLst>
                                          </p:cBhvr>
                                          <p:tavLst>
                                            <p:tav tm="0">
                                              <p:val>
                                                <p:strVal val="1+#ppt_w/2"/>
                                              </p:val>
                                            </p:tav>
                                            <p:tav tm="100000">
                                              <p:val>
                                                <p:strVal val="#ppt_x"/>
                                              </p:val>
                                            </p:tav>
                                          </p:tavLst>
                                        </p:anim>
                                        <p:anim calcmode="lin" valueType="num" p14:bounceEnd="30000">
                                          <p:cBhvr additive="base">
                                            <p:cTn id="19" dur="1000" fill="hold"/>
                                            <p:tgtEl>
                                              <p:spTgt spid="40"/>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2" fill="hold" nodeType="afterEffect" p14:presetBounceEnd="30000">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14:bounceEnd="30000">
                                          <p:cBhvr additive="base">
                                            <p:cTn id="23" dur="1000" fill="hold"/>
                                            <p:tgtEl>
                                              <p:spTgt spid="45"/>
                                            </p:tgtEl>
                                            <p:attrNameLst>
                                              <p:attrName>ppt_x</p:attrName>
                                            </p:attrNameLst>
                                          </p:cBhvr>
                                          <p:tavLst>
                                            <p:tav tm="0">
                                              <p:val>
                                                <p:strVal val="1+#ppt_w/2"/>
                                              </p:val>
                                            </p:tav>
                                            <p:tav tm="100000">
                                              <p:val>
                                                <p:strVal val="#ppt_x"/>
                                              </p:val>
                                            </p:tav>
                                          </p:tavLst>
                                        </p:anim>
                                        <p:anim calcmode="lin" valueType="num" p14:bounceEnd="30000">
                                          <p:cBhvr additive="base">
                                            <p:cTn id="24" dur="1000" fill="hold"/>
                                            <p:tgtEl>
                                              <p:spTgt spid="4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nodeType="afterEffect" p14:presetBounceEnd="30000">
                                      <p:stCondLst>
                                        <p:cond delay="0"/>
                                      </p:stCondLst>
                                      <p:childTnLst>
                                        <p:set>
                                          <p:cBhvr>
                                            <p:cTn id="27" dur="1" fill="hold">
                                              <p:stCondLst>
                                                <p:cond delay="0"/>
                                              </p:stCondLst>
                                            </p:cTn>
                                            <p:tgtEl>
                                              <p:spTgt spid="65"/>
                                            </p:tgtEl>
                                            <p:attrNameLst>
                                              <p:attrName>style.visibility</p:attrName>
                                            </p:attrNameLst>
                                          </p:cBhvr>
                                          <p:to>
                                            <p:strVal val="visible"/>
                                          </p:to>
                                        </p:set>
                                        <p:anim calcmode="lin" valueType="num" p14:bounceEnd="30000">
                                          <p:cBhvr additive="base">
                                            <p:cTn id="28" dur="1000" fill="hold"/>
                                            <p:tgtEl>
                                              <p:spTgt spid="65"/>
                                            </p:tgtEl>
                                            <p:attrNameLst>
                                              <p:attrName>ppt_x</p:attrName>
                                            </p:attrNameLst>
                                          </p:cBhvr>
                                          <p:tavLst>
                                            <p:tav tm="0">
                                              <p:val>
                                                <p:strVal val="1+#ppt_w/2"/>
                                              </p:val>
                                            </p:tav>
                                            <p:tav tm="100000">
                                              <p:val>
                                                <p:strVal val="#ppt_x"/>
                                              </p:val>
                                            </p:tav>
                                          </p:tavLst>
                                        </p:anim>
                                        <p:anim calcmode="lin" valueType="num" p14:bounceEnd="30000">
                                          <p:cBhvr additive="base">
                                            <p:cTn id="29" dur="1000" fill="hold"/>
                                            <p:tgtEl>
                                              <p:spTgt spid="65"/>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14:presetBounceEnd="30000">
                                      <p:stCondLst>
                                        <p:cond delay="0"/>
                                      </p:stCondLst>
                                      <p:childTnLst>
                                        <p:set>
                                          <p:cBhvr>
                                            <p:cTn id="32" dur="1" fill="hold">
                                              <p:stCondLst>
                                                <p:cond delay="0"/>
                                              </p:stCondLst>
                                            </p:cTn>
                                            <p:tgtEl>
                                              <p:spTgt spid="71"/>
                                            </p:tgtEl>
                                            <p:attrNameLst>
                                              <p:attrName>style.visibility</p:attrName>
                                            </p:attrNameLst>
                                          </p:cBhvr>
                                          <p:to>
                                            <p:strVal val="visible"/>
                                          </p:to>
                                        </p:set>
                                        <p:anim calcmode="lin" valueType="num" p14:bounceEnd="30000">
                                          <p:cBhvr additive="base">
                                            <p:cTn id="33" dur="1000" fill="hold"/>
                                            <p:tgtEl>
                                              <p:spTgt spid="71"/>
                                            </p:tgtEl>
                                            <p:attrNameLst>
                                              <p:attrName>ppt_x</p:attrName>
                                            </p:attrNameLst>
                                          </p:cBhvr>
                                          <p:tavLst>
                                            <p:tav tm="0">
                                              <p:val>
                                                <p:strVal val="1+#ppt_w/2"/>
                                              </p:val>
                                            </p:tav>
                                            <p:tav tm="100000">
                                              <p:val>
                                                <p:strVal val="#ppt_x"/>
                                              </p:val>
                                            </p:tav>
                                          </p:tavLst>
                                        </p:anim>
                                        <p:anim calcmode="lin" valueType="num" p14:bounceEnd="30000">
                                          <p:cBhvr additive="base">
                                            <p:cTn id="34" dur="1000" fill="hold"/>
                                            <p:tgtEl>
                                              <p:spTgt spid="71"/>
                                            </p:tgtEl>
                                            <p:attrNameLst>
                                              <p:attrName>ppt_y</p:attrName>
                                            </p:attrNameLst>
                                          </p:cBhvr>
                                          <p:tavLst>
                                            <p:tav tm="0">
                                              <p:val>
                                                <p:strVal val="#ppt_y"/>
                                              </p:val>
                                            </p:tav>
                                            <p:tav tm="100000">
                                              <p:val>
                                                <p:strVal val="#ppt_y"/>
                                              </p:val>
                                            </p:tav>
                                          </p:tavLst>
                                        </p:anim>
                                      </p:childTnLst>
                                    </p:cTn>
                                  </p:par>
                                </p:childTnLst>
                              </p:cTn>
                            </p:par>
                            <p:par>
                              <p:cTn id="35" fill="hold">
                                <p:stCondLst>
                                  <p:cond delay="4000"/>
                                </p:stCondLst>
                                <p:childTnLst>
                                  <p:par>
                                    <p:cTn id="36" presetID="2" presetClass="entr" presetSubtype="2" fill="hold" nodeType="afterEffect" p14:presetBounceEnd="30000">
                                      <p:stCondLst>
                                        <p:cond delay="0"/>
                                      </p:stCondLst>
                                      <p:childTnLst>
                                        <p:set>
                                          <p:cBhvr>
                                            <p:cTn id="37" dur="1" fill="hold">
                                              <p:stCondLst>
                                                <p:cond delay="0"/>
                                              </p:stCondLst>
                                            </p:cTn>
                                            <p:tgtEl>
                                              <p:spTgt spid="77"/>
                                            </p:tgtEl>
                                            <p:attrNameLst>
                                              <p:attrName>style.visibility</p:attrName>
                                            </p:attrNameLst>
                                          </p:cBhvr>
                                          <p:to>
                                            <p:strVal val="visible"/>
                                          </p:to>
                                        </p:set>
                                        <p:anim calcmode="lin" valueType="num" p14:bounceEnd="30000">
                                          <p:cBhvr additive="base">
                                            <p:cTn id="38" dur="1000" fill="hold"/>
                                            <p:tgtEl>
                                              <p:spTgt spid="77"/>
                                            </p:tgtEl>
                                            <p:attrNameLst>
                                              <p:attrName>ppt_x</p:attrName>
                                            </p:attrNameLst>
                                          </p:cBhvr>
                                          <p:tavLst>
                                            <p:tav tm="0">
                                              <p:val>
                                                <p:strVal val="1+#ppt_w/2"/>
                                              </p:val>
                                            </p:tav>
                                            <p:tav tm="100000">
                                              <p:val>
                                                <p:strVal val="#ppt_x"/>
                                              </p:val>
                                            </p:tav>
                                          </p:tavLst>
                                        </p:anim>
                                        <p:anim calcmode="lin" valueType="num" p14:bounceEnd="30000">
                                          <p:cBhvr additive="base">
                                            <p:cTn id="39" dur="1000" fill="hold"/>
                                            <p:tgtEl>
                                              <p:spTgt spid="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 fill="hold"/>
                                            <p:tgtEl>
                                              <p:spTgt spid="34"/>
                                            </p:tgtEl>
                                            <p:attrNameLst>
                                              <p:attrName>ppt_x</p:attrName>
                                            </p:attrNameLst>
                                          </p:cBhvr>
                                          <p:tavLst>
                                            <p:tav tm="0">
                                              <p:val>
                                                <p:strVal val="#ppt_x"/>
                                              </p:val>
                                            </p:tav>
                                            <p:tav tm="100000">
                                              <p:val>
                                                <p:strVal val="#ppt_x"/>
                                              </p:val>
                                            </p:tav>
                                          </p:tavLst>
                                        </p:anim>
                                        <p:anim calcmode="lin" valueType="num">
                                          <p:cBhvr additive="base">
                                            <p:cTn id="13"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1000" fill="hold"/>
                                            <p:tgtEl>
                                              <p:spTgt spid="40"/>
                                            </p:tgtEl>
                                            <p:attrNameLst>
                                              <p:attrName>ppt_x</p:attrName>
                                            </p:attrNameLst>
                                          </p:cBhvr>
                                          <p:tavLst>
                                            <p:tav tm="0">
                                              <p:val>
                                                <p:strVal val="1+#ppt_w/2"/>
                                              </p:val>
                                            </p:tav>
                                            <p:tav tm="100000">
                                              <p:val>
                                                <p:strVal val="#ppt_x"/>
                                              </p:val>
                                            </p:tav>
                                          </p:tavLst>
                                        </p:anim>
                                        <p:anim calcmode="lin" valueType="num">
                                          <p:cBhvr additive="base">
                                            <p:cTn id="19" dur="1000" fill="hold"/>
                                            <p:tgtEl>
                                              <p:spTgt spid="40"/>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1000" fill="hold"/>
                                            <p:tgtEl>
                                              <p:spTgt spid="45"/>
                                            </p:tgtEl>
                                            <p:attrNameLst>
                                              <p:attrName>ppt_x</p:attrName>
                                            </p:attrNameLst>
                                          </p:cBhvr>
                                          <p:tavLst>
                                            <p:tav tm="0">
                                              <p:val>
                                                <p:strVal val="1+#ppt_w/2"/>
                                              </p:val>
                                            </p:tav>
                                            <p:tav tm="100000">
                                              <p:val>
                                                <p:strVal val="#ppt_x"/>
                                              </p:val>
                                            </p:tav>
                                          </p:tavLst>
                                        </p:anim>
                                        <p:anim calcmode="lin" valueType="num">
                                          <p:cBhvr additive="base">
                                            <p:cTn id="24" dur="1000" fill="hold"/>
                                            <p:tgtEl>
                                              <p:spTgt spid="4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65"/>
                                            </p:tgtEl>
                                            <p:attrNameLst>
                                              <p:attrName>style.visibility</p:attrName>
                                            </p:attrNameLst>
                                          </p:cBhvr>
                                          <p:to>
                                            <p:strVal val="visible"/>
                                          </p:to>
                                        </p:set>
                                        <p:anim calcmode="lin" valueType="num">
                                          <p:cBhvr additive="base">
                                            <p:cTn id="28" dur="1000" fill="hold"/>
                                            <p:tgtEl>
                                              <p:spTgt spid="65"/>
                                            </p:tgtEl>
                                            <p:attrNameLst>
                                              <p:attrName>ppt_x</p:attrName>
                                            </p:attrNameLst>
                                          </p:cBhvr>
                                          <p:tavLst>
                                            <p:tav tm="0">
                                              <p:val>
                                                <p:strVal val="1+#ppt_w/2"/>
                                              </p:val>
                                            </p:tav>
                                            <p:tav tm="100000">
                                              <p:val>
                                                <p:strVal val="#ppt_x"/>
                                              </p:val>
                                            </p:tav>
                                          </p:tavLst>
                                        </p:anim>
                                        <p:anim calcmode="lin" valueType="num">
                                          <p:cBhvr additive="base">
                                            <p:cTn id="29" dur="1000" fill="hold"/>
                                            <p:tgtEl>
                                              <p:spTgt spid="65"/>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stCondLst>
                                        <p:cond delay="0"/>
                                      </p:stCondLst>
                                      <p:childTnLst>
                                        <p:set>
                                          <p:cBhvr>
                                            <p:cTn id="32" dur="1" fill="hold">
                                              <p:stCondLst>
                                                <p:cond delay="0"/>
                                              </p:stCondLst>
                                            </p:cTn>
                                            <p:tgtEl>
                                              <p:spTgt spid="71"/>
                                            </p:tgtEl>
                                            <p:attrNameLst>
                                              <p:attrName>style.visibility</p:attrName>
                                            </p:attrNameLst>
                                          </p:cBhvr>
                                          <p:to>
                                            <p:strVal val="visible"/>
                                          </p:to>
                                        </p:set>
                                        <p:anim calcmode="lin" valueType="num">
                                          <p:cBhvr additive="base">
                                            <p:cTn id="33" dur="1000" fill="hold"/>
                                            <p:tgtEl>
                                              <p:spTgt spid="71"/>
                                            </p:tgtEl>
                                            <p:attrNameLst>
                                              <p:attrName>ppt_x</p:attrName>
                                            </p:attrNameLst>
                                          </p:cBhvr>
                                          <p:tavLst>
                                            <p:tav tm="0">
                                              <p:val>
                                                <p:strVal val="1+#ppt_w/2"/>
                                              </p:val>
                                            </p:tav>
                                            <p:tav tm="100000">
                                              <p:val>
                                                <p:strVal val="#ppt_x"/>
                                              </p:val>
                                            </p:tav>
                                          </p:tavLst>
                                        </p:anim>
                                        <p:anim calcmode="lin" valueType="num">
                                          <p:cBhvr additive="base">
                                            <p:cTn id="34" dur="1000" fill="hold"/>
                                            <p:tgtEl>
                                              <p:spTgt spid="71"/>
                                            </p:tgtEl>
                                            <p:attrNameLst>
                                              <p:attrName>ppt_y</p:attrName>
                                            </p:attrNameLst>
                                          </p:cBhvr>
                                          <p:tavLst>
                                            <p:tav tm="0">
                                              <p:val>
                                                <p:strVal val="#ppt_y"/>
                                              </p:val>
                                            </p:tav>
                                            <p:tav tm="100000">
                                              <p:val>
                                                <p:strVal val="#ppt_y"/>
                                              </p:val>
                                            </p:tav>
                                          </p:tavLst>
                                        </p:anim>
                                      </p:childTnLst>
                                    </p:cTn>
                                  </p:par>
                                </p:childTnLst>
                              </p:cTn>
                            </p:par>
                            <p:par>
                              <p:cTn id="35" fill="hold">
                                <p:stCondLst>
                                  <p:cond delay="4000"/>
                                </p:stCondLst>
                                <p:childTnLst>
                                  <p:par>
                                    <p:cTn id="36" presetID="2" presetClass="entr" presetSubtype="2" fill="hold" nodeType="afterEffect">
                                      <p:stCondLst>
                                        <p:cond delay="0"/>
                                      </p:stCondLst>
                                      <p:childTnLst>
                                        <p:set>
                                          <p:cBhvr>
                                            <p:cTn id="37" dur="1" fill="hold">
                                              <p:stCondLst>
                                                <p:cond delay="0"/>
                                              </p:stCondLst>
                                            </p:cTn>
                                            <p:tgtEl>
                                              <p:spTgt spid="77"/>
                                            </p:tgtEl>
                                            <p:attrNameLst>
                                              <p:attrName>style.visibility</p:attrName>
                                            </p:attrNameLst>
                                          </p:cBhvr>
                                          <p:to>
                                            <p:strVal val="visible"/>
                                          </p:to>
                                        </p:set>
                                        <p:anim calcmode="lin" valueType="num">
                                          <p:cBhvr additive="base">
                                            <p:cTn id="38" dur="1000" fill="hold"/>
                                            <p:tgtEl>
                                              <p:spTgt spid="77"/>
                                            </p:tgtEl>
                                            <p:attrNameLst>
                                              <p:attrName>ppt_x</p:attrName>
                                            </p:attrNameLst>
                                          </p:cBhvr>
                                          <p:tavLst>
                                            <p:tav tm="0">
                                              <p:val>
                                                <p:strVal val="1+#ppt_w/2"/>
                                              </p:val>
                                            </p:tav>
                                            <p:tav tm="100000">
                                              <p:val>
                                                <p:strVal val="#ppt_x"/>
                                              </p:val>
                                            </p:tav>
                                          </p:tavLst>
                                        </p:anim>
                                        <p:anim calcmode="lin" valueType="num">
                                          <p:cBhvr additive="base">
                                            <p:cTn id="39" dur="1000" fill="hold"/>
                                            <p:tgtEl>
                                              <p:spTgt spid="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37 zalo kim anh"/>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descr="137 zalo kim anh"/>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descr="137 zalo kim anh"/>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descr="137 zalo kim anh"/>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prstClr val="black"/>
                </a:solidFill>
                <a:latin typeface="Arial" panose="020B0604020202020204" pitchFamily="34" charset="0"/>
                <a:cs typeface="Arial" panose="020B0604020202020204" pitchFamily="34" charset="0"/>
              </a:rPr>
              <a:t>Câu 4: </a:t>
            </a:r>
            <a:r>
              <a:rPr lang="en-US" sz="3200">
                <a:solidFill>
                  <a:schemeClr val="tx1"/>
                </a:solidFill>
                <a:latin typeface="Arial" panose="020B0604020202020204" pitchFamily="34" charset="0"/>
                <a:cs typeface="Arial" panose="020B0604020202020204" pitchFamily="34" charset="0"/>
              </a:rPr>
              <a:t>Trong các phát biểu sau đây, phát biểu nào </a:t>
            </a:r>
            <a:r>
              <a:rPr lang="en-US" sz="3200" b="1">
                <a:solidFill>
                  <a:schemeClr val="tx1"/>
                </a:solidFill>
                <a:latin typeface="Arial" panose="020B0604020202020204" pitchFamily="34" charset="0"/>
                <a:cs typeface="Arial" panose="020B0604020202020204" pitchFamily="34" charset="0"/>
              </a:rPr>
              <a:t>đúng</a:t>
            </a:r>
            <a:r>
              <a:rPr lang="en-US" sz="3200">
                <a:solidFill>
                  <a:schemeClr val="tx1"/>
                </a:solidFill>
                <a:latin typeface="Arial" panose="020B0604020202020204" pitchFamily="34" charset="0"/>
                <a:cs typeface="Arial" panose="020B0604020202020204" pitchFamily="34" charset="0"/>
              </a:rPr>
              <a:t>?</a:t>
            </a:r>
          </a:p>
        </p:txBody>
      </p:sp>
      <p:sp>
        <p:nvSpPr>
          <p:cNvPr id="26" name="Rectangle 25" descr="137 zalo kim anh"/>
          <p:cNvSpPr/>
          <p:nvPr/>
        </p:nvSpPr>
        <p:spPr>
          <a:xfrm>
            <a:off x="1110220" y="1949346"/>
            <a:ext cx="4906798" cy="10972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0700" lvl="0" indent="-520700" algn="just">
              <a:defRPr/>
            </a:pPr>
            <a:r>
              <a:rPr lang="vi-VN" sz="3200" b="1">
                <a:solidFill>
                  <a:prstClr val="black"/>
                </a:solidFill>
                <a:cs typeface="Arial" panose="020B0604020202020204" pitchFamily="34" charset="0"/>
              </a:rPr>
              <a:t>A. </a:t>
            </a:r>
            <a:r>
              <a:rPr lang="en-US" sz="3200">
                <a:solidFill>
                  <a:schemeClr val="tx1"/>
                </a:solidFill>
                <a:latin typeface="Arial" panose="020B0604020202020204" pitchFamily="34" charset="0"/>
                <a:cs typeface="Arial" panose="020B0604020202020204" pitchFamily="34" charset="0"/>
              </a:rPr>
              <a:t>Lực kế là dụng cụ để đo khối lượng</a:t>
            </a:r>
            <a:endParaRPr lang="vi-VN" sz="3200" dirty="0">
              <a:solidFill>
                <a:prstClr val="black"/>
              </a:solidFill>
              <a:cs typeface="Arial" panose="020B0604020202020204" pitchFamily="34" charset="0"/>
            </a:endParaRPr>
          </a:p>
        </p:txBody>
      </p:sp>
      <p:sp>
        <p:nvSpPr>
          <p:cNvPr id="40" name="Cloud 39" descr="137 zalo kim anh"/>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137 zalo kim anh"/>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137 zalo kim anh"/>
          <p:cNvSpPr/>
          <p:nvPr/>
        </p:nvSpPr>
        <p:spPr>
          <a:xfrm>
            <a:off x="6130615" y="1953535"/>
            <a:ext cx="4906798" cy="10972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0700" lvl="0" indent="-520700" algn="just">
              <a:defRPr/>
            </a:pPr>
            <a:r>
              <a:rPr lang="vi-VN" sz="3200" b="1">
                <a:solidFill>
                  <a:prstClr val="black"/>
                </a:solidFill>
                <a:cs typeface="Arial" panose="020B0604020202020204" pitchFamily="34" charset="0"/>
              </a:rPr>
              <a:t>B. </a:t>
            </a:r>
            <a:r>
              <a:rPr lang="en-US" sz="3200">
                <a:solidFill>
                  <a:schemeClr val="tx1"/>
                </a:solidFill>
                <a:latin typeface="Arial" panose="020B0604020202020204" pitchFamily="34" charset="0"/>
                <a:cs typeface="Arial" panose="020B0604020202020204" pitchFamily="34" charset="0"/>
              </a:rPr>
              <a:t>Lực kế là dụng cụ đo trọng lượng</a:t>
            </a:r>
            <a:endParaRPr lang="vi-VN" sz="3200" dirty="0">
              <a:solidFill>
                <a:prstClr val="black"/>
              </a:solidFill>
              <a:cs typeface="Arial" panose="020B0604020202020204" pitchFamily="34" charset="0"/>
            </a:endParaRPr>
          </a:p>
        </p:txBody>
      </p:sp>
      <p:sp>
        <p:nvSpPr>
          <p:cNvPr id="43" name="Rectangle 42" descr="137 zalo kim anh"/>
          <p:cNvSpPr/>
          <p:nvPr/>
        </p:nvSpPr>
        <p:spPr>
          <a:xfrm>
            <a:off x="1110220" y="3190212"/>
            <a:ext cx="4906798" cy="14630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0700" indent="-520700" algn="just">
              <a:defRPr/>
            </a:pPr>
            <a:r>
              <a:rPr lang="vi-VN" sz="3200" b="1">
                <a:solidFill>
                  <a:prstClr val="black"/>
                </a:solidFill>
                <a:cs typeface="Arial" panose="020B0604020202020204" pitchFamily="34" charset="0"/>
              </a:rPr>
              <a:t>C. </a:t>
            </a:r>
            <a:r>
              <a:rPr lang="en-US" sz="3200">
                <a:solidFill>
                  <a:schemeClr val="tx1"/>
                </a:solidFill>
                <a:latin typeface="Arial" panose="020B0604020202020204" pitchFamily="34" charset="0"/>
                <a:cs typeface="Arial" panose="020B0604020202020204" pitchFamily="34" charset="0"/>
              </a:rPr>
              <a:t>Lực kế là dụng cụ để đo lực.</a:t>
            </a:r>
          </a:p>
        </p:txBody>
      </p:sp>
      <p:sp>
        <p:nvSpPr>
          <p:cNvPr id="44" name="Rectangle 43" descr="137 zalo kim anh"/>
          <p:cNvSpPr/>
          <p:nvPr/>
        </p:nvSpPr>
        <p:spPr>
          <a:xfrm>
            <a:off x="6130615" y="3205957"/>
            <a:ext cx="4906798" cy="14630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0700" indent="-520700" algn="just">
              <a:defRPr/>
            </a:pPr>
            <a:r>
              <a:rPr lang="vi-VN" sz="3200" b="1">
                <a:solidFill>
                  <a:prstClr val="black"/>
                </a:solidFill>
                <a:cs typeface="Arial" panose="020B0604020202020204" pitchFamily="34" charset="0"/>
              </a:rPr>
              <a:t>D. </a:t>
            </a:r>
            <a:r>
              <a:rPr lang="en-US" sz="3200">
                <a:solidFill>
                  <a:schemeClr val="tx1"/>
                </a:solidFill>
                <a:latin typeface="Arial" panose="020B0604020202020204" pitchFamily="34" charset="0"/>
                <a:cs typeface="Arial" panose="020B0604020202020204" pitchFamily="34" charset="0"/>
              </a:rPr>
              <a:t>Lực kế là dụng cụ để đo cả trọng lượng và khối lượng.</a:t>
            </a:r>
          </a:p>
        </p:txBody>
      </p:sp>
      <p:pic>
        <p:nvPicPr>
          <p:cNvPr id="47" name="Picture 46" descr="137 zalo kim an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354650"/>
            <a:ext cx="805722" cy="708059"/>
          </a:xfrm>
          <a:prstGeom prst="rect">
            <a:avLst/>
          </a:prstGeom>
        </p:spPr>
      </p:pic>
      <p:pic>
        <p:nvPicPr>
          <p:cNvPr id="51" name="Picture 50" descr="137 zalo kim anh"/>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2482" y="3999398"/>
            <a:ext cx="804536" cy="643628"/>
          </a:xfrm>
          <a:prstGeom prst="rect">
            <a:avLst/>
          </a:prstGeom>
        </p:spPr>
      </p:pic>
      <p:pic>
        <p:nvPicPr>
          <p:cNvPr id="49" name="Picture 48" descr="137 zalo kim an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964178"/>
            <a:ext cx="804742" cy="707197"/>
          </a:xfrm>
          <a:prstGeom prst="rect">
            <a:avLst/>
          </a:prstGeom>
        </p:spPr>
      </p:pic>
      <p:pic>
        <p:nvPicPr>
          <p:cNvPr id="53" name="Picture 52" descr="137 zalo kim an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descr="137 zalo kim anh">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402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37 zalo kim anh">
            <a:extLst>
              <a:ext uri="{FF2B5EF4-FFF2-40B4-BE49-F238E27FC236}">
                <a16:creationId xmlns="" xmlns:a16="http://schemas.microsoft.com/office/drawing/2014/main" id="{7A81ED0F-A0E1-C928-81F0-85950579E18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354621" y="1944741"/>
            <a:ext cx="4053921" cy="40775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37 zalo kim anh">
            <a:extLst>
              <a:ext uri="{FF2B5EF4-FFF2-40B4-BE49-F238E27FC236}">
                <a16:creationId xmlns="" xmlns:a16="http://schemas.microsoft.com/office/drawing/2014/main" id="{7173E566-253D-0FDC-6449-7661D6D22F4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7187" r="92188">
                        <a14:foregroundMark x1="9844" y1="40469" x2="9844" y2="40469"/>
                        <a14:foregroundMark x1="9844" y1="40781" x2="9844" y2="40781"/>
                        <a14:foregroundMark x1="9063" y1="52188" x2="9063" y2="52188"/>
                        <a14:foregroundMark x1="9063" y1="52188" x2="9063" y2="52188"/>
                        <a14:foregroundMark x1="8906" y1="74844" x2="8906" y2="74844"/>
                        <a14:foregroundMark x1="8906" y1="74844" x2="8906" y2="74844"/>
                        <a14:foregroundMark x1="8750" y1="44375" x2="8750" y2="44375"/>
                        <a14:foregroundMark x1="8750" y1="44375" x2="8750" y2="44375"/>
                        <a14:foregroundMark x1="8438" y1="52500" x2="8438" y2="52500"/>
                        <a14:foregroundMark x1="8438" y1="52500" x2="8438" y2="52500"/>
                        <a14:foregroundMark x1="8438" y1="52500" x2="8438" y2="52500"/>
                        <a14:foregroundMark x1="8281" y1="43750" x2="8281" y2="43750"/>
                        <a14:foregroundMark x1="8281" y1="43750" x2="8281" y2="43750"/>
                        <a14:foregroundMark x1="8281" y1="43750" x2="8281" y2="43750"/>
                        <a14:foregroundMark x1="7969" y1="43750" x2="7969" y2="43750"/>
                        <a14:foregroundMark x1="7969" y1="43750" x2="7969" y2="43750"/>
                        <a14:foregroundMark x1="8750" y1="42031" x2="15625" y2="30781"/>
                        <a14:foregroundMark x1="87656" y1="30781" x2="90000" y2="39375"/>
                        <a14:foregroundMark x1="90000" y1="39375" x2="90000" y2="39375"/>
                        <a14:foregroundMark x1="90469" y1="50313" x2="90469" y2="50313"/>
                        <a14:foregroundMark x1="90469" y1="50313" x2="90469" y2="50313"/>
                        <a14:foregroundMark x1="92188" y1="72500" x2="92188" y2="72500"/>
                        <a14:foregroundMark x1="92188" y1="72500" x2="92188" y2="72500"/>
                        <a14:foregroundMark x1="91719" y1="44219" x2="91719" y2="44219"/>
                        <a14:foregroundMark x1="91719" y1="44219" x2="91719" y2="44219"/>
                        <a14:foregroundMark x1="91719" y1="44219" x2="91719" y2="44219"/>
                        <a14:foregroundMark x1="7187" y1="52656" x2="7187" y2="52656"/>
                        <a14:foregroundMark x1="7187" y1="52656" x2="7187" y2="52656"/>
                        <a14:foregroundMark x1="7187" y1="52656" x2="7187" y2="52656"/>
                        <a14:foregroundMark x1="69531" y1="89688" x2="69531" y2="89688"/>
                        <a14:foregroundMark x1="69531" y1="89688" x2="69531"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5676087" y="1922894"/>
            <a:ext cx="3225457" cy="3225457"/>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descr="137 zalo kim anh">
            <a:extLst>
              <a:ext uri="{FF2B5EF4-FFF2-40B4-BE49-F238E27FC236}">
                <a16:creationId xmlns="" xmlns:a16="http://schemas.microsoft.com/office/drawing/2014/main" id="{B8802012-DF69-1971-DD74-A4AB53D473E0}"/>
              </a:ext>
            </a:extLst>
          </p:cNvPr>
          <p:cNvSpPr/>
          <p:nvPr/>
        </p:nvSpPr>
        <p:spPr>
          <a:xfrm>
            <a:off x="-27845" y="2033883"/>
            <a:ext cx="4366191" cy="3319996"/>
          </a:xfrm>
          <a:custGeom>
            <a:avLst/>
            <a:gdLst>
              <a:gd name="connsiteX0" fmla="*/ 0 w 6838122"/>
              <a:gd name="connsiteY0" fmla="*/ 0 h 3803374"/>
              <a:gd name="connsiteX1" fmla="*/ 795130 w 6838122"/>
              <a:gd name="connsiteY1" fmla="*/ 808382 h 3803374"/>
              <a:gd name="connsiteX2" fmla="*/ 2623930 w 6838122"/>
              <a:gd name="connsiteY2" fmla="*/ 1073426 h 3803374"/>
              <a:gd name="connsiteX3" fmla="*/ 2994991 w 6838122"/>
              <a:gd name="connsiteY3" fmla="*/ 2451652 h 3803374"/>
              <a:gd name="connsiteX4" fmla="*/ 3975652 w 6838122"/>
              <a:gd name="connsiteY4" fmla="*/ 3339548 h 3803374"/>
              <a:gd name="connsiteX5" fmla="*/ 5194852 w 6838122"/>
              <a:gd name="connsiteY5" fmla="*/ 3591339 h 3803374"/>
              <a:gd name="connsiteX6" fmla="*/ 6838122 w 6838122"/>
              <a:gd name="connsiteY6" fmla="*/ 3803374 h 380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122" h="3803374">
                <a:moveTo>
                  <a:pt x="0" y="0"/>
                </a:moveTo>
                <a:cubicBezTo>
                  <a:pt x="178904" y="314739"/>
                  <a:pt x="357808" y="629478"/>
                  <a:pt x="795130" y="808382"/>
                </a:cubicBezTo>
                <a:cubicBezTo>
                  <a:pt x="1232452" y="987286"/>
                  <a:pt x="2257287" y="799548"/>
                  <a:pt x="2623930" y="1073426"/>
                </a:cubicBezTo>
                <a:cubicBezTo>
                  <a:pt x="2990573" y="1347304"/>
                  <a:pt x="2769704" y="2073965"/>
                  <a:pt x="2994991" y="2451652"/>
                </a:cubicBezTo>
                <a:cubicBezTo>
                  <a:pt x="3220278" y="2829339"/>
                  <a:pt x="3609009" y="3149600"/>
                  <a:pt x="3975652" y="3339548"/>
                </a:cubicBezTo>
                <a:cubicBezTo>
                  <a:pt x="4342295" y="3529496"/>
                  <a:pt x="4717774" y="3514035"/>
                  <a:pt x="5194852" y="3591339"/>
                </a:cubicBezTo>
                <a:cubicBezTo>
                  <a:pt x="5671930" y="3668643"/>
                  <a:pt x="6255026" y="3736008"/>
                  <a:pt x="6838122" y="3803374"/>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137 zalo kim anh">
            <a:extLst>
              <a:ext uri="{FF2B5EF4-FFF2-40B4-BE49-F238E27FC236}">
                <a16:creationId xmlns="" xmlns:a16="http://schemas.microsoft.com/office/drawing/2014/main" id="{B3F2C052-3616-3EF2-76D0-46E8DA91AF87}"/>
              </a:ext>
            </a:extLst>
          </p:cNvPr>
          <p:cNvSpPr txBox="1"/>
          <p:nvPr/>
        </p:nvSpPr>
        <p:spPr>
          <a:xfrm>
            <a:off x="2529326" y="464870"/>
            <a:ext cx="7148112"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38100">
                  <a:solidFill>
                    <a:prstClr val="white"/>
                  </a:solidFill>
                </a:ln>
                <a:solidFill>
                  <a:srgbClr val="C00000"/>
                </a:solidFill>
                <a:effectLst/>
                <a:uLnTx/>
                <a:uFillTx/>
                <a:latin typeface="Segoe UI Black" panose="020B0A02040204020203" pitchFamily="34" charset="0"/>
                <a:ea typeface="Segoe UI Black" panose="020B0A02040204020203" pitchFamily="34" charset="0"/>
                <a:cs typeface="+mn-cs"/>
              </a:rPr>
              <a:t>CƯỚP VÀNG</a:t>
            </a:r>
          </a:p>
        </p:txBody>
      </p:sp>
      <p:pic>
        <p:nvPicPr>
          <p:cNvPr id="16" name="Picture 15" descr="137 zalo kim anh">
            <a:extLst>
              <a:ext uri="{FF2B5EF4-FFF2-40B4-BE49-F238E27FC236}">
                <a16:creationId xmlns="" xmlns:a16="http://schemas.microsoft.com/office/drawing/2014/main" id="{855DAAD8-3420-E4B4-BBD6-C140D9BD175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544" b="92089" l="9968" r="89711">
                        <a14:foregroundMark x1="33441" y1="32278" x2="33441" y2="32278"/>
                        <a14:foregroundMark x1="33441" y1="32278" x2="33441" y2="32278"/>
                        <a14:foregroundMark x1="52412" y1="87025" x2="52412" y2="87025"/>
                        <a14:foregroundMark x1="52412" y1="87025" x2="52412" y2="87025"/>
                        <a14:foregroundMark x1="65273" y1="92405" x2="65273" y2="92405"/>
                        <a14:foregroundMark x1="65273" y1="92405" x2="65273" y2="92405"/>
                        <a14:foregroundMark x1="50161" y1="92405" x2="50161" y2="92405"/>
                        <a14:foregroundMark x1="50161" y1="92405" x2="50161" y2="92405"/>
                        <a14:foregroundMark x1="69775" y1="8544" x2="69775" y2="8544"/>
                        <a14:foregroundMark x1="69132" y1="8228" x2="69132" y2="8228"/>
                        <a14:foregroundMark x1="73633" y1="8228" x2="73633" y2="8228"/>
                        <a14:foregroundMark x1="73633" y1="8228" x2="73633" y2="8228"/>
                      </a14:backgroundRemoval>
                    </a14:imgEffect>
                    <a14:imgEffect>
                      <a14:sharpenSoften amount="50000"/>
                    </a14:imgEffect>
                  </a14:imgLayer>
                </a14:imgProps>
              </a:ext>
            </a:extLst>
          </a:blip>
          <a:stretch>
            <a:fillRect/>
          </a:stretch>
        </p:blipFill>
        <p:spPr>
          <a:xfrm>
            <a:off x="9077012" y="-534650"/>
            <a:ext cx="3664701" cy="3723619"/>
          </a:xfrm>
          <a:prstGeom prst="rect">
            <a:avLst/>
          </a:prstGeom>
        </p:spPr>
      </p:pic>
      <p:pic>
        <p:nvPicPr>
          <p:cNvPr id="18" name="Picture 17" descr="137 zalo kim anh">
            <a:extLst>
              <a:ext uri="{FF2B5EF4-FFF2-40B4-BE49-F238E27FC236}">
                <a16:creationId xmlns="" xmlns:a16="http://schemas.microsoft.com/office/drawing/2014/main" id="{874C9750-4EE1-9241-E9E2-DCDE7290636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622" b="88720" l="4570" r="93011">
                        <a14:foregroundMark x1="73118" y1="8537" x2="73118" y2="8537"/>
                        <a14:foregroundMark x1="72581" y1="7622" x2="72581" y2="7622"/>
                        <a14:foregroundMark x1="93011" y1="16159" x2="93011" y2="16159"/>
                        <a14:foregroundMark x1="93011" y1="16159" x2="93011" y2="16159"/>
                        <a14:foregroundMark x1="8333" y1="51524" x2="8333" y2="51524"/>
                        <a14:foregroundMark x1="8333" y1="51524" x2="8333" y2="51524"/>
                        <a14:foregroundMark x1="4570" y1="86280" x2="4570" y2="86280"/>
                        <a14:foregroundMark x1="4570" y1="86280" x2="4570" y2="86280"/>
                      </a14:backgroundRemoval>
                    </a14:imgEffect>
                  </a14:imgLayer>
                </a14:imgProps>
              </a:ext>
            </a:extLst>
          </a:blip>
          <a:stretch>
            <a:fillRect/>
          </a:stretch>
        </p:blipFill>
        <p:spPr>
          <a:xfrm>
            <a:off x="-289744" y="3256121"/>
            <a:ext cx="3543300" cy="3124200"/>
          </a:xfrm>
          <a:prstGeom prst="rect">
            <a:avLst/>
          </a:prstGeom>
        </p:spPr>
      </p:pic>
      <p:pic>
        <p:nvPicPr>
          <p:cNvPr id="20" name="Picture 19" descr="137 zalo kim anh">
            <a:extLst>
              <a:ext uri="{FF2B5EF4-FFF2-40B4-BE49-F238E27FC236}">
                <a16:creationId xmlns="" xmlns:a16="http://schemas.microsoft.com/office/drawing/2014/main" id="{30B3741F-9241-DCAF-2BD5-2C7C38879F0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735" b="92478" l="9434" r="89434">
                        <a14:foregroundMark x1="47170" y1="90708" x2="47170" y2="90708"/>
                        <a14:foregroundMark x1="52075" y1="91150" x2="52075" y2="91150"/>
                        <a14:foregroundMark x1="55094" y1="92478" x2="55094" y2="92478"/>
                        <a14:foregroundMark x1="66038" y1="78319" x2="66038" y2="78319"/>
                        <a14:backgroundMark x1="29811" y1="39823" x2="29811" y2="39823"/>
                        <a14:backgroundMark x1="27170" y1="45133" x2="27170" y2="45133"/>
                        <a14:backgroundMark x1="29434" y1="26991" x2="29434" y2="26991"/>
                        <a14:backgroundMark x1="30943" y1="35398" x2="30943" y2="35398"/>
                        <a14:backgroundMark x1="36226" y1="36283" x2="36226" y2="36283"/>
                        <a14:backgroundMark x1="33585" y1="39823" x2="33585" y2="39823"/>
                        <a14:backgroundMark x1="75094" y1="69469" x2="75094" y2="69469"/>
                        <a14:backgroundMark x1="69434" y1="65929" x2="69434" y2="65929"/>
                        <a14:backgroundMark x1="66415" y1="66372" x2="66415" y2="66372"/>
                        <a14:backgroundMark x1="66415" y1="61504" x2="66415" y2="61504"/>
                        <a14:backgroundMark x1="67925" y1="53540" x2="67925" y2="53540"/>
                        <a14:backgroundMark x1="60000" y1="46018" x2="60000" y2="46018"/>
                        <a14:backgroundMark x1="53208" y1="41150" x2="53208" y2="41150"/>
                        <a14:backgroundMark x1="44906" y1="38938" x2="44906" y2="38938"/>
                        <a14:backgroundMark x1="42642" y1="38053" x2="42642" y2="38053"/>
                        <a14:backgroundMark x1="40000" y1="37168" x2="40000" y2="37168"/>
                        <a14:backgroundMark x1="41887" y1="32301" x2="41887" y2="32301"/>
                        <a14:backgroundMark x1="38868" y1="32301" x2="38868" y2="32301"/>
                        <a14:backgroundMark x1="41887" y1="61062" x2="41887" y2="61062"/>
                        <a14:backgroundMark x1="46038" y1="58407" x2="46038" y2="58407"/>
                        <a14:backgroundMark x1="47547" y1="64602" x2="47547" y2="64602"/>
                        <a14:backgroundMark x1="42264" y1="66372" x2="42264" y2="66372"/>
                        <a14:backgroundMark x1="37358" y1="74336" x2="37358" y2="74336"/>
                        <a14:backgroundMark x1="41509" y1="72124" x2="41509" y2="72124"/>
                        <a14:backgroundMark x1="56226" y1="73451" x2="56226" y2="73451"/>
                        <a14:backgroundMark x1="61887" y1="85841" x2="61887" y2="85841"/>
                        <a14:backgroundMark x1="62264" y1="81416" x2="62264" y2="81416"/>
                        <a14:backgroundMark x1="60755" y1="78319" x2="60755" y2="78319"/>
                        <a14:backgroundMark x1="61509" y1="75221" x2="61509" y2="75221"/>
                        <a14:backgroundMark x1="59245" y1="69469" x2="59245" y2="69469"/>
                        <a14:backgroundMark x1="59245" y1="65487" x2="59245" y2="65487"/>
                        <a14:backgroundMark x1="54340" y1="57080" x2="54340" y2="57080"/>
                        <a14:backgroundMark x1="51321" y1="50885" x2="51321" y2="50885"/>
                        <a14:backgroundMark x1="56226" y1="51770" x2="56226" y2="51770"/>
                        <a14:backgroundMark x1="57358" y1="60177" x2="57358" y2="60177"/>
                      </a14:backgroundRemoval>
                    </a14:imgEffect>
                  </a14:imgLayer>
                </a14:imgProps>
              </a:ext>
            </a:extLst>
          </a:blip>
          <a:stretch>
            <a:fillRect/>
          </a:stretch>
        </p:blipFill>
        <p:spPr>
          <a:xfrm>
            <a:off x="-1277247" y="-1605749"/>
            <a:ext cx="4366191" cy="3723620"/>
          </a:xfrm>
          <a:prstGeom prst="rect">
            <a:avLst/>
          </a:prstGeom>
        </p:spPr>
      </p:pic>
      <p:pic>
        <p:nvPicPr>
          <p:cNvPr id="22" name="Picture 21" descr="137 zalo kim anh">
            <a:extLst>
              <a:ext uri="{FF2B5EF4-FFF2-40B4-BE49-F238E27FC236}">
                <a16:creationId xmlns="" xmlns:a16="http://schemas.microsoft.com/office/drawing/2014/main" id="{E63C8AEE-CAD7-1DCF-D18D-F37057B35D8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877" b="93519" l="9953" r="89573">
                        <a14:foregroundMark x1="32701" y1="83025" x2="32701" y2="83025"/>
                        <a14:foregroundMark x1="32701" y1="83025" x2="32701" y2="83025"/>
                        <a14:foregroundMark x1="32701" y1="83025" x2="32701" y2="83025"/>
                        <a14:foregroundMark x1="75829" y1="78704" x2="75829" y2="78704"/>
                        <a14:foregroundMark x1="75829" y1="78704" x2="75829" y2="78704"/>
                        <a14:foregroundMark x1="75829" y1="78086" x2="75829" y2="78086"/>
                        <a14:foregroundMark x1="79621" y1="65432" x2="79621" y2="65432"/>
                        <a14:foregroundMark x1="79621" y1="65432" x2="79621" y2="65432"/>
                        <a14:foregroundMark x1="78673" y1="57716" x2="78673" y2="57716"/>
                        <a14:foregroundMark x1="81517" y1="53704" x2="81517" y2="53704"/>
                        <a14:foregroundMark x1="78199" y1="50617" x2="78199" y2="50617"/>
                        <a14:foregroundMark x1="61611" y1="93519" x2="61611" y2="93519"/>
                        <a14:foregroundMark x1="61611" y1="93519" x2="61611" y2="93519"/>
                        <a14:foregroundMark x1="75829" y1="27778" x2="75829" y2="27778"/>
                        <a14:foregroundMark x1="75829" y1="27778" x2="75829" y2="27778"/>
                        <a14:foregroundMark x1="75829" y1="27778" x2="75829" y2="27778"/>
                      </a14:backgroundRemoval>
                    </a14:imgEffect>
                  </a14:imgLayer>
                </a14:imgProps>
              </a:ext>
            </a:extLst>
          </a:blip>
          <a:stretch>
            <a:fillRect/>
          </a:stretch>
        </p:blipFill>
        <p:spPr>
          <a:xfrm>
            <a:off x="9884655" y="2728242"/>
            <a:ext cx="2722133" cy="4179958"/>
          </a:xfrm>
          <a:prstGeom prst="rect">
            <a:avLst/>
          </a:prstGeom>
        </p:spPr>
      </p:pic>
      <p:pic>
        <p:nvPicPr>
          <p:cNvPr id="24" name="Picture 23" descr="137 zalo kim anh">
            <a:extLst>
              <a:ext uri="{FF2B5EF4-FFF2-40B4-BE49-F238E27FC236}">
                <a16:creationId xmlns="" xmlns:a16="http://schemas.microsoft.com/office/drawing/2014/main" id="{A90EF69C-7D99-5F3A-4D6E-FA91C15D90C0}"/>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8163" b="89796" l="9783" r="89855">
                        <a14:foregroundMark x1="71014" y1="9913" x2="71014" y2="9913"/>
                        <a14:foregroundMark x1="71014" y1="9913" x2="71014" y2="9913"/>
                        <a14:foregroundMark x1="83333" y1="13120" x2="83333" y2="13120"/>
                        <a14:foregroundMark x1="83333" y1="13120" x2="83333" y2="13120"/>
                        <a14:foregroundMark x1="78261" y1="8163" x2="78261" y2="8163"/>
                        <a14:foregroundMark x1="78261" y1="8163" x2="78261" y2="8163"/>
                      </a14:backgroundRemoval>
                    </a14:imgEffect>
                  </a14:imgLayer>
                </a14:imgProps>
              </a:ext>
            </a:extLst>
          </a:blip>
          <a:stretch>
            <a:fillRect/>
          </a:stretch>
        </p:blipFill>
        <p:spPr>
          <a:xfrm rot="1519159">
            <a:off x="-326922" y="4668692"/>
            <a:ext cx="2628900" cy="3267075"/>
          </a:xfrm>
          <a:prstGeom prst="rect">
            <a:avLst/>
          </a:prstGeom>
        </p:spPr>
      </p:pic>
      <p:pic>
        <p:nvPicPr>
          <p:cNvPr id="26" name="Picture 25" descr="137 zalo kim anh">
            <a:extLst>
              <a:ext uri="{FF2B5EF4-FFF2-40B4-BE49-F238E27FC236}">
                <a16:creationId xmlns="" xmlns:a16="http://schemas.microsoft.com/office/drawing/2014/main" id="{604567DF-CB6C-B8E3-3903-15885FA22C95}"/>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132" b="94521" l="9746" r="89831">
                        <a14:foregroundMark x1="43644" y1="89954" x2="43644" y2="89954"/>
                        <a14:foregroundMark x1="56780" y1="90411" x2="56780" y2="90411"/>
                        <a14:foregroundMark x1="56780" y1="90411" x2="56780" y2="90411"/>
                        <a14:foregroundMark x1="52542" y1="94521" x2="52542" y2="94521"/>
                      </a14:backgroundRemoval>
                    </a14:imgEffect>
                  </a14:imgLayer>
                </a14:imgProps>
              </a:ext>
            </a:extLst>
          </a:blip>
          <a:stretch>
            <a:fillRect/>
          </a:stretch>
        </p:blipFill>
        <p:spPr>
          <a:xfrm flipH="1">
            <a:off x="653179" y="2558109"/>
            <a:ext cx="2192448" cy="2034517"/>
          </a:xfrm>
          <a:prstGeom prst="rect">
            <a:avLst/>
          </a:prstGeom>
        </p:spPr>
      </p:pic>
      <p:pic>
        <p:nvPicPr>
          <p:cNvPr id="28" name="Picture 27" descr="137 zalo kim anh">
            <a:extLst>
              <a:ext uri="{FF2B5EF4-FFF2-40B4-BE49-F238E27FC236}">
                <a16:creationId xmlns="" xmlns:a16="http://schemas.microsoft.com/office/drawing/2014/main" id="{A5978B66-BD20-67DA-AA7A-D77E61BA78A1}"/>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9119" b="94833" l="9694" r="96429">
                        <a14:foregroundMark x1="47959" y1="10942" x2="47959" y2="10942"/>
                        <a14:foregroundMark x1="47959" y1="10942" x2="47959" y2="10942"/>
                        <a14:foregroundMark x1="45918" y1="10334" x2="45918" y2="10334"/>
                        <a14:foregroundMark x1="45918" y1="10334" x2="45918" y2="10334"/>
                        <a14:foregroundMark x1="89796" y1="43769" x2="89796" y2="43769"/>
                        <a14:foregroundMark x1="90306" y1="44073" x2="90306" y2="44073"/>
                        <a14:foregroundMark x1="96429" y1="43161" x2="96429" y2="43161"/>
                        <a14:foregroundMark x1="48980" y1="9422" x2="48980" y2="9422"/>
                        <a14:foregroundMark x1="50510" y1="9422" x2="50510" y2="9422"/>
                        <a14:foregroundMark x1="51020" y1="94833" x2="51020" y2="94833"/>
                      </a14:backgroundRemoval>
                    </a14:imgEffect>
                  </a14:imgLayer>
                </a14:imgProps>
              </a:ext>
            </a:extLst>
          </a:blip>
          <a:stretch>
            <a:fillRect/>
          </a:stretch>
        </p:blipFill>
        <p:spPr>
          <a:xfrm>
            <a:off x="9877606" y="3630120"/>
            <a:ext cx="1638418" cy="2750201"/>
          </a:xfrm>
          <a:prstGeom prst="rect">
            <a:avLst/>
          </a:prstGeom>
        </p:spPr>
      </p:pic>
      <p:pic>
        <p:nvPicPr>
          <p:cNvPr id="1026" name="Picture 2" descr="137 zalo kim anh">
            <a:extLst>
              <a:ext uri="{FF2B5EF4-FFF2-40B4-BE49-F238E27FC236}">
                <a16:creationId xmlns="" xmlns:a16="http://schemas.microsoft.com/office/drawing/2014/main" id="{2F4A4CFA-32C2-4C8D-0AF0-98DF8817B2FB}"/>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8000" b="94333" l="7000" r="90000">
                        <a14:foregroundMark x1="7111" y1="35778" x2="7111" y2="35778"/>
                        <a14:foregroundMark x1="7111" y1="35778" x2="7111" y2="35778"/>
                        <a14:foregroundMark x1="41889" y1="25667" x2="52333" y2="35000"/>
                        <a14:foregroundMark x1="35111" y1="28000" x2="39222" y2="42333"/>
                        <a14:foregroundMark x1="52889" y1="25111" x2="55000" y2="30111"/>
                        <a14:foregroundMark x1="41333" y1="8111" x2="41333" y2="8111"/>
                        <a14:foregroundMark x1="41333" y1="8111" x2="41333" y2="8111"/>
                        <a14:foregroundMark x1="43222" y1="23333" x2="42667" y2="41000"/>
                        <a14:foregroundMark x1="47889" y1="27778" x2="57333" y2="41556"/>
                        <a14:foregroundMark x1="40000" y1="25111" x2="40111" y2="36889"/>
                        <a14:foregroundMark x1="89667" y1="41333" x2="77778" y2="62778"/>
                        <a14:foregroundMark x1="53333" y1="82889" x2="58889" y2="94333"/>
                        <a14:foregroundMark x1="50222" y1="70111" x2="51000" y2="76667"/>
                        <a14:foregroundMark x1="44000" y1="94333" x2="44000" y2="94333"/>
                        <a14:foregroundMark x1="44000" y1="94333" x2="44000" y2="94333"/>
                      </a14:backgroundRemoval>
                    </a14:imgEffect>
                  </a14:imgLayer>
                </a14:imgProps>
              </a:ext>
              <a:ext uri="{28A0092B-C50C-407E-A947-70E740481C1C}">
                <a14:useLocalDpi xmlns:a14="http://schemas.microsoft.com/office/drawing/2010/main" val="0"/>
              </a:ext>
            </a:extLst>
          </a:blip>
          <a:srcRect/>
          <a:stretch>
            <a:fillRect/>
          </a:stretch>
        </p:blipFill>
        <p:spPr bwMode="auto">
          <a:xfrm>
            <a:off x="3035630" y="1703797"/>
            <a:ext cx="3897215" cy="38972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descr="137 zalo kim anh">
            <a:extLst>
              <a:ext uri="{FF2B5EF4-FFF2-40B4-BE49-F238E27FC236}">
                <a16:creationId xmlns="" xmlns:a16="http://schemas.microsoft.com/office/drawing/2014/main" id="{404DCD22-643C-A1D4-32C9-2C449E440F9D}"/>
              </a:ext>
            </a:extLst>
          </p:cNvPr>
          <p:cNvSpPr/>
          <p:nvPr/>
        </p:nvSpPr>
        <p:spPr>
          <a:xfrm>
            <a:off x="4377462" y="5904472"/>
            <a:ext cx="3225457" cy="696751"/>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PLAY</a:t>
            </a:r>
          </a:p>
        </p:txBody>
      </p:sp>
      <p:pic>
        <p:nvPicPr>
          <p:cNvPr id="2" name="Picture 2" descr="137 zalo kim anh">
            <a:extLst>
              <a:ext uri="{FF2B5EF4-FFF2-40B4-BE49-F238E27FC236}">
                <a16:creationId xmlns="" xmlns:a16="http://schemas.microsoft.com/office/drawing/2014/main" id="{678BE575-6305-5FDE-CCC5-D4A862BEAA2C}"/>
              </a:ext>
            </a:extLst>
          </p:cNvPr>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90000" l="10000" r="90000">
                        <a14:foregroundMark x1="61094" y1="87031" x2="61094" y2="87031"/>
                        <a14:foregroundMark x1="60938" y1="87031" x2="60938" y2="87031"/>
                        <a14:foregroundMark x1="51563" y1="85938" x2="51563" y2="85938"/>
                        <a14:foregroundMark x1="51563" y1="85938" x2="51563" y2="85938"/>
                      </a14:backgroundRemoval>
                    </a14:imgEffect>
                  </a14:imgLayer>
                </a14:imgProps>
              </a:ext>
              <a:ext uri="{28A0092B-C50C-407E-A947-70E740481C1C}">
                <a14:useLocalDpi xmlns:a14="http://schemas.microsoft.com/office/drawing/2010/main" val="0"/>
              </a:ext>
            </a:extLst>
          </a:blip>
          <a:srcRect/>
          <a:stretch>
            <a:fillRect/>
          </a:stretch>
        </p:blipFill>
        <p:spPr bwMode="auto">
          <a:xfrm>
            <a:off x="6103382" y="2400192"/>
            <a:ext cx="3726557" cy="3726557"/>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descr="137 zalo kim anh">
            <a:extLst>
              <a:ext uri="{FF2B5EF4-FFF2-40B4-BE49-F238E27FC236}">
                <a16:creationId xmlns="" xmlns:a16="http://schemas.microsoft.com/office/drawing/2014/main" id="{317EDFD7-0F6F-C9D5-8F7E-08C4829B154D}"/>
              </a:ext>
            </a:extLst>
          </p:cNvPr>
          <p:cNvSpPr/>
          <p:nvPr/>
        </p:nvSpPr>
        <p:spPr>
          <a:xfrm>
            <a:off x="113951" y="2361086"/>
            <a:ext cx="157917" cy="157917"/>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descr="137 zalo kim anh">
            <a:extLst>
              <a:ext uri="{FF2B5EF4-FFF2-40B4-BE49-F238E27FC236}">
                <a16:creationId xmlns="" xmlns:a16="http://schemas.microsoft.com/office/drawing/2014/main" id="{C28F0996-2408-76A3-C7CA-F6E5DB4FD8F5}"/>
              </a:ext>
            </a:extLst>
          </p:cNvPr>
          <p:cNvSpPr/>
          <p:nvPr/>
        </p:nvSpPr>
        <p:spPr>
          <a:xfrm>
            <a:off x="1056443" y="2723437"/>
            <a:ext cx="157917" cy="157917"/>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descr="137 zalo kim anh">
            <a:extLst>
              <a:ext uri="{FF2B5EF4-FFF2-40B4-BE49-F238E27FC236}">
                <a16:creationId xmlns="" xmlns:a16="http://schemas.microsoft.com/office/drawing/2014/main" id="{5A67E702-FEAA-D159-5032-EBA8B5C38761}"/>
              </a:ext>
            </a:extLst>
          </p:cNvPr>
          <p:cNvSpPr/>
          <p:nvPr/>
        </p:nvSpPr>
        <p:spPr>
          <a:xfrm>
            <a:off x="2802403" y="4990434"/>
            <a:ext cx="157917" cy="157917"/>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descr="137 zalo kim anh">
            <a:extLst>
              <a:ext uri="{FF2B5EF4-FFF2-40B4-BE49-F238E27FC236}">
                <a16:creationId xmlns="" xmlns:a16="http://schemas.microsoft.com/office/drawing/2014/main" id="{CF1204AD-823A-4FB7-C670-BDDEFDA5A588}"/>
              </a:ext>
            </a:extLst>
          </p:cNvPr>
          <p:cNvSpPr/>
          <p:nvPr/>
        </p:nvSpPr>
        <p:spPr>
          <a:xfrm>
            <a:off x="4228096" y="5240570"/>
            <a:ext cx="157917" cy="157917"/>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ame-music-7408" descr="137 zalo kim anh">
            <a:hlinkClick r:id="" action="ppaction://media"/>
            <a:extLst>
              <a:ext uri="{FF2B5EF4-FFF2-40B4-BE49-F238E27FC236}">
                <a16:creationId xmlns="" xmlns:a16="http://schemas.microsoft.com/office/drawing/2014/main" id="{F905DE7F-FF9F-6D81-1539-E5E1D9BCCE95}"/>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144549" y="292504"/>
            <a:ext cx="609600" cy="609600"/>
          </a:xfrm>
          <a:prstGeom prst="rect">
            <a:avLst/>
          </a:prstGeom>
        </p:spPr>
      </p:pic>
    </p:spTree>
    <p:extLst>
      <p:ext uri="{BB962C8B-B14F-4D97-AF65-F5344CB8AC3E}">
        <p14:creationId xmlns:p14="http://schemas.microsoft.com/office/powerpoint/2010/main" val="1962777363"/>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137 zalo kim anh">
            <a:hlinkClick r:id="rId2" action="ppaction://hlinksldjump"/>
            <a:extLst>
              <a:ext uri="{FF2B5EF4-FFF2-40B4-BE49-F238E27FC236}">
                <a16:creationId xmlns="" xmlns:a16="http://schemas.microsoft.com/office/drawing/2014/main"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400" b="1">
                <a:effectLst/>
                <a:latin typeface="#9Slide03 AllRoundGothic" panose="020B0703020202020104" pitchFamily="34" charset="0"/>
                <a:ea typeface="Times New Roman" panose="02020603050405020304" pitchFamily="18" charset="0"/>
              </a:rPr>
              <a:t>A.</a:t>
            </a:r>
            <a:r>
              <a:rPr lang="en-US" sz="2400">
                <a:effectLst/>
                <a:latin typeface="#9Slide03 AllRoundGothic" panose="020B0703020202020104" pitchFamily="34" charset="0"/>
                <a:ea typeface="Times New Roman" panose="02020603050405020304" pitchFamily="18" charset="0"/>
              </a:rPr>
              <a:t> cùng nằm trên một đường thẳng, cùng chiều, tác dụng vào cùng một vật và có độ lớn bằng nhau.</a:t>
            </a:r>
          </a:p>
        </p:txBody>
      </p:sp>
      <p:sp>
        <p:nvSpPr>
          <p:cNvPr id="15" name="Rectangle 14" descr="137 zalo kim anh">
            <a:hlinkClick r:id="rId2" action="ppaction://hlinksldjump"/>
            <a:extLst>
              <a:ext uri="{FF2B5EF4-FFF2-40B4-BE49-F238E27FC236}">
                <a16:creationId xmlns="" xmlns:a16="http://schemas.microsoft.com/office/drawing/2014/main"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400" b="1">
                <a:effectLst/>
                <a:latin typeface="#9Slide03 AllRoundGothic" panose="020B0703020202020104" pitchFamily="34" charset="0"/>
                <a:ea typeface="Times New Roman" panose="02020603050405020304" pitchFamily="18" charset="0"/>
              </a:rPr>
              <a:t>C.</a:t>
            </a:r>
            <a:r>
              <a:rPr lang="en-US" sz="2400">
                <a:effectLst/>
                <a:latin typeface="#9Slide03 AllRoundGothic" panose="020B0703020202020104" pitchFamily="34" charset="0"/>
                <a:ea typeface="Times New Roman" panose="02020603050405020304" pitchFamily="18" charset="0"/>
              </a:rPr>
              <a:t> cùng nằm trên một đường thẳng, ngược chiều, tác dụng vào 2 vật và có độ lớn bằng nhau.</a:t>
            </a:r>
          </a:p>
        </p:txBody>
      </p:sp>
      <p:sp>
        <p:nvSpPr>
          <p:cNvPr id="18" name="Rectangle 17" descr="137 zalo kim anh">
            <a:hlinkClick r:id="rId3" action="ppaction://hlinksldjump"/>
            <a:extLst>
              <a:ext uri="{FF2B5EF4-FFF2-40B4-BE49-F238E27FC236}">
                <a16:creationId xmlns="" xmlns:a16="http://schemas.microsoft.com/office/drawing/2014/main" id="{A3EE9F35-2B6D-1C62-68D2-B70DCB68AFDD}"/>
              </a:ext>
            </a:extLst>
          </p:cNvPr>
          <p:cNvSpPr/>
          <p:nvPr/>
        </p:nvSpPr>
        <p:spPr>
          <a:xfrm>
            <a:off x="132248" y="4668340"/>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400" b="1">
                <a:effectLst/>
                <a:latin typeface="#9Slide03 AllRoundGothic" panose="020B0703020202020104" pitchFamily="34" charset="0"/>
                <a:ea typeface="Times New Roman" panose="02020603050405020304" pitchFamily="18" charset="0"/>
              </a:rPr>
              <a:t>B.</a:t>
            </a:r>
            <a:r>
              <a:rPr lang="en-US" sz="2400">
                <a:effectLst/>
                <a:latin typeface="#9Slide03 AllRoundGothic" panose="020B0703020202020104" pitchFamily="34" charset="0"/>
                <a:ea typeface="Times New Roman" panose="02020603050405020304" pitchFamily="18" charset="0"/>
              </a:rPr>
              <a:t> cùng nằm trên một đường thẳng, ngược chiều, tác dụng vào cùng một vật và có độ lớn bằng nhau.</a:t>
            </a:r>
          </a:p>
        </p:txBody>
      </p:sp>
      <p:sp>
        <p:nvSpPr>
          <p:cNvPr id="21" name="Rectangle 20" descr="137 zalo kim anh">
            <a:hlinkClick r:id="rId2" action="ppaction://hlinksldjump"/>
            <a:extLst>
              <a:ext uri="{FF2B5EF4-FFF2-40B4-BE49-F238E27FC236}">
                <a16:creationId xmlns="" xmlns:a16="http://schemas.microsoft.com/office/drawing/2014/main"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400" b="1">
                <a:effectLst/>
                <a:latin typeface="#9Slide03 AllRoundGothic" panose="020B0703020202020104" pitchFamily="34" charset="0"/>
                <a:ea typeface="Times New Roman" panose="02020603050405020304" pitchFamily="18" charset="0"/>
              </a:rPr>
              <a:t>D.</a:t>
            </a:r>
            <a:r>
              <a:rPr lang="en-US" sz="2400">
                <a:effectLst/>
                <a:latin typeface="#9Slide03 AllRoundGothic" panose="020B0703020202020104" pitchFamily="34" charset="0"/>
                <a:ea typeface="Times New Roman" panose="02020603050405020304" pitchFamily="18" charset="0"/>
              </a:rPr>
              <a:t> ngược chiều, tác dụng vào cùng một vật và có độ lớn bằng nhau.</a:t>
            </a:r>
          </a:p>
        </p:txBody>
      </p:sp>
      <p:sp>
        <p:nvSpPr>
          <p:cNvPr id="24" name="Rectangle 23" descr="137 zalo kim anh">
            <a:extLst>
              <a:ext uri="{FF2B5EF4-FFF2-40B4-BE49-F238E27FC236}">
                <a16:creationId xmlns="" xmlns:a16="http://schemas.microsoft.com/office/drawing/2014/main"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4400" b="1">
                <a:solidFill>
                  <a:schemeClr val="tx1"/>
                </a:solidFill>
                <a:effectLst/>
                <a:latin typeface="#9Slide03 AllRoundGothic" panose="020B0703020202020104" pitchFamily="34" charset="0"/>
                <a:ea typeface="Times New Roman" panose="02020603050405020304" pitchFamily="18" charset="0"/>
              </a:rPr>
              <a:t>Câu 1:</a:t>
            </a:r>
            <a:r>
              <a:rPr lang="en-US" sz="4400">
                <a:solidFill>
                  <a:schemeClr val="tx1"/>
                </a:solidFill>
                <a:effectLst/>
                <a:latin typeface="#9Slide03 AllRoundGothic" panose="020B0703020202020104" pitchFamily="34" charset="0"/>
                <a:ea typeface="Times New Roman" panose="02020603050405020304" pitchFamily="18" charset="0"/>
              </a:rPr>
              <a:t> Hai lực cân bằng là </a:t>
            </a:r>
          </a:p>
        </p:txBody>
      </p:sp>
    </p:spTree>
    <p:extLst>
      <p:ext uri="{BB962C8B-B14F-4D97-AF65-F5344CB8AC3E}">
        <p14:creationId xmlns:p14="http://schemas.microsoft.com/office/powerpoint/2010/main" val="2249426938"/>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137 zalo kim anh">
            <a:extLst>
              <a:ext uri="{FF2B5EF4-FFF2-40B4-BE49-F238E27FC236}">
                <a16:creationId xmlns="" xmlns:a16="http://schemas.microsoft.com/office/drawing/2014/main"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 xmlns:a16="http://schemas.microsoft.com/office/drawing/2014/main" id="{9A5A4CF5-4EAB-B249-FA28-ECDB9CE61952}"/>
                </a:ext>
              </a:extLst>
            </p:cNvPr>
            <p:cNvSpPr txBox="1"/>
            <p:nvPr/>
          </p:nvSpPr>
          <p:spPr>
            <a:xfrm>
              <a:off x="1661131" y="1022889"/>
              <a:ext cx="7209949" cy="1002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CHƯA CHÍNH XÁC!</a:t>
              </a:r>
            </a:p>
          </p:txBody>
        </p:sp>
        <p:sp>
          <p:nvSpPr>
            <p:cNvPr id="5" name="Rectangle 4">
              <a:extLst>
                <a:ext uri="{FF2B5EF4-FFF2-40B4-BE49-F238E27FC236}">
                  <a16:creationId xmlns="" xmlns:a16="http://schemas.microsoft.com/office/drawing/2014/main"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137 zalo kim anh">
            <a:extLst>
              <a:ext uri="{FF2B5EF4-FFF2-40B4-BE49-F238E27FC236}">
                <a16:creationId xmlns="" xmlns:a16="http://schemas.microsoft.com/office/drawing/2014/main"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 xmlns:a16="http://schemas.microsoft.com/office/drawing/2014/main"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 xmlns:a16="http://schemas.microsoft.com/office/drawing/2014/main"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137 zalo kim anh">
            <a:hlinkClick r:id="rId3" action="ppaction://hlinksldjump"/>
            <a:extLst>
              <a:ext uri="{FF2B5EF4-FFF2-40B4-BE49-F238E27FC236}">
                <a16:creationId xmlns="" xmlns:a16="http://schemas.microsoft.com/office/drawing/2014/main"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TIẾP</a:t>
            </a:r>
          </a:p>
        </p:txBody>
      </p:sp>
      <p:sp>
        <p:nvSpPr>
          <p:cNvPr id="13" name="TextBox 12" descr="137 zalo kim anh">
            <a:extLst>
              <a:ext uri="{FF2B5EF4-FFF2-40B4-BE49-F238E27FC236}">
                <a16:creationId xmlns="" xmlns:a16="http://schemas.microsoft.com/office/drawing/2014/main" id="{B5F8749A-BA0B-BB47-7162-E9B35944DB2F}"/>
              </a:ext>
            </a:extLst>
          </p:cNvPr>
          <p:cNvSpPr txBox="1"/>
          <p:nvPr/>
        </p:nvSpPr>
        <p:spPr>
          <a:xfrm>
            <a:off x="993874" y="3084420"/>
            <a:ext cx="42627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Dancing Script" pitchFamily="2" charset="0"/>
                <a:ea typeface="+mn-ea"/>
                <a:cs typeface="+mn-cs"/>
              </a:rPr>
              <a:t>Đáp án đúng: </a:t>
            </a:r>
          </a:p>
        </p:txBody>
      </p:sp>
      <p:sp>
        <p:nvSpPr>
          <p:cNvPr id="15" name="TextBox 14" descr="137 zalo kim anh">
            <a:extLst>
              <a:ext uri="{FF2B5EF4-FFF2-40B4-BE49-F238E27FC236}">
                <a16:creationId xmlns="" xmlns:a16="http://schemas.microsoft.com/office/drawing/2014/main" id="{45282362-BB83-F407-E931-06F8E4EFE06B}"/>
              </a:ext>
            </a:extLst>
          </p:cNvPr>
          <p:cNvSpPr txBox="1"/>
          <p:nvPr/>
        </p:nvSpPr>
        <p:spPr>
          <a:xfrm>
            <a:off x="285750" y="4197136"/>
            <a:ext cx="11639550" cy="1317477"/>
          </a:xfrm>
          <a:prstGeom prst="rect">
            <a:avLst/>
          </a:prstGeom>
          <a:noFill/>
        </p:spPr>
        <p:txBody>
          <a:bodyPr wrap="square">
            <a:spAutoFit/>
          </a:bodyPr>
          <a:lstStyle/>
          <a:p>
            <a:pPr algn="just">
              <a:lnSpc>
                <a:spcPct val="115000"/>
              </a:lnSpc>
            </a:pPr>
            <a:r>
              <a:rPr lang="en-US" sz="3600" b="1">
                <a:solidFill>
                  <a:schemeClr val="bg1"/>
                </a:solidFill>
                <a:effectLst/>
                <a:latin typeface="#9Slide03 AllRoundGothic" panose="020B0703020202020104" pitchFamily="34" charset="0"/>
                <a:ea typeface="Times New Roman" panose="02020603050405020304" pitchFamily="18" charset="0"/>
              </a:rPr>
              <a:t>B.</a:t>
            </a:r>
            <a:r>
              <a:rPr lang="en-US" sz="3600">
                <a:solidFill>
                  <a:schemeClr val="bg1"/>
                </a:solidFill>
                <a:effectLst/>
                <a:latin typeface="#9Slide03 AllRoundGothic" panose="020B0703020202020104" pitchFamily="34" charset="0"/>
                <a:ea typeface="Times New Roman" panose="02020603050405020304" pitchFamily="18" charset="0"/>
              </a:rPr>
              <a:t> cùng nằm trên một đường thẳng, ngược chiều, tác dụng vào cùng một vật và có độ lớn bằng nhau.</a:t>
            </a:r>
          </a:p>
        </p:txBody>
      </p:sp>
    </p:spTree>
    <p:extLst>
      <p:ext uri="{BB962C8B-B14F-4D97-AF65-F5344CB8AC3E}">
        <p14:creationId xmlns:p14="http://schemas.microsoft.com/office/powerpoint/2010/main" val="1525697199"/>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sp>
        <p:nvSpPr>
          <p:cNvPr id="6" name="Arrow: Pentagon 5" descr="137 zalo kim anh">
            <a:hlinkClick r:id="rId3" action="ppaction://hlinksldjump"/>
            <a:extLst>
              <a:ext uri="{FF2B5EF4-FFF2-40B4-BE49-F238E27FC236}">
                <a16:creationId xmlns="" xmlns:a16="http://schemas.microsoft.com/office/drawing/2014/main" id="{9D690B03-84A2-AE8D-605E-F9A003F6AE78}"/>
              </a:ext>
            </a:extLst>
          </p:cNvPr>
          <p:cNvSpPr/>
          <p:nvPr/>
        </p:nvSpPr>
        <p:spPr>
          <a:xfrm>
            <a:off x="892702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TIẾP</a:t>
            </a:r>
          </a:p>
        </p:txBody>
      </p:sp>
      <p:grpSp>
        <p:nvGrpSpPr>
          <p:cNvPr id="10" name="Group 9" descr="137 zalo kim anh">
            <a:extLst>
              <a:ext uri="{FF2B5EF4-FFF2-40B4-BE49-F238E27FC236}">
                <a16:creationId xmlns="" xmlns:a16="http://schemas.microsoft.com/office/drawing/2014/main"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 xmlns:a16="http://schemas.microsoft.com/office/drawing/2014/main"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 xmlns:a16="http://schemas.microsoft.com/office/drawing/2014/main"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22D14B49-8D6C-9109-B6F5-71AC283E6E2C}"/>
                </a:ext>
              </a:extLst>
            </p:cNvPr>
            <p:cNvSpPr txBox="1"/>
            <p:nvPr/>
          </p:nvSpPr>
          <p:spPr>
            <a:xfrm>
              <a:off x="3031699" y="973472"/>
              <a:ext cx="61286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CHỌN 1 RƯƠNG KHO BÁU</a:t>
              </a:r>
            </a:p>
          </p:txBody>
        </p:sp>
      </p:grpSp>
      <p:grpSp>
        <p:nvGrpSpPr>
          <p:cNvPr id="9" name="Group 8" descr="137 zalo kim anh">
            <a:extLst>
              <a:ext uri="{FF2B5EF4-FFF2-40B4-BE49-F238E27FC236}">
                <a16:creationId xmlns="" xmlns:a16="http://schemas.microsoft.com/office/drawing/2014/main" id="{8344F09A-83F7-E5AD-B37F-D4143139DF46}"/>
              </a:ext>
            </a:extLst>
          </p:cNvPr>
          <p:cNvGrpSpPr/>
          <p:nvPr/>
        </p:nvGrpSpPr>
        <p:grpSpPr>
          <a:xfrm>
            <a:off x="1027106" y="3835112"/>
            <a:ext cx="2834178" cy="1764589"/>
            <a:chOff x="2561794" y="5238197"/>
            <a:chExt cx="2834178" cy="1764589"/>
          </a:xfrm>
        </p:grpSpPr>
        <p:pic>
          <p:nvPicPr>
            <p:cNvPr id="2056" name="Picture 8" descr="Gold Bar Vector Images (over 29,000)">
              <a:extLst>
                <a:ext uri="{FF2B5EF4-FFF2-40B4-BE49-F238E27FC236}">
                  <a16:creationId xmlns="" xmlns:a16="http://schemas.microsoft.com/office/drawing/2014/main" id="{536C448D-0C6E-2782-9F38-C2B7635E6B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16083" y="523819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3B6A79EB-2550-797E-0216-E32630C4BBF5}"/>
                </a:ext>
              </a:extLst>
            </p:cNvPr>
            <p:cNvSpPr txBox="1"/>
            <p:nvPr/>
          </p:nvSpPr>
          <p:spPr>
            <a:xfrm>
              <a:off x="2561794" y="5612659"/>
              <a:ext cx="13468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+20</a:t>
              </a:r>
            </a:p>
          </p:txBody>
        </p:sp>
      </p:grpSp>
      <p:grpSp>
        <p:nvGrpSpPr>
          <p:cNvPr id="16" name="Group 15" descr="137 zalo kim anh">
            <a:extLst>
              <a:ext uri="{FF2B5EF4-FFF2-40B4-BE49-F238E27FC236}">
                <a16:creationId xmlns="" xmlns:a16="http://schemas.microsoft.com/office/drawing/2014/main" id="{95C21B80-0D98-065F-3995-FE935CC32516}"/>
              </a:ext>
            </a:extLst>
          </p:cNvPr>
          <p:cNvGrpSpPr/>
          <p:nvPr/>
        </p:nvGrpSpPr>
        <p:grpSpPr>
          <a:xfrm>
            <a:off x="8507411" y="3859594"/>
            <a:ext cx="2834178" cy="1764589"/>
            <a:chOff x="2561794" y="5238197"/>
            <a:chExt cx="2834178" cy="1764589"/>
          </a:xfrm>
        </p:grpSpPr>
        <p:pic>
          <p:nvPicPr>
            <p:cNvPr id="17" name="Picture 8" descr="Gold Bar Vector Images (over 29,000)">
              <a:extLst>
                <a:ext uri="{FF2B5EF4-FFF2-40B4-BE49-F238E27FC236}">
                  <a16:creationId xmlns="" xmlns:a16="http://schemas.microsoft.com/office/drawing/2014/main" id="{FD0F4D95-6037-EAC0-D5ED-4A37EC673F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16083" y="523819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6E6E69EB-0052-38A2-31DF-B290790911E3}"/>
                </a:ext>
              </a:extLst>
            </p:cNvPr>
            <p:cNvSpPr txBox="1"/>
            <p:nvPr/>
          </p:nvSpPr>
          <p:spPr>
            <a:xfrm>
              <a:off x="2561794" y="5612659"/>
              <a:ext cx="13468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grpSp>
      <p:grpSp>
        <p:nvGrpSpPr>
          <p:cNvPr id="19" name="Group 18" descr="137 zalo kim anh">
            <a:extLst>
              <a:ext uri="{FF2B5EF4-FFF2-40B4-BE49-F238E27FC236}">
                <a16:creationId xmlns="" xmlns:a16="http://schemas.microsoft.com/office/drawing/2014/main" id="{3141C58E-2B5F-B253-B564-4BB439D2B2FE}"/>
              </a:ext>
            </a:extLst>
          </p:cNvPr>
          <p:cNvGrpSpPr/>
          <p:nvPr/>
        </p:nvGrpSpPr>
        <p:grpSpPr>
          <a:xfrm>
            <a:off x="4742697" y="3813840"/>
            <a:ext cx="2834178" cy="1764589"/>
            <a:chOff x="2561794" y="5238197"/>
            <a:chExt cx="2834178" cy="1764589"/>
          </a:xfrm>
        </p:grpSpPr>
        <p:pic>
          <p:nvPicPr>
            <p:cNvPr id="20" name="Picture 8" descr="Gold Bar Vector Images (over 29,000)">
              <a:extLst>
                <a:ext uri="{FF2B5EF4-FFF2-40B4-BE49-F238E27FC236}">
                  <a16:creationId xmlns="" xmlns:a16="http://schemas.microsoft.com/office/drawing/2014/main" id="{39B83E5C-F3BF-A131-D66F-F316D5D178F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16083" y="523819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 xmlns:a16="http://schemas.microsoft.com/office/drawing/2014/main" id="{C099F6A7-5941-293E-4B0A-7CD7F3A53A32}"/>
                </a:ext>
              </a:extLst>
            </p:cNvPr>
            <p:cNvSpPr txBox="1"/>
            <p:nvPr/>
          </p:nvSpPr>
          <p:spPr>
            <a:xfrm>
              <a:off x="2561794" y="5612659"/>
              <a:ext cx="13468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+30</a:t>
              </a:r>
            </a:p>
          </p:txBody>
        </p:sp>
      </p:grpSp>
      <p:sp>
        <p:nvSpPr>
          <p:cNvPr id="13" name="TextBox 12" descr="137 zalo kim anh">
            <a:extLst>
              <a:ext uri="{FF2B5EF4-FFF2-40B4-BE49-F238E27FC236}">
                <a16:creationId xmlns="" xmlns:a16="http://schemas.microsoft.com/office/drawing/2014/main" id="{83C2AD98-5119-25BC-91DE-06F9E30CDBDD}"/>
              </a:ext>
            </a:extLst>
          </p:cNvPr>
          <p:cNvSpPr txBox="1"/>
          <p:nvPr/>
        </p:nvSpPr>
        <p:spPr>
          <a:xfrm>
            <a:off x="3861284" y="334969"/>
            <a:ext cx="44246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CHÍNH XÁC!</a:t>
            </a:r>
          </a:p>
        </p:txBody>
      </p:sp>
      <p:pic>
        <p:nvPicPr>
          <p:cNvPr id="2054" name="Picture 6" descr="137 zalo kim anh">
            <a:extLst>
              <a:ext uri="{FF2B5EF4-FFF2-40B4-BE49-F238E27FC236}">
                <a16:creationId xmlns="" xmlns:a16="http://schemas.microsoft.com/office/drawing/2014/main" id="{269F82BB-B253-1F44-1FC6-AD7308B249A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36" t="5448" r="52244" b="51581"/>
          <a:stretch/>
        </p:blipFill>
        <p:spPr bwMode="auto">
          <a:xfrm>
            <a:off x="694061" y="3305560"/>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137 zalo kim anh">
            <a:extLst>
              <a:ext uri="{FF2B5EF4-FFF2-40B4-BE49-F238E27FC236}">
                <a16:creationId xmlns="" xmlns:a16="http://schemas.microsoft.com/office/drawing/2014/main" id="{6464E809-8281-BE4D-664A-AD0CB9C9CCF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137 zalo kim anh">
            <a:extLst>
              <a:ext uri="{FF2B5EF4-FFF2-40B4-BE49-F238E27FC236}">
                <a16:creationId xmlns="" xmlns:a16="http://schemas.microsoft.com/office/drawing/2014/main" id="{612B6706-E235-6C40-EEEA-D8A2E22D16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613" t="4707" r="7767" b="52065"/>
          <a:stretch/>
        </p:blipFill>
        <p:spPr bwMode="auto">
          <a:xfrm>
            <a:off x="4556028" y="3254694"/>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829833"/>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205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4"/>
                                        </p:tgtEl>
                                      </p:cBhvr>
                                    </p:animEffect>
                                    <p:set>
                                      <p:cBhvr>
                                        <p:cTn id="7" dur="1" fill="hold">
                                          <p:stCondLst>
                                            <p:cond delay="499"/>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2054"/>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137 zalo kim anh">
            <a:hlinkClick r:id="rId2" action="ppaction://hlinksldjump"/>
            <a:extLst>
              <a:ext uri="{FF2B5EF4-FFF2-40B4-BE49-F238E27FC236}">
                <a16:creationId xmlns="" xmlns:a16="http://schemas.microsoft.com/office/drawing/2014/main"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effectLst/>
                <a:latin typeface="#9Slide03 AllRoundGothic" panose="020B0703020202020104" pitchFamily="34" charset="0"/>
                <a:ea typeface="Times New Roman" panose="02020603050405020304" pitchFamily="18" charset="0"/>
              </a:rPr>
              <a:t>A.</a:t>
            </a:r>
            <a:r>
              <a:rPr lang="nl-NL" sz="3600">
                <a:effectLst/>
                <a:latin typeface="#9Slide03 AllRoundGothic" panose="020B0703020202020104" pitchFamily="34" charset="0"/>
                <a:ea typeface="Times New Roman" panose="02020603050405020304" pitchFamily="18" charset="0"/>
              </a:rPr>
              <a:t> Gia tốc khác nhau</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5" name="Rectangle 14" descr="137 zalo kim anh">
            <a:hlinkClick r:id="rId2" action="ppaction://hlinksldjump"/>
            <a:extLst>
              <a:ext uri="{FF2B5EF4-FFF2-40B4-BE49-F238E27FC236}">
                <a16:creationId xmlns="" xmlns:a16="http://schemas.microsoft.com/office/drawing/2014/main"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55905" algn="just">
              <a:lnSpc>
                <a:spcPct val="115000"/>
              </a:lnSpc>
            </a:pPr>
            <a:r>
              <a:rPr lang="nl-NL" sz="3600" b="1">
                <a:effectLst/>
                <a:latin typeface="#9Slide03 AllRoundGothic" panose="020B0703020202020104" pitchFamily="34" charset="0"/>
                <a:ea typeface="Times New Roman" panose="02020603050405020304" pitchFamily="18" charset="0"/>
              </a:rPr>
              <a:t>B.</a:t>
            </a:r>
            <a:r>
              <a:rPr lang="nl-NL" sz="3600">
                <a:effectLst/>
                <a:latin typeface="#9Slide03 AllRoundGothic" panose="020B0703020202020104" pitchFamily="34" charset="0"/>
                <a:ea typeface="Times New Roman" panose="02020603050405020304" pitchFamily="18" charset="0"/>
              </a:rPr>
              <a:t> Gia tốc bằng 0</a:t>
            </a:r>
            <a:endParaRPr lang="en-US" sz="3600">
              <a:effectLst/>
              <a:latin typeface="#9Slide03 AllRoundGothic" panose="020B0703020202020104" pitchFamily="34" charset="0"/>
              <a:ea typeface="Times New Roman" panose="02020603050405020304" pitchFamily="18" charset="0"/>
            </a:endParaRPr>
          </a:p>
        </p:txBody>
      </p:sp>
      <p:sp>
        <p:nvSpPr>
          <p:cNvPr id="18" name="Rectangle 17" descr="137 zalo kim anh">
            <a:hlinkClick r:id="rId3" action="ppaction://hlinksldjump"/>
            <a:extLst>
              <a:ext uri="{FF2B5EF4-FFF2-40B4-BE49-F238E27FC236}">
                <a16:creationId xmlns="" xmlns:a16="http://schemas.microsoft.com/office/drawing/2014/main" id="{A3EE9F35-2B6D-1C62-68D2-B70DCB68AFDD}"/>
              </a:ext>
            </a:extLst>
          </p:cNvPr>
          <p:cNvSpPr/>
          <p:nvPr/>
        </p:nvSpPr>
        <p:spPr>
          <a:xfrm>
            <a:off x="132248" y="4668340"/>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effectLst/>
                <a:latin typeface="#9Slide03 AllRoundGothic" panose="020B0703020202020104" pitchFamily="34" charset="0"/>
                <a:ea typeface="Times New Roman" panose="02020603050405020304" pitchFamily="18" charset="0"/>
              </a:rPr>
              <a:t>C.</a:t>
            </a:r>
            <a:r>
              <a:rPr lang="en-US" sz="3600">
                <a:effectLst/>
                <a:latin typeface="#9Slide03 AllRoundGothic" panose="020B0703020202020104" pitchFamily="34" charset="0"/>
                <a:ea typeface="Times New Roman" panose="02020603050405020304" pitchFamily="18" charset="0"/>
              </a:rPr>
              <a:t> Cùng một gia tốc g</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1" name="Rectangle 20" descr="137 zalo kim anh">
            <a:hlinkClick r:id="rId2" action="ppaction://hlinksldjump"/>
            <a:extLst>
              <a:ext uri="{FF2B5EF4-FFF2-40B4-BE49-F238E27FC236}">
                <a16:creationId xmlns="" xmlns:a16="http://schemas.microsoft.com/office/drawing/2014/main"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effectLst/>
                <a:latin typeface="#9Slide03 AllRoundGothic" panose="020B0703020202020104" pitchFamily="34" charset="0"/>
                <a:ea typeface="Times New Roman" panose="02020603050405020304" pitchFamily="18" charset="0"/>
              </a:rPr>
              <a:t>D.</a:t>
            </a:r>
            <a:r>
              <a:rPr lang="en-US" sz="3600">
                <a:effectLst/>
                <a:latin typeface="#9Slide03 AllRoundGothic" panose="020B0703020202020104" pitchFamily="34" charset="0"/>
                <a:ea typeface="Times New Roman" panose="02020603050405020304" pitchFamily="18" charset="0"/>
              </a:rPr>
              <a:t> Cùng gia tốc a = 5m/s</a:t>
            </a:r>
            <a:r>
              <a:rPr lang="en-US" sz="3600" baseline="30000">
                <a:effectLst/>
                <a:latin typeface="#9Slide03 AllRoundGothic" panose="020B0703020202020104" pitchFamily="34" charset="0"/>
                <a:ea typeface="Times New Roman" panose="02020603050405020304" pitchFamily="18" charset="0"/>
              </a:rPr>
              <a:t>2</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4" name="Rectangle 23" descr="137 zalo kim anh">
            <a:extLst>
              <a:ext uri="{FF2B5EF4-FFF2-40B4-BE49-F238E27FC236}">
                <a16:creationId xmlns="" xmlns:a16="http://schemas.microsoft.com/office/drawing/2014/main"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4000" b="1">
                <a:solidFill>
                  <a:schemeClr val="tx1"/>
                </a:solidFill>
                <a:effectLst/>
                <a:latin typeface="#9Slide03 AllRoundGothic" panose="020B0703020202020104" pitchFamily="34" charset="0"/>
                <a:ea typeface="Times New Roman" panose="02020603050405020304" pitchFamily="18" charset="0"/>
              </a:rPr>
              <a:t>Câu 2:</a:t>
            </a:r>
            <a:r>
              <a:rPr lang="en-US" sz="4000">
                <a:solidFill>
                  <a:schemeClr val="tx1"/>
                </a:solidFill>
                <a:effectLst/>
                <a:latin typeface="#9Slide03 AllRoundGothic" panose="020B0703020202020104" pitchFamily="34" charset="0"/>
                <a:ea typeface="Times New Roman" panose="02020603050405020304" pitchFamily="18" charset="0"/>
              </a:rPr>
              <a:t> </a:t>
            </a:r>
            <a:r>
              <a:rPr lang="nl-NL" sz="4000">
                <a:solidFill>
                  <a:schemeClr val="tx1"/>
                </a:solidFill>
                <a:effectLst/>
                <a:latin typeface="#9Slide03 AllRoundGothic" panose="020B0703020202020104" pitchFamily="34" charset="0"/>
                <a:ea typeface="Times New Roman" panose="02020603050405020304" pitchFamily="18" charset="0"/>
              </a:rPr>
              <a:t>Tại một nơi nhất định trên Trái Đất và ở gần mặt đất, các vật đều rơi tự do với</a:t>
            </a:r>
            <a:endParaRPr lang="en-US" sz="4000">
              <a:solidFill>
                <a:schemeClr val="tx1"/>
              </a:solidFill>
              <a:effectLst/>
              <a:latin typeface="#9Slide03 AllRoundGothic" panose="020B0703020202020104" pitchFamily="34" charset="0"/>
              <a:ea typeface="Times New Roman" panose="02020603050405020304" pitchFamily="18" charset="0"/>
            </a:endParaRPr>
          </a:p>
        </p:txBody>
      </p:sp>
    </p:spTree>
    <p:extLst>
      <p:ext uri="{BB962C8B-B14F-4D97-AF65-F5344CB8AC3E}">
        <p14:creationId xmlns:p14="http://schemas.microsoft.com/office/powerpoint/2010/main" val="1863200762"/>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137 zalo kim anh">
            <a:extLst>
              <a:ext uri="{FF2B5EF4-FFF2-40B4-BE49-F238E27FC236}">
                <a16:creationId xmlns="" xmlns:a16="http://schemas.microsoft.com/office/drawing/2014/main"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 xmlns:a16="http://schemas.microsoft.com/office/drawing/2014/main" id="{9A5A4CF5-4EAB-B249-FA28-ECDB9CE61952}"/>
                </a:ext>
              </a:extLst>
            </p:cNvPr>
            <p:cNvSpPr txBox="1"/>
            <p:nvPr/>
          </p:nvSpPr>
          <p:spPr>
            <a:xfrm>
              <a:off x="1661131" y="1022889"/>
              <a:ext cx="7209949" cy="1002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CHƯA CHÍNH XÁC!</a:t>
              </a:r>
            </a:p>
          </p:txBody>
        </p:sp>
        <p:sp>
          <p:nvSpPr>
            <p:cNvPr id="5" name="Rectangle 4">
              <a:extLst>
                <a:ext uri="{FF2B5EF4-FFF2-40B4-BE49-F238E27FC236}">
                  <a16:creationId xmlns="" xmlns:a16="http://schemas.microsoft.com/office/drawing/2014/main"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137 zalo kim anh">
            <a:extLst>
              <a:ext uri="{FF2B5EF4-FFF2-40B4-BE49-F238E27FC236}">
                <a16:creationId xmlns="" xmlns:a16="http://schemas.microsoft.com/office/drawing/2014/main"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 xmlns:a16="http://schemas.microsoft.com/office/drawing/2014/main"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 xmlns:a16="http://schemas.microsoft.com/office/drawing/2014/main"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137 zalo kim anh">
            <a:hlinkClick r:id="rId3" action="ppaction://hlinksldjump"/>
            <a:extLst>
              <a:ext uri="{FF2B5EF4-FFF2-40B4-BE49-F238E27FC236}">
                <a16:creationId xmlns="" xmlns:a16="http://schemas.microsoft.com/office/drawing/2014/main"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TIẾP</a:t>
            </a:r>
          </a:p>
        </p:txBody>
      </p:sp>
      <p:sp>
        <p:nvSpPr>
          <p:cNvPr id="13" name="TextBox 12" descr="137 zalo kim anh">
            <a:extLst>
              <a:ext uri="{FF2B5EF4-FFF2-40B4-BE49-F238E27FC236}">
                <a16:creationId xmlns="" xmlns:a16="http://schemas.microsoft.com/office/drawing/2014/main" id="{B5F8749A-BA0B-BB47-7162-E9B35944DB2F}"/>
              </a:ext>
            </a:extLst>
          </p:cNvPr>
          <p:cNvSpPr txBox="1"/>
          <p:nvPr/>
        </p:nvSpPr>
        <p:spPr>
          <a:xfrm>
            <a:off x="993874" y="3084420"/>
            <a:ext cx="42627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Dancing Script" pitchFamily="2" charset="0"/>
                <a:ea typeface="+mn-ea"/>
                <a:cs typeface="+mn-cs"/>
              </a:rPr>
              <a:t>Đáp án đúng: </a:t>
            </a:r>
          </a:p>
        </p:txBody>
      </p:sp>
      <p:sp>
        <p:nvSpPr>
          <p:cNvPr id="15" name="TextBox 14" descr="137 zalo kim anh">
            <a:extLst>
              <a:ext uri="{FF2B5EF4-FFF2-40B4-BE49-F238E27FC236}">
                <a16:creationId xmlns="" xmlns:a16="http://schemas.microsoft.com/office/drawing/2014/main" id="{45282362-BB83-F407-E931-06F8E4EFE06B}"/>
              </a:ext>
            </a:extLst>
          </p:cNvPr>
          <p:cNvSpPr txBox="1"/>
          <p:nvPr/>
        </p:nvSpPr>
        <p:spPr>
          <a:xfrm>
            <a:off x="1018670" y="4197136"/>
            <a:ext cx="10191031"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solidFill>
                  <a:schemeClr val="bg1"/>
                </a:solidFill>
                <a:effectLst/>
                <a:latin typeface="#9Slide03 AllRoundGothic" panose="020B0703020202020104" pitchFamily="34" charset="0"/>
                <a:ea typeface="Times New Roman" panose="02020603050405020304" pitchFamily="18" charset="0"/>
              </a:rPr>
              <a:t>C.</a:t>
            </a:r>
            <a:r>
              <a:rPr lang="en-US" sz="6600">
                <a:solidFill>
                  <a:schemeClr val="bg1"/>
                </a:solidFill>
                <a:effectLst/>
                <a:latin typeface="#9Slide03 AllRoundGothic" panose="020B0703020202020104" pitchFamily="34" charset="0"/>
                <a:ea typeface="Times New Roman" panose="02020603050405020304" pitchFamily="18" charset="0"/>
              </a:rPr>
              <a:t> Cùng một gia tốc g</a:t>
            </a:r>
            <a:endParaRPr kumimoji="0" lang="en-US" sz="66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782147464"/>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grpSp>
        <p:nvGrpSpPr>
          <p:cNvPr id="16" name="Group 15" descr="137 zalo kim anh">
            <a:extLst>
              <a:ext uri="{FF2B5EF4-FFF2-40B4-BE49-F238E27FC236}">
                <a16:creationId xmlns="" xmlns:a16="http://schemas.microsoft.com/office/drawing/2014/main" id="{95C21B80-0D98-065F-3995-FE935CC32516}"/>
              </a:ext>
            </a:extLst>
          </p:cNvPr>
          <p:cNvGrpSpPr/>
          <p:nvPr/>
        </p:nvGrpSpPr>
        <p:grpSpPr>
          <a:xfrm>
            <a:off x="8602155" y="3828254"/>
            <a:ext cx="2619217" cy="1764589"/>
            <a:chOff x="2656538" y="5206857"/>
            <a:chExt cx="2619217" cy="1764589"/>
          </a:xfrm>
        </p:grpSpPr>
        <p:pic>
          <p:nvPicPr>
            <p:cNvPr id="17" name="Picture 8" descr="Gold Bar Vector Images (over 29,000)">
              <a:extLst>
                <a:ext uri="{FF2B5EF4-FFF2-40B4-BE49-F238E27FC236}">
                  <a16:creationId xmlns="" xmlns:a16="http://schemas.microsoft.com/office/drawing/2014/main" id="{FD0F4D95-6037-EAC0-D5ED-4A37EC673F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95866" y="520685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6E6E69EB-0052-38A2-31DF-B290790911E3}"/>
                </a:ext>
              </a:extLst>
            </p:cNvPr>
            <p:cNvSpPr txBox="1"/>
            <p:nvPr/>
          </p:nvSpPr>
          <p:spPr>
            <a:xfrm>
              <a:off x="2656538" y="5612659"/>
              <a:ext cx="119936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-30</a:t>
              </a:r>
            </a:p>
          </p:txBody>
        </p:sp>
      </p:grpSp>
      <p:grpSp>
        <p:nvGrpSpPr>
          <p:cNvPr id="19" name="Group 18" descr="137 zalo kim anh">
            <a:extLst>
              <a:ext uri="{FF2B5EF4-FFF2-40B4-BE49-F238E27FC236}">
                <a16:creationId xmlns="" xmlns:a16="http://schemas.microsoft.com/office/drawing/2014/main" id="{3141C58E-2B5F-B253-B564-4BB439D2B2FE}"/>
              </a:ext>
            </a:extLst>
          </p:cNvPr>
          <p:cNvGrpSpPr/>
          <p:nvPr/>
        </p:nvGrpSpPr>
        <p:grpSpPr>
          <a:xfrm>
            <a:off x="5055564" y="3828255"/>
            <a:ext cx="2363472" cy="1764589"/>
            <a:chOff x="2874661" y="5252612"/>
            <a:chExt cx="2363472" cy="1764589"/>
          </a:xfrm>
        </p:grpSpPr>
        <p:pic>
          <p:nvPicPr>
            <p:cNvPr id="20" name="Picture 8" descr="Gold Bar Vector Images (over 29,000)">
              <a:extLst>
                <a:ext uri="{FF2B5EF4-FFF2-40B4-BE49-F238E27FC236}">
                  <a16:creationId xmlns="" xmlns:a16="http://schemas.microsoft.com/office/drawing/2014/main" id="{39B83E5C-F3BF-A131-D66F-F316D5D178F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58244" y="5252612"/>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 xmlns:a16="http://schemas.microsoft.com/office/drawing/2014/main" id="{C099F6A7-5941-293E-4B0A-7CD7F3A53A32}"/>
                </a:ext>
              </a:extLst>
            </p:cNvPr>
            <p:cNvSpPr txBox="1"/>
            <p:nvPr/>
          </p:nvSpPr>
          <p:spPr>
            <a:xfrm>
              <a:off x="2874661" y="5627076"/>
              <a:ext cx="90762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prstClr val="black"/>
                  </a:solidFill>
                  <a:effectLst/>
                  <a:uLnTx/>
                  <a:uFillTx/>
                  <a:latin typeface="Calibri" panose="020F0502020204030204"/>
                  <a:ea typeface="+mn-ea"/>
                  <a:cs typeface="+mn-cs"/>
                </a:rPr>
                <a:t>x2</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 name="Group 13" descr="137 zalo kim anh">
            <a:extLst>
              <a:ext uri="{FF2B5EF4-FFF2-40B4-BE49-F238E27FC236}">
                <a16:creationId xmlns="" xmlns:a16="http://schemas.microsoft.com/office/drawing/2014/main" id="{6CB685F0-B9D6-47D2-A40E-18ED994B09CA}"/>
              </a:ext>
            </a:extLst>
          </p:cNvPr>
          <p:cNvGrpSpPr/>
          <p:nvPr/>
        </p:nvGrpSpPr>
        <p:grpSpPr>
          <a:xfrm>
            <a:off x="942323" y="3972831"/>
            <a:ext cx="3266333" cy="1735842"/>
            <a:chOff x="1342383" y="5360996"/>
            <a:chExt cx="3266333" cy="1735842"/>
          </a:xfrm>
        </p:grpSpPr>
        <p:pic>
          <p:nvPicPr>
            <p:cNvPr id="2" name="Picture 1">
              <a:extLst>
                <a:ext uri="{FF2B5EF4-FFF2-40B4-BE49-F238E27FC236}">
                  <a16:creationId xmlns="" xmlns:a16="http://schemas.microsoft.com/office/drawing/2014/main" id="{DA51AE41-02B5-AD7C-D2B0-BC57213EF67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872874" y="5360996"/>
              <a:ext cx="1735842" cy="1735842"/>
            </a:xfrm>
            <a:prstGeom prst="rect">
              <a:avLst/>
            </a:prstGeom>
          </p:spPr>
        </p:pic>
        <p:sp>
          <p:nvSpPr>
            <p:cNvPr id="3" name="TextBox 2">
              <a:extLst>
                <a:ext uri="{FF2B5EF4-FFF2-40B4-BE49-F238E27FC236}">
                  <a16:creationId xmlns="" xmlns:a16="http://schemas.microsoft.com/office/drawing/2014/main" id="{D3FA7B2C-A2AC-D7D9-A78C-EA720B4EAB84}"/>
                </a:ext>
              </a:extLst>
            </p:cNvPr>
            <p:cNvSpPr txBox="1"/>
            <p:nvPr/>
          </p:nvSpPr>
          <p:spPr>
            <a:xfrm>
              <a:off x="1342383" y="5914581"/>
              <a:ext cx="18870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Hoán đổi</a:t>
              </a:r>
            </a:p>
          </p:txBody>
        </p:sp>
      </p:grpSp>
      <p:sp>
        <p:nvSpPr>
          <p:cNvPr id="6" name="Arrow: Pentagon 5" descr="137 zalo kim anh">
            <a:hlinkClick r:id="rId7" action="ppaction://hlinksldjump"/>
            <a:extLst>
              <a:ext uri="{FF2B5EF4-FFF2-40B4-BE49-F238E27FC236}">
                <a16:creationId xmlns="" xmlns:a16="http://schemas.microsoft.com/office/drawing/2014/main" id="{9D690B03-84A2-AE8D-605E-F9A003F6AE78}"/>
              </a:ext>
            </a:extLst>
          </p:cNvPr>
          <p:cNvSpPr/>
          <p:nvPr/>
        </p:nvSpPr>
        <p:spPr>
          <a:xfrm>
            <a:off x="892702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TIẾP</a:t>
            </a:r>
          </a:p>
        </p:txBody>
      </p:sp>
      <p:grpSp>
        <p:nvGrpSpPr>
          <p:cNvPr id="10" name="Group 9" descr="137 zalo kim anh">
            <a:extLst>
              <a:ext uri="{FF2B5EF4-FFF2-40B4-BE49-F238E27FC236}">
                <a16:creationId xmlns="" xmlns:a16="http://schemas.microsoft.com/office/drawing/2014/main"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 xmlns:a16="http://schemas.microsoft.com/office/drawing/2014/main"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 xmlns:a16="http://schemas.microsoft.com/office/drawing/2014/main"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22D14B49-8D6C-9109-B6F5-71AC283E6E2C}"/>
                </a:ext>
              </a:extLst>
            </p:cNvPr>
            <p:cNvSpPr txBox="1"/>
            <p:nvPr/>
          </p:nvSpPr>
          <p:spPr>
            <a:xfrm>
              <a:off x="3031699" y="973472"/>
              <a:ext cx="61286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CHỌN 1 RƯƠNG KHO BÁU</a:t>
              </a:r>
            </a:p>
          </p:txBody>
        </p:sp>
      </p:grpSp>
      <p:sp>
        <p:nvSpPr>
          <p:cNvPr id="13" name="TextBox 12" descr="137 zalo kim anh">
            <a:extLst>
              <a:ext uri="{FF2B5EF4-FFF2-40B4-BE49-F238E27FC236}">
                <a16:creationId xmlns="" xmlns:a16="http://schemas.microsoft.com/office/drawing/2014/main" id="{83C2AD98-5119-25BC-91DE-06F9E30CDBDD}"/>
              </a:ext>
            </a:extLst>
          </p:cNvPr>
          <p:cNvSpPr txBox="1"/>
          <p:nvPr/>
        </p:nvSpPr>
        <p:spPr>
          <a:xfrm>
            <a:off x="3861284" y="334969"/>
            <a:ext cx="44246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CHÍNH XÁC!</a:t>
            </a:r>
          </a:p>
        </p:txBody>
      </p:sp>
      <p:pic>
        <p:nvPicPr>
          <p:cNvPr id="8" name="Picture 6" descr="137 zalo kim anh">
            <a:extLst>
              <a:ext uri="{FF2B5EF4-FFF2-40B4-BE49-F238E27FC236}">
                <a16:creationId xmlns="" xmlns:a16="http://schemas.microsoft.com/office/drawing/2014/main" id="{A9A6CDEB-33A4-E347-0B6A-AB77F94205A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36" t="5448" r="52244" b="51581"/>
          <a:stretch/>
        </p:blipFill>
        <p:spPr bwMode="auto">
          <a:xfrm>
            <a:off x="911038" y="3305560"/>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137 zalo kim anh">
            <a:extLst>
              <a:ext uri="{FF2B5EF4-FFF2-40B4-BE49-F238E27FC236}">
                <a16:creationId xmlns="" xmlns:a16="http://schemas.microsoft.com/office/drawing/2014/main" id="{8A74E727-DEBE-7A7C-0399-081A3CF2EA8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137 zalo kim anh">
            <a:extLst>
              <a:ext uri="{FF2B5EF4-FFF2-40B4-BE49-F238E27FC236}">
                <a16:creationId xmlns="" xmlns:a16="http://schemas.microsoft.com/office/drawing/2014/main" id="{97BC63ED-E1A3-DED5-AADF-2D90DF0FE06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1613" t="4707" r="7767" b="52065"/>
          <a:stretch/>
        </p:blipFill>
        <p:spPr bwMode="auto">
          <a:xfrm>
            <a:off x="4664775" y="3287015"/>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089272"/>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137 zalo kim anh">
            <a:hlinkClick r:id="rId2" action="ppaction://hlinksldjump"/>
            <a:extLst>
              <a:ext uri="{FF2B5EF4-FFF2-40B4-BE49-F238E27FC236}">
                <a16:creationId xmlns="" xmlns:a16="http://schemas.microsoft.com/office/drawing/2014/main"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effectLst/>
                <a:latin typeface="#9Slide03 AllRoundGothic" panose="020B0703020202020104" pitchFamily="34" charset="0"/>
                <a:ea typeface="Times New Roman" panose="02020603050405020304" pitchFamily="18" charset="0"/>
              </a:rPr>
              <a:t>A.</a:t>
            </a:r>
            <a:r>
              <a:rPr lang="en-US" sz="3200">
                <a:effectLst/>
                <a:latin typeface="#9Slide03 AllRoundGothic" panose="020B0703020202020104" pitchFamily="34" charset="0"/>
                <a:ea typeface="Times New Roman" panose="02020603050405020304" pitchFamily="18" charset="0"/>
              </a:rPr>
              <a:t> trọng lượng của vật</a:t>
            </a:r>
            <a:endParaRPr kumimoji="0" lang="en-US" sz="3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5" name="Rectangle 14" descr="137 zalo kim anh">
            <a:hlinkClick r:id="rId2" action="ppaction://hlinksldjump"/>
            <a:extLst>
              <a:ext uri="{FF2B5EF4-FFF2-40B4-BE49-F238E27FC236}">
                <a16:creationId xmlns="" xmlns:a16="http://schemas.microsoft.com/office/drawing/2014/main"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55905" algn="ctr">
              <a:lnSpc>
                <a:spcPct val="115000"/>
              </a:lnSpc>
              <a:tabLst>
                <a:tab pos="255905" algn="l"/>
                <a:tab pos="511810" algn="l"/>
                <a:tab pos="767715" algn="l"/>
                <a:tab pos="1023620" algn="l"/>
                <a:tab pos="1279525" algn="l"/>
                <a:tab pos="1535430" algn="l"/>
                <a:tab pos="1791335" algn="l"/>
                <a:tab pos="2047240" algn="l"/>
                <a:tab pos="2303145" algn="l"/>
                <a:tab pos="2559050" algn="l"/>
                <a:tab pos="2814955" algn="l"/>
                <a:tab pos="3070860" algn="l"/>
                <a:tab pos="3326765" algn="l"/>
                <a:tab pos="3582670" algn="l"/>
                <a:tab pos="3838575" algn="l"/>
                <a:tab pos="4094480" algn="l"/>
                <a:tab pos="4350385" algn="l"/>
                <a:tab pos="4606290" algn="l"/>
                <a:tab pos="5977255" algn="r"/>
              </a:tabLst>
            </a:pPr>
            <a:r>
              <a:rPr lang="en-US" sz="3200" b="1">
                <a:effectLst/>
                <a:latin typeface="#9Slide03 AllRoundGothic" panose="020B0703020202020104" pitchFamily="34" charset="0"/>
                <a:ea typeface="Times New Roman" panose="02020603050405020304" pitchFamily="18" charset="0"/>
              </a:rPr>
              <a:t>B.</a:t>
            </a:r>
            <a:r>
              <a:rPr lang="en-US" sz="3200">
                <a:effectLst/>
                <a:latin typeface="#9Slide03 AllRoundGothic" panose="020B0703020202020104" pitchFamily="34" charset="0"/>
                <a:ea typeface="Times New Roman" panose="02020603050405020304" pitchFamily="18" charset="0"/>
              </a:rPr>
              <a:t> trọng lượng của chất lỏng</a:t>
            </a:r>
          </a:p>
        </p:txBody>
      </p:sp>
      <p:sp>
        <p:nvSpPr>
          <p:cNvPr id="18" name="Rectangle 17" descr="137 zalo kim anh">
            <a:hlinkClick r:id="rId2" action="ppaction://hlinksldjump"/>
            <a:extLst>
              <a:ext uri="{FF2B5EF4-FFF2-40B4-BE49-F238E27FC236}">
                <a16:creationId xmlns="" xmlns:a16="http://schemas.microsoft.com/office/drawing/2014/main" id="{A3EE9F35-2B6D-1C62-68D2-B70DCB68AFDD}"/>
              </a:ext>
            </a:extLst>
          </p:cNvPr>
          <p:cNvSpPr/>
          <p:nvPr/>
        </p:nvSpPr>
        <p:spPr>
          <a:xfrm>
            <a:off x="132248" y="4668339"/>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55905" algn="ctr">
              <a:lnSpc>
                <a:spcPct val="115000"/>
              </a:lnSpc>
              <a:tabLst>
                <a:tab pos="255905" algn="l"/>
                <a:tab pos="511810" algn="l"/>
                <a:tab pos="767715" algn="l"/>
                <a:tab pos="1023620" algn="l"/>
                <a:tab pos="1279525" algn="l"/>
                <a:tab pos="1535430" algn="l"/>
                <a:tab pos="1791335" algn="l"/>
                <a:tab pos="2047240" algn="l"/>
                <a:tab pos="2303145" algn="l"/>
                <a:tab pos="2559050" algn="l"/>
                <a:tab pos="2814955" algn="l"/>
                <a:tab pos="3070860" algn="l"/>
                <a:tab pos="3326765" algn="l"/>
                <a:tab pos="3582670" algn="l"/>
                <a:tab pos="3838575" algn="l"/>
                <a:tab pos="4094480" algn="l"/>
                <a:tab pos="4350385" algn="l"/>
                <a:tab pos="4606290" algn="l"/>
                <a:tab pos="5977255" algn="r"/>
              </a:tabLst>
            </a:pPr>
            <a:r>
              <a:rPr lang="en-US" sz="3200" b="1">
                <a:latin typeface="#9Slide03 AllRoundGothic" panose="020B0703020202020104" pitchFamily="34" charset="0"/>
                <a:ea typeface="Times New Roman" panose="02020603050405020304" pitchFamily="18" charset="0"/>
              </a:rPr>
              <a:t>C</a:t>
            </a:r>
            <a:r>
              <a:rPr lang="en-US" sz="3200" b="1">
                <a:effectLst/>
                <a:latin typeface="#9Slide03 AllRoundGothic" panose="020B0703020202020104" pitchFamily="34" charset="0"/>
                <a:ea typeface="Times New Roman" panose="02020603050405020304" pitchFamily="18" charset="0"/>
              </a:rPr>
              <a:t>.</a:t>
            </a:r>
            <a:r>
              <a:rPr lang="en-US" sz="3200">
                <a:effectLst/>
                <a:latin typeface="#9Slide03 AllRoundGothic" panose="020B0703020202020104" pitchFamily="34" charset="0"/>
                <a:ea typeface="Times New Roman" panose="02020603050405020304" pitchFamily="18" charset="0"/>
              </a:rPr>
              <a:t> Trọng lượng phần chất lỏng nằm dưới mặt chất lỏng</a:t>
            </a:r>
          </a:p>
        </p:txBody>
      </p:sp>
      <p:sp>
        <p:nvSpPr>
          <p:cNvPr id="21" name="Rectangle 20" descr="137 zalo kim anh">
            <a:hlinkClick r:id="rId3" action="ppaction://hlinksldjump"/>
            <a:extLst>
              <a:ext uri="{FF2B5EF4-FFF2-40B4-BE49-F238E27FC236}">
                <a16:creationId xmlns="" xmlns:a16="http://schemas.microsoft.com/office/drawing/2014/main"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55905" algn="ctr">
              <a:lnSpc>
                <a:spcPct val="115000"/>
              </a:lnSpc>
              <a:tabLst>
                <a:tab pos="255905" algn="l"/>
                <a:tab pos="511810" algn="l"/>
                <a:tab pos="767715" algn="l"/>
                <a:tab pos="1023620" algn="l"/>
                <a:tab pos="1279525" algn="l"/>
                <a:tab pos="1535430" algn="l"/>
                <a:tab pos="1791335" algn="l"/>
                <a:tab pos="2047240" algn="l"/>
                <a:tab pos="2303145" algn="l"/>
                <a:tab pos="2559050" algn="l"/>
                <a:tab pos="2814955" algn="l"/>
                <a:tab pos="3070860" algn="l"/>
                <a:tab pos="3326765" algn="l"/>
                <a:tab pos="3582670" algn="l"/>
                <a:tab pos="3838575" algn="l"/>
                <a:tab pos="4094480" algn="l"/>
                <a:tab pos="4350385" algn="l"/>
                <a:tab pos="4606290" algn="l"/>
                <a:tab pos="5977255" algn="r"/>
              </a:tabLst>
            </a:pPr>
            <a:r>
              <a:rPr lang="en-US" sz="3200" b="1">
                <a:latin typeface="#9Slide03 AllRoundGothic" panose="020B0703020202020104" pitchFamily="34" charset="0"/>
                <a:ea typeface="Times New Roman" panose="02020603050405020304" pitchFamily="18" charset="0"/>
              </a:rPr>
              <a:t>D</a:t>
            </a:r>
            <a:r>
              <a:rPr lang="en-US" sz="3200" b="1">
                <a:effectLst/>
                <a:latin typeface="#9Slide03 AllRoundGothic" panose="020B0703020202020104" pitchFamily="34" charset="0"/>
                <a:ea typeface="Times New Roman" panose="02020603050405020304" pitchFamily="18" charset="0"/>
              </a:rPr>
              <a:t>.</a:t>
            </a:r>
            <a:r>
              <a:rPr lang="en-US" sz="3200">
                <a:effectLst/>
                <a:latin typeface="#9Slide03 AllRoundGothic" panose="020B0703020202020104" pitchFamily="34" charset="0"/>
                <a:ea typeface="Times New Roman" panose="02020603050405020304" pitchFamily="18" charset="0"/>
              </a:rPr>
              <a:t> Trọng lượng phần chất lỏng bị chiếm chỗ</a:t>
            </a:r>
          </a:p>
        </p:txBody>
      </p:sp>
      <p:sp>
        <p:nvSpPr>
          <p:cNvPr id="24" name="Rectangle 23" descr="137 zalo kim anh">
            <a:extLst>
              <a:ext uri="{FF2B5EF4-FFF2-40B4-BE49-F238E27FC236}">
                <a16:creationId xmlns="" xmlns:a16="http://schemas.microsoft.com/office/drawing/2014/main"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tabLst>
                <a:tab pos="255905" algn="l"/>
                <a:tab pos="511810" algn="l"/>
                <a:tab pos="767715" algn="l"/>
                <a:tab pos="1023620" algn="l"/>
                <a:tab pos="1279525" algn="l"/>
                <a:tab pos="1535430" algn="l"/>
                <a:tab pos="1791335" algn="l"/>
                <a:tab pos="2047240" algn="l"/>
                <a:tab pos="2303145" algn="l"/>
                <a:tab pos="2559050" algn="l"/>
                <a:tab pos="2814955" algn="l"/>
                <a:tab pos="3070860" algn="l"/>
                <a:tab pos="3326765" algn="l"/>
                <a:tab pos="3582670" algn="l"/>
                <a:tab pos="3838575" algn="l"/>
                <a:tab pos="4094480" algn="l"/>
                <a:tab pos="4350385" algn="l"/>
                <a:tab pos="4606290" algn="l"/>
                <a:tab pos="5977255" algn="r"/>
              </a:tabLst>
            </a:pPr>
            <a:r>
              <a:rPr lang="en-US" sz="4400" b="1">
                <a:solidFill>
                  <a:schemeClr val="tx1"/>
                </a:solidFill>
                <a:effectLst/>
                <a:latin typeface="#9Slide03 AllRoundGothic" panose="020B0703020202020104" pitchFamily="34" charset="0"/>
                <a:ea typeface="Times New Roman" panose="02020603050405020304" pitchFamily="18" charset="0"/>
              </a:rPr>
              <a:t>Câu 3:</a:t>
            </a:r>
            <a:r>
              <a:rPr lang="en-US" sz="4400">
                <a:solidFill>
                  <a:schemeClr val="tx1"/>
                </a:solidFill>
                <a:effectLst/>
                <a:latin typeface="#9Slide03 AllRoundGothic" panose="020B0703020202020104" pitchFamily="34" charset="0"/>
                <a:ea typeface="Times New Roman" panose="02020603050405020304" pitchFamily="18" charset="0"/>
              </a:rPr>
              <a:t> Lực đẩy Archimedes tác dụng lên một vật nhúng trong chất lỏng bằng</a:t>
            </a:r>
          </a:p>
        </p:txBody>
      </p:sp>
    </p:spTree>
    <p:extLst>
      <p:ext uri="{BB962C8B-B14F-4D97-AF65-F5344CB8AC3E}">
        <p14:creationId xmlns:p14="http://schemas.microsoft.com/office/powerpoint/2010/main" val="605221866"/>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137 zalo kim anh">
            <a:extLst>
              <a:ext uri="{FF2B5EF4-FFF2-40B4-BE49-F238E27FC236}">
                <a16:creationId xmlns="" xmlns:a16="http://schemas.microsoft.com/office/drawing/2014/main"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 xmlns:a16="http://schemas.microsoft.com/office/drawing/2014/main" id="{9A5A4CF5-4EAB-B249-FA28-ECDB9CE61952}"/>
                </a:ext>
              </a:extLst>
            </p:cNvPr>
            <p:cNvSpPr txBox="1"/>
            <p:nvPr/>
          </p:nvSpPr>
          <p:spPr>
            <a:xfrm>
              <a:off x="1661131" y="1022889"/>
              <a:ext cx="7209949" cy="1002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CHƯA CHÍNH XÁC!</a:t>
              </a:r>
            </a:p>
          </p:txBody>
        </p:sp>
        <p:sp>
          <p:nvSpPr>
            <p:cNvPr id="5" name="Rectangle 4">
              <a:extLst>
                <a:ext uri="{FF2B5EF4-FFF2-40B4-BE49-F238E27FC236}">
                  <a16:creationId xmlns="" xmlns:a16="http://schemas.microsoft.com/office/drawing/2014/main"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137 zalo kim anh">
            <a:extLst>
              <a:ext uri="{FF2B5EF4-FFF2-40B4-BE49-F238E27FC236}">
                <a16:creationId xmlns="" xmlns:a16="http://schemas.microsoft.com/office/drawing/2014/main"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 xmlns:a16="http://schemas.microsoft.com/office/drawing/2014/main"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 xmlns:a16="http://schemas.microsoft.com/office/drawing/2014/main"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137 zalo kim anh">
            <a:hlinkClick r:id="rId3" action="ppaction://hlinksldjump"/>
            <a:extLst>
              <a:ext uri="{FF2B5EF4-FFF2-40B4-BE49-F238E27FC236}">
                <a16:creationId xmlns="" xmlns:a16="http://schemas.microsoft.com/office/drawing/2014/main"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TIẾP</a:t>
            </a:r>
          </a:p>
        </p:txBody>
      </p:sp>
      <p:sp>
        <p:nvSpPr>
          <p:cNvPr id="13" name="TextBox 12" descr="137 zalo kim anh">
            <a:extLst>
              <a:ext uri="{FF2B5EF4-FFF2-40B4-BE49-F238E27FC236}">
                <a16:creationId xmlns="" xmlns:a16="http://schemas.microsoft.com/office/drawing/2014/main" id="{B5F8749A-BA0B-BB47-7162-E9B35944DB2F}"/>
              </a:ext>
            </a:extLst>
          </p:cNvPr>
          <p:cNvSpPr txBox="1"/>
          <p:nvPr/>
        </p:nvSpPr>
        <p:spPr>
          <a:xfrm>
            <a:off x="993874" y="3084420"/>
            <a:ext cx="42627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Dancing Script" pitchFamily="2" charset="0"/>
                <a:ea typeface="+mn-ea"/>
                <a:cs typeface="+mn-cs"/>
              </a:rPr>
              <a:t>Đáp án đúng: </a:t>
            </a:r>
          </a:p>
        </p:txBody>
      </p:sp>
      <p:sp>
        <p:nvSpPr>
          <p:cNvPr id="15" name="TextBox 14" descr="137 zalo kim anh">
            <a:extLst>
              <a:ext uri="{FF2B5EF4-FFF2-40B4-BE49-F238E27FC236}">
                <a16:creationId xmlns="" xmlns:a16="http://schemas.microsoft.com/office/drawing/2014/main" id="{45282362-BB83-F407-E931-06F8E4EFE06B}"/>
              </a:ext>
            </a:extLst>
          </p:cNvPr>
          <p:cNvSpPr txBox="1"/>
          <p:nvPr/>
        </p:nvSpPr>
        <p:spPr>
          <a:xfrm>
            <a:off x="1018670" y="4197136"/>
            <a:ext cx="10191031" cy="680379"/>
          </a:xfrm>
          <a:prstGeom prst="rect">
            <a:avLst/>
          </a:prstGeom>
          <a:noFill/>
        </p:spPr>
        <p:txBody>
          <a:bodyPr wrap="square">
            <a:spAutoFit/>
          </a:bodyPr>
          <a:lstStyle/>
          <a:p>
            <a:pPr indent="255905" algn="ctr">
              <a:lnSpc>
                <a:spcPct val="115000"/>
              </a:lnSpc>
              <a:tabLst>
                <a:tab pos="255905" algn="l"/>
                <a:tab pos="511810" algn="l"/>
                <a:tab pos="767715" algn="l"/>
                <a:tab pos="1023620" algn="l"/>
                <a:tab pos="1279525" algn="l"/>
                <a:tab pos="1535430" algn="l"/>
                <a:tab pos="1791335" algn="l"/>
                <a:tab pos="2047240" algn="l"/>
                <a:tab pos="2303145" algn="l"/>
                <a:tab pos="2559050" algn="l"/>
                <a:tab pos="2814955" algn="l"/>
                <a:tab pos="3070860" algn="l"/>
                <a:tab pos="3326765" algn="l"/>
                <a:tab pos="3582670" algn="l"/>
                <a:tab pos="3838575" algn="l"/>
                <a:tab pos="4094480" algn="l"/>
                <a:tab pos="4350385" algn="l"/>
                <a:tab pos="4606290" algn="l"/>
                <a:tab pos="5977255" algn="r"/>
              </a:tabLst>
            </a:pPr>
            <a:r>
              <a:rPr lang="en-US" sz="3600" b="1">
                <a:solidFill>
                  <a:schemeClr val="bg1"/>
                </a:solidFill>
                <a:latin typeface="#9Slide03 AllRoundGothic" panose="020B0703020202020104" pitchFamily="34" charset="0"/>
                <a:ea typeface="Times New Roman" panose="02020603050405020304" pitchFamily="18" charset="0"/>
              </a:rPr>
              <a:t>D</a:t>
            </a:r>
            <a:r>
              <a:rPr lang="en-US" sz="3600" b="1">
                <a:solidFill>
                  <a:schemeClr val="bg1"/>
                </a:solidFill>
                <a:effectLst/>
                <a:latin typeface="#9Slide03 AllRoundGothic" panose="020B0703020202020104" pitchFamily="34" charset="0"/>
                <a:ea typeface="Times New Roman" panose="02020603050405020304" pitchFamily="18" charset="0"/>
              </a:rPr>
              <a:t>.</a:t>
            </a:r>
            <a:r>
              <a:rPr lang="en-US" sz="3600">
                <a:solidFill>
                  <a:schemeClr val="bg1"/>
                </a:solidFill>
                <a:effectLst/>
                <a:latin typeface="#9Slide03 AllRoundGothic" panose="020B0703020202020104" pitchFamily="34" charset="0"/>
                <a:ea typeface="Times New Roman" panose="02020603050405020304" pitchFamily="18" charset="0"/>
              </a:rPr>
              <a:t> Trọng lượng phần chất lỏng bị chiếm chỗ</a:t>
            </a:r>
          </a:p>
        </p:txBody>
      </p:sp>
    </p:spTree>
    <p:extLst>
      <p:ext uri="{BB962C8B-B14F-4D97-AF65-F5344CB8AC3E}">
        <p14:creationId xmlns:p14="http://schemas.microsoft.com/office/powerpoint/2010/main" val="2588512225"/>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sp>
        <p:nvSpPr>
          <p:cNvPr id="6" name="Arrow: Pentagon 5" descr="137 zalo kim anh">
            <a:hlinkClick r:id="rId3" action="ppaction://hlinksldjump"/>
            <a:extLst>
              <a:ext uri="{FF2B5EF4-FFF2-40B4-BE49-F238E27FC236}">
                <a16:creationId xmlns="" xmlns:a16="http://schemas.microsoft.com/office/drawing/2014/main" id="{9D690B03-84A2-AE8D-605E-F9A003F6AE78}"/>
              </a:ext>
            </a:extLst>
          </p:cNvPr>
          <p:cNvSpPr/>
          <p:nvPr/>
        </p:nvSpPr>
        <p:spPr>
          <a:xfrm>
            <a:off x="892702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TIẾP</a:t>
            </a:r>
          </a:p>
        </p:txBody>
      </p:sp>
      <p:grpSp>
        <p:nvGrpSpPr>
          <p:cNvPr id="10" name="Group 9" descr="137 zalo kim anh">
            <a:extLst>
              <a:ext uri="{FF2B5EF4-FFF2-40B4-BE49-F238E27FC236}">
                <a16:creationId xmlns="" xmlns:a16="http://schemas.microsoft.com/office/drawing/2014/main"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 xmlns:a16="http://schemas.microsoft.com/office/drawing/2014/main"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 xmlns:a16="http://schemas.microsoft.com/office/drawing/2014/main"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22D14B49-8D6C-9109-B6F5-71AC283E6E2C}"/>
                </a:ext>
              </a:extLst>
            </p:cNvPr>
            <p:cNvSpPr txBox="1"/>
            <p:nvPr/>
          </p:nvSpPr>
          <p:spPr>
            <a:xfrm>
              <a:off x="3031699" y="973472"/>
              <a:ext cx="61286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CHỌN 1 RƯƠNG KHO BÁU</a:t>
              </a:r>
            </a:p>
          </p:txBody>
        </p:sp>
      </p:grpSp>
      <p:sp>
        <p:nvSpPr>
          <p:cNvPr id="13" name="TextBox 12" descr="137 zalo kim anh">
            <a:extLst>
              <a:ext uri="{FF2B5EF4-FFF2-40B4-BE49-F238E27FC236}">
                <a16:creationId xmlns="" xmlns:a16="http://schemas.microsoft.com/office/drawing/2014/main" id="{83C2AD98-5119-25BC-91DE-06F9E30CDBDD}"/>
              </a:ext>
            </a:extLst>
          </p:cNvPr>
          <p:cNvSpPr txBox="1"/>
          <p:nvPr/>
        </p:nvSpPr>
        <p:spPr>
          <a:xfrm>
            <a:off x="3861284" y="334969"/>
            <a:ext cx="44246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CHÍNH XÁC!</a:t>
            </a:r>
          </a:p>
        </p:txBody>
      </p:sp>
      <p:grpSp>
        <p:nvGrpSpPr>
          <p:cNvPr id="22" name="Group 21" descr="137 zalo kim anh">
            <a:extLst>
              <a:ext uri="{FF2B5EF4-FFF2-40B4-BE49-F238E27FC236}">
                <a16:creationId xmlns="" xmlns:a16="http://schemas.microsoft.com/office/drawing/2014/main" id="{D38DF2EE-EF2A-B42F-983D-CCC9E969A51B}"/>
              </a:ext>
            </a:extLst>
          </p:cNvPr>
          <p:cNvGrpSpPr/>
          <p:nvPr/>
        </p:nvGrpSpPr>
        <p:grpSpPr>
          <a:xfrm>
            <a:off x="1029306" y="4034564"/>
            <a:ext cx="2904494" cy="1550313"/>
            <a:chOff x="2874661" y="5466888"/>
            <a:chExt cx="2904494" cy="1550313"/>
          </a:xfrm>
        </p:grpSpPr>
        <p:pic>
          <p:nvPicPr>
            <p:cNvPr id="23" name="Picture 8" descr="Gold Bar Vector Images (over 29,000)">
              <a:extLst>
                <a:ext uri="{FF2B5EF4-FFF2-40B4-BE49-F238E27FC236}">
                  <a16:creationId xmlns="" xmlns:a16="http://schemas.microsoft.com/office/drawing/2014/main" id="{42AF5F27-9103-CD82-63F0-1D89931CDD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03257" y="5466888"/>
              <a:ext cx="1475898" cy="155031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 xmlns:a16="http://schemas.microsoft.com/office/drawing/2014/main" id="{120D5B9A-93F7-66DD-BE3D-5F75A351E8EF}"/>
                </a:ext>
              </a:extLst>
            </p:cNvPr>
            <p:cNvSpPr txBox="1"/>
            <p:nvPr/>
          </p:nvSpPr>
          <p:spPr>
            <a:xfrm>
              <a:off x="2874661" y="5735795"/>
              <a:ext cx="173637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+100</a:t>
              </a:r>
            </a:p>
          </p:txBody>
        </p:sp>
      </p:grpSp>
      <p:grpSp>
        <p:nvGrpSpPr>
          <p:cNvPr id="8" name="Group 7" descr="137 zalo kim anh">
            <a:extLst>
              <a:ext uri="{FF2B5EF4-FFF2-40B4-BE49-F238E27FC236}">
                <a16:creationId xmlns="" xmlns:a16="http://schemas.microsoft.com/office/drawing/2014/main" id="{D653435B-00BF-18E2-E624-08C2FB305226}"/>
              </a:ext>
            </a:extLst>
          </p:cNvPr>
          <p:cNvGrpSpPr/>
          <p:nvPr/>
        </p:nvGrpSpPr>
        <p:grpSpPr>
          <a:xfrm>
            <a:off x="4792092" y="3856530"/>
            <a:ext cx="2763932" cy="1764589"/>
            <a:chOff x="4792092" y="3856530"/>
            <a:chExt cx="2763932" cy="1764589"/>
          </a:xfrm>
        </p:grpSpPr>
        <p:grpSp>
          <p:nvGrpSpPr>
            <p:cNvPr id="19" name="Group 18">
              <a:extLst>
                <a:ext uri="{FF2B5EF4-FFF2-40B4-BE49-F238E27FC236}">
                  <a16:creationId xmlns="" xmlns:a16="http://schemas.microsoft.com/office/drawing/2014/main" id="{3141C58E-2B5F-B253-B564-4BB439D2B2FE}"/>
                </a:ext>
              </a:extLst>
            </p:cNvPr>
            <p:cNvGrpSpPr/>
            <p:nvPr/>
          </p:nvGrpSpPr>
          <p:grpSpPr>
            <a:xfrm>
              <a:off x="5055564" y="3856530"/>
              <a:ext cx="2500460" cy="1764589"/>
              <a:chOff x="2874661" y="5280887"/>
              <a:chExt cx="2500460" cy="1764589"/>
            </a:xfrm>
          </p:grpSpPr>
          <p:pic>
            <p:nvPicPr>
              <p:cNvPr id="20" name="Picture 8" descr="Gold Bar Vector Images (over 29,000)">
                <a:extLst>
                  <a:ext uri="{FF2B5EF4-FFF2-40B4-BE49-F238E27FC236}">
                    <a16:creationId xmlns="" xmlns:a16="http://schemas.microsoft.com/office/drawing/2014/main" id="{39B83E5C-F3BF-A131-D66F-F316D5D178F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95232" y="528088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 xmlns:a16="http://schemas.microsoft.com/office/drawing/2014/main" id="{C099F6A7-5941-293E-4B0A-7CD7F3A53A32}"/>
                  </a:ext>
                </a:extLst>
              </p:cNvPr>
              <p:cNvSpPr txBox="1"/>
              <p:nvPr/>
            </p:nvSpPr>
            <p:spPr>
              <a:xfrm>
                <a:off x="2874661" y="5627076"/>
                <a:ext cx="18473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TextBox 25">
              <a:extLst>
                <a:ext uri="{FF2B5EF4-FFF2-40B4-BE49-F238E27FC236}">
                  <a16:creationId xmlns="" xmlns:a16="http://schemas.microsoft.com/office/drawing/2014/main" id="{9746386D-A6FC-795F-C38D-7165797B57F8}"/>
                </a:ext>
              </a:extLst>
            </p:cNvPr>
            <p:cNvSpPr txBox="1"/>
            <p:nvPr/>
          </p:nvSpPr>
          <p:spPr>
            <a:xfrm>
              <a:off x="4792092" y="4171365"/>
              <a:ext cx="13468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grpSp>
      <p:grpSp>
        <p:nvGrpSpPr>
          <p:cNvPr id="27" name="Group 26" descr="137 zalo kim anh">
            <a:extLst>
              <a:ext uri="{FF2B5EF4-FFF2-40B4-BE49-F238E27FC236}">
                <a16:creationId xmlns="" xmlns:a16="http://schemas.microsoft.com/office/drawing/2014/main" id="{EB48A950-0912-FD65-2430-03E844D6D018}"/>
              </a:ext>
            </a:extLst>
          </p:cNvPr>
          <p:cNvGrpSpPr/>
          <p:nvPr/>
        </p:nvGrpSpPr>
        <p:grpSpPr>
          <a:xfrm>
            <a:off x="8561778" y="3856530"/>
            <a:ext cx="2600916" cy="1764589"/>
            <a:chOff x="2874661" y="5280887"/>
            <a:chExt cx="2600916" cy="1764589"/>
          </a:xfrm>
        </p:grpSpPr>
        <p:pic>
          <p:nvPicPr>
            <p:cNvPr id="28" name="Picture 8" descr="Gold Bar Vector Images (over 29,000)">
              <a:extLst>
                <a:ext uri="{FF2B5EF4-FFF2-40B4-BE49-F238E27FC236}">
                  <a16:creationId xmlns="" xmlns:a16="http://schemas.microsoft.com/office/drawing/2014/main" id="{A791516F-47C0-495B-E38A-527906A0565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95688" y="528088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CFB32263-4A8A-1281-A8DD-AF1C30C14918}"/>
                </a:ext>
              </a:extLst>
            </p:cNvPr>
            <p:cNvSpPr txBox="1"/>
            <p:nvPr/>
          </p:nvSpPr>
          <p:spPr>
            <a:xfrm>
              <a:off x="2874661" y="5627076"/>
              <a:ext cx="18473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TextBox 29" descr="137 zalo kim anh">
            <a:extLst>
              <a:ext uri="{FF2B5EF4-FFF2-40B4-BE49-F238E27FC236}">
                <a16:creationId xmlns="" xmlns:a16="http://schemas.microsoft.com/office/drawing/2014/main" id="{8A776CB3-D87C-DDD6-D7C4-1C0DBBB0BB17}"/>
              </a:ext>
            </a:extLst>
          </p:cNvPr>
          <p:cNvSpPr txBox="1"/>
          <p:nvPr/>
        </p:nvSpPr>
        <p:spPr>
          <a:xfrm>
            <a:off x="8773086" y="4139280"/>
            <a:ext cx="90762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x2</a:t>
            </a:r>
          </a:p>
        </p:txBody>
      </p:sp>
      <p:pic>
        <p:nvPicPr>
          <p:cNvPr id="2" name="Picture 6" descr="137 zalo kim anh">
            <a:extLst>
              <a:ext uri="{FF2B5EF4-FFF2-40B4-BE49-F238E27FC236}">
                <a16:creationId xmlns="" xmlns:a16="http://schemas.microsoft.com/office/drawing/2014/main" id="{6999D015-7E6A-F825-68BC-3F408EC926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36" t="5448" r="52244" b="51581"/>
          <a:stretch/>
        </p:blipFill>
        <p:spPr bwMode="auto">
          <a:xfrm>
            <a:off x="787049" y="3305560"/>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137 zalo kim anh">
            <a:extLst>
              <a:ext uri="{FF2B5EF4-FFF2-40B4-BE49-F238E27FC236}">
                <a16:creationId xmlns="" xmlns:a16="http://schemas.microsoft.com/office/drawing/2014/main" id="{8A2AFA45-2F2C-D681-BC43-48123F14FB4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137 zalo kim anh">
            <a:extLst>
              <a:ext uri="{FF2B5EF4-FFF2-40B4-BE49-F238E27FC236}">
                <a16:creationId xmlns="" xmlns:a16="http://schemas.microsoft.com/office/drawing/2014/main" id="{CFBB1FDD-1B25-1A42-4A82-2D537C372B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613" t="4707" r="7767" b="52065"/>
          <a:stretch/>
        </p:blipFill>
        <p:spPr bwMode="auto">
          <a:xfrm>
            <a:off x="4556028" y="3254694"/>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727423"/>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37 zalo kim anh"/>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descr="137 zalo kim anh"/>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descr="137 zalo kim anh"/>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descr="137 zalo kim anh"/>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Câu 5: </a:t>
            </a:r>
            <a:r>
              <a:rPr lang="en-US" sz="3200">
                <a:solidFill>
                  <a:schemeClr val="tx1"/>
                </a:solidFill>
                <a:latin typeface="Arial" panose="020B0604020202020204" pitchFamily="34" charset="0"/>
                <a:cs typeface="Arial" panose="020B0604020202020204" pitchFamily="34" charset="0"/>
              </a:rPr>
              <a:t>Trong các trường hợp sau, trường hợp nào chịu lực cản của không khí lớn nhất?</a:t>
            </a:r>
            <a:endParaRPr lang="en-US" sz="3200" dirty="0">
              <a:solidFill>
                <a:schemeClr val="tx1"/>
              </a:solidFill>
              <a:latin typeface="Arial" panose="020B0604020202020204" pitchFamily="34" charset="0"/>
              <a:cs typeface="Arial" panose="020B0604020202020204" pitchFamily="34" charset="0"/>
            </a:endParaRPr>
          </a:p>
        </p:txBody>
      </p:sp>
      <p:sp>
        <p:nvSpPr>
          <p:cNvPr id="26" name="Rectangle 25" descr="137 zalo kim anh"/>
          <p:cNvSpPr/>
          <p:nvPr/>
        </p:nvSpPr>
        <p:spPr>
          <a:xfrm>
            <a:off x="1110220" y="1949346"/>
            <a:ext cx="4906798" cy="10972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a:solidFill>
                  <a:prstClr val="black"/>
                </a:solidFill>
                <a:cs typeface="Arial" panose="020B0604020202020204" pitchFamily="34" charset="0"/>
              </a:rPr>
              <a:t>A. </a:t>
            </a:r>
            <a:r>
              <a:rPr lang="en-US" sz="3200">
                <a:solidFill>
                  <a:schemeClr val="tx1"/>
                </a:solidFill>
                <a:latin typeface="Arial" panose="020B0604020202020204" pitchFamily="34" charset="0"/>
                <a:cs typeface="Arial" panose="020B0604020202020204" pitchFamily="34" charset="0"/>
              </a:rPr>
              <a:t>Thả tờ giấy vo tròn xuống đất từ độ cao 2m</a:t>
            </a:r>
            <a:endParaRPr lang="vi-VN" sz="3200" dirty="0">
              <a:solidFill>
                <a:prstClr val="black"/>
              </a:solidFill>
              <a:cs typeface="Arial" panose="020B0604020202020204" pitchFamily="34" charset="0"/>
            </a:endParaRPr>
          </a:p>
        </p:txBody>
      </p:sp>
      <p:sp>
        <p:nvSpPr>
          <p:cNvPr id="40" name="Cloud 39" descr="137 zalo kim anh"/>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137 zalo kim anh"/>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137 zalo kim anh"/>
          <p:cNvSpPr/>
          <p:nvPr/>
        </p:nvSpPr>
        <p:spPr>
          <a:xfrm>
            <a:off x="6130615" y="1953535"/>
            <a:ext cx="4906798" cy="10972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a:solidFill>
                  <a:prstClr val="black"/>
                </a:solidFill>
                <a:cs typeface="Arial" panose="020B0604020202020204" pitchFamily="34" charset="0"/>
              </a:rPr>
              <a:t>B. </a:t>
            </a:r>
            <a:r>
              <a:rPr lang="en-US" sz="3200">
                <a:solidFill>
                  <a:schemeClr val="tx1"/>
                </a:solidFill>
                <a:latin typeface="Arial" panose="020B0604020202020204" pitchFamily="34" charset="0"/>
                <a:cs typeface="Arial" panose="020B0604020202020204" pitchFamily="34" charset="0"/>
              </a:rPr>
              <a:t>Thả tờ giấy phẳng xuống đất từ độ cao 2m</a:t>
            </a:r>
            <a:endParaRPr lang="vi-VN" sz="3200" dirty="0">
              <a:solidFill>
                <a:prstClr val="black"/>
              </a:solidFill>
              <a:cs typeface="Arial" panose="020B0604020202020204" pitchFamily="34" charset="0"/>
            </a:endParaRPr>
          </a:p>
        </p:txBody>
      </p:sp>
      <p:sp>
        <p:nvSpPr>
          <p:cNvPr id="43" name="Rectangle 42" descr="137 zalo kim anh"/>
          <p:cNvSpPr/>
          <p:nvPr/>
        </p:nvSpPr>
        <p:spPr>
          <a:xfrm>
            <a:off x="1110220" y="3162070"/>
            <a:ext cx="4906798" cy="14630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a:solidFill>
                  <a:prstClr val="black"/>
                </a:solidFill>
                <a:cs typeface="Arial" panose="020B0604020202020204" pitchFamily="34" charset="0"/>
              </a:rPr>
              <a:t>C. </a:t>
            </a:r>
            <a:r>
              <a:rPr lang="en-US" sz="3200">
                <a:solidFill>
                  <a:schemeClr val="tx1"/>
                </a:solidFill>
                <a:latin typeface="Arial" panose="020B0604020202020204" pitchFamily="34" charset="0"/>
                <a:cs typeface="Arial" panose="020B0604020202020204" pitchFamily="34" charset="0"/>
              </a:rPr>
              <a:t>Gập tờ giấy thành hình cái thuyền rồi thả xuống đất từ độ cao 2m</a:t>
            </a:r>
            <a:endParaRPr lang="vi-VN" sz="3200" dirty="0">
              <a:solidFill>
                <a:prstClr val="black"/>
              </a:solidFill>
              <a:cs typeface="Arial" panose="020B0604020202020204" pitchFamily="34" charset="0"/>
            </a:endParaRPr>
          </a:p>
        </p:txBody>
      </p:sp>
      <p:sp>
        <p:nvSpPr>
          <p:cNvPr id="44" name="Rectangle 43" descr="137 zalo kim anh"/>
          <p:cNvSpPr/>
          <p:nvPr/>
        </p:nvSpPr>
        <p:spPr>
          <a:xfrm>
            <a:off x="6130615" y="3166259"/>
            <a:ext cx="4906798" cy="14630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a:solidFill>
                  <a:prstClr val="black"/>
                </a:solidFill>
                <a:cs typeface="Arial" panose="020B0604020202020204" pitchFamily="34" charset="0"/>
              </a:rPr>
              <a:t>D. </a:t>
            </a:r>
            <a:r>
              <a:rPr lang="en-US" sz="3200">
                <a:solidFill>
                  <a:schemeClr val="tx1"/>
                </a:solidFill>
                <a:latin typeface="Arial" panose="020B0604020202020204" pitchFamily="34" charset="0"/>
                <a:cs typeface="Arial" panose="020B0604020202020204" pitchFamily="34" charset="0"/>
              </a:rPr>
              <a:t>Gập tờ giấy thành hình cái máy bay rồi thả xuống đất từ độ cao 2m</a:t>
            </a:r>
            <a:endParaRPr lang="vi-VN" sz="3200" dirty="0">
              <a:solidFill>
                <a:prstClr val="black"/>
              </a:solidFill>
              <a:cs typeface="Arial" panose="020B0604020202020204" pitchFamily="34" charset="0"/>
            </a:endParaRPr>
          </a:p>
        </p:txBody>
      </p:sp>
      <p:pic>
        <p:nvPicPr>
          <p:cNvPr id="47" name="Picture 46" descr="137 zalo kim an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338567"/>
            <a:ext cx="805722" cy="708059"/>
          </a:xfrm>
          <a:prstGeom prst="rect">
            <a:avLst/>
          </a:prstGeom>
        </p:spPr>
      </p:pic>
      <p:pic>
        <p:nvPicPr>
          <p:cNvPr id="51" name="Picture 50" descr="137 zalo kim anh"/>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6387" y="3914228"/>
            <a:ext cx="804536" cy="704088"/>
          </a:xfrm>
          <a:prstGeom prst="rect">
            <a:avLst/>
          </a:prstGeom>
        </p:spPr>
      </p:pic>
      <p:pic>
        <p:nvPicPr>
          <p:cNvPr id="49" name="Picture 48" descr="137 zalo kim an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1687" y="3924345"/>
            <a:ext cx="804742" cy="707197"/>
          </a:xfrm>
          <a:prstGeom prst="rect">
            <a:avLst/>
          </a:prstGeom>
        </p:spPr>
      </p:pic>
      <p:pic>
        <p:nvPicPr>
          <p:cNvPr id="53" name="Picture 52" descr="137 zalo kim anh"/>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394702"/>
            <a:ext cx="804742" cy="643793"/>
          </a:xfrm>
          <a:prstGeom prst="rect">
            <a:avLst/>
          </a:prstGeom>
        </p:spPr>
      </p:pic>
      <p:sp>
        <p:nvSpPr>
          <p:cNvPr id="18" name="Cloud 17" descr="137 zalo kim anh">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976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137 zalo kim anh">
            <a:hlinkClick r:id="rId2" action="ppaction://hlinksldjump"/>
            <a:extLst>
              <a:ext uri="{FF2B5EF4-FFF2-40B4-BE49-F238E27FC236}">
                <a16:creationId xmlns="" xmlns:a16="http://schemas.microsoft.com/office/drawing/2014/main"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ctr">
              <a:lnSpc>
                <a:spcPct val="115000"/>
              </a:lnSpc>
            </a:pPr>
            <a:r>
              <a:rPr lang="en-US" sz="3200" b="1">
                <a:effectLst/>
                <a:latin typeface="#9Slide03 AllRoundGothic" panose="020B0703020202020104" pitchFamily="34" charset="0"/>
                <a:ea typeface="Times New Roman" panose="02020603050405020304" pitchFamily="18" charset="0"/>
              </a:rPr>
              <a:t>A.</a:t>
            </a:r>
            <a:r>
              <a:rPr lang="en-US" sz="3200">
                <a:effectLst/>
                <a:latin typeface="#9Slide03 AllRoundGothic" panose="020B0703020202020104" pitchFamily="34" charset="0"/>
                <a:ea typeface="Times New Roman" panose="02020603050405020304" pitchFamily="18" charset="0"/>
              </a:rPr>
              <a:t> ô tô đang chuyển động, đột ngột hãm phanh.</a:t>
            </a:r>
          </a:p>
        </p:txBody>
      </p:sp>
      <p:sp>
        <p:nvSpPr>
          <p:cNvPr id="15" name="Rectangle 14" descr="137 zalo kim anh">
            <a:hlinkClick r:id="rId3" action="ppaction://hlinksldjump"/>
            <a:extLst>
              <a:ext uri="{FF2B5EF4-FFF2-40B4-BE49-F238E27FC236}">
                <a16:creationId xmlns="" xmlns:a16="http://schemas.microsoft.com/office/drawing/2014/main"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ctr">
              <a:lnSpc>
                <a:spcPct val="115000"/>
              </a:lnSpc>
            </a:pPr>
            <a:r>
              <a:rPr lang="en-US" sz="3200" b="1">
                <a:effectLst/>
                <a:latin typeface="#9Slide03 AllRoundGothic" panose="020B0703020202020104" pitchFamily="34" charset="0"/>
                <a:ea typeface="Times New Roman" panose="02020603050405020304" pitchFamily="18" charset="0"/>
              </a:rPr>
              <a:t>B.</a:t>
            </a:r>
            <a:r>
              <a:rPr lang="en-US" sz="3200">
                <a:effectLst/>
                <a:latin typeface="#9Slide03 AllRoundGothic" panose="020B0703020202020104" pitchFamily="34" charset="0"/>
                <a:ea typeface="Times New Roman" panose="02020603050405020304" pitchFamily="18" charset="0"/>
              </a:rPr>
              <a:t> quyển sách để yên trên mặt bàn nằm nghiêng.</a:t>
            </a:r>
          </a:p>
        </p:txBody>
      </p:sp>
      <p:sp>
        <p:nvSpPr>
          <p:cNvPr id="18" name="Rectangle 17" descr="137 zalo kim anh">
            <a:hlinkClick r:id="rId2" action="ppaction://hlinksldjump"/>
            <a:extLst>
              <a:ext uri="{FF2B5EF4-FFF2-40B4-BE49-F238E27FC236}">
                <a16:creationId xmlns="" xmlns:a16="http://schemas.microsoft.com/office/drawing/2014/main" id="{A3EE9F35-2B6D-1C62-68D2-B70DCB68AFDD}"/>
              </a:ext>
            </a:extLst>
          </p:cNvPr>
          <p:cNvSpPr/>
          <p:nvPr/>
        </p:nvSpPr>
        <p:spPr>
          <a:xfrm>
            <a:off x="132248" y="4668339"/>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ctr">
              <a:lnSpc>
                <a:spcPct val="115000"/>
              </a:lnSpc>
            </a:pPr>
            <a:r>
              <a:rPr lang="en-US" sz="3200" b="1">
                <a:effectLst/>
                <a:latin typeface="#9Slide03 AllRoundGothic" panose="020B0703020202020104" pitchFamily="34" charset="0"/>
                <a:ea typeface="Times New Roman" panose="02020603050405020304" pitchFamily="18" charset="0"/>
              </a:rPr>
              <a:t>C.</a:t>
            </a:r>
            <a:r>
              <a:rPr lang="en-US" sz="3200">
                <a:effectLst/>
                <a:latin typeface="#9Slide03 AllRoundGothic" panose="020B0703020202020104" pitchFamily="34" charset="0"/>
                <a:ea typeface="Times New Roman" panose="02020603050405020304" pitchFamily="18" charset="0"/>
              </a:rPr>
              <a:t> quả bóng bàn đặt trên mặt bàn nằm ngang nhẵn bóng.</a:t>
            </a:r>
          </a:p>
        </p:txBody>
      </p:sp>
      <p:sp>
        <p:nvSpPr>
          <p:cNvPr id="21" name="Rectangle 20" descr="137 zalo kim anh">
            <a:hlinkClick r:id="rId2" action="ppaction://hlinksldjump"/>
            <a:extLst>
              <a:ext uri="{FF2B5EF4-FFF2-40B4-BE49-F238E27FC236}">
                <a16:creationId xmlns="" xmlns:a16="http://schemas.microsoft.com/office/drawing/2014/main"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ctr">
              <a:lnSpc>
                <a:spcPct val="115000"/>
              </a:lnSpc>
            </a:pPr>
            <a:r>
              <a:rPr lang="en-US" sz="3200" b="1">
                <a:effectLst/>
                <a:latin typeface="#9Slide03 AllRoundGothic" panose="020B0703020202020104" pitchFamily="34" charset="0"/>
                <a:ea typeface="Times New Roman" panose="02020603050405020304" pitchFamily="18" charset="0"/>
              </a:rPr>
              <a:t>D.</a:t>
            </a:r>
            <a:r>
              <a:rPr lang="en-US" sz="3200">
                <a:effectLst/>
                <a:latin typeface="#9Slide03 AllRoundGothic" panose="020B0703020202020104" pitchFamily="34" charset="0"/>
                <a:ea typeface="Times New Roman" panose="02020603050405020304" pitchFamily="18" charset="0"/>
              </a:rPr>
              <a:t> xe đạp đang xuống dốc.</a:t>
            </a:r>
          </a:p>
        </p:txBody>
      </p:sp>
      <p:sp>
        <p:nvSpPr>
          <p:cNvPr id="24" name="Rectangle 23" descr="137 zalo kim anh">
            <a:extLst>
              <a:ext uri="{FF2B5EF4-FFF2-40B4-BE49-F238E27FC236}">
                <a16:creationId xmlns="" xmlns:a16="http://schemas.microsoft.com/office/drawing/2014/main"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4400" b="1">
                <a:solidFill>
                  <a:schemeClr val="tx1"/>
                </a:solidFill>
                <a:effectLst/>
                <a:latin typeface="#9Slide03 AllRoundGothic" panose="020B0703020202020104" pitchFamily="34" charset="0"/>
                <a:ea typeface="Times New Roman" panose="02020603050405020304" pitchFamily="18" charset="0"/>
              </a:rPr>
              <a:t>Câu 4:</a:t>
            </a:r>
            <a:r>
              <a:rPr lang="en-US" sz="4400">
                <a:solidFill>
                  <a:schemeClr val="tx1"/>
                </a:solidFill>
                <a:effectLst/>
                <a:latin typeface="#9Slide03 AllRoundGothic" panose="020B0703020202020104" pitchFamily="34" charset="0"/>
                <a:ea typeface="Times New Roman" panose="02020603050405020304" pitchFamily="18" charset="0"/>
              </a:rPr>
              <a:t> Lực ma sát nghỉ xuất hiện khi</a:t>
            </a:r>
          </a:p>
        </p:txBody>
      </p:sp>
    </p:spTree>
    <p:extLst>
      <p:ext uri="{BB962C8B-B14F-4D97-AF65-F5344CB8AC3E}">
        <p14:creationId xmlns:p14="http://schemas.microsoft.com/office/powerpoint/2010/main" val="2094741782"/>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137 zalo kim anh">
            <a:extLst>
              <a:ext uri="{FF2B5EF4-FFF2-40B4-BE49-F238E27FC236}">
                <a16:creationId xmlns="" xmlns:a16="http://schemas.microsoft.com/office/drawing/2014/main"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 xmlns:a16="http://schemas.microsoft.com/office/drawing/2014/main" id="{9A5A4CF5-4EAB-B249-FA28-ECDB9CE61952}"/>
                </a:ext>
              </a:extLst>
            </p:cNvPr>
            <p:cNvSpPr txBox="1"/>
            <p:nvPr/>
          </p:nvSpPr>
          <p:spPr>
            <a:xfrm>
              <a:off x="1661131" y="1022889"/>
              <a:ext cx="7209949" cy="1002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CHƯA CHÍNH XÁC!</a:t>
              </a:r>
            </a:p>
          </p:txBody>
        </p:sp>
        <p:sp>
          <p:nvSpPr>
            <p:cNvPr id="5" name="Rectangle 4">
              <a:extLst>
                <a:ext uri="{FF2B5EF4-FFF2-40B4-BE49-F238E27FC236}">
                  <a16:creationId xmlns="" xmlns:a16="http://schemas.microsoft.com/office/drawing/2014/main"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137 zalo kim anh">
            <a:extLst>
              <a:ext uri="{FF2B5EF4-FFF2-40B4-BE49-F238E27FC236}">
                <a16:creationId xmlns="" xmlns:a16="http://schemas.microsoft.com/office/drawing/2014/main"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 xmlns:a16="http://schemas.microsoft.com/office/drawing/2014/main"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 xmlns:a16="http://schemas.microsoft.com/office/drawing/2014/main"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137 zalo kim anh">
            <a:hlinkClick r:id="rId3" action="ppaction://hlinksldjump"/>
            <a:extLst>
              <a:ext uri="{FF2B5EF4-FFF2-40B4-BE49-F238E27FC236}">
                <a16:creationId xmlns="" xmlns:a16="http://schemas.microsoft.com/office/drawing/2014/main"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TIẾP</a:t>
            </a:r>
          </a:p>
        </p:txBody>
      </p:sp>
      <p:sp>
        <p:nvSpPr>
          <p:cNvPr id="13" name="TextBox 12" descr="137 zalo kim anh">
            <a:extLst>
              <a:ext uri="{FF2B5EF4-FFF2-40B4-BE49-F238E27FC236}">
                <a16:creationId xmlns="" xmlns:a16="http://schemas.microsoft.com/office/drawing/2014/main" id="{B5F8749A-BA0B-BB47-7162-E9B35944DB2F}"/>
              </a:ext>
            </a:extLst>
          </p:cNvPr>
          <p:cNvSpPr txBox="1"/>
          <p:nvPr/>
        </p:nvSpPr>
        <p:spPr>
          <a:xfrm>
            <a:off x="993874" y="3084420"/>
            <a:ext cx="42627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Dancing Script" pitchFamily="2" charset="0"/>
                <a:ea typeface="+mn-ea"/>
                <a:cs typeface="+mn-cs"/>
              </a:rPr>
              <a:t>Đáp án đúng: </a:t>
            </a:r>
          </a:p>
        </p:txBody>
      </p:sp>
      <p:sp>
        <p:nvSpPr>
          <p:cNvPr id="15" name="TextBox 14" descr="137 zalo kim anh">
            <a:extLst>
              <a:ext uri="{FF2B5EF4-FFF2-40B4-BE49-F238E27FC236}">
                <a16:creationId xmlns="" xmlns:a16="http://schemas.microsoft.com/office/drawing/2014/main" id="{45282362-BB83-F407-E931-06F8E4EFE06B}"/>
              </a:ext>
            </a:extLst>
          </p:cNvPr>
          <p:cNvSpPr txBox="1"/>
          <p:nvPr/>
        </p:nvSpPr>
        <p:spPr>
          <a:xfrm>
            <a:off x="1038078" y="4436593"/>
            <a:ext cx="10191031" cy="1453603"/>
          </a:xfrm>
          <a:prstGeom prst="rect">
            <a:avLst/>
          </a:prstGeom>
          <a:noFill/>
        </p:spPr>
        <p:txBody>
          <a:bodyPr wrap="square">
            <a:spAutoFit/>
          </a:bodyPr>
          <a:lstStyle/>
          <a:p>
            <a:pPr indent="202565" algn="ctr">
              <a:lnSpc>
                <a:spcPct val="115000"/>
              </a:lnSpc>
            </a:pPr>
            <a:r>
              <a:rPr lang="en-US" sz="4000" b="1">
                <a:solidFill>
                  <a:schemeClr val="bg1"/>
                </a:solidFill>
                <a:effectLst/>
                <a:latin typeface="#9Slide03 AllRoundGothic" panose="020B0703020202020104" pitchFamily="34" charset="0"/>
                <a:ea typeface="Times New Roman" panose="02020603050405020304" pitchFamily="18" charset="0"/>
              </a:rPr>
              <a:t>B.</a:t>
            </a:r>
            <a:r>
              <a:rPr lang="en-US" sz="4000">
                <a:solidFill>
                  <a:schemeClr val="bg1"/>
                </a:solidFill>
                <a:effectLst/>
                <a:latin typeface="#9Slide03 AllRoundGothic" panose="020B0703020202020104" pitchFamily="34" charset="0"/>
                <a:ea typeface="Times New Roman" panose="02020603050405020304" pitchFamily="18" charset="0"/>
              </a:rPr>
              <a:t> quyển sách để yên trên mặt bàn nằm nghiêng.</a:t>
            </a:r>
          </a:p>
        </p:txBody>
      </p:sp>
    </p:spTree>
    <p:extLst>
      <p:ext uri="{BB962C8B-B14F-4D97-AF65-F5344CB8AC3E}">
        <p14:creationId xmlns:p14="http://schemas.microsoft.com/office/powerpoint/2010/main" val="3502929548"/>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grpSp>
        <p:nvGrpSpPr>
          <p:cNvPr id="16" name="Group 15" descr="137 zalo kim anh">
            <a:extLst>
              <a:ext uri="{FF2B5EF4-FFF2-40B4-BE49-F238E27FC236}">
                <a16:creationId xmlns="" xmlns:a16="http://schemas.microsoft.com/office/drawing/2014/main" id="{95C21B80-0D98-065F-3995-FE935CC32516}"/>
              </a:ext>
            </a:extLst>
          </p:cNvPr>
          <p:cNvGrpSpPr/>
          <p:nvPr/>
        </p:nvGrpSpPr>
        <p:grpSpPr>
          <a:xfrm>
            <a:off x="4904760" y="3859592"/>
            <a:ext cx="2619217" cy="1764589"/>
            <a:chOff x="2656538" y="5206857"/>
            <a:chExt cx="2619217" cy="1764589"/>
          </a:xfrm>
        </p:grpSpPr>
        <p:pic>
          <p:nvPicPr>
            <p:cNvPr id="17" name="Picture 8" descr="Gold Bar Vector Images (over 29,000)">
              <a:extLst>
                <a:ext uri="{FF2B5EF4-FFF2-40B4-BE49-F238E27FC236}">
                  <a16:creationId xmlns="" xmlns:a16="http://schemas.microsoft.com/office/drawing/2014/main" id="{FD0F4D95-6037-EAC0-D5ED-4A37EC673F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95866" y="520685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6E6E69EB-0052-38A2-31DF-B290790911E3}"/>
                </a:ext>
              </a:extLst>
            </p:cNvPr>
            <p:cNvSpPr txBox="1"/>
            <p:nvPr/>
          </p:nvSpPr>
          <p:spPr>
            <a:xfrm>
              <a:off x="2656538" y="5612659"/>
              <a:ext cx="13468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+20</a:t>
              </a:r>
            </a:p>
          </p:txBody>
        </p:sp>
      </p:grpSp>
      <p:grpSp>
        <p:nvGrpSpPr>
          <p:cNvPr id="19" name="Group 18" descr="137 zalo kim anh">
            <a:extLst>
              <a:ext uri="{FF2B5EF4-FFF2-40B4-BE49-F238E27FC236}">
                <a16:creationId xmlns="" xmlns:a16="http://schemas.microsoft.com/office/drawing/2014/main" id="{3141C58E-2B5F-B253-B564-4BB439D2B2FE}"/>
              </a:ext>
            </a:extLst>
          </p:cNvPr>
          <p:cNvGrpSpPr/>
          <p:nvPr/>
        </p:nvGrpSpPr>
        <p:grpSpPr>
          <a:xfrm>
            <a:off x="1316639" y="3859592"/>
            <a:ext cx="2634005" cy="1764589"/>
            <a:chOff x="2874661" y="5252612"/>
            <a:chExt cx="2634005" cy="1764589"/>
          </a:xfrm>
        </p:grpSpPr>
        <p:pic>
          <p:nvPicPr>
            <p:cNvPr id="20" name="Picture 8" descr="Gold Bar Vector Images (over 29,000)">
              <a:extLst>
                <a:ext uri="{FF2B5EF4-FFF2-40B4-BE49-F238E27FC236}">
                  <a16:creationId xmlns="" xmlns:a16="http://schemas.microsoft.com/office/drawing/2014/main" id="{39B83E5C-F3BF-A131-D66F-F316D5D178F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28777" y="5252612"/>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 xmlns:a16="http://schemas.microsoft.com/office/drawing/2014/main" id="{C099F6A7-5941-293E-4B0A-7CD7F3A53A32}"/>
                </a:ext>
              </a:extLst>
            </p:cNvPr>
            <p:cNvSpPr txBox="1"/>
            <p:nvPr/>
          </p:nvSpPr>
          <p:spPr>
            <a:xfrm>
              <a:off x="2874661" y="5627076"/>
              <a:ext cx="119936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-10</a:t>
              </a:r>
            </a:p>
          </p:txBody>
        </p:sp>
      </p:grpSp>
      <p:sp>
        <p:nvSpPr>
          <p:cNvPr id="6" name="Arrow: Pentagon 5" descr="137 zalo kim anh">
            <a:hlinkClick r:id="rId5" action="ppaction://hlinksldjump"/>
            <a:extLst>
              <a:ext uri="{FF2B5EF4-FFF2-40B4-BE49-F238E27FC236}">
                <a16:creationId xmlns="" xmlns:a16="http://schemas.microsoft.com/office/drawing/2014/main" id="{9D690B03-84A2-AE8D-605E-F9A003F6AE78}"/>
              </a:ext>
            </a:extLst>
          </p:cNvPr>
          <p:cNvSpPr/>
          <p:nvPr/>
        </p:nvSpPr>
        <p:spPr>
          <a:xfrm>
            <a:off x="892702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TIẾP</a:t>
            </a:r>
          </a:p>
        </p:txBody>
      </p:sp>
      <p:grpSp>
        <p:nvGrpSpPr>
          <p:cNvPr id="10" name="Group 9" descr="137 zalo kim anh">
            <a:extLst>
              <a:ext uri="{FF2B5EF4-FFF2-40B4-BE49-F238E27FC236}">
                <a16:creationId xmlns="" xmlns:a16="http://schemas.microsoft.com/office/drawing/2014/main"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 xmlns:a16="http://schemas.microsoft.com/office/drawing/2014/main"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 xmlns:a16="http://schemas.microsoft.com/office/drawing/2014/main"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22D14B49-8D6C-9109-B6F5-71AC283E6E2C}"/>
                </a:ext>
              </a:extLst>
            </p:cNvPr>
            <p:cNvSpPr txBox="1"/>
            <p:nvPr/>
          </p:nvSpPr>
          <p:spPr>
            <a:xfrm>
              <a:off x="3031699" y="973472"/>
              <a:ext cx="61286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CHỌN 1 RƯƠNG KHO BÁU</a:t>
              </a:r>
            </a:p>
          </p:txBody>
        </p:sp>
      </p:grpSp>
      <p:sp>
        <p:nvSpPr>
          <p:cNvPr id="13" name="TextBox 12" descr="137 zalo kim anh">
            <a:extLst>
              <a:ext uri="{FF2B5EF4-FFF2-40B4-BE49-F238E27FC236}">
                <a16:creationId xmlns="" xmlns:a16="http://schemas.microsoft.com/office/drawing/2014/main" id="{83C2AD98-5119-25BC-91DE-06F9E30CDBDD}"/>
              </a:ext>
            </a:extLst>
          </p:cNvPr>
          <p:cNvSpPr txBox="1"/>
          <p:nvPr/>
        </p:nvSpPr>
        <p:spPr>
          <a:xfrm>
            <a:off x="3861284" y="334969"/>
            <a:ext cx="44246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CHÍNH XÁC!</a:t>
            </a:r>
          </a:p>
        </p:txBody>
      </p:sp>
      <p:grpSp>
        <p:nvGrpSpPr>
          <p:cNvPr id="8" name="Group 7" descr="137 zalo kim anh">
            <a:extLst>
              <a:ext uri="{FF2B5EF4-FFF2-40B4-BE49-F238E27FC236}">
                <a16:creationId xmlns="" xmlns:a16="http://schemas.microsoft.com/office/drawing/2014/main" id="{6319E55C-C698-870C-78C8-31A1ABBDD704}"/>
              </a:ext>
            </a:extLst>
          </p:cNvPr>
          <p:cNvGrpSpPr/>
          <p:nvPr/>
        </p:nvGrpSpPr>
        <p:grpSpPr>
          <a:xfrm>
            <a:off x="8936288" y="3231443"/>
            <a:ext cx="2089458" cy="2437348"/>
            <a:chOff x="8936288" y="3231443"/>
            <a:chExt cx="2089458" cy="2437348"/>
          </a:xfrm>
        </p:grpSpPr>
        <p:pic>
          <p:nvPicPr>
            <p:cNvPr id="11266" name="Picture 2" descr="Pirate flag. Skull and bones on black ribbon. element of death. Emblem and  symbol of theft and robber. Cartoon flat illustration. jolly Roger Stock  Vector | Adobe Stock">
              <a:extLst>
                <a:ext uri="{FF2B5EF4-FFF2-40B4-BE49-F238E27FC236}">
                  <a16:creationId xmlns="" xmlns:a16="http://schemas.microsoft.com/office/drawing/2014/main" id="{70DE60B8-78D2-D823-3B3F-19C8BA90D88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4800" y1="41600" x2="34800" y2="41600"/>
                          <a14:foregroundMark x1="34800" y1="41600" x2="34800" y2="41600"/>
                          <a14:foregroundMark x1="34800" y1="41600" x2="34800" y2="41600"/>
                          <a14:foregroundMark x1="51500" y1="40200" x2="56900" y2="52400"/>
                          <a14:foregroundMark x1="35000" y1="61900" x2="35000" y2="61900"/>
                          <a14:foregroundMark x1="35000" y1="61900" x2="35000" y2="61900"/>
                          <a14:foregroundMark x1="70900" y1="57900" x2="70900" y2="57900"/>
                          <a14:foregroundMark x1="70900" y1="57900" x2="70900" y2="57900"/>
                          <a14:foregroundMark x1="64200" y1="57200" x2="70700" y2="56900"/>
                          <a14:foregroundMark x1="66000" y1="34800" x2="63500" y2="39800"/>
                          <a14:foregroundMark x1="30900" y1="63100" x2="38800" y2="58600"/>
                          <a14:foregroundMark x1="38800" y1="58600" x2="39500" y2="57900"/>
                        </a14:backgroundRemoval>
                      </a14:imgEffect>
                    </a14:imgLayer>
                  </a14:imgProps>
                </a:ext>
                <a:ext uri="{28A0092B-C50C-407E-A947-70E740481C1C}">
                  <a14:useLocalDpi xmlns:a14="http://schemas.microsoft.com/office/drawing/2010/main" val="0"/>
                </a:ext>
              </a:extLst>
            </a:blip>
            <a:srcRect/>
            <a:stretch>
              <a:fillRect/>
            </a:stretch>
          </p:blipFill>
          <p:spPr bwMode="auto">
            <a:xfrm>
              <a:off x="9151096" y="3231443"/>
              <a:ext cx="1540297" cy="1540297"/>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 xmlns:a16="http://schemas.microsoft.com/office/drawing/2014/main" id="{84028127-AB97-EBF2-E23D-1A58E8AD9C61}"/>
                </a:ext>
              </a:extLst>
            </p:cNvPr>
            <p:cNvGrpSpPr/>
            <p:nvPr/>
          </p:nvGrpSpPr>
          <p:grpSpPr>
            <a:xfrm>
              <a:off x="8936288" y="4310004"/>
              <a:ext cx="2089458" cy="1358787"/>
              <a:chOff x="2918985" y="5504811"/>
              <a:chExt cx="2089458" cy="1358787"/>
            </a:xfrm>
          </p:grpSpPr>
          <p:pic>
            <p:nvPicPr>
              <p:cNvPr id="23" name="Picture 8" descr="Gold Bar Vector Images (over 29,000)">
                <a:extLst>
                  <a:ext uri="{FF2B5EF4-FFF2-40B4-BE49-F238E27FC236}">
                    <a16:creationId xmlns="" xmlns:a16="http://schemas.microsoft.com/office/drawing/2014/main" id="{80F5D2F1-A9AB-29BA-0317-E30BB021A20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14878" y="5504811"/>
                <a:ext cx="1293565" cy="135878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 xmlns:a16="http://schemas.microsoft.com/office/drawing/2014/main" id="{D298C20E-E291-5CAA-D4C4-9F256CFEB6DE}"/>
                  </a:ext>
                </a:extLst>
              </p:cNvPr>
              <p:cNvSpPr txBox="1"/>
              <p:nvPr/>
            </p:nvSpPr>
            <p:spPr>
              <a:xfrm>
                <a:off x="2918985" y="5626089"/>
                <a:ext cx="9637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grpSp>
      </p:grpSp>
      <p:pic>
        <p:nvPicPr>
          <p:cNvPr id="2" name="Picture 6" descr="137 zalo kim anh">
            <a:extLst>
              <a:ext uri="{FF2B5EF4-FFF2-40B4-BE49-F238E27FC236}">
                <a16:creationId xmlns="" xmlns:a16="http://schemas.microsoft.com/office/drawing/2014/main" id="{0E8DCB7C-E1F8-CAD4-1028-90B45C68691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36" t="5448" r="52244" b="51581"/>
          <a:stretch/>
        </p:blipFill>
        <p:spPr bwMode="auto">
          <a:xfrm>
            <a:off x="818045" y="3305560"/>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137 zalo kim anh">
            <a:extLst>
              <a:ext uri="{FF2B5EF4-FFF2-40B4-BE49-F238E27FC236}">
                <a16:creationId xmlns="" xmlns:a16="http://schemas.microsoft.com/office/drawing/2014/main" id="{7ED91F6F-A55A-4CBD-ADB6-E2D8A5C652C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137 zalo kim anh">
            <a:extLst>
              <a:ext uri="{FF2B5EF4-FFF2-40B4-BE49-F238E27FC236}">
                <a16:creationId xmlns="" xmlns:a16="http://schemas.microsoft.com/office/drawing/2014/main" id="{D09DC1F1-DAE2-F4E5-92C7-10E5D067BE9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1613" t="4707" r="7767" b="52065"/>
          <a:stretch/>
        </p:blipFill>
        <p:spPr bwMode="auto">
          <a:xfrm>
            <a:off x="4556028" y="3254694"/>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655533"/>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137 zalo kim anh">
            <a:hlinkClick r:id="rId2" action="ppaction://hlinksldjump"/>
            <a:extLst>
              <a:ext uri="{FF2B5EF4-FFF2-40B4-BE49-F238E27FC236}">
                <a16:creationId xmlns="" xmlns:a16="http://schemas.microsoft.com/office/drawing/2014/main"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ctr"/>
            <a:r>
              <a:rPr lang="en-US" sz="3200" b="1">
                <a:effectLst/>
                <a:latin typeface="#9Slide03 AllRoundGothic" panose="020B0703020202020104" pitchFamily="34" charset="0"/>
                <a:ea typeface="Times New Roman" panose="02020603050405020304" pitchFamily="18" charset="0"/>
              </a:rPr>
              <a:t>A.</a:t>
            </a:r>
            <a:r>
              <a:rPr lang="en-US" sz="3200">
                <a:effectLst/>
                <a:latin typeface="#9Slide03 AllRoundGothic" panose="020B0703020202020104" pitchFamily="34" charset="0"/>
                <a:ea typeface="Times New Roman" panose="02020603050405020304" pitchFamily="18" charset="0"/>
              </a:rPr>
              <a:t> Lực ma sát cùng hướng với hướng chuyển động của vật.</a:t>
            </a:r>
          </a:p>
        </p:txBody>
      </p:sp>
      <p:sp>
        <p:nvSpPr>
          <p:cNvPr id="15" name="Rectangle 14" descr="137 zalo kim anh">
            <a:hlinkClick r:id="rId2" action="ppaction://hlinksldjump"/>
            <a:extLst>
              <a:ext uri="{FF2B5EF4-FFF2-40B4-BE49-F238E27FC236}">
                <a16:creationId xmlns="" xmlns:a16="http://schemas.microsoft.com/office/drawing/2014/main"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ctr"/>
            <a:r>
              <a:rPr lang="en-US" sz="3200" b="1">
                <a:effectLst/>
                <a:latin typeface="#9Slide03 AllRoundGothic" panose="020B0703020202020104" pitchFamily="34" charset="0"/>
                <a:ea typeface="Times New Roman" panose="02020603050405020304" pitchFamily="18" charset="0"/>
              </a:rPr>
              <a:t>B.</a:t>
            </a:r>
            <a:r>
              <a:rPr lang="en-US" sz="3200">
                <a:effectLst/>
                <a:latin typeface="#9Slide03 AllRoundGothic" panose="020B0703020202020104" pitchFamily="34" charset="0"/>
                <a:ea typeface="Times New Roman" panose="02020603050405020304" pitchFamily="18" charset="0"/>
              </a:rPr>
              <a:t> Khi vật chuyển động nhanh dần, lực ma sát lớn hơn lực đẩy,</a:t>
            </a:r>
          </a:p>
        </p:txBody>
      </p:sp>
      <p:sp>
        <p:nvSpPr>
          <p:cNvPr id="18" name="Rectangle 17" descr="137 zalo kim anh">
            <a:hlinkClick r:id="rId2" action="ppaction://hlinksldjump"/>
            <a:extLst>
              <a:ext uri="{FF2B5EF4-FFF2-40B4-BE49-F238E27FC236}">
                <a16:creationId xmlns="" xmlns:a16="http://schemas.microsoft.com/office/drawing/2014/main" id="{A3EE9F35-2B6D-1C62-68D2-B70DCB68AFDD}"/>
              </a:ext>
            </a:extLst>
          </p:cNvPr>
          <p:cNvSpPr/>
          <p:nvPr/>
        </p:nvSpPr>
        <p:spPr>
          <a:xfrm>
            <a:off x="132248" y="4668339"/>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ctr"/>
            <a:r>
              <a:rPr lang="en-US" sz="3200" b="1">
                <a:effectLst/>
                <a:latin typeface="#9Slide03 AllRoundGothic" panose="020B0703020202020104" pitchFamily="34" charset="0"/>
                <a:ea typeface="Times New Roman" panose="02020603050405020304" pitchFamily="18" charset="0"/>
              </a:rPr>
              <a:t>C.</a:t>
            </a:r>
            <a:r>
              <a:rPr lang="en-US" sz="3200">
                <a:effectLst/>
                <a:latin typeface="#9Slide03 AllRoundGothic" panose="020B0703020202020104" pitchFamily="34" charset="0"/>
                <a:ea typeface="Times New Roman" panose="02020603050405020304" pitchFamily="18" charset="0"/>
              </a:rPr>
              <a:t> Khi vật chuyển động chậm dần, lực ma sát nhỏ hơn lực đẩy,</a:t>
            </a:r>
          </a:p>
        </p:txBody>
      </p:sp>
      <p:sp>
        <p:nvSpPr>
          <p:cNvPr id="21" name="Rectangle 20" descr="137 zalo kim anh">
            <a:hlinkClick r:id="rId3" action="ppaction://hlinksldjump"/>
            <a:extLst>
              <a:ext uri="{FF2B5EF4-FFF2-40B4-BE49-F238E27FC236}">
                <a16:creationId xmlns="" xmlns:a16="http://schemas.microsoft.com/office/drawing/2014/main"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ctr"/>
            <a:r>
              <a:rPr lang="en-US" sz="3200" b="1">
                <a:effectLst/>
                <a:latin typeface="#9Slide03 AllRoundGothic" panose="020B0703020202020104" pitchFamily="34" charset="0"/>
                <a:ea typeface="Times New Roman" panose="02020603050405020304" pitchFamily="18" charset="0"/>
              </a:rPr>
              <a:t>D.</a:t>
            </a:r>
            <a:r>
              <a:rPr lang="en-US" sz="3200">
                <a:effectLst/>
                <a:latin typeface="#9Slide03 AllRoundGothic" panose="020B0703020202020104" pitchFamily="34" charset="0"/>
                <a:ea typeface="Times New Roman" panose="02020603050405020304" pitchFamily="18" charset="0"/>
              </a:rPr>
              <a:t> Lực ma sát trượt căn trở chuyển động trượt của vật này trên bề mặt vật kia.</a:t>
            </a:r>
          </a:p>
        </p:txBody>
      </p:sp>
      <p:sp>
        <p:nvSpPr>
          <p:cNvPr id="24" name="Rectangle 23" descr="137 zalo kim anh">
            <a:extLst>
              <a:ext uri="{FF2B5EF4-FFF2-40B4-BE49-F238E27FC236}">
                <a16:creationId xmlns="" xmlns:a16="http://schemas.microsoft.com/office/drawing/2014/main"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4400" b="1">
                <a:solidFill>
                  <a:schemeClr val="tx1"/>
                </a:solidFill>
                <a:effectLst/>
                <a:latin typeface="#9Slide03 AllRoundGothic" panose="020B0703020202020104" pitchFamily="34" charset="0"/>
                <a:ea typeface="Times New Roman" panose="02020603050405020304" pitchFamily="18" charset="0"/>
              </a:rPr>
              <a:t>Câu 5:</a:t>
            </a:r>
            <a:r>
              <a:rPr lang="en-US" sz="4400">
                <a:solidFill>
                  <a:schemeClr val="tx1"/>
                </a:solidFill>
                <a:effectLst/>
                <a:latin typeface="#9Slide03 AllRoundGothic" panose="020B0703020202020104" pitchFamily="34" charset="0"/>
                <a:ea typeface="Times New Roman" panose="02020603050405020304" pitchFamily="18" charset="0"/>
              </a:rPr>
              <a:t> Phát biểu nào sau đây nói về lực ma sát là đúng?</a:t>
            </a:r>
          </a:p>
        </p:txBody>
      </p:sp>
    </p:spTree>
    <p:extLst>
      <p:ext uri="{BB962C8B-B14F-4D97-AF65-F5344CB8AC3E}">
        <p14:creationId xmlns:p14="http://schemas.microsoft.com/office/powerpoint/2010/main" val="2962681917"/>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137 zalo kim anh">
            <a:extLst>
              <a:ext uri="{FF2B5EF4-FFF2-40B4-BE49-F238E27FC236}">
                <a16:creationId xmlns="" xmlns:a16="http://schemas.microsoft.com/office/drawing/2014/main"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 xmlns:a16="http://schemas.microsoft.com/office/drawing/2014/main" id="{9A5A4CF5-4EAB-B249-FA28-ECDB9CE61952}"/>
                </a:ext>
              </a:extLst>
            </p:cNvPr>
            <p:cNvSpPr txBox="1"/>
            <p:nvPr/>
          </p:nvSpPr>
          <p:spPr>
            <a:xfrm>
              <a:off x="1661131" y="1022889"/>
              <a:ext cx="7209949" cy="1002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CHƯA CHÍNH XÁC!</a:t>
              </a:r>
            </a:p>
          </p:txBody>
        </p:sp>
        <p:sp>
          <p:nvSpPr>
            <p:cNvPr id="5" name="Rectangle 4">
              <a:extLst>
                <a:ext uri="{FF2B5EF4-FFF2-40B4-BE49-F238E27FC236}">
                  <a16:creationId xmlns="" xmlns:a16="http://schemas.microsoft.com/office/drawing/2014/main"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137 zalo kim anh">
            <a:extLst>
              <a:ext uri="{FF2B5EF4-FFF2-40B4-BE49-F238E27FC236}">
                <a16:creationId xmlns="" xmlns:a16="http://schemas.microsoft.com/office/drawing/2014/main"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 xmlns:a16="http://schemas.microsoft.com/office/drawing/2014/main"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 xmlns:a16="http://schemas.microsoft.com/office/drawing/2014/main"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137 zalo kim anh">
            <a:hlinkClick r:id="rId3" action="ppaction://hlinksldjump"/>
            <a:extLst>
              <a:ext uri="{FF2B5EF4-FFF2-40B4-BE49-F238E27FC236}">
                <a16:creationId xmlns="" xmlns:a16="http://schemas.microsoft.com/office/drawing/2014/main"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TIẾP</a:t>
            </a:r>
          </a:p>
        </p:txBody>
      </p:sp>
      <p:sp>
        <p:nvSpPr>
          <p:cNvPr id="13" name="TextBox 12" descr="137 zalo kim anh">
            <a:extLst>
              <a:ext uri="{FF2B5EF4-FFF2-40B4-BE49-F238E27FC236}">
                <a16:creationId xmlns="" xmlns:a16="http://schemas.microsoft.com/office/drawing/2014/main" id="{B5F8749A-BA0B-BB47-7162-E9B35944DB2F}"/>
              </a:ext>
            </a:extLst>
          </p:cNvPr>
          <p:cNvSpPr txBox="1"/>
          <p:nvPr/>
        </p:nvSpPr>
        <p:spPr>
          <a:xfrm>
            <a:off x="993874" y="3084420"/>
            <a:ext cx="42627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Dancing Script" pitchFamily="2" charset="0"/>
                <a:ea typeface="+mn-ea"/>
                <a:cs typeface="+mn-cs"/>
              </a:rPr>
              <a:t>Đáp án đúng: </a:t>
            </a:r>
          </a:p>
        </p:txBody>
      </p:sp>
      <p:sp>
        <p:nvSpPr>
          <p:cNvPr id="15" name="TextBox 14" descr="137 zalo kim anh">
            <a:extLst>
              <a:ext uri="{FF2B5EF4-FFF2-40B4-BE49-F238E27FC236}">
                <a16:creationId xmlns="" xmlns:a16="http://schemas.microsoft.com/office/drawing/2014/main" id="{45282362-BB83-F407-E931-06F8E4EFE06B}"/>
              </a:ext>
            </a:extLst>
          </p:cNvPr>
          <p:cNvSpPr txBox="1"/>
          <p:nvPr/>
        </p:nvSpPr>
        <p:spPr>
          <a:xfrm>
            <a:off x="1018670" y="4197136"/>
            <a:ext cx="10191031" cy="1200329"/>
          </a:xfrm>
          <a:prstGeom prst="rect">
            <a:avLst/>
          </a:prstGeom>
          <a:noFill/>
        </p:spPr>
        <p:txBody>
          <a:bodyPr wrap="square">
            <a:spAutoFit/>
          </a:bodyPr>
          <a:lstStyle/>
          <a:p>
            <a:pPr indent="202565" algn="ctr"/>
            <a:r>
              <a:rPr lang="en-US" sz="3600" b="1">
                <a:solidFill>
                  <a:schemeClr val="bg1"/>
                </a:solidFill>
                <a:effectLst/>
                <a:latin typeface="#9Slide03 AllRoundGothic" panose="020B0703020202020104" pitchFamily="34" charset="0"/>
                <a:ea typeface="Times New Roman" panose="02020603050405020304" pitchFamily="18" charset="0"/>
              </a:rPr>
              <a:t>D.</a:t>
            </a:r>
            <a:r>
              <a:rPr lang="en-US" sz="3600">
                <a:solidFill>
                  <a:schemeClr val="bg1"/>
                </a:solidFill>
                <a:effectLst/>
                <a:latin typeface="#9Slide03 AllRoundGothic" panose="020B0703020202020104" pitchFamily="34" charset="0"/>
                <a:ea typeface="Times New Roman" panose="02020603050405020304" pitchFamily="18" charset="0"/>
              </a:rPr>
              <a:t> Lực ma sát trượt căn trở chuyển động trượt của vật này trên bề mặt vật kia.</a:t>
            </a:r>
          </a:p>
        </p:txBody>
      </p:sp>
    </p:spTree>
    <p:extLst>
      <p:ext uri="{BB962C8B-B14F-4D97-AF65-F5344CB8AC3E}">
        <p14:creationId xmlns:p14="http://schemas.microsoft.com/office/powerpoint/2010/main" val="3300626815"/>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grpSp>
        <p:nvGrpSpPr>
          <p:cNvPr id="16" name="Group 15" descr="137 zalo kim anh">
            <a:extLst>
              <a:ext uri="{FF2B5EF4-FFF2-40B4-BE49-F238E27FC236}">
                <a16:creationId xmlns="" xmlns:a16="http://schemas.microsoft.com/office/drawing/2014/main" id="{95C21B80-0D98-065F-3995-FE935CC32516}"/>
              </a:ext>
            </a:extLst>
          </p:cNvPr>
          <p:cNvGrpSpPr/>
          <p:nvPr/>
        </p:nvGrpSpPr>
        <p:grpSpPr>
          <a:xfrm>
            <a:off x="8602155" y="3828254"/>
            <a:ext cx="2619217" cy="1764589"/>
            <a:chOff x="2656538" y="5206857"/>
            <a:chExt cx="2619217" cy="1764589"/>
          </a:xfrm>
        </p:grpSpPr>
        <p:pic>
          <p:nvPicPr>
            <p:cNvPr id="17" name="Picture 8" descr="Gold Bar Vector Images (over 29,000)">
              <a:extLst>
                <a:ext uri="{FF2B5EF4-FFF2-40B4-BE49-F238E27FC236}">
                  <a16:creationId xmlns="" xmlns:a16="http://schemas.microsoft.com/office/drawing/2014/main" id="{FD0F4D95-6037-EAC0-D5ED-4A37EC673F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95866" y="520685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6E6E69EB-0052-38A2-31DF-B290790911E3}"/>
                </a:ext>
              </a:extLst>
            </p:cNvPr>
            <p:cNvSpPr txBox="1"/>
            <p:nvPr/>
          </p:nvSpPr>
          <p:spPr>
            <a:xfrm>
              <a:off x="2656538" y="5612659"/>
              <a:ext cx="119936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grpSp>
      <p:grpSp>
        <p:nvGrpSpPr>
          <p:cNvPr id="19" name="Group 18" descr="137 zalo kim anh">
            <a:extLst>
              <a:ext uri="{FF2B5EF4-FFF2-40B4-BE49-F238E27FC236}">
                <a16:creationId xmlns="" xmlns:a16="http://schemas.microsoft.com/office/drawing/2014/main" id="{3141C58E-2B5F-B253-B564-4BB439D2B2FE}"/>
              </a:ext>
            </a:extLst>
          </p:cNvPr>
          <p:cNvGrpSpPr/>
          <p:nvPr/>
        </p:nvGrpSpPr>
        <p:grpSpPr>
          <a:xfrm>
            <a:off x="1427311" y="3825310"/>
            <a:ext cx="2363472" cy="1764589"/>
            <a:chOff x="2874661" y="5252612"/>
            <a:chExt cx="2363472" cy="1764589"/>
          </a:xfrm>
        </p:grpSpPr>
        <p:pic>
          <p:nvPicPr>
            <p:cNvPr id="20" name="Picture 8" descr="Gold Bar Vector Images (over 29,000)">
              <a:extLst>
                <a:ext uri="{FF2B5EF4-FFF2-40B4-BE49-F238E27FC236}">
                  <a16:creationId xmlns="" xmlns:a16="http://schemas.microsoft.com/office/drawing/2014/main" id="{39B83E5C-F3BF-A131-D66F-F316D5D178F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58244" y="5252612"/>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 xmlns:a16="http://schemas.microsoft.com/office/drawing/2014/main" id="{C099F6A7-5941-293E-4B0A-7CD7F3A53A32}"/>
                </a:ext>
              </a:extLst>
            </p:cNvPr>
            <p:cNvSpPr txBox="1"/>
            <p:nvPr/>
          </p:nvSpPr>
          <p:spPr>
            <a:xfrm>
              <a:off x="2874661" y="5627076"/>
              <a:ext cx="77938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 name="Group 13" descr="137 zalo kim anh">
            <a:extLst>
              <a:ext uri="{FF2B5EF4-FFF2-40B4-BE49-F238E27FC236}">
                <a16:creationId xmlns="" xmlns:a16="http://schemas.microsoft.com/office/drawing/2014/main" id="{6CB685F0-B9D6-47D2-A40E-18ED994B09CA}"/>
              </a:ext>
            </a:extLst>
          </p:cNvPr>
          <p:cNvGrpSpPr/>
          <p:nvPr/>
        </p:nvGrpSpPr>
        <p:grpSpPr>
          <a:xfrm>
            <a:off x="4594718" y="3825310"/>
            <a:ext cx="3266333" cy="1735842"/>
            <a:chOff x="1342383" y="5360996"/>
            <a:chExt cx="3266333" cy="1735842"/>
          </a:xfrm>
        </p:grpSpPr>
        <p:pic>
          <p:nvPicPr>
            <p:cNvPr id="2" name="Picture 1">
              <a:extLst>
                <a:ext uri="{FF2B5EF4-FFF2-40B4-BE49-F238E27FC236}">
                  <a16:creationId xmlns="" xmlns:a16="http://schemas.microsoft.com/office/drawing/2014/main" id="{DA51AE41-02B5-AD7C-D2B0-BC57213EF67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872874" y="5360996"/>
              <a:ext cx="1735842" cy="1735842"/>
            </a:xfrm>
            <a:prstGeom prst="rect">
              <a:avLst/>
            </a:prstGeom>
          </p:spPr>
        </p:pic>
        <p:sp>
          <p:nvSpPr>
            <p:cNvPr id="3" name="TextBox 2">
              <a:extLst>
                <a:ext uri="{FF2B5EF4-FFF2-40B4-BE49-F238E27FC236}">
                  <a16:creationId xmlns="" xmlns:a16="http://schemas.microsoft.com/office/drawing/2014/main" id="{D3FA7B2C-A2AC-D7D9-A78C-EA720B4EAB84}"/>
                </a:ext>
              </a:extLst>
            </p:cNvPr>
            <p:cNvSpPr txBox="1"/>
            <p:nvPr/>
          </p:nvSpPr>
          <p:spPr>
            <a:xfrm>
              <a:off x="1342383" y="5914581"/>
              <a:ext cx="18870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Hoán đổi</a:t>
              </a:r>
            </a:p>
          </p:txBody>
        </p:sp>
      </p:grpSp>
      <p:sp>
        <p:nvSpPr>
          <p:cNvPr id="6" name="Arrow: Pentagon 5" descr="137 zalo kim anh">
            <a:hlinkClick r:id="rId7" action="ppaction://hlinksldjump"/>
            <a:extLst>
              <a:ext uri="{FF2B5EF4-FFF2-40B4-BE49-F238E27FC236}">
                <a16:creationId xmlns="" xmlns:a16="http://schemas.microsoft.com/office/drawing/2014/main" id="{9D690B03-84A2-AE8D-605E-F9A003F6AE78}"/>
              </a:ext>
            </a:extLst>
          </p:cNvPr>
          <p:cNvSpPr/>
          <p:nvPr/>
        </p:nvSpPr>
        <p:spPr>
          <a:xfrm>
            <a:off x="892702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TIẾP</a:t>
            </a:r>
          </a:p>
        </p:txBody>
      </p:sp>
      <p:grpSp>
        <p:nvGrpSpPr>
          <p:cNvPr id="10" name="Group 9" descr="137 zalo kim anh">
            <a:extLst>
              <a:ext uri="{FF2B5EF4-FFF2-40B4-BE49-F238E27FC236}">
                <a16:creationId xmlns="" xmlns:a16="http://schemas.microsoft.com/office/drawing/2014/main"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 xmlns:a16="http://schemas.microsoft.com/office/drawing/2014/main"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 xmlns:a16="http://schemas.microsoft.com/office/drawing/2014/main"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22D14B49-8D6C-9109-B6F5-71AC283E6E2C}"/>
                </a:ext>
              </a:extLst>
            </p:cNvPr>
            <p:cNvSpPr txBox="1"/>
            <p:nvPr/>
          </p:nvSpPr>
          <p:spPr>
            <a:xfrm>
              <a:off x="3031699" y="973472"/>
              <a:ext cx="61286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CHỌN 1 RƯƠNG KHO BÁU</a:t>
              </a:r>
            </a:p>
          </p:txBody>
        </p:sp>
      </p:grpSp>
      <p:sp>
        <p:nvSpPr>
          <p:cNvPr id="13" name="TextBox 12" descr="137 zalo kim anh">
            <a:extLst>
              <a:ext uri="{FF2B5EF4-FFF2-40B4-BE49-F238E27FC236}">
                <a16:creationId xmlns="" xmlns:a16="http://schemas.microsoft.com/office/drawing/2014/main" id="{83C2AD98-5119-25BC-91DE-06F9E30CDBDD}"/>
              </a:ext>
            </a:extLst>
          </p:cNvPr>
          <p:cNvSpPr txBox="1"/>
          <p:nvPr/>
        </p:nvSpPr>
        <p:spPr>
          <a:xfrm>
            <a:off x="3861284" y="334969"/>
            <a:ext cx="44246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CHÍNH XÁC!</a:t>
            </a:r>
          </a:p>
        </p:txBody>
      </p:sp>
      <p:pic>
        <p:nvPicPr>
          <p:cNvPr id="8" name="Picture 6" descr="137 zalo kim anh">
            <a:extLst>
              <a:ext uri="{FF2B5EF4-FFF2-40B4-BE49-F238E27FC236}">
                <a16:creationId xmlns="" xmlns:a16="http://schemas.microsoft.com/office/drawing/2014/main" id="{CC913DAA-3520-F9E8-7255-0E3540F905E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36" t="5448" r="52244" b="51581"/>
          <a:stretch/>
        </p:blipFill>
        <p:spPr bwMode="auto">
          <a:xfrm>
            <a:off x="958404" y="3257166"/>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137 zalo kim anh">
            <a:extLst>
              <a:ext uri="{FF2B5EF4-FFF2-40B4-BE49-F238E27FC236}">
                <a16:creationId xmlns="" xmlns:a16="http://schemas.microsoft.com/office/drawing/2014/main" id="{18ACA4BA-3F3C-D5B1-42D2-EC309E3848B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137 zalo kim anh">
            <a:extLst>
              <a:ext uri="{FF2B5EF4-FFF2-40B4-BE49-F238E27FC236}">
                <a16:creationId xmlns="" xmlns:a16="http://schemas.microsoft.com/office/drawing/2014/main" id="{1681F1B9-7FF0-17B0-F867-A3F47DFDC5E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1613" t="4707" r="7767" b="52065"/>
          <a:stretch/>
        </p:blipFill>
        <p:spPr bwMode="auto">
          <a:xfrm>
            <a:off x="4556028" y="3254694"/>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624353"/>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137 zalo kim anh">
            <a:hlinkClick r:id="rId2" action="ppaction://hlinksldjump"/>
            <a:extLst>
              <a:ext uri="{FF2B5EF4-FFF2-40B4-BE49-F238E27FC236}">
                <a16:creationId xmlns="" xmlns:a16="http://schemas.microsoft.com/office/drawing/2014/main"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2395" algn="ctr"/>
            <a:r>
              <a:rPr lang="en-US" sz="3200" b="1">
                <a:effectLst/>
                <a:latin typeface="#9Slide03 AllRoundGothic" panose="020B0703020202020104" pitchFamily="34" charset="0"/>
                <a:ea typeface="Times New Roman" panose="02020603050405020304" pitchFamily="18" charset="0"/>
              </a:rPr>
              <a:t>A.</a:t>
            </a:r>
            <a:r>
              <a:rPr lang="en-US" sz="3200">
                <a:effectLst/>
                <a:latin typeface="#9Slide03 AllRoundGothic" panose="020B0703020202020104" pitchFamily="34" charset="0"/>
                <a:ea typeface="Times New Roman" panose="02020603050405020304" pitchFamily="18" charset="0"/>
              </a:rPr>
              <a:t> Người đi bộ trên mặt đất chịu lực cản của không khí.</a:t>
            </a:r>
          </a:p>
        </p:txBody>
      </p:sp>
      <p:sp>
        <p:nvSpPr>
          <p:cNvPr id="15" name="Rectangle 14" descr="137 zalo kim anh">
            <a:hlinkClick r:id="rId2" action="ppaction://hlinksldjump"/>
            <a:extLst>
              <a:ext uri="{FF2B5EF4-FFF2-40B4-BE49-F238E27FC236}">
                <a16:creationId xmlns="" xmlns:a16="http://schemas.microsoft.com/office/drawing/2014/main"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2395" algn="ctr"/>
            <a:r>
              <a:rPr lang="en-US" sz="3200" b="1">
                <a:effectLst/>
                <a:latin typeface="#9Slide03 AllRoundGothic" panose="020B0703020202020104" pitchFamily="34" charset="0"/>
                <a:ea typeface="Times New Roman" panose="02020603050405020304" pitchFamily="18" charset="0"/>
              </a:rPr>
              <a:t>C.</a:t>
            </a:r>
            <a:r>
              <a:rPr lang="en-US" sz="3200">
                <a:effectLst/>
                <a:latin typeface="#9Slide03 AllRoundGothic" panose="020B0703020202020104" pitchFamily="34" charset="0"/>
                <a:ea typeface="Times New Roman" panose="02020603050405020304" pitchFamily="18" charset="0"/>
              </a:rPr>
              <a:t> Xe ô tô đang chạy chịu lực cản của không khí.</a:t>
            </a:r>
          </a:p>
        </p:txBody>
      </p:sp>
      <p:sp>
        <p:nvSpPr>
          <p:cNvPr id="18" name="Rectangle 17" descr="137 zalo kim anh">
            <a:hlinkClick r:id="rId3" action="ppaction://hlinksldjump"/>
            <a:extLst>
              <a:ext uri="{FF2B5EF4-FFF2-40B4-BE49-F238E27FC236}">
                <a16:creationId xmlns="" xmlns:a16="http://schemas.microsoft.com/office/drawing/2014/main" id="{A3EE9F35-2B6D-1C62-68D2-B70DCB68AFDD}"/>
              </a:ext>
            </a:extLst>
          </p:cNvPr>
          <p:cNvSpPr/>
          <p:nvPr/>
        </p:nvSpPr>
        <p:spPr>
          <a:xfrm>
            <a:off x="132248" y="4668339"/>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2395" algn="ctr"/>
            <a:r>
              <a:rPr lang="en-US" sz="3200" b="1">
                <a:latin typeface="#9Slide03 AllRoundGothic" panose="020B0703020202020104" pitchFamily="34" charset="0"/>
                <a:ea typeface="Times New Roman" panose="02020603050405020304" pitchFamily="18" charset="0"/>
              </a:rPr>
              <a:t>B</a:t>
            </a:r>
            <a:r>
              <a:rPr lang="en-US" sz="3200" b="1">
                <a:effectLst/>
                <a:latin typeface="#9Slide03 AllRoundGothic" panose="020B0703020202020104" pitchFamily="34" charset="0"/>
                <a:ea typeface="Times New Roman" panose="02020603050405020304" pitchFamily="18" charset="0"/>
              </a:rPr>
              <a:t>.</a:t>
            </a:r>
            <a:r>
              <a:rPr lang="en-US" sz="3200">
                <a:effectLst/>
                <a:latin typeface="#9Slide03 AllRoundGothic" panose="020B0703020202020104" pitchFamily="34" charset="0"/>
                <a:ea typeface="Times New Roman" panose="02020603050405020304" pitchFamily="18" charset="0"/>
              </a:rPr>
              <a:t> Người đang bơi trong nước chịu cả lực cản của không khí và của nước.</a:t>
            </a:r>
          </a:p>
        </p:txBody>
      </p:sp>
      <p:sp>
        <p:nvSpPr>
          <p:cNvPr id="21" name="Rectangle 20" descr="137 zalo kim anh">
            <a:hlinkClick r:id="rId2" action="ppaction://hlinksldjump"/>
            <a:extLst>
              <a:ext uri="{FF2B5EF4-FFF2-40B4-BE49-F238E27FC236}">
                <a16:creationId xmlns="" xmlns:a16="http://schemas.microsoft.com/office/drawing/2014/main"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2395" algn="ctr"/>
            <a:r>
              <a:rPr lang="en-US" sz="3200" b="1">
                <a:effectLst/>
                <a:latin typeface="#9Slide03 AllRoundGothic" panose="020B0703020202020104" pitchFamily="34" charset="0"/>
                <a:ea typeface="Times New Roman" panose="02020603050405020304" pitchFamily="18" charset="0"/>
              </a:rPr>
              <a:t>D.</a:t>
            </a:r>
            <a:r>
              <a:rPr lang="en-US" sz="3200">
                <a:effectLst/>
                <a:latin typeface="#9Slide03 AllRoundGothic" panose="020B0703020202020104" pitchFamily="34" charset="0"/>
                <a:ea typeface="Times New Roman" panose="02020603050405020304" pitchFamily="18" charset="0"/>
              </a:rPr>
              <a:t> Máy bay đang bay chịu lực cản của không khí.</a:t>
            </a:r>
          </a:p>
        </p:txBody>
      </p:sp>
      <p:sp>
        <p:nvSpPr>
          <p:cNvPr id="24" name="Rectangle 23" descr="137 zalo kim anh">
            <a:extLst>
              <a:ext uri="{FF2B5EF4-FFF2-40B4-BE49-F238E27FC236}">
                <a16:creationId xmlns="" xmlns:a16="http://schemas.microsoft.com/office/drawing/2014/main"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4400" b="1">
                <a:solidFill>
                  <a:schemeClr val="tx1"/>
                </a:solidFill>
                <a:effectLst/>
                <a:latin typeface="#9Slide03 AllRoundGothic" panose="020B0703020202020104" pitchFamily="34" charset="0"/>
                <a:ea typeface="Times New Roman" panose="02020603050405020304" pitchFamily="18" charset="0"/>
              </a:rPr>
              <a:t>Câu 6:</a:t>
            </a:r>
            <a:r>
              <a:rPr lang="en-US" sz="4400">
                <a:solidFill>
                  <a:schemeClr val="tx1"/>
                </a:solidFill>
                <a:effectLst/>
                <a:latin typeface="#9Slide03 AllRoundGothic" panose="020B0703020202020104" pitchFamily="34" charset="0"/>
                <a:ea typeface="Times New Roman" panose="02020603050405020304" pitchFamily="18" charset="0"/>
              </a:rPr>
              <a:t> Trong các phát biểu sau đây, phát biểu nào là </a:t>
            </a:r>
            <a:r>
              <a:rPr lang="en-US" sz="4400" b="1">
                <a:solidFill>
                  <a:schemeClr val="tx1"/>
                </a:solidFill>
                <a:effectLst/>
                <a:latin typeface="#9Slide03 AllRoundGothic" panose="020B0703020202020104" pitchFamily="34" charset="0"/>
                <a:ea typeface="Times New Roman" panose="02020603050405020304" pitchFamily="18" charset="0"/>
              </a:rPr>
              <a:t>sai</a:t>
            </a:r>
            <a:r>
              <a:rPr lang="en-US" sz="4400">
                <a:solidFill>
                  <a:schemeClr val="tx1"/>
                </a:solidFill>
                <a:effectLst/>
                <a:latin typeface="#9Slide03 AllRoundGothic" panose="020B0703020202020104" pitchFamily="34" charset="0"/>
                <a:ea typeface="Times New Roman" panose="02020603050405020304" pitchFamily="18" charset="0"/>
              </a:rPr>
              <a:t>?</a:t>
            </a:r>
          </a:p>
        </p:txBody>
      </p:sp>
    </p:spTree>
    <p:extLst>
      <p:ext uri="{BB962C8B-B14F-4D97-AF65-F5344CB8AC3E}">
        <p14:creationId xmlns:p14="http://schemas.microsoft.com/office/powerpoint/2010/main" val="1654342409"/>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137 zalo kim anh">
            <a:extLst>
              <a:ext uri="{FF2B5EF4-FFF2-40B4-BE49-F238E27FC236}">
                <a16:creationId xmlns="" xmlns:a16="http://schemas.microsoft.com/office/drawing/2014/main"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 xmlns:a16="http://schemas.microsoft.com/office/drawing/2014/main" id="{9A5A4CF5-4EAB-B249-FA28-ECDB9CE61952}"/>
                </a:ext>
              </a:extLst>
            </p:cNvPr>
            <p:cNvSpPr txBox="1"/>
            <p:nvPr/>
          </p:nvSpPr>
          <p:spPr>
            <a:xfrm>
              <a:off x="1661131" y="1022889"/>
              <a:ext cx="7209949" cy="1002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CHƯA CHÍNH XÁC!</a:t>
              </a:r>
            </a:p>
          </p:txBody>
        </p:sp>
        <p:sp>
          <p:nvSpPr>
            <p:cNvPr id="5" name="Rectangle 4">
              <a:extLst>
                <a:ext uri="{FF2B5EF4-FFF2-40B4-BE49-F238E27FC236}">
                  <a16:creationId xmlns="" xmlns:a16="http://schemas.microsoft.com/office/drawing/2014/main"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137 zalo kim anh">
            <a:extLst>
              <a:ext uri="{FF2B5EF4-FFF2-40B4-BE49-F238E27FC236}">
                <a16:creationId xmlns="" xmlns:a16="http://schemas.microsoft.com/office/drawing/2014/main"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 xmlns:a16="http://schemas.microsoft.com/office/drawing/2014/main"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 xmlns:a16="http://schemas.microsoft.com/office/drawing/2014/main"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137 zalo kim anh">
            <a:hlinkClick r:id="rId3" action="ppaction://hlinksldjump"/>
            <a:extLst>
              <a:ext uri="{FF2B5EF4-FFF2-40B4-BE49-F238E27FC236}">
                <a16:creationId xmlns="" xmlns:a16="http://schemas.microsoft.com/office/drawing/2014/main"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TIẾP</a:t>
            </a:r>
          </a:p>
        </p:txBody>
      </p:sp>
      <p:sp>
        <p:nvSpPr>
          <p:cNvPr id="13" name="TextBox 12" descr="137 zalo kim anh">
            <a:extLst>
              <a:ext uri="{FF2B5EF4-FFF2-40B4-BE49-F238E27FC236}">
                <a16:creationId xmlns="" xmlns:a16="http://schemas.microsoft.com/office/drawing/2014/main" id="{B5F8749A-BA0B-BB47-7162-E9B35944DB2F}"/>
              </a:ext>
            </a:extLst>
          </p:cNvPr>
          <p:cNvSpPr txBox="1"/>
          <p:nvPr/>
        </p:nvSpPr>
        <p:spPr>
          <a:xfrm>
            <a:off x="993874" y="3084420"/>
            <a:ext cx="42627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Dancing Script" pitchFamily="2" charset="0"/>
                <a:ea typeface="+mn-ea"/>
                <a:cs typeface="+mn-cs"/>
              </a:rPr>
              <a:t>Đáp án đúng: </a:t>
            </a:r>
          </a:p>
        </p:txBody>
      </p:sp>
      <p:sp>
        <p:nvSpPr>
          <p:cNvPr id="15" name="TextBox 14" descr="137 zalo kim anh">
            <a:extLst>
              <a:ext uri="{FF2B5EF4-FFF2-40B4-BE49-F238E27FC236}">
                <a16:creationId xmlns="" xmlns:a16="http://schemas.microsoft.com/office/drawing/2014/main" id="{45282362-BB83-F407-E931-06F8E4EFE06B}"/>
              </a:ext>
            </a:extLst>
          </p:cNvPr>
          <p:cNvSpPr txBox="1"/>
          <p:nvPr/>
        </p:nvSpPr>
        <p:spPr>
          <a:xfrm>
            <a:off x="1018670" y="4197136"/>
            <a:ext cx="10191031" cy="1200329"/>
          </a:xfrm>
          <a:prstGeom prst="rect">
            <a:avLst/>
          </a:prstGeom>
          <a:noFill/>
        </p:spPr>
        <p:txBody>
          <a:bodyPr wrap="square">
            <a:spAutoFit/>
          </a:bodyPr>
          <a:lstStyle/>
          <a:p>
            <a:pPr indent="112395" algn="ctr"/>
            <a:r>
              <a:rPr lang="en-US" sz="3600" b="1">
                <a:solidFill>
                  <a:schemeClr val="bg1"/>
                </a:solidFill>
                <a:latin typeface="#9Slide03 AllRoundGothic" panose="020B0703020202020104" pitchFamily="34" charset="0"/>
                <a:ea typeface="Times New Roman" panose="02020603050405020304" pitchFamily="18" charset="0"/>
              </a:rPr>
              <a:t>B</a:t>
            </a:r>
            <a:r>
              <a:rPr lang="en-US" sz="3600" b="1">
                <a:solidFill>
                  <a:schemeClr val="bg1"/>
                </a:solidFill>
                <a:effectLst/>
                <a:latin typeface="#9Slide03 AllRoundGothic" panose="020B0703020202020104" pitchFamily="34" charset="0"/>
                <a:ea typeface="Times New Roman" panose="02020603050405020304" pitchFamily="18" charset="0"/>
              </a:rPr>
              <a:t>.</a:t>
            </a:r>
            <a:r>
              <a:rPr lang="en-US" sz="3600">
                <a:solidFill>
                  <a:schemeClr val="bg1"/>
                </a:solidFill>
                <a:effectLst/>
                <a:latin typeface="#9Slide03 AllRoundGothic" panose="020B0703020202020104" pitchFamily="34" charset="0"/>
                <a:ea typeface="Times New Roman" panose="02020603050405020304" pitchFamily="18" charset="0"/>
              </a:rPr>
              <a:t> Người đang bơi trong nước chịu cả lực cản của không khí và của nước.</a:t>
            </a:r>
          </a:p>
        </p:txBody>
      </p:sp>
    </p:spTree>
    <p:extLst>
      <p:ext uri="{BB962C8B-B14F-4D97-AF65-F5344CB8AC3E}">
        <p14:creationId xmlns:p14="http://schemas.microsoft.com/office/powerpoint/2010/main" val="3556522333"/>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grpSp>
        <p:nvGrpSpPr>
          <p:cNvPr id="16" name="Group 15" descr="137 zalo kim anh">
            <a:extLst>
              <a:ext uri="{FF2B5EF4-FFF2-40B4-BE49-F238E27FC236}">
                <a16:creationId xmlns="" xmlns:a16="http://schemas.microsoft.com/office/drawing/2014/main" id="{95C21B80-0D98-065F-3995-FE935CC32516}"/>
              </a:ext>
            </a:extLst>
          </p:cNvPr>
          <p:cNvGrpSpPr/>
          <p:nvPr/>
        </p:nvGrpSpPr>
        <p:grpSpPr>
          <a:xfrm>
            <a:off x="8602155" y="3828254"/>
            <a:ext cx="2619217" cy="1764589"/>
            <a:chOff x="2656538" y="5206857"/>
            <a:chExt cx="2619217" cy="1764589"/>
          </a:xfrm>
        </p:grpSpPr>
        <p:pic>
          <p:nvPicPr>
            <p:cNvPr id="17" name="Picture 8" descr="Gold Bar Vector Images (over 29,000)">
              <a:extLst>
                <a:ext uri="{FF2B5EF4-FFF2-40B4-BE49-F238E27FC236}">
                  <a16:creationId xmlns="" xmlns:a16="http://schemas.microsoft.com/office/drawing/2014/main" id="{FD0F4D95-6037-EAC0-D5ED-4A37EC673F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95866" y="520685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6E6E69EB-0052-38A2-31DF-B290790911E3}"/>
                </a:ext>
              </a:extLst>
            </p:cNvPr>
            <p:cNvSpPr txBox="1"/>
            <p:nvPr/>
          </p:nvSpPr>
          <p:spPr>
            <a:xfrm>
              <a:off x="2656538" y="5612659"/>
              <a:ext cx="13468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+40</a:t>
              </a:r>
            </a:p>
          </p:txBody>
        </p:sp>
      </p:grpSp>
      <p:grpSp>
        <p:nvGrpSpPr>
          <p:cNvPr id="19" name="Group 18" descr="137 zalo kim anh">
            <a:extLst>
              <a:ext uri="{FF2B5EF4-FFF2-40B4-BE49-F238E27FC236}">
                <a16:creationId xmlns="" xmlns:a16="http://schemas.microsoft.com/office/drawing/2014/main" id="{3141C58E-2B5F-B253-B564-4BB439D2B2FE}"/>
              </a:ext>
            </a:extLst>
          </p:cNvPr>
          <p:cNvGrpSpPr/>
          <p:nvPr/>
        </p:nvGrpSpPr>
        <p:grpSpPr>
          <a:xfrm>
            <a:off x="5055564" y="3828255"/>
            <a:ext cx="2363472" cy="1764589"/>
            <a:chOff x="2874661" y="5252612"/>
            <a:chExt cx="2363472" cy="1764589"/>
          </a:xfrm>
        </p:grpSpPr>
        <p:pic>
          <p:nvPicPr>
            <p:cNvPr id="20" name="Picture 8" descr="Gold Bar Vector Images (over 29,000)">
              <a:extLst>
                <a:ext uri="{FF2B5EF4-FFF2-40B4-BE49-F238E27FC236}">
                  <a16:creationId xmlns="" xmlns:a16="http://schemas.microsoft.com/office/drawing/2014/main" id="{39B83E5C-F3BF-A131-D66F-F316D5D178F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58244" y="5252612"/>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 xmlns:a16="http://schemas.microsoft.com/office/drawing/2014/main" id="{C099F6A7-5941-293E-4B0A-7CD7F3A53A32}"/>
                </a:ext>
              </a:extLst>
            </p:cNvPr>
            <p:cNvSpPr txBox="1"/>
            <p:nvPr/>
          </p:nvSpPr>
          <p:spPr>
            <a:xfrm>
              <a:off x="2874661" y="5627076"/>
              <a:ext cx="77938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:2</a:t>
              </a:r>
            </a:p>
          </p:txBody>
        </p:sp>
      </p:grpSp>
      <p:sp>
        <p:nvSpPr>
          <p:cNvPr id="6" name="Arrow: Pentagon 5" descr="137 zalo kim anh">
            <a:hlinkClick r:id="rId5" action="ppaction://hlinksldjump"/>
            <a:extLst>
              <a:ext uri="{FF2B5EF4-FFF2-40B4-BE49-F238E27FC236}">
                <a16:creationId xmlns="" xmlns:a16="http://schemas.microsoft.com/office/drawing/2014/main" id="{9D690B03-84A2-AE8D-605E-F9A003F6AE78}"/>
              </a:ext>
            </a:extLst>
          </p:cNvPr>
          <p:cNvSpPr/>
          <p:nvPr/>
        </p:nvSpPr>
        <p:spPr>
          <a:xfrm>
            <a:off x="892702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TIẾP</a:t>
            </a:r>
          </a:p>
        </p:txBody>
      </p:sp>
      <p:grpSp>
        <p:nvGrpSpPr>
          <p:cNvPr id="10" name="Group 9" descr="137 zalo kim anh">
            <a:extLst>
              <a:ext uri="{FF2B5EF4-FFF2-40B4-BE49-F238E27FC236}">
                <a16:creationId xmlns="" xmlns:a16="http://schemas.microsoft.com/office/drawing/2014/main"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 xmlns:a16="http://schemas.microsoft.com/office/drawing/2014/main"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 xmlns:a16="http://schemas.microsoft.com/office/drawing/2014/main"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22D14B49-8D6C-9109-B6F5-71AC283E6E2C}"/>
                </a:ext>
              </a:extLst>
            </p:cNvPr>
            <p:cNvSpPr txBox="1"/>
            <p:nvPr/>
          </p:nvSpPr>
          <p:spPr>
            <a:xfrm>
              <a:off x="3031699" y="973472"/>
              <a:ext cx="61286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CHỌN 1 RƯƠNG KHO BÁU</a:t>
              </a:r>
            </a:p>
          </p:txBody>
        </p:sp>
      </p:grpSp>
      <p:sp>
        <p:nvSpPr>
          <p:cNvPr id="13" name="TextBox 12" descr="137 zalo kim anh">
            <a:extLst>
              <a:ext uri="{FF2B5EF4-FFF2-40B4-BE49-F238E27FC236}">
                <a16:creationId xmlns="" xmlns:a16="http://schemas.microsoft.com/office/drawing/2014/main" id="{83C2AD98-5119-25BC-91DE-06F9E30CDBDD}"/>
              </a:ext>
            </a:extLst>
          </p:cNvPr>
          <p:cNvSpPr txBox="1"/>
          <p:nvPr/>
        </p:nvSpPr>
        <p:spPr>
          <a:xfrm>
            <a:off x="3861284" y="334969"/>
            <a:ext cx="44246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CHÍNH XÁC!</a:t>
            </a:r>
          </a:p>
        </p:txBody>
      </p:sp>
      <p:grpSp>
        <p:nvGrpSpPr>
          <p:cNvPr id="22" name="Group 21" descr="137 zalo kim anh">
            <a:extLst>
              <a:ext uri="{FF2B5EF4-FFF2-40B4-BE49-F238E27FC236}">
                <a16:creationId xmlns="" xmlns:a16="http://schemas.microsoft.com/office/drawing/2014/main" id="{598A85AD-2379-4FE2-219A-7FF08ECCAE32}"/>
              </a:ext>
            </a:extLst>
          </p:cNvPr>
          <p:cNvGrpSpPr/>
          <p:nvPr/>
        </p:nvGrpSpPr>
        <p:grpSpPr>
          <a:xfrm>
            <a:off x="1451713" y="3290354"/>
            <a:ext cx="2089458" cy="2437348"/>
            <a:chOff x="8936288" y="3231443"/>
            <a:chExt cx="2089458" cy="2437348"/>
          </a:xfrm>
        </p:grpSpPr>
        <p:pic>
          <p:nvPicPr>
            <p:cNvPr id="23" name="Picture 2" descr="Pirate flag. Skull and bones on black ribbon. element of death. Emblem and  symbol of theft and robber. Cartoon flat illustration. jolly Roger Stock  Vector | Adobe Stock">
              <a:extLst>
                <a:ext uri="{FF2B5EF4-FFF2-40B4-BE49-F238E27FC236}">
                  <a16:creationId xmlns="" xmlns:a16="http://schemas.microsoft.com/office/drawing/2014/main" id="{A23DB6D8-38E3-9B31-D067-D951BDBF499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4800" y1="41600" x2="34800" y2="41600"/>
                          <a14:foregroundMark x1="34800" y1="41600" x2="34800" y2="41600"/>
                          <a14:foregroundMark x1="34800" y1="41600" x2="34800" y2="41600"/>
                          <a14:foregroundMark x1="51500" y1="40200" x2="56900" y2="52400"/>
                          <a14:foregroundMark x1="35000" y1="61900" x2="35000" y2="61900"/>
                          <a14:foregroundMark x1="35000" y1="61900" x2="35000" y2="61900"/>
                          <a14:foregroundMark x1="70900" y1="57900" x2="70900" y2="57900"/>
                          <a14:foregroundMark x1="70900" y1="57900" x2="70900" y2="57900"/>
                          <a14:foregroundMark x1="64200" y1="57200" x2="70700" y2="56900"/>
                          <a14:foregroundMark x1="66000" y1="34800" x2="63500" y2="39800"/>
                          <a14:foregroundMark x1="30900" y1="63100" x2="38800" y2="58600"/>
                          <a14:foregroundMark x1="38800" y1="58600" x2="39500" y2="57900"/>
                        </a14:backgroundRemoval>
                      </a14:imgEffect>
                    </a14:imgLayer>
                  </a14:imgProps>
                </a:ext>
                <a:ext uri="{28A0092B-C50C-407E-A947-70E740481C1C}">
                  <a14:useLocalDpi xmlns:a14="http://schemas.microsoft.com/office/drawing/2010/main" val="0"/>
                </a:ext>
              </a:extLst>
            </a:blip>
            <a:srcRect/>
            <a:stretch>
              <a:fillRect/>
            </a:stretch>
          </p:blipFill>
          <p:spPr bwMode="auto">
            <a:xfrm>
              <a:off x="9151096" y="3231443"/>
              <a:ext cx="1540297" cy="1540297"/>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 xmlns:a16="http://schemas.microsoft.com/office/drawing/2014/main" id="{5C958E61-82D6-628F-148A-BE09FC36A5D8}"/>
                </a:ext>
              </a:extLst>
            </p:cNvPr>
            <p:cNvGrpSpPr/>
            <p:nvPr/>
          </p:nvGrpSpPr>
          <p:grpSpPr>
            <a:xfrm>
              <a:off x="8936288" y="4310004"/>
              <a:ext cx="2089458" cy="1358787"/>
              <a:chOff x="2918985" y="5504811"/>
              <a:chExt cx="2089458" cy="1358787"/>
            </a:xfrm>
          </p:grpSpPr>
          <p:pic>
            <p:nvPicPr>
              <p:cNvPr id="25" name="Picture 8" descr="Gold Bar Vector Images (over 29,000)">
                <a:extLst>
                  <a:ext uri="{FF2B5EF4-FFF2-40B4-BE49-F238E27FC236}">
                    <a16:creationId xmlns="" xmlns:a16="http://schemas.microsoft.com/office/drawing/2014/main" id="{3BD82FCA-5855-B5CC-87B8-027411A928C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14878" y="5504811"/>
                <a:ext cx="1293565" cy="135878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 xmlns:a16="http://schemas.microsoft.com/office/drawing/2014/main" id="{6FF53957-6362-8309-25CE-F624761B844B}"/>
                  </a:ext>
                </a:extLst>
              </p:cNvPr>
              <p:cNvSpPr txBox="1"/>
              <p:nvPr/>
            </p:nvSpPr>
            <p:spPr>
              <a:xfrm>
                <a:off x="2918985" y="5626089"/>
                <a:ext cx="9637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30</a:t>
                </a:r>
              </a:p>
            </p:txBody>
          </p:sp>
        </p:grpSp>
      </p:grpSp>
      <p:pic>
        <p:nvPicPr>
          <p:cNvPr id="2" name="Picture 6" descr="137 zalo kim anh">
            <a:extLst>
              <a:ext uri="{FF2B5EF4-FFF2-40B4-BE49-F238E27FC236}">
                <a16:creationId xmlns="" xmlns:a16="http://schemas.microsoft.com/office/drawing/2014/main" id="{0EF06D64-0314-8241-F086-DA2069FC203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36" t="5448" r="52244" b="51581"/>
          <a:stretch/>
        </p:blipFill>
        <p:spPr bwMode="auto">
          <a:xfrm>
            <a:off x="694061" y="3305560"/>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137 zalo kim anh">
            <a:extLst>
              <a:ext uri="{FF2B5EF4-FFF2-40B4-BE49-F238E27FC236}">
                <a16:creationId xmlns="" xmlns:a16="http://schemas.microsoft.com/office/drawing/2014/main" id="{A37A10B7-E33C-30CD-197A-C0E186FF213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137 zalo kim anh">
            <a:extLst>
              <a:ext uri="{FF2B5EF4-FFF2-40B4-BE49-F238E27FC236}">
                <a16:creationId xmlns="" xmlns:a16="http://schemas.microsoft.com/office/drawing/2014/main" id="{A8F3C7BA-39CD-F7FC-5851-A45C398A751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1613" t="4707" r="7767" b="52065"/>
          <a:stretch/>
        </p:blipFill>
        <p:spPr bwMode="auto">
          <a:xfrm>
            <a:off x="4556028" y="3254694"/>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772638"/>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137 zalo kim anh">
            <a:hlinkClick r:id="rId2" action="ppaction://hlinksldjump"/>
            <a:extLst>
              <a:ext uri="{FF2B5EF4-FFF2-40B4-BE49-F238E27FC236}">
                <a16:creationId xmlns="" xmlns:a16="http://schemas.microsoft.com/office/drawing/2014/main"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ctr"/>
            <a:r>
              <a:rPr lang="en-US" sz="3200" b="1">
                <a:effectLst/>
                <a:latin typeface="#9Slide03 AllRoundGothic" panose="020B0703020202020104" pitchFamily="34" charset="0"/>
                <a:ea typeface="Times New Roman" panose="02020603050405020304" pitchFamily="18" charset="0"/>
              </a:rPr>
              <a:t>A.</a:t>
            </a:r>
            <a:r>
              <a:rPr lang="en-US" sz="3200">
                <a:effectLst/>
                <a:latin typeface="#9Slide03 AllRoundGothic" panose="020B0703020202020104" pitchFamily="34" charset="0"/>
                <a:ea typeface="Times New Roman" panose="02020603050405020304" pitchFamily="18" charset="0"/>
              </a:rPr>
              <a:t> Độ lớn của lực cản càng lớn khi diện tích mặt cản càng lớn.</a:t>
            </a:r>
          </a:p>
        </p:txBody>
      </p:sp>
      <p:sp>
        <p:nvSpPr>
          <p:cNvPr id="15" name="Rectangle 14" descr="137 zalo kim anh">
            <a:hlinkClick r:id="rId3" action="ppaction://hlinksldjump"/>
            <a:extLst>
              <a:ext uri="{FF2B5EF4-FFF2-40B4-BE49-F238E27FC236}">
                <a16:creationId xmlns="" xmlns:a16="http://schemas.microsoft.com/office/drawing/2014/main"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ctr"/>
            <a:r>
              <a:rPr lang="en-US" sz="3200" b="1">
                <a:effectLst/>
                <a:latin typeface="#9Slide03 AllRoundGothic" panose="020B0703020202020104" pitchFamily="34" charset="0"/>
                <a:ea typeface="Times New Roman" panose="02020603050405020304" pitchFamily="18" charset="0"/>
              </a:rPr>
              <a:t>B.</a:t>
            </a:r>
            <a:r>
              <a:rPr lang="en-US" sz="3200">
                <a:effectLst/>
                <a:latin typeface="#9Slide03 AllRoundGothic" panose="020B0703020202020104" pitchFamily="34" charset="0"/>
                <a:ea typeface="Times New Roman" panose="02020603050405020304" pitchFamily="18" charset="0"/>
              </a:rPr>
              <a:t> Độ lớn của lực cản càng lớn khi diện tích mặt cản càng nhỏ.</a:t>
            </a:r>
          </a:p>
        </p:txBody>
      </p:sp>
      <p:sp>
        <p:nvSpPr>
          <p:cNvPr id="18" name="Rectangle 17" descr="137 zalo kim anh">
            <a:hlinkClick r:id="rId3" action="ppaction://hlinksldjump"/>
            <a:extLst>
              <a:ext uri="{FF2B5EF4-FFF2-40B4-BE49-F238E27FC236}">
                <a16:creationId xmlns="" xmlns:a16="http://schemas.microsoft.com/office/drawing/2014/main" id="{A3EE9F35-2B6D-1C62-68D2-B70DCB68AFDD}"/>
              </a:ext>
            </a:extLst>
          </p:cNvPr>
          <p:cNvSpPr/>
          <p:nvPr/>
        </p:nvSpPr>
        <p:spPr>
          <a:xfrm>
            <a:off x="132248" y="4668339"/>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ctr"/>
            <a:r>
              <a:rPr lang="en-US" sz="3200" b="1">
                <a:effectLst/>
                <a:latin typeface="#9Slide03 AllRoundGothic" panose="020B0703020202020104" pitchFamily="34" charset="0"/>
                <a:ea typeface="Times New Roman" panose="02020603050405020304" pitchFamily="18" charset="0"/>
              </a:rPr>
              <a:t>C.</a:t>
            </a:r>
            <a:r>
              <a:rPr lang="en-US" sz="3200">
                <a:effectLst/>
                <a:latin typeface="#9Slide03 AllRoundGothic" panose="020B0703020202020104" pitchFamily="34" charset="0"/>
                <a:ea typeface="Times New Roman" panose="02020603050405020304" pitchFamily="18" charset="0"/>
              </a:rPr>
              <a:t> Vật đi càng nhanh thì lực cản của không khí càng nhỏ.</a:t>
            </a:r>
          </a:p>
        </p:txBody>
      </p:sp>
      <p:sp>
        <p:nvSpPr>
          <p:cNvPr id="21" name="Rectangle 20" descr="137 zalo kim anh">
            <a:hlinkClick r:id="rId3" action="ppaction://hlinksldjump"/>
            <a:extLst>
              <a:ext uri="{FF2B5EF4-FFF2-40B4-BE49-F238E27FC236}">
                <a16:creationId xmlns="" xmlns:a16="http://schemas.microsoft.com/office/drawing/2014/main"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ctr"/>
            <a:r>
              <a:rPr lang="en-US" sz="3200" b="1">
                <a:effectLst/>
                <a:latin typeface="#9Slide03 AllRoundGothic" panose="020B0703020202020104" pitchFamily="34" charset="0"/>
                <a:ea typeface="Times New Roman" panose="02020603050405020304" pitchFamily="18" charset="0"/>
              </a:rPr>
              <a:t>D.</a:t>
            </a:r>
            <a:r>
              <a:rPr lang="en-US" sz="3200">
                <a:effectLst/>
                <a:latin typeface="#9Slide03 AllRoundGothic" panose="020B0703020202020104" pitchFamily="34" charset="0"/>
                <a:ea typeface="Times New Roman" panose="02020603050405020304" pitchFamily="18" charset="0"/>
              </a:rPr>
              <a:t> Tờ giấy để phẳng rơi nhanh hơn hòn đá.</a:t>
            </a:r>
          </a:p>
        </p:txBody>
      </p:sp>
      <p:sp>
        <p:nvSpPr>
          <p:cNvPr id="24" name="Rectangle 23" descr="137 zalo kim anh">
            <a:extLst>
              <a:ext uri="{FF2B5EF4-FFF2-40B4-BE49-F238E27FC236}">
                <a16:creationId xmlns="" xmlns:a16="http://schemas.microsoft.com/office/drawing/2014/main"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3200" b="1">
                <a:solidFill>
                  <a:schemeClr val="tx1"/>
                </a:solidFill>
                <a:effectLst/>
                <a:latin typeface="#9Slide03 AllRoundGothic" panose="020B0703020202020104" pitchFamily="34" charset="0"/>
                <a:ea typeface="Times New Roman" panose="02020603050405020304" pitchFamily="18" charset="0"/>
              </a:rPr>
              <a:t>Câu 7:</a:t>
            </a:r>
            <a:r>
              <a:rPr lang="en-US" sz="3200">
                <a:solidFill>
                  <a:schemeClr val="tx1"/>
                </a:solidFill>
                <a:effectLst/>
                <a:latin typeface="#9Slide03 AllRoundGothic" panose="020B0703020202020104" pitchFamily="34" charset="0"/>
                <a:ea typeface="Times New Roman" panose="02020603050405020304" pitchFamily="18" charset="0"/>
              </a:rPr>
              <a:t> Chọn phát biểu </a:t>
            </a:r>
            <a:r>
              <a:rPr lang="en-US" sz="3200" b="1">
                <a:solidFill>
                  <a:schemeClr val="tx1"/>
                </a:solidFill>
                <a:effectLst/>
                <a:latin typeface="#9Slide03 AllRoundGothic" panose="020B0703020202020104" pitchFamily="34" charset="0"/>
                <a:ea typeface="Times New Roman" panose="02020603050405020304" pitchFamily="18" charset="0"/>
              </a:rPr>
              <a:t>đúng</a:t>
            </a:r>
            <a:r>
              <a:rPr lang="en-US" sz="3200">
                <a:solidFill>
                  <a:schemeClr val="tx1"/>
                </a:solidFill>
                <a:effectLst/>
                <a:latin typeface="#9Slide03 AllRoundGothic" panose="020B0703020202020104" pitchFamily="34" charset="0"/>
                <a:ea typeface="Times New Roman" panose="02020603050405020304" pitchFamily="18" charset="0"/>
              </a:rPr>
              <a:t>?</a:t>
            </a:r>
          </a:p>
        </p:txBody>
      </p:sp>
    </p:spTree>
    <p:extLst>
      <p:ext uri="{BB962C8B-B14F-4D97-AF65-F5344CB8AC3E}">
        <p14:creationId xmlns:p14="http://schemas.microsoft.com/office/powerpoint/2010/main" val="50384916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37 zalo kim anh"/>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descr="137 zalo kim anh"/>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descr="137 zalo kim anh"/>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descr="137 zalo kim anh"/>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prstClr val="black"/>
                </a:solidFill>
                <a:latin typeface="Arial" panose="020B0604020202020204" pitchFamily="34" charset="0"/>
                <a:cs typeface="Arial" panose="020B0604020202020204" pitchFamily="34" charset="0"/>
              </a:rPr>
              <a:t>Câu 6</a:t>
            </a:r>
            <a:r>
              <a:rPr lang="en-US" sz="3200" b="1">
                <a:solidFill>
                  <a:schemeClr val="tx1"/>
                </a:solidFill>
                <a:latin typeface="Arial" panose="020B0604020202020204" pitchFamily="34" charset="0"/>
                <a:cs typeface="Arial" panose="020B0604020202020204" pitchFamily="34" charset="0"/>
              </a:rPr>
              <a:t>: </a:t>
            </a:r>
            <a:r>
              <a:rPr lang="en-US" sz="3200">
                <a:solidFill>
                  <a:schemeClr val="tx1"/>
                </a:solidFill>
                <a:latin typeface="Arial" panose="020B0604020202020204" pitchFamily="34" charset="0"/>
                <a:cs typeface="Arial" panose="020B0604020202020204" pitchFamily="34" charset="0"/>
              </a:rPr>
              <a:t>Trường hợp nào xuất hiện lực cản?</a:t>
            </a:r>
            <a:endParaRPr lang="en-US" sz="3200" dirty="0">
              <a:solidFill>
                <a:schemeClr val="tx1"/>
              </a:solidFill>
              <a:latin typeface="Arial" panose="020B0604020202020204" pitchFamily="34" charset="0"/>
              <a:cs typeface="Arial" panose="020B0604020202020204" pitchFamily="34" charset="0"/>
            </a:endParaRPr>
          </a:p>
        </p:txBody>
      </p:sp>
      <p:sp>
        <p:nvSpPr>
          <p:cNvPr id="26" name="Rectangle 25" descr="137 zalo kim anh"/>
          <p:cNvSpPr/>
          <p:nvPr/>
        </p:nvSpPr>
        <p:spPr>
          <a:xfrm>
            <a:off x="1110220" y="1949346"/>
            <a:ext cx="4906798" cy="9144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a:solidFill>
                  <a:prstClr val="black"/>
                </a:solidFill>
                <a:cs typeface="Arial" panose="020B0604020202020204" pitchFamily="34" charset="0"/>
              </a:rPr>
              <a:t>A. </a:t>
            </a:r>
            <a:r>
              <a:rPr lang="en-US" sz="3200">
                <a:solidFill>
                  <a:schemeClr val="tx1"/>
                </a:solidFill>
                <a:latin typeface="Arial" panose="020B0604020202020204" pitchFamily="34" charset="0"/>
                <a:cs typeface="Arial" panose="020B0604020202020204" pitchFamily="34" charset="0"/>
              </a:rPr>
              <a:t>Tàu ngầm dưới đáy biển</a:t>
            </a:r>
            <a:endParaRPr lang="vi-VN" sz="3200" dirty="0">
              <a:solidFill>
                <a:prstClr val="black"/>
              </a:solidFill>
              <a:cs typeface="Arial" panose="020B0604020202020204" pitchFamily="34" charset="0"/>
            </a:endParaRPr>
          </a:p>
        </p:txBody>
      </p:sp>
      <p:sp>
        <p:nvSpPr>
          <p:cNvPr id="40" name="Cloud 39" descr="137 zalo kim anh"/>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137 zalo kim anh"/>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137 zalo kim anh"/>
          <p:cNvSpPr/>
          <p:nvPr/>
        </p:nvSpPr>
        <p:spPr>
          <a:xfrm>
            <a:off x="6130615" y="1953535"/>
            <a:ext cx="4906798" cy="9144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a:solidFill>
                  <a:prstClr val="black"/>
                </a:solidFill>
                <a:cs typeface="Arial" panose="020B0604020202020204" pitchFamily="34" charset="0"/>
              </a:rPr>
              <a:t>B. </a:t>
            </a:r>
            <a:r>
              <a:rPr lang="en-US" sz="3200">
                <a:solidFill>
                  <a:schemeClr val="tx1"/>
                </a:solidFill>
                <a:latin typeface="Arial" panose="020B0604020202020204" pitchFamily="34" charset="0"/>
                <a:cs typeface="Arial" panose="020B0604020202020204" pitchFamily="34" charset="0"/>
              </a:rPr>
              <a:t>người bơi trong nước</a:t>
            </a:r>
            <a:endParaRPr lang="vi-VN" sz="3200" dirty="0">
              <a:solidFill>
                <a:prstClr val="black"/>
              </a:solidFill>
              <a:cs typeface="Arial" panose="020B0604020202020204" pitchFamily="34" charset="0"/>
            </a:endParaRPr>
          </a:p>
        </p:txBody>
      </p:sp>
      <p:sp>
        <p:nvSpPr>
          <p:cNvPr id="43" name="Rectangle 42" descr="137 zalo kim anh"/>
          <p:cNvSpPr/>
          <p:nvPr/>
        </p:nvSpPr>
        <p:spPr>
          <a:xfrm>
            <a:off x="1110220" y="297998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a:solidFill>
                  <a:prstClr val="black"/>
                </a:solidFill>
                <a:cs typeface="Arial" panose="020B0604020202020204" pitchFamily="34" charset="0"/>
              </a:rPr>
              <a:t>C. </a:t>
            </a:r>
            <a:r>
              <a:rPr lang="en-US" sz="3200">
                <a:solidFill>
                  <a:schemeClr val="tx1"/>
                </a:solidFill>
                <a:latin typeface="Arial" panose="020B0604020202020204" pitchFamily="34" charset="0"/>
                <a:cs typeface="Arial" panose="020B0604020202020204" pitchFamily="34" charset="0"/>
              </a:rPr>
              <a:t>Cá bơi trong nước</a:t>
            </a:r>
            <a:endParaRPr lang="vi-VN" sz="3200" dirty="0">
              <a:solidFill>
                <a:prstClr val="black"/>
              </a:solidFill>
              <a:cs typeface="Arial" panose="020B0604020202020204" pitchFamily="34" charset="0"/>
            </a:endParaRPr>
          </a:p>
        </p:txBody>
      </p:sp>
      <p:sp>
        <p:nvSpPr>
          <p:cNvPr id="44" name="Rectangle 43" descr="137 zalo kim anh"/>
          <p:cNvSpPr/>
          <p:nvPr/>
        </p:nvSpPr>
        <p:spPr>
          <a:xfrm>
            <a:off x="6130615" y="298417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a:solidFill>
                  <a:prstClr val="black"/>
                </a:solidFill>
                <a:cs typeface="Arial" panose="020B0604020202020204" pitchFamily="34" charset="0"/>
              </a:rPr>
              <a:t>D. </a:t>
            </a:r>
            <a:r>
              <a:rPr lang="en-US" sz="3200">
                <a:solidFill>
                  <a:schemeClr val="tx1"/>
                </a:solidFill>
                <a:latin typeface="Arial" panose="020B0604020202020204" pitchFamily="34" charset="0"/>
                <a:cs typeface="Arial" panose="020B0604020202020204" pitchFamily="34" charset="0"/>
              </a:rPr>
              <a:t>Cả 3 đáp án trên</a:t>
            </a:r>
            <a:endParaRPr lang="vi-VN" sz="3200" dirty="0">
              <a:solidFill>
                <a:prstClr val="black"/>
              </a:solidFill>
              <a:cs typeface="Arial" panose="020B0604020202020204" pitchFamily="34" charset="0"/>
            </a:endParaRPr>
          </a:p>
        </p:txBody>
      </p:sp>
      <p:pic>
        <p:nvPicPr>
          <p:cNvPr id="47" name="Picture 46" descr="137 zalo kim an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descr="137 zalo kim an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4" y="3043579"/>
            <a:ext cx="732404" cy="643628"/>
          </a:xfrm>
          <a:prstGeom prst="rect">
            <a:avLst/>
          </a:prstGeom>
        </p:spPr>
      </p:pic>
      <p:pic>
        <p:nvPicPr>
          <p:cNvPr id="49" name="Picture 48" descr="137 zalo kim anh"/>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3056648"/>
            <a:ext cx="804742" cy="643793"/>
          </a:xfrm>
          <a:prstGeom prst="rect">
            <a:avLst/>
          </a:prstGeom>
        </p:spPr>
      </p:pic>
      <p:pic>
        <p:nvPicPr>
          <p:cNvPr id="53" name="Picture 52" descr="137 zalo kim an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descr="137 zalo kim anh">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101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137 zalo kim anh">
            <a:extLst>
              <a:ext uri="{FF2B5EF4-FFF2-40B4-BE49-F238E27FC236}">
                <a16:creationId xmlns="" xmlns:a16="http://schemas.microsoft.com/office/drawing/2014/main"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 xmlns:a16="http://schemas.microsoft.com/office/drawing/2014/main" id="{9A5A4CF5-4EAB-B249-FA28-ECDB9CE61952}"/>
                </a:ext>
              </a:extLst>
            </p:cNvPr>
            <p:cNvSpPr txBox="1"/>
            <p:nvPr/>
          </p:nvSpPr>
          <p:spPr>
            <a:xfrm>
              <a:off x="1661131" y="1022889"/>
              <a:ext cx="7209949" cy="1002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CHƯA CHÍNH XÁC!</a:t>
              </a:r>
            </a:p>
          </p:txBody>
        </p:sp>
        <p:sp>
          <p:nvSpPr>
            <p:cNvPr id="5" name="Rectangle 4">
              <a:extLst>
                <a:ext uri="{FF2B5EF4-FFF2-40B4-BE49-F238E27FC236}">
                  <a16:creationId xmlns="" xmlns:a16="http://schemas.microsoft.com/office/drawing/2014/main"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137 zalo kim anh">
            <a:extLst>
              <a:ext uri="{FF2B5EF4-FFF2-40B4-BE49-F238E27FC236}">
                <a16:creationId xmlns="" xmlns:a16="http://schemas.microsoft.com/office/drawing/2014/main"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 xmlns:a16="http://schemas.microsoft.com/office/drawing/2014/main"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 xmlns:a16="http://schemas.microsoft.com/office/drawing/2014/main"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137 zalo kim anh">
            <a:hlinkClick r:id="rId3" action="ppaction://hlinksldjump"/>
            <a:extLst>
              <a:ext uri="{FF2B5EF4-FFF2-40B4-BE49-F238E27FC236}">
                <a16:creationId xmlns="" xmlns:a16="http://schemas.microsoft.com/office/drawing/2014/main"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TIẾP</a:t>
            </a:r>
          </a:p>
        </p:txBody>
      </p:sp>
      <p:sp>
        <p:nvSpPr>
          <p:cNvPr id="13" name="TextBox 12" descr="137 zalo kim anh">
            <a:extLst>
              <a:ext uri="{FF2B5EF4-FFF2-40B4-BE49-F238E27FC236}">
                <a16:creationId xmlns="" xmlns:a16="http://schemas.microsoft.com/office/drawing/2014/main" id="{B5F8749A-BA0B-BB47-7162-E9B35944DB2F}"/>
              </a:ext>
            </a:extLst>
          </p:cNvPr>
          <p:cNvSpPr txBox="1"/>
          <p:nvPr/>
        </p:nvSpPr>
        <p:spPr>
          <a:xfrm>
            <a:off x="993874" y="3084420"/>
            <a:ext cx="42627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Dancing Script" pitchFamily="2" charset="0"/>
                <a:ea typeface="+mn-ea"/>
                <a:cs typeface="+mn-cs"/>
              </a:rPr>
              <a:t>Đáp án đúng: </a:t>
            </a:r>
          </a:p>
        </p:txBody>
      </p:sp>
      <p:sp>
        <p:nvSpPr>
          <p:cNvPr id="15" name="TextBox 14" descr="137 zalo kim anh">
            <a:extLst>
              <a:ext uri="{FF2B5EF4-FFF2-40B4-BE49-F238E27FC236}">
                <a16:creationId xmlns="" xmlns:a16="http://schemas.microsoft.com/office/drawing/2014/main" id="{45282362-BB83-F407-E931-06F8E4EFE06B}"/>
              </a:ext>
            </a:extLst>
          </p:cNvPr>
          <p:cNvSpPr txBox="1"/>
          <p:nvPr/>
        </p:nvSpPr>
        <p:spPr>
          <a:xfrm>
            <a:off x="1018670" y="4197136"/>
            <a:ext cx="10191031" cy="1200329"/>
          </a:xfrm>
          <a:prstGeom prst="rect">
            <a:avLst/>
          </a:prstGeom>
          <a:noFill/>
        </p:spPr>
        <p:txBody>
          <a:bodyPr wrap="square">
            <a:spAutoFit/>
          </a:bodyPr>
          <a:lstStyle/>
          <a:p>
            <a:pPr indent="202565" algn="ctr"/>
            <a:r>
              <a:rPr lang="en-US" sz="3600" b="1">
                <a:solidFill>
                  <a:schemeClr val="bg1"/>
                </a:solidFill>
                <a:effectLst/>
                <a:latin typeface="#9Slide03 AllRoundGothic" panose="020B0703020202020104" pitchFamily="34" charset="0"/>
                <a:ea typeface="Times New Roman" panose="02020603050405020304" pitchFamily="18" charset="0"/>
              </a:rPr>
              <a:t>A.</a:t>
            </a:r>
            <a:r>
              <a:rPr lang="en-US" sz="3600">
                <a:solidFill>
                  <a:schemeClr val="bg1"/>
                </a:solidFill>
                <a:effectLst/>
                <a:latin typeface="#9Slide03 AllRoundGothic" panose="020B0703020202020104" pitchFamily="34" charset="0"/>
                <a:ea typeface="Times New Roman" panose="02020603050405020304" pitchFamily="18" charset="0"/>
              </a:rPr>
              <a:t> Độ lớn của lực cản càng lớn khi diện tích mặt cản càng lớn.</a:t>
            </a:r>
          </a:p>
        </p:txBody>
      </p:sp>
    </p:spTree>
    <p:extLst>
      <p:ext uri="{BB962C8B-B14F-4D97-AF65-F5344CB8AC3E}">
        <p14:creationId xmlns:p14="http://schemas.microsoft.com/office/powerpoint/2010/main" val="2022119440"/>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sp>
        <p:nvSpPr>
          <p:cNvPr id="6" name="Arrow: Pentagon 5" descr="137 zalo kim anh">
            <a:hlinkClick r:id="rId3" action="ppaction://hlinksldjump"/>
            <a:extLst>
              <a:ext uri="{FF2B5EF4-FFF2-40B4-BE49-F238E27FC236}">
                <a16:creationId xmlns="" xmlns:a16="http://schemas.microsoft.com/office/drawing/2014/main" id="{9D690B03-84A2-AE8D-605E-F9A003F6AE78}"/>
              </a:ext>
            </a:extLst>
          </p:cNvPr>
          <p:cNvSpPr/>
          <p:nvPr/>
        </p:nvSpPr>
        <p:spPr>
          <a:xfrm>
            <a:off x="892702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TIẾP</a:t>
            </a:r>
          </a:p>
        </p:txBody>
      </p:sp>
      <p:grpSp>
        <p:nvGrpSpPr>
          <p:cNvPr id="10" name="Group 9" descr="137 zalo kim anh">
            <a:extLst>
              <a:ext uri="{FF2B5EF4-FFF2-40B4-BE49-F238E27FC236}">
                <a16:creationId xmlns="" xmlns:a16="http://schemas.microsoft.com/office/drawing/2014/main"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 xmlns:a16="http://schemas.microsoft.com/office/drawing/2014/main"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 xmlns:a16="http://schemas.microsoft.com/office/drawing/2014/main"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22D14B49-8D6C-9109-B6F5-71AC283E6E2C}"/>
                </a:ext>
              </a:extLst>
            </p:cNvPr>
            <p:cNvSpPr txBox="1"/>
            <p:nvPr/>
          </p:nvSpPr>
          <p:spPr>
            <a:xfrm>
              <a:off x="3031699" y="973472"/>
              <a:ext cx="61286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CHỌN 1 RƯƠNG KHO BÁU</a:t>
              </a:r>
            </a:p>
          </p:txBody>
        </p:sp>
      </p:grpSp>
      <p:sp>
        <p:nvSpPr>
          <p:cNvPr id="13" name="TextBox 12" descr="137 zalo kim anh">
            <a:extLst>
              <a:ext uri="{FF2B5EF4-FFF2-40B4-BE49-F238E27FC236}">
                <a16:creationId xmlns="" xmlns:a16="http://schemas.microsoft.com/office/drawing/2014/main" id="{83C2AD98-5119-25BC-91DE-06F9E30CDBDD}"/>
              </a:ext>
            </a:extLst>
          </p:cNvPr>
          <p:cNvSpPr txBox="1"/>
          <p:nvPr/>
        </p:nvSpPr>
        <p:spPr>
          <a:xfrm>
            <a:off x="3861284" y="334969"/>
            <a:ext cx="44246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CHÍNH XÁC!</a:t>
            </a:r>
          </a:p>
        </p:txBody>
      </p:sp>
      <p:grpSp>
        <p:nvGrpSpPr>
          <p:cNvPr id="22" name="Group 21" descr="137 zalo kim anh">
            <a:extLst>
              <a:ext uri="{FF2B5EF4-FFF2-40B4-BE49-F238E27FC236}">
                <a16:creationId xmlns="" xmlns:a16="http://schemas.microsoft.com/office/drawing/2014/main" id="{C249E811-E84F-8684-9F49-C74F29E202D2}"/>
              </a:ext>
            </a:extLst>
          </p:cNvPr>
          <p:cNvGrpSpPr/>
          <p:nvPr/>
        </p:nvGrpSpPr>
        <p:grpSpPr>
          <a:xfrm>
            <a:off x="1242459" y="4034564"/>
            <a:ext cx="2691341" cy="1550313"/>
            <a:chOff x="3087814" y="5466888"/>
            <a:chExt cx="2691341" cy="1550313"/>
          </a:xfrm>
        </p:grpSpPr>
        <p:pic>
          <p:nvPicPr>
            <p:cNvPr id="23" name="Picture 8" descr="Gold Bar Vector Images (over 29,000)">
              <a:extLst>
                <a:ext uri="{FF2B5EF4-FFF2-40B4-BE49-F238E27FC236}">
                  <a16:creationId xmlns="" xmlns:a16="http://schemas.microsoft.com/office/drawing/2014/main" id="{A2E09928-FF3B-8137-FA7D-32367398646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03257" y="5466888"/>
              <a:ext cx="1475898" cy="155031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 xmlns:a16="http://schemas.microsoft.com/office/drawing/2014/main" id="{AC346859-279E-10C5-7248-49AD57EB0C44}"/>
                </a:ext>
              </a:extLst>
            </p:cNvPr>
            <p:cNvSpPr txBox="1"/>
            <p:nvPr/>
          </p:nvSpPr>
          <p:spPr>
            <a:xfrm>
              <a:off x="3087814" y="5663316"/>
              <a:ext cx="13468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grpSp>
      <p:grpSp>
        <p:nvGrpSpPr>
          <p:cNvPr id="25" name="Group 24" descr="137 zalo kim anh">
            <a:extLst>
              <a:ext uri="{FF2B5EF4-FFF2-40B4-BE49-F238E27FC236}">
                <a16:creationId xmlns="" xmlns:a16="http://schemas.microsoft.com/office/drawing/2014/main" id="{7D4FAF54-1B3E-389E-0E1D-D9DFF149E8BA}"/>
              </a:ext>
            </a:extLst>
          </p:cNvPr>
          <p:cNvGrpSpPr/>
          <p:nvPr/>
        </p:nvGrpSpPr>
        <p:grpSpPr>
          <a:xfrm>
            <a:off x="4874221" y="3856530"/>
            <a:ext cx="2681803" cy="1764589"/>
            <a:chOff x="4874221" y="3856530"/>
            <a:chExt cx="2681803" cy="1764589"/>
          </a:xfrm>
        </p:grpSpPr>
        <p:grpSp>
          <p:nvGrpSpPr>
            <p:cNvPr id="26" name="Group 25">
              <a:extLst>
                <a:ext uri="{FF2B5EF4-FFF2-40B4-BE49-F238E27FC236}">
                  <a16:creationId xmlns="" xmlns:a16="http://schemas.microsoft.com/office/drawing/2014/main" id="{358AC7BB-2AFD-AD18-32AE-E3F1D3214757}"/>
                </a:ext>
              </a:extLst>
            </p:cNvPr>
            <p:cNvGrpSpPr/>
            <p:nvPr/>
          </p:nvGrpSpPr>
          <p:grpSpPr>
            <a:xfrm>
              <a:off x="5055564" y="3856530"/>
              <a:ext cx="2500460" cy="1764589"/>
              <a:chOff x="2874661" y="5280887"/>
              <a:chExt cx="2500460" cy="1764589"/>
            </a:xfrm>
          </p:grpSpPr>
          <p:pic>
            <p:nvPicPr>
              <p:cNvPr id="28" name="Picture 8" descr="Gold Bar Vector Images (over 29,000)">
                <a:extLst>
                  <a:ext uri="{FF2B5EF4-FFF2-40B4-BE49-F238E27FC236}">
                    <a16:creationId xmlns="" xmlns:a16="http://schemas.microsoft.com/office/drawing/2014/main" id="{155578D9-CE63-102E-3045-CB212833B9D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95232" y="528088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09FE40F6-49DD-BE0B-DD47-238BC2B39B10}"/>
                  </a:ext>
                </a:extLst>
              </p:cNvPr>
              <p:cNvSpPr txBox="1"/>
              <p:nvPr/>
            </p:nvSpPr>
            <p:spPr>
              <a:xfrm>
                <a:off x="2874661" y="5627076"/>
                <a:ext cx="18473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TextBox 26">
              <a:extLst>
                <a:ext uri="{FF2B5EF4-FFF2-40B4-BE49-F238E27FC236}">
                  <a16:creationId xmlns="" xmlns:a16="http://schemas.microsoft.com/office/drawing/2014/main" id="{2A982FDB-6818-DD5F-6570-03553419D632}"/>
                </a:ext>
              </a:extLst>
            </p:cNvPr>
            <p:cNvSpPr txBox="1"/>
            <p:nvPr/>
          </p:nvSpPr>
          <p:spPr>
            <a:xfrm>
              <a:off x="4874221" y="4175532"/>
              <a:ext cx="119936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-20</a:t>
              </a:r>
            </a:p>
          </p:txBody>
        </p:sp>
      </p:grpSp>
      <p:grpSp>
        <p:nvGrpSpPr>
          <p:cNvPr id="30" name="Group 29" descr="137 zalo kim anh">
            <a:extLst>
              <a:ext uri="{FF2B5EF4-FFF2-40B4-BE49-F238E27FC236}">
                <a16:creationId xmlns="" xmlns:a16="http://schemas.microsoft.com/office/drawing/2014/main" id="{23DED6AA-18E5-49F4-080A-6F3BC8E695F9}"/>
              </a:ext>
            </a:extLst>
          </p:cNvPr>
          <p:cNvGrpSpPr/>
          <p:nvPr/>
        </p:nvGrpSpPr>
        <p:grpSpPr>
          <a:xfrm>
            <a:off x="8561778" y="3856530"/>
            <a:ext cx="2600916" cy="1764589"/>
            <a:chOff x="2874661" y="5280887"/>
            <a:chExt cx="2600916" cy="1764589"/>
          </a:xfrm>
        </p:grpSpPr>
        <p:pic>
          <p:nvPicPr>
            <p:cNvPr id="31" name="Picture 8" descr="Gold Bar Vector Images (over 29,000)">
              <a:extLst>
                <a:ext uri="{FF2B5EF4-FFF2-40B4-BE49-F238E27FC236}">
                  <a16:creationId xmlns="" xmlns:a16="http://schemas.microsoft.com/office/drawing/2014/main" id="{C7027689-2158-C3D8-073C-A9BDFAE91E6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95688" y="528088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 xmlns:a16="http://schemas.microsoft.com/office/drawing/2014/main" id="{23C56CAC-AA93-7560-B174-B7F80ED99C14}"/>
                </a:ext>
              </a:extLst>
            </p:cNvPr>
            <p:cNvSpPr txBox="1"/>
            <p:nvPr/>
          </p:nvSpPr>
          <p:spPr>
            <a:xfrm>
              <a:off x="2874661" y="5627076"/>
              <a:ext cx="18473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TextBox 32" descr="137 zalo kim anh">
            <a:extLst>
              <a:ext uri="{FF2B5EF4-FFF2-40B4-BE49-F238E27FC236}">
                <a16:creationId xmlns="" xmlns:a16="http://schemas.microsoft.com/office/drawing/2014/main" id="{D68BDBB2-2882-E88E-D7ED-B05BAAD6B1BC}"/>
              </a:ext>
            </a:extLst>
          </p:cNvPr>
          <p:cNvSpPr txBox="1"/>
          <p:nvPr/>
        </p:nvSpPr>
        <p:spPr>
          <a:xfrm>
            <a:off x="8514974" y="4230992"/>
            <a:ext cx="13468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+40</a:t>
            </a:r>
          </a:p>
        </p:txBody>
      </p:sp>
      <p:pic>
        <p:nvPicPr>
          <p:cNvPr id="2" name="Picture 6" descr="137 zalo kim anh">
            <a:extLst>
              <a:ext uri="{FF2B5EF4-FFF2-40B4-BE49-F238E27FC236}">
                <a16:creationId xmlns="" xmlns:a16="http://schemas.microsoft.com/office/drawing/2014/main" id="{0E7E0D6A-1651-EA2F-946A-A94D50E01E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36" t="5448" r="52244" b="51581"/>
          <a:stretch/>
        </p:blipFill>
        <p:spPr bwMode="auto">
          <a:xfrm>
            <a:off x="818045" y="3305560"/>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137 zalo kim anh">
            <a:extLst>
              <a:ext uri="{FF2B5EF4-FFF2-40B4-BE49-F238E27FC236}">
                <a16:creationId xmlns="" xmlns:a16="http://schemas.microsoft.com/office/drawing/2014/main" id="{DB5ADEAF-CA04-42D3-858A-ED3CC6B274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137 zalo kim anh">
            <a:extLst>
              <a:ext uri="{FF2B5EF4-FFF2-40B4-BE49-F238E27FC236}">
                <a16:creationId xmlns="" xmlns:a16="http://schemas.microsoft.com/office/drawing/2014/main" id="{5F951CAA-560A-E12B-941B-EBC4E6CEEA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613" t="4707" r="7767" b="52065"/>
          <a:stretch/>
        </p:blipFill>
        <p:spPr bwMode="auto">
          <a:xfrm>
            <a:off x="4556028" y="3254694"/>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116337"/>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137 zalo kim anh">
            <a:hlinkClick r:id="rId2" action="ppaction://hlinksldjump"/>
            <a:extLst>
              <a:ext uri="{FF2B5EF4-FFF2-40B4-BE49-F238E27FC236}">
                <a16:creationId xmlns="" xmlns:a16="http://schemas.microsoft.com/office/drawing/2014/main"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effectLst/>
                <a:latin typeface="#9Slide03 AllRoundGothic" panose="020B0703020202020104" pitchFamily="34" charset="0"/>
                <a:ea typeface="Times New Roman" panose="02020603050405020304" pitchFamily="18" charset="0"/>
              </a:rPr>
              <a:t>A.</a:t>
            </a:r>
            <a:r>
              <a:rPr lang="en-US" sz="3600">
                <a:effectLst/>
                <a:latin typeface="#9Slide03 AllRoundGothic" panose="020B0703020202020104" pitchFamily="34" charset="0"/>
                <a:ea typeface="Times New Roman" panose="02020603050405020304" pitchFamily="18" charset="0"/>
              </a:rPr>
              <a:t> dùng tay kéo dãn lò xo</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5" name="Rectangle 14" descr="137 zalo kim anh">
            <a:hlinkClick r:id="rId3" action="ppaction://hlinksldjump"/>
            <a:extLst>
              <a:ext uri="{FF2B5EF4-FFF2-40B4-BE49-F238E27FC236}">
                <a16:creationId xmlns="" xmlns:a16="http://schemas.microsoft.com/office/drawing/2014/main"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effectLst/>
                <a:latin typeface="#9Slide03 AllRoundGothic" panose="020B0703020202020104" pitchFamily="34" charset="0"/>
                <a:ea typeface="Times New Roman" panose="02020603050405020304" pitchFamily="18" charset="0"/>
              </a:rPr>
              <a:t>B.</a:t>
            </a:r>
            <a:r>
              <a:rPr lang="en-US" sz="3600">
                <a:effectLst/>
                <a:latin typeface="#9Slide03 AllRoundGothic" panose="020B0703020202020104" pitchFamily="34" charset="0"/>
                <a:ea typeface="Times New Roman" panose="02020603050405020304" pitchFamily="18" charset="0"/>
              </a:rPr>
              <a:t> dùng tay nâng lò xo lên</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8" name="Rectangle 17" descr="137 zalo kim anh">
            <a:hlinkClick r:id="rId2" action="ppaction://hlinksldjump"/>
            <a:extLst>
              <a:ext uri="{FF2B5EF4-FFF2-40B4-BE49-F238E27FC236}">
                <a16:creationId xmlns="" xmlns:a16="http://schemas.microsoft.com/office/drawing/2014/main" id="{A3EE9F35-2B6D-1C62-68D2-B70DCB68AFDD}"/>
              </a:ext>
            </a:extLst>
          </p:cNvPr>
          <p:cNvSpPr/>
          <p:nvPr/>
        </p:nvSpPr>
        <p:spPr>
          <a:xfrm>
            <a:off x="132248" y="4668339"/>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effectLst/>
                <a:latin typeface="#9Slide03 AllRoundGothic" panose="020B0703020202020104" pitchFamily="34" charset="0"/>
                <a:ea typeface="Times New Roman" panose="02020603050405020304" pitchFamily="18" charset="0"/>
              </a:rPr>
              <a:t>C.</a:t>
            </a:r>
            <a:r>
              <a:rPr lang="en-US" sz="3600">
                <a:effectLst/>
                <a:latin typeface="#9Slide03 AllRoundGothic" panose="020B0703020202020104" pitchFamily="34" charset="0"/>
                <a:ea typeface="Times New Roman" panose="02020603050405020304" pitchFamily="18" charset="0"/>
              </a:rPr>
              <a:t> kéo dãn lò xo hoặc ép chặt lò xo</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1" name="Rectangle 20" descr="137 zalo kim anh">
            <a:hlinkClick r:id="rId2" action="ppaction://hlinksldjump"/>
            <a:extLst>
              <a:ext uri="{FF2B5EF4-FFF2-40B4-BE49-F238E27FC236}">
                <a16:creationId xmlns="" xmlns:a16="http://schemas.microsoft.com/office/drawing/2014/main"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ctr">
              <a:lnSpc>
                <a:spcPct val="115000"/>
              </a:lnSpc>
            </a:pPr>
            <a:r>
              <a:rPr lang="en-US" sz="3600" b="1">
                <a:effectLst/>
                <a:latin typeface="#9Slide03 AllRoundGothic" panose="020B0703020202020104" pitchFamily="34" charset="0"/>
                <a:ea typeface="Times New Roman" panose="02020603050405020304" pitchFamily="18" charset="0"/>
              </a:rPr>
              <a:t>D.</a:t>
            </a:r>
            <a:r>
              <a:rPr lang="en-US" sz="3600">
                <a:effectLst/>
                <a:latin typeface="#9Slide03 AllRoundGothic" panose="020B0703020202020104" pitchFamily="34" charset="0"/>
                <a:ea typeface="Times New Roman" panose="02020603050405020304" pitchFamily="18" charset="0"/>
              </a:rPr>
              <a:t> dùng tay ép chặt lò xo</a:t>
            </a:r>
          </a:p>
        </p:txBody>
      </p:sp>
      <p:sp>
        <p:nvSpPr>
          <p:cNvPr id="24" name="Rectangle 23" descr="137 zalo kim anh">
            <a:extLst>
              <a:ext uri="{FF2B5EF4-FFF2-40B4-BE49-F238E27FC236}">
                <a16:creationId xmlns="" xmlns:a16="http://schemas.microsoft.com/office/drawing/2014/main"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4400" b="1">
                <a:solidFill>
                  <a:schemeClr val="tx1"/>
                </a:solidFill>
                <a:effectLst/>
                <a:latin typeface="#9Slide03 AllRoundGothic" panose="020B0703020202020104" pitchFamily="34" charset="0"/>
                <a:ea typeface="Times New Roman" panose="02020603050405020304" pitchFamily="18" charset="0"/>
              </a:rPr>
              <a:t>Câu 8:</a:t>
            </a:r>
            <a:r>
              <a:rPr lang="en-US" sz="4400">
                <a:solidFill>
                  <a:schemeClr val="tx1"/>
                </a:solidFill>
                <a:effectLst/>
                <a:latin typeface="#9Slide03 AllRoundGothic" panose="020B0703020202020104" pitchFamily="34" charset="0"/>
                <a:ea typeface="Times New Roman" panose="02020603050405020304" pitchFamily="18" charset="0"/>
              </a:rPr>
              <a:t> Lò xo không bị biến dạng khi</a:t>
            </a:r>
          </a:p>
        </p:txBody>
      </p:sp>
    </p:spTree>
    <p:extLst>
      <p:ext uri="{BB962C8B-B14F-4D97-AF65-F5344CB8AC3E}">
        <p14:creationId xmlns:p14="http://schemas.microsoft.com/office/powerpoint/2010/main" val="1605988748"/>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137 zalo kim anh">
            <a:extLst>
              <a:ext uri="{FF2B5EF4-FFF2-40B4-BE49-F238E27FC236}">
                <a16:creationId xmlns="" xmlns:a16="http://schemas.microsoft.com/office/drawing/2014/main"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 xmlns:a16="http://schemas.microsoft.com/office/drawing/2014/main" id="{9A5A4CF5-4EAB-B249-FA28-ECDB9CE61952}"/>
                </a:ext>
              </a:extLst>
            </p:cNvPr>
            <p:cNvSpPr txBox="1"/>
            <p:nvPr/>
          </p:nvSpPr>
          <p:spPr>
            <a:xfrm>
              <a:off x="1661131" y="1022889"/>
              <a:ext cx="7209949" cy="1002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CHƯA CHÍNH XÁC!</a:t>
              </a:r>
            </a:p>
          </p:txBody>
        </p:sp>
        <p:sp>
          <p:nvSpPr>
            <p:cNvPr id="5" name="Rectangle 4">
              <a:extLst>
                <a:ext uri="{FF2B5EF4-FFF2-40B4-BE49-F238E27FC236}">
                  <a16:creationId xmlns="" xmlns:a16="http://schemas.microsoft.com/office/drawing/2014/main"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137 zalo kim anh">
            <a:extLst>
              <a:ext uri="{FF2B5EF4-FFF2-40B4-BE49-F238E27FC236}">
                <a16:creationId xmlns="" xmlns:a16="http://schemas.microsoft.com/office/drawing/2014/main"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 xmlns:a16="http://schemas.microsoft.com/office/drawing/2014/main"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 xmlns:a16="http://schemas.microsoft.com/office/drawing/2014/main"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137 zalo kim anh">
            <a:hlinkClick r:id="rId3" action="ppaction://hlinksldjump"/>
            <a:extLst>
              <a:ext uri="{FF2B5EF4-FFF2-40B4-BE49-F238E27FC236}">
                <a16:creationId xmlns="" xmlns:a16="http://schemas.microsoft.com/office/drawing/2014/main"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TIẾP</a:t>
            </a:r>
          </a:p>
        </p:txBody>
      </p:sp>
      <p:sp>
        <p:nvSpPr>
          <p:cNvPr id="13" name="TextBox 12" descr="137 zalo kim anh">
            <a:extLst>
              <a:ext uri="{FF2B5EF4-FFF2-40B4-BE49-F238E27FC236}">
                <a16:creationId xmlns="" xmlns:a16="http://schemas.microsoft.com/office/drawing/2014/main" id="{B5F8749A-BA0B-BB47-7162-E9B35944DB2F}"/>
              </a:ext>
            </a:extLst>
          </p:cNvPr>
          <p:cNvSpPr txBox="1"/>
          <p:nvPr/>
        </p:nvSpPr>
        <p:spPr>
          <a:xfrm>
            <a:off x="993874" y="3084420"/>
            <a:ext cx="42627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Dancing Script" pitchFamily="2" charset="0"/>
                <a:ea typeface="+mn-ea"/>
                <a:cs typeface="+mn-cs"/>
              </a:rPr>
              <a:t>Đáp án đúng: </a:t>
            </a:r>
          </a:p>
        </p:txBody>
      </p:sp>
      <p:sp>
        <p:nvSpPr>
          <p:cNvPr id="15" name="TextBox 14" descr="137 zalo kim anh">
            <a:extLst>
              <a:ext uri="{FF2B5EF4-FFF2-40B4-BE49-F238E27FC236}">
                <a16:creationId xmlns="" xmlns:a16="http://schemas.microsoft.com/office/drawing/2014/main" id="{45282362-BB83-F407-E931-06F8E4EFE06B}"/>
              </a:ext>
            </a:extLst>
          </p:cNvPr>
          <p:cNvSpPr txBox="1"/>
          <p:nvPr/>
        </p:nvSpPr>
        <p:spPr>
          <a:xfrm>
            <a:off x="1018670" y="4436593"/>
            <a:ext cx="101910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chemeClr val="bg1"/>
                </a:solidFill>
                <a:effectLst/>
                <a:latin typeface="#9Slide03 AllRoundGothic" panose="020B0703020202020104" pitchFamily="34" charset="0"/>
                <a:ea typeface="Times New Roman" panose="02020603050405020304" pitchFamily="18" charset="0"/>
              </a:rPr>
              <a:t>B.</a:t>
            </a:r>
            <a:r>
              <a:rPr lang="en-US" sz="3600">
                <a:solidFill>
                  <a:schemeClr val="bg1"/>
                </a:solidFill>
                <a:effectLst/>
                <a:latin typeface="#9Slide03 AllRoundGothic" panose="020B0703020202020104" pitchFamily="34" charset="0"/>
                <a:ea typeface="Times New Roman" panose="02020603050405020304" pitchFamily="18" charset="0"/>
              </a:rPr>
              <a:t> dùng tay nâng lò xo lên</a:t>
            </a:r>
            <a:endParaRPr kumimoji="0" lang="en-US" sz="36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729747169"/>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grpSp>
        <p:nvGrpSpPr>
          <p:cNvPr id="16" name="Group 15" descr="137 zalo kim anh">
            <a:extLst>
              <a:ext uri="{FF2B5EF4-FFF2-40B4-BE49-F238E27FC236}">
                <a16:creationId xmlns="" xmlns:a16="http://schemas.microsoft.com/office/drawing/2014/main" id="{95C21B80-0D98-065F-3995-FE935CC32516}"/>
              </a:ext>
            </a:extLst>
          </p:cNvPr>
          <p:cNvGrpSpPr/>
          <p:nvPr/>
        </p:nvGrpSpPr>
        <p:grpSpPr>
          <a:xfrm>
            <a:off x="8602155" y="3828254"/>
            <a:ext cx="2619217" cy="1764589"/>
            <a:chOff x="2656538" y="5206857"/>
            <a:chExt cx="2619217" cy="1764589"/>
          </a:xfrm>
        </p:grpSpPr>
        <p:pic>
          <p:nvPicPr>
            <p:cNvPr id="17" name="Picture 8" descr="Gold Bar Vector Images (over 29,000)">
              <a:extLst>
                <a:ext uri="{FF2B5EF4-FFF2-40B4-BE49-F238E27FC236}">
                  <a16:creationId xmlns="" xmlns:a16="http://schemas.microsoft.com/office/drawing/2014/main" id="{FD0F4D95-6037-EAC0-D5ED-4A37EC673F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95866" y="520685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6E6E69EB-0052-38A2-31DF-B290790911E3}"/>
                </a:ext>
              </a:extLst>
            </p:cNvPr>
            <p:cNvSpPr txBox="1"/>
            <p:nvPr/>
          </p:nvSpPr>
          <p:spPr>
            <a:xfrm>
              <a:off x="2656538" y="5612659"/>
              <a:ext cx="13468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+40</a:t>
              </a:r>
            </a:p>
          </p:txBody>
        </p:sp>
      </p:grpSp>
      <p:grpSp>
        <p:nvGrpSpPr>
          <p:cNvPr id="19" name="Group 18" descr="137 zalo kim anh">
            <a:extLst>
              <a:ext uri="{FF2B5EF4-FFF2-40B4-BE49-F238E27FC236}">
                <a16:creationId xmlns="" xmlns:a16="http://schemas.microsoft.com/office/drawing/2014/main" id="{3141C58E-2B5F-B253-B564-4BB439D2B2FE}"/>
              </a:ext>
            </a:extLst>
          </p:cNvPr>
          <p:cNvGrpSpPr/>
          <p:nvPr/>
        </p:nvGrpSpPr>
        <p:grpSpPr>
          <a:xfrm>
            <a:off x="5055564" y="3828255"/>
            <a:ext cx="2363472" cy="1764589"/>
            <a:chOff x="2874661" y="5252612"/>
            <a:chExt cx="2363472" cy="1764589"/>
          </a:xfrm>
        </p:grpSpPr>
        <p:pic>
          <p:nvPicPr>
            <p:cNvPr id="20" name="Picture 8" descr="Gold Bar Vector Images (over 29,000)">
              <a:extLst>
                <a:ext uri="{FF2B5EF4-FFF2-40B4-BE49-F238E27FC236}">
                  <a16:creationId xmlns="" xmlns:a16="http://schemas.microsoft.com/office/drawing/2014/main" id="{39B83E5C-F3BF-A131-D66F-F316D5D178F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58244" y="5252612"/>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 xmlns:a16="http://schemas.microsoft.com/office/drawing/2014/main" id="{C099F6A7-5941-293E-4B0A-7CD7F3A53A32}"/>
                </a:ext>
              </a:extLst>
            </p:cNvPr>
            <p:cNvSpPr txBox="1"/>
            <p:nvPr/>
          </p:nvSpPr>
          <p:spPr>
            <a:xfrm>
              <a:off x="2874661" y="5627076"/>
              <a:ext cx="90762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x2</a:t>
              </a:r>
            </a:p>
          </p:txBody>
        </p:sp>
      </p:grpSp>
      <p:grpSp>
        <p:nvGrpSpPr>
          <p:cNvPr id="14" name="Group 13" descr="137 zalo kim anh">
            <a:extLst>
              <a:ext uri="{FF2B5EF4-FFF2-40B4-BE49-F238E27FC236}">
                <a16:creationId xmlns="" xmlns:a16="http://schemas.microsoft.com/office/drawing/2014/main" id="{6CB685F0-B9D6-47D2-A40E-18ED994B09CA}"/>
              </a:ext>
            </a:extLst>
          </p:cNvPr>
          <p:cNvGrpSpPr/>
          <p:nvPr/>
        </p:nvGrpSpPr>
        <p:grpSpPr>
          <a:xfrm>
            <a:off x="942323" y="3972831"/>
            <a:ext cx="3266333" cy="1735842"/>
            <a:chOff x="1342383" y="5360996"/>
            <a:chExt cx="3266333" cy="1735842"/>
          </a:xfrm>
        </p:grpSpPr>
        <p:pic>
          <p:nvPicPr>
            <p:cNvPr id="2" name="Picture 1">
              <a:extLst>
                <a:ext uri="{FF2B5EF4-FFF2-40B4-BE49-F238E27FC236}">
                  <a16:creationId xmlns="" xmlns:a16="http://schemas.microsoft.com/office/drawing/2014/main" id="{DA51AE41-02B5-AD7C-D2B0-BC57213EF67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872874" y="5360996"/>
              <a:ext cx="1735842" cy="1735842"/>
            </a:xfrm>
            <a:prstGeom prst="rect">
              <a:avLst/>
            </a:prstGeom>
          </p:spPr>
        </p:pic>
        <p:sp>
          <p:nvSpPr>
            <p:cNvPr id="3" name="TextBox 2">
              <a:extLst>
                <a:ext uri="{FF2B5EF4-FFF2-40B4-BE49-F238E27FC236}">
                  <a16:creationId xmlns="" xmlns:a16="http://schemas.microsoft.com/office/drawing/2014/main" id="{D3FA7B2C-A2AC-D7D9-A78C-EA720B4EAB84}"/>
                </a:ext>
              </a:extLst>
            </p:cNvPr>
            <p:cNvSpPr txBox="1"/>
            <p:nvPr/>
          </p:nvSpPr>
          <p:spPr>
            <a:xfrm>
              <a:off x="1342383" y="5914581"/>
              <a:ext cx="18870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Hoán đổi</a:t>
              </a:r>
            </a:p>
          </p:txBody>
        </p:sp>
      </p:grpSp>
      <p:sp>
        <p:nvSpPr>
          <p:cNvPr id="6" name="Arrow: Pentagon 5" descr="137 zalo kim anh">
            <a:hlinkClick r:id="rId7" action="ppaction://hlinksldjump"/>
            <a:extLst>
              <a:ext uri="{FF2B5EF4-FFF2-40B4-BE49-F238E27FC236}">
                <a16:creationId xmlns="" xmlns:a16="http://schemas.microsoft.com/office/drawing/2014/main" id="{9D690B03-84A2-AE8D-605E-F9A003F6AE78}"/>
              </a:ext>
            </a:extLst>
          </p:cNvPr>
          <p:cNvSpPr/>
          <p:nvPr/>
        </p:nvSpPr>
        <p:spPr>
          <a:xfrm>
            <a:off x="892702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TIẾP</a:t>
            </a:r>
          </a:p>
        </p:txBody>
      </p:sp>
      <p:grpSp>
        <p:nvGrpSpPr>
          <p:cNvPr id="10" name="Group 9" descr="137 zalo kim anh">
            <a:extLst>
              <a:ext uri="{FF2B5EF4-FFF2-40B4-BE49-F238E27FC236}">
                <a16:creationId xmlns="" xmlns:a16="http://schemas.microsoft.com/office/drawing/2014/main"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 xmlns:a16="http://schemas.microsoft.com/office/drawing/2014/main"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 xmlns:a16="http://schemas.microsoft.com/office/drawing/2014/main"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22D14B49-8D6C-9109-B6F5-71AC283E6E2C}"/>
                </a:ext>
              </a:extLst>
            </p:cNvPr>
            <p:cNvSpPr txBox="1"/>
            <p:nvPr/>
          </p:nvSpPr>
          <p:spPr>
            <a:xfrm>
              <a:off x="3031699" y="973472"/>
              <a:ext cx="61286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CHỌN 1 RƯƠNG KHO BÁU</a:t>
              </a:r>
            </a:p>
          </p:txBody>
        </p:sp>
      </p:grpSp>
      <p:sp>
        <p:nvSpPr>
          <p:cNvPr id="13" name="TextBox 12" descr="137 zalo kim anh">
            <a:extLst>
              <a:ext uri="{FF2B5EF4-FFF2-40B4-BE49-F238E27FC236}">
                <a16:creationId xmlns="" xmlns:a16="http://schemas.microsoft.com/office/drawing/2014/main" id="{83C2AD98-5119-25BC-91DE-06F9E30CDBDD}"/>
              </a:ext>
            </a:extLst>
          </p:cNvPr>
          <p:cNvSpPr txBox="1"/>
          <p:nvPr/>
        </p:nvSpPr>
        <p:spPr>
          <a:xfrm>
            <a:off x="3861284" y="334969"/>
            <a:ext cx="44246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CHÍNH XÁC!</a:t>
            </a:r>
          </a:p>
        </p:txBody>
      </p:sp>
      <p:pic>
        <p:nvPicPr>
          <p:cNvPr id="8" name="Picture 6" descr="137 zalo kim anh">
            <a:extLst>
              <a:ext uri="{FF2B5EF4-FFF2-40B4-BE49-F238E27FC236}">
                <a16:creationId xmlns="" xmlns:a16="http://schemas.microsoft.com/office/drawing/2014/main" id="{07760817-DC38-9027-9F1B-CA673D24E84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36" t="5448" r="52244" b="51581"/>
          <a:stretch/>
        </p:blipFill>
        <p:spPr bwMode="auto">
          <a:xfrm>
            <a:off x="911037" y="3305560"/>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137 zalo kim anh">
            <a:extLst>
              <a:ext uri="{FF2B5EF4-FFF2-40B4-BE49-F238E27FC236}">
                <a16:creationId xmlns="" xmlns:a16="http://schemas.microsoft.com/office/drawing/2014/main" id="{9A2B61AD-DF1C-50F8-F6B3-EBD6E35DA89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137 zalo kim anh">
            <a:extLst>
              <a:ext uri="{FF2B5EF4-FFF2-40B4-BE49-F238E27FC236}">
                <a16:creationId xmlns="" xmlns:a16="http://schemas.microsoft.com/office/drawing/2014/main" id="{C3725762-2050-D418-6C6E-12B9B3CA95F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1613" t="4707" r="7767" b="52065"/>
          <a:stretch/>
        </p:blipFill>
        <p:spPr bwMode="auto">
          <a:xfrm>
            <a:off x="4556028" y="3254694"/>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983597"/>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137 zalo kim anh">
            <a:hlinkClick r:id="rId2" action="ppaction://hlinksldjump"/>
            <a:extLst>
              <a:ext uri="{FF2B5EF4-FFF2-40B4-BE49-F238E27FC236}">
                <a16:creationId xmlns="" xmlns:a16="http://schemas.microsoft.com/office/drawing/2014/main"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2395" algn="ctr">
              <a:lnSpc>
                <a:spcPct val="115000"/>
              </a:lnSpc>
              <a:tabLst>
                <a:tab pos="255905" algn="l"/>
                <a:tab pos="511810" algn="l"/>
                <a:tab pos="767715" algn="l"/>
                <a:tab pos="1023620" algn="l"/>
                <a:tab pos="1279525" algn="l"/>
                <a:tab pos="1535430" algn="l"/>
                <a:tab pos="1791335" algn="l"/>
                <a:tab pos="2047240" algn="l"/>
                <a:tab pos="2303145" algn="l"/>
                <a:tab pos="2559050" algn="l"/>
                <a:tab pos="2814955" algn="l"/>
                <a:tab pos="3070860" algn="l"/>
                <a:tab pos="3326765" algn="l"/>
                <a:tab pos="3582670" algn="l"/>
                <a:tab pos="3838575" algn="l"/>
                <a:tab pos="4094480" algn="l"/>
                <a:tab pos="4350385" algn="l"/>
                <a:tab pos="4606290" algn="l"/>
                <a:tab pos="5977255" algn="r"/>
              </a:tabLst>
            </a:pPr>
            <a:r>
              <a:rPr lang="en-US" sz="3200" b="1">
                <a:effectLst/>
                <a:latin typeface="#9Slide03 AllRoundGothic" panose="020B0703020202020104" pitchFamily="34" charset="0"/>
                <a:ea typeface="Times New Roman" panose="02020603050405020304" pitchFamily="18" charset="0"/>
              </a:rPr>
              <a:t>A.</a:t>
            </a:r>
            <a:r>
              <a:rPr lang="en-US" sz="3200">
                <a:effectLst/>
                <a:latin typeface="#9Slide03 AllRoundGothic" panose="020B0703020202020104" pitchFamily="34" charset="0"/>
                <a:ea typeface="Times New Roman" panose="02020603050405020304" pitchFamily="18" charset="0"/>
              </a:rPr>
              <a:t> tập giấy có trọng lượng lớn hơn</a:t>
            </a:r>
          </a:p>
        </p:txBody>
      </p:sp>
      <p:sp>
        <p:nvSpPr>
          <p:cNvPr id="15" name="Rectangle 14" descr="137 zalo kim anh">
            <a:hlinkClick r:id="rId2" action="ppaction://hlinksldjump"/>
            <a:extLst>
              <a:ext uri="{FF2B5EF4-FFF2-40B4-BE49-F238E27FC236}">
                <a16:creationId xmlns="" xmlns:a16="http://schemas.microsoft.com/office/drawing/2014/main"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2395" algn="ctr">
              <a:lnSpc>
                <a:spcPct val="115000"/>
              </a:lnSpc>
              <a:tabLst>
                <a:tab pos="255905" algn="l"/>
                <a:tab pos="511810" algn="l"/>
                <a:tab pos="767715" algn="l"/>
                <a:tab pos="1023620" algn="l"/>
                <a:tab pos="1279525" algn="l"/>
                <a:tab pos="1535430" algn="l"/>
                <a:tab pos="1791335" algn="l"/>
                <a:tab pos="2047240" algn="l"/>
                <a:tab pos="2303145" algn="l"/>
                <a:tab pos="2559050" algn="l"/>
                <a:tab pos="2814955" algn="l"/>
                <a:tab pos="3070860" algn="l"/>
                <a:tab pos="3326765" algn="l"/>
                <a:tab pos="3582670" algn="l"/>
                <a:tab pos="3838575" algn="l"/>
                <a:tab pos="4094480" algn="l"/>
                <a:tab pos="4350385" algn="l"/>
                <a:tab pos="4606290" algn="l"/>
                <a:tab pos="5977255" algn="r"/>
              </a:tabLst>
            </a:pPr>
            <a:r>
              <a:rPr lang="en-US" sz="3200" b="1">
                <a:effectLst/>
                <a:latin typeface="#9Slide03 AllRoundGothic" panose="020B0703020202020104" pitchFamily="34" charset="0"/>
                <a:ea typeface="Times New Roman" panose="02020603050405020304" pitchFamily="18" charset="0"/>
              </a:rPr>
              <a:t>B.</a:t>
            </a:r>
            <a:r>
              <a:rPr lang="en-US" sz="3200">
                <a:effectLst/>
                <a:latin typeface="#9Slide03 AllRoundGothic" panose="020B0703020202020104" pitchFamily="34" charset="0"/>
                <a:ea typeface="Times New Roman" panose="02020603050405020304" pitchFamily="18" charset="0"/>
              </a:rPr>
              <a:t> quả cân có trọng lượng lớn hơn</a:t>
            </a:r>
          </a:p>
        </p:txBody>
      </p:sp>
      <p:sp>
        <p:nvSpPr>
          <p:cNvPr id="18" name="Rectangle 17" descr="137 zalo kim anh">
            <a:hlinkClick r:id="rId3" action="ppaction://hlinksldjump"/>
            <a:extLst>
              <a:ext uri="{FF2B5EF4-FFF2-40B4-BE49-F238E27FC236}">
                <a16:creationId xmlns="" xmlns:a16="http://schemas.microsoft.com/office/drawing/2014/main" id="{A3EE9F35-2B6D-1C62-68D2-B70DCB68AFDD}"/>
              </a:ext>
            </a:extLst>
          </p:cNvPr>
          <p:cNvSpPr/>
          <p:nvPr/>
        </p:nvSpPr>
        <p:spPr>
          <a:xfrm>
            <a:off x="132248" y="4668339"/>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2395" algn="ctr">
              <a:lnSpc>
                <a:spcPct val="115000"/>
              </a:lnSpc>
              <a:tabLst>
                <a:tab pos="255905" algn="l"/>
                <a:tab pos="511810" algn="l"/>
                <a:tab pos="767715" algn="l"/>
                <a:tab pos="1023620" algn="l"/>
                <a:tab pos="1279525" algn="l"/>
                <a:tab pos="1535430" algn="l"/>
                <a:tab pos="1791335" algn="l"/>
                <a:tab pos="2047240" algn="l"/>
                <a:tab pos="2303145" algn="l"/>
                <a:tab pos="2559050" algn="l"/>
                <a:tab pos="2814955" algn="l"/>
                <a:tab pos="3070860" algn="l"/>
                <a:tab pos="3326765" algn="l"/>
                <a:tab pos="3582670" algn="l"/>
                <a:tab pos="3838575" algn="l"/>
                <a:tab pos="4094480" algn="l"/>
                <a:tab pos="4350385" algn="l"/>
                <a:tab pos="4606290" algn="l"/>
                <a:tab pos="5977255" algn="r"/>
              </a:tabLst>
            </a:pPr>
            <a:r>
              <a:rPr lang="en-US" sz="3200" b="1">
                <a:effectLst/>
                <a:latin typeface="#9Slide03 AllRoundGothic" panose="020B0703020202020104" pitchFamily="34" charset="0"/>
                <a:ea typeface="Times New Roman" panose="02020603050405020304" pitchFamily="18" charset="0"/>
              </a:rPr>
              <a:t>C.</a:t>
            </a:r>
            <a:r>
              <a:rPr lang="en-US" sz="3200">
                <a:effectLst/>
                <a:latin typeface="#9Slide03 AllRoundGothic" panose="020B0703020202020104" pitchFamily="34" charset="0"/>
                <a:ea typeface="Times New Roman" panose="02020603050405020304" pitchFamily="18" charset="0"/>
              </a:rPr>
              <a:t> quả cân và tập giấy có trọng lượng bằng nhau</a:t>
            </a:r>
          </a:p>
        </p:txBody>
      </p:sp>
      <p:sp>
        <p:nvSpPr>
          <p:cNvPr id="21" name="Rectangle 20" descr="137 zalo kim anh">
            <a:hlinkClick r:id="rId2" action="ppaction://hlinksldjump"/>
            <a:extLst>
              <a:ext uri="{FF2B5EF4-FFF2-40B4-BE49-F238E27FC236}">
                <a16:creationId xmlns="" xmlns:a16="http://schemas.microsoft.com/office/drawing/2014/main"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2395" algn="ctr">
              <a:lnSpc>
                <a:spcPct val="115000"/>
              </a:lnSpc>
              <a:tabLst>
                <a:tab pos="255905" algn="l"/>
                <a:tab pos="511810" algn="l"/>
                <a:tab pos="767715" algn="l"/>
                <a:tab pos="1023620" algn="l"/>
                <a:tab pos="1279525" algn="l"/>
                <a:tab pos="1535430" algn="l"/>
                <a:tab pos="1791335" algn="l"/>
                <a:tab pos="2047240" algn="l"/>
                <a:tab pos="2303145" algn="l"/>
                <a:tab pos="2559050" algn="l"/>
                <a:tab pos="2814955" algn="l"/>
                <a:tab pos="3070860" algn="l"/>
                <a:tab pos="3326765" algn="l"/>
                <a:tab pos="3582670" algn="l"/>
                <a:tab pos="3838575" algn="l"/>
                <a:tab pos="4094480" algn="l"/>
                <a:tab pos="4350385" algn="l"/>
                <a:tab pos="4606290" algn="l"/>
                <a:tab pos="5977255" algn="r"/>
              </a:tabLst>
            </a:pPr>
            <a:r>
              <a:rPr lang="en-US" sz="3200" b="1">
                <a:effectLst/>
                <a:latin typeface="#9Slide03 AllRoundGothic" panose="020B0703020202020104" pitchFamily="34" charset="0"/>
                <a:ea typeface="Times New Roman" panose="02020603050405020304" pitchFamily="18" charset="0"/>
              </a:rPr>
              <a:t>D.</a:t>
            </a:r>
            <a:r>
              <a:rPr lang="en-US" sz="3200">
                <a:effectLst/>
                <a:latin typeface="#9Slide03 AllRoundGothic" panose="020B0703020202020104" pitchFamily="34" charset="0"/>
                <a:ea typeface="Times New Roman" panose="02020603050405020304" pitchFamily="18" charset="0"/>
              </a:rPr>
              <a:t> quả cân và tập giấy có thể tích bằng nhau</a:t>
            </a:r>
          </a:p>
        </p:txBody>
      </p:sp>
      <p:sp>
        <p:nvSpPr>
          <p:cNvPr id="24" name="Rectangle 23" descr="137 zalo kim anh">
            <a:extLst>
              <a:ext uri="{FF2B5EF4-FFF2-40B4-BE49-F238E27FC236}">
                <a16:creationId xmlns="" xmlns:a16="http://schemas.microsoft.com/office/drawing/2014/main"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tabLst>
                <a:tab pos="255905" algn="l"/>
                <a:tab pos="511810" algn="l"/>
                <a:tab pos="767715" algn="l"/>
                <a:tab pos="1023620" algn="l"/>
                <a:tab pos="1279525" algn="l"/>
                <a:tab pos="1535430" algn="l"/>
                <a:tab pos="1791335" algn="l"/>
                <a:tab pos="2047240" algn="l"/>
                <a:tab pos="2303145" algn="l"/>
                <a:tab pos="2559050" algn="l"/>
                <a:tab pos="2814955" algn="l"/>
                <a:tab pos="3070860" algn="l"/>
                <a:tab pos="3326765" algn="l"/>
                <a:tab pos="3582670" algn="l"/>
                <a:tab pos="3838575" algn="l"/>
                <a:tab pos="4094480" algn="l"/>
                <a:tab pos="4350385" algn="l"/>
                <a:tab pos="4606290" algn="l"/>
                <a:tab pos="5977255" algn="r"/>
              </a:tabLst>
            </a:pPr>
            <a:r>
              <a:rPr lang="en-US" sz="4400" b="1">
                <a:solidFill>
                  <a:schemeClr val="tx1"/>
                </a:solidFill>
                <a:effectLst/>
                <a:latin typeface="#9Slide03 AllRoundGothic" panose="020B0703020202020104" pitchFamily="34" charset="0"/>
                <a:ea typeface="Times New Roman" panose="02020603050405020304" pitchFamily="18" charset="0"/>
              </a:rPr>
              <a:t>Câu 9:</a:t>
            </a:r>
            <a:r>
              <a:rPr lang="en-US" sz="4400">
                <a:solidFill>
                  <a:schemeClr val="tx1"/>
                </a:solidFill>
                <a:effectLst/>
                <a:latin typeface="#9Slide03 AllRoundGothic" panose="020B0703020202020104" pitchFamily="34" charset="0"/>
                <a:ea typeface="Times New Roman" panose="02020603050405020304" pitchFamily="18" charset="0"/>
              </a:rPr>
              <a:t> Nếu so sánh một quả cân 1kg và một tập giấy 1kg thì </a:t>
            </a:r>
          </a:p>
        </p:txBody>
      </p:sp>
    </p:spTree>
    <p:extLst>
      <p:ext uri="{BB962C8B-B14F-4D97-AF65-F5344CB8AC3E}">
        <p14:creationId xmlns:p14="http://schemas.microsoft.com/office/powerpoint/2010/main" val="490759170"/>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137 zalo kim anh">
            <a:extLst>
              <a:ext uri="{FF2B5EF4-FFF2-40B4-BE49-F238E27FC236}">
                <a16:creationId xmlns="" xmlns:a16="http://schemas.microsoft.com/office/drawing/2014/main"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 xmlns:a16="http://schemas.microsoft.com/office/drawing/2014/main" id="{9A5A4CF5-4EAB-B249-FA28-ECDB9CE61952}"/>
                </a:ext>
              </a:extLst>
            </p:cNvPr>
            <p:cNvSpPr txBox="1"/>
            <p:nvPr/>
          </p:nvSpPr>
          <p:spPr>
            <a:xfrm>
              <a:off x="1661131" y="1022889"/>
              <a:ext cx="7209949" cy="1002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CHƯA CHÍNH XÁC!</a:t>
              </a:r>
            </a:p>
          </p:txBody>
        </p:sp>
        <p:sp>
          <p:nvSpPr>
            <p:cNvPr id="5" name="Rectangle 4">
              <a:extLst>
                <a:ext uri="{FF2B5EF4-FFF2-40B4-BE49-F238E27FC236}">
                  <a16:creationId xmlns="" xmlns:a16="http://schemas.microsoft.com/office/drawing/2014/main"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137 zalo kim anh">
            <a:extLst>
              <a:ext uri="{FF2B5EF4-FFF2-40B4-BE49-F238E27FC236}">
                <a16:creationId xmlns="" xmlns:a16="http://schemas.microsoft.com/office/drawing/2014/main"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 xmlns:a16="http://schemas.microsoft.com/office/drawing/2014/main"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 xmlns:a16="http://schemas.microsoft.com/office/drawing/2014/main"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137 zalo kim anh">
            <a:hlinkClick r:id="rId3" action="ppaction://hlinksldjump"/>
            <a:extLst>
              <a:ext uri="{FF2B5EF4-FFF2-40B4-BE49-F238E27FC236}">
                <a16:creationId xmlns="" xmlns:a16="http://schemas.microsoft.com/office/drawing/2014/main"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TIẾP</a:t>
            </a:r>
          </a:p>
        </p:txBody>
      </p:sp>
      <p:sp>
        <p:nvSpPr>
          <p:cNvPr id="13" name="TextBox 12" descr="137 zalo kim anh">
            <a:extLst>
              <a:ext uri="{FF2B5EF4-FFF2-40B4-BE49-F238E27FC236}">
                <a16:creationId xmlns="" xmlns:a16="http://schemas.microsoft.com/office/drawing/2014/main" id="{B5F8749A-BA0B-BB47-7162-E9B35944DB2F}"/>
              </a:ext>
            </a:extLst>
          </p:cNvPr>
          <p:cNvSpPr txBox="1"/>
          <p:nvPr/>
        </p:nvSpPr>
        <p:spPr>
          <a:xfrm>
            <a:off x="993874" y="3084420"/>
            <a:ext cx="42627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Dancing Script" pitchFamily="2" charset="0"/>
                <a:ea typeface="+mn-ea"/>
                <a:cs typeface="+mn-cs"/>
              </a:rPr>
              <a:t>Đáp án đúng: </a:t>
            </a:r>
          </a:p>
        </p:txBody>
      </p:sp>
      <p:sp>
        <p:nvSpPr>
          <p:cNvPr id="15" name="TextBox 14" descr="137 zalo kim anh">
            <a:extLst>
              <a:ext uri="{FF2B5EF4-FFF2-40B4-BE49-F238E27FC236}">
                <a16:creationId xmlns="" xmlns:a16="http://schemas.microsoft.com/office/drawing/2014/main" id="{45282362-BB83-F407-E931-06F8E4EFE06B}"/>
              </a:ext>
            </a:extLst>
          </p:cNvPr>
          <p:cNvSpPr txBox="1"/>
          <p:nvPr/>
        </p:nvSpPr>
        <p:spPr>
          <a:xfrm>
            <a:off x="1018670" y="4197136"/>
            <a:ext cx="10191031" cy="1317477"/>
          </a:xfrm>
          <a:prstGeom prst="rect">
            <a:avLst/>
          </a:prstGeom>
          <a:noFill/>
        </p:spPr>
        <p:txBody>
          <a:bodyPr wrap="square">
            <a:spAutoFit/>
          </a:bodyPr>
          <a:lstStyle/>
          <a:p>
            <a:pPr indent="112395" algn="ctr">
              <a:lnSpc>
                <a:spcPct val="115000"/>
              </a:lnSpc>
              <a:tabLst>
                <a:tab pos="255905" algn="l"/>
                <a:tab pos="511810" algn="l"/>
                <a:tab pos="767715" algn="l"/>
                <a:tab pos="1023620" algn="l"/>
                <a:tab pos="1279525" algn="l"/>
                <a:tab pos="1535430" algn="l"/>
                <a:tab pos="1791335" algn="l"/>
                <a:tab pos="2047240" algn="l"/>
                <a:tab pos="2303145" algn="l"/>
                <a:tab pos="2559050" algn="l"/>
                <a:tab pos="2814955" algn="l"/>
                <a:tab pos="3070860" algn="l"/>
                <a:tab pos="3326765" algn="l"/>
                <a:tab pos="3582670" algn="l"/>
                <a:tab pos="3838575" algn="l"/>
                <a:tab pos="4094480" algn="l"/>
                <a:tab pos="4350385" algn="l"/>
                <a:tab pos="4606290" algn="l"/>
                <a:tab pos="5977255" algn="r"/>
              </a:tabLst>
            </a:pPr>
            <a:r>
              <a:rPr lang="en-US" sz="3600" b="1">
                <a:solidFill>
                  <a:schemeClr val="bg1"/>
                </a:solidFill>
                <a:effectLst/>
                <a:latin typeface="#9Slide03 AllRoundGothic" panose="020B0703020202020104" pitchFamily="34" charset="0"/>
                <a:ea typeface="Times New Roman" panose="02020603050405020304" pitchFamily="18" charset="0"/>
              </a:rPr>
              <a:t>C.</a:t>
            </a:r>
            <a:r>
              <a:rPr lang="en-US" sz="3600">
                <a:solidFill>
                  <a:schemeClr val="bg1"/>
                </a:solidFill>
                <a:effectLst/>
                <a:latin typeface="#9Slide03 AllRoundGothic" panose="020B0703020202020104" pitchFamily="34" charset="0"/>
                <a:ea typeface="Times New Roman" panose="02020603050405020304" pitchFamily="18" charset="0"/>
              </a:rPr>
              <a:t> quả cân và tập giấy có trọng lượng bằng nhau</a:t>
            </a:r>
          </a:p>
        </p:txBody>
      </p:sp>
    </p:spTree>
    <p:extLst>
      <p:ext uri="{BB962C8B-B14F-4D97-AF65-F5344CB8AC3E}">
        <p14:creationId xmlns:p14="http://schemas.microsoft.com/office/powerpoint/2010/main" val="859153606"/>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sp>
        <p:nvSpPr>
          <p:cNvPr id="6" name="Arrow: Pentagon 5" descr="137 zalo kim anh">
            <a:hlinkClick r:id="rId3" action="ppaction://hlinksldjump"/>
            <a:extLst>
              <a:ext uri="{FF2B5EF4-FFF2-40B4-BE49-F238E27FC236}">
                <a16:creationId xmlns="" xmlns:a16="http://schemas.microsoft.com/office/drawing/2014/main" id="{9D690B03-84A2-AE8D-605E-F9A003F6AE78}"/>
              </a:ext>
            </a:extLst>
          </p:cNvPr>
          <p:cNvSpPr/>
          <p:nvPr/>
        </p:nvSpPr>
        <p:spPr>
          <a:xfrm>
            <a:off x="892702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TIẾP</a:t>
            </a:r>
          </a:p>
        </p:txBody>
      </p:sp>
      <p:grpSp>
        <p:nvGrpSpPr>
          <p:cNvPr id="10" name="Group 9" descr="137 zalo kim anh">
            <a:extLst>
              <a:ext uri="{FF2B5EF4-FFF2-40B4-BE49-F238E27FC236}">
                <a16:creationId xmlns="" xmlns:a16="http://schemas.microsoft.com/office/drawing/2014/main"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 xmlns:a16="http://schemas.microsoft.com/office/drawing/2014/main"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 xmlns:a16="http://schemas.microsoft.com/office/drawing/2014/main"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22D14B49-8D6C-9109-B6F5-71AC283E6E2C}"/>
                </a:ext>
              </a:extLst>
            </p:cNvPr>
            <p:cNvSpPr txBox="1"/>
            <p:nvPr/>
          </p:nvSpPr>
          <p:spPr>
            <a:xfrm>
              <a:off x="3031699" y="973472"/>
              <a:ext cx="61286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CHỌN 1 RƯƠNG KHO BÁU</a:t>
              </a:r>
            </a:p>
          </p:txBody>
        </p:sp>
      </p:grpSp>
      <p:sp>
        <p:nvSpPr>
          <p:cNvPr id="13" name="TextBox 12" descr="137 zalo kim anh">
            <a:extLst>
              <a:ext uri="{FF2B5EF4-FFF2-40B4-BE49-F238E27FC236}">
                <a16:creationId xmlns="" xmlns:a16="http://schemas.microsoft.com/office/drawing/2014/main" id="{83C2AD98-5119-25BC-91DE-06F9E30CDBDD}"/>
              </a:ext>
            </a:extLst>
          </p:cNvPr>
          <p:cNvSpPr txBox="1"/>
          <p:nvPr/>
        </p:nvSpPr>
        <p:spPr>
          <a:xfrm>
            <a:off x="3861284" y="334969"/>
            <a:ext cx="44246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CHÍNH XÁC!</a:t>
            </a:r>
          </a:p>
        </p:txBody>
      </p:sp>
      <p:grpSp>
        <p:nvGrpSpPr>
          <p:cNvPr id="22" name="Group 21" descr="137 zalo kim anh">
            <a:extLst>
              <a:ext uri="{FF2B5EF4-FFF2-40B4-BE49-F238E27FC236}">
                <a16:creationId xmlns="" xmlns:a16="http://schemas.microsoft.com/office/drawing/2014/main" id="{444A6F6E-4268-624F-00F3-EF27BAE9B5D6}"/>
              </a:ext>
            </a:extLst>
          </p:cNvPr>
          <p:cNvGrpSpPr/>
          <p:nvPr/>
        </p:nvGrpSpPr>
        <p:grpSpPr>
          <a:xfrm>
            <a:off x="4673628" y="4136163"/>
            <a:ext cx="2962343" cy="1435446"/>
            <a:chOff x="1342383" y="5520023"/>
            <a:chExt cx="2962343" cy="1435446"/>
          </a:xfrm>
        </p:grpSpPr>
        <p:pic>
          <p:nvPicPr>
            <p:cNvPr id="23" name="Picture 22">
              <a:extLst>
                <a:ext uri="{FF2B5EF4-FFF2-40B4-BE49-F238E27FC236}">
                  <a16:creationId xmlns="" xmlns:a16="http://schemas.microsoft.com/office/drawing/2014/main" id="{0D460329-CAA2-D6F7-1BD2-6992E11F8B3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869280" y="5520023"/>
              <a:ext cx="1435446" cy="1435446"/>
            </a:xfrm>
            <a:prstGeom prst="rect">
              <a:avLst/>
            </a:prstGeom>
          </p:spPr>
        </p:pic>
        <p:sp>
          <p:nvSpPr>
            <p:cNvPr id="24" name="TextBox 23">
              <a:extLst>
                <a:ext uri="{FF2B5EF4-FFF2-40B4-BE49-F238E27FC236}">
                  <a16:creationId xmlns="" xmlns:a16="http://schemas.microsoft.com/office/drawing/2014/main" id="{74998ACB-94D0-D9A6-457E-85ACFA91FCBA}"/>
                </a:ext>
              </a:extLst>
            </p:cNvPr>
            <p:cNvSpPr txBox="1"/>
            <p:nvPr/>
          </p:nvSpPr>
          <p:spPr>
            <a:xfrm>
              <a:off x="1342383" y="5914581"/>
              <a:ext cx="18870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Hoán đổi</a:t>
              </a:r>
            </a:p>
          </p:txBody>
        </p:sp>
      </p:grpSp>
      <p:grpSp>
        <p:nvGrpSpPr>
          <p:cNvPr id="25" name="Group 24" descr="137 zalo kim anh">
            <a:extLst>
              <a:ext uri="{FF2B5EF4-FFF2-40B4-BE49-F238E27FC236}">
                <a16:creationId xmlns="" xmlns:a16="http://schemas.microsoft.com/office/drawing/2014/main" id="{AB1BBBE3-1D91-B2D8-DB62-5574C96482C0}"/>
              </a:ext>
            </a:extLst>
          </p:cNvPr>
          <p:cNvGrpSpPr/>
          <p:nvPr/>
        </p:nvGrpSpPr>
        <p:grpSpPr>
          <a:xfrm>
            <a:off x="1334114" y="3295174"/>
            <a:ext cx="2399666" cy="2373617"/>
            <a:chOff x="8936288" y="3231443"/>
            <a:chExt cx="2399666" cy="2373617"/>
          </a:xfrm>
        </p:grpSpPr>
        <p:pic>
          <p:nvPicPr>
            <p:cNvPr id="26" name="Picture 2" descr="Pirate flag. Skull and bones on black ribbon. element of death. Emblem and  symbol of theft and robber. Cartoon flat illustration. jolly Roger Stock  Vector | Adobe Stock">
              <a:extLst>
                <a:ext uri="{FF2B5EF4-FFF2-40B4-BE49-F238E27FC236}">
                  <a16:creationId xmlns="" xmlns:a16="http://schemas.microsoft.com/office/drawing/2014/main" id="{3E50943B-19D0-2F48-57DF-5BBBA34F77D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4800" y1="41600" x2="34800" y2="41600"/>
                          <a14:foregroundMark x1="34800" y1="41600" x2="34800" y2="41600"/>
                          <a14:foregroundMark x1="34800" y1="41600" x2="34800" y2="41600"/>
                          <a14:foregroundMark x1="51500" y1="40200" x2="56900" y2="52400"/>
                          <a14:foregroundMark x1="35000" y1="61900" x2="35000" y2="61900"/>
                          <a14:foregroundMark x1="35000" y1="61900" x2="35000" y2="61900"/>
                          <a14:foregroundMark x1="70900" y1="57900" x2="70900" y2="57900"/>
                          <a14:foregroundMark x1="70900" y1="57900" x2="70900" y2="57900"/>
                          <a14:foregroundMark x1="64200" y1="57200" x2="70700" y2="56900"/>
                          <a14:foregroundMark x1="66000" y1="34800" x2="63500" y2="39800"/>
                          <a14:foregroundMark x1="30900" y1="63100" x2="38800" y2="58600"/>
                          <a14:foregroundMark x1="38800" y1="58600" x2="39500" y2="57900"/>
                        </a14:backgroundRemoval>
                      </a14:imgEffect>
                    </a14:imgLayer>
                  </a14:imgProps>
                </a:ext>
                <a:ext uri="{28A0092B-C50C-407E-A947-70E740481C1C}">
                  <a14:useLocalDpi xmlns:a14="http://schemas.microsoft.com/office/drawing/2010/main" val="0"/>
                </a:ext>
              </a:extLst>
            </a:blip>
            <a:srcRect/>
            <a:stretch>
              <a:fillRect/>
            </a:stretch>
          </p:blipFill>
          <p:spPr bwMode="auto">
            <a:xfrm>
              <a:off x="9151096" y="3231443"/>
              <a:ext cx="1540297" cy="1540297"/>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 xmlns:a16="http://schemas.microsoft.com/office/drawing/2014/main" id="{D41663C3-9098-19FF-E642-DF32BB867E56}"/>
                </a:ext>
              </a:extLst>
            </p:cNvPr>
            <p:cNvGrpSpPr/>
            <p:nvPr/>
          </p:nvGrpSpPr>
          <p:grpSpPr>
            <a:xfrm>
              <a:off x="8936288" y="4246273"/>
              <a:ext cx="2399666" cy="1358787"/>
              <a:chOff x="2918985" y="5441080"/>
              <a:chExt cx="2399666" cy="1358787"/>
            </a:xfrm>
          </p:grpSpPr>
          <p:pic>
            <p:nvPicPr>
              <p:cNvPr id="28" name="Picture 8" descr="Gold Bar Vector Images (over 29,000)">
                <a:extLst>
                  <a:ext uri="{FF2B5EF4-FFF2-40B4-BE49-F238E27FC236}">
                    <a16:creationId xmlns="" xmlns:a16="http://schemas.microsoft.com/office/drawing/2014/main" id="{041F0277-ABA9-DAAF-859B-F720154C52F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25086" y="5441080"/>
                <a:ext cx="1293565" cy="135878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531D353E-C49D-63FE-D682-22297BAE594C}"/>
                  </a:ext>
                </a:extLst>
              </p:cNvPr>
              <p:cNvSpPr txBox="1"/>
              <p:nvPr/>
            </p:nvSpPr>
            <p:spPr>
              <a:xfrm>
                <a:off x="2918985" y="5626089"/>
                <a:ext cx="135325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100</a:t>
                </a:r>
              </a:p>
            </p:txBody>
          </p:sp>
        </p:grpSp>
      </p:grpSp>
      <p:grpSp>
        <p:nvGrpSpPr>
          <p:cNvPr id="30" name="Group 29" descr="137 zalo kim anh">
            <a:extLst>
              <a:ext uri="{FF2B5EF4-FFF2-40B4-BE49-F238E27FC236}">
                <a16:creationId xmlns="" xmlns:a16="http://schemas.microsoft.com/office/drawing/2014/main" id="{9E21419A-CB59-7268-C922-511C3F1E8759}"/>
              </a:ext>
            </a:extLst>
          </p:cNvPr>
          <p:cNvGrpSpPr/>
          <p:nvPr/>
        </p:nvGrpSpPr>
        <p:grpSpPr>
          <a:xfrm>
            <a:off x="8818536" y="3904202"/>
            <a:ext cx="2363472" cy="1764589"/>
            <a:chOff x="2874661" y="5252612"/>
            <a:chExt cx="2363472" cy="1764589"/>
          </a:xfrm>
        </p:grpSpPr>
        <p:pic>
          <p:nvPicPr>
            <p:cNvPr id="31" name="Picture 8" descr="Gold Bar Vector Images (over 29,000)">
              <a:extLst>
                <a:ext uri="{FF2B5EF4-FFF2-40B4-BE49-F238E27FC236}">
                  <a16:creationId xmlns="" xmlns:a16="http://schemas.microsoft.com/office/drawing/2014/main" id="{FCE05544-1B13-96BF-5C8F-E0BB545F0D9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58244" y="5252612"/>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 xmlns:a16="http://schemas.microsoft.com/office/drawing/2014/main" id="{7C083984-0882-E04B-BE37-A61EFDC89034}"/>
                </a:ext>
              </a:extLst>
            </p:cNvPr>
            <p:cNvSpPr txBox="1"/>
            <p:nvPr/>
          </p:nvSpPr>
          <p:spPr>
            <a:xfrm>
              <a:off x="2874661" y="5627076"/>
              <a:ext cx="90762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x3</a:t>
              </a:r>
            </a:p>
          </p:txBody>
        </p:sp>
      </p:grpSp>
      <p:pic>
        <p:nvPicPr>
          <p:cNvPr id="2" name="Picture 6" descr="137 zalo kim anh">
            <a:extLst>
              <a:ext uri="{FF2B5EF4-FFF2-40B4-BE49-F238E27FC236}">
                <a16:creationId xmlns="" xmlns:a16="http://schemas.microsoft.com/office/drawing/2014/main" id="{73568B75-D124-C5CF-587A-6870AC55A56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336" t="5448" r="52244" b="51581"/>
          <a:stretch/>
        </p:blipFill>
        <p:spPr bwMode="auto">
          <a:xfrm>
            <a:off x="694061" y="3305560"/>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137 zalo kim anh">
            <a:extLst>
              <a:ext uri="{FF2B5EF4-FFF2-40B4-BE49-F238E27FC236}">
                <a16:creationId xmlns="" xmlns:a16="http://schemas.microsoft.com/office/drawing/2014/main" id="{3AA20CB5-111D-C849-A634-B891ABAF66F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137 zalo kim anh">
            <a:extLst>
              <a:ext uri="{FF2B5EF4-FFF2-40B4-BE49-F238E27FC236}">
                <a16:creationId xmlns="" xmlns:a16="http://schemas.microsoft.com/office/drawing/2014/main" id="{7E602A45-4E92-E6D0-A708-18C0DA8A6D6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1613" t="4707" r="7767" b="52065"/>
          <a:stretch/>
        </p:blipFill>
        <p:spPr bwMode="auto">
          <a:xfrm>
            <a:off x="4556028" y="3254694"/>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161080"/>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137 zalo kim anh">
            <a:hlinkClick r:id="rId2" action="ppaction://hlinksldjump"/>
            <a:extLst>
              <a:ext uri="{FF2B5EF4-FFF2-40B4-BE49-F238E27FC236}">
                <a16:creationId xmlns="" xmlns:a16="http://schemas.microsoft.com/office/drawing/2014/main"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ctr">
              <a:lnSpc>
                <a:spcPct val="115000"/>
              </a:lnSpc>
            </a:pPr>
            <a:r>
              <a:rPr lang="en-US" sz="3600" b="1">
                <a:effectLst/>
                <a:latin typeface="#9Slide03 AllRoundGothic" panose="020B0703020202020104" pitchFamily="34" charset="0"/>
                <a:ea typeface="Times New Roman" panose="02020603050405020304" pitchFamily="18" charset="0"/>
              </a:rPr>
              <a:t>A.</a:t>
            </a:r>
            <a:r>
              <a:rPr lang="en-US" sz="3600">
                <a:effectLst/>
                <a:latin typeface="#9Slide03 AllRoundGothic" panose="020B0703020202020104" pitchFamily="34" charset="0"/>
                <a:ea typeface="Times New Roman" panose="02020603050405020304" pitchFamily="18" charset="0"/>
              </a:rPr>
              <a:t> Phương thẳng đứng, chiều từ trên xuống dưới.</a:t>
            </a:r>
          </a:p>
        </p:txBody>
      </p:sp>
      <p:sp>
        <p:nvSpPr>
          <p:cNvPr id="15" name="Rectangle 14" descr="137 zalo kim anh">
            <a:hlinkClick r:id="rId3" action="ppaction://hlinksldjump"/>
            <a:extLst>
              <a:ext uri="{FF2B5EF4-FFF2-40B4-BE49-F238E27FC236}">
                <a16:creationId xmlns="" xmlns:a16="http://schemas.microsoft.com/office/drawing/2014/main"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ctr">
              <a:lnSpc>
                <a:spcPct val="115000"/>
              </a:lnSpc>
            </a:pPr>
            <a:r>
              <a:rPr lang="en-US" sz="3600" b="1">
                <a:effectLst/>
                <a:latin typeface="#9Slide03 AllRoundGothic" panose="020B0703020202020104" pitchFamily="34" charset="0"/>
                <a:ea typeface="Times New Roman" panose="02020603050405020304" pitchFamily="18" charset="0"/>
              </a:rPr>
              <a:t>B.</a:t>
            </a:r>
            <a:r>
              <a:rPr lang="en-US" sz="3600">
                <a:effectLst/>
                <a:latin typeface="#9Slide03 AllRoundGothic" panose="020B0703020202020104" pitchFamily="34" charset="0"/>
                <a:ea typeface="Times New Roman" panose="02020603050405020304" pitchFamily="18" charset="0"/>
              </a:rPr>
              <a:t> Phương thẳng đứng, chiều từ dưới lên trên.</a:t>
            </a:r>
          </a:p>
        </p:txBody>
      </p:sp>
      <p:sp>
        <p:nvSpPr>
          <p:cNvPr id="18" name="Rectangle 17" descr="137 zalo kim anh">
            <a:hlinkClick r:id="rId3" action="ppaction://hlinksldjump"/>
            <a:extLst>
              <a:ext uri="{FF2B5EF4-FFF2-40B4-BE49-F238E27FC236}">
                <a16:creationId xmlns="" xmlns:a16="http://schemas.microsoft.com/office/drawing/2014/main" id="{A3EE9F35-2B6D-1C62-68D2-B70DCB68AFDD}"/>
              </a:ext>
            </a:extLst>
          </p:cNvPr>
          <p:cNvSpPr/>
          <p:nvPr/>
        </p:nvSpPr>
        <p:spPr>
          <a:xfrm>
            <a:off x="132248" y="4668339"/>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ctr">
              <a:lnSpc>
                <a:spcPct val="115000"/>
              </a:lnSpc>
            </a:pPr>
            <a:r>
              <a:rPr lang="en-US" sz="3600" b="1">
                <a:effectLst/>
                <a:latin typeface="#9Slide03 AllRoundGothic" panose="020B0703020202020104" pitchFamily="34" charset="0"/>
                <a:ea typeface="Times New Roman" panose="02020603050405020304" pitchFamily="18" charset="0"/>
              </a:rPr>
              <a:t>C.</a:t>
            </a:r>
            <a:r>
              <a:rPr lang="en-US" sz="3600">
                <a:effectLst/>
                <a:latin typeface="#9Slide03 AllRoundGothic" panose="020B0703020202020104" pitchFamily="34" charset="0"/>
                <a:ea typeface="Times New Roman" panose="02020603050405020304" pitchFamily="18" charset="0"/>
              </a:rPr>
              <a:t> Phương ngang, chiều từ trái sang phải.</a:t>
            </a:r>
          </a:p>
        </p:txBody>
      </p:sp>
      <p:sp>
        <p:nvSpPr>
          <p:cNvPr id="21" name="Rectangle 20" descr="137 zalo kim anh">
            <a:hlinkClick r:id="rId3" action="ppaction://hlinksldjump"/>
            <a:extLst>
              <a:ext uri="{FF2B5EF4-FFF2-40B4-BE49-F238E27FC236}">
                <a16:creationId xmlns="" xmlns:a16="http://schemas.microsoft.com/office/drawing/2014/main"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ctr">
              <a:lnSpc>
                <a:spcPct val="115000"/>
              </a:lnSpc>
            </a:pPr>
            <a:r>
              <a:rPr lang="en-US" sz="3600" b="1">
                <a:effectLst/>
                <a:latin typeface="#9Slide03 AllRoundGothic" panose="020B0703020202020104" pitchFamily="34" charset="0"/>
                <a:ea typeface="Times New Roman" panose="02020603050405020304" pitchFamily="18" charset="0"/>
              </a:rPr>
              <a:t>D.</a:t>
            </a:r>
            <a:r>
              <a:rPr lang="en-US" sz="3600">
                <a:effectLst/>
                <a:latin typeface="#9Slide03 AllRoundGothic" panose="020B0703020202020104" pitchFamily="34" charset="0"/>
                <a:ea typeface="Times New Roman" panose="02020603050405020304" pitchFamily="18" charset="0"/>
              </a:rPr>
              <a:t> Phương ngang, chiều từ phải sang trái.</a:t>
            </a:r>
          </a:p>
        </p:txBody>
      </p:sp>
      <p:sp>
        <p:nvSpPr>
          <p:cNvPr id="24" name="Rectangle 23" descr="137 zalo kim anh">
            <a:extLst>
              <a:ext uri="{FF2B5EF4-FFF2-40B4-BE49-F238E27FC236}">
                <a16:creationId xmlns="" xmlns:a16="http://schemas.microsoft.com/office/drawing/2014/main"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3600" b="1">
                <a:solidFill>
                  <a:schemeClr val="tx1"/>
                </a:solidFill>
                <a:effectLst/>
                <a:latin typeface="#9Slide03 AllRoundGothic" panose="020B0703020202020104" pitchFamily="34" charset="0"/>
                <a:ea typeface="Times New Roman" panose="02020603050405020304" pitchFamily="18" charset="0"/>
              </a:rPr>
              <a:t>Câu 10: </a:t>
            </a:r>
            <a:r>
              <a:rPr lang="en-US" sz="3600">
                <a:solidFill>
                  <a:schemeClr val="tx1"/>
                </a:solidFill>
                <a:effectLst/>
                <a:latin typeface="#9Slide03 AllRoundGothic" panose="020B0703020202020104" pitchFamily="34" charset="0"/>
                <a:ea typeface="Times New Roman" panose="02020603050405020304" pitchFamily="18" charset="0"/>
              </a:rPr>
              <a:t>Trọng lực có:</a:t>
            </a:r>
          </a:p>
        </p:txBody>
      </p:sp>
    </p:spTree>
    <p:extLst>
      <p:ext uri="{BB962C8B-B14F-4D97-AF65-F5344CB8AC3E}">
        <p14:creationId xmlns:p14="http://schemas.microsoft.com/office/powerpoint/2010/main" val="4163125380"/>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137 zalo kim anh">
            <a:extLst>
              <a:ext uri="{FF2B5EF4-FFF2-40B4-BE49-F238E27FC236}">
                <a16:creationId xmlns="" xmlns:a16="http://schemas.microsoft.com/office/drawing/2014/main"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 xmlns:a16="http://schemas.microsoft.com/office/drawing/2014/main" id="{9A5A4CF5-4EAB-B249-FA28-ECDB9CE61952}"/>
                </a:ext>
              </a:extLst>
            </p:cNvPr>
            <p:cNvSpPr txBox="1"/>
            <p:nvPr/>
          </p:nvSpPr>
          <p:spPr>
            <a:xfrm>
              <a:off x="1661131" y="1022889"/>
              <a:ext cx="7209949" cy="1002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CHƯA CHÍNH XÁC!</a:t>
              </a:r>
            </a:p>
          </p:txBody>
        </p:sp>
        <p:sp>
          <p:nvSpPr>
            <p:cNvPr id="5" name="Rectangle 4">
              <a:extLst>
                <a:ext uri="{FF2B5EF4-FFF2-40B4-BE49-F238E27FC236}">
                  <a16:creationId xmlns="" xmlns:a16="http://schemas.microsoft.com/office/drawing/2014/main"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137 zalo kim anh">
            <a:extLst>
              <a:ext uri="{FF2B5EF4-FFF2-40B4-BE49-F238E27FC236}">
                <a16:creationId xmlns="" xmlns:a16="http://schemas.microsoft.com/office/drawing/2014/main"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 xmlns:a16="http://schemas.microsoft.com/office/drawing/2014/main"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 xmlns:a16="http://schemas.microsoft.com/office/drawing/2014/main"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137 zalo kim anh">
            <a:hlinkClick r:id="rId3" action="ppaction://hlinksldjump"/>
            <a:extLst>
              <a:ext uri="{FF2B5EF4-FFF2-40B4-BE49-F238E27FC236}">
                <a16:creationId xmlns="" xmlns:a16="http://schemas.microsoft.com/office/drawing/2014/main"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TIẾP</a:t>
            </a:r>
          </a:p>
        </p:txBody>
      </p:sp>
      <p:sp>
        <p:nvSpPr>
          <p:cNvPr id="13" name="TextBox 12" descr="137 zalo kim anh">
            <a:extLst>
              <a:ext uri="{FF2B5EF4-FFF2-40B4-BE49-F238E27FC236}">
                <a16:creationId xmlns="" xmlns:a16="http://schemas.microsoft.com/office/drawing/2014/main" id="{B5F8749A-BA0B-BB47-7162-E9B35944DB2F}"/>
              </a:ext>
            </a:extLst>
          </p:cNvPr>
          <p:cNvSpPr txBox="1"/>
          <p:nvPr/>
        </p:nvSpPr>
        <p:spPr>
          <a:xfrm>
            <a:off x="993874" y="3084420"/>
            <a:ext cx="42627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Dancing Script" pitchFamily="2" charset="0"/>
                <a:ea typeface="+mn-ea"/>
                <a:cs typeface="+mn-cs"/>
              </a:rPr>
              <a:t>Đáp án đúng: </a:t>
            </a:r>
          </a:p>
        </p:txBody>
      </p:sp>
      <p:sp>
        <p:nvSpPr>
          <p:cNvPr id="15" name="TextBox 14" descr="137 zalo kim anh">
            <a:extLst>
              <a:ext uri="{FF2B5EF4-FFF2-40B4-BE49-F238E27FC236}">
                <a16:creationId xmlns="" xmlns:a16="http://schemas.microsoft.com/office/drawing/2014/main" id="{45282362-BB83-F407-E931-06F8E4EFE06B}"/>
              </a:ext>
            </a:extLst>
          </p:cNvPr>
          <p:cNvSpPr txBox="1"/>
          <p:nvPr/>
        </p:nvSpPr>
        <p:spPr>
          <a:xfrm>
            <a:off x="1018670" y="4436593"/>
            <a:ext cx="10191031" cy="1317477"/>
          </a:xfrm>
          <a:prstGeom prst="rect">
            <a:avLst/>
          </a:prstGeom>
          <a:noFill/>
        </p:spPr>
        <p:txBody>
          <a:bodyPr wrap="square">
            <a:spAutoFit/>
          </a:bodyPr>
          <a:lstStyle/>
          <a:p>
            <a:pPr indent="202565" algn="ctr">
              <a:lnSpc>
                <a:spcPct val="115000"/>
              </a:lnSpc>
            </a:pPr>
            <a:r>
              <a:rPr lang="en-US" sz="3600" b="1">
                <a:solidFill>
                  <a:schemeClr val="bg1"/>
                </a:solidFill>
                <a:effectLst/>
                <a:latin typeface="#9Slide03 AllRoundGothic" panose="020B0703020202020104" pitchFamily="34" charset="0"/>
                <a:ea typeface="Times New Roman" panose="02020603050405020304" pitchFamily="18" charset="0"/>
              </a:rPr>
              <a:t>A.</a:t>
            </a:r>
            <a:r>
              <a:rPr lang="en-US" sz="3600">
                <a:solidFill>
                  <a:schemeClr val="bg1"/>
                </a:solidFill>
                <a:effectLst/>
                <a:latin typeface="#9Slide03 AllRoundGothic" panose="020B0703020202020104" pitchFamily="34" charset="0"/>
                <a:ea typeface="Times New Roman" panose="02020603050405020304" pitchFamily="18" charset="0"/>
              </a:rPr>
              <a:t> Phương thẳng đứng, chiều từ trên xuống dưới.</a:t>
            </a:r>
          </a:p>
        </p:txBody>
      </p:sp>
    </p:spTree>
    <p:extLst>
      <p:ext uri="{BB962C8B-B14F-4D97-AF65-F5344CB8AC3E}">
        <p14:creationId xmlns:p14="http://schemas.microsoft.com/office/powerpoint/2010/main" val="549945732"/>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37 zalo kim anh"/>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descr="137 zalo kim anh"/>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descr="137 zalo kim anh"/>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descr="137 zalo kim anh"/>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a:solidFill>
                  <a:schemeClr val="tx1"/>
                </a:solidFill>
                <a:latin typeface="Arial" panose="020B0604020202020204" pitchFamily="34" charset="0"/>
                <a:cs typeface="Arial" panose="020B0604020202020204" pitchFamily="34" charset="0"/>
              </a:rPr>
              <a:t>Câu 7: </a:t>
            </a:r>
            <a:r>
              <a:rPr lang="en-US" sz="3200">
                <a:solidFill>
                  <a:schemeClr val="tx1"/>
                </a:solidFill>
                <a:latin typeface="Arial" panose="020B0604020202020204" pitchFamily="34" charset="0"/>
                <a:cs typeface="Arial" panose="020B0604020202020204" pitchFamily="34" charset="0"/>
              </a:rPr>
              <a:t>Trong hệ đơn vị SI khối lượng có đơn vị là?</a:t>
            </a:r>
            <a:endParaRPr lang="en-US" sz="3200" dirty="0">
              <a:solidFill>
                <a:schemeClr val="tx1"/>
              </a:solidFill>
              <a:latin typeface="Arial" panose="020B0604020202020204" pitchFamily="34" charset="0"/>
              <a:cs typeface="Arial" panose="020B0604020202020204" pitchFamily="34" charset="0"/>
            </a:endParaRPr>
          </a:p>
        </p:txBody>
      </p:sp>
      <p:sp>
        <p:nvSpPr>
          <p:cNvPr id="26" name="Rectangle 25" descr="137 zalo kim anh"/>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cs typeface="Arial" panose="020B0604020202020204" pitchFamily="34" charset="0"/>
              </a:rPr>
              <a:t>A. </a:t>
            </a:r>
            <a:r>
              <a:rPr lang="en-US" sz="3200">
                <a:solidFill>
                  <a:prstClr val="black"/>
                </a:solidFill>
                <a:latin typeface="Arial" panose="020B0604020202020204" pitchFamily="34" charset="0"/>
                <a:cs typeface="Arial" panose="020B0604020202020204" pitchFamily="34" charset="0"/>
              </a:rPr>
              <a:t>g</a:t>
            </a:r>
            <a:endParaRPr lang="vi-VN" sz="3200" dirty="0">
              <a:solidFill>
                <a:prstClr val="black"/>
              </a:solidFill>
              <a:cs typeface="Arial" panose="020B0604020202020204" pitchFamily="34" charset="0"/>
            </a:endParaRPr>
          </a:p>
        </p:txBody>
      </p:sp>
      <p:sp>
        <p:nvSpPr>
          <p:cNvPr id="40" name="Cloud 39" descr="137 zalo kim anh"/>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137 zalo kim anh"/>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137 zalo kim anh"/>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cs typeface="Arial" panose="020B0604020202020204" pitchFamily="34" charset="0"/>
              </a:rPr>
              <a:t>B. </a:t>
            </a:r>
            <a:r>
              <a:rPr lang="en-US" sz="3200">
                <a:solidFill>
                  <a:prstClr val="black"/>
                </a:solidFill>
                <a:latin typeface="Arial" panose="020B0604020202020204" pitchFamily="34" charset="0"/>
                <a:cs typeface="Arial" panose="020B0604020202020204" pitchFamily="34" charset="0"/>
              </a:rPr>
              <a:t>kg</a:t>
            </a:r>
            <a:endParaRPr lang="vi-VN" sz="3200" dirty="0">
              <a:solidFill>
                <a:prstClr val="black"/>
              </a:solidFill>
              <a:cs typeface="Arial" panose="020B0604020202020204" pitchFamily="34" charset="0"/>
            </a:endParaRPr>
          </a:p>
        </p:txBody>
      </p:sp>
      <p:sp>
        <p:nvSpPr>
          <p:cNvPr id="43" name="Rectangle 42" descr="137 zalo kim anh"/>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cs typeface="Arial" panose="020B0604020202020204" pitchFamily="34" charset="0"/>
              </a:rPr>
              <a:t>C. </a:t>
            </a:r>
            <a:r>
              <a:rPr lang="en-US" sz="3200">
                <a:solidFill>
                  <a:prstClr val="black"/>
                </a:solidFill>
                <a:latin typeface="Arial" panose="020B0604020202020204" pitchFamily="34" charset="0"/>
                <a:cs typeface="Arial" panose="020B0604020202020204" pitchFamily="34" charset="0"/>
              </a:rPr>
              <a:t>mg</a:t>
            </a:r>
            <a:endParaRPr lang="vi-VN" sz="3200" dirty="0">
              <a:solidFill>
                <a:prstClr val="black"/>
              </a:solidFill>
              <a:cs typeface="Arial" panose="020B0604020202020204" pitchFamily="34" charset="0"/>
            </a:endParaRPr>
          </a:p>
        </p:txBody>
      </p:sp>
      <p:sp>
        <p:nvSpPr>
          <p:cNvPr id="44" name="Rectangle 43" descr="137 zalo kim anh"/>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cs typeface="Arial" panose="020B0604020202020204" pitchFamily="34" charset="0"/>
              </a:rPr>
              <a:t>D. </a:t>
            </a:r>
            <a:r>
              <a:rPr lang="en-US" sz="3200">
                <a:solidFill>
                  <a:prstClr val="black"/>
                </a:solidFill>
                <a:latin typeface="Arial" panose="020B0604020202020204" pitchFamily="34" charset="0"/>
                <a:cs typeface="Arial" panose="020B0604020202020204" pitchFamily="34" charset="0"/>
              </a:rPr>
              <a:t>m</a:t>
            </a:r>
            <a:endParaRPr lang="vi-VN" sz="3200" dirty="0">
              <a:solidFill>
                <a:prstClr val="black"/>
              </a:solidFill>
              <a:cs typeface="Arial" panose="020B0604020202020204" pitchFamily="34" charset="0"/>
            </a:endParaRPr>
          </a:p>
        </p:txBody>
      </p:sp>
      <p:pic>
        <p:nvPicPr>
          <p:cNvPr id="47" name="Picture 46" descr="137 zalo kim an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descr="137 zalo kim anh"/>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descr="137 zalo kim an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descr="137 zalo kim anh"/>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descr="137 zalo kim anh">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468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sp>
        <p:nvSpPr>
          <p:cNvPr id="6" name="Arrow: Pentagon 5" descr="137 zalo kim anh">
            <a:hlinkClick r:id="rId3" action="ppaction://hlinksldjump"/>
            <a:extLst>
              <a:ext uri="{FF2B5EF4-FFF2-40B4-BE49-F238E27FC236}">
                <a16:creationId xmlns="" xmlns:a16="http://schemas.microsoft.com/office/drawing/2014/main" id="{9D690B03-84A2-AE8D-605E-F9A003F6AE78}"/>
              </a:ext>
            </a:extLst>
          </p:cNvPr>
          <p:cNvSpPr/>
          <p:nvPr/>
        </p:nvSpPr>
        <p:spPr>
          <a:xfrm>
            <a:off x="886834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hlinkClick r:id="rId4" action="ppaction://hlinksldjump"/>
              </a:rPr>
              <a:t>TIẾP</a:t>
            </a:r>
            <a:endParaRPr kumimoji="0" lang="en-US" sz="4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p:txBody>
      </p:sp>
      <p:grpSp>
        <p:nvGrpSpPr>
          <p:cNvPr id="10" name="Group 9" descr="137 zalo kim anh">
            <a:extLst>
              <a:ext uri="{FF2B5EF4-FFF2-40B4-BE49-F238E27FC236}">
                <a16:creationId xmlns="" xmlns:a16="http://schemas.microsoft.com/office/drawing/2014/main"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 xmlns:a16="http://schemas.microsoft.com/office/drawing/2014/main"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 xmlns:a16="http://schemas.microsoft.com/office/drawing/2014/main"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22D14B49-8D6C-9109-B6F5-71AC283E6E2C}"/>
                </a:ext>
              </a:extLst>
            </p:cNvPr>
            <p:cNvSpPr txBox="1"/>
            <p:nvPr/>
          </p:nvSpPr>
          <p:spPr>
            <a:xfrm>
              <a:off x="3031699" y="973472"/>
              <a:ext cx="61286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CHỌN 1 RƯƠNG KHO BÁU</a:t>
              </a:r>
            </a:p>
          </p:txBody>
        </p:sp>
      </p:grpSp>
      <p:sp>
        <p:nvSpPr>
          <p:cNvPr id="13" name="TextBox 12" descr="137 zalo kim anh">
            <a:extLst>
              <a:ext uri="{FF2B5EF4-FFF2-40B4-BE49-F238E27FC236}">
                <a16:creationId xmlns="" xmlns:a16="http://schemas.microsoft.com/office/drawing/2014/main" id="{83C2AD98-5119-25BC-91DE-06F9E30CDBDD}"/>
              </a:ext>
            </a:extLst>
          </p:cNvPr>
          <p:cNvSpPr txBox="1"/>
          <p:nvPr/>
        </p:nvSpPr>
        <p:spPr>
          <a:xfrm>
            <a:off x="3861284" y="334969"/>
            <a:ext cx="44246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CHÍNH XÁC!</a:t>
            </a:r>
          </a:p>
        </p:txBody>
      </p:sp>
      <p:grpSp>
        <p:nvGrpSpPr>
          <p:cNvPr id="22" name="Group 21" descr="137 zalo kim anh">
            <a:extLst>
              <a:ext uri="{FF2B5EF4-FFF2-40B4-BE49-F238E27FC236}">
                <a16:creationId xmlns="" xmlns:a16="http://schemas.microsoft.com/office/drawing/2014/main" id="{759CB7AD-CF0A-684B-0307-646063E160B1}"/>
              </a:ext>
            </a:extLst>
          </p:cNvPr>
          <p:cNvGrpSpPr/>
          <p:nvPr/>
        </p:nvGrpSpPr>
        <p:grpSpPr>
          <a:xfrm>
            <a:off x="1242459" y="4034564"/>
            <a:ext cx="2691341" cy="1550313"/>
            <a:chOff x="3087814" y="5466888"/>
            <a:chExt cx="2691341" cy="1550313"/>
          </a:xfrm>
        </p:grpSpPr>
        <p:pic>
          <p:nvPicPr>
            <p:cNvPr id="23" name="Picture 8" descr="Gold Bar Vector Images (over 29,000)">
              <a:extLst>
                <a:ext uri="{FF2B5EF4-FFF2-40B4-BE49-F238E27FC236}">
                  <a16:creationId xmlns="" xmlns:a16="http://schemas.microsoft.com/office/drawing/2014/main" id="{4E123807-9A48-7D7C-D872-53C3AA5769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03257" y="5466888"/>
              <a:ext cx="1475898" cy="155031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 xmlns:a16="http://schemas.microsoft.com/office/drawing/2014/main" id="{346E8911-DB55-E4B7-419C-09D2397E575E}"/>
                </a:ext>
              </a:extLst>
            </p:cNvPr>
            <p:cNvSpPr txBox="1"/>
            <p:nvPr/>
          </p:nvSpPr>
          <p:spPr>
            <a:xfrm>
              <a:off x="3087814" y="5663316"/>
              <a:ext cx="13468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+20</a:t>
              </a:r>
            </a:p>
          </p:txBody>
        </p:sp>
      </p:grpSp>
      <p:grpSp>
        <p:nvGrpSpPr>
          <p:cNvPr id="25" name="Group 24" descr="137 zalo kim anh">
            <a:extLst>
              <a:ext uri="{FF2B5EF4-FFF2-40B4-BE49-F238E27FC236}">
                <a16:creationId xmlns="" xmlns:a16="http://schemas.microsoft.com/office/drawing/2014/main" id="{98FC5B35-7ED1-88C1-C4B4-06A30740EAD4}"/>
              </a:ext>
            </a:extLst>
          </p:cNvPr>
          <p:cNvGrpSpPr/>
          <p:nvPr/>
        </p:nvGrpSpPr>
        <p:grpSpPr>
          <a:xfrm>
            <a:off x="4874221" y="3856530"/>
            <a:ext cx="2681803" cy="1764589"/>
            <a:chOff x="4874221" y="3856530"/>
            <a:chExt cx="2681803" cy="1764589"/>
          </a:xfrm>
        </p:grpSpPr>
        <p:grpSp>
          <p:nvGrpSpPr>
            <p:cNvPr id="26" name="Group 25">
              <a:extLst>
                <a:ext uri="{FF2B5EF4-FFF2-40B4-BE49-F238E27FC236}">
                  <a16:creationId xmlns="" xmlns:a16="http://schemas.microsoft.com/office/drawing/2014/main" id="{EC652495-850F-48F8-4515-184208B27DF2}"/>
                </a:ext>
              </a:extLst>
            </p:cNvPr>
            <p:cNvGrpSpPr/>
            <p:nvPr/>
          </p:nvGrpSpPr>
          <p:grpSpPr>
            <a:xfrm>
              <a:off x="5055564" y="3856530"/>
              <a:ext cx="2500460" cy="1764589"/>
              <a:chOff x="2874661" y="5280887"/>
              <a:chExt cx="2500460" cy="1764589"/>
            </a:xfrm>
          </p:grpSpPr>
          <p:pic>
            <p:nvPicPr>
              <p:cNvPr id="28" name="Picture 8" descr="Gold Bar Vector Images (over 29,000)">
                <a:extLst>
                  <a:ext uri="{FF2B5EF4-FFF2-40B4-BE49-F238E27FC236}">
                    <a16:creationId xmlns="" xmlns:a16="http://schemas.microsoft.com/office/drawing/2014/main" id="{10233B61-0AB4-9847-6193-A37E9867A3F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95232" y="528088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FDAF9A9B-EDA0-F417-E5F9-0EB2F84AFBF6}"/>
                  </a:ext>
                </a:extLst>
              </p:cNvPr>
              <p:cNvSpPr txBox="1"/>
              <p:nvPr/>
            </p:nvSpPr>
            <p:spPr>
              <a:xfrm>
                <a:off x="2874661" y="5627076"/>
                <a:ext cx="18473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TextBox 26">
              <a:extLst>
                <a:ext uri="{FF2B5EF4-FFF2-40B4-BE49-F238E27FC236}">
                  <a16:creationId xmlns="" xmlns:a16="http://schemas.microsoft.com/office/drawing/2014/main" id="{E698E75C-3698-3D69-883E-B98072EA9C84}"/>
                </a:ext>
              </a:extLst>
            </p:cNvPr>
            <p:cNvSpPr txBox="1"/>
            <p:nvPr/>
          </p:nvSpPr>
          <p:spPr>
            <a:xfrm>
              <a:off x="4874221" y="4175532"/>
              <a:ext cx="119936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-30</a:t>
              </a:r>
            </a:p>
          </p:txBody>
        </p:sp>
      </p:grpSp>
      <p:grpSp>
        <p:nvGrpSpPr>
          <p:cNvPr id="30" name="Group 29" descr="137 zalo kim anh">
            <a:extLst>
              <a:ext uri="{FF2B5EF4-FFF2-40B4-BE49-F238E27FC236}">
                <a16:creationId xmlns="" xmlns:a16="http://schemas.microsoft.com/office/drawing/2014/main" id="{2E007CF2-7A05-2DDC-92CA-277297CE39E3}"/>
              </a:ext>
            </a:extLst>
          </p:cNvPr>
          <p:cNvGrpSpPr/>
          <p:nvPr/>
        </p:nvGrpSpPr>
        <p:grpSpPr>
          <a:xfrm>
            <a:off x="8561778" y="3856530"/>
            <a:ext cx="2600916" cy="1764589"/>
            <a:chOff x="2874661" y="5280887"/>
            <a:chExt cx="2600916" cy="1764589"/>
          </a:xfrm>
        </p:grpSpPr>
        <p:pic>
          <p:nvPicPr>
            <p:cNvPr id="31" name="Picture 8" descr="Gold Bar Vector Images (over 29,000)">
              <a:extLst>
                <a:ext uri="{FF2B5EF4-FFF2-40B4-BE49-F238E27FC236}">
                  <a16:creationId xmlns="" xmlns:a16="http://schemas.microsoft.com/office/drawing/2014/main" id="{84CCAD6A-A14F-C110-0498-1B2B3313626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95688" y="528088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 xmlns:a16="http://schemas.microsoft.com/office/drawing/2014/main" id="{1722C70A-3772-E2DC-1068-0B4E0E69AEFE}"/>
                </a:ext>
              </a:extLst>
            </p:cNvPr>
            <p:cNvSpPr txBox="1"/>
            <p:nvPr/>
          </p:nvSpPr>
          <p:spPr>
            <a:xfrm>
              <a:off x="2874661" y="5627076"/>
              <a:ext cx="18473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TextBox 32" descr="137 zalo kim anh">
            <a:extLst>
              <a:ext uri="{FF2B5EF4-FFF2-40B4-BE49-F238E27FC236}">
                <a16:creationId xmlns="" xmlns:a16="http://schemas.microsoft.com/office/drawing/2014/main" id="{86ED94BD-D1F3-763E-EA9A-3E99A4A3BDDD}"/>
              </a:ext>
            </a:extLst>
          </p:cNvPr>
          <p:cNvSpPr txBox="1"/>
          <p:nvPr/>
        </p:nvSpPr>
        <p:spPr>
          <a:xfrm>
            <a:off x="8514974" y="4230992"/>
            <a:ext cx="13468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+40</a:t>
            </a:r>
          </a:p>
        </p:txBody>
      </p:sp>
      <p:pic>
        <p:nvPicPr>
          <p:cNvPr id="2" name="Picture 6" descr="137 zalo kim anh">
            <a:extLst>
              <a:ext uri="{FF2B5EF4-FFF2-40B4-BE49-F238E27FC236}">
                <a16:creationId xmlns="" xmlns:a16="http://schemas.microsoft.com/office/drawing/2014/main" id="{A0931BE6-D529-3220-342F-3912F5F186A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336" t="5448" r="52244" b="51581"/>
          <a:stretch/>
        </p:blipFill>
        <p:spPr bwMode="auto">
          <a:xfrm>
            <a:off x="818045" y="3305560"/>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137 zalo kim anh">
            <a:extLst>
              <a:ext uri="{FF2B5EF4-FFF2-40B4-BE49-F238E27FC236}">
                <a16:creationId xmlns="" xmlns:a16="http://schemas.microsoft.com/office/drawing/2014/main" id="{C0EB55B0-18B5-DF79-F48E-A434D34B0A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137 zalo kim anh">
            <a:extLst>
              <a:ext uri="{FF2B5EF4-FFF2-40B4-BE49-F238E27FC236}">
                <a16:creationId xmlns="" xmlns:a16="http://schemas.microsoft.com/office/drawing/2014/main" id="{F42CD37F-2F16-23C7-A61F-663219D5100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1613" t="4707" r="7767" b="52065"/>
          <a:stretch/>
        </p:blipFill>
        <p:spPr bwMode="auto">
          <a:xfrm>
            <a:off x="4556028" y="3254694"/>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172198"/>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descr="137 zalo kim anh"/>
          <p:cNvGrpSpPr/>
          <p:nvPr/>
        </p:nvGrpSpPr>
        <p:grpSpPr>
          <a:xfrm>
            <a:off x="567531" y="457653"/>
            <a:ext cx="614363" cy="392543"/>
            <a:chOff x="3672114" y="-827314"/>
            <a:chExt cx="396844" cy="142875"/>
          </a:xfrm>
        </p:grpSpPr>
        <p:cxnSp>
          <p:nvCxnSpPr>
            <p:cNvPr id="30" name="直接连接符 29"/>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2" name="Title 1" descr="137 zalo kim anh">
            <a:extLst>
              <a:ext uri="{FF2B5EF4-FFF2-40B4-BE49-F238E27FC236}">
                <a16:creationId xmlns="" xmlns:a16="http://schemas.microsoft.com/office/drawing/2014/main" id="{36331BB1-CBCB-3566-D26E-92FE4BA26A14}"/>
              </a:ext>
            </a:extLst>
          </p:cNvPr>
          <p:cNvSpPr txBox="1">
            <a:spLocks/>
          </p:cNvSpPr>
          <p:nvPr/>
        </p:nvSpPr>
        <p:spPr>
          <a:xfrm>
            <a:off x="1463240" y="301594"/>
            <a:ext cx="3066557" cy="693283"/>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rPr>
              <a:t>LUYỆN TẬP</a:t>
            </a:r>
            <a:endParaRPr kumimoji="0" lang="en-US" sz="4400" b="0" i="0" u="none" strike="noStrike" kern="1200" cap="none" spc="0" normalizeH="0" baseline="0" noProof="0" dirty="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endParaRPr>
          </a:p>
        </p:txBody>
      </p:sp>
      <p:sp>
        <p:nvSpPr>
          <p:cNvPr id="4" name="TextBox 3" descr="137 zalo kim anh">
            <a:extLst>
              <a:ext uri="{FF2B5EF4-FFF2-40B4-BE49-F238E27FC236}">
                <a16:creationId xmlns="" xmlns:a16="http://schemas.microsoft.com/office/drawing/2014/main" id="{D72351A0-A55F-A9DF-7ED3-6915CCC0F37C}"/>
              </a:ext>
            </a:extLst>
          </p:cNvPr>
          <p:cNvSpPr txBox="1"/>
          <p:nvPr/>
        </p:nvSpPr>
        <p:spPr>
          <a:xfrm>
            <a:off x="407963" y="1046466"/>
            <a:ext cx="11099983" cy="1735860"/>
          </a:xfrm>
          <a:prstGeom prst="rect">
            <a:avLst/>
          </a:prstGeom>
          <a:noFill/>
        </p:spPr>
        <p:txBody>
          <a:bodyPr wrap="square">
            <a:spAutoFit/>
          </a:bodyPr>
          <a:lstStyle/>
          <a:p>
            <a:pPr algn="just">
              <a:lnSpc>
                <a:spcPct val="115000"/>
              </a:lnSpc>
            </a:pPr>
            <a:r>
              <a:rPr lang="en-US" sz="2400" b="1">
                <a:solidFill>
                  <a:schemeClr val="accent2">
                    <a:lumMod val="50000"/>
                  </a:schemeClr>
                </a:solidFill>
                <a:effectLst/>
                <a:latin typeface="#9Slide03 AllRoundGothic" panose="020B0703020202020104" pitchFamily="34" charset="0"/>
                <a:ea typeface="Times New Roman" panose="02020603050405020304" pitchFamily="18" charset="0"/>
              </a:rPr>
              <a:t>Câu 11: </a:t>
            </a:r>
            <a:r>
              <a:rPr lang="en-US" sz="2400">
                <a:solidFill>
                  <a:schemeClr val="accent4"/>
                </a:solidFill>
                <a:effectLst/>
                <a:latin typeface="#9Slide03 AllRoundGothic" panose="020B0703020202020104" pitchFamily="34" charset="0"/>
                <a:ea typeface="Times New Roman" panose="02020603050405020304" pitchFamily="18" charset="0"/>
              </a:rPr>
              <a:t>Một thùng hàng nặng 54,0 kg đặt trên mặt sàn nằm ngang và phải cần lực đẩy ít nhất bằng 108 N để làm thùng hàng bắt đầu chuyển động.</a:t>
            </a:r>
          </a:p>
          <a:p>
            <a:pPr algn="just">
              <a:lnSpc>
                <a:spcPct val="115000"/>
              </a:lnSpc>
            </a:pPr>
            <a:r>
              <a:rPr lang="en-US" sz="2400" b="1">
                <a:solidFill>
                  <a:schemeClr val="accent2">
                    <a:lumMod val="50000"/>
                  </a:schemeClr>
                </a:solidFill>
                <a:effectLst/>
                <a:latin typeface="#9Slide03 AllRoundGothic" panose="020B0703020202020104" pitchFamily="34" charset="0"/>
                <a:ea typeface="Times New Roman" panose="02020603050405020304" pitchFamily="18" charset="0"/>
              </a:rPr>
              <a:t>a.</a:t>
            </a:r>
            <a:r>
              <a:rPr lang="en-US" sz="240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a:solidFill>
                  <a:schemeClr val="accent4"/>
                </a:solidFill>
                <a:effectLst/>
                <a:latin typeface="#9Slide03 AllRoundGothic" panose="020B0703020202020104" pitchFamily="34" charset="0"/>
                <a:ea typeface="Times New Roman" panose="02020603050405020304" pitchFamily="18" charset="0"/>
              </a:rPr>
              <a:t>Tính độ lớn lực ép giữa sàn và thùng hàng.</a:t>
            </a:r>
          </a:p>
          <a:p>
            <a:pPr algn="just"/>
            <a:r>
              <a:rPr lang="en-US" sz="2400" b="1">
                <a:solidFill>
                  <a:schemeClr val="accent2">
                    <a:lumMod val="50000"/>
                  </a:schemeClr>
                </a:solidFill>
                <a:effectLst/>
                <a:latin typeface="#9Slide03 AllRoundGothic" panose="020B0703020202020104" pitchFamily="34" charset="0"/>
                <a:ea typeface="Times New Roman" panose="02020603050405020304" pitchFamily="18" charset="0"/>
              </a:rPr>
              <a:t>b.</a:t>
            </a:r>
            <a:r>
              <a:rPr lang="en-US" sz="240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a:solidFill>
                  <a:schemeClr val="accent4"/>
                </a:solidFill>
                <a:effectLst/>
                <a:latin typeface="#9Slide03 AllRoundGothic" panose="020B0703020202020104" pitchFamily="34" charset="0"/>
                <a:ea typeface="Times New Roman" panose="02020603050405020304" pitchFamily="18" charset="0"/>
              </a:rPr>
              <a:t>Tìm lực ma sát nghỉ cực đại tác dụng lên thùng hàng</a:t>
            </a:r>
            <a:endParaRPr lang="en-US" sz="2400">
              <a:solidFill>
                <a:schemeClr val="accent4"/>
              </a:solidFill>
              <a:latin typeface="#9Slide03 AllRoundGothic" panose="020B0703020202020104" pitchFamily="34" charset="0"/>
            </a:endParaRPr>
          </a:p>
        </p:txBody>
      </p:sp>
      <p:pic>
        <p:nvPicPr>
          <p:cNvPr id="2050" name="Picture 2" descr="137 zalo kim anh">
            <a:extLst>
              <a:ext uri="{FF2B5EF4-FFF2-40B4-BE49-F238E27FC236}">
                <a16:creationId xmlns="" xmlns:a16="http://schemas.microsoft.com/office/drawing/2014/main" id="{55C5E0AD-06FA-E27A-8333-B7334D0720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027"/>
          <a:stretch/>
        </p:blipFill>
        <p:spPr bwMode="auto">
          <a:xfrm>
            <a:off x="7311205" y="3544945"/>
            <a:ext cx="4049257" cy="252966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descr="137 zalo kim anh">
            <a:extLst>
              <a:ext uri="{FF2B5EF4-FFF2-40B4-BE49-F238E27FC236}">
                <a16:creationId xmlns="" xmlns:a16="http://schemas.microsoft.com/office/drawing/2014/main" id="{0A139B34-CA33-5F7B-9216-D4B374FADC26}"/>
              </a:ext>
            </a:extLst>
          </p:cNvPr>
          <p:cNvCxnSpPr>
            <a:cxnSpLocks/>
          </p:cNvCxnSpPr>
          <p:nvPr/>
        </p:nvCxnSpPr>
        <p:spPr>
          <a:xfrm flipV="1">
            <a:off x="10532006" y="3770751"/>
            <a:ext cx="0" cy="137459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descr="137 zalo kim anh">
                <a:extLst>
                  <a:ext uri="{FF2B5EF4-FFF2-40B4-BE49-F238E27FC236}">
                    <a16:creationId xmlns="" xmlns:a16="http://schemas.microsoft.com/office/drawing/2014/main" id="{34C835A8-A5A8-70D7-9A6B-C7D2AA276618}"/>
                  </a:ext>
                </a:extLst>
              </p:cNvPr>
              <p:cNvSpPr txBox="1"/>
              <p:nvPr/>
            </p:nvSpPr>
            <p:spPr>
              <a:xfrm>
                <a:off x="10507232" y="3372968"/>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b="1" i="1" smtClean="0">
                              <a:solidFill>
                                <a:srgbClr val="00B050"/>
                              </a:solidFill>
                              <a:latin typeface="Cambria Math"/>
                            </a:rPr>
                          </m:ctrlPr>
                        </m:accPr>
                        <m:e>
                          <m:r>
                            <a:rPr lang="en-US" sz="4000" b="1" i="1" smtClean="0">
                              <a:solidFill>
                                <a:srgbClr val="00B050"/>
                              </a:solidFill>
                              <a:latin typeface="Cambria Math" panose="02040503050406030204" pitchFamily="18" charset="0"/>
                            </a:rPr>
                            <m:t>𝑵</m:t>
                          </m:r>
                        </m:e>
                      </m:acc>
                    </m:oMath>
                  </m:oMathPara>
                </a14:m>
                <a:endParaRPr lang="en-US" sz="4000" b="1">
                  <a:solidFill>
                    <a:srgbClr val="00B050"/>
                  </a:solidFill>
                </a:endParaRPr>
              </a:p>
            </p:txBody>
          </p:sp>
        </mc:Choice>
        <mc:Fallback xmlns="">
          <p:sp>
            <p:nvSpPr>
              <p:cNvPr id="9" name="TextBox 8" descr="137 zalo kim anh">
                <a:extLst>
                  <a:ext uri="{FF2B5EF4-FFF2-40B4-BE49-F238E27FC236}">
                    <a16:creationId xmlns:a16="http://schemas.microsoft.com/office/drawing/2014/main" id="{34C835A8-A5A8-70D7-9A6B-C7D2AA276618}"/>
                  </a:ext>
                </a:extLst>
              </p:cNvPr>
              <p:cNvSpPr txBox="1">
                <a:spLocks noRot="1" noChangeAspect="1" noMove="1" noResize="1" noEditPoints="1" noAdjustHandles="1" noChangeArrowheads="1" noChangeShapeType="1" noTextEdit="1"/>
              </p:cNvSpPr>
              <p:nvPr/>
            </p:nvSpPr>
            <p:spPr>
              <a:xfrm>
                <a:off x="10507232" y="3372968"/>
                <a:ext cx="762000" cy="782587"/>
              </a:xfrm>
              <a:prstGeom prst="rect">
                <a:avLst/>
              </a:prstGeom>
              <a:blipFill>
                <a:blip r:embed="rId5"/>
                <a:stretch>
                  <a:fillRect/>
                </a:stretch>
              </a:blipFill>
            </p:spPr>
            <p:txBody>
              <a:bodyPr/>
              <a:lstStyle/>
              <a:p>
                <a:r>
                  <a:rPr lang="vi-VN">
                    <a:noFill/>
                  </a:rPr>
                  <a:t> </a:t>
                </a:r>
              </a:p>
            </p:txBody>
          </p:sp>
        </mc:Fallback>
      </mc:AlternateContent>
      <p:cxnSp>
        <p:nvCxnSpPr>
          <p:cNvPr id="10" name="Straight Arrow Connector 9" descr="137 zalo kim anh">
            <a:extLst>
              <a:ext uri="{FF2B5EF4-FFF2-40B4-BE49-F238E27FC236}">
                <a16:creationId xmlns="" xmlns:a16="http://schemas.microsoft.com/office/drawing/2014/main" id="{DE9EEA8A-C69B-7234-909B-BB8546270E3A}"/>
              </a:ext>
            </a:extLst>
          </p:cNvPr>
          <p:cNvCxnSpPr>
            <a:cxnSpLocks/>
          </p:cNvCxnSpPr>
          <p:nvPr/>
        </p:nvCxnSpPr>
        <p:spPr>
          <a:xfrm>
            <a:off x="10532006" y="5145350"/>
            <a:ext cx="0" cy="137459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descr="137 zalo kim anh">
            <a:extLst>
              <a:ext uri="{FF2B5EF4-FFF2-40B4-BE49-F238E27FC236}">
                <a16:creationId xmlns="" xmlns:a16="http://schemas.microsoft.com/office/drawing/2014/main" id="{2C56329B-706B-8E61-A888-2208DFD1244C}"/>
              </a:ext>
            </a:extLst>
          </p:cNvPr>
          <p:cNvCxnSpPr>
            <a:cxnSpLocks/>
          </p:cNvCxnSpPr>
          <p:nvPr/>
        </p:nvCxnSpPr>
        <p:spPr>
          <a:xfrm>
            <a:off x="9171052" y="5171517"/>
            <a:ext cx="1371600" cy="0"/>
          </a:xfrm>
          <a:prstGeom prst="straightConnector1">
            <a:avLst/>
          </a:prstGeom>
          <a:ln w="57150">
            <a:solidFill>
              <a:srgbClr val="FF006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descr="137 zalo kim anh">
            <a:extLst>
              <a:ext uri="{FF2B5EF4-FFF2-40B4-BE49-F238E27FC236}">
                <a16:creationId xmlns="" xmlns:a16="http://schemas.microsoft.com/office/drawing/2014/main" id="{92BC2479-87E9-1FB9-D6C7-86354FD1AC93}"/>
              </a:ext>
            </a:extLst>
          </p:cNvPr>
          <p:cNvCxnSpPr>
            <a:cxnSpLocks/>
          </p:cNvCxnSpPr>
          <p:nvPr/>
        </p:nvCxnSpPr>
        <p:spPr>
          <a:xfrm flipH="1">
            <a:off x="10535737" y="5171517"/>
            <a:ext cx="1371600" cy="0"/>
          </a:xfrm>
          <a:prstGeom prst="straightConnector1">
            <a:avLst/>
          </a:prstGeom>
          <a:ln w="5715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descr="137 zalo kim anh">
                <a:extLst>
                  <a:ext uri="{FF2B5EF4-FFF2-40B4-BE49-F238E27FC236}">
                    <a16:creationId xmlns="" xmlns:a16="http://schemas.microsoft.com/office/drawing/2014/main" id="{4A41CBA7-6142-415B-D855-118CAF6C0745}"/>
                  </a:ext>
                </a:extLst>
              </p:cNvPr>
              <p:cNvSpPr txBox="1"/>
              <p:nvPr/>
            </p:nvSpPr>
            <p:spPr>
              <a:xfrm>
                <a:off x="11217360" y="4306551"/>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b="1" i="1" smtClean="0">
                              <a:solidFill>
                                <a:srgbClr val="0070C0"/>
                              </a:solidFill>
                              <a:latin typeface="Cambria Math"/>
                            </a:rPr>
                          </m:ctrlPr>
                        </m:accPr>
                        <m:e>
                          <m:r>
                            <a:rPr lang="en-US" sz="4000" b="1" i="1" smtClean="0">
                              <a:solidFill>
                                <a:srgbClr val="0070C0"/>
                              </a:solidFill>
                              <a:latin typeface="Cambria Math" panose="02040503050406030204" pitchFamily="18" charset="0"/>
                            </a:rPr>
                            <m:t>𝑭</m:t>
                          </m:r>
                          <m:r>
                            <a:rPr lang="en-US" sz="4000" b="1" i="1" baseline="-25000" smtClean="0">
                              <a:solidFill>
                                <a:srgbClr val="0070C0"/>
                              </a:solidFill>
                              <a:latin typeface="Cambria Math" panose="02040503050406030204" pitchFamily="18" charset="0"/>
                            </a:rPr>
                            <m:t>𝒅</m:t>
                          </m:r>
                        </m:e>
                      </m:acc>
                    </m:oMath>
                  </m:oMathPara>
                </a14:m>
                <a:endParaRPr lang="en-US" sz="4000" b="1">
                  <a:solidFill>
                    <a:srgbClr val="0070C0"/>
                  </a:solidFill>
                </a:endParaRPr>
              </a:p>
            </p:txBody>
          </p:sp>
        </mc:Choice>
        <mc:Fallback xmlns="">
          <p:sp>
            <p:nvSpPr>
              <p:cNvPr id="14" name="TextBox 13" descr="137 zalo kim anh">
                <a:extLst>
                  <a:ext uri="{FF2B5EF4-FFF2-40B4-BE49-F238E27FC236}">
                    <a16:creationId xmlns:a16="http://schemas.microsoft.com/office/drawing/2014/main" id="{4A41CBA7-6142-415B-D855-118CAF6C0745}"/>
                  </a:ext>
                </a:extLst>
              </p:cNvPr>
              <p:cNvSpPr txBox="1">
                <a:spLocks noRot="1" noChangeAspect="1" noMove="1" noResize="1" noEditPoints="1" noAdjustHandles="1" noChangeArrowheads="1" noChangeShapeType="1" noTextEdit="1"/>
              </p:cNvSpPr>
              <p:nvPr/>
            </p:nvSpPr>
            <p:spPr>
              <a:xfrm>
                <a:off x="11217360" y="4306551"/>
                <a:ext cx="762000" cy="782587"/>
              </a:xfrm>
              <a:prstGeom prst="rect">
                <a:avLst/>
              </a:prstGeom>
              <a:blipFill>
                <a:blip r:embed="rId6"/>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5" name="TextBox 14" descr="137 zalo kim anh">
                <a:extLst>
                  <a:ext uri="{FF2B5EF4-FFF2-40B4-BE49-F238E27FC236}">
                    <a16:creationId xmlns="" xmlns:a16="http://schemas.microsoft.com/office/drawing/2014/main" id="{0324EE1F-C8B1-5FE7-83A3-6CEE296A216B}"/>
                  </a:ext>
                </a:extLst>
              </p:cNvPr>
              <p:cNvSpPr txBox="1"/>
              <p:nvPr/>
            </p:nvSpPr>
            <p:spPr>
              <a:xfrm>
                <a:off x="10423984" y="6074608"/>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b="1" i="1" smtClean="0">
                              <a:solidFill>
                                <a:srgbClr val="FF0000"/>
                              </a:solidFill>
                              <a:latin typeface="Cambria Math"/>
                            </a:rPr>
                          </m:ctrlPr>
                        </m:accPr>
                        <m:e>
                          <m:r>
                            <a:rPr lang="en-US" sz="4000" b="1" i="1" smtClean="0">
                              <a:solidFill>
                                <a:srgbClr val="FF0000"/>
                              </a:solidFill>
                              <a:latin typeface="Cambria Math" panose="02040503050406030204" pitchFamily="18" charset="0"/>
                            </a:rPr>
                            <m:t>𝑷</m:t>
                          </m:r>
                        </m:e>
                      </m:acc>
                    </m:oMath>
                  </m:oMathPara>
                </a14:m>
                <a:endParaRPr lang="en-US" sz="4000" b="1">
                  <a:solidFill>
                    <a:srgbClr val="FF0000"/>
                  </a:solidFill>
                </a:endParaRPr>
              </a:p>
            </p:txBody>
          </p:sp>
        </mc:Choice>
        <mc:Fallback xmlns="">
          <p:sp>
            <p:nvSpPr>
              <p:cNvPr id="15" name="TextBox 14" descr="137 zalo kim anh">
                <a:extLst>
                  <a:ext uri="{FF2B5EF4-FFF2-40B4-BE49-F238E27FC236}">
                    <a16:creationId xmlns:a16="http://schemas.microsoft.com/office/drawing/2014/main" id="{0324EE1F-C8B1-5FE7-83A3-6CEE296A216B}"/>
                  </a:ext>
                </a:extLst>
              </p:cNvPr>
              <p:cNvSpPr txBox="1">
                <a:spLocks noRot="1" noChangeAspect="1" noMove="1" noResize="1" noEditPoints="1" noAdjustHandles="1" noChangeArrowheads="1" noChangeShapeType="1" noTextEdit="1"/>
              </p:cNvSpPr>
              <p:nvPr/>
            </p:nvSpPr>
            <p:spPr>
              <a:xfrm>
                <a:off x="10423984" y="6074608"/>
                <a:ext cx="762000" cy="782587"/>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7" name="TextBox 16" descr="137 zalo kim anh">
                <a:extLst>
                  <a:ext uri="{FF2B5EF4-FFF2-40B4-BE49-F238E27FC236}">
                    <a16:creationId xmlns="" xmlns:a16="http://schemas.microsoft.com/office/drawing/2014/main" id="{C44D5B9B-DCFA-19C9-E818-00FCFF091F37}"/>
                  </a:ext>
                </a:extLst>
              </p:cNvPr>
              <p:cNvSpPr txBox="1"/>
              <p:nvPr/>
            </p:nvSpPr>
            <p:spPr>
              <a:xfrm>
                <a:off x="9151108" y="4334882"/>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b="1" i="1" smtClean="0">
                              <a:solidFill>
                                <a:srgbClr val="FF0066"/>
                              </a:solidFill>
                              <a:latin typeface="Cambria Math"/>
                            </a:rPr>
                          </m:ctrlPr>
                        </m:accPr>
                        <m:e>
                          <m:r>
                            <a:rPr lang="en-US" sz="4000" b="1" i="1" smtClean="0">
                              <a:solidFill>
                                <a:srgbClr val="FF0066"/>
                              </a:solidFill>
                              <a:latin typeface="Cambria Math" panose="02040503050406030204" pitchFamily="18" charset="0"/>
                            </a:rPr>
                            <m:t>𝑭</m:t>
                          </m:r>
                          <m:r>
                            <a:rPr lang="en-US" sz="4000" b="1" i="1" baseline="-25000" smtClean="0">
                              <a:solidFill>
                                <a:srgbClr val="FF0066"/>
                              </a:solidFill>
                              <a:latin typeface="Cambria Math" panose="02040503050406030204" pitchFamily="18" charset="0"/>
                            </a:rPr>
                            <m:t>𝒎𝒔</m:t>
                          </m:r>
                        </m:e>
                      </m:acc>
                    </m:oMath>
                  </m:oMathPara>
                </a14:m>
                <a:endParaRPr lang="en-US" sz="4000" b="1">
                  <a:solidFill>
                    <a:srgbClr val="FF0066"/>
                  </a:solidFill>
                </a:endParaRPr>
              </a:p>
            </p:txBody>
          </p:sp>
        </mc:Choice>
        <mc:Fallback xmlns="">
          <p:sp>
            <p:nvSpPr>
              <p:cNvPr id="17" name="TextBox 16" descr="137 zalo kim anh">
                <a:extLst>
                  <a:ext uri="{FF2B5EF4-FFF2-40B4-BE49-F238E27FC236}">
                    <a16:creationId xmlns:a16="http://schemas.microsoft.com/office/drawing/2014/main" id="{C44D5B9B-DCFA-19C9-E818-00FCFF091F37}"/>
                  </a:ext>
                </a:extLst>
              </p:cNvPr>
              <p:cNvSpPr txBox="1">
                <a:spLocks noRot="1" noChangeAspect="1" noMove="1" noResize="1" noEditPoints="1" noAdjustHandles="1" noChangeArrowheads="1" noChangeShapeType="1" noTextEdit="1"/>
              </p:cNvSpPr>
              <p:nvPr/>
            </p:nvSpPr>
            <p:spPr>
              <a:xfrm>
                <a:off x="9151108" y="4334882"/>
                <a:ext cx="762000" cy="782587"/>
              </a:xfrm>
              <a:prstGeom prst="rect">
                <a:avLst/>
              </a:prstGeom>
              <a:blipFill>
                <a:blip r:embed="rId8"/>
                <a:stretch>
                  <a:fillRect r="-18400"/>
                </a:stretch>
              </a:blipFill>
            </p:spPr>
            <p:txBody>
              <a:bodyPr/>
              <a:lstStyle/>
              <a:p>
                <a:r>
                  <a:rPr lang="vi-VN">
                    <a:noFill/>
                  </a:rPr>
                  <a:t> </a:t>
                </a:r>
              </a:p>
            </p:txBody>
          </p:sp>
        </mc:Fallback>
      </mc:AlternateContent>
      <p:sp>
        <p:nvSpPr>
          <p:cNvPr id="6" name="TextBox 5" descr="137 zalo kim anh">
            <a:extLst>
              <a:ext uri="{FF2B5EF4-FFF2-40B4-BE49-F238E27FC236}">
                <a16:creationId xmlns="" xmlns:a16="http://schemas.microsoft.com/office/drawing/2014/main" id="{56A9CB03-2DDC-495E-7EBD-39BAC0D0D2B1}"/>
              </a:ext>
            </a:extLst>
          </p:cNvPr>
          <p:cNvSpPr txBox="1"/>
          <p:nvPr/>
        </p:nvSpPr>
        <p:spPr>
          <a:xfrm>
            <a:off x="407962" y="3002775"/>
            <a:ext cx="9988063" cy="1332416"/>
          </a:xfrm>
          <a:prstGeom prst="rect">
            <a:avLst/>
          </a:prstGeom>
          <a:noFill/>
        </p:spPr>
        <p:txBody>
          <a:bodyPr wrap="square">
            <a:spAutoFit/>
          </a:bodyPr>
          <a:lstStyle/>
          <a:p>
            <a:pPr>
              <a:lnSpc>
                <a:spcPct val="115000"/>
              </a:lnSpc>
            </a:pPr>
            <a:r>
              <a:rPr lang="en-US" sz="2400">
                <a:solidFill>
                  <a:srgbClr val="000000"/>
                </a:solidFill>
                <a:effectLst/>
                <a:latin typeface="#9Slide03 AllRoundGothic" panose="020B0703020202020104" pitchFamily="34" charset="0"/>
                <a:ea typeface="Times New Roman" panose="02020603050405020304" pitchFamily="18" charset="0"/>
              </a:rPr>
              <a:t>a. Vật nằm ngang thì lực ép bằng trọng lượng</a:t>
            </a:r>
            <a:endParaRPr lang="en-US" sz="2400">
              <a:effectLst/>
              <a:latin typeface="#9Slide03 AllRoundGothic" panose="020B0703020202020104" pitchFamily="34" charset="0"/>
              <a:ea typeface="Times New Roman" panose="02020603050405020304" pitchFamily="18" charset="0"/>
            </a:endParaRPr>
          </a:p>
          <a:p>
            <a:pPr algn="just">
              <a:lnSpc>
                <a:spcPct val="115000"/>
              </a:lnSpc>
              <a:tabLst>
                <a:tab pos="540385" algn="l"/>
              </a:tabLst>
            </a:pPr>
            <a:r>
              <a:rPr lang="en-US" sz="2400">
                <a:solidFill>
                  <a:srgbClr val="000000"/>
                </a:solidFill>
                <a:effectLst/>
                <a:latin typeface="#9Slide03 AllRoundGothic" panose="020B0703020202020104" pitchFamily="34" charset="0"/>
                <a:ea typeface="Times New Roman" panose="02020603050405020304" pitchFamily="18" charset="0"/>
              </a:rPr>
              <a:t>    Trọng lượng của thùng hàng là: P = m.g = 54.10 = 540 (N)</a:t>
            </a:r>
            <a:endParaRPr lang="en-US" sz="2400">
              <a:effectLst/>
              <a:latin typeface="#9Slide03 AllRoundGothic" panose="020B0703020202020104" pitchFamily="34" charset="0"/>
              <a:ea typeface="Times New Roman" panose="02020603050405020304" pitchFamily="18" charset="0"/>
            </a:endParaRPr>
          </a:p>
          <a:p>
            <a:pPr algn="just">
              <a:lnSpc>
                <a:spcPct val="115000"/>
              </a:lnSpc>
            </a:pPr>
            <a:r>
              <a:rPr lang="en-US" sz="2400">
                <a:solidFill>
                  <a:srgbClr val="000000"/>
                </a:solidFill>
                <a:effectLst/>
                <a:latin typeface="#9Slide03 AllRoundGothic" panose="020B0703020202020104" pitchFamily="34" charset="0"/>
                <a:ea typeface="Times New Roman" panose="02020603050405020304" pitchFamily="18" charset="0"/>
              </a:rPr>
              <a:t>    </a:t>
            </a:r>
            <a:r>
              <a:rPr lang="en-US" sz="2400">
                <a:solidFill>
                  <a:srgbClr val="000000"/>
                </a:solidFill>
                <a:effectLst/>
                <a:latin typeface="#9Slide03 AllRoundGothic" panose="020B0703020202020104" pitchFamily="34" charset="0"/>
                <a:ea typeface="Times New Roman" panose="02020603050405020304" pitchFamily="18" charset="0"/>
                <a:sym typeface="Symbol" panose="05050102010706020507" pitchFamily="18" charset="2"/>
              </a:rPr>
              <a:t></a:t>
            </a:r>
            <a:r>
              <a:rPr lang="en-US" sz="2400">
                <a:solidFill>
                  <a:srgbClr val="000000"/>
                </a:solidFill>
                <a:effectLst/>
                <a:latin typeface="#9Slide03 AllRoundGothic" panose="020B0703020202020104" pitchFamily="34" charset="0"/>
                <a:ea typeface="Times New Roman" panose="02020603050405020304" pitchFamily="18" charset="0"/>
              </a:rPr>
              <a:t> Lực ép giữa sàn nhà và thùng hàng là 540 N.</a:t>
            </a:r>
            <a:r>
              <a:rPr lang="en-US" sz="2400">
                <a:latin typeface="#9Slide03 AllRoundGothic" panose="020B0703020202020104" pitchFamily="34" charset="0"/>
                <a:ea typeface="Times New Roman" panose="02020603050405020304" pitchFamily="18" charset="0"/>
              </a:rPr>
              <a:t> </a:t>
            </a:r>
            <a:endParaRPr lang="en-US" sz="2400">
              <a:effectLst/>
              <a:latin typeface="#9Slide03 AllRoundGothic" panose="020B0703020202020104" pitchFamily="34" charset="0"/>
              <a:ea typeface="Times New Roman" panose="02020603050405020304" pitchFamily="18" charset="0"/>
            </a:endParaRPr>
          </a:p>
        </p:txBody>
      </p:sp>
      <p:sp>
        <p:nvSpPr>
          <p:cNvPr id="18" name="TextBox 17" descr="137 zalo kim anh">
            <a:extLst>
              <a:ext uri="{FF2B5EF4-FFF2-40B4-BE49-F238E27FC236}">
                <a16:creationId xmlns="" xmlns:a16="http://schemas.microsoft.com/office/drawing/2014/main" id="{F13B1DF4-5518-9ADA-DCCA-EE1AA0BEA4B4}"/>
              </a:ext>
            </a:extLst>
          </p:cNvPr>
          <p:cNvSpPr txBox="1"/>
          <p:nvPr/>
        </p:nvSpPr>
        <p:spPr>
          <a:xfrm>
            <a:off x="407962" y="4345978"/>
            <a:ext cx="6729992" cy="1758558"/>
          </a:xfrm>
          <a:prstGeom prst="rect">
            <a:avLst/>
          </a:prstGeom>
          <a:noFill/>
        </p:spPr>
        <p:txBody>
          <a:bodyPr wrap="square">
            <a:spAutoFit/>
          </a:bodyPr>
          <a:lstStyle/>
          <a:p>
            <a:pPr marL="342900" indent="-342900" algn="just">
              <a:lnSpc>
                <a:spcPct val="115000"/>
              </a:lnSpc>
            </a:pPr>
            <a:r>
              <a:rPr lang="en-US" sz="2400" b="1">
                <a:effectLst/>
                <a:latin typeface="#9Slide03 AllRoundGothic" panose="020B0703020202020104" pitchFamily="34" charset="0"/>
                <a:ea typeface="Times New Roman" panose="02020603050405020304" pitchFamily="18" charset="0"/>
              </a:rPr>
              <a:t>b.</a:t>
            </a:r>
            <a:r>
              <a:rPr lang="en-US" sz="2400">
                <a:effectLst/>
                <a:latin typeface="#9Slide03 AllRoundGothic" panose="020B0703020202020104" pitchFamily="34" charset="0"/>
                <a:ea typeface="Times New Roman" panose="02020603050405020304" pitchFamily="18" charset="0"/>
              </a:rPr>
              <a:t> </a:t>
            </a:r>
            <a:r>
              <a:rPr lang="en-US" sz="2400">
                <a:solidFill>
                  <a:srgbClr val="000000"/>
                </a:solidFill>
                <a:effectLst/>
                <a:latin typeface="#9Slide03 AllRoundGothic" panose="020B0703020202020104" pitchFamily="34" charset="0"/>
                <a:ea typeface="Times New Roman" panose="02020603050405020304" pitchFamily="18" charset="0"/>
              </a:rPr>
              <a:t>Lực có độ lớn ít nhất để đẩy vật bắt đầu chuyển động là 108 N</a:t>
            </a:r>
            <a:endParaRPr lang="en-US" sz="2400">
              <a:effectLst/>
              <a:latin typeface="#9Slide03 AllRoundGothic" panose="020B0703020202020104" pitchFamily="34" charset="0"/>
              <a:ea typeface="Times New Roman" panose="02020603050405020304" pitchFamily="18" charset="0"/>
            </a:endParaRPr>
          </a:p>
          <a:p>
            <a:pPr marL="342900" indent="-342900" algn="just">
              <a:lnSpc>
                <a:spcPct val="115000"/>
              </a:lnSpc>
            </a:pPr>
            <a:r>
              <a:rPr lang="en-US" sz="2400">
                <a:solidFill>
                  <a:srgbClr val="000000"/>
                </a:solidFill>
                <a:effectLst/>
                <a:latin typeface="#9Slide03 AllRoundGothic" panose="020B0703020202020104" pitchFamily="34" charset="0"/>
                <a:ea typeface="Times New Roman" panose="02020603050405020304" pitchFamily="18" charset="0"/>
              </a:rPr>
              <a:t>    </a:t>
            </a:r>
            <a:r>
              <a:rPr lang="en-US" sz="2400">
                <a:solidFill>
                  <a:srgbClr val="000000"/>
                </a:solidFill>
                <a:effectLst/>
                <a:latin typeface="#9Slide03 AllRoundGothic" panose="020B0703020202020104" pitchFamily="34" charset="0"/>
                <a:ea typeface="Times New Roman" panose="02020603050405020304" pitchFamily="18" charset="0"/>
                <a:sym typeface="Symbol" panose="05050102010706020507" pitchFamily="18" charset="2"/>
              </a:rPr>
              <a:t></a:t>
            </a:r>
            <a:r>
              <a:rPr lang="en-US" sz="2400">
                <a:solidFill>
                  <a:srgbClr val="000000"/>
                </a:solidFill>
                <a:effectLst/>
                <a:latin typeface="#9Slide03 AllRoundGothic" panose="020B0703020202020104" pitchFamily="34" charset="0"/>
                <a:ea typeface="Times New Roman" panose="02020603050405020304" pitchFamily="18" charset="0"/>
              </a:rPr>
              <a:t> Lực ma sát nghỉ cực đại tác dụng lên thùng hàng là 108 N.</a:t>
            </a:r>
            <a:endParaRPr lang="en-US" sz="2400">
              <a:effectLst/>
              <a:latin typeface="#9Slide03 AllRoundGothic" panose="020B0703020202020104" pitchFamily="34"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7614905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righ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right)">
                                      <p:cBhvr>
                                        <p:cTn id="34" dur="500"/>
                                        <p:tgtEl>
                                          <p:spTgt spid="11"/>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wipe(left)">
                                      <p:cBhvr>
                                        <p:cTn id="43" dur="500"/>
                                        <p:tgtEl>
                                          <p:spTgt spid="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6">
                                            <p:txEl>
                                              <p:pRg st="1" end="1"/>
                                            </p:txEl>
                                          </p:spTgt>
                                        </p:tgtEl>
                                        <p:attrNameLst>
                                          <p:attrName>style.visibility</p:attrName>
                                        </p:attrNameLst>
                                      </p:cBhvr>
                                      <p:to>
                                        <p:strVal val="visible"/>
                                      </p:to>
                                    </p:set>
                                    <p:animEffect transition="in" filter="wipe(left)">
                                      <p:cBhvr>
                                        <p:cTn id="48" dur="500"/>
                                        <p:tgtEl>
                                          <p:spTgt spid="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animEffect transition="in" filter="wipe(left)">
                                      <p:cBhvr>
                                        <p:cTn id="53" dur="500"/>
                                        <p:tgtEl>
                                          <p:spTgt spid="6">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Effect transition="in" filter="wipe(left)">
                                      <p:cBhvr>
                                        <p:cTn id="58" dur="500"/>
                                        <p:tgtEl>
                                          <p:spTgt spid="18">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8">
                                            <p:txEl>
                                              <p:pRg st="1" end="1"/>
                                            </p:txEl>
                                          </p:spTgt>
                                        </p:tgtEl>
                                        <p:attrNameLst>
                                          <p:attrName>style.visibility</p:attrName>
                                        </p:attrNameLst>
                                      </p:cBhvr>
                                      <p:to>
                                        <p:strVal val="visible"/>
                                      </p:to>
                                    </p:set>
                                    <p:animEffect transition="in" filter="wipe(left)">
                                      <p:cBhvr>
                                        <p:cTn id="63"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descr="137 zalo kim anh"/>
          <p:cNvGrpSpPr/>
          <p:nvPr/>
        </p:nvGrpSpPr>
        <p:grpSpPr>
          <a:xfrm>
            <a:off x="567531" y="457653"/>
            <a:ext cx="614363" cy="392543"/>
            <a:chOff x="3672114" y="-827314"/>
            <a:chExt cx="396844" cy="142875"/>
          </a:xfrm>
        </p:grpSpPr>
        <p:cxnSp>
          <p:nvCxnSpPr>
            <p:cNvPr id="30" name="直接连接符 29"/>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2" name="Title 1" descr="137 zalo kim anh">
            <a:extLst>
              <a:ext uri="{FF2B5EF4-FFF2-40B4-BE49-F238E27FC236}">
                <a16:creationId xmlns="" xmlns:a16="http://schemas.microsoft.com/office/drawing/2014/main" id="{36331BB1-CBCB-3566-D26E-92FE4BA26A14}"/>
              </a:ext>
            </a:extLst>
          </p:cNvPr>
          <p:cNvSpPr txBox="1">
            <a:spLocks/>
          </p:cNvSpPr>
          <p:nvPr/>
        </p:nvSpPr>
        <p:spPr>
          <a:xfrm>
            <a:off x="1463240" y="301594"/>
            <a:ext cx="3066557" cy="693283"/>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rPr>
              <a:t>VẬN DỤNG</a:t>
            </a:r>
            <a:endParaRPr kumimoji="0" lang="en-US" sz="4400" b="0" i="0" u="none" strike="noStrike" kern="1200" cap="none" spc="0" normalizeH="0" baseline="0" noProof="0" dirty="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endParaRPr>
          </a:p>
        </p:txBody>
      </p:sp>
      <p:sp>
        <p:nvSpPr>
          <p:cNvPr id="8" name="TextBox 7" descr="137 zalo kim anh">
            <a:extLst>
              <a:ext uri="{FF2B5EF4-FFF2-40B4-BE49-F238E27FC236}">
                <a16:creationId xmlns="" xmlns:a16="http://schemas.microsoft.com/office/drawing/2014/main" id="{8CB47AAE-3A79-80E7-1A68-AF0433FF6D22}"/>
              </a:ext>
            </a:extLst>
          </p:cNvPr>
          <p:cNvSpPr txBox="1"/>
          <p:nvPr/>
        </p:nvSpPr>
        <p:spPr>
          <a:xfrm>
            <a:off x="390378" y="1046466"/>
            <a:ext cx="9447431" cy="1045223"/>
          </a:xfrm>
          <a:prstGeom prst="rect">
            <a:avLst/>
          </a:prstGeom>
          <a:noFill/>
        </p:spPr>
        <p:txBody>
          <a:bodyPr wrap="square">
            <a:spAutoFit/>
          </a:bodyPr>
          <a:lstStyle/>
          <a:p>
            <a:pPr marL="1143000" indent="-1143000" algn="just">
              <a:lnSpc>
                <a:spcPct val="115000"/>
              </a:lnSpc>
            </a:pPr>
            <a:r>
              <a:rPr lang="en-US" sz="2800" b="1">
                <a:solidFill>
                  <a:schemeClr val="accent2">
                    <a:lumMod val="50000"/>
                  </a:schemeClr>
                </a:solidFill>
                <a:effectLst/>
                <a:latin typeface="#9Slide03 AllRoundGothic" panose="020B0703020202020104" pitchFamily="34" charset="0"/>
                <a:ea typeface="Times New Roman" panose="02020603050405020304" pitchFamily="18" charset="0"/>
              </a:rPr>
              <a:t>Câu 1:</a:t>
            </a:r>
            <a:r>
              <a:rPr lang="en-US" sz="280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800" b="1">
                <a:solidFill>
                  <a:schemeClr val="accent4"/>
                </a:solidFill>
                <a:effectLst/>
                <a:latin typeface="#9Slide03 AllRoundGothic" panose="020B0703020202020104" pitchFamily="34" charset="0"/>
                <a:ea typeface="Times New Roman" panose="02020603050405020304" pitchFamily="18" charset="0"/>
              </a:rPr>
              <a:t>Để xác định trọng tâm của một vật phẳng, ta thực hiện các bước sau:</a:t>
            </a:r>
            <a:endParaRPr lang="en-US" sz="2800">
              <a:solidFill>
                <a:schemeClr val="accent4"/>
              </a:solidFill>
              <a:effectLst/>
              <a:latin typeface="#9Slide03 AllRoundGothic" panose="020B0703020202020104" pitchFamily="34" charset="0"/>
              <a:ea typeface="Times New Roman" panose="02020603050405020304" pitchFamily="18" charset="0"/>
            </a:endParaRPr>
          </a:p>
        </p:txBody>
      </p:sp>
      <p:grpSp>
        <p:nvGrpSpPr>
          <p:cNvPr id="7" name="组合 5" descr="137 zalo kim anh">
            <a:extLst>
              <a:ext uri="{FF2B5EF4-FFF2-40B4-BE49-F238E27FC236}">
                <a16:creationId xmlns="" xmlns:a16="http://schemas.microsoft.com/office/drawing/2014/main" id="{F94DAC50-21E6-FCD7-FE8A-EBD30699C6FD}"/>
              </a:ext>
            </a:extLst>
          </p:cNvPr>
          <p:cNvGrpSpPr/>
          <p:nvPr/>
        </p:nvGrpSpPr>
        <p:grpSpPr>
          <a:xfrm>
            <a:off x="10006830" y="158109"/>
            <a:ext cx="2011680" cy="2011680"/>
            <a:chOff x="3509125" y="3996806"/>
            <a:chExt cx="1658403" cy="1660350"/>
          </a:xfrm>
        </p:grpSpPr>
        <p:sp>
          <p:nvSpPr>
            <p:cNvPr id="9" name="MH_Other_1">
              <a:extLst>
                <a:ext uri="{FF2B5EF4-FFF2-40B4-BE49-F238E27FC236}">
                  <a16:creationId xmlns="" xmlns:a16="http://schemas.microsoft.com/office/drawing/2014/main" id="{D87C580A-C9E9-9C7A-75BE-66F077AC495B}"/>
                </a:ext>
              </a:extLst>
            </p:cNvPr>
            <p:cNvSpPr/>
            <p:nvPr>
              <p:custDataLst>
                <p:tags r:id="rId2"/>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10" name="MH_SubTitle_1">
              <a:extLst>
                <a:ext uri="{FF2B5EF4-FFF2-40B4-BE49-F238E27FC236}">
                  <a16:creationId xmlns="" xmlns:a16="http://schemas.microsoft.com/office/drawing/2014/main" id="{A5CB4CA6-5201-1810-FD77-843CD95FAB6B}"/>
                </a:ext>
              </a:extLst>
            </p:cNvPr>
            <p:cNvSpPr/>
            <p:nvPr>
              <p:custDataLst>
                <p:tags r:id="rId3"/>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9</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11" name="Text Box 18" descr="137 zalo kim anh">
            <a:extLst>
              <a:ext uri="{FF2B5EF4-FFF2-40B4-BE49-F238E27FC236}">
                <a16:creationId xmlns="" xmlns:a16="http://schemas.microsoft.com/office/drawing/2014/main" id="{BDD84D46-E0BB-8BC8-B731-5626E4771D33}"/>
              </a:ext>
            </a:extLst>
          </p:cNvPr>
          <p:cNvSpPr txBox="1">
            <a:spLocks noChangeArrowheads="1"/>
          </p:cNvSpPr>
          <p:nvPr/>
        </p:nvSpPr>
        <p:spPr bwMode="auto">
          <a:xfrm>
            <a:off x="847725" y="2528601"/>
            <a:ext cx="4924426" cy="27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u="sng">
                <a:solidFill>
                  <a:schemeClr val="tx1"/>
                </a:solidFill>
                <a:latin typeface="Times New Roman" pitchFamily="18" charset="0"/>
              </a:defRPr>
            </a:lvl1pPr>
            <a:lvl2pPr marL="742950" indent="-285750" eaLnBrk="0" hangingPunct="0">
              <a:defRPr sz="2800" u="sng">
                <a:solidFill>
                  <a:schemeClr val="tx1"/>
                </a:solidFill>
                <a:latin typeface="Times New Roman" pitchFamily="18" charset="0"/>
              </a:defRPr>
            </a:lvl2pPr>
            <a:lvl3pPr marL="1143000" indent="-228600" eaLnBrk="0" hangingPunct="0">
              <a:defRPr sz="2800" u="sng">
                <a:solidFill>
                  <a:schemeClr val="tx1"/>
                </a:solidFill>
                <a:latin typeface="Times New Roman" pitchFamily="18" charset="0"/>
              </a:defRPr>
            </a:lvl3pPr>
            <a:lvl4pPr marL="1600200" indent="-228600" eaLnBrk="0" hangingPunct="0">
              <a:defRPr sz="2800" u="sng">
                <a:solidFill>
                  <a:schemeClr val="tx1"/>
                </a:solidFill>
                <a:latin typeface="Times New Roman" pitchFamily="18" charset="0"/>
              </a:defRPr>
            </a:lvl4pPr>
            <a:lvl5pPr marL="2057400" indent="-228600" eaLnBrk="0" hangingPunct="0">
              <a:defRPr sz="2800" u="sng">
                <a:solidFill>
                  <a:schemeClr val="tx1"/>
                </a:solidFill>
                <a:latin typeface="Times New Roman" pitchFamily="18" charset="0"/>
              </a:defRPr>
            </a:lvl5pPr>
            <a:lvl6pPr marL="2514600" indent="-228600" eaLnBrk="0" fontAlgn="base" hangingPunct="0">
              <a:spcBef>
                <a:spcPct val="0"/>
              </a:spcBef>
              <a:spcAft>
                <a:spcPct val="0"/>
              </a:spcAft>
              <a:defRPr sz="2800" u="sng">
                <a:solidFill>
                  <a:schemeClr val="tx1"/>
                </a:solidFill>
                <a:latin typeface="Times New Roman" pitchFamily="18" charset="0"/>
              </a:defRPr>
            </a:lvl6pPr>
            <a:lvl7pPr marL="2971800" indent="-228600" eaLnBrk="0" fontAlgn="base" hangingPunct="0">
              <a:spcBef>
                <a:spcPct val="0"/>
              </a:spcBef>
              <a:spcAft>
                <a:spcPct val="0"/>
              </a:spcAft>
              <a:defRPr sz="2800" u="sng">
                <a:solidFill>
                  <a:schemeClr val="tx1"/>
                </a:solidFill>
                <a:latin typeface="Times New Roman" pitchFamily="18" charset="0"/>
              </a:defRPr>
            </a:lvl7pPr>
            <a:lvl8pPr marL="3429000" indent="-228600" eaLnBrk="0" fontAlgn="base" hangingPunct="0">
              <a:spcBef>
                <a:spcPct val="0"/>
              </a:spcBef>
              <a:spcAft>
                <a:spcPct val="0"/>
              </a:spcAft>
              <a:defRPr sz="2800" u="sng">
                <a:solidFill>
                  <a:schemeClr val="tx1"/>
                </a:solidFill>
                <a:latin typeface="Times New Roman" pitchFamily="18" charset="0"/>
              </a:defRPr>
            </a:lvl8pPr>
            <a:lvl9pPr marL="3886200" indent="-228600" eaLnBrk="0" fontAlgn="base" hangingPunct="0">
              <a:spcBef>
                <a:spcPct val="0"/>
              </a:spcBef>
              <a:spcAft>
                <a:spcPct val="0"/>
              </a:spcAft>
              <a:defRPr sz="2800" u="sng">
                <a:solidFill>
                  <a:schemeClr val="tx1"/>
                </a:solidFill>
                <a:latin typeface="Times New Roman" pitchFamily="18" charset="0"/>
              </a:defRPr>
            </a:lvl9pPr>
          </a:lstStyle>
          <a:p>
            <a:pPr marL="571500" indent="-571500" algn="just" eaLnBrk="1" fontAlgn="base" hangingPunct="1">
              <a:spcBef>
                <a:spcPts val="600"/>
              </a:spcBef>
              <a:spcAft>
                <a:spcPct val="0"/>
              </a:spcAft>
            </a:pPr>
            <a:r>
              <a:rPr lang="en-US" b="1" u="none">
                <a:solidFill>
                  <a:srgbClr val="000000"/>
                </a:solidFill>
                <a:latin typeface="#9Slide03 AllRoundGothic" panose="020B0703020202020104" pitchFamily="34" charset="0"/>
                <a:cs typeface="Segoe UI" panose="020B0502040204020203" pitchFamily="34" charset="0"/>
              </a:rPr>
              <a:t>B1: </a:t>
            </a:r>
            <a:r>
              <a:rPr lang="en-US" u="none">
                <a:solidFill>
                  <a:srgbClr val="000000"/>
                </a:solidFill>
                <a:latin typeface="#9Slide03 AllRoundGothic" panose="020B0703020202020104" pitchFamily="34" charset="0"/>
                <a:cs typeface="Segoe UI" panose="020B0502040204020203" pitchFamily="34" charset="0"/>
              </a:rPr>
              <a:t>Buộc dây vào lỗ nhỏ A, ở mép của vật rồi treo nó lên.</a:t>
            </a:r>
          </a:p>
          <a:p>
            <a:pPr marL="571500" indent="-571500" algn="just" eaLnBrk="1" fontAlgn="base" hangingPunct="1">
              <a:spcBef>
                <a:spcPts val="600"/>
              </a:spcBef>
              <a:spcAft>
                <a:spcPct val="0"/>
              </a:spcAft>
            </a:pPr>
            <a:r>
              <a:rPr lang="en-US" u="none">
                <a:solidFill>
                  <a:srgbClr val="000000"/>
                </a:solidFill>
                <a:latin typeface="#9Slide03 AllRoundGothic" panose="020B0703020202020104" pitchFamily="34" charset="0"/>
                <a:cs typeface="Segoe UI" panose="020B0502040204020203" pitchFamily="34" charset="0"/>
                <a:sym typeface="Symbol"/>
              </a:rPr>
              <a:t> </a:t>
            </a:r>
            <a:r>
              <a:rPr lang="en-US" u="none">
                <a:solidFill>
                  <a:srgbClr val="000000"/>
                </a:solidFill>
                <a:latin typeface="#9Slide03 AllRoundGothic" panose="020B0703020202020104" pitchFamily="34" charset="0"/>
                <a:cs typeface="Segoe UI" panose="020B0502040204020203" pitchFamily="34" charset="0"/>
              </a:rPr>
              <a:t>Trọng tâm sẽ nằm trên đường kéo dài của dây (đường AB)</a:t>
            </a:r>
          </a:p>
        </p:txBody>
      </p:sp>
      <p:grpSp>
        <p:nvGrpSpPr>
          <p:cNvPr id="12" name="Group 2" descr="137 zalo kim anh">
            <a:extLst>
              <a:ext uri="{FF2B5EF4-FFF2-40B4-BE49-F238E27FC236}">
                <a16:creationId xmlns="" xmlns:a16="http://schemas.microsoft.com/office/drawing/2014/main" id="{6D37A7F0-EA70-69F7-AD7A-093C2BA0B832}"/>
              </a:ext>
            </a:extLst>
          </p:cNvPr>
          <p:cNvGrpSpPr>
            <a:grpSpLocks/>
          </p:cNvGrpSpPr>
          <p:nvPr/>
        </p:nvGrpSpPr>
        <p:grpSpPr bwMode="auto">
          <a:xfrm>
            <a:off x="6327776" y="2133600"/>
            <a:ext cx="650875" cy="4648200"/>
            <a:chOff x="1770" y="912"/>
            <a:chExt cx="410" cy="2928"/>
          </a:xfrm>
        </p:grpSpPr>
        <p:sp>
          <p:nvSpPr>
            <p:cNvPr id="13" name="Line 3">
              <a:extLst>
                <a:ext uri="{FF2B5EF4-FFF2-40B4-BE49-F238E27FC236}">
                  <a16:creationId xmlns="" xmlns:a16="http://schemas.microsoft.com/office/drawing/2014/main" id="{6174AF6F-CBC4-2AB4-0A8B-A05A0051996B}"/>
                </a:ext>
              </a:extLst>
            </p:cNvPr>
            <p:cNvSpPr>
              <a:spLocks noChangeShapeType="1"/>
            </p:cNvSpPr>
            <p:nvPr/>
          </p:nvSpPr>
          <p:spPr bwMode="auto">
            <a:xfrm>
              <a:off x="1972" y="960"/>
              <a:ext cx="0" cy="2336"/>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u="sng">
                <a:solidFill>
                  <a:srgbClr val="000000"/>
                </a:solidFill>
                <a:latin typeface="Times New Roman" pitchFamily="18" charset="0"/>
              </a:endParaRPr>
            </a:p>
          </p:txBody>
        </p:sp>
        <p:sp>
          <p:nvSpPr>
            <p:cNvPr id="14" name="Freeform 4" descr="Light upward diagonal">
              <a:extLst>
                <a:ext uri="{FF2B5EF4-FFF2-40B4-BE49-F238E27FC236}">
                  <a16:creationId xmlns="" xmlns:a16="http://schemas.microsoft.com/office/drawing/2014/main" id="{193555EA-6E5A-0607-83B1-E1BD2012EBA2}"/>
                </a:ext>
              </a:extLst>
            </p:cNvPr>
            <p:cNvSpPr>
              <a:spLocks/>
            </p:cNvSpPr>
            <p:nvPr/>
          </p:nvSpPr>
          <p:spPr bwMode="auto">
            <a:xfrm>
              <a:off x="1770" y="912"/>
              <a:ext cx="410" cy="116"/>
            </a:xfrm>
            <a:custGeom>
              <a:avLst/>
              <a:gdLst>
                <a:gd name="T0" fmla="*/ 0 w 1056"/>
                <a:gd name="T1" fmla="*/ 0 h 240"/>
                <a:gd name="T2" fmla="*/ 0 w 1056"/>
                <a:gd name="T3" fmla="*/ 1 h 240"/>
                <a:gd name="T4" fmla="*/ 1 w 1056"/>
                <a:gd name="T5" fmla="*/ 1 h 240"/>
                <a:gd name="T6" fmla="*/ 1 w 1056"/>
                <a:gd name="T7" fmla="*/ 0 h 240"/>
                <a:gd name="T8" fmla="*/ 0 60000 65536"/>
                <a:gd name="T9" fmla="*/ 0 60000 65536"/>
                <a:gd name="T10" fmla="*/ 0 60000 65536"/>
                <a:gd name="T11" fmla="*/ 0 60000 65536"/>
                <a:gd name="T12" fmla="*/ 0 w 1056"/>
                <a:gd name="T13" fmla="*/ 0 h 240"/>
                <a:gd name="T14" fmla="*/ 1056 w 1056"/>
                <a:gd name="T15" fmla="*/ 240 h 240"/>
              </a:gdLst>
              <a:ahLst/>
              <a:cxnLst>
                <a:cxn ang="T8">
                  <a:pos x="T0" y="T1"/>
                </a:cxn>
                <a:cxn ang="T9">
                  <a:pos x="T2" y="T3"/>
                </a:cxn>
                <a:cxn ang="T10">
                  <a:pos x="T4" y="T5"/>
                </a:cxn>
                <a:cxn ang="T11">
                  <a:pos x="T6" y="T7"/>
                </a:cxn>
              </a:cxnLst>
              <a:rect l="T12" t="T13" r="T14" b="T15"/>
              <a:pathLst>
                <a:path w="1056" h="240">
                  <a:moveTo>
                    <a:pt x="0" y="0"/>
                  </a:moveTo>
                  <a:lnTo>
                    <a:pt x="0" y="240"/>
                  </a:lnTo>
                  <a:lnTo>
                    <a:pt x="1056" y="240"/>
                  </a:lnTo>
                  <a:lnTo>
                    <a:pt x="1056" y="0"/>
                  </a:lnTo>
                </a:path>
              </a:pathLst>
            </a:custGeom>
            <a:pattFill prst="ltUpDiag">
              <a:fgClr>
                <a:schemeClr val="tx1"/>
              </a:fgClr>
              <a:bgClr>
                <a:schemeClr val="bg1"/>
              </a:bgClr>
            </a:pattFill>
            <a:ln w="9525">
              <a:solidFill>
                <a:schemeClr val="tx1"/>
              </a:solidFill>
              <a:round/>
              <a:headEnd/>
              <a:tailEnd/>
            </a:ln>
          </p:spPr>
          <p:txBody>
            <a:bodyPr/>
            <a:lstStyle/>
            <a:p>
              <a:pPr fontAlgn="base">
                <a:spcBef>
                  <a:spcPct val="0"/>
                </a:spcBef>
                <a:spcAft>
                  <a:spcPct val="0"/>
                </a:spcAft>
              </a:pPr>
              <a:endParaRPr lang="en-US" sz="2800">
                <a:solidFill>
                  <a:srgbClr val="000000"/>
                </a:solidFill>
                <a:latin typeface="Times New Roman" pitchFamily="18" charset="0"/>
              </a:endParaRPr>
            </a:p>
          </p:txBody>
        </p:sp>
        <p:grpSp>
          <p:nvGrpSpPr>
            <p:cNvPr id="15" name="Group 5">
              <a:extLst>
                <a:ext uri="{FF2B5EF4-FFF2-40B4-BE49-F238E27FC236}">
                  <a16:creationId xmlns="" xmlns:a16="http://schemas.microsoft.com/office/drawing/2014/main" id="{6B7FFA89-3965-A70C-AE6D-AC0138785F02}"/>
                </a:ext>
              </a:extLst>
            </p:cNvPr>
            <p:cNvGrpSpPr>
              <a:grpSpLocks/>
            </p:cNvGrpSpPr>
            <p:nvPr/>
          </p:nvGrpSpPr>
          <p:grpSpPr bwMode="auto">
            <a:xfrm>
              <a:off x="1812" y="3120"/>
              <a:ext cx="336" cy="720"/>
              <a:chOff x="2520" y="2712"/>
              <a:chExt cx="336" cy="720"/>
            </a:xfrm>
          </p:grpSpPr>
          <p:sp>
            <p:nvSpPr>
              <p:cNvPr id="16" name="Oval 6">
                <a:extLst>
                  <a:ext uri="{FF2B5EF4-FFF2-40B4-BE49-F238E27FC236}">
                    <a16:creationId xmlns="" xmlns:a16="http://schemas.microsoft.com/office/drawing/2014/main" id="{ED650B5C-D837-FAEB-B3D9-9925A32A6BA7}"/>
                  </a:ext>
                </a:extLst>
              </p:cNvPr>
              <p:cNvSpPr>
                <a:spLocks noChangeArrowheads="1"/>
              </p:cNvSpPr>
              <p:nvPr/>
            </p:nvSpPr>
            <p:spPr bwMode="auto">
              <a:xfrm>
                <a:off x="2615" y="2712"/>
                <a:ext cx="146" cy="146"/>
              </a:xfrm>
              <a:prstGeom prst="ellipse">
                <a:avLst/>
              </a:prstGeom>
              <a:solidFill>
                <a:schemeClr val="accent2"/>
              </a:solidFill>
              <a:ln w="19050">
                <a:solidFill>
                  <a:schemeClr val="tx1"/>
                </a:solidFill>
                <a:round/>
                <a:headEnd/>
                <a:tailEnd/>
              </a:ln>
            </p:spPr>
            <p:txBody>
              <a:bodyPr wrap="none" anchor="ctr"/>
              <a:lstStyle/>
              <a:p>
                <a:pPr fontAlgn="base">
                  <a:spcBef>
                    <a:spcPct val="0"/>
                  </a:spcBef>
                  <a:spcAft>
                    <a:spcPct val="0"/>
                  </a:spcAft>
                </a:pPr>
                <a:endParaRPr lang="en-US" sz="2800">
                  <a:solidFill>
                    <a:srgbClr val="000000"/>
                  </a:solidFill>
                  <a:latin typeface="Times New Roman" pitchFamily="18" charset="0"/>
                </a:endParaRPr>
              </a:p>
            </p:txBody>
          </p:sp>
          <p:sp>
            <p:nvSpPr>
              <p:cNvPr id="17" name="AutoShape 7">
                <a:extLst>
                  <a:ext uri="{FF2B5EF4-FFF2-40B4-BE49-F238E27FC236}">
                    <a16:creationId xmlns="" xmlns:a16="http://schemas.microsoft.com/office/drawing/2014/main" id="{C321297A-7C74-A2E5-7C26-87CF1FA4AB78}"/>
                  </a:ext>
                </a:extLst>
              </p:cNvPr>
              <p:cNvSpPr>
                <a:spLocks noChangeArrowheads="1"/>
              </p:cNvSpPr>
              <p:nvPr/>
            </p:nvSpPr>
            <p:spPr bwMode="auto">
              <a:xfrm rot="5400000">
                <a:off x="2400" y="2976"/>
                <a:ext cx="576" cy="336"/>
              </a:xfrm>
              <a:prstGeom prst="homePlate">
                <a:avLst>
                  <a:gd name="adj" fmla="val 42857"/>
                </a:avLst>
              </a:prstGeom>
              <a:gradFill rotWithShape="1">
                <a:gsLst>
                  <a:gs pos="0">
                    <a:srgbClr val="76185E"/>
                  </a:gs>
                  <a:gs pos="100000">
                    <a:srgbClr val="FF33CC"/>
                  </a:gs>
                </a:gsLst>
                <a:lin ang="5400000" scaled="1"/>
              </a:gradFill>
              <a:ln w="19050">
                <a:solidFill>
                  <a:schemeClr val="tx1"/>
                </a:solidFill>
                <a:miter lim="800000"/>
                <a:headEnd/>
                <a:tailEnd/>
              </a:ln>
            </p:spPr>
            <p:txBody>
              <a:bodyPr wrap="none" anchor="ctr"/>
              <a:lstStyle/>
              <a:p>
                <a:pPr fontAlgn="base">
                  <a:spcBef>
                    <a:spcPct val="0"/>
                  </a:spcBef>
                  <a:spcAft>
                    <a:spcPct val="0"/>
                  </a:spcAft>
                </a:pPr>
                <a:endParaRPr lang="en-US" sz="2800">
                  <a:solidFill>
                    <a:srgbClr val="000000"/>
                  </a:solidFill>
                  <a:latin typeface="Times New Roman" pitchFamily="18" charset="0"/>
                </a:endParaRPr>
              </a:p>
            </p:txBody>
          </p:sp>
        </p:grpSp>
      </p:grpSp>
      <p:grpSp>
        <p:nvGrpSpPr>
          <p:cNvPr id="18" name="Group 19" descr="137 zalo kim anh">
            <a:extLst>
              <a:ext uri="{FF2B5EF4-FFF2-40B4-BE49-F238E27FC236}">
                <a16:creationId xmlns="" xmlns:a16="http://schemas.microsoft.com/office/drawing/2014/main" id="{26176D19-8E63-051F-AE21-BCEF4C59F658}"/>
              </a:ext>
            </a:extLst>
          </p:cNvPr>
          <p:cNvGrpSpPr>
            <a:grpSpLocks/>
          </p:cNvGrpSpPr>
          <p:nvPr/>
        </p:nvGrpSpPr>
        <p:grpSpPr bwMode="auto">
          <a:xfrm>
            <a:off x="8842376" y="2133600"/>
            <a:ext cx="2244725" cy="2846388"/>
            <a:chOff x="3216" y="1056"/>
            <a:chExt cx="1414" cy="1793"/>
          </a:xfrm>
        </p:grpSpPr>
        <p:sp>
          <p:nvSpPr>
            <p:cNvPr id="19" name="Line 9">
              <a:extLst>
                <a:ext uri="{FF2B5EF4-FFF2-40B4-BE49-F238E27FC236}">
                  <a16:creationId xmlns="" xmlns:a16="http://schemas.microsoft.com/office/drawing/2014/main" id="{1BC68A07-1FB2-B065-B758-9A36235AC55D}"/>
                </a:ext>
              </a:extLst>
            </p:cNvPr>
            <p:cNvSpPr>
              <a:spLocks noChangeShapeType="1"/>
            </p:cNvSpPr>
            <p:nvPr/>
          </p:nvSpPr>
          <p:spPr bwMode="auto">
            <a:xfrm>
              <a:off x="3832" y="1104"/>
              <a:ext cx="0" cy="1221"/>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u="sng">
                <a:solidFill>
                  <a:srgbClr val="000000"/>
                </a:solidFill>
                <a:latin typeface="Times New Roman" pitchFamily="18" charset="0"/>
              </a:endParaRPr>
            </a:p>
          </p:txBody>
        </p:sp>
        <p:sp>
          <p:nvSpPr>
            <p:cNvPr id="20" name="Freeform 10" descr="Light upward diagonal">
              <a:extLst>
                <a:ext uri="{FF2B5EF4-FFF2-40B4-BE49-F238E27FC236}">
                  <a16:creationId xmlns="" xmlns:a16="http://schemas.microsoft.com/office/drawing/2014/main" id="{E96A685C-487F-73D3-20EF-95D82294A1CE}"/>
                </a:ext>
              </a:extLst>
            </p:cNvPr>
            <p:cNvSpPr>
              <a:spLocks/>
            </p:cNvSpPr>
            <p:nvPr/>
          </p:nvSpPr>
          <p:spPr bwMode="auto">
            <a:xfrm>
              <a:off x="3630" y="1056"/>
              <a:ext cx="410" cy="116"/>
            </a:xfrm>
            <a:custGeom>
              <a:avLst/>
              <a:gdLst>
                <a:gd name="T0" fmla="*/ 0 w 1056"/>
                <a:gd name="T1" fmla="*/ 0 h 240"/>
                <a:gd name="T2" fmla="*/ 0 w 1056"/>
                <a:gd name="T3" fmla="*/ 1 h 240"/>
                <a:gd name="T4" fmla="*/ 1 w 1056"/>
                <a:gd name="T5" fmla="*/ 1 h 240"/>
                <a:gd name="T6" fmla="*/ 1 w 1056"/>
                <a:gd name="T7" fmla="*/ 0 h 240"/>
                <a:gd name="T8" fmla="*/ 0 60000 65536"/>
                <a:gd name="T9" fmla="*/ 0 60000 65536"/>
                <a:gd name="T10" fmla="*/ 0 60000 65536"/>
                <a:gd name="T11" fmla="*/ 0 60000 65536"/>
                <a:gd name="T12" fmla="*/ 0 w 1056"/>
                <a:gd name="T13" fmla="*/ 0 h 240"/>
                <a:gd name="T14" fmla="*/ 1056 w 1056"/>
                <a:gd name="T15" fmla="*/ 240 h 240"/>
              </a:gdLst>
              <a:ahLst/>
              <a:cxnLst>
                <a:cxn ang="T8">
                  <a:pos x="T0" y="T1"/>
                </a:cxn>
                <a:cxn ang="T9">
                  <a:pos x="T2" y="T3"/>
                </a:cxn>
                <a:cxn ang="T10">
                  <a:pos x="T4" y="T5"/>
                </a:cxn>
                <a:cxn ang="T11">
                  <a:pos x="T6" y="T7"/>
                </a:cxn>
              </a:cxnLst>
              <a:rect l="T12" t="T13" r="T14" b="T15"/>
              <a:pathLst>
                <a:path w="1056" h="240">
                  <a:moveTo>
                    <a:pt x="0" y="0"/>
                  </a:moveTo>
                  <a:lnTo>
                    <a:pt x="0" y="240"/>
                  </a:lnTo>
                  <a:lnTo>
                    <a:pt x="1056" y="240"/>
                  </a:lnTo>
                  <a:lnTo>
                    <a:pt x="1056" y="0"/>
                  </a:lnTo>
                </a:path>
              </a:pathLst>
            </a:custGeom>
            <a:pattFill prst="ltUpDiag">
              <a:fgClr>
                <a:schemeClr val="tx1"/>
              </a:fgClr>
              <a:bgClr>
                <a:schemeClr val="bg1"/>
              </a:bgClr>
            </a:pattFill>
            <a:ln w="9525">
              <a:solidFill>
                <a:schemeClr val="tx1"/>
              </a:solidFill>
              <a:round/>
              <a:headEnd/>
              <a:tailEnd/>
            </a:ln>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21" name="Freeform 11">
              <a:extLst>
                <a:ext uri="{FF2B5EF4-FFF2-40B4-BE49-F238E27FC236}">
                  <a16:creationId xmlns="" xmlns:a16="http://schemas.microsoft.com/office/drawing/2014/main" id="{17640602-F765-497F-F3B5-83EE2359D5BB}"/>
                </a:ext>
              </a:extLst>
            </p:cNvPr>
            <p:cNvSpPr>
              <a:spLocks/>
            </p:cNvSpPr>
            <p:nvPr/>
          </p:nvSpPr>
          <p:spPr bwMode="auto">
            <a:xfrm rot="1004664" flipV="1">
              <a:off x="3216" y="1897"/>
              <a:ext cx="1414" cy="952"/>
            </a:xfrm>
            <a:custGeom>
              <a:avLst/>
              <a:gdLst>
                <a:gd name="T0" fmla="*/ 46 w 1888"/>
                <a:gd name="T1" fmla="*/ 128 h 1272"/>
                <a:gd name="T2" fmla="*/ 1 w 1888"/>
                <a:gd name="T3" fmla="*/ 52 h 1272"/>
                <a:gd name="T4" fmla="*/ 39 w 1888"/>
                <a:gd name="T5" fmla="*/ 14 h 1272"/>
                <a:gd name="T6" fmla="*/ 97 w 1888"/>
                <a:gd name="T7" fmla="*/ 28 h 1272"/>
                <a:gd name="T8" fmla="*/ 147 w 1888"/>
                <a:gd name="T9" fmla="*/ 2 h 1272"/>
                <a:gd name="T10" fmla="*/ 198 w 1888"/>
                <a:gd name="T11" fmla="*/ 14 h 1272"/>
                <a:gd name="T12" fmla="*/ 210 w 1888"/>
                <a:gd name="T13" fmla="*/ 46 h 1272"/>
                <a:gd name="T14" fmla="*/ 236 w 1888"/>
                <a:gd name="T15" fmla="*/ 78 h 1272"/>
                <a:gd name="T16" fmla="*/ 243 w 1888"/>
                <a:gd name="T17" fmla="*/ 116 h 1272"/>
                <a:gd name="T18" fmla="*/ 191 w 1888"/>
                <a:gd name="T19" fmla="*/ 128 h 1272"/>
                <a:gd name="T20" fmla="*/ 166 w 1888"/>
                <a:gd name="T21" fmla="*/ 153 h 1272"/>
                <a:gd name="T22" fmla="*/ 121 w 1888"/>
                <a:gd name="T23" fmla="*/ 166 h 1272"/>
                <a:gd name="T24" fmla="*/ 77 w 1888"/>
                <a:gd name="T25" fmla="*/ 160 h 1272"/>
                <a:gd name="T26" fmla="*/ 46 w 1888"/>
                <a:gd name="T27" fmla="*/ 128 h 12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88"/>
                <a:gd name="T43" fmla="*/ 0 h 1272"/>
                <a:gd name="T44" fmla="*/ 1888 w 1888"/>
                <a:gd name="T45" fmla="*/ 1272 h 12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88" h="1272">
                  <a:moveTo>
                    <a:pt x="344" y="976"/>
                  </a:moveTo>
                  <a:cubicBezTo>
                    <a:pt x="248" y="840"/>
                    <a:pt x="16" y="544"/>
                    <a:pt x="8" y="400"/>
                  </a:cubicBezTo>
                  <a:cubicBezTo>
                    <a:pt x="0" y="256"/>
                    <a:pt x="176" y="144"/>
                    <a:pt x="296" y="112"/>
                  </a:cubicBezTo>
                  <a:cubicBezTo>
                    <a:pt x="416" y="80"/>
                    <a:pt x="592" y="224"/>
                    <a:pt x="728" y="208"/>
                  </a:cubicBezTo>
                  <a:cubicBezTo>
                    <a:pt x="864" y="192"/>
                    <a:pt x="984" y="32"/>
                    <a:pt x="1112" y="16"/>
                  </a:cubicBezTo>
                  <a:cubicBezTo>
                    <a:pt x="1240" y="0"/>
                    <a:pt x="1416" y="56"/>
                    <a:pt x="1496" y="112"/>
                  </a:cubicBezTo>
                  <a:cubicBezTo>
                    <a:pt x="1576" y="168"/>
                    <a:pt x="1544" y="272"/>
                    <a:pt x="1592" y="352"/>
                  </a:cubicBezTo>
                  <a:cubicBezTo>
                    <a:pt x="1640" y="432"/>
                    <a:pt x="1744" y="504"/>
                    <a:pt x="1784" y="592"/>
                  </a:cubicBezTo>
                  <a:cubicBezTo>
                    <a:pt x="1824" y="680"/>
                    <a:pt x="1888" y="816"/>
                    <a:pt x="1832" y="880"/>
                  </a:cubicBezTo>
                  <a:cubicBezTo>
                    <a:pt x="1776" y="944"/>
                    <a:pt x="1544" y="928"/>
                    <a:pt x="1448" y="976"/>
                  </a:cubicBezTo>
                  <a:cubicBezTo>
                    <a:pt x="1352" y="1024"/>
                    <a:pt x="1344" y="1120"/>
                    <a:pt x="1256" y="1168"/>
                  </a:cubicBezTo>
                  <a:cubicBezTo>
                    <a:pt x="1168" y="1216"/>
                    <a:pt x="1032" y="1256"/>
                    <a:pt x="920" y="1264"/>
                  </a:cubicBezTo>
                  <a:cubicBezTo>
                    <a:pt x="808" y="1272"/>
                    <a:pt x="672" y="1256"/>
                    <a:pt x="584" y="1216"/>
                  </a:cubicBezTo>
                  <a:cubicBezTo>
                    <a:pt x="496" y="1176"/>
                    <a:pt x="440" y="1112"/>
                    <a:pt x="344" y="976"/>
                  </a:cubicBezTo>
                  <a:close/>
                </a:path>
              </a:pathLst>
            </a:custGeom>
            <a:solidFill>
              <a:srgbClr val="BE0083"/>
            </a:solidFill>
            <a:ln w="38100">
              <a:solidFill>
                <a:schemeClr val="tx1"/>
              </a:solidFill>
              <a:round/>
              <a:headEnd/>
              <a:tailEnd/>
            </a:ln>
          </p:spPr>
          <p:txBody>
            <a:bodyPr/>
            <a:lstStyle/>
            <a:p>
              <a:pPr fontAlgn="base">
                <a:spcBef>
                  <a:spcPct val="0"/>
                </a:spcBef>
                <a:spcAft>
                  <a:spcPct val="0"/>
                </a:spcAft>
              </a:pPr>
              <a:endParaRPr lang="en-US" sz="2800">
                <a:solidFill>
                  <a:srgbClr val="000000"/>
                </a:solidFill>
                <a:latin typeface="Times New Roman" pitchFamily="18" charset="0"/>
              </a:endParaRPr>
            </a:p>
          </p:txBody>
        </p:sp>
      </p:grpSp>
      <p:sp>
        <p:nvSpPr>
          <p:cNvPr id="22" name="WordArt 12" descr="137 zalo kim anh">
            <a:extLst>
              <a:ext uri="{FF2B5EF4-FFF2-40B4-BE49-F238E27FC236}">
                <a16:creationId xmlns="" xmlns:a16="http://schemas.microsoft.com/office/drawing/2014/main" id="{972A8FFF-6AEF-9374-565D-455957BE7D8C}"/>
              </a:ext>
            </a:extLst>
          </p:cNvPr>
          <p:cNvSpPr>
            <a:spLocks noChangeArrowheads="1" noChangeShapeType="1" noTextEdit="1"/>
          </p:cNvSpPr>
          <p:nvPr/>
        </p:nvSpPr>
        <p:spPr bwMode="auto">
          <a:xfrm>
            <a:off x="9961564" y="3070226"/>
            <a:ext cx="192087" cy="238125"/>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kern="10">
                <a:ln w="9525">
                  <a:solidFill>
                    <a:srgbClr val="FF00FF"/>
                  </a:solidFill>
                  <a:round/>
                  <a:headEnd/>
                  <a:tailEnd/>
                </a:ln>
                <a:solidFill>
                  <a:srgbClr val="FF00FF"/>
                </a:solidFill>
                <a:latin typeface="VNI-Helve"/>
              </a:rPr>
              <a:t>A</a:t>
            </a:r>
          </a:p>
        </p:txBody>
      </p:sp>
      <p:sp>
        <p:nvSpPr>
          <p:cNvPr id="23" name="Line 14" descr="137 zalo kim anh">
            <a:extLst>
              <a:ext uri="{FF2B5EF4-FFF2-40B4-BE49-F238E27FC236}">
                <a16:creationId xmlns="" xmlns:a16="http://schemas.microsoft.com/office/drawing/2014/main" id="{AA638BE3-5FAB-FEEA-B79D-679D675E1242}"/>
              </a:ext>
            </a:extLst>
          </p:cNvPr>
          <p:cNvSpPr>
            <a:spLocks noChangeShapeType="1"/>
          </p:cNvSpPr>
          <p:nvPr/>
        </p:nvSpPr>
        <p:spPr bwMode="auto">
          <a:xfrm>
            <a:off x="9823450" y="3419476"/>
            <a:ext cx="0" cy="1476375"/>
          </a:xfrm>
          <a:prstGeom prst="line">
            <a:avLst/>
          </a:prstGeom>
          <a:noFill/>
          <a:ln w="38100">
            <a:solidFill>
              <a:srgbClr val="00FF0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u="sng">
              <a:solidFill>
                <a:srgbClr val="000000"/>
              </a:solidFill>
              <a:latin typeface="Times New Roman" pitchFamily="18" charset="0"/>
            </a:endParaRPr>
          </a:p>
        </p:txBody>
      </p:sp>
      <p:sp>
        <p:nvSpPr>
          <p:cNvPr id="25" name="WordArt 15" descr="137 zalo kim anh">
            <a:extLst>
              <a:ext uri="{FF2B5EF4-FFF2-40B4-BE49-F238E27FC236}">
                <a16:creationId xmlns="" xmlns:a16="http://schemas.microsoft.com/office/drawing/2014/main" id="{87CA5B46-B9B6-C425-6301-24339B01D7C2}"/>
              </a:ext>
            </a:extLst>
          </p:cNvPr>
          <p:cNvSpPr>
            <a:spLocks noChangeArrowheads="1" noChangeShapeType="1" noTextEdit="1"/>
          </p:cNvSpPr>
          <p:nvPr/>
        </p:nvSpPr>
        <p:spPr bwMode="auto">
          <a:xfrm>
            <a:off x="9961563" y="5164139"/>
            <a:ext cx="246062" cy="238125"/>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kern="10">
                <a:ln w="9525">
                  <a:solidFill>
                    <a:srgbClr val="FF00FF"/>
                  </a:solidFill>
                  <a:round/>
                  <a:headEnd/>
                  <a:tailEnd/>
                </a:ln>
                <a:solidFill>
                  <a:srgbClr val="FF00FF"/>
                </a:solidFill>
                <a:latin typeface="VNI-Helve"/>
              </a:rPr>
              <a:t>B</a:t>
            </a:r>
          </a:p>
        </p:txBody>
      </p:sp>
    </p:spTree>
    <p:custDataLst>
      <p:tags r:id="rId1"/>
    </p:custDataLst>
    <p:extLst>
      <p:ext uri="{BB962C8B-B14F-4D97-AF65-F5344CB8AC3E}">
        <p14:creationId xmlns:p14="http://schemas.microsoft.com/office/powerpoint/2010/main" val="2522030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1000"/>
                                        <p:tgtEl>
                                          <p:spTgt spid="11">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ox(in)">
                                      <p:cBhvr>
                                        <p:cTn id="10" dur="500"/>
                                        <p:tgtEl>
                                          <p:spTgt spid="18"/>
                                        </p:tgtEl>
                                      </p:cBhvr>
                                    </p:animEffect>
                                  </p:childTnLst>
                                </p:cTn>
                              </p:par>
                              <p:par>
                                <p:cTn id="11" presetID="4"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ox(i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nodeType="clickEffect">
                                  <p:stCondLst>
                                    <p:cond delay="0"/>
                                  </p:stCondLst>
                                  <p:childTnLst>
                                    <p:animMotion origin="layout" path="M -3.125E-6 -0.00069 L 0.25977 -0.00972 " pathEditMode="relative" rAng="0" ptsTypes="AA">
                                      <p:cBhvr>
                                        <p:cTn id="17" dur="2000" fill="hold"/>
                                        <p:tgtEl>
                                          <p:spTgt spid="12"/>
                                        </p:tgtEl>
                                        <p:attrNameLst>
                                          <p:attrName>ppt_x</p:attrName>
                                          <p:attrName>ppt_y</p:attrName>
                                        </p:attrNameLst>
                                      </p:cBhvr>
                                      <p:rCtr x="12982" y="-463"/>
                                    </p:animMotion>
                                  </p:childTnLst>
                                </p:cTn>
                              </p:par>
                              <p:par>
                                <p:cTn id="18" presetID="22" presetClass="entr" presetSubtype="1" fill="hold" nodeType="with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up)">
                                      <p:cBhvr>
                                        <p:cTn id="20" dur="10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ox(in)">
                                      <p:cBhvr>
                                        <p:cTn id="25" dur="500"/>
                                        <p:tgtEl>
                                          <p:spTgt spid="22"/>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ox(in)">
                                      <p:cBhvr>
                                        <p:cTn id="28" dur="500"/>
                                        <p:tgtEl>
                                          <p:spTgt spid="23"/>
                                        </p:tgtEl>
                                      </p:cBhvr>
                                    </p:animEffect>
                                  </p:childTnLst>
                                </p:cTn>
                              </p:par>
                              <p:par>
                                <p:cTn id="29" presetID="4" presetClass="entr" presetSubtype="16"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ox(in)">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descr="137 zalo kim anh"/>
          <p:cNvGrpSpPr/>
          <p:nvPr/>
        </p:nvGrpSpPr>
        <p:grpSpPr>
          <a:xfrm>
            <a:off x="567531" y="457653"/>
            <a:ext cx="614363" cy="392543"/>
            <a:chOff x="3672114" y="-827314"/>
            <a:chExt cx="396844" cy="142875"/>
          </a:xfrm>
        </p:grpSpPr>
        <p:cxnSp>
          <p:nvCxnSpPr>
            <p:cNvPr id="30" name="直接连接符 29"/>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2" name="Title 1" descr="137 zalo kim anh">
            <a:extLst>
              <a:ext uri="{FF2B5EF4-FFF2-40B4-BE49-F238E27FC236}">
                <a16:creationId xmlns="" xmlns:a16="http://schemas.microsoft.com/office/drawing/2014/main" id="{36331BB1-CBCB-3566-D26E-92FE4BA26A14}"/>
              </a:ext>
            </a:extLst>
          </p:cNvPr>
          <p:cNvSpPr txBox="1">
            <a:spLocks/>
          </p:cNvSpPr>
          <p:nvPr/>
        </p:nvSpPr>
        <p:spPr>
          <a:xfrm>
            <a:off x="1463240" y="301594"/>
            <a:ext cx="3066557" cy="693283"/>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rPr>
              <a:t>VẬN DỤNG</a:t>
            </a:r>
            <a:endParaRPr kumimoji="0" lang="en-US" sz="4400" b="0" i="0" u="none" strike="noStrike" kern="1200" cap="none" spc="0" normalizeH="0" baseline="0" noProof="0" dirty="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endParaRPr>
          </a:p>
        </p:txBody>
      </p:sp>
      <p:grpSp>
        <p:nvGrpSpPr>
          <p:cNvPr id="7" name="组合 5" descr="137 zalo kim anh">
            <a:extLst>
              <a:ext uri="{FF2B5EF4-FFF2-40B4-BE49-F238E27FC236}">
                <a16:creationId xmlns="" xmlns:a16="http://schemas.microsoft.com/office/drawing/2014/main" id="{F94DAC50-21E6-FCD7-FE8A-EBD30699C6FD}"/>
              </a:ext>
            </a:extLst>
          </p:cNvPr>
          <p:cNvGrpSpPr/>
          <p:nvPr/>
        </p:nvGrpSpPr>
        <p:grpSpPr>
          <a:xfrm>
            <a:off x="10006830" y="158109"/>
            <a:ext cx="2011680" cy="2011680"/>
            <a:chOff x="3509125" y="3996806"/>
            <a:chExt cx="1658403" cy="1660350"/>
          </a:xfrm>
        </p:grpSpPr>
        <p:sp>
          <p:nvSpPr>
            <p:cNvPr id="9" name="MH_Other_1">
              <a:extLst>
                <a:ext uri="{FF2B5EF4-FFF2-40B4-BE49-F238E27FC236}">
                  <a16:creationId xmlns="" xmlns:a16="http://schemas.microsoft.com/office/drawing/2014/main" id="{D87C580A-C9E9-9C7A-75BE-66F077AC495B}"/>
                </a:ext>
              </a:extLst>
            </p:cNvPr>
            <p:cNvSpPr/>
            <p:nvPr>
              <p:custDataLst>
                <p:tags r:id="rId2"/>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10" name="MH_SubTitle_1">
              <a:extLst>
                <a:ext uri="{FF2B5EF4-FFF2-40B4-BE49-F238E27FC236}">
                  <a16:creationId xmlns="" xmlns:a16="http://schemas.microsoft.com/office/drawing/2014/main" id="{A5CB4CA6-5201-1810-FD77-843CD95FAB6B}"/>
                </a:ext>
              </a:extLst>
            </p:cNvPr>
            <p:cNvSpPr/>
            <p:nvPr>
              <p:custDataLst>
                <p:tags r:id="rId3"/>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9</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grpSp>
        <p:nvGrpSpPr>
          <p:cNvPr id="3" name="Group 2" descr="137 zalo kim anh">
            <a:extLst>
              <a:ext uri="{FF2B5EF4-FFF2-40B4-BE49-F238E27FC236}">
                <a16:creationId xmlns="" xmlns:a16="http://schemas.microsoft.com/office/drawing/2014/main" id="{5B305AFD-0581-2642-B191-61D648588660}"/>
              </a:ext>
            </a:extLst>
          </p:cNvPr>
          <p:cNvGrpSpPr>
            <a:grpSpLocks/>
          </p:cNvGrpSpPr>
          <p:nvPr/>
        </p:nvGrpSpPr>
        <p:grpSpPr bwMode="auto">
          <a:xfrm>
            <a:off x="6562726" y="2057400"/>
            <a:ext cx="650875" cy="4648200"/>
            <a:chOff x="1770" y="912"/>
            <a:chExt cx="410" cy="2928"/>
          </a:xfrm>
        </p:grpSpPr>
        <p:sp>
          <p:nvSpPr>
            <p:cNvPr id="4" name="Line 3">
              <a:extLst>
                <a:ext uri="{FF2B5EF4-FFF2-40B4-BE49-F238E27FC236}">
                  <a16:creationId xmlns="" xmlns:a16="http://schemas.microsoft.com/office/drawing/2014/main" id="{CCCB6D98-A824-201D-9D47-02EADEF29DAE}"/>
                </a:ext>
              </a:extLst>
            </p:cNvPr>
            <p:cNvSpPr>
              <a:spLocks noChangeShapeType="1"/>
            </p:cNvSpPr>
            <p:nvPr/>
          </p:nvSpPr>
          <p:spPr bwMode="auto">
            <a:xfrm>
              <a:off x="1972" y="960"/>
              <a:ext cx="0" cy="2336"/>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u="sng">
                <a:solidFill>
                  <a:srgbClr val="000000"/>
                </a:solidFill>
                <a:latin typeface="Times New Roman" pitchFamily="18" charset="0"/>
              </a:endParaRPr>
            </a:p>
          </p:txBody>
        </p:sp>
        <p:sp>
          <p:nvSpPr>
            <p:cNvPr id="5" name="Freeform 4" descr="Light upward diagonal">
              <a:extLst>
                <a:ext uri="{FF2B5EF4-FFF2-40B4-BE49-F238E27FC236}">
                  <a16:creationId xmlns="" xmlns:a16="http://schemas.microsoft.com/office/drawing/2014/main" id="{5860C11A-E8BA-2C80-9C21-56D189561389}"/>
                </a:ext>
              </a:extLst>
            </p:cNvPr>
            <p:cNvSpPr>
              <a:spLocks/>
            </p:cNvSpPr>
            <p:nvPr/>
          </p:nvSpPr>
          <p:spPr bwMode="auto">
            <a:xfrm>
              <a:off x="1770" y="912"/>
              <a:ext cx="410" cy="116"/>
            </a:xfrm>
            <a:custGeom>
              <a:avLst/>
              <a:gdLst>
                <a:gd name="T0" fmla="*/ 0 w 1056"/>
                <a:gd name="T1" fmla="*/ 0 h 240"/>
                <a:gd name="T2" fmla="*/ 0 w 1056"/>
                <a:gd name="T3" fmla="*/ 1 h 240"/>
                <a:gd name="T4" fmla="*/ 1 w 1056"/>
                <a:gd name="T5" fmla="*/ 1 h 240"/>
                <a:gd name="T6" fmla="*/ 1 w 1056"/>
                <a:gd name="T7" fmla="*/ 0 h 240"/>
                <a:gd name="T8" fmla="*/ 0 60000 65536"/>
                <a:gd name="T9" fmla="*/ 0 60000 65536"/>
                <a:gd name="T10" fmla="*/ 0 60000 65536"/>
                <a:gd name="T11" fmla="*/ 0 60000 65536"/>
                <a:gd name="T12" fmla="*/ 0 w 1056"/>
                <a:gd name="T13" fmla="*/ 0 h 240"/>
                <a:gd name="T14" fmla="*/ 1056 w 1056"/>
                <a:gd name="T15" fmla="*/ 240 h 240"/>
              </a:gdLst>
              <a:ahLst/>
              <a:cxnLst>
                <a:cxn ang="T8">
                  <a:pos x="T0" y="T1"/>
                </a:cxn>
                <a:cxn ang="T9">
                  <a:pos x="T2" y="T3"/>
                </a:cxn>
                <a:cxn ang="T10">
                  <a:pos x="T4" y="T5"/>
                </a:cxn>
                <a:cxn ang="T11">
                  <a:pos x="T6" y="T7"/>
                </a:cxn>
              </a:cxnLst>
              <a:rect l="T12" t="T13" r="T14" b="T15"/>
              <a:pathLst>
                <a:path w="1056" h="240">
                  <a:moveTo>
                    <a:pt x="0" y="0"/>
                  </a:moveTo>
                  <a:lnTo>
                    <a:pt x="0" y="240"/>
                  </a:lnTo>
                  <a:lnTo>
                    <a:pt x="1056" y="240"/>
                  </a:lnTo>
                  <a:lnTo>
                    <a:pt x="1056" y="0"/>
                  </a:lnTo>
                </a:path>
              </a:pathLst>
            </a:custGeom>
            <a:pattFill prst="ltUpDiag">
              <a:fgClr>
                <a:schemeClr val="tx1"/>
              </a:fgClr>
              <a:bgClr>
                <a:schemeClr val="bg1"/>
              </a:bgClr>
            </a:pattFill>
            <a:ln w="9525">
              <a:solidFill>
                <a:schemeClr val="tx1"/>
              </a:solidFill>
              <a:round/>
              <a:headEnd/>
              <a:tailEnd/>
            </a:ln>
          </p:spPr>
          <p:txBody>
            <a:bodyPr/>
            <a:lstStyle/>
            <a:p>
              <a:pPr fontAlgn="base">
                <a:spcBef>
                  <a:spcPct val="0"/>
                </a:spcBef>
                <a:spcAft>
                  <a:spcPct val="0"/>
                </a:spcAft>
              </a:pPr>
              <a:endParaRPr lang="en-US" sz="2800">
                <a:solidFill>
                  <a:srgbClr val="000000"/>
                </a:solidFill>
                <a:latin typeface="Times New Roman" pitchFamily="18" charset="0"/>
              </a:endParaRPr>
            </a:p>
          </p:txBody>
        </p:sp>
        <p:grpSp>
          <p:nvGrpSpPr>
            <p:cNvPr id="6" name="Group 5">
              <a:extLst>
                <a:ext uri="{FF2B5EF4-FFF2-40B4-BE49-F238E27FC236}">
                  <a16:creationId xmlns="" xmlns:a16="http://schemas.microsoft.com/office/drawing/2014/main" id="{C006B80F-DF30-52BD-6D5F-9D6B061A417A}"/>
                </a:ext>
              </a:extLst>
            </p:cNvPr>
            <p:cNvGrpSpPr>
              <a:grpSpLocks/>
            </p:cNvGrpSpPr>
            <p:nvPr/>
          </p:nvGrpSpPr>
          <p:grpSpPr bwMode="auto">
            <a:xfrm>
              <a:off x="1812" y="3120"/>
              <a:ext cx="336" cy="720"/>
              <a:chOff x="2520" y="2712"/>
              <a:chExt cx="336" cy="720"/>
            </a:xfrm>
          </p:grpSpPr>
          <p:sp>
            <p:nvSpPr>
              <p:cNvPr id="26" name="Oval 6">
                <a:extLst>
                  <a:ext uri="{FF2B5EF4-FFF2-40B4-BE49-F238E27FC236}">
                    <a16:creationId xmlns="" xmlns:a16="http://schemas.microsoft.com/office/drawing/2014/main" id="{9D2E5447-3B17-C3C2-BC00-38094B928CD7}"/>
                  </a:ext>
                </a:extLst>
              </p:cNvPr>
              <p:cNvSpPr>
                <a:spLocks noChangeArrowheads="1"/>
              </p:cNvSpPr>
              <p:nvPr/>
            </p:nvSpPr>
            <p:spPr bwMode="auto">
              <a:xfrm>
                <a:off x="2615" y="2712"/>
                <a:ext cx="146" cy="146"/>
              </a:xfrm>
              <a:prstGeom prst="ellipse">
                <a:avLst/>
              </a:prstGeom>
              <a:solidFill>
                <a:srgbClr val="000066"/>
              </a:solidFill>
              <a:ln w="19050">
                <a:solidFill>
                  <a:schemeClr val="tx1"/>
                </a:solidFill>
                <a:round/>
                <a:headEnd/>
                <a:tailEnd/>
              </a:ln>
            </p:spPr>
            <p:txBody>
              <a:bodyPr wrap="none" anchor="ctr"/>
              <a:lstStyle/>
              <a:p>
                <a:pPr fontAlgn="base">
                  <a:spcBef>
                    <a:spcPct val="0"/>
                  </a:spcBef>
                  <a:spcAft>
                    <a:spcPct val="0"/>
                  </a:spcAft>
                </a:pPr>
                <a:endParaRPr lang="en-US" sz="2800">
                  <a:solidFill>
                    <a:srgbClr val="000000"/>
                  </a:solidFill>
                  <a:latin typeface="Times New Roman" pitchFamily="18" charset="0"/>
                </a:endParaRPr>
              </a:p>
            </p:txBody>
          </p:sp>
          <p:sp>
            <p:nvSpPr>
              <p:cNvPr id="27" name="AutoShape 7">
                <a:extLst>
                  <a:ext uri="{FF2B5EF4-FFF2-40B4-BE49-F238E27FC236}">
                    <a16:creationId xmlns="" xmlns:a16="http://schemas.microsoft.com/office/drawing/2014/main" id="{AA83888F-2C4E-A3D2-C903-734B1DAB80B1}"/>
                  </a:ext>
                </a:extLst>
              </p:cNvPr>
              <p:cNvSpPr>
                <a:spLocks noChangeArrowheads="1"/>
              </p:cNvSpPr>
              <p:nvPr/>
            </p:nvSpPr>
            <p:spPr bwMode="auto">
              <a:xfrm rot="5400000">
                <a:off x="2400" y="2976"/>
                <a:ext cx="576" cy="336"/>
              </a:xfrm>
              <a:prstGeom prst="homePlate">
                <a:avLst>
                  <a:gd name="adj" fmla="val 42857"/>
                </a:avLst>
              </a:prstGeom>
              <a:gradFill rotWithShape="1">
                <a:gsLst>
                  <a:gs pos="0">
                    <a:srgbClr val="76185E"/>
                  </a:gs>
                  <a:gs pos="100000">
                    <a:srgbClr val="FF33CC"/>
                  </a:gs>
                </a:gsLst>
                <a:lin ang="5400000" scaled="1"/>
              </a:gradFill>
              <a:ln w="19050">
                <a:solidFill>
                  <a:schemeClr val="tx1"/>
                </a:solidFill>
                <a:miter lim="800000"/>
                <a:headEnd/>
                <a:tailEnd/>
              </a:ln>
            </p:spPr>
            <p:txBody>
              <a:bodyPr wrap="none" anchor="ctr"/>
              <a:lstStyle/>
              <a:p>
                <a:pPr fontAlgn="base">
                  <a:spcBef>
                    <a:spcPct val="0"/>
                  </a:spcBef>
                  <a:spcAft>
                    <a:spcPct val="0"/>
                  </a:spcAft>
                </a:pPr>
                <a:endParaRPr lang="en-US" sz="2800">
                  <a:solidFill>
                    <a:srgbClr val="000000"/>
                  </a:solidFill>
                  <a:latin typeface="Times New Roman" pitchFamily="18" charset="0"/>
                </a:endParaRPr>
              </a:p>
            </p:txBody>
          </p:sp>
        </p:grpSp>
      </p:grpSp>
      <p:sp>
        <p:nvSpPr>
          <p:cNvPr id="28" name="Line 8" descr="137 zalo kim anh">
            <a:extLst>
              <a:ext uri="{FF2B5EF4-FFF2-40B4-BE49-F238E27FC236}">
                <a16:creationId xmlns="" xmlns:a16="http://schemas.microsoft.com/office/drawing/2014/main" id="{700F5072-ECC6-EE22-70A6-4553E627A0C2}"/>
              </a:ext>
            </a:extLst>
          </p:cNvPr>
          <p:cNvSpPr>
            <a:spLocks noChangeShapeType="1"/>
          </p:cNvSpPr>
          <p:nvPr/>
        </p:nvSpPr>
        <p:spPr bwMode="auto">
          <a:xfrm>
            <a:off x="10055225" y="2133600"/>
            <a:ext cx="0" cy="1938338"/>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u="sng">
              <a:solidFill>
                <a:srgbClr val="000000"/>
              </a:solidFill>
              <a:latin typeface="Times New Roman" pitchFamily="18" charset="0"/>
            </a:endParaRPr>
          </a:p>
        </p:txBody>
      </p:sp>
      <p:sp>
        <p:nvSpPr>
          <p:cNvPr id="29" name="Freeform 9" descr="137 zalo kim anh">
            <a:extLst>
              <a:ext uri="{FF2B5EF4-FFF2-40B4-BE49-F238E27FC236}">
                <a16:creationId xmlns="" xmlns:a16="http://schemas.microsoft.com/office/drawing/2014/main" id="{58B6A97B-CDB7-6FD8-C8AE-6388F365DE84}"/>
              </a:ext>
            </a:extLst>
          </p:cNvPr>
          <p:cNvSpPr>
            <a:spLocks/>
          </p:cNvSpPr>
          <p:nvPr/>
        </p:nvSpPr>
        <p:spPr bwMode="auto">
          <a:xfrm>
            <a:off x="9734551" y="2057400"/>
            <a:ext cx="650875" cy="184150"/>
          </a:xfrm>
          <a:custGeom>
            <a:avLst/>
            <a:gdLst>
              <a:gd name="T0" fmla="*/ 0 w 1056"/>
              <a:gd name="T1" fmla="*/ 0 h 240"/>
              <a:gd name="T2" fmla="*/ 0 w 1056"/>
              <a:gd name="T3" fmla="*/ 2147483647 h 240"/>
              <a:gd name="T4" fmla="*/ 2147483647 w 1056"/>
              <a:gd name="T5" fmla="*/ 2147483647 h 240"/>
              <a:gd name="T6" fmla="*/ 2147483647 w 1056"/>
              <a:gd name="T7" fmla="*/ 0 h 240"/>
              <a:gd name="T8" fmla="*/ 0 60000 65536"/>
              <a:gd name="T9" fmla="*/ 0 60000 65536"/>
              <a:gd name="T10" fmla="*/ 0 60000 65536"/>
              <a:gd name="T11" fmla="*/ 0 60000 65536"/>
              <a:gd name="T12" fmla="*/ 0 w 1056"/>
              <a:gd name="T13" fmla="*/ 0 h 240"/>
              <a:gd name="T14" fmla="*/ 1056 w 1056"/>
              <a:gd name="T15" fmla="*/ 240 h 240"/>
            </a:gdLst>
            <a:ahLst/>
            <a:cxnLst>
              <a:cxn ang="T8">
                <a:pos x="T0" y="T1"/>
              </a:cxn>
              <a:cxn ang="T9">
                <a:pos x="T2" y="T3"/>
              </a:cxn>
              <a:cxn ang="T10">
                <a:pos x="T4" y="T5"/>
              </a:cxn>
              <a:cxn ang="T11">
                <a:pos x="T6" y="T7"/>
              </a:cxn>
            </a:cxnLst>
            <a:rect l="T12" t="T13" r="T14" b="T15"/>
            <a:pathLst>
              <a:path w="1056" h="240">
                <a:moveTo>
                  <a:pt x="0" y="0"/>
                </a:moveTo>
                <a:lnTo>
                  <a:pt x="0" y="240"/>
                </a:lnTo>
                <a:lnTo>
                  <a:pt x="1056" y="240"/>
                </a:lnTo>
                <a:lnTo>
                  <a:pt x="1056" y="0"/>
                </a:lnTo>
              </a:path>
            </a:pathLst>
          </a:custGeom>
          <a:pattFill prst="ltUpDiag">
            <a:fgClr>
              <a:schemeClr val="tx1"/>
            </a:fgClr>
            <a:bgClr>
              <a:schemeClr val="bg1"/>
            </a:bgClr>
          </a:pattFill>
          <a:ln w="9525">
            <a:solidFill>
              <a:schemeClr val="tx1"/>
            </a:solidFill>
            <a:round/>
            <a:headEnd/>
            <a:tailEnd/>
          </a:ln>
        </p:spPr>
        <p:txBody>
          <a:bodyPr/>
          <a:lstStyle/>
          <a:p>
            <a:pPr fontAlgn="base">
              <a:spcBef>
                <a:spcPct val="0"/>
              </a:spcBef>
              <a:spcAft>
                <a:spcPct val="0"/>
              </a:spcAft>
            </a:pPr>
            <a:endParaRPr lang="en-US" sz="2800">
              <a:solidFill>
                <a:srgbClr val="000000"/>
              </a:solidFill>
              <a:latin typeface="Times New Roman" pitchFamily="18" charset="0"/>
            </a:endParaRPr>
          </a:p>
        </p:txBody>
      </p:sp>
      <p:grpSp>
        <p:nvGrpSpPr>
          <p:cNvPr id="31" name="Group 10" descr="137 zalo kim anh">
            <a:extLst>
              <a:ext uri="{FF2B5EF4-FFF2-40B4-BE49-F238E27FC236}">
                <a16:creationId xmlns="" xmlns:a16="http://schemas.microsoft.com/office/drawing/2014/main" id="{DFF0F5D4-3B98-D011-F12F-70714E46F1B9}"/>
              </a:ext>
            </a:extLst>
          </p:cNvPr>
          <p:cNvGrpSpPr>
            <a:grpSpLocks/>
          </p:cNvGrpSpPr>
          <p:nvPr/>
        </p:nvGrpSpPr>
        <p:grpSpPr bwMode="auto">
          <a:xfrm>
            <a:off x="9153526" y="3048001"/>
            <a:ext cx="1857375" cy="2244725"/>
            <a:chOff x="3280" y="1698"/>
            <a:chExt cx="1170" cy="1414"/>
          </a:xfrm>
        </p:grpSpPr>
        <p:sp>
          <p:nvSpPr>
            <p:cNvPr id="34" name="WordArt 11">
              <a:extLst>
                <a:ext uri="{FF2B5EF4-FFF2-40B4-BE49-F238E27FC236}">
                  <a16:creationId xmlns="" xmlns:a16="http://schemas.microsoft.com/office/drawing/2014/main" id="{3DFBD6C1-02E4-3A65-8EB4-7B072FE5B329}"/>
                </a:ext>
              </a:extLst>
            </p:cNvPr>
            <p:cNvSpPr>
              <a:spLocks noChangeArrowheads="1" noChangeShapeType="1" noTextEdit="1"/>
            </p:cNvSpPr>
            <p:nvPr/>
          </p:nvSpPr>
          <p:spPr bwMode="auto">
            <a:xfrm>
              <a:off x="4328" y="1892"/>
              <a:ext cx="122" cy="148"/>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kern="10">
                  <a:ln w="9525">
                    <a:solidFill>
                      <a:srgbClr val="FF00FF"/>
                    </a:solidFill>
                    <a:round/>
                    <a:headEnd/>
                    <a:tailEnd/>
                  </a:ln>
                  <a:solidFill>
                    <a:srgbClr val="FF00FF"/>
                  </a:solidFill>
                  <a:latin typeface="VNI-Helve"/>
                </a:rPr>
                <a:t>A</a:t>
              </a:r>
            </a:p>
          </p:txBody>
        </p:sp>
        <p:grpSp>
          <p:nvGrpSpPr>
            <p:cNvPr id="35" name="Group 12">
              <a:extLst>
                <a:ext uri="{FF2B5EF4-FFF2-40B4-BE49-F238E27FC236}">
                  <a16:creationId xmlns="" xmlns:a16="http://schemas.microsoft.com/office/drawing/2014/main" id="{98D46A2A-EF35-B46F-D825-2FA280317AC9}"/>
                </a:ext>
              </a:extLst>
            </p:cNvPr>
            <p:cNvGrpSpPr>
              <a:grpSpLocks/>
            </p:cNvGrpSpPr>
            <p:nvPr/>
          </p:nvGrpSpPr>
          <p:grpSpPr bwMode="auto">
            <a:xfrm rot="3299067">
              <a:off x="3212" y="1913"/>
              <a:ext cx="1414" cy="983"/>
              <a:chOff x="132" y="1866"/>
              <a:chExt cx="1414" cy="983"/>
            </a:xfrm>
          </p:grpSpPr>
          <p:sp>
            <p:nvSpPr>
              <p:cNvPr id="37" name="Freeform 13">
                <a:extLst>
                  <a:ext uri="{FF2B5EF4-FFF2-40B4-BE49-F238E27FC236}">
                    <a16:creationId xmlns="" xmlns:a16="http://schemas.microsoft.com/office/drawing/2014/main" id="{F396063F-A079-7537-AB7F-6E2CE861C680}"/>
                  </a:ext>
                </a:extLst>
              </p:cNvPr>
              <p:cNvSpPr>
                <a:spLocks/>
              </p:cNvSpPr>
              <p:nvPr/>
            </p:nvSpPr>
            <p:spPr bwMode="auto">
              <a:xfrm rot="1004664" flipV="1">
                <a:off x="132" y="1897"/>
                <a:ext cx="1414" cy="952"/>
              </a:xfrm>
              <a:custGeom>
                <a:avLst/>
                <a:gdLst>
                  <a:gd name="T0" fmla="*/ 46 w 1888"/>
                  <a:gd name="T1" fmla="*/ 128 h 1272"/>
                  <a:gd name="T2" fmla="*/ 1 w 1888"/>
                  <a:gd name="T3" fmla="*/ 52 h 1272"/>
                  <a:gd name="T4" fmla="*/ 39 w 1888"/>
                  <a:gd name="T5" fmla="*/ 14 h 1272"/>
                  <a:gd name="T6" fmla="*/ 97 w 1888"/>
                  <a:gd name="T7" fmla="*/ 28 h 1272"/>
                  <a:gd name="T8" fmla="*/ 147 w 1888"/>
                  <a:gd name="T9" fmla="*/ 2 h 1272"/>
                  <a:gd name="T10" fmla="*/ 198 w 1888"/>
                  <a:gd name="T11" fmla="*/ 14 h 1272"/>
                  <a:gd name="T12" fmla="*/ 210 w 1888"/>
                  <a:gd name="T13" fmla="*/ 46 h 1272"/>
                  <a:gd name="T14" fmla="*/ 236 w 1888"/>
                  <a:gd name="T15" fmla="*/ 78 h 1272"/>
                  <a:gd name="T16" fmla="*/ 243 w 1888"/>
                  <a:gd name="T17" fmla="*/ 116 h 1272"/>
                  <a:gd name="T18" fmla="*/ 191 w 1888"/>
                  <a:gd name="T19" fmla="*/ 128 h 1272"/>
                  <a:gd name="T20" fmla="*/ 166 w 1888"/>
                  <a:gd name="T21" fmla="*/ 153 h 1272"/>
                  <a:gd name="T22" fmla="*/ 121 w 1888"/>
                  <a:gd name="T23" fmla="*/ 166 h 1272"/>
                  <a:gd name="T24" fmla="*/ 77 w 1888"/>
                  <a:gd name="T25" fmla="*/ 160 h 1272"/>
                  <a:gd name="T26" fmla="*/ 46 w 1888"/>
                  <a:gd name="T27" fmla="*/ 128 h 12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88"/>
                  <a:gd name="T43" fmla="*/ 0 h 1272"/>
                  <a:gd name="T44" fmla="*/ 1888 w 1888"/>
                  <a:gd name="T45" fmla="*/ 1272 h 12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88" h="1272">
                    <a:moveTo>
                      <a:pt x="344" y="976"/>
                    </a:moveTo>
                    <a:cubicBezTo>
                      <a:pt x="248" y="840"/>
                      <a:pt x="16" y="544"/>
                      <a:pt x="8" y="400"/>
                    </a:cubicBezTo>
                    <a:cubicBezTo>
                      <a:pt x="0" y="256"/>
                      <a:pt x="176" y="144"/>
                      <a:pt x="296" y="112"/>
                    </a:cubicBezTo>
                    <a:cubicBezTo>
                      <a:pt x="416" y="80"/>
                      <a:pt x="592" y="224"/>
                      <a:pt x="728" y="208"/>
                    </a:cubicBezTo>
                    <a:cubicBezTo>
                      <a:pt x="864" y="192"/>
                      <a:pt x="984" y="32"/>
                      <a:pt x="1112" y="16"/>
                    </a:cubicBezTo>
                    <a:cubicBezTo>
                      <a:pt x="1240" y="0"/>
                      <a:pt x="1416" y="56"/>
                      <a:pt x="1496" y="112"/>
                    </a:cubicBezTo>
                    <a:cubicBezTo>
                      <a:pt x="1576" y="168"/>
                      <a:pt x="1544" y="272"/>
                      <a:pt x="1592" y="352"/>
                    </a:cubicBezTo>
                    <a:cubicBezTo>
                      <a:pt x="1640" y="432"/>
                      <a:pt x="1744" y="504"/>
                      <a:pt x="1784" y="592"/>
                    </a:cubicBezTo>
                    <a:cubicBezTo>
                      <a:pt x="1824" y="680"/>
                      <a:pt x="1888" y="816"/>
                      <a:pt x="1832" y="880"/>
                    </a:cubicBezTo>
                    <a:cubicBezTo>
                      <a:pt x="1776" y="944"/>
                      <a:pt x="1544" y="928"/>
                      <a:pt x="1448" y="976"/>
                    </a:cubicBezTo>
                    <a:cubicBezTo>
                      <a:pt x="1352" y="1024"/>
                      <a:pt x="1344" y="1120"/>
                      <a:pt x="1256" y="1168"/>
                    </a:cubicBezTo>
                    <a:cubicBezTo>
                      <a:pt x="1168" y="1216"/>
                      <a:pt x="1032" y="1256"/>
                      <a:pt x="920" y="1264"/>
                    </a:cubicBezTo>
                    <a:cubicBezTo>
                      <a:pt x="808" y="1272"/>
                      <a:pt x="672" y="1256"/>
                      <a:pt x="584" y="1216"/>
                    </a:cubicBezTo>
                    <a:cubicBezTo>
                      <a:pt x="496" y="1176"/>
                      <a:pt x="440" y="1112"/>
                      <a:pt x="344" y="976"/>
                    </a:cubicBezTo>
                    <a:close/>
                  </a:path>
                </a:pathLst>
              </a:custGeom>
              <a:solidFill>
                <a:srgbClr val="BE0083"/>
              </a:solidFill>
              <a:ln w="38100">
                <a:solidFill>
                  <a:schemeClr val="tx1"/>
                </a:solidFill>
                <a:round/>
                <a:headEnd/>
                <a:tailEnd/>
              </a:ln>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38" name="Line 14">
                <a:extLst>
                  <a:ext uri="{FF2B5EF4-FFF2-40B4-BE49-F238E27FC236}">
                    <a16:creationId xmlns="" xmlns:a16="http://schemas.microsoft.com/office/drawing/2014/main" id="{15FA4CC2-88B8-06D4-9C55-CFBCC6A4732C}"/>
                  </a:ext>
                </a:extLst>
              </p:cNvPr>
              <p:cNvSpPr>
                <a:spLocks noChangeShapeType="1"/>
              </p:cNvSpPr>
              <p:nvPr/>
            </p:nvSpPr>
            <p:spPr bwMode="auto">
              <a:xfrm>
                <a:off x="750" y="1866"/>
                <a:ext cx="0" cy="930"/>
              </a:xfrm>
              <a:prstGeom prst="line">
                <a:avLst/>
              </a:prstGeom>
              <a:noFill/>
              <a:ln w="38100">
                <a:solidFill>
                  <a:srgbClr val="00FF0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grpSp>
        <p:sp>
          <p:nvSpPr>
            <p:cNvPr id="36" name="WordArt 15">
              <a:extLst>
                <a:ext uri="{FF2B5EF4-FFF2-40B4-BE49-F238E27FC236}">
                  <a16:creationId xmlns="" xmlns:a16="http://schemas.microsoft.com/office/drawing/2014/main" id="{5808EC6E-3B0D-F5CD-DA17-8B352CAFF4F1}"/>
                </a:ext>
              </a:extLst>
            </p:cNvPr>
            <p:cNvSpPr>
              <a:spLocks noChangeArrowheads="1" noChangeShapeType="1" noTextEdit="1"/>
            </p:cNvSpPr>
            <p:nvPr/>
          </p:nvSpPr>
          <p:spPr bwMode="auto">
            <a:xfrm>
              <a:off x="3280" y="2588"/>
              <a:ext cx="158" cy="148"/>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kern="10">
                  <a:ln w="9525">
                    <a:solidFill>
                      <a:srgbClr val="FF00FF"/>
                    </a:solidFill>
                    <a:round/>
                    <a:headEnd/>
                    <a:tailEnd/>
                  </a:ln>
                  <a:solidFill>
                    <a:srgbClr val="FF00FF"/>
                  </a:solidFill>
                  <a:latin typeface="VNI-Helve"/>
                </a:rPr>
                <a:t>B</a:t>
              </a:r>
            </a:p>
          </p:txBody>
        </p:sp>
      </p:grpSp>
      <p:sp>
        <p:nvSpPr>
          <p:cNvPr id="39" name="WordArt 16" descr="137 zalo kim anh">
            <a:extLst>
              <a:ext uri="{FF2B5EF4-FFF2-40B4-BE49-F238E27FC236}">
                <a16:creationId xmlns="" xmlns:a16="http://schemas.microsoft.com/office/drawing/2014/main" id="{EF219BF0-D2FD-F0FE-1EAC-402936644CEB}"/>
              </a:ext>
            </a:extLst>
          </p:cNvPr>
          <p:cNvSpPr>
            <a:spLocks noChangeArrowheads="1" noChangeShapeType="1" noTextEdit="1"/>
          </p:cNvSpPr>
          <p:nvPr/>
        </p:nvSpPr>
        <p:spPr bwMode="auto">
          <a:xfrm>
            <a:off x="10201276" y="2990850"/>
            <a:ext cx="193675" cy="234950"/>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kern="10">
                <a:ln w="9525">
                  <a:solidFill>
                    <a:srgbClr val="FF00FF"/>
                  </a:solidFill>
                  <a:round/>
                  <a:headEnd/>
                  <a:tailEnd/>
                </a:ln>
                <a:solidFill>
                  <a:srgbClr val="FF00FF"/>
                </a:solidFill>
                <a:latin typeface="VNI-Helve"/>
              </a:rPr>
              <a:t>C</a:t>
            </a:r>
          </a:p>
        </p:txBody>
      </p:sp>
      <p:grpSp>
        <p:nvGrpSpPr>
          <p:cNvPr id="40" name="Group 17" descr="137 zalo kim anh">
            <a:extLst>
              <a:ext uri="{FF2B5EF4-FFF2-40B4-BE49-F238E27FC236}">
                <a16:creationId xmlns="" xmlns:a16="http://schemas.microsoft.com/office/drawing/2014/main" id="{7F52479A-1602-240E-74BE-88B838D29134}"/>
              </a:ext>
            </a:extLst>
          </p:cNvPr>
          <p:cNvGrpSpPr>
            <a:grpSpLocks/>
          </p:cNvGrpSpPr>
          <p:nvPr/>
        </p:nvGrpSpPr>
        <p:grpSpPr bwMode="auto">
          <a:xfrm>
            <a:off x="10058401" y="3343276"/>
            <a:ext cx="352425" cy="2155825"/>
            <a:chOff x="3834" y="1866"/>
            <a:chExt cx="222" cy="1358"/>
          </a:xfrm>
        </p:grpSpPr>
        <p:sp>
          <p:nvSpPr>
            <p:cNvPr id="41" name="Line 18">
              <a:extLst>
                <a:ext uri="{FF2B5EF4-FFF2-40B4-BE49-F238E27FC236}">
                  <a16:creationId xmlns="" xmlns:a16="http://schemas.microsoft.com/office/drawing/2014/main" id="{BE9FBB7B-7773-C81A-022D-DFD82AC8D293}"/>
                </a:ext>
              </a:extLst>
            </p:cNvPr>
            <p:cNvSpPr>
              <a:spLocks noChangeShapeType="1"/>
            </p:cNvSpPr>
            <p:nvPr/>
          </p:nvSpPr>
          <p:spPr bwMode="auto">
            <a:xfrm>
              <a:off x="3834" y="1866"/>
              <a:ext cx="0" cy="1082"/>
            </a:xfrm>
            <a:prstGeom prst="line">
              <a:avLst/>
            </a:prstGeom>
            <a:noFill/>
            <a:ln w="38100">
              <a:solidFill>
                <a:srgbClr val="00FF0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42" name="WordArt 19">
              <a:extLst>
                <a:ext uri="{FF2B5EF4-FFF2-40B4-BE49-F238E27FC236}">
                  <a16:creationId xmlns="" xmlns:a16="http://schemas.microsoft.com/office/drawing/2014/main" id="{5AD6B190-E487-7D28-D4A5-A61C439E5C28}"/>
                </a:ext>
              </a:extLst>
            </p:cNvPr>
            <p:cNvSpPr>
              <a:spLocks noChangeArrowheads="1" noChangeShapeType="1" noTextEdit="1"/>
            </p:cNvSpPr>
            <p:nvPr/>
          </p:nvSpPr>
          <p:spPr bwMode="auto">
            <a:xfrm>
              <a:off x="3898" y="3076"/>
              <a:ext cx="158" cy="148"/>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kern="10">
                  <a:ln w="9525">
                    <a:solidFill>
                      <a:srgbClr val="FF00FF"/>
                    </a:solidFill>
                    <a:round/>
                    <a:headEnd/>
                    <a:tailEnd/>
                  </a:ln>
                  <a:solidFill>
                    <a:srgbClr val="FF00FF"/>
                  </a:solidFill>
                  <a:latin typeface="VNI-Helve"/>
                </a:rPr>
                <a:t>D</a:t>
              </a:r>
            </a:p>
          </p:txBody>
        </p:sp>
      </p:grpSp>
      <p:grpSp>
        <p:nvGrpSpPr>
          <p:cNvPr id="43" name="Group 20" descr="137 zalo kim anh">
            <a:extLst>
              <a:ext uri="{FF2B5EF4-FFF2-40B4-BE49-F238E27FC236}">
                <a16:creationId xmlns="" xmlns:a16="http://schemas.microsoft.com/office/drawing/2014/main" id="{7C75B041-C784-FF3F-5469-B0AEF2E692AD}"/>
              </a:ext>
            </a:extLst>
          </p:cNvPr>
          <p:cNvGrpSpPr>
            <a:grpSpLocks/>
          </p:cNvGrpSpPr>
          <p:nvPr/>
        </p:nvGrpSpPr>
        <p:grpSpPr bwMode="auto">
          <a:xfrm>
            <a:off x="9991726" y="4038601"/>
            <a:ext cx="398463" cy="309563"/>
            <a:chOff x="3803" y="2317"/>
            <a:chExt cx="251" cy="195"/>
          </a:xfrm>
        </p:grpSpPr>
        <p:sp>
          <p:nvSpPr>
            <p:cNvPr id="44" name="Oval 21">
              <a:extLst>
                <a:ext uri="{FF2B5EF4-FFF2-40B4-BE49-F238E27FC236}">
                  <a16:creationId xmlns="" xmlns:a16="http://schemas.microsoft.com/office/drawing/2014/main" id="{EBB9D652-B647-99FB-DB2F-1F4D4FBCF912}"/>
                </a:ext>
              </a:extLst>
            </p:cNvPr>
            <p:cNvSpPr>
              <a:spLocks noChangeArrowheads="1"/>
            </p:cNvSpPr>
            <p:nvPr/>
          </p:nvSpPr>
          <p:spPr bwMode="auto">
            <a:xfrm>
              <a:off x="3803" y="2317"/>
              <a:ext cx="64" cy="64"/>
            </a:xfrm>
            <a:prstGeom prst="ellipse">
              <a:avLst/>
            </a:prstGeom>
            <a:solidFill>
              <a:srgbClr val="FFFF00"/>
            </a:solidFill>
            <a:ln w="9525">
              <a:solidFill>
                <a:srgbClr val="FFFF00"/>
              </a:solidFill>
              <a:round/>
              <a:headEnd/>
              <a:tailEnd/>
            </a:ln>
          </p:spPr>
          <p:txBody>
            <a:bodyPr wrap="none" anchor="ctr"/>
            <a:lstStyle/>
            <a:p>
              <a:pPr fontAlgn="base">
                <a:spcBef>
                  <a:spcPct val="0"/>
                </a:spcBef>
                <a:spcAft>
                  <a:spcPct val="0"/>
                </a:spcAft>
              </a:pPr>
              <a:endParaRPr lang="en-US" sz="2800">
                <a:solidFill>
                  <a:srgbClr val="000000"/>
                </a:solidFill>
                <a:latin typeface="Times New Roman" pitchFamily="18" charset="0"/>
              </a:endParaRPr>
            </a:p>
          </p:txBody>
        </p:sp>
        <p:sp>
          <p:nvSpPr>
            <p:cNvPr id="45" name="WordArt 22">
              <a:extLst>
                <a:ext uri="{FF2B5EF4-FFF2-40B4-BE49-F238E27FC236}">
                  <a16:creationId xmlns="" xmlns:a16="http://schemas.microsoft.com/office/drawing/2014/main" id="{2DCEB213-F150-4EF6-B5C1-732BF35D750D}"/>
                </a:ext>
              </a:extLst>
            </p:cNvPr>
            <p:cNvSpPr>
              <a:spLocks noChangeArrowheads="1" noChangeShapeType="1" noTextEdit="1"/>
            </p:cNvSpPr>
            <p:nvPr/>
          </p:nvSpPr>
          <p:spPr bwMode="auto">
            <a:xfrm>
              <a:off x="3932" y="2364"/>
              <a:ext cx="122" cy="148"/>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kern="10">
                  <a:ln w="9525">
                    <a:solidFill>
                      <a:srgbClr val="FFFFFF"/>
                    </a:solidFill>
                    <a:round/>
                    <a:headEnd/>
                    <a:tailEnd/>
                  </a:ln>
                  <a:solidFill>
                    <a:srgbClr val="FFFFFF"/>
                  </a:solidFill>
                  <a:latin typeface="VNI-Helve"/>
                </a:rPr>
                <a:t>G</a:t>
              </a:r>
            </a:p>
          </p:txBody>
        </p:sp>
      </p:grpSp>
      <p:sp>
        <p:nvSpPr>
          <p:cNvPr id="46" name="Text Box 26" descr="137 zalo kim anh">
            <a:extLst>
              <a:ext uri="{FF2B5EF4-FFF2-40B4-BE49-F238E27FC236}">
                <a16:creationId xmlns="" xmlns:a16="http://schemas.microsoft.com/office/drawing/2014/main" id="{DB36A1E1-5DE5-0D7E-1669-A67A9D34F8D3}"/>
              </a:ext>
            </a:extLst>
          </p:cNvPr>
          <p:cNvSpPr txBox="1">
            <a:spLocks noChangeArrowheads="1"/>
          </p:cNvSpPr>
          <p:nvPr/>
        </p:nvSpPr>
        <p:spPr bwMode="auto">
          <a:xfrm>
            <a:off x="974784" y="2131784"/>
            <a:ext cx="5121215" cy="27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u="sng">
                <a:solidFill>
                  <a:schemeClr val="tx1"/>
                </a:solidFill>
                <a:latin typeface="Times New Roman" pitchFamily="18" charset="0"/>
              </a:defRPr>
            </a:lvl1pPr>
            <a:lvl2pPr marL="742950" indent="-285750" eaLnBrk="0" hangingPunct="0">
              <a:defRPr sz="2800" u="sng">
                <a:solidFill>
                  <a:schemeClr val="tx1"/>
                </a:solidFill>
                <a:latin typeface="Times New Roman" pitchFamily="18" charset="0"/>
              </a:defRPr>
            </a:lvl2pPr>
            <a:lvl3pPr marL="1143000" indent="-228600" eaLnBrk="0" hangingPunct="0">
              <a:defRPr sz="2800" u="sng">
                <a:solidFill>
                  <a:schemeClr val="tx1"/>
                </a:solidFill>
                <a:latin typeface="Times New Roman" pitchFamily="18" charset="0"/>
              </a:defRPr>
            </a:lvl3pPr>
            <a:lvl4pPr marL="1600200" indent="-228600" eaLnBrk="0" hangingPunct="0">
              <a:defRPr sz="2800" u="sng">
                <a:solidFill>
                  <a:schemeClr val="tx1"/>
                </a:solidFill>
                <a:latin typeface="Times New Roman" pitchFamily="18" charset="0"/>
              </a:defRPr>
            </a:lvl4pPr>
            <a:lvl5pPr marL="2057400" indent="-228600" eaLnBrk="0" hangingPunct="0">
              <a:defRPr sz="2800" u="sng">
                <a:solidFill>
                  <a:schemeClr val="tx1"/>
                </a:solidFill>
                <a:latin typeface="Times New Roman" pitchFamily="18" charset="0"/>
              </a:defRPr>
            </a:lvl5pPr>
            <a:lvl6pPr marL="2514600" indent="-228600" eaLnBrk="0" fontAlgn="base" hangingPunct="0">
              <a:spcBef>
                <a:spcPct val="0"/>
              </a:spcBef>
              <a:spcAft>
                <a:spcPct val="0"/>
              </a:spcAft>
              <a:defRPr sz="2800" u="sng">
                <a:solidFill>
                  <a:schemeClr val="tx1"/>
                </a:solidFill>
                <a:latin typeface="Times New Roman" pitchFamily="18" charset="0"/>
              </a:defRPr>
            </a:lvl6pPr>
            <a:lvl7pPr marL="2971800" indent="-228600" eaLnBrk="0" fontAlgn="base" hangingPunct="0">
              <a:spcBef>
                <a:spcPct val="0"/>
              </a:spcBef>
              <a:spcAft>
                <a:spcPct val="0"/>
              </a:spcAft>
              <a:defRPr sz="2800" u="sng">
                <a:solidFill>
                  <a:schemeClr val="tx1"/>
                </a:solidFill>
                <a:latin typeface="Times New Roman" pitchFamily="18" charset="0"/>
              </a:defRPr>
            </a:lvl7pPr>
            <a:lvl8pPr marL="3429000" indent="-228600" eaLnBrk="0" fontAlgn="base" hangingPunct="0">
              <a:spcBef>
                <a:spcPct val="0"/>
              </a:spcBef>
              <a:spcAft>
                <a:spcPct val="0"/>
              </a:spcAft>
              <a:defRPr sz="2800" u="sng">
                <a:solidFill>
                  <a:schemeClr val="tx1"/>
                </a:solidFill>
                <a:latin typeface="Times New Roman" pitchFamily="18" charset="0"/>
              </a:defRPr>
            </a:lvl8pPr>
            <a:lvl9pPr marL="3886200" indent="-228600" eaLnBrk="0" fontAlgn="base" hangingPunct="0">
              <a:spcBef>
                <a:spcPct val="0"/>
              </a:spcBef>
              <a:spcAft>
                <a:spcPct val="0"/>
              </a:spcAft>
              <a:defRPr sz="2800" u="sng">
                <a:solidFill>
                  <a:schemeClr val="tx1"/>
                </a:solidFill>
                <a:latin typeface="Times New Roman" pitchFamily="18" charset="0"/>
              </a:defRPr>
            </a:lvl9pPr>
          </a:lstStyle>
          <a:p>
            <a:pPr marL="571500" indent="-571500" algn="just" eaLnBrk="1" fontAlgn="base" hangingPunct="1">
              <a:spcBef>
                <a:spcPts val="600"/>
              </a:spcBef>
              <a:spcAft>
                <a:spcPct val="0"/>
              </a:spcAft>
            </a:pPr>
            <a:r>
              <a:rPr lang="en-US" b="1" u="none">
                <a:solidFill>
                  <a:srgbClr val="000000"/>
                </a:solidFill>
                <a:latin typeface="#9Slide03 AllRoundGothic" panose="020B0703020202020104" pitchFamily="34" charset="0"/>
                <a:cs typeface="Segoe UI" panose="020B0502040204020203" pitchFamily="34" charset="0"/>
              </a:rPr>
              <a:t>B2: </a:t>
            </a:r>
            <a:r>
              <a:rPr lang="en-US" u="none">
                <a:solidFill>
                  <a:srgbClr val="000000"/>
                </a:solidFill>
                <a:latin typeface="#9Slide03 AllRoundGothic" panose="020B0703020202020104" pitchFamily="34" charset="0"/>
                <a:cs typeface="Segoe UI" panose="020B0502040204020203" pitchFamily="34" charset="0"/>
              </a:rPr>
              <a:t>Sau đó buộc dây vào một điểm khác C ở mép vật rồi treo vật lên.</a:t>
            </a:r>
          </a:p>
          <a:p>
            <a:pPr marL="571500" indent="-571500" algn="just" eaLnBrk="1" fontAlgn="base" hangingPunct="1">
              <a:spcBef>
                <a:spcPts val="600"/>
              </a:spcBef>
              <a:spcAft>
                <a:spcPct val="0"/>
              </a:spcAft>
            </a:pPr>
            <a:r>
              <a:rPr lang="en-US" u="none">
                <a:solidFill>
                  <a:srgbClr val="000000"/>
                </a:solidFill>
                <a:latin typeface="#9Slide03 AllRoundGothic" panose="020B0703020202020104" pitchFamily="34" charset="0"/>
                <a:cs typeface="Segoe UI" panose="020B0502040204020203" pitchFamily="34" charset="0"/>
                <a:sym typeface="Symbol"/>
              </a:rPr>
              <a:t></a:t>
            </a:r>
            <a:r>
              <a:rPr lang="en-US" u="none">
                <a:solidFill>
                  <a:srgbClr val="000000"/>
                </a:solidFill>
                <a:latin typeface="#9Slide03 AllRoundGothic" panose="020B0703020202020104" pitchFamily="34" charset="0"/>
                <a:cs typeface="Segoe UI" panose="020B0502040204020203" pitchFamily="34" charset="0"/>
              </a:rPr>
              <a:t> trọng tâm sẽ nằm trên đường kéo dài của dây (đường CD)</a:t>
            </a:r>
          </a:p>
        </p:txBody>
      </p:sp>
      <p:sp>
        <p:nvSpPr>
          <p:cNvPr id="47" name="Text Box 27" descr="137 zalo kim anh">
            <a:extLst>
              <a:ext uri="{FF2B5EF4-FFF2-40B4-BE49-F238E27FC236}">
                <a16:creationId xmlns="" xmlns:a16="http://schemas.microsoft.com/office/drawing/2014/main" id="{53621B57-B2CE-6EFE-B2CA-3F040FA242E2}"/>
              </a:ext>
            </a:extLst>
          </p:cNvPr>
          <p:cNvSpPr txBox="1">
            <a:spLocks noChangeArrowheads="1"/>
          </p:cNvSpPr>
          <p:nvPr/>
        </p:nvSpPr>
        <p:spPr bwMode="auto">
          <a:xfrm>
            <a:off x="974784" y="4857751"/>
            <a:ext cx="512121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u="sng">
                <a:solidFill>
                  <a:schemeClr val="tx1"/>
                </a:solidFill>
                <a:latin typeface="Times New Roman" pitchFamily="18" charset="0"/>
              </a:defRPr>
            </a:lvl1pPr>
            <a:lvl2pPr marL="742950" indent="-285750" eaLnBrk="0" hangingPunct="0">
              <a:defRPr sz="2800" u="sng">
                <a:solidFill>
                  <a:schemeClr val="tx1"/>
                </a:solidFill>
                <a:latin typeface="Times New Roman" pitchFamily="18" charset="0"/>
              </a:defRPr>
            </a:lvl2pPr>
            <a:lvl3pPr marL="1143000" indent="-228600" eaLnBrk="0" hangingPunct="0">
              <a:defRPr sz="2800" u="sng">
                <a:solidFill>
                  <a:schemeClr val="tx1"/>
                </a:solidFill>
                <a:latin typeface="Times New Roman" pitchFamily="18" charset="0"/>
              </a:defRPr>
            </a:lvl3pPr>
            <a:lvl4pPr marL="1600200" indent="-228600" eaLnBrk="0" hangingPunct="0">
              <a:defRPr sz="2800" u="sng">
                <a:solidFill>
                  <a:schemeClr val="tx1"/>
                </a:solidFill>
                <a:latin typeface="Times New Roman" pitchFamily="18" charset="0"/>
              </a:defRPr>
            </a:lvl4pPr>
            <a:lvl5pPr marL="2057400" indent="-228600" eaLnBrk="0" hangingPunct="0">
              <a:defRPr sz="2800" u="sng">
                <a:solidFill>
                  <a:schemeClr val="tx1"/>
                </a:solidFill>
                <a:latin typeface="Times New Roman" pitchFamily="18" charset="0"/>
              </a:defRPr>
            </a:lvl5pPr>
            <a:lvl6pPr marL="2514600" indent="-228600" eaLnBrk="0" fontAlgn="base" hangingPunct="0">
              <a:spcBef>
                <a:spcPct val="0"/>
              </a:spcBef>
              <a:spcAft>
                <a:spcPct val="0"/>
              </a:spcAft>
              <a:defRPr sz="2800" u="sng">
                <a:solidFill>
                  <a:schemeClr val="tx1"/>
                </a:solidFill>
                <a:latin typeface="Times New Roman" pitchFamily="18" charset="0"/>
              </a:defRPr>
            </a:lvl6pPr>
            <a:lvl7pPr marL="2971800" indent="-228600" eaLnBrk="0" fontAlgn="base" hangingPunct="0">
              <a:spcBef>
                <a:spcPct val="0"/>
              </a:spcBef>
              <a:spcAft>
                <a:spcPct val="0"/>
              </a:spcAft>
              <a:defRPr sz="2800" u="sng">
                <a:solidFill>
                  <a:schemeClr val="tx1"/>
                </a:solidFill>
                <a:latin typeface="Times New Roman" pitchFamily="18" charset="0"/>
              </a:defRPr>
            </a:lvl7pPr>
            <a:lvl8pPr marL="3429000" indent="-228600" eaLnBrk="0" fontAlgn="base" hangingPunct="0">
              <a:spcBef>
                <a:spcPct val="0"/>
              </a:spcBef>
              <a:spcAft>
                <a:spcPct val="0"/>
              </a:spcAft>
              <a:defRPr sz="2800" u="sng">
                <a:solidFill>
                  <a:schemeClr val="tx1"/>
                </a:solidFill>
                <a:latin typeface="Times New Roman" pitchFamily="18" charset="0"/>
              </a:defRPr>
            </a:lvl8pPr>
            <a:lvl9pPr marL="3886200" indent="-228600" eaLnBrk="0" fontAlgn="base" hangingPunct="0">
              <a:spcBef>
                <a:spcPct val="0"/>
              </a:spcBef>
              <a:spcAft>
                <a:spcPct val="0"/>
              </a:spcAft>
              <a:defRPr sz="2800" u="sng">
                <a:solidFill>
                  <a:schemeClr val="tx1"/>
                </a:solidFill>
                <a:latin typeface="Times New Roman" pitchFamily="18" charset="0"/>
              </a:defRPr>
            </a:lvl9pPr>
          </a:lstStyle>
          <a:p>
            <a:pPr marL="514350" indent="-514350" algn="just" eaLnBrk="1" fontAlgn="base" hangingPunct="1">
              <a:spcBef>
                <a:spcPct val="0"/>
              </a:spcBef>
              <a:spcAft>
                <a:spcPct val="0"/>
              </a:spcAft>
            </a:pPr>
            <a:r>
              <a:rPr lang="en-US" b="1" u="none">
                <a:latin typeface="#9Slide03 AllRoundGothic" panose="020B0703020202020104" pitchFamily="34" charset="0"/>
                <a:cs typeface="Segoe UI" panose="020B0502040204020203" pitchFamily="34" charset="0"/>
              </a:rPr>
              <a:t>B3: </a:t>
            </a:r>
            <a:r>
              <a:rPr lang="en-US" u="none">
                <a:latin typeface="#9Slide03 AllRoundGothic" panose="020B0703020202020104" pitchFamily="34" charset="0"/>
                <a:cs typeface="Segoe UI" panose="020B0502040204020203" pitchFamily="34" charset="0"/>
              </a:rPr>
              <a:t>Trọng tâm G là giao điểm của hai đường thẳng AB và CD</a:t>
            </a:r>
          </a:p>
        </p:txBody>
      </p:sp>
      <p:sp>
        <p:nvSpPr>
          <p:cNvPr id="49" name="TextBox 48" descr="137 zalo kim anh">
            <a:extLst>
              <a:ext uri="{FF2B5EF4-FFF2-40B4-BE49-F238E27FC236}">
                <a16:creationId xmlns="" xmlns:a16="http://schemas.microsoft.com/office/drawing/2014/main" id="{E5F108D4-3D21-EC4B-FE46-1E95BC914EBC}"/>
              </a:ext>
            </a:extLst>
          </p:cNvPr>
          <p:cNvSpPr txBox="1"/>
          <p:nvPr/>
        </p:nvSpPr>
        <p:spPr>
          <a:xfrm>
            <a:off x="390378" y="1046466"/>
            <a:ext cx="9447431" cy="1045223"/>
          </a:xfrm>
          <a:prstGeom prst="rect">
            <a:avLst/>
          </a:prstGeom>
          <a:noFill/>
        </p:spPr>
        <p:txBody>
          <a:bodyPr wrap="square">
            <a:spAutoFit/>
          </a:bodyPr>
          <a:lstStyle/>
          <a:p>
            <a:pPr marL="1143000" indent="-1143000" algn="just">
              <a:lnSpc>
                <a:spcPct val="115000"/>
              </a:lnSpc>
            </a:pPr>
            <a:r>
              <a:rPr lang="en-US" sz="2800" b="1">
                <a:solidFill>
                  <a:schemeClr val="accent2">
                    <a:lumMod val="50000"/>
                  </a:schemeClr>
                </a:solidFill>
                <a:effectLst/>
                <a:latin typeface="#9Slide03 AllRoundGothic" panose="020B0703020202020104" pitchFamily="34" charset="0"/>
                <a:ea typeface="Times New Roman" panose="02020603050405020304" pitchFamily="18" charset="0"/>
              </a:rPr>
              <a:t>Câu 1:</a:t>
            </a:r>
            <a:r>
              <a:rPr lang="en-US" sz="280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800" b="1">
                <a:solidFill>
                  <a:schemeClr val="accent4"/>
                </a:solidFill>
                <a:effectLst/>
                <a:latin typeface="#9Slide03 AllRoundGothic" panose="020B0703020202020104" pitchFamily="34" charset="0"/>
                <a:ea typeface="Times New Roman" panose="02020603050405020304" pitchFamily="18" charset="0"/>
              </a:rPr>
              <a:t>Để xác định trọng tâm của một vật phẳng, ta thực hiện các bước sau:</a:t>
            </a:r>
            <a:endParaRPr lang="en-US" sz="2800">
              <a:solidFill>
                <a:schemeClr val="accent4"/>
              </a:solidFill>
              <a:effectLst/>
              <a:latin typeface="#9Slide03 AllRoundGothic" panose="020B0703020202020104" pitchFamily="34"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07822482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6">
                                            <p:txEl>
                                              <p:pRg st="1" end="1"/>
                                            </p:txEl>
                                          </p:spTgt>
                                        </p:tgtEl>
                                        <p:attrNameLst>
                                          <p:attrName>style.visibility</p:attrName>
                                        </p:attrNameLst>
                                      </p:cBhvr>
                                      <p:to>
                                        <p:strVal val="visible"/>
                                      </p:to>
                                    </p:set>
                                    <p:animEffect transition="in" filter="wipe(up)">
                                      <p:cBhvr>
                                        <p:cTn id="7" dur="1000"/>
                                        <p:tgtEl>
                                          <p:spTgt spid="46">
                                            <p:txEl>
                                              <p:pRg st="1" end="1"/>
                                            </p:txEl>
                                          </p:spTgt>
                                        </p:tgtEl>
                                      </p:cBhvr>
                                    </p:animEffect>
                                  </p:childTnLst>
                                </p:cTn>
                              </p:par>
                              <p:par>
                                <p:cTn id="8" presetID="63" presetClass="path" presetSubtype="0" fill="hold" nodeType="withEffect">
                                  <p:stCondLst>
                                    <p:cond delay="0"/>
                                  </p:stCondLst>
                                  <p:childTnLst>
                                    <p:animMotion origin="layout" path="M -3.95833E-6 1.11111E-6 L 0.25977 -0.00671 " pathEditMode="relative" rAng="0" ptsTypes="AA">
                                      <p:cBhvr>
                                        <p:cTn id="9" dur="2000" fill="hold"/>
                                        <p:tgtEl>
                                          <p:spTgt spid="3"/>
                                        </p:tgtEl>
                                        <p:attrNameLst>
                                          <p:attrName>ppt_x</p:attrName>
                                          <p:attrName>ppt_y</p:attrName>
                                        </p:attrNameLst>
                                      </p:cBhvr>
                                      <p:rCtr x="12982" y="-347"/>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up)">
                                      <p:cBhvr>
                                        <p:cTn id="14" dur="10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linds(horizontal)">
                                      <p:cBhvr>
                                        <p:cTn id="19" dur="500"/>
                                        <p:tgtEl>
                                          <p:spTgt spid="47"/>
                                        </p:tgtEl>
                                      </p:cBhvr>
                                    </p:animEffect>
                                  </p:childTnLst>
                                </p:cTn>
                              </p:par>
                              <p:par>
                                <p:cTn id="20" presetID="10"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descr="137 zalo kim anh"/>
          <p:cNvGrpSpPr/>
          <p:nvPr/>
        </p:nvGrpSpPr>
        <p:grpSpPr>
          <a:xfrm>
            <a:off x="567531" y="457653"/>
            <a:ext cx="614363" cy="392543"/>
            <a:chOff x="3672114" y="-827314"/>
            <a:chExt cx="396844" cy="142875"/>
          </a:xfrm>
        </p:grpSpPr>
        <p:cxnSp>
          <p:nvCxnSpPr>
            <p:cNvPr id="30" name="直接连接符 29"/>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2" name="Title 1" descr="137 zalo kim anh">
            <a:extLst>
              <a:ext uri="{FF2B5EF4-FFF2-40B4-BE49-F238E27FC236}">
                <a16:creationId xmlns="" xmlns:a16="http://schemas.microsoft.com/office/drawing/2014/main" id="{36331BB1-CBCB-3566-D26E-92FE4BA26A14}"/>
              </a:ext>
            </a:extLst>
          </p:cNvPr>
          <p:cNvSpPr txBox="1">
            <a:spLocks/>
          </p:cNvSpPr>
          <p:nvPr/>
        </p:nvSpPr>
        <p:spPr>
          <a:xfrm>
            <a:off x="1463240" y="301594"/>
            <a:ext cx="3066557" cy="693283"/>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rPr>
              <a:t>VẬN DỤNG</a:t>
            </a:r>
            <a:endParaRPr kumimoji="0" lang="en-US" sz="4400" b="0" i="0" u="none" strike="noStrike" kern="1200" cap="none" spc="0" normalizeH="0" baseline="0" noProof="0" dirty="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endParaRPr>
          </a:p>
        </p:txBody>
      </p:sp>
      <p:grpSp>
        <p:nvGrpSpPr>
          <p:cNvPr id="7" name="组合 5" descr="137 zalo kim anh">
            <a:extLst>
              <a:ext uri="{FF2B5EF4-FFF2-40B4-BE49-F238E27FC236}">
                <a16:creationId xmlns="" xmlns:a16="http://schemas.microsoft.com/office/drawing/2014/main" id="{F94DAC50-21E6-FCD7-FE8A-EBD30699C6FD}"/>
              </a:ext>
            </a:extLst>
          </p:cNvPr>
          <p:cNvGrpSpPr/>
          <p:nvPr/>
        </p:nvGrpSpPr>
        <p:grpSpPr>
          <a:xfrm>
            <a:off x="10006830" y="158109"/>
            <a:ext cx="2011680" cy="2011680"/>
            <a:chOff x="3509125" y="3996806"/>
            <a:chExt cx="1658403" cy="1660350"/>
          </a:xfrm>
        </p:grpSpPr>
        <p:sp>
          <p:nvSpPr>
            <p:cNvPr id="9" name="MH_Other_1">
              <a:extLst>
                <a:ext uri="{FF2B5EF4-FFF2-40B4-BE49-F238E27FC236}">
                  <a16:creationId xmlns="" xmlns:a16="http://schemas.microsoft.com/office/drawing/2014/main" id="{D87C580A-C9E9-9C7A-75BE-66F077AC495B}"/>
                </a:ext>
              </a:extLst>
            </p:cNvPr>
            <p:cNvSpPr/>
            <p:nvPr>
              <p:custDataLst>
                <p:tags r:id="rId2"/>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10" name="MH_SubTitle_1">
              <a:extLst>
                <a:ext uri="{FF2B5EF4-FFF2-40B4-BE49-F238E27FC236}">
                  <a16:creationId xmlns="" xmlns:a16="http://schemas.microsoft.com/office/drawing/2014/main" id="{A5CB4CA6-5201-1810-FD77-843CD95FAB6B}"/>
                </a:ext>
              </a:extLst>
            </p:cNvPr>
            <p:cNvSpPr/>
            <p:nvPr>
              <p:custDataLst>
                <p:tags r:id="rId3"/>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9</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4" name="TextBox 3" descr="137 zalo kim anh">
            <a:extLst>
              <a:ext uri="{FF2B5EF4-FFF2-40B4-BE49-F238E27FC236}">
                <a16:creationId xmlns="" xmlns:a16="http://schemas.microsoft.com/office/drawing/2014/main" id="{C80463F1-5DD4-8294-7180-BE7710CFD8BD}"/>
              </a:ext>
            </a:extLst>
          </p:cNvPr>
          <p:cNvSpPr txBox="1"/>
          <p:nvPr/>
        </p:nvSpPr>
        <p:spPr>
          <a:xfrm>
            <a:off x="390378" y="2048730"/>
            <a:ext cx="10029972" cy="549702"/>
          </a:xfrm>
          <a:prstGeom prst="rect">
            <a:avLst/>
          </a:prstGeom>
          <a:noFill/>
        </p:spPr>
        <p:txBody>
          <a:bodyPr wrap="square">
            <a:spAutoFit/>
          </a:bodyPr>
          <a:lstStyle/>
          <a:p>
            <a:pPr algn="just">
              <a:lnSpc>
                <a:spcPct val="115000"/>
              </a:lnSpc>
            </a:pPr>
            <a:r>
              <a:rPr lang="en-US" sz="2800">
                <a:solidFill>
                  <a:schemeClr val="accent1">
                    <a:lumMod val="50000"/>
                  </a:schemeClr>
                </a:solidFill>
                <a:effectLst/>
                <a:latin typeface="#9Slide03 AllRoundGothic" panose="020B0703020202020104" pitchFamily="34" charset="0"/>
                <a:ea typeface="Times New Roman" panose="02020603050405020304" pitchFamily="18" charset="0"/>
              </a:rPr>
              <a:t>Hãy xác định trọng tâm của mỗi vật phẳng trong hình 2.5</a:t>
            </a:r>
          </a:p>
        </p:txBody>
      </p:sp>
      <p:sp>
        <p:nvSpPr>
          <p:cNvPr id="5" name="TextBox 4" descr="137 zalo kim anh">
            <a:extLst>
              <a:ext uri="{FF2B5EF4-FFF2-40B4-BE49-F238E27FC236}">
                <a16:creationId xmlns="" xmlns:a16="http://schemas.microsoft.com/office/drawing/2014/main" id="{A8946657-0501-20A7-9ABD-0DE0E903A9D8}"/>
              </a:ext>
            </a:extLst>
          </p:cNvPr>
          <p:cNvSpPr txBox="1"/>
          <p:nvPr/>
        </p:nvSpPr>
        <p:spPr>
          <a:xfrm>
            <a:off x="970023" y="4837246"/>
            <a:ext cx="10466944" cy="954107"/>
          </a:xfrm>
          <a:prstGeom prst="rect">
            <a:avLst/>
          </a:prstGeom>
          <a:noFill/>
        </p:spPr>
        <p:txBody>
          <a:bodyPr wrap="square">
            <a:spAutoFit/>
          </a:bodyPr>
          <a:lstStyle/>
          <a:p>
            <a:pPr algn="just"/>
            <a:r>
              <a:rPr lang="en-US" sz="2800">
                <a:effectLst/>
                <a:latin typeface="#9Slide03 AllRoundGothic" panose="020B0703020202020104" pitchFamily="34" charset="0"/>
                <a:ea typeface="Times New Roman" panose="02020603050405020304" pitchFamily="18" charset="0"/>
                <a:cs typeface="Segoe UI" panose="020B0502040204020203" pitchFamily="34" charset="0"/>
              </a:rPr>
              <a:t>+ Hình tròn, hình vuông trọng tâm nằm ở tâm của hình. Hình tam giác trọng tâm nằm ở giao tuyến của các trung tuyến.</a:t>
            </a:r>
          </a:p>
        </p:txBody>
      </p:sp>
      <p:sp>
        <p:nvSpPr>
          <p:cNvPr id="6" name="TextBox 5" descr="137 zalo kim anh">
            <a:extLst>
              <a:ext uri="{FF2B5EF4-FFF2-40B4-BE49-F238E27FC236}">
                <a16:creationId xmlns="" xmlns:a16="http://schemas.microsoft.com/office/drawing/2014/main" id="{02EC84FC-3773-D4F0-E0AF-01FF781ABF9F}"/>
              </a:ext>
            </a:extLst>
          </p:cNvPr>
          <p:cNvSpPr txBox="1"/>
          <p:nvPr/>
        </p:nvSpPr>
        <p:spPr>
          <a:xfrm>
            <a:off x="1044696" y="5747936"/>
            <a:ext cx="10466944" cy="1040798"/>
          </a:xfrm>
          <a:prstGeom prst="rect">
            <a:avLst/>
          </a:prstGeom>
          <a:noFill/>
        </p:spPr>
        <p:txBody>
          <a:bodyPr wrap="square">
            <a:spAutoFit/>
          </a:bodyPr>
          <a:lstStyle/>
          <a:p>
            <a:pPr algn="just">
              <a:lnSpc>
                <a:spcPct val="115000"/>
              </a:lnSpc>
            </a:pPr>
            <a:r>
              <a:rPr lang="en-US" sz="2800">
                <a:effectLst/>
                <a:latin typeface="#9Slide03 AllRoundGothic" panose="020B0703020202020104" pitchFamily="34" charset="0"/>
                <a:ea typeface="Times New Roman" panose="02020603050405020304" pitchFamily="18" charset="0"/>
                <a:cs typeface="Segoe UI" panose="020B0502040204020203" pitchFamily="34" charset="0"/>
              </a:rPr>
              <a:t>+</a:t>
            </a:r>
            <a:r>
              <a:rPr lang="en-US" sz="2800" b="1">
                <a:effectLst/>
                <a:latin typeface="#9Slide03 AllRoundGothic" panose="020B0703020202020104" pitchFamily="34" charset="0"/>
                <a:ea typeface="Times New Roman" panose="02020603050405020304" pitchFamily="18" charset="0"/>
                <a:cs typeface="Segoe UI" panose="020B0502040204020203" pitchFamily="34" charset="0"/>
              </a:rPr>
              <a:t> </a:t>
            </a:r>
            <a:r>
              <a:rPr lang="en-US" sz="2800">
                <a:effectLst/>
                <a:latin typeface="#9Slide03 AllRoundGothic" panose="020B0703020202020104" pitchFamily="34" charset="0"/>
                <a:ea typeface="Times New Roman" panose="02020603050405020304" pitchFamily="18" charset="0"/>
                <a:cs typeface="Segoe UI" panose="020B0502040204020203" pitchFamily="34" charset="0"/>
              </a:rPr>
              <a:t>Trọng tâm của các vật phẳng, mỏng và có dạng hình học đối xứng nằm ở tâm đối xứng của vật.</a:t>
            </a:r>
          </a:p>
        </p:txBody>
      </p:sp>
      <p:sp>
        <p:nvSpPr>
          <p:cNvPr id="26" name="Oval 3" descr="137 zalo kim anh">
            <a:extLst>
              <a:ext uri="{FF2B5EF4-FFF2-40B4-BE49-F238E27FC236}">
                <a16:creationId xmlns="" xmlns:a16="http://schemas.microsoft.com/office/drawing/2014/main" id="{3B8390F0-617F-C455-BB82-F762DFD4EA60}"/>
              </a:ext>
            </a:extLst>
          </p:cNvPr>
          <p:cNvSpPr>
            <a:spLocks noChangeArrowheads="1"/>
          </p:cNvSpPr>
          <p:nvPr/>
        </p:nvSpPr>
        <p:spPr bwMode="auto">
          <a:xfrm>
            <a:off x="1044696" y="2917317"/>
            <a:ext cx="1371600" cy="1371600"/>
          </a:xfrm>
          <a:prstGeom prst="ellipse">
            <a:avLst/>
          </a:prstGeom>
          <a:solidFill>
            <a:schemeClr val="accent2">
              <a:lumMod val="40000"/>
              <a:lumOff val="60000"/>
            </a:schemeClr>
          </a:solidFill>
          <a:ln>
            <a:noFill/>
          </a:ln>
          <a:effectLst>
            <a:prstShdw prst="shdw17" dist="17961" dir="2700000">
              <a:srgbClr val="99993D"/>
            </a:prstShdw>
          </a:effectLst>
        </p:spPr>
        <p:txBody>
          <a:bodyPr wrap="none" anchor="ctr"/>
          <a:lstStyle/>
          <a:p>
            <a:pPr fontAlgn="base">
              <a:spcBef>
                <a:spcPct val="0"/>
              </a:spcBef>
              <a:spcAft>
                <a:spcPct val="0"/>
              </a:spcAft>
            </a:pPr>
            <a:endParaRPr lang="en-US" sz="2400" b="1">
              <a:solidFill>
                <a:srgbClr val="000000"/>
              </a:solidFill>
              <a:latin typeface="#9Slide03 AllRoundGothic" panose="020B0703020202020104" pitchFamily="34" charset="0"/>
            </a:endParaRPr>
          </a:p>
        </p:txBody>
      </p:sp>
      <p:sp>
        <p:nvSpPr>
          <p:cNvPr id="27" name="Oval 4" descr="137 zalo kim anh">
            <a:extLst>
              <a:ext uri="{FF2B5EF4-FFF2-40B4-BE49-F238E27FC236}">
                <a16:creationId xmlns="" xmlns:a16="http://schemas.microsoft.com/office/drawing/2014/main" id="{DF9E81B2-6A43-90AA-BA3F-E07A2FA786A7}"/>
              </a:ext>
            </a:extLst>
          </p:cNvPr>
          <p:cNvSpPr>
            <a:spLocks noChangeArrowheads="1"/>
          </p:cNvSpPr>
          <p:nvPr/>
        </p:nvSpPr>
        <p:spPr bwMode="auto">
          <a:xfrm>
            <a:off x="1689221" y="3561842"/>
            <a:ext cx="762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b="1">
              <a:solidFill>
                <a:srgbClr val="000000"/>
              </a:solidFill>
              <a:latin typeface="#9Slide03 AllRoundGothic" panose="020B0703020202020104" pitchFamily="34" charset="0"/>
            </a:endParaRPr>
          </a:p>
        </p:txBody>
      </p:sp>
      <p:sp>
        <p:nvSpPr>
          <p:cNvPr id="28" name="Text Box 5" descr="137 zalo kim anh">
            <a:extLst>
              <a:ext uri="{FF2B5EF4-FFF2-40B4-BE49-F238E27FC236}">
                <a16:creationId xmlns="" xmlns:a16="http://schemas.microsoft.com/office/drawing/2014/main" id="{1CD58CF7-4712-61CC-24E9-A100C7BF63D6}"/>
              </a:ext>
            </a:extLst>
          </p:cNvPr>
          <p:cNvSpPr txBox="1">
            <a:spLocks noChangeArrowheads="1"/>
          </p:cNvSpPr>
          <p:nvPr/>
        </p:nvSpPr>
        <p:spPr bwMode="auto">
          <a:xfrm>
            <a:off x="1578096" y="3222118"/>
            <a:ext cx="60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u="sng">
                <a:solidFill>
                  <a:schemeClr val="tx1"/>
                </a:solidFill>
                <a:latin typeface="Times New Roman" pitchFamily="18" charset="0"/>
              </a:defRPr>
            </a:lvl1pPr>
            <a:lvl2pPr marL="742950" indent="-285750" eaLnBrk="0" hangingPunct="0">
              <a:defRPr sz="2800" u="sng">
                <a:solidFill>
                  <a:schemeClr val="tx1"/>
                </a:solidFill>
                <a:latin typeface="Times New Roman" pitchFamily="18" charset="0"/>
              </a:defRPr>
            </a:lvl2pPr>
            <a:lvl3pPr marL="1143000" indent="-228600" eaLnBrk="0" hangingPunct="0">
              <a:defRPr sz="2800" u="sng">
                <a:solidFill>
                  <a:schemeClr val="tx1"/>
                </a:solidFill>
                <a:latin typeface="Times New Roman" pitchFamily="18" charset="0"/>
              </a:defRPr>
            </a:lvl3pPr>
            <a:lvl4pPr marL="1600200" indent="-228600" eaLnBrk="0" hangingPunct="0">
              <a:defRPr sz="2800" u="sng">
                <a:solidFill>
                  <a:schemeClr val="tx1"/>
                </a:solidFill>
                <a:latin typeface="Times New Roman" pitchFamily="18" charset="0"/>
              </a:defRPr>
            </a:lvl4pPr>
            <a:lvl5pPr marL="2057400" indent="-228600" eaLnBrk="0" hangingPunct="0">
              <a:defRPr sz="2800" u="sng">
                <a:solidFill>
                  <a:schemeClr val="tx1"/>
                </a:solidFill>
                <a:latin typeface="Times New Roman" pitchFamily="18" charset="0"/>
              </a:defRPr>
            </a:lvl5pPr>
            <a:lvl6pPr marL="2514600" indent="-228600" eaLnBrk="0" fontAlgn="base" hangingPunct="0">
              <a:spcBef>
                <a:spcPct val="0"/>
              </a:spcBef>
              <a:spcAft>
                <a:spcPct val="0"/>
              </a:spcAft>
              <a:defRPr sz="2800" u="sng">
                <a:solidFill>
                  <a:schemeClr val="tx1"/>
                </a:solidFill>
                <a:latin typeface="Times New Roman" pitchFamily="18" charset="0"/>
              </a:defRPr>
            </a:lvl6pPr>
            <a:lvl7pPr marL="2971800" indent="-228600" eaLnBrk="0" fontAlgn="base" hangingPunct="0">
              <a:spcBef>
                <a:spcPct val="0"/>
              </a:spcBef>
              <a:spcAft>
                <a:spcPct val="0"/>
              </a:spcAft>
              <a:defRPr sz="2800" u="sng">
                <a:solidFill>
                  <a:schemeClr val="tx1"/>
                </a:solidFill>
                <a:latin typeface="Times New Roman" pitchFamily="18" charset="0"/>
              </a:defRPr>
            </a:lvl7pPr>
            <a:lvl8pPr marL="3429000" indent="-228600" eaLnBrk="0" fontAlgn="base" hangingPunct="0">
              <a:spcBef>
                <a:spcPct val="0"/>
              </a:spcBef>
              <a:spcAft>
                <a:spcPct val="0"/>
              </a:spcAft>
              <a:defRPr sz="2800" u="sng">
                <a:solidFill>
                  <a:schemeClr val="tx1"/>
                </a:solidFill>
                <a:latin typeface="Times New Roman" pitchFamily="18" charset="0"/>
              </a:defRPr>
            </a:lvl8pPr>
            <a:lvl9pPr marL="3886200" indent="-228600" eaLnBrk="0" fontAlgn="base" hangingPunct="0">
              <a:spcBef>
                <a:spcPct val="0"/>
              </a:spcBef>
              <a:spcAft>
                <a:spcPct val="0"/>
              </a:spcAft>
              <a:defRPr sz="2800" u="sng">
                <a:solidFill>
                  <a:schemeClr val="tx1"/>
                </a:solidFill>
                <a:latin typeface="Times New Roman" pitchFamily="18" charset="0"/>
              </a:defRPr>
            </a:lvl9pPr>
          </a:lstStyle>
          <a:p>
            <a:pPr fontAlgn="base">
              <a:spcBef>
                <a:spcPct val="50000"/>
              </a:spcBef>
              <a:spcAft>
                <a:spcPct val="0"/>
              </a:spcAft>
            </a:pPr>
            <a:r>
              <a:rPr lang="en-US" sz="2400" b="1" u="none">
                <a:solidFill>
                  <a:schemeClr val="accent5"/>
                </a:solidFill>
                <a:latin typeface="#9Slide03 AllRoundGothic" panose="020B0703020202020104" pitchFamily="34" charset="0"/>
              </a:rPr>
              <a:t>G</a:t>
            </a:r>
          </a:p>
        </p:txBody>
      </p:sp>
      <p:sp>
        <p:nvSpPr>
          <p:cNvPr id="29" name="AutoShape 6" descr="137 zalo kim anh">
            <a:extLst>
              <a:ext uri="{FF2B5EF4-FFF2-40B4-BE49-F238E27FC236}">
                <a16:creationId xmlns="" xmlns:a16="http://schemas.microsoft.com/office/drawing/2014/main" id="{579CD46F-18FE-9EF8-BC77-3E922A6C69D4}"/>
              </a:ext>
            </a:extLst>
          </p:cNvPr>
          <p:cNvSpPr>
            <a:spLocks noChangeArrowheads="1"/>
          </p:cNvSpPr>
          <p:nvPr/>
        </p:nvSpPr>
        <p:spPr bwMode="auto">
          <a:xfrm>
            <a:off x="5230185" y="2977282"/>
            <a:ext cx="2514600" cy="1524000"/>
          </a:xfrm>
          <a:prstGeom prst="triangle">
            <a:avLst>
              <a:gd name="adj" fmla="val 50000"/>
            </a:avLst>
          </a:prstGeom>
          <a:solidFill>
            <a:schemeClr val="accent2">
              <a:lumMod val="40000"/>
              <a:lumOff val="60000"/>
            </a:schemeClr>
          </a:solidFill>
          <a:ln>
            <a:noFill/>
          </a:ln>
          <a:effectLst>
            <a:prstShdw prst="shdw17" dist="17961" dir="2700000">
              <a:srgbClr val="99993D"/>
            </a:prstShdw>
          </a:effectLst>
        </p:spPr>
        <p:txBody>
          <a:bodyPr wrap="none" anchor="ctr"/>
          <a:lstStyle/>
          <a:p>
            <a:pPr fontAlgn="base">
              <a:spcBef>
                <a:spcPct val="0"/>
              </a:spcBef>
              <a:spcAft>
                <a:spcPct val="0"/>
              </a:spcAft>
            </a:pPr>
            <a:endParaRPr lang="en-US" sz="2400" b="1">
              <a:solidFill>
                <a:srgbClr val="000000"/>
              </a:solidFill>
              <a:latin typeface="#9Slide03 AllRoundGothic" panose="020B0703020202020104" pitchFamily="34" charset="0"/>
            </a:endParaRPr>
          </a:p>
        </p:txBody>
      </p:sp>
      <p:sp>
        <p:nvSpPr>
          <p:cNvPr id="31" name="Line 7" descr="137 zalo kim anh">
            <a:extLst>
              <a:ext uri="{FF2B5EF4-FFF2-40B4-BE49-F238E27FC236}">
                <a16:creationId xmlns="" xmlns:a16="http://schemas.microsoft.com/office/drawing/2014/main" id="{29CB8D61-C822-CE0F-AE69-1CCD15393B4C}"/>
              </a:ext>
            </a:extLst>
          </p:cNvPr>
          <p:cNvSpPr>
            <a:spLocks noChangeShapeType="1"/>
          </p:cNvSpPr>
          <p:nvPr/>
        </p:nvSpPr>
        <p:spPr bwMode="auto">
          <a:xfrm>
            <a:off x="6490660" y="2977282"/>
            <a:ext cx="0" cy="1524000"/>
          </a:xfrm>
          <a:prstGeom prst="line">
            <a:avLst/>
          </a:prstGeom>
          <a:noFill/>
          <a:ln w="28575">
            <a:solidFill>
              <a:schemeClr val="accent5"/>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9Slide03 AllRoundGothic" panose="020B0703020202020104" pitchFamily="34" charset="0"/>
            </a:endParaRPr>
          </a:p>
        </p:txBody>
      </p:sp>
      <p:sp>
        <p:nvSpPr>
          <p:cNvPr id="34" name="Line 8" descr="137 zalo kim anh">
            <a:extLst>
              <a:ext uri="{FF2B5EF4-FFF2-40B4-BE49-F238E27FC236}">
                <a16:creationId xmlns="" xmlns:a16="http://schemas.microsoft.com/office/drawing/2014/main" id="{6BBF666F-28DA-C17E-AF4D-6BF4F8784060}"/>
              </a:ext>
            </a:extLst>
          </p:cNvPr>
          <p:cNvSpPr>
            <a:spLocks noChangeShapeType="1"/>
          </p:cNvSpPr>
          <p:nvPr/>
        </p:nvSpPr>
        <p:spPr bwMode="auto">
          <a:xfrm flipV="1">
            <a:off x="5230185" y="3739282"/>
            <a:ext cx="1905000" cy="762000"/>
          </a:xfrm>
          <a:prstGeom prst="line">
            <a:avLst/>
          </a:prstGeom>
          <a:noFill/>
          <a:ln w="28575">
            <a:solidFill>
              <a:schemeClr val="accent5"/>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9Slide03 AllRoundGothic" panose="020B0703020202020104" pitchFamily="34" charset="0"/>
            </a:endParaRPr>
          </a:p>
        </p:txBody>
      </p:sp>
      <p:sp>
        <p:nvSpPr>
          <p:cNvPr id="35" name="Line 9" descr="137 zalo kim anh">
            <a:extLst>
              <a:ext uri="{FF2B5EF4-FFF2-40B4-BE49-F238E27FC236}">
                <a16:creationId xmlns="" xmlns:a16="http://schemas.microsoft.com/office/drawing/2014/main" id="{E453F15C-4AA6-9BD5-6D07-1F16FD9E5CE7}"/>
              </a:ext>
            </a:extLst>
          </p:cNvPr>
          <p:cNvSpPr>
            <a:spLocks noChangeShapeType="1"/>
          </p:cNvSpPr>
          <p:nvPr/>
        </p:nvSpPr>
        <p:spPr bwMode="auto">
          <a:xfrm>
            <a:off x="8589951" y="2800188"/>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36" name="Line 10" descr="137 zalo kim anh">
            <a:extLst>
              <a:ext uri="{FF2B5EF4-FFF2-40B4-BE49-F238E27FC236}">
                <a16:creationId xmlns="" xmlns:a16="http://schemas.microsoft.com/office/drawing/2014/main" id="{DBEEB2D1-57A9-B600-54A2-60880689695F}"/>
              </a:ext>
            </a:extLst>
          </p:cNvPr>
          <p:cNvSpPr>
            <a:spLocks noChangeShapeType="1"/>
          </p:cNvSpPr>
          <p:nvPr/>
        </p:nvSpPr>
        <p:spPr bwMode="auto">
          <a:xfrm>
            <a:off x="5839785" y="3739282"/>
            <a:ext cx="1905000" cy="762000"/>
          </a:xfrm>
          <a:prstGeom prst="line">
            <a:avLst/>
          </a:prstGeom>
          <a:noFill/>
          <a:ln w="28575">
            <a:solidFill>
              <a:schemeClr val="accent5"/>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9Slide03 AllRoundGothic" panose="020B0703020202020104" pitchFamily="34" charset="0"/>
            </a:endParaRPr>
          </a:p>
        </p:txBody>
      </p:sp>
      <p:sp>
        <p:nvSpPr>
          <p:cNvPr id="37" name="Text Box 11" descr="137 zalo kim anh">
            <a:extLst>
              <a:ext uri="{FF2B5EF4-FFF2-40B4-BE49-F238E27FC236}">
                <a16:creationId xmlns="" xmlns:a16="http://schemas.microsoft.com/office/drawing/2014/main" id="{90E6240F-23AD-A284-D313-D822679EE37D}"/>
              </a:ext>
            </a:extLst>
          </p:cNvPr>
          <p:cNvSpPr txBox="1">
            <a:spLocks noChangeArrowheads="1"/>
          </p:cNvSpPr>
          <p:nvPr/>
        </p:nvSpPr>
        <p:spPr bwMode="auto">
          <a:xfrm>
            <a:off x="6449385" y="3491633"/>
            <a:ext cx="68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u="sng">
                <a:solidFill>
                  <a:schemeClr val="tx1"/>
                </a:solidFill>
                <a:latin typeface="Times New Roman" pitchFamily="18" charset="0"/>
              </a:defRPr>
            </a:lvl1pPr>
            <a:lvl2pPr marL="742950" indent="-285750" eaLnBrk="0" hangingPunct="0">
              <a:defRPr sz="2800" u="sng">
                <a:solidFill>
                  <a:schemeClr val="tx1"/>
                </a:solidFill>
                <a:latin typeface="Times New Roman" pitchFamily="18" charset="0"/>
              </a:defRPr>
            </a:lvl2pPr>
            <a:lvl3pPr marL="1143000" indent="-228600" eaLnBrk="0" hangingPunct="0">
              <a:defRPr sz="2800" u="sng">
                <a:solidFill>
                  <a:schemeClr val="tx1"/>
                </a:solidFill>
                <a:latin typeface="Times New Roman" pitchFamily="18" charset="0"/>
              </a:defRPr>
            </a:lvl3pPr>
            <a:lvl4pPr marL="1600200" indent="-228600" eaLnBrk="0" hangingPunct="0">
              <a:defRPr sz="2800" u="sng">
                <a:solidFill>
                  <a:schemeClr val="tx1"/>
                </a:solidFill>
                <a:latin typeface="Times New Roman" pitchFamily="18" charset="0"/>
              </a:defRPr>
            </a:lvl4pPr>
            <a:lvl5pPr marL="2057400" indent="-228600" eaLnBrk="0" hangingPunct="0">
              <a:defRPr sz="2800" u="sng">
                <a:solidFill>
                  <a:schemeClr val="tx1"/>
                </a:solidFill>
                <a:latin typeface="Times New Roman" pitchFamily="18" charset="0"/>
              </a:defRPr>
            </a:lvl5pPr>
            <a:lvl6pPr marL="2514600" indent="-228600" eaLnBrk="0" fontAlgn="base" hangingPunct="0">
              <a:spcBef>
                <a:spcPct val="0"/>
              </a:spcBef>
              <a:spcAft>
                <a:spcPct val="0"/>
              </a:spcAft>
              <a:defRPr sz="2800" u="sng">
                <a:solidFill>
                  <a:schemeClr val="tx1"/>
                </a:solidFill>
                <a:latin typeface="Times New Roman" pitchFamily="18" charset="0"/>
              </a:defRPr>
            </a:lvl6pPr>
            <a:lvl7pPr marL="2971800" indent="-228600" eaLnBrk="0" fontAlgn="base" hangingPunct="0">
              <a:spcBef>
                <a:spcPct val="0"/>
              </a:spcBef>
              <a:spcAft>
                <a:spcPct val="0"/>
              </a:spcAft>
              <a:defRPr sz="2800" u="sng">
                <a:solidFill>
                  <a:schemeClr val="tx1"/>
                </a:solidFill>
                <a:latin typeface="Times New Roman" pitchFamily="18" charset="0"/>
              </a:defRPr>
            </a:lvl7pPr>
            <a:lvl8pPr marL="3429000" indent="-228600" eaLnBrk="0" fontAlgn="base" hangingPunct="0">
              <a:spcBef>
                <a:spcPct val="0"/>
              </a:spcBef>
              <a:spcAft>
                <a:spcPct val="0"/>
              </a:spcAft>
              <a:defRPr sz="2800" u="sng">
                <a:solidFill>
                  <a:schemeClr val="tx1"/>
                </a:solidFill>
                <a:latin typeface="Times New Roman" pitchFamily="18" charset="0"/>
              </a:defRPr>
            </a:lvl8pPr>
            <a:lvl9pPr marL="3886200" indent="-228600" eaLnBrk="0" fontAlgn="base" hangingPunct="0">
              <a:spcBef>
                <a:spcPct val="0"/>
              </a:spcBef>
              <a:spcAft>
                <a:spcPct val="0"/>
              </a:spcAft>
              <a:defRPr sz="2800" u="sng">
                <a:solidFill>
                  <a:schemeClr val="tx1"/>
                </a:solidFill>
                <a:latin typeface="Times New Roman" pitchFamily="18" charset="0"/>
              </a:defRPr>
            </a:lvl9pPr>
          </a:lstStyle>
          <a:p>
            <a:pPr fontAlgn="base">
              <a:spcBef>
                <a:spcPct val="50000"/>
              </a:spcBef>
              <a:spcAft>
                <a:spcPct val="0"/>
              </a:spcAft>
            </a:pPr>
            <a:r>
              <a:rPr lang="en-US" sz="2400" b="1" u="none">
                <a:solidFill>
                  <a:schemeClr val="accent5"/>
                </a:solidFill>
                <a:latin typeface="#9Slide03 AllRoundGothic" panose="020B0703020202020104" pitchFamily="34" charset="0"/>
              </a:rPr>
              <a:t>G</a:t>
            </a:r>
          </a:p>
        </p:txBody>
      </p:sp>
      <p:sp>
        <p:nvSpPr>
          <p:cNvPr id="38" name="Rectangle 12" descr="137 zalo kim anh">
            <a:extLst>
              <a:ext uri="{FF2B5EF4-FFF2-40B4-BE49-F238E27FC236}">
                <a16:creationId xmlns="" xmlns:a16="http://schemas.microsoft.com/office/drawing/2014/main" id="{C394EC1A-69C6-69D8-BC87-3D78EBD1705B}"/>
              </a:ext>
            </a:extLst>
          </p:cNvPr>
          <p:cNvSpPr>
            <a:spLocks noChangeArrowheads="1"/>
          </p:cNvSpPr>
          <p:nvPr/>
        </p:nvSpPr>
        <p:spPr bwMode="auto">
          <a:xfrm>
            <a:off x="2909604" y="2667706"/>
            <a:ext cx="1828800" cy="1828800"/>
          </a:xfrm>
          <a:prstGeom prst="rect">
            <a:avLst/>
          </a:prstGeom>
          <a:solidFill>
            <a:schemeClr val="accent2">
              <a:lumMod val="40000"/>
              <a:lumOff val="60000"/>
            </a:schemeClr>
          </a:solidFill>
          <a:ln>
            <a:noFill/>
          </a:ln>
          <a:effectLst>
            <a:prstShdw prst="shdw17" dist="17961" dir="2700000">
              <a:srgbClr val="99993D"/>
            </a:prstShdw>
          </a:effectLst>
        </p:spPr>
        <p:txBody>
          <a:bodyPr wrap="none" anchor="ctr"/>
          <a:lstStyle/>
          <a:p>
            <a:pPr fontAlgn="base">
              <a:spcBef>
                <a:spcPct val="0"/>
              </a:spcBef>
              <a:spcAft>
                <a:spcPct val="0"/>
              </a:spcAft>
            </a:pPr>
            <a:endParaRPr lang="en-US" sz="2400" b="1">
              <a:solidFill>
                <a:srgbClr val="000000"/>
              </a:solidFill>
              <a:latin typeface="Arial"/>
            </a:endParaRPr>
          </a:p>
        </p:txBody>
      </p:sp>
      <p:sp>
        <p:nvSpPr>
          <p:cNvPr id="39" name="Line 13" descr="137 zalo kim anh">
            <a:extLst>
              <a:ext uri="{FF2B5EF4-FFF2-40B4-BE49-F238E27FC236}">
                <a16:creationId xmlns="" xmlns:a16="http://schemas.microsoft.com/office/drawing/2014/main" id="{3DFB3627-3DAC-B3F7-347A-215A6A06CFBE}"/>
              </a:ext>
            </a:extLst>
          </p:cNvPr>
          <p:cNvSpPr>
            <a:spLocks noChangeShapeType="1"/>
          </p:cNvSpPr>
          <p:nvPr/>
        </p:nvSpPr>
        <p:spPr bwMode="auto">
          <a:xfrm flipV="1">
            <a:off x="2909604" y="2667706"/>
            <a:ext cx="1828800" cy="1828800"/>
          </a:xfrm>
          <a:prstGeom prst="line">
            <a:avLst/>
          </a:prstGeom>
          <a:noFill/>
          <a:ln w="28575">
            <a:solidFill>
              <a:schemeClr val="accent5"/>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40" name="Line 14" descr="137 zalo kim anh">
            <a:extLst>
              <a:ext uri="{FF2B5EF4-FFF2-40B4-BE49-F238E27FC236}">
                <a16:creationId xmlns="" xmlns:a16="http://schemas.microsoft.com/office/drawing/2014/main" id="{C4F20A7D-4D3C-6456-0484-2B26145E69CE}"/>
              </a:ext>
            </a:extLst>
          </p:cNvPr>
          <p:cNvSpPr>
            <a:spLocks noChangeShapeType="1"/>
          </p:cNvSpPr>
          <p:nvPr/>
        </p:nvSpPr>
        <p:spPr bwMode="auto">
          <a:xfrm>
            <a:off x="2909604" y="2667706"/>
            <a:ext cx="1828800" cy="1828800"/>
          </a:xfrm>
          <a:prstGeom prst="line">
            <a:avLst/>
          </a:prstGeom>
          <a:noFill/>
          <a:ln w="28575">
            <a:solidFill>
              <a:schemeClr val="accent5"/>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41" name="Text Box 15" descr="137 zalo kim anh">
            <a:extLst>
              <a:ext uri="{FF2B5EF4-FFF2-40B4-BE49-F238E27FC236}">
                <a16:creationId xmlns="" xmlns:a16="http://schemas.microsoft.com/office/drawing/2014/main" id="{25484035-6C6D-1E06-57A8-669B43B1B0C4}"/>
              </a:ext>
            </a:extLst>
          </p:cNvPr>
          <p:cNvSpPr txBox="1">
            <a:spLocks noChangeArrowheads="1"/>
          </p:cNvSpPr>
          <p:nvPr/>
        </p:nvSpPr>
        <p:spPr bwMode="auto">
          <a:xfrm>
            <a:off x="3366804" y="3429707"/>
            <a:ext cx="76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u="sng">
                <a:solidFill>
                  <a:schemeClr val="tx1"/>
                </a:solidFill>
                <a:latin typeface="Times New Roman" pitchFamily="18" charset="0"/>
              </a:defRPr>
            </a:lvl1pPr>
            <a:lvl2pPr marL="742950" indent="-285750" eaLnBrk="0" hangingPunct="0">
              <a:defRPr sz="2800" u="sng">
                <a:solidFill>
                  <a:schemeClr val="tx1"/>
                </a:solidFill>
                <a:latin typeface="Times New Roman" pitchFamily="18" charset="0"/>
              </a:defRPr>
            </a:lvl2pPr>
            <a:lvl3pPr marL="1143000" indent="-228600" eaLnBrk="0" hangingPunct="0">
              <a:defRPr sz="2800" u="sng">
                <a:solidFill>
                  <a:schemeClr val="tx1"/>
                </a:solidFill>
                <a:latin typeface="Times New Roman" pitchFamily="18" charset="0"/>
              </a:defRPr>
            </a:lvl3pPr>
            <a:lvl4pPr marL="1600200" indent="-228600" eaLnBrk="0" hangingPunct="0">
              <a:defRPr sz="2800" u="sng">
                <a:solidFill>
                  <a:schemeClr val="tx1"/>
                </a:solidFill>
                <a:latin typeface="Times New Roman" pitchFamily="18" charset="0"/>
              </a:defRPr>
            </a:lvl4pPr>
            <a:lvl5pPr marL="2057400" indent="-228600" eaLnBrk="0" hangingPunct="0">
              <a:defRPr sz="2800" u="sng">
                <a:solidFill>
                  <a:schemeClr val="tx1"/>
                </a:solidFill>
                <a:latin typeface="Times New Roman" pitchFamily="18" charset="0"/>
              </a:defRPr>
            </a:lvl5pPr>
            <a:lvl6pPr marL="2514600" indent="-228600" eaLnBrk="0" fontAlgn="base" hangingPunct="0">
              <a:spcBef>
                <a:spcPct val="0"/>
              </a:spcBef>
              <a:spcAft>
                <a:spcPct val="0"/>
              </a:spcAft>
              <a:defRPr sz="2800" u="sng">
                <a:solidFill>
                  <a:schemeClr val="tx1"/>
                </a:solidFill>
                <a:latin typeface="Times New Roman" pitchFamily="18" charset="0"/>
              </a:defRPr>
            </a:lvl6pPr>
            <a:lvl7pPr marL="2971800" indent="-228600" eaLnBrk="0" fontAlgn="base" hangingPunct="0">
              <a:spcBef>
                <a:spcPct val="0"/>
              </a:spcBef>
              <a:spcAft>
                <a:spcPct val="0"/>
              </a:spcAft>
              <a:defRPr sz="2800" u="sng">
                <a:solidFill>
                  <a:schemeClr val="tx1"/>
                </a:solidFill>
                <a:latin typeface="Times New Roman" pitchFamily="18" charset="0"/>
              </a:defRPr>
            </a:lvl7pPr>
            <a:lvl8pPr marL="3429000" indent="-228600" eaLnBrk="0" fontAlgn="base" hangingPunct="0">
              <a:spcBef>
                <a:spcPct val="0"/>
              </a:spcBef>
              <a:spcAft>
                <a:spcPct val="0"/>
              </a:spcAft>
              <a:defRPr sz="2800" u="sng">
                <a:solidFill>
                  <a:schemeClr val="tx1"/>
                </a:solidFill>
                <a:latin typeface="Times New Roman" pitchFamily="18" charset="0"/>
              </a:defRPr>
            </a:lvl8pPr>
            <a:lvl9pPr marL="3886200" indent="-228600" eaLnBrk="0" fontAlgn="base" hangingPunct="0">
              <a:spcBef>
                <a:spcPct val="0"/>
              </a:spcBef>
              <a:spcAft>
                <a:spcPct val="0"/>
              </a:spcAft>
              <a:defRPr sz="2800" u="sng">
                <a:solidFill>
                  <a:schemeClr val="tx1"/>
                </a:solidFill>
                <a:latin typeface="Times New Roman" pitchFamily="18" charset="0"/>
              </a:defRPr>
            </a:lvl9pPr>
          </a:lstStyle>
          <a:p>
            <a:pPr fontAlgn="base">
              <a:spcBef>
                <a:spcPct val="50000"/>
              </a:spcBef>
              <a:spcAft>
                <a:spcPct val="0"/>
              </a:spcAft>
            </a:pPr>
            <a:r>
              <a:rPr lang="en-US" sz="2400" b="1" u="none">
                <a:solidFill>
                  <a:schemeClr val="accent5"/>
                </a:solidFill>
                <a:latin typeface="#9Slide03 AllRoundGothic" panose="020B0703020202020104" pitchFamily="34" charset="0"/>
              </a:rPr>
              <a:t>G</a:t>
            </a:r>
          </a:p>
        </p:txBody>
      </p:sp>
      <p:sp>
        <p:nvSpPr>
          <p:cNvPr id="42" name="Rectangle 16" descr="137 zalo kim anh">
            <a:extLst>
              <a:ext uri="{FF2B5EF4-FFF2-40B4-BE49-F238E27FC236}">
                <a16:creationId xmlns="" xmlns:a16="http://schemas.microsoft.com/office/drawing/2014/main" id="{C9B96C0E-98E6-29F2-11BF-2BB6D30956DA}"/>
              </a:ext>
            </a:extLst>
          </p:cNvPr>
          <p:cNvSpPr>
            <a:spLocks noChangeArrowheads="1"/>
          </p:cNvSpPr>
          <p:nvPr/>
        </p:nvSpPr>
        <p:spPr bwMode="auto">
          <a:xfrm>
            <a:off x="8236566" y="2667706"/>
            <a:ext cx="3200400" cy="1828800"/>
          </a:xfrm>
          <a:prstGeom prst="rect">
            <a:avLst/>
          </a:prstGeom>
          <a:solidFill>
            <a:schemeClr val="accent2">
              <a:lumMod val="40000"/>
              <a:lumOff val="60000"/>
            </a:schemeClr>
          </a:solidFill>
          <a:ln>
            <a:noFill/>
          </a:ln>
          <a:effectLst>
            <a:prstShdw prst="shdw17" dist="17961" dir="2700000">
              <a:srgbClr val="99993D"/>
            </a:prstShdw>
          </a:effectLst>
        </p:spPr>
        <p:txBody>
          <a:bodyPr wrap="none" anchor="ctr"/>
          <a:lstStyle/>
          <a:p>
            <a:pPr fontAlgn="base">
              <a:spcBef>
                <a:spcPct val="0"/>
              </a:spcBef>
              <a:spcAft>
                <a:spcPct val="0"/>
              </a:spcAft>
            </a:pPr>
            <a:endParaRPr lang="en-US" sz="2400" b="1">
              <a:solidFill>
                <a:srgbClr val="000000"/>
              </a:solidFill>
              <a:latin typeface="Arial"/>
            </a:endParaRPr>
          </a:p>
        </p:txBody>
      </p:sp>
      <p:sp>
        <p:nvSpPr>
          <p:cNvPr id="43" name="Line 17" descr="137 zalo kim anh">
            <a:extLst>
              <a:ext uri="{FF2B5EF4-FFF2-40B4-BE49-F238E27FC236}">
                <a16:creationId xmlns="" xmlns:a16="http://schemas.microsoft.com/office/drawing/2014/main" id="{FA62F846-DEEC-FF3C-3E95-769D5BD45096}"/>
              </a:ext>
            </a:extLst>
          </p:cNvPr>
          <p:cNvSpPr>
            <a:spLocks noChangeShapeType="1"/>
          </p:cNvSpPr>
          <p:nvPr/>
        </p:nvSpPr>
        <p:spPr bwMode="auto">
          <a:xfrm flipV="1">
            <a:off x="8236566" y="2667706"/>
            <a:ext cx="3200400" cy="1828800"/>
          </a:xfrm>
          <a:prstGeom prst="line">
            <a:avLst/>
          </a:prstGeom>
          <a:noFill/>
          <a:ln w="28575">
            <a:solidFill>
              <a:schemeClr val="accent5"/>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44" name="Line 18" descr="137 zalo kim anh">
            <a:extLst>
              <a:ext uri="{FF2B5EF4-FFF2-40B4-BE49-F238E27FC236}">
                <a16:creationId xmlns="" xmlns:a16="http://schemas.microsoft.com/office/drawing/2014/main" id="{6C56C8EE-89E6-7E54-B94C-88F52B7D3783}"/>
              </a:ext>
            </a:extLst>
          </p:cNvPr>
          <p:cNvSpPr>
            <a:spLocks noChangeShapeType="1"/>
          </p:cNvSpPr>
          <p:nvPr/>
        </p:nvSpPr>
        <p:spPr bwMode="auto">
          <a:xfrm>
            <a:off x="8271491" y="2702631"/>
            <a:ext cx="3124200" cy="1752600"/>
          </a:xfrm>
          <a:prstGeom prst="line">
            <a:avLst/>
          </a:prstGeom>
          <a:noFill/>
          <a:ln w="28575">
            <a:solidFill>
              <a:schemeClr val="accent5"/>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45" name="Text Box 19" descr="137 zalo kim anh">
            <a:extLst>
              <a:ext uri="{FF2B5EF4-FFF2-40B4-BE49-F238E27FC236}">
                <a16:creationId xmlns="" xmlns:a16="http://schemas.microsoft.com/office/drawing/2014/main" id="{12F8E4CC-A8BA-6F2E-83D7-51CFAC680E29}"/>
              </a:ext>
            </a:extLst>
          </p:cNvPr>
          <p:cNvSpPr txBox="1">
            <a:spLocks noChangeArrowheads="1"/>
          </p:cNvSpPr>
          <p:nvPr/>
        </p:nvSpPr>
        <p:spPr bwMode="auto">
          <a:xfrm>
            <a:off x="9227166" y="3353507"/>
            <a:ext cx="1333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u="sng">
                <a:solidFill>
                  <a:schemeClr val="tx1"/>
                </a:solidFill>
                <a:latin typeface="Times New Roman" pitchFamily="18" charset="0"/>
              </a:defRPr>
            </a:lvl1pPr>
            <a:lvl2pPr marL="742950" indent="-285750" eaLnBrk="0" hangingPunct="0">
              <a:defRPr sz="2800" u="sng">
                <a:solidFill>
                  <a:schemeClr val="tx1"/>
                </a:solidFill>
                <a:latin typeface="Times New Roman" pitchFamily="18" charset="0"/>
              </a:defRPr>
            </a:lvl2pPr>
            <a:lvl3pPr marL="1143000" indent="-228600" eaLnBrk="0" hangingPunct="0">
              <a:defRPr sz="2800" u="sng">
                <a:solidFill>
                  <a:schemeClr val="tx1"/>
                </a:solidFill>
                <a:latin typeface="Times New Roman" pitchFamily="18" charset="0"/>
              </a:defRPr>
            </a:lvl3pPr>
            <a:lvl4pPr marL="1600200" indent="-228600" eaLnBrk="0" hangingPunct="0">
              <a:defRPr sz="2800" u="sng">
                <a:solidFill>
                  <a:schemeClr val="tx1"/>
                </a:solidFill>
                <a:latin typeface="Times New Roman" pitchFamily="18" charset="0"/>
              </a:defRPr>
            </a:lvl4pPr>
            <a:lvl5pPr marL="2057400" indent="-228600" eaLnBrk="0" hangingPunct="0">
              <a:defRPr sz="2800" u="sng">
                <a:solidFill>
                  <a:schemeClr val="tx1"/>
                </a:solidFill>
                <a:latin typeface="Times New Roman" pitchFamily="18" charset="0"/>
              </a:defRPr>
            </a:lvl5pPr>
            <a:lvl6pPr marL="2514600" indent="-228600" eaLnBrk="0" fontAlgn="base" hangingPunct="0">
              <a:spcBef>
                <a:spcPct val="0"/>
              </a:spcBef>
              <a:spcAft>
                <a:spcPct val="0"/>
              </a:spcAft>
              <a:defRPr sz="2800" u="sng">
                <a:solidFill>
                  <a:schemeClr val="tx1"/>
                </a:solidFill>
                <a:latin typeface="Times New Roman" pitchFamily="18" charset="0"/>
              </a:defRPr>
            </a:lvl6pPr>
            <a:lvl7pPr marL="2971800" indent="-228600" eaLnBrk="0" fontAlgn="base" hangingPunct="0">
              <a:spcBef>
                <a:spcPct val="0"/>
              </a:spcBef>
              <a:spcAft>
                <a:spcPct val="0"/>
              </a:spcAft>
              <a:defRPr sz="2800" u="sng">
                <a:solidFill>
                  <a:schemeClr val="tx1"/>
                </a:solidFill>
                <a:latin typeface="Times New Roman" pitchFamily="18" charset="0"/>
              </a:defRPr>
            </a:lvl7pPr>
            <a:lvl8pPr marL="3429000" indent="-228600" eaLnBrk="0" fontAlgn="base" hangingPunct="0">
              <a:spcBef>
                <a:spcPct val="0"/>
              </a:spcBef>
              <a:spcAft>
                <a:spcPct val="0"/>
              </a:spcAft>
              <a:defRPr sz="2800" u="sng">
                <a:solidFill>
                  <a:schemeClr val="tx1"/>
                </a:solidFill>
                <a:latin typeface="Times New Roman" pitchFamily="18" charset="0"/>
              </a:defRPr>
            </a:lvl8pPr>
            <a:lvl9pPr marL="3886200" indent="-228600" eaLnBrk="0" fontAlgn="base" hangingPunct="0">
              <a:spcBef>
                <a:spcPct val="0"/>
              </a:spcBef>
              <a:spcAft>
                <a:spcPct val="0"/>
              </a:spcAft>
              <a:defRPr sz="2800" u="sng">
                <a:solidFill>
                  <a:schemeClr val="tx1"/>
                </a:solidFill>
                <a:latin typeface="Times New Roman" pitchFamily="18" charset="0"/>
              </a:defRPr>
            </a:lvl9pPr>
          </a:lstStyle>
          <a:p>
            <a:pPr fontAlgn="base">
              <a:spcBef>
                <a:spcPct val="50000"/>
              </a:spcBef>
              <a:spcAft>
                <a:spcPct val="0"/>
              </a:spcAft>
            </a:pPr>
            <a:r>
              <a:rPr lang="en-US" sz="2400" b="1" u="none">
                <a:solidFill>
                  <a:schemeClr val="accent5"/>
                </a:solidFill>
                <a:latin typeface="#9Slide03 AllRoundGothic" panose="020B0703020202020104" pitchFamily="34" charset="0"/>
              </a:rPr>
              <a:t>G</a:t>
            </a:r>
          </a:p>
        </p:txBody>
      </p:sp>
      <p:sp>
        <p:nvSpPr>
          <p:cNvPr id="47" name="TextBox 46" descr="137 zalo kim anh">
            <a:extLst>
              <a:ext uri="{FF2B5EF4-FFF2-40B4-BE49-F238E27FC236}">
                <a16:creationId xmlns="" xmlns:a16="http://schemas.microsoft.com/office/drawing/2014/main" id="{32A32167-F8A3-8C1A-6FA7-80B1B9D17911}"/>
              </a:ext>
            </a:extLst>
          </p:cNvPr>
          <p:cNvSpPr txBox="1"/>
          <p:nvPr/>
        </p:nvSpPr>
        <p:spPr>
          <a:xfrm>
            <a:off x="390378" y="1046466"/>
            <a:ext cx="9447431" cy="1045223"/>
          </a:xfrm>
          <a:prstGeom prst="rect">
            <a:avLst/>
          </a:prstGeom>
          <a:noFill/>
        </p:spPr>
        <p:txBody>
          <a:bodyPr wrap="square">
            <a:spAutoFit/>
          </a:bodyPr>
          <a:lstStyle/>
          <a:p>
            <a:pPr marL="1143000" indent="-1143000" algn="just">
              <a:lnSpc>
                <a:spcPct val="115000"/>
              </a:lnSpc>
            </a:pPr>
            <a:r>
              <a:rPr lang="en-US" sz="2800" b="1">
                <a:solidFill>
                  <a:schemeClr val="accent2">
                    <a:lumMod val="50000"/>
                  </a:schemeClr>
                </a:solidFill>
                <a:effectLst/>
                <a:latin typeface="#9Slide03 AllRoundGothic" panose="020B0703020202020104" pitchFamily="34" charset="0"/>
                <a:ea typeface="Times New Roman" panose="02020603050405020304" pitchFamily="18" charset="0"/>
              </a:rPr>
              <a:t>Câu 1:</a:t>
            </a:r>
            <a:r>
              <a:rPr lang="en-US" sz="280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800" b="1">
                <a:solidFill>
                  <a:schemeClr val="accent4"/>
                </a:solidFill>
                <a:effectLst/>
                <a:latin typeface="#9Slide03 AllRoundGothic" panose="020B0703020202020104" pitchFamily="34" charset="0"/>
                <a:ea typeface="Times New Roman" panose="02020603050405020304" pitchFamily="18" charset="0"/>
              </a:rPr>
              <a:t>Để xác định trọng tâm của một vật phẳng, ta thực hiện các bước sau:</a:t>
            </a:r>
            <a:endParaRPr lang="en-US" sz="2800">
              <a:solidFill>
                <a:schemeClr val="accent4"/>
              </a:solidFill>
              <a:effectLst/>
              <a:latin typeface="#9Slide03 AllRoundGothic" panose="020B0703020202020104" pitchFamily="34"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411278402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ox(in)">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1000"/>
                                        <p:tgtEl>
                                          <p:spTgt spid="39"/>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up)">
                                      <p:cBhvr>
                                        <p:cTn id="19" dur="1000"/>
                                        <p:tgtEl>
                                          <p:spTgt spid="40"/>
                                        </p:tgtEl>
                                      </p:cBhvr>
                                    </p:animEffect>
                                  </p:childTnLst>
                                </p:cTn>
                              </p:par>
                              <p:par>
                                <p:cTn id="20" presetID="22" presetClass="entr" presetSubtype="4"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10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1000"/>
                                        <p:tgtEl>
                                          <p:spTgt spid="31"/>
                                        </p:tgtEl>
                                      </p:cBhvr>
                                    </p:animEffect>
                                  </p:childTnLst>
                                </p:cTn>
                              </p:par>
                            </p:childTnLst>
                          </p:cTn>
                        </p:par>
                        <p:par>
                          <p:cTn id="28" fill="hold">
                            <p:stCondLst>
                              <p:cond delay="1000"/>
                            </p:stCondLst>
                            <p:childTnLst>
                              <p:par>
                                <p:cTn id="29" presetID="22" presetClass="entr" presetSubtype="2"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right)">
                                      <p:cBhvr>
                                        <p:cTn id="31" dur="1000"/>
                                        <p:tgtEl>
                                          <p:spTgt spid="36"/>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1000"/>
                                        <p:tgtEl>
                                          <p:spTgt spid="34"/>
                                        </p:tgtEl>
                                      </p:cBhvr>
                                    </p:animEffect>
                                  </p:childTnLst>
                                </p:cTn>
                              </p:par>
                            </p:childTnLst>
                          </p:cTn>
                        </p:par>
                        <p:par>
                          <p:cTn id="36" fill="hold">
                            <p:stCondLst>
                              <p:cond delay="3000"/>
                            </p:stCondLst>
                            <p:childTnLst>
                              <p:par>
                                <p:cTn id="37" presetID="22" presetClass="entr" presetSubtype="4"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10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1000"/>
                                        <p:tgtEl>
                                          <p:spTgt spid="43"/>
                                        </p:tgtEl>
                                      </p:cBhvr>
                                    </p:animEffect>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up)">
                                      <p:cBhvr>
                                        <p:cTn id="48" dur="1000"/>
                                        <p:tgtEl>
                                          <p:spTgt spid="44"/>
                                        </p:tgtEl>
                                      </p:cBhvr>
                                    </p:animEffect>
                                  </p:childTnLst>
                                </p:cTn>
                              </p:par>
                              <p:par>
                                <p:cTn id="49" presetID="22" presetClass="entr" presetSubtype="4"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wipe(down)">
                                      <p:cBhvr>
                                        <p:cTn id="51" dur="1000"/>
                                        <p:tgtEl>
                                          <p:spTgt spid="45"/>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anim calcmode="lin" valueType="num">
                                      <p:cBhvr>
                                        <p:cTn id="64" dur="1000" fill="hold"/>
                                        <p:tgtEl>
                                          <p:spTgt spid="6"/>
                                        </p:tgtEl>
                                        <p:attrNameLst>
                                          <p:attrName>ppt_x</p:attrName>
                                        </p:attrNameLst>
                                      </p:cBhvr>
                                      <p:tavLst>
                                        <p:tav tm="0">
                                          <p:val>
                                            <p:strVal val="#ppt_x"/>
                                          </p:val>
                                        </p:tav>
                                        <p:tav tm="100000">
                                          <p:val>
                                            <p:strVal val="#ppt_x"/>
                                          </p:val>
                                        </p:tav>
                                      </p:tavLst>
                                    </p:anim>
                                    <p:anim calcmode="lin" valueType="num">
                                      <p:cBhvr>
                                        <p:cTn id="6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7" grpId="0" animBg="1"/>
      <p:bldP spid="28" grpId="0"/>
      <p:bldP spid="31" grpId="0" animBg="1"/>
      <p:bldP spid="34" grpId="0" animBg="1"/>
      <p:bldP spid="36" grpId="0" animBg="1"/>
      <p:bldP spid="37" grpId="0"/>
      <p:bldP spid="39" grpId="0" animBg="1"/>
      <p:bldP spid="40" grpId="0" animBg="1"/>
      <p:bldP spid="43" grpId="0" animBg="1"/>
      <p:bldP spid="4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descr="137 zalo kim anh"/>
          <p:cNvGrpSpPr/>
          <p:nvPr/>
        </p:nvGrpSpPr>
        <p:grpSpPr>
          <a:xfrm>
            <a:off x="567531" y="457653"/>
            <a:ext cx="614363" cy="392543"/>
            <a:chOff x="3672114" y="-827314"/>
            <a:chExt cx="396844" cy="142875"/>
          </a:xfrm>
        </p:grpSpPr>
        <p:cxnSp>
          <p:nvCxnSpPr>
            <p:cNvPr id="30" name="直接连接符 29"/>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2" name="Title 1" descr="137 zalo kim anh">
            <a:extLst>
              <a:ext uri="{FF2B5EF4-FFF2-40B4-BE49-F238E27FC236}">
                <a16:creationId xmlns="" xmlns:a16="http://schemas.microsoft.com/office/drawing/2014/main" id="{36331BB1-CBCB-3566-D26E-92FE4BA26A14}"/>
              </a:ext>
            </a:extLst>
          </p:cNvPr>
          <p:cNvSpPr txBox="1">
            <a:spLocks/>
          </p:cNvSpPr>
          <p:nvPr/>
        </p:nvSpPr>
        <p:spPr>
          <a:xfrm>
            <a:off x="1463240" y="301594"/>
            <a:ext cx="3066557" cy="693283"/>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rPr>
              <a:t>VẬN DỤNG</a:t>
            </a:r>
            <a:endParaRPr kumimoji="0" lang="en-US" sz="4400" b="0" i="0" u="none" strike="noStrike" kern="1200" cap="none" spc="0" normalizeH="0" baseline="0" noProof="0" dirty="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endParaRPr>
          </a:p>
        </p:txBody>
      </p:sp>
      <p:sp>
        <p:nvSpPr>
          <p:cNvPr id="9" name="TextBox 8" descr="137 zalo kim anh">
            <a:extLst>
              <a:ext uri="{FF2B5EF4-FFF2-40B4-BE49-F238E27FC236}">
                <a16:creationId xmlns="" xmlns:a16="http://schemas.microsoft.com/office/drawing/2014/main" id="{7B200192-9B7E-11C3-6D99-C3F2243E5468}"/>
              </a:ext>
            </a:extLst>
          </p:cNvPr>
          <p:cNvSpPr txBox="1"/>
          <p:nvPr/>
        </p:nvSpPr>
        <p:spPr>
          <a:xfrm>
            <a:off x="683455" y="1107976"/>
            <a:ext cx="9323375" cy="1815882"/>
          </a:xfrm>
          <a:prstGeom prst="rect">
            <a:avLst/>
          </a:prstGeom>
          <a:noFill/>
        </p:spPr>
        <p:txBody>
          <a:bodyPr wrap="square">
            <a:spAutoFit/>
          </a:bodyPr>
          <a:lstStyle/>
          <a:p>
            <a:pPr marL="1028700" indent="-1028700" algn="just"/>
            <a:r>
              <a:rPr lang="en-US" sz="2800" b="1">
                <a:solidFill>
                  <a:schemeClr val="accent2">
                    <a:lumMod val="50000"/>
                  </a:schemeClr>
                </a:solidFill>
                <a:effectLst/>
                <a:latin typeface="#9Slide03 AllRoundGothic" panose="020B0703020202020104" pitchFamily="34" charset="0"/>
                <a:ea typeface="Times New Roman" panose="02020603050405020304" pitchFamily="18" charset="0"/>
              </a:rPr>
              <a:t>Câu 2:</a:t>
            </a:r>
            <a:r>
              <a:rPr lang="en-US" sz="280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800">
                <a:solidFill>
                  <a:schemeClr val="accent4"/>
                </a:solidFill>
                <a:effectLst/>
                <a:latin typeface="#9Slide03 AllRoundGothic" panose="020B0703020202020104" pitchFamily="34" charset="0"/>
                <a:ea typeface="Times New Roman" panose="02020603050405020304" pitchFamily="18" charset="0"/>
              </a:rPr>
              <a:t>Xác định số chỉ của lực kế khi đo trọng lượng của các quả cân trong bảng 2.1 khi chúng được đưa lên bề mặt Mặt Trăng. Lấy gia tốc rơi tự do trên mặt trăng là 1,6 m/s</a:t>
            </a:r>
            <a:r>
              <a:rPr lang="en-US" sz="2800" baseline="30000">
                <a:solidFill>
                  <a:schemeClr val="accent4"/>
                </a:solidFill>
                <a:effectLst/>
                <a:latin typeface="#9Slide03 AllRoundGothic" panose="020B0703020202020104" pitchFamily="34" charset="0"/>
                <a:ea typeface="Times New Roman" panose="02020603050405020304" pitchFamily="18" charset="0"/>
              </a:rPr>
              <a:t>2</a:t>
            </a:r>
            <a:endParaRPr lang="en-US" sz="2800">
              <a:solidFill>
                <a:schemeClr val="accent4"/>
              </a:solidFill>
              <a:effectLst/>
              <a:latin typeface="#9Slide03 AllRoundGothic" panose="020B0703020202020104" pitchFamily="34" charset="0"/>
              <a:ea typeface="Times New Roman" panose="02020603050405020304" pitchFamily="18" charset="0"/>
            </a:endParaRPr>
          </a:p>
        </p:txBody>
      </p:sp>
      <p:grpSp>
        <p:nvGrpSpPr>
          <p:cNvPr id="10" name="组合 5" descr="137 zalo kim anh">
            <a:extLst>
              <a:ext uri="{FF2B5EF4-FFF2-40B4-BE49-F238E27FC236}">
                <a16:creationId xmlns="" xmlns:a16="http://schemas.microsoft.com/office/drawing/2014/main" id="{C47CAA61-A3CF-5835-6720-A9D8A0CBDE82}"/>
              </a:ext>
            </a:extLst>
          </p:cNvPr>
          <p:cNvGrpSpPr/>
          <p:nvPr/>
        </p:nvGrpSpPr>
        <p:grpSpPr>
          <a:xfrm>
            <a:off x="10006830" y="158109"/>
            <a:ext cx="2011680" cy="2011680"/>
            <a:chOff x="3509125" y="3996806"/>
            <a:chExt cx="1658403" cy="1660350"/>
          </a:xfrm>
        </p:grpSpPr>
        <p:sp>
          <p:nvSpPr>
            <p:cNvPr id="11" name="MH_Other_1">
              <a:extLst>
                <a:ext uri="{FF2B5EF4-FFF2-40B4-BE49-F238E27FC236}">
                  <a16:creationId xmlns="" xmlns:a16="http://schemas.microsoft.com/office/drawing/2014/main" id="{2D69D469-43BD-1629-FAA7-FD0847C00E8B}"/>
                </a:ext>
              </a:extLst>
            </p:cNvPr>
            <p:cNvSpPr/>
            <p:nvPr>
              <p:custDataLst>
                <p:tags r:id="rId2"/>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12" name="MH_SubTitle_1">
              <a:extLst>
                <a:ext uri="{FF2B5EF4-FFF2-40B4-BE49-F238E27FC236}">
                  <a16:creationId xmlns="" xmlns:a16="http://schemas.microsoft.com/office/drawing/2014/main" id="{2A977656-CC87-E54A-94B2-D7D1D29B03C5}"/>
                </a:ext>
              </a:extLst>
            </p:cNvPr>
            <p:cNvSpPr/>
            <p:nvPr>
              <p:custDataLst>
                <p:tags r:id="rId3"/>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9</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graphicFrame>
        <p:nvGraphicFramePr>
          <p:cNvPr id="14" name="Table 13" descr="137 zalo kim anh">
            <a:extLst>
              <a:ext uri="{FF2B5EF4-FFF2-40B4-BE49-F238E27FC236}">
                <a16:creationId xmlns="" xmlns:a16="http://schemas.microsoft.com/office/drawing/2014/main" id="{C18BC242-D65F-2FB1-9E4B-5FEC98A6672F}"/>
              </a:ext>
            </a:extLst>
          </p:cNvPr>
          <p:cNvGraphicFramePr>
            <a:graphicFrameLocks noGrp="1"/>
          </p:cNvGraphicFramePr>
          <p:nvPr>
            <p:extLst>
              <p:ext uri="{D42A27DB-BD31-4B8C-83A1-F6EECF244321}">
                <p14:modId xmlns:p14="http://schemas.microsoft.com/office/powerpoint/2010/main" val="1365168745"/>
              </p:ext>
            </p:extLst>
          </p:nvPr>
        </p:nvGraphicFramePr>
        <p:xfrm>
          <a:off x="683455" y="3454016"/>
          <a:ext cx="4215009" cy="3364992"/>
        </p:xfrm>
        <a:graphic>
          <a:graphicData uri="http://schemas.openxmlformats.org/drawingml/2006/table">
            <a:tbl>
              <a:tblPr firstRow="1" firstCol="1" bandRow="1">
                <a:tableStyleId>{69012ECD-51FC-41F1-AA8D-1B2483CD663E}</a:tableStyleId>
              </a:tblPr>
              <a:tblGrid>
                <a:gridCol w="1120117">
                  <a:extLst>
                    <a:ext uri="{9D8B030D-6E8A-4147-A177-3AD203B41FA5}">
                      <a16:colId xmlns="" xmlns:a16="http://schemas.microsoft.com/office/drawing/2014/main" val="1519943532"/>
                    </a:ext>
                  </a:extLst>
                </a:gridCol>
                <a:gridCol w="1603717">
                  <a:extLst>
                    <a:ext uri="{9D8B030D-6E8A-4147-A177-3AD203B41FA5}">
                      <a16:colId xmlns="" xmlns:a16="http://schemas.microsoft.com/office/drawing/2014/main" val="1631291598"/>
                    </a:ext>
                  </a:extLst>
                </a:gridCol>
                <a:gridCol w="1491175">
                  <a:extLst>
                    <a:ext uri="{9D8B030D-6E8A-4147-A177-3AD203B41FA5}">
                      <a16:colId xmlns="" xmlns:a16="http://schemas.microsoft.com/office/drawing/2014/main" val="1889040473"/>
                    </a:ext>
                  </a:extLst>
                </a:gridCol>
              </a:tblGrid>
              <a:tr h="0">
                <a:tc>
                  <a:txBody>
                    <a:bodyPr/>
                    <a:lstStyle/>
                    <a:p>
                      <a:pPr algn="ctr">
                        <a:lnSpc>
                          <a:spcPct val="115000"/>
                        </a:lnSpc>
                      </a:pPr>
                      <a:r>
                        <a:rPr lang="en-US" sz="2400">
                          <a:effectLst/>
                          <a:latin typeface="#9Slide03 AllRoundGothic" panose="020B0703020202020104" pitchFamily="34" charset="0"/>
                        </a:rPr>
                        <a:t>Số quả cân</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Khối lượng (kg)</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Trọng lượng (N)</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2608058589"/>
                  </a:ext>
                </a:extLst>
              </a:tr>
              <a:tr h="0">
                <a:tc>
                  <a:txBody>
                    <a:bodyPr/>
                    <a:lstStyle/>
                    <a:p>
                      <a:pPr algn="ctr">
                        <a:lnSpc>
                          <a:spcPct val="115000"/>
                        </a:lnSpc>
                      </a:pPr>
                      <a:r>
                        <a:rPr lang="en-US" sz="2400">
                          <a:effectLst/>
                          <a:latin typeface="#9Slide03 AllRoundGothic" panose="020B0703020202020104" pitchFamily="34" charset="0"/>
                        </a:rPr>
                        <a:t>1</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0,05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0,49</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1092226149"/>
                  </a:ext>
                </a:extLst>
              </a:tr>
              <a:tr h="0">
                <a:tc>
                  <a:txBody>
                    <a:bodyPr/>
                    <a:lstStyle/>
                    <a:p>
                      <a:pPr algn="ctr">
                        <a:lnSpc>
                          <a:spcPct val="115000"/>
                        </a:lnSpc>
                      </a:pPr>
                      <a:r>
                        <a:rPr lang="en-US" sz="2400">
                          <a:effectLst/>
                          <a:latin typeface="#9Slide03 AllRoundGothic" panose="020B0703020202020104" pitchFamily="34" charset="0"/>
                        </a:rPr>
                        <a:t>2</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0,10</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0,98</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1107002645"/>
                  </a:ext>
                </a:extLst>
              </a:tr>
              <a:tr h="0">
                <a:tc>
                  <a:txBody>
                    <a:bodyPr/>
                    <a:lstStyle/>
                    <a:p>
                      <a:pPr algn="ctr">
                        <a:lnSpc>
                          <a:spcPct val="115000"/>
                        </a:lnSpc>
                      </a:pPr>
                      <a:r>
                        <a:rPr lang="en-US" sz="2400">
                          <a:effectLst/>
                          <a:latin typeface="#9Slide03 AllRoundGothic" panose="020B0703020202020104" pitchFamily="34" charset="0"/>
                        </a:rPr>
                        <a:t>3</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0,15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1,47</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123333274"/>
                  </a:ext>
                </a:extLst>
              </a:tr>
              <a:tr h="0">
                <a:tc>
                  <a:txBody>
                    <a:bodyPr/>
                    <a:lstStyle/>
                    <a:p>
                      <a:pPr algn="ctr">
                        <a:lnSpc>
                          <a:spcPct val="115000"/>
                        </a:lnSpc>
                      </a:pPr>
                      <a:r>
                        <a:rPr lang="en-US" sz="2400">
                          <a:effectLst/>
                          <a:latin typeface="#9Slide03 AllRoundGothic" panose="020B0703020202020104" pitchFamily="34" charset="0"/>
                        </a:rPr>
                        <a:t>4</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0,20</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1,96</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266233697"/>
                  </a:ext>
                </a:extLst>
              </a:tr>
              <a:tr h="0">
                <a:tc>
                  <a:txBody>
                    <a:bodyPr/>
                    <a:lstStyle/>
                    <a:p>
                      <a:pPr algn="ctr">
                        <a:lnSpc>
                          <a:spcPct val="115000"/>
                        </a:lnSpc>
                      </a:pPr>
                      <a:r>
                        <a:rPr lang="en-US" sz="2400">
                          <a:effectLst/>
                          <a:latin typeface="#9Slide03 AllRoundGothic" panose="020B0703020202020104" pitchFamily="34" charset="0"/>
                        </a:rPr>
                        <a:t>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0,25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2,45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1826163642"/>
                  </a:ext>
                </a:extLst>
              </a:tr>
            </a:tbl>
          </a:graphicData>
        </a:graphic>
      </p:graphicFrame>
      <p:pic>
        <p:nvPicPr>
          <p:cNvPr id="4098" name="Picture 2" descr="137 zalo kim anh">
            <a:extLst>
              <a:ext uri="{FF2B5EF4-FFF2-40B4-BE49-F238E27FC236}">
                <a16:creationId xmlns="" xmlns:a16="http://schemas.microsoft.com/office/drawing/2014/main" id="{B97A440A-9028-2EF0-1498-37A4CBA47E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18" t="12898" r="5294" b="12523"/>
          <a:stretch/>
        </p:blipFill>
        <p:spPr bwMode="auto">
          <a:xfrm>
            <a:off x="5657850" y="3181636"/>
            <a:ext cx="5806068" cy="3676363"/>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137 zalo kim anh">
            <a:extLst>
              <a:ext uri="{FF2B5EF4-FFF2-40B4-BE49-F238E27FC236}">
                <a16:creationId xmlns="" xmlns:a16="http://schemas.microsoft.com/office/drawing/2014/main" id="{6DCD3395-2740-B9E0-6ECA-536943E6B03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6838950" y="2930459"/>
            <a:ext cx="914400" cy="914400"/>
          </a:xfrm>
          <a:prstGeom prst="rect">
            <a:avLst/>
          </a:prstGeom>
        </p:spPr>
      </p:pic>
      <p:pic>
        <p:nvPicPr>
          <p:cNvPr id="5" name="Graphic 4" descr="137 zalo kim anh">
            <a:extLst>
              <a:ext uri="{FF2B5EF4-FFF2-40B4-BE49-F238E27FC236}">
                <a16:creationId xmlns="" xmlns:a16="http://schemas.microsoft.com/office/drawing/2014/main" id="{C0D8D70A-1A7A-4689-4A5C-1C3F3881398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968730" y="2362911"/>
            <a:ext cx="914400" cy="914400"/>
          </a:xfrm>
          <a:prstGeom prst="rect">
            <a:avLst/>
          </a:prstGeom>
        </p:spPr>
      </p:pic>
      <p:cxnSp>
        <p:nvCxnSpPr>
          <p:cNvPr id="6" name="Straight Arrow Connector 5" descr="137 zalo kim anh">
            <a:extLst>
              <a:ext uri="{FF2B5EF4-FFF2-40B4-BE49-F238E27FC236}">
                <a16:creationId xmlns="" xmlns:a16="http://schemas.microsoft.com/office/drawing/2014/main" id="{72B4C679-F073-FAD4-B56F-514B7A430B79}"/>
              </a:ext>
            </a:extLst>
          </p:cNvPr>
          <p:cNvCxnSpPr>
            <a:cxnSpLocks/>
          </p:cNvCxnSpPr>
          <p:nvPr/>
        </p:nvCxnSpPr>
        <p:spPr>
          <a:xfrm>
            <a:off x="7276402" y="3343032"/>
            <a:ext cx="0" cy="137459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descr="137 zalo kim anh">
                <a:extLst>
                  <a:ext uri="{FF2B5EF4-FFF2-40B4-BE49-F238E27FC236}">
                    <a16:creationId xmlns="" xmlns:a16="http://schemas.microsoft.com/office/drawing/2014/main" id="{2A1C15C0-8394-4D66-6B4F-CA0C5AE46100}"/>
                  </a:ext>
                </a:extLst>
              </p:cNvPr>
              <p:cNvSpPr txBox="1"/>
              <p:nvPr/>
            </p:nvSpPr>
            <p:spPr>
              <a:xfrm>
                <a:off x="7168380" y="4272290"/>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b="1" i="1" smtClean="0">
                              <a:solidFill>
                                <a:srgbClr val="FF0000"/>
                              </a:solidFill>
                              <a:latin typeface="Cambria Math"/>
                            </a:rPr>
                          </m:ctrlPr>
                        </m:accPr>
                        <m:e>
                          <m:r>
                            <a:rPr lang="en-US" sz="4000" b="1" i="1" smtClean="0">
                              <a:solidFill>
                                <a:srgbClr val="FF0000"/>
                              </a:solidFill>
                              <a:latin typeface="Cambria Math" panose="02040503050406030204" pitchFamily="18" charset="0"/>
                            </a:rPr>
                            <m:t>𝑷</m:t>
                          </m:r>
                        </m:e>
                      </m:acc>
                    </m:oMath>
                  </m:oMathPara>
                </a14:m>
                <a:endParaRPr lang="en-US" sz="4000" b="1">
                  <a:solidFill>
                    <a:srgbClr val="FF0000"/>
                  </a:solidFill>
                </a:endParaRPr>
              </a:p>
            </p:txBody>
          </p:sp>
        </mc:Choice>
        <mc:Fallback xmlns="">
          <p:sp>
            <p:nvSpPr>
              <p:cNvPr id="8" name="TextBox 7" descr="137 zalo kim anh">
                <a:extLst>
                  <a:ext uri="{FF2B5EF4-FFF2-40B4-BE49-F238E27FC236}">
                    <a16:creationId xmlns:a16="http://schemas.microsoft.com/office/drawing/2014/main" id="{2A1C15C0-8394-4D66-6B4F-CA0C5AE46100}"/>
                  </a:ext>
                </a:extLst>
              </p:cNvPr>
              <p:cNvSpPr txBox="1">
                <a:spLocks noRot="1" noChangeAspect="1" noMove="1" noResize="1" noEditPoints="1" noAdjustHandles="1" noChangeArrowheads="1" noChangeShapeType="1" noTextEdit="1"/>
              </p:cNvSpPr>
              <p:nvPr/>
            </p:nvSpPr>
            <p:spPr>
              <a:xfrm>
                <a:off x="7168380" y="4272290"/>
                <a:ext cx="762000" cy="782587"/>
              </a:xfrm>
              <a:prstGeom prst="rect">
                <a:avLst/>
              </a:prstGeom>
              <a:blipFill>
                <a:blip r:embed="rId9"/>
                <a:stretch>
                  <a:fillRect/>
                </a:stretch>
              </a:blipFill>
            </p:spPr>
            <p:txBody>
              <a:bodyPr/>
              <a:lstStyle/>
              <a:p>
                <a:r>
                  <a:rPr lang="vi-VN">
                    <a:noFill/>
                  </a:rPr>
                  <a:t> </a:t>
                </a:r>
              </a:p>
            </p:txBody>
          </p:sp>
        </mc:Fallback>
      </mc:AlternateContent>
      <p:cxnSp>
        <p:nvCxnSpPr>
          <p:cNvPr id="13" name="Straight Arrow Connector 12" descr="137 zalo kim anh">
            <a:extLst>
              <a:ext uri="{FF2B5EF4-FFF2-40B4-BE49-F238E27FC236}">
                <a16:creationId xmlns="" xmlns:a16="http://schemas.microsoft.com/office/drawing/2014/main" id="{517AAB3B-41E4-F439-859E-B685437F338F}"/>
              </a:ext>
            </a:extLst>
          </p:cNvPr>
          <p:cNvCxnSpPr>
            <a:cxnSpLocks/>
          </p:cNvCxnSpPr>
          <p:nvPr/>
        </p:nvCxnSpPr>
        <p:spPr>
          <a:xfrm>
            <a:off x="10416226" y="2820401"/>
            <a:ext cx="0" cy="73152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descr="137 zalo kim anh">
                <a:extLst>
                  <a:ext uri="{FF2B5EF4-FFF2-40B4-BE49-F238E27FC236}">
                    <a16:creationId xmlns="" xmlns:a16="http://schemas.microsoft.com/office/drawing/2014/main" id="{58122D81-EC90-0EA8-4AB5-A04DE46357F3}"/>
                  </a:ext>
                </a:extLst>
              </p:cNvPr>
              <p:cNvSpPr txBox="1"/>
              <p:nvPr/>
            </p:nvSpPr>
            <p:spPr>
              <a:xfrm>
                <a:off x="10411524" y="3079139"/>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b="1" i="1" smtClean="0">
                              <a:solidFill>
                                <a:srgbClr val="FF0000"/>
                              </a:solidFill>
                              <a:latin typeface="Cambria Math"/>
                            </a:rPr>
                          </m:ctrlPr>
                        </m:accPr>
                        <m:e>
                          <m:r>
                            <a:rPr lang="en-US" sz="4000" b="1" i="1" smtClean="0">
                              <a:solidFill>
                                <a:srgbClr val="FF0000"/>
                              </a:solidFill>
                              <a:latin typeface="Cambria Math" panose="02040503050406030204" pitchFamily="18" charset="0"/>
                            </a:rPr>
                            <m:t>𝑷</m:t>
                          </m:r>
                        </m:e>
                      </m:acc>
                    </m:oMath>
                  </m:oMathPara>
                </a14:m>
                <a:endParaRPr lang="en-US" sz="4000" b="1">
                  <a:solidFill>
                    <a:srgbClr val="FF0000"/>
                  </a:solidFill>
                </a:endParaRPr>
              </a:p>
            </p:txBody>
          </p:sp>
        </mc:Choice>
        <mc:Fallback xmlns="">
          <p:sp>
            <p:nvSpPr>
              <p:cNvPr id="15" name="TextBox 14" descr="137 zalo kim anh">
                <a:extLst>
                  <a:ext uri="{FF2B5EF4-FFF2-40B4-BE49-F238E27FC236}">
                    <a16:creationId xmlns:a16="http://schemas.microsoft.com/office/drawing/2014/main" id="{58122D81-EC90-0EA8-4AB5-A04DE46357F3}"/>
                  </a:ext>
                </a:extLst>
              </p:cNvPr>
              <p:cNvSpPr txBox="1">
                <a:spLocks noRot="1" noChangeAspect="1" noMove="1" noResize="1" noEditPoints="1" noAdjustHandles="1" noChangeArrowheads="1" noChangeShapeType="1" noTextEdit="1"/>
              </p:cNvSpPr>
              <p:nvPr/>
            </p:nvSpPr>
            <p:spPr>
              <a:xfrm>
                <a:off x="10411524" y="3079139"/>
                <a:ext cx="762000" cy="782587"/>
              </a:xfrm>
              <a:prstGeom prst="rect">
                <a:avLst/>
              </a:prstGeom>
              <a:blipFill>
                <a:blip r:embed="rId10"/>
                <a:stretch>
                  <a:fillRect/>
                </a:stretch>
              </a:blipFill>
            </p:spPr>
            <p:txBody>
              <a:bodyPr/>
              <a:lstStyle/>
              <a:p>
                <a:r>
                  <a:rPr lang="vi-VN">
                    <a:noFill/>
                  </a:rPr>
                  <a:t> </a:t>
                </a:r>
              </a:p>
            </p:txBody>
          </p:sp>
        </mc:Fallback>
      </mc:AlternateContent>
    </p:spTree>
    <p:custDataLst>
      <p:tags r:id="rId1"/>
    </p:custDataLst>
    <p:extLst>
      <p:ext uri="{BB962C8B-B14F-4D97-AF65-F5344CB8AC3E}">
        <p14:creationId xmlns:p14="http://schemas.microsoft.com/office/powerpoint/2010/main" val="401744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descr="137 zalo kim anh"/>
          <p:cNvGrpSpPr/>
          <p:nvPr/>
        </p:nvGrpSpPr>
        <p:grpSpPr>
          <a:xfrm>
            <a:off x="567531" y="457653"/>
            <a:ext cx="614363" cy="392543"/>
            <a:chOff x="3672114" y="-827314"/>
            <a:chExt cx="396844" cy="142875"/>
          </a:xfrm>
        </p:grpSpPr>
        <p:cxnSp>
          <p:nvCxnSpPr>
            <p:cNvPr id="30" name="直接连接符 29"/>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2" name="Title 1" descr="137 zalo kim anh">
            <a:extLst>
              <a:ext uri="{FF2B5EF4-FFF2-40B4-BE49-F238E27FC236}">
                <a16:creationId xmlns="" xmlns:a16="http://schemas.microsoft.com/office/drawing/2014/main" id="{36331BB1-CBCB-3566-D26E-92FE4BA26A14}"/>
              </a:ext>
            </a:extLst>
          </p:cNvPr>
          <p:cNvSpPr txBox="1">
            <a:spLocks/>
          </p:cNvSpPr>
          <p:nvPr/>
        </p:nvSpPr>
        <p:spPr>
          <a:xfrm>
            <a:off x="1463240" y="301594"/>
            <a:ext cx="3066557" cy="693283"/>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rPr>
              <a:t>VẬN DỤNG</a:t>
            </a:r>
            <a:endParaRPr kumimoji="0" lang="en-US" sz="4400" b="0" i="0" u="none" strike="noStrike" kern="1200" cap="none" spc="0" normalizeH="0" baseline="0" noProof="0" dirty="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endParaRPr>
          </a:p>
        </p:txBody>
      </p:sp>
      <p:sp>
        <p:nvSpPr>
          <p:cNvPr id="7" name="TextBox 6" descr="137 zalo kim anh">
            <a:extLst>
              <a:ext uri="{FF2B5EF4-FFF2-40B4-BE49-F238E27FC236}">
                <a16:creationId xmlns="" xmlns:a16="http://schemas.microsoft.com/office/drawing/2014/main" id="{22EC5181-8DDD-7F67-D223-F82820D2BD25}"/>
              </a:ext>
            </a:extLst>
          </p:cNvPr>
          <p:cNvSpPr txBox="1"/>
          <p:nvPr/>
        </p:nvSpPr>
        <p:spPr>
          <a:xfrm>
            <a:off x="5345142" y="3119656"/>
            <a:ext cx="6326945" cy="3522824"/>
          </a:xfrm>
          <a:prstGeom prst="rect">
            <a:avLst/>
          </a:prstGeom>
          <a:noFill/>
        </p:spPr>
        <p:txBody>
          <a:bodyPr wrap="square">
            <a:spAutoFit/>
          </a:bodyPr>
          <a:lstStyle/>
          <a:p>
            <a:pPr algn="just">
              <a:lnSpc>
                <a:spcPct val="115000"/>
              </a:lnSpc>
            </a:pPr>
            <a:r>
              <a:rPr lang="en-US" sz="2800">
                <a:solidFill>
                  <a:srgbClr val="000000"/>
                </a:solidFill>
                <a:effectLst/>
                <a:latin typeface="#9Slide03 AllRoundGothic" panose="020B0703020202020104" pitchFamily="34" charset="0"/>
                <a:ea typeface="Times New Roman" panose="02020603050405020304" pitchFamily="18" charset="0"/>
              </a:rPr>
              <a:t>Biểu thức tính trọng lượng: P = m. g</a:t>
            </a:r>
          </a:p>
          <a:p>
            <a:pPr algn="ctr">
              <a:lnSpc>
                <a:spcPct val="115000"/>
              </a:lnSpc>
            </a:pPr>
            <a:r>
              <a:rPr lang="en-US" sz="2800">
                <a:solidFill>
                  <a:srgbClr val="000000"/>
                </a:solidFill>
                <a:effectLst/>
                <a:latin typeface="#9Slide03 AllRoundGothic" panose="020B0703020202020104" pitchFamily="34" charset="0"/>
                <a:ea typeface="Times New Roman" panose="02020603050405020304" pitchFamily="18" charset="0"/>
              </a:rPr>
              <a:t>với  g = 1,6 m/s</a:t>
            </a:r>
            <a:r>
              <a:rPr lang="en-US" sz="2800" baseline="30000">
                <a:solidFill>
                  <a:srgbClr val="000000"/>
                </a:solidFill>
                <a:effectLst/>
                <a:latin typeface="#9Slide03 AllRoundGothic" panose="020B0703020202020104" pitchFamily="34" charset="0"/>
                <a:ea typeface="Times New Roman" panose="02020603050405020304" pitchFamily="18" charset="0"/>
              </a:rPr>
              <a:t>2</a:t>
            </a:r>
            <a:endParaRPr lang="en-US" sz="2800">
              <a:effectLst/>
              <a:latin typeface="#9Slide03 AllRoundGothic" panose="020B0703020202020104" pitchFamily="34" charset="0"/>
              <a:ea typeface="Times New Roman" panose="02020603050405020304" pitchFamily="18" charset="0"/>
            </a:endParaRPr>
          </a:p>
          <a:p>
            <a:pPr indent="205740" algn="just">
              <a:lnSpc>
                <a:spcPct val="115000"/>
              </a:lnSpc>
            </a:pPr>
            <a:r>
              <a:rPr lang="en-US" sz="2800">
                <a:solidFill>
                  <a:srgbClr val="000000"/>
                </a:solidFill>
                <a:effectLst/>
                <a:latin typeface="#9Slide03 AllRoundGothic" panose="020B0703020202020104" pitchFamily="34" charset="0"/>
                <a:ea typeface="Times New Roman" panose="02020603050405020304" pitchFamily="18" charset="0"/>
              </a:rPr>
              <a:t>+ 1 quả cân: P = 0,05.1,6 = 0,08 (N)</a:t>
            </a:r>
            <a:endParaRPr lang="en-US" sz="2800">
              <a:effectLst/>
              <a:latin typeface="#9Slide03 AllRoundGothic" panose="020B0703020202020104" pitchFamily="34" charset="0"/>
              <a:ea typeface="Times New Roman" panose="02020603050405020304" pitchFamily="18" charset="0"/>
            </a:endParaRPr>
          </a:p>
          <a:p>
            <a:pPr indent="205740" algn="just">
              <a:lnSpc>
                <a:spcPct val="115000"/>
              </a:lnSpc>
            </a:pPr>
            <a:r>
              <a:rPr lang="en-US" sz="2800">
                <a:solidFill>
                  <a:srgbClr val="000000"/>
                </a:solidFill>
                <a:effectLst/>
                <a:latin typeface="#9Slide03 AllRoundGothic" panose="020B0703020202020104" pitchFamily="34" charset="0"/>
                <a:ea typeface="Times New Roman" panose="02020603050405020304" pitchFamily="18" charset="0"/>
              </a:rPr>
              <a:t>+ 2 quả cân: P = 0,10.1,6 = 0,16 (N)</a:t>
            </a:r>
            <a:endParaRPr lang="en-US" sz="2800">
              <a:effectLst/>
              <a:latin typeface="#9Slide03 AllRoundGothic" panose="020B0703020202020104" pitchFamily="34" charset="0"/>
              <a:ea typeface="Times New Roman" panose="02020603050405020304" pitchFamily="18" charset="0"/>
            </a:endParaRPr>
          </a:p>
          <a:p>
            <a:pPr indent="205740" algn="just">
              <a:lnSpc>
                <a:spcPct val="115000"/>
              </a:lnSpc>
            </a:pPr>
            <a:r>
              <a:rPr lang="en-US" sz="2800">
                <a:solidFill>
                  <a:srgbClr val="000000"/>
                </a:solidFill>
                <a:effectLst/>
                <a:latin typeface="#9Slide03 AllRoundGothic" panose="020B0703020202020104" pitchFamily="34" charset="0"/>
                <a:ea typeface="Times New Roman" panose="02020603050405020304" pitchFamily="18" charset="0"/>
              </a:rPr>
              <a:t>+ 3 quả cân: P = 0,15.1,6 = 0,24 (N)</a:t>
            </a:r>
            <a:endParaRPr lang="en-US" sz="2800">
              <a:effectLst/>
              <a:latin typeface="#9Slide03 AllRoundGothic" panose="020B0703020202020104" pitchFamily="34" charset="0"/>
              <a:ea typeface="Times New Roman" panose="02020603050405020304" pitchFamily="18" charset="0"/>
            </a:endParaRPr>
          </a:p>
          <a:p>
            <a:pPr indent="205740" algn="just">
              <a:lnSpc>
                <a:spcPct val="115000"/>
              </a:lnSpc>
            </a:pPr>
            <a:r>
              <a:rPr lang="en-US" sz="2800">
                <a:solidFill>
                  <a:srgbClr val="000000"/>
                </a:solidFill>
                <a:effectLst/>
                <a:latin typeface="#9Slide03 AllRoundGothic" panose="020B0703020202020104" pitchFamily="34" charset="0"/>
                <a:ea typeface="Times New Roman" panose="02020603050405020304" pitchFamily="18" charset="0"/>
              </a:rPr>
              <a:t>+ 4 quả cân: P = 0,20. 1,6 = 0,32 (N)</a:t>
            </a:r>
            <a:endParaRPr lang="en-US" sz="2800">
              <a:effectLst/>
              <a:latin typeface="#9Slide03 AllRoundGothic" panose="020B0703020202020104" pitchFamily="34" charset="0"/>
              <a:ea typeface="Times New Roman" panose="02020603050405020304" pitchFamily="18" charset="0"/>
            </a:endParaRPr>
          </a:p>
          <a:p>
            <a:pPr indent="205740" algn="just">
              <a:lnSpc>
                <a:spcPct val="115000"/>
              </a:lnSpc>
            </a:pPr>
            <a:r>
              <a:rPr lang="en-US" sz="2800">
                <a:solidFill>
                  <a:srgbClr val="000000"/>
                </a:solidFill>
                <a:effectLst/>
                <a:latin typeface="#9Slide03 AllRoundGothic" panose="020B0703020202020104" pitchFamily="34" charset="0"/>
                <a:ea typeface="Times New Roman" panose="02020603050405020304" pitchFamily="18" charset="0"/>
              </a:rPr>
              <a:t>+ 5 quả cân: P = 0,25.1,6 = 0,40 (N).</a:t>
            </a:r>
            <a:endParaRPr lang="en-US" sz="2800">
              <a:effectLst/>
              <a:latin typeface="#9Slide03 AllRoundGothic" panose="020B0703020202020104" pitchFamily="34" charset="0"/>
              <a:ea typeface="Times New Roman" panose="02020603050405020304" pitchFamily="18" charset="0"/>
            </a:endParaRPr>
          </a:p>
        </p:txBody>
      </p:sp>
      <p:sp>
        <p:nvSpPr>
          <p:cNvPr id="9" name="TextBox 8" descr="137 zalo kim anh">
            <a:extLst>
              <a:ext uri="{FF2B5EF4-FFF2-40B4-BE49-F238E27FC236}">
                <a16:creationId xmlns="" xmlns:a16="http://schemas.microsoft.com/office/drawing/2014/main" id="{7B200192-9B7E-11C3-6D99-C3F2243E5468}"/>
              </a:ext>
            </a:extLst>
          </p:cNvPr>
          <p:cNvSpPr txBox="1"/>
          <p:nvPr/>
        </p:nvSpPr>
        <p:spPr>
          <a:xfrm>
            <a:off x="683455" y="1107976"/>
            <a:ext cx="9323375" cy="1815882"/>
          </a:xfrm>
          <a:prstGeom prst="rect">
            <a:avLst/>
          </a:prstGeom>
          <a:noFill/>
        </p:spPr>
        <p:txBody>
          <a:bodyPr wrap="square">
            <a:spAutoFit/>
          </a:bodyPr>
          <a:lstStyle/>
          <a:p>
            <a:pPr marL="1028700" indent="-1028700" algn="just"/>
            <a:r>
              <a:rPr lang="en-US" sz="2800" b="1">
                <a:solidFill>
                  <a:schemeClr val="accent2">
                    <a:lumMod val="50000"/>
                  </a:schemeClr>
                </a:solidFill>
                <a:effectLst/>
                <a:latin typeface="#9Slide03 AllRoundGothic" panose="020B0703020202020104" pitchFamily="34" charset="0"/>
                <a:ea typeface="Times New Roman" panose="02020603050405020304" pitchFamily="18" charset="0"/>
              </a:rPr>
              <a:t>Câu 2:</a:t>
            </a:r>
            <a:r>
              <a:rPr lang="en-US" sz="280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800">
                <a:solidFill>
                  <a:schemeClr val="accent4"/>
                </a:solidFill>
                <a:effectLst/>
                <a:latin typeface="#9Slide03 AllRoundGothic" panose="020B0703020202020104" pitchFamily="34" charset="0"/>
                <a:ea typeface="Times New Roman" panose="02020603050405020304" pitchFamily="18" charset="0"/>
              </a:rPr>
              <a:t>Xác định số chỉ của lực kế khi đo trọng lượng của các quả cân trong bảng 2.1 khi chúng được đưa lên bề mặt Mặt Trăng. Lấy gia tốc rơi tự do trên mặt trăng là 1,6 m/s</a:t>
            </a:r>
            <a:r>
              <a:rPr lang="en-US" sz="2800" baseline="30000">
                <a:solidFill>
                  <a:schemeClr val="accent4"/>
                </a:solidFill>
                <a:effectLst/>
                <a:latin typeface="#9Slide03 AllRoundGothic" panose="020B0703020202020104" pitchFamily="34" charset="0"/>
                <a:ea typeface="Times New Roman" panose="02020603050405020304" pitchFamily="18" charset="0"/>
              </a:rPr>
              <a:t>2</a:t>
            </a:r>
            <a:endParaRPr lang="en-US" sz="2800">
              <a:solidFill>
                <a:schemeClr val="accent4"/>
              </a:solidFill>
              <a:effectLst/>
              <a:latin typeface="#9Slide03 AllRoundGothic" panose="020B0703020202020104" pitchFamily="34" charset="0"/>
              <a:ea typeface="Times New Roman" panose="02020603050405020304" pitchFamily="18" charset="0"/>
            </a:endParaRPr>
          </a:p>
        </p:txBody>
      </p:sp>
      <p:grpSp>
        <p:nvGrpSpPr>
          <p:cNvPr id="10" name="组合 5" descr="137 zalo kim anh">
            <a:extLst>
              <a:ext uri="{FF2B5EF4-FFF2-40B4-BE49-F238E27FC236}">
                <a16:creationId xmlns="" xmlns:a16="http://schemas.microsoft.com/office/drawing/2014/main" id="{C47CAA61-A3CF-5835-6720-A9D8A0CBDE82}"/>
              </a:ext>
            </a:extLst>
          </p:cNvPr>
          <p:cNvGrpSpPr/>
          <p:nvPr/>
        </p:nvGrpSpPr>
        <p:grpSpPr>
          <a:xfrm>
            <a:off x="10006830" y="158109"/>
            <a:ext cx="2011680" cy="2011680"/>
            <a:chOff x="3509125" y="3996806"/>
            <a:chExt cx="1658403" cy="1660350"/>
          </a:xfrm>
        </p:grpSpPr>
        <p:sp>
          <p:nvSpPr>
            <p:cNvPr id="11" name="MH_Other_1">
              <a:extLst>
                <a:ext uri="{FF2B5EF4-FFF2-40B4-BE49-F238E27FC236}">
                  <a16:creationId xmlns="" xmlns:a16="http://schemas.microsoft.com/office/drawing/2014/main" id="{2D69D469-43BD-1629-FAA7-FD0847C00E8B}"/>
                </a:ext>
              </a:extLst>
            </p:cNvPr>
            <p:cNvSpPr/>
            <p:nvPr>
              <p:custDataLst>
                <p:tags r:id="rId2"/>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12" name="MH_SubTitle_1">
              <a:extLst>
                <a:ext uri="{FF2B5EF4-FFF2-40B4-BE49-F238E27FC236}">
                  <a16:creationId xmlns="" xmlns:a16="http://schemas.microsoft.com/office/drawing/2014/main" id="{2A977656-CC87-E54A-94B2-D7D1D29B03C5}"/>
                </a:ext>
              </a:extLst>
            </p:cNvPr>
            <p:cNvSpPr/>
            <p:nvPr>
              <p:custDataLst>
                <p:tags r:id="rId3"/>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9</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graphicFrame>
        <p:nvGraphicFramePr>
          <p:cNvPr id="14" name="Table 13" descr="137 zalo kim anh">
            <a:extLst>
              <a:ext uri="{FF2B5EF4-FFF2-40B4-BE49-F238E27FC236}">
                <a16:creationId xmlns="" xmlns:a16="http://schemas.microsoft.com/office/drawing/2014/main" id="{C18BC242-D65F-2FB1-9E4B-5FEC98A6672F}"/>
              </a:ext>
            </a:extLst>
          </p:cNvPr>
          <p:cNvGraphicFramePr>
            <a:graphicFrameLocks noGrp="1"/>
          </p:cNvGraphicFramePr>
          <p:nvPr>
            <p:extLst>
              <p:ext uri="{D42A27DB-BD31-4B8C-83A1-F6EECF244321}">
                <p14:modId xmlns:p14="http://schemas.microsoft.com/office/powerpoint/2010/main" val="2212851290"/>
              </p:ext>
            </p:extLst>
          </p:nvPr>
        </p:nvGraphicFramePr>
        <p:xfrm>
          <a:off x="683455" y="3454016"/>
          <a:ext cx="4215009" cy="3364992"/>
        </p:xfrm>
        <a:graphic>
          <a:graphicData uri="http://schemas.openxmlformats.org/drawingml/2006/table">
            <a:tbl>
              <a:tblPr firstRow="1" firstCol="1" bandRow="1">
                <a:tableStyleId>{69012ECD-51FC-41F1-AA8D-1B2483CD663E}</a:tableStyleId>
              </a:tblPr>
              <a:tblGrid>
                <a:gridCol w="1120117">
                  <a:extLst>
                    <a:ext uri="{9D8B030D-6E8A-4147-A177-3AD203B41FA5}">
                      <a16:colId xmlns="" xmlns:a16="http://schemas.microsoft.com/office/drawing/2014/main" val="1519943532"/>
                    </a:ext>
                  </a:extLst>
                </a:gridCol>
                <a:gridCol w="1603717">
                  <a:extLst>
                    <a:ext uri="{9D8B030D-6E8A-4147-A177-3AD203B41FA5}">
                      <a16:colId xmlns="" xmlns:a16="http://schemas.microsoft.com/office/drawing/2014/main" val="1631291598"/>
                    </a:ext>
                  </a:extLst>
                </a:gridCol>
                <a:gridCol w="1491175">
                  <a:extLst>
                    <a:ext uri="{9D8B030D-6E8A-4147-A177-3AD203B41FA5}">
                      <a16:colId xmlns="" xmlns:a16="http://schemas.microsoft.com/office/drawing/2014/main" val="1889040473"/>
                    </a:ext>
                  </a:extLst>
                </a:gridCol>
              </a:tblGrid>
              <a:tr h="0">
                <a:tc>
                  <a:txBody>
                    <a:bodyPr/>
                    <a:lstStyle/>
                    <a:p>
                      <a:pPr algn="ctr">
                        <a:lnSpc>
                          <a:spcPct val="115000"/>
                        </a:lnSpc>
                      </a:pPr>
                      <a:r>
                        <a:rPr lang="en-US" sz="2400">
                          <a:effectLst/>
                          <a:latin typeface="#9Slide03 AllRoundGothic" panose="020B0703020202020104" pitchFamily="34" charset="0"/>
                        </a:rPr>
                        <a:t>Số quả cân</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Khối lượng (kg)</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Trọng lượng (N)</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2608058589"/>
                  </a:ext>
                </a:extLst>
              </a:tr>
              <a:tr h="0">
                <a:tc>
                  <a:txBody>
                    <a:bodyPr/>
                    <a:lstStyle/>
                    <a:p>
                      <a:pPr algn="ctr">
                        <a:lnSpc>
                          <a:spcPct val="115000"/>
                        </a:lnSpc>
                      </a:pPr>
                      <a:r>
                        <a:rPr lang="en-US" sz="2400">
                          <a:effectLst/>
                          <a:latin typeface="#9Slide03 AllRoundGothic" panose="020B0703020202020104" pitchFamily="34" charset="0"/>
                        </a:rPr>
                        <a:t>1</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0,05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0,49</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1092226149"/>
                  </a:ext>
                </a:extLst>
              </a:tr>
              <a:tr h="0">
                <a:tc>
                  <a:txBody>
                    <a:bodyPr/>
                    <a:lstStyle/>
                    <a:p>
                      <a:pPr algn="ctr">
                        <a:lnSpc>
                          <a:spcPct val="115000"/>
                        </a:lnSpc>
                      </a:pPr>
                      <a:r>
                        <a:rPr lang="en-US" sz="2400">
                          <a:effectLst/>
                          <a:latin typeface="#9Slide03 AllRoundGothic" panose="020B0703020202020104" pitchFamily="34" charset="0"/>
                        </a:rPr>
                        <a:t>2</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0,10</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0,98</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1107002645"/>
                  </a:ext>
                </a:extLst>
              </a:tr>
              <a:tr h="0">
                <a:tc>
                  <a:txBody>
                    <a:bodyPr/>
                    <a:lstStyle/>
                    <a:p>
                      <a:pPr algn="ctr">
                        <a:lnSpc>
                          <a:spcPct val="115000"/>
                        </a:lnSpc>
                      </a:pPr>
                      <a:r>
                        <a:rPr lang="en-US" sz="2400">
                          <a:effectLst/>
                          <a:latin typeface="#9Slide03 AllRoundGothic" panose="020B0703020202020104" pitchFamily="34" charset="0"/>
                        </a:rPr>
                        <a:t>3</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0,15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1,47</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123333274"/>
                  </a:ext>
                </a:extLst>
              </a:tr>
              <a:tr h="0">
                <a:tc>
                  <a:txBody>
                    <a:bodyPr/>
                    <a:lstStyle/>
                    <a:p>
                      <a:pPr algn="ctr">
                        <a:lnSpc>
                          <a:spcPct val="115000"/>
                        </a:lnSpc>
                      </a:pPr>
                      <a:r>
                        <a:rPr lang="en-US" sz="2400">
                          <a:effectLst/>
                          <a:latin typeface="#9Slide03 AllRoundGothic" panose="020B0703020202020104" pitchFamily="34" charset="0"/>
                        </a:rPr>
                        <a:t>4</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0,20</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1,96</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266233697"/>
                  </a:ext>
                </a:extLst>
              </a:tr>
              <a:tr h="0">
                <a:tc>
                  <a:txBody>
                    <a:bodyPr/>
                    <a:lstStyle/>
                    <a:p>
                      <a:pPr algn="ctr">
                        <a:lnSpc>
                          <a:spcPct val="115000"/>
                        </a:lnSpc>
                      </a:pPr>
                      <a:r>
                        <a:rPr lang="en-US" sz="2400">
                          <a:effectLst/>
                          <a:latin typeface="#9Slide03 AllRoundGothic" panose="020B0703020202020104" pitchFamily="34" charset="0"/>
                        </a:rPr>
                        <a:t>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0,25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tc>
                  <a:txBody>
                    <a:bodyPr/>
                    <a:lstStyle/>
                    <a:p>
                      <a:pPr algn="ctr">
                        <a:lnSpc>
                          <a:spcPct val="115000"/>
                        </a:lnSpc>
                      </a:pPr>
                      <a:r>
                        <a:rPr lang="en-US" sz="2400">
                          <a:effectLst/>
                          <a:latin typeface="#9Slide03 AllRoundGothic" panose="020B0703020202020104" pitchFamily="34" charset="0"/>
                        </a:rPr>
                        <a:t>2,45</a:t>
                      </a:r>
                      <a:endParaRPr lang="en-US" sz="2400">
                        <a:solidFill>
                          <a:srgbClr val="003300"/>
                        </a:solidFill>
                        <a:effectLst/>
                        <a:latin typeface="#9Slide03 AllRoundGothic" panose="020B07030202020201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1826163642"/>
                  </a:ext>
                </a:extLst>
              </a:tr>
            </a:tbl>
          </a:graphicData>
        </a:graphic>
      </p:graphicFrame>
    </p:spTree>
    <p:custDataLst>
      <p:tags r:id="rId1"/>
    </p:custDataLst>
    <p:extLst>
      <p:ext uri="{BB962C8B-B14F-4D97-AF65-F5344CB8AC3E}">
        <p14:creationId xmlns:p14="http://schemas.microsoft.com/office/powerpoint/2010/main" val="29474869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wipe(left)">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wipe(left)">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wipe(left)">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wipe(left)">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wipe(left)">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elay 4" descr="137 zalo kim anh">
            <a:extLst>
              <a:ext uri="{FF2B5EF4-FFF2-40B4-BE49-F238E27FC236}">
                <a16:creationId xmlns="" xmlns:a16="http://schemas.microsoft.com/office/drawing/2014/main" id="{60D420D6-94B0-8725-0ADC-C2D94A54B11A}"/>
              </a:ext>
            </a:extLst>
          </p:cNvPr>
          <p:cNvSpPr/>
          <p:nvPr/>
        </p:nvSpPr>
        <p:spPr>
          <a:xfrm rot="5400000">
            <a:off x="9921238" y="1718545"/>
            <a:ext cx="880403" cy="2976099"/>
          </a:xfrm>
          <a:prstGeom prst="flowChartDelay">
            <a:avLst/>
          </a:prstGeom>
          <a:pattFill prst="dashHorz">
            <a:fgClr>
              <a:schemeClr val="accent5"/>
            </a:fgClr>
            <a:bgClr>
              <a:schemeClr val="bg1"/>
            </a:bgClr>
          </a:patt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组合 23" descr="137 zalo kim anh"/>
          <p:cNvGrpSpPr/>
          <p:nvPr/>
        </p:nvGrpSpPr>
        <p:grpSpPr>
          <a:xfrm>
            <a:off x="567531" y="457653"/>
            <a:ext cx="614363" cy="392543"/>
            <a:chOff x="3672114" y="-827314"/>
            <a:chExt cx="396844" cy="142875"/>
          </a:xfrm>
        </p:grpSpPr>
        <p:cxnSp>
          <p:nvCxnSpPr>
            <p:cNvPr id="30" name="直接连接符 29"/>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2" name="Title 1" descr="137 zalo kim anh">
            <a:extLst>
              <a:ext uri="{FF2B5EF4-FFF2-40B4-BE49-F238E27FC236}">
                <a16:creationId xmlns="" xmlns:a16="http://schemas.microsoft.com/office/drawing/2014/main" id="{36331BB1-CBCB-3566-D26E-92FE4BA26A14}"/>
              </a:ext>
            </a:extLst>
          </p:cNvPr>
          <p:cNvSpPr txBox="1">
            <a:spLocks/>
          </p:cNvSpPr>
          <p:nvPr/>
        </p:nvSpPr>
        <p:spPr>
          <a:xfrm>
            <a:off x="1463240" y="301594"/>
            <a:ext cx="3066557" cy="693283"/>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rPr>
              <a:t>VẬN DỤNG</a:t>
            </a:r>
            <a:endParaRPr kumimoji="0" lang="en-US" sz="4400" b="0" i="0" u="none" strike="noStrike" kern="1200" cap="none" spc="0" normalizeH="0" baseline="0" noProof="0" dirty="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endParaRPr>
          </a:p>
        </p:txBody>
      </p:sp>
      <p:grpSp>
        <p:nvGrpSpPr>
          <p:cNvPr id="7" name="组合 5" descr="137 zalo kim anh">
            <a:extLst>
              <a:ext uri="{FF2B5EF4-FFF2-40B4-BE49-F238E27FC236}">
                <a16:creationId xmlns="" xmlns:a16="http://schemas.microsoft.com/office/drawing/2014/main" id="{F94DAC50-21E6-FCD7-FE8A-EBD30699C6FD}"/>
              </a:ext>
            </a:extLst>
          </p:cNvPr>
          <p:cNvGrpSpPr/>
          <p:nvPr/>
        </p:nvGrpSpPr>
        <p:grpSpPr>
          <a:xfrm>
            <a:off x="10006830" y="158109"/>
            <a:ext cx="2011680" cy="2011680"/>
            <a:chOff x="3509125" y="3996806"/>
            <a:chExt cx="1658403" cy="1660350"/>
          </a:xfrm>
        </p:grpSpPr>
        <p:sp>
          <p:nvSpPr>
            <p:cNvPr id="9" name="MH_Other_1">
              <a:extLst>
                <a:ext uri="{FF2B5EF4-FFF2-40B4-BE49-F238E27FC236}">
                  <a16:creationId xmlns="" xmlns:a16="http://schemas.microsoft.com/office/drawing/2014/main" id="{D87C580A-C9E9-9C7A-75BE-66F077AC495B}"/>
                </a:ext>
              </a:extLst>
            </p:cNvPr>
            <p:cNvSpPr/>
            <p:nvPr>
              <p:custDataLst>
                <p:tags r:id="rId2"/>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10" name="MH_SubTitle_1">
              <a:extLst>
                <a:ext uri="{FF2B5EF4-FFF2-40B4-BE49-F238E27FC236}">
                  <a16:creationId xmlns="" xmlns:a16="http://schemas.microsoft.com/office/drawing/2014/main" id="{A5CB4CA6-5201-1810-FD77-843CD95FAB6B}"/>
                </a:ext>
              </a:extLst>
            </p:cNvPr>
            <p:cNvSpPr/>
            <p:nvPr>
              <p:custDataLst>
                <p:tags r:id="rId3"/>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9</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sp>
        <p:nvSpPr>
          <p:cNvPr id="4" name="TextBox 3" descr="137 zalo kim anh">
            <a:extLst>
              <a:ext uri="{FF2B5EF4-FFF2-40B4-BE49-F238E27FC236}">
                <a16:creationId xmlns="" xmlns:a16="http://schemas.microsoft.com/office/drawing/2014/main" id="{3CD329C4-6F01-0193-DCF9-BEF99D1FC6E3}"/>
              </a:ext>
            </a:extLst>
          </p:cNvPr>
          <p:cNvSpPr txBox="1"/>
          <p:nvPr/>
        </p:nvSpPr>
        <p:spPr>
          <a:xfrm>
            <a:off x="567530" y="1214539"/>
            <a:ext cx="9439299" cy="1200329"/>
          </a:xfrm>
          <a:prstGeom prst="rect">
            <a:avLst/>
          </a:prstGeom>
          <a:noFill/>
        </p:spPr>
        <p:txBody>
          <a:bodyPr wrap="square">
            <a:spAutoFit/>
          </a:bodyPr>
          <a:lstStyle/>
          <a:p>
            <a:pPr marL="1028700" indent="-1028700" algn="just"/>
            <a:r>
              <a:rPr lang="en-US" sz="2400" b="1">
                <a:solidFill>
                  <a:schemeClr val="accent2">
                    <a:lumMod val="50000"/>
                  </a:schemeClr>
                </a:solidFill>
                <a:effectLst/>
                <a:latin typeface="#9Slide03 AllRoundGothic" panose="020B0703020202020104" pitchFamily="34" charset="0"/>
                <a:ea typeface="Times New Roman" panose="02020603050405020304" pitchFamily="18" charset="0"/>
              </a:rPr>
              <a:t>Câu 3:</a:t>
            </a:r>
            <a:r>
              <a:rPr lang="en-US" sz="240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a:solidFill>
                  <a:schemeClr val="accent4"/>
                </a:solidFill>
                <a:effectLst/>
                <a:latin typeface="#9Slide03 AllRoundGothic" panose="020B0703020202020104" pitchFamily="34" charset="0"/>
                <a:ea typeface="Times New Roman" panose="02020603050405020304" pitchFamily="18" charset="0"/>
              </a:rPr>
              <a:t>Đặt một cái bát bằng kim loại lên mặt nước như thế nào để nó nổi trên bề mặt? Từ đó, rút ra nguyên tắc để chế tạo tàu, thuyền.</a:t>
            </a:r>
          </a:p>
        </p:txBody>
      </p:sp>
      <p:pic>
        <p:nvPicPr>
          <p:cNvPr id="5124" name="Picture 4" descr="137 zalo kim anh">
            <a:extLst>
              <a:ext uri="{FF2B5EF4-FFF2-40B4-BE49-F238E27FC236}">
                <a16:creationId xmlns="" xmlns:a16="http://schemas.microsoft.com/office/drawing/2014/main" id="{13FDE6B6-04C6-5FAD-296A-90F34C7ED7D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473" t="25735" r="13592" b="25330"/>
          <a:stretch/>
        </p:blipFill>
        <p:spPr bwMode="auto">
          <a:xfrm>
            <a:off x="9355599" y="2305997"/>
            <a:ext cx="2011680" cy="93840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137 zalo kim anh">
            <a:extLst>
              <a:ext uri="{FF2B5EF4-FFF2-40B4-BE49-F238E27FC236}">
                <a16:creationId xmlns="" xmlns:a16="http://schemas.microsoft.com/office/drawing/2014/main" id="{2FB22785-2D58-A69E-DC18-C536679408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000" t="7687" r="15500" b="8306"/>
          <a:stretch/>
        </p:blipFill>
        <p:spPr bwMode="auto">
          <a:xfrm>
            <a:off x="8873392" y="3810360"/>
            <a:ext cx="3312631" cy="304691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descr="137 zalo kim anh">
            <a:extLst>
              <a:ext uri="{FF2B5EF4-FFF2-40B4-BE49-F238E27FC236}">
                <a16:creationId xmlns="" xmlns:a16="http://schemas.microsoft.com/office/drawing/2014/main" id="{FD0C64D9-60EF-EE35-4301-5809917AC103}"/>
              </a:ext>
            </a:extLst>
          </p:cNvPr>
          <p:cNvSpPr txBox="1"/>
          <p:nvPr/>
        </p:nvSpPr>
        <p:spPr>
          <a:xfrm>
            <a:off x="567530" y="2559981"/>
            <a:ext cx="8100220" cy="830997"/>
          </a:xfrm>
          <a:prstGeom prst="rect">
            <a:avLst/>
          </a:prstGeom>
          <a:solidFill>
            <a:schemeClr val="accent1">
              <a:lumMod val="90000"/>
            </a:schemeClr>
          </a:solidFill>
        </p:spPr>
        <p:txBody>
          <a:bodyPr wrap="square">
            <a:spAutoFit/>
          </a:bodyPr>
          <a:lstStyle/>
          <a:p>
            <a:pPr algn="just"/>
            <a:r>
              <a:rPr lang="vi-VN" sz="2400" b="0" i="0">
                <a:solidFill>
                  <a:schemeClr val="bg1"/>
                </a:solidFill>
                <a:effectLst/>
                <a:latin typeface="#9Slide03 AllRoundGothic" panose="020B0703020202020104" pitchFamily="34" charset="0"/>
              </a:rPr>
              <a:t>Một vật sẽ chìm nếu nó phần thể tích nước bị chiếm nhẹ hơn phần thể tích của vật chìm dưới nước.</a:t>
            </a:r>
          </a:p>
        </p:txBody>
      </p:sp>
      <p:sp>
        <p:nvSpPr>
          <p:cNvPr id="27" name="TextBox 26" descr="137 zalo kim anh">
            <a:extLst>
              <a:ext uri="{FF2B5EF4-FFF2-40B4-BE49-F238E27FC236}">
                <a16:creationId xmlns="" xmlns:a16="http://schemas.microsoft.com/office/drawing/2014/main" id="{A406DCD4-F127-0D8A-77E2-493DDAD047D1}"/>
              </a:ext>
            </a:extLst>
          </p:cNvPr>
          <p:cNvSpPr txBox="1"/>
          <p:nvPr/>
        </p:nvSpPr>
        <p:spPr>
          <a:xfrm>
            <a:off x="342511" y="3585276"/>
            <a:ext cx="8530879" cy="3046988"/>
          </a:xfrm>
          <a:prstGeom prst="rect">
            <a:avLst/>
          </a:prstGeom>
          <a:noFill/>
        </p:spPr>
        <p:txBody>
          <a:bodyPr wrap="square">
            <a:spAutoFit/>
          </a:bodyPr>
          <a:lstStyle/>
          <a:p>
            <a:pPr marL="342900" indent="-342900" algn="just"/>
            <a:r>
              <a:rPr lang="vi-VN" sz="2400" b="0" i="0" dirty="0">
                <a:solidFill>
                  <a:schemeClr val="accent2">
                    <a:lumMod val="50000"/>
                  </a:schemeClr>
                </a:solidFill>
                <a:effectLst/>
                <a:latin typeface="#9Slide03 AllRoundGothic" panose="020B0703020202020104" pitchFamily="34" charset="0"/>
                <a:sym typeface="Wingdings" panose="05000000000000000000" pitchFamily="2" charset="2"/>
              </a:rPr>
              <a:t></a:t>
            </a:r>
            <a:r>
              <a:rPr lang="en-US" sz="2400" b="0" i="0" dirty="0">
                <a:solidFill>
                  <a:schemeClr val="accent2">
                    <a:lumMod val="50000"/>
                  </a:schemeClr>
                </a:solidFill>
                <a:effectLst/>
                <a:latin typeface="#9Slide03 AllRoundGothic" panose="020B0703020202020104" pitchFamily="34" charset="0"/>
                <a:sym typeface="Wingdings" panose="05000000000000000000" pitchFamily="2" charset="2"/>
              </a:rPr>
              <a:t> </a:t>
            </a:r>
            <a:r>
              <a:rPr lang="vi-VN" sz="2400" b="0" i="0" dirty="0">
                <a:solidFill>
                  <a:schemeClr val="accent2">
                    <a:lumMod val="50000"/>
                  </a:schemeClr>
                </a:solidFill>
                <a:effectLst/>
                <a:latin typeface="#9Slide03 AllRoundGothic" panose="020B0703020202020104" pitchFamily="34" charset="0"/>
              </a:rPr>
              <a:t>Muốn để một bát kim loại lên mặt nước </a:t>
            </a:r>
            <a:r>
              <a:rPr lang="vi-VN" sz="2400" b="0" i="0" dirty="0">
                <a:solidFill>
                  <a:srgbClr val="000000"/>
                </a:solidFill>
                <a:effectLst/>
                <a:latin typeface="#9Slide03 AllRoundGothic" panose="020B0703020202020104" pitchFamily="34" charset="0"/>
              </a:rPr>
              <a:t>thì ta đặt ngửa bát trên măt nước sao cho bên trong bát không có nước hoặc vật nặng hơn phần nước bị chiếm chỗ.</a:t>
            </a:r>
          </a:p>
          <a:p>
            <a:pPr marL="342900" indent="-342900" algn="just"/>
            <a:r>
              <a:rPr lang="vi-VN" sz="2400" b="0" i="0" dirty="0">
                <a:solidFill>
                  <a:schemeClr val="accent2">
                    <a:lumMod val="50000"/>
                  </a:schemeClr>
                </a:solidFill>
                <a:effectLst/>
                <a:latin typeface="#9Slide03 AllRoundGothic" panose="020B0703020202020104" pitchFamily="34" charset="0"/>
                <a:sym typeface="Wingdings" panose="05000000000000000000" pitchFamily="2" charset="2"/>
              </a:rPr>
              <a:t></a:t>
            </a:r>
            <a:r>
              <a:rPr lang="en-US" sz="2400" b="0" i="0" dirty="0">
                <a:solidFill>
                  <a:schemeClr val="accent2">
                    <a:lumMod val="50000"/>
                  </a:schemeClr>
                </a:solidFill>
                <a:effectLst/>
                <a:latin typeface="#9Slide03 AllRoundGothic" panose="020B0703020202020104" pitchFamily="34" charset="0"/>
                <a:sym typeface="Wingdings" panose="05000000000000000000" pitchFamily="2" charset="2"/>
              </a:rPr>
              <a:t> </a:t>
            </a:r>
            <a:r>
              <a:rPr lang="vi-VN" sz="2400" b="0" i="0">
                <a:solidFill>
                  <a:schemeClr val="accent2">
                    <a:lumMod val="50000"/>
                  </a:schemeClr>
                </a:solidFill>
                <a:effectLst/>
                <a:latin typeface="#9Slide03 AllRoundGothic" panose="020B0703020202020104" pitchFamily="34" charset="0"/>
              </a:rPr>
              <a:t>Nguyên tắc chế tạo tàu: </a:t>
            </a:r>
            <a:r>
              <a:rPr lang="vi-VN" sz="2400" b="0" i="0">
                <a:solidFill>
                  <a:srgbClr val="000000"/>
                </a:solidFill>
                <a:effectLst/>
                <a:latin typeface="#9Slide03 AllRoundGothic" panose="020B0703020202020104" pitchFamily="34" charset="0"/>
              </a:rPr>
              <a:t>Nếu tàu càng lớn thì trọng lượng nước mà tàu chiếm chỗ càng lớn, sức đẩy mà tàu thu được cũng càng lớn, vì vậy nguyên tắc chế tạo tàu, thuyền đó là làm càng lớn, càng nhiều khoang tàu thì tàu và thuyền sẽ càng dễ nổi.</a:t>
            </a:r>
          </a:p>
        </p:txBody>
      </p:sp>
    </p:spTree>
    <p:custDataLst>
      <p:tags r:id="rId1"/>
    </p:custDataLst>
    <p:extLst>
      <p:ext uri="{BB962C8B-B14F-4D97-AF65-F5344CB8AC3E}">
        <p14:creationId xmlns:p14="http://schemas.microsoft.com/office/powerpoint/2010/main" val="69972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32" presetClass="emph" presetSubtype="0" repeatCount="indefinite" fill="hold" nodeType="withEffect">
                                  <p:stCondLst>
                                    <p:cond delay="0"/>
                                  </p:stCondLst>
                                  <p:childTnLst>
                                    <p:animRot by="120000">
                                      <p:cBhvr>
                                        <p:cTn id="19" dur="200" fill="hold">
                                          <p:stCondLst>
                                            <p:cond delay="0"/>
                                          </p:stCondLst>
                                        </p:cTn>
                                        <p:tgtEl>
                                          <p:spTgt spid="5124"/>
                                        </p:tgtEl>
                                        <p:attrNameLst>
                                          <p:attrName>r</p:attrName>
                                        </p:attrNameLst>
                                      </p:cBhvr>
                                    </p:animRot>
                                    <p:animRot by="-240000">
                                      <p:cBhvr>
                                        <p:cTn id="20" dur="400" fill="hold">
                                          <p:stCondLst>
                                            <p:cond delay="400"/>
                                          </p:stCondLst>
                                        </p:cTn>
                                        <p:tgtEl>
                                          <p:spTgt spid="5124"/>
                                        </p:tgtEl>
                                        <p:attrNameLst>
                                          <p:attrName>r</p:attrName>
                                        </p:attrNameLst>
                                      </p:cBhvr>
                                    </p:animRot>
                                    <p:animRot by="240000">
                                      <p:cBhvr>
                                        <p:cTn id="21" dur="400" fill="hold">
                                          <p:stCondLst>
                                            <p:cond delay="800"/>
                                          </p:stCondLst>
                                        </p:cTn>
                                        <p:tgtEl>
                                          <p:spTgt spid="5124"/>
                                        </p:tgtEl>
                                        <p:attrNameLst>
                                          <p:attrName>r</p:attrName>
                                        </p:attrNameLst>
                                      </p:cBhvr>
                                    </p:animRot>
                                    <p:animRot by="-240000">
                                      <p:cBhvr>
                                        <p:cTn id="22" dur="400" fill="hold">
                                          <p:stCondLst>
                                            <p:cond delay="1200"/>
                                          </p:stCondLst>
                                        </p:cTn>
                                        <p:tgtEl>
                                          <p:spTgt spid="5124"/>
                                        </p:tgtEl>
                                        <p:attrNameLst>
                                          <p:attrName>r</p:attrName>
                                        </p:attrNameLst>
                                      </p:cBhvr>
                                    </p:animRot>
                                    <p:animRot by="120000">
                                      <p:cBhvr>
                                        <p:cTn id="23" dur="400" fill="hold">
                                          <p:stCondLst>
                                            <p:cond delay="1600"/>
                                          </p:stCondLst>
                                        </p:cTn>
                                        <p:tgtEl>
                                          <p:spTgt spid="5124"/>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7">
                                            <p:txEl>
                                              <p:pRg st="0" end="0"/>
                                            </p:txEl>
                                          </p:spTgt>
                                        </p:tgtEl>
                                        <p:attrNameLst>
                                          <p:attrName>style.visibility</p:attrName>
                                        </p:attrNameLst>
                                      </p:cBhvr>
                                      <p:to>
                                        <p:strVal val="visible"/>
                                      </p:to>
                                    </p:set>
                                    <p:animEffect transition="in" filter="wipe(left)">
                                      <p:cBhvr>
                                        <p:cTn id="28" dur="500"/>
                                        <p:tgtEl>
                                          <p:spTgt spid="2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
                                            <p:txEl>
                                              <p:pRg st="1" end="1"/>
                                            </p:txEl>
                                          </p:spTgt>
                                        </p:tgtEl>
                                        <p:attrNameLst>
                                          <p:attrName>style.visibility</p:attrName>
                                        </p:attrNameLst>
                                      </p:cBhvr>
                                      <p:to>
                                        <p:strVal val="visible"/>
                                      </p:to>
                                    </p:set>
                                    <p:animEffect transition="in" filter="wipe(left)">
                                      <p:cBhvr>
                                        <p:cTn id="33"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descr="137 zalo kim anh"/>
          <p:cNvGrpSpPr/>
          <p:nvPr/>
        </p:nvGrpSpPr>
        <p:grpSpPr>
          <a:xfrm>
            <a:off x="567531" y="457653"/>
            <a:ext cx="614363" cy="392543"/>
            <a:chOff x="3672114" y="-827314"/>
            <a:chExt cx="396844" cy="142875"/>
          </a:xfrm>
        </p:grpSpPr>
        <p:cxnSp>
          <p:nvCxnSpPr>
            <p:cNvPr id="30" name="直接连接符 29"/>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2" name="Title 1" descr="137 zalo kim anh">
            <a:extLst>
              <a:ext uri="{FF2B5EF4-FFF2-40B4-BE49-F238E27FC236}">
                <a16:creationId xmlns="" xmlns:a16="http://schemas.microsoft.com/office/drawing/2014/main" id="{36331BB1-CBCB-3566-D26E-92FE4BA26A14}"/>
              </a:ext>
            </a:extLst>
          </p:cNvPr>
          <p:cNvSpPr txBox="1">
            <a:spLocks/>
          </p:cNvSpPr>
          <p:nvPr/>
        </p:nvSpPr>
        <p:spPr>
          <a:xfrm>
            <a:off x="1463240" y="301594"/>
            <a:ext cx="3066557" cy="693283"/>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rPr>
              <a:t>VẬN DỤNG</a:t>
            </a:r>
            <a:endParaRPr kumimoji="0" lang="en-US" sz="4400" b="0" i="0" u="none" strike="noStrike" kern="1200" cap="none" spc="0" normalizeH="0" baseline="0" noProof="0" dirty="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endParaRPr>
          </a:p>
        </p:txBody>
      </p:sp>
      <p:sp>
        <p:nvSpPr>
          <p:cNvPr id="6" name="TextBox 5" descr="137 zalo kim anh">
            <a:extLst>
              <a:ext uri="{FF2B5EF4-FFF2-40B4-BE49-F238E27FC236}">
                <a16:creationId xmlns="" xmlns:a16="http://schemas.microsoft.com/office/drawing/2014/main" id="{81E42D11-95C9-6D9F-A2B5-06EA014840CD}"/>
              </a:ext>
            </a:extLst>
          </p:cNvPr>
          <p:cNvSpPr txBox="1"/>
          <p:nvPr/>
        </p:nvSpPr>
        <p:spPr>
          <a:xfrm>
            <a:off x="567531" y="1046466"/>
            <a:ext cx="9439299" cy="2308324"/>
          </a:xfrm>
          <a:prstGeom prst="rect">
            <a:avLst/>
          </a:prstGeom>
          <a:noFill/>
        </p:spPr>
        <p:txBody>
          <a:bodyPr wrap="square">
            <a:spAutoFit/>
          </a:bodyPr>
          <a:lstStyle/>
          <a:p>
            <a:pPr algn="just"/>
            <a:r>
              <a:rPr lang="en-US" sz="2400" b="1">
                <a:solidFill>
                  <a:schemeClr val="accent2">
                    <a:lumMod val="50000"/>
                  </a:schemeClr>
                </a:solidFill>
                <a:effectLst/>
                <a:latin typeface="#9Slide03 AllRoundGothic" panose="020B0703020202020104" pitchFamily="34" charset="0"/>
                <a:ea typeface="Times New Roman" panose="02020603050405020304" pitchFamily="18" charset="0"/>
              </a:rPr>
              <a:t>Câu 4:</a:t>
            </a:r>
            <a:r>
              <a:rPr lang="en-US" sz="2400">
                <a:solidFill>
                  <a:schemeClr val="accent2">
                    <a:lumMod val="50000"/>
                  </a:schemeClr>
                </a:solidFill>
                <a:effectLst/>
                <a:latin typeface="#9Slide03 AllRoundGothic" panose="020B0703020202020104" pitchFamily="34" charset="0"/>
                <a:ea typeface="Times New Roman" panose="02020603050405020304" pitchFamily="18" charset="0"/>
              </a:rPr>
              <a:t> </a:t>
            </a:r>
            <a:r>
              <a:rPr lang="en-US" sz="2400">
                <a:solidFill>
                  <a:schemeClr val="accent4"/>
                </a:solidFill>
                <a:effectLst/>
                <a:latin typeface="#9Slide03 AllRoundGothic" panose="020B0703020202020104" pitchFamily="34" charset="0"/>
                <a:ea typeface="Times New Roman" panose="02020603050405020304" pitchFamily="18" charset="0"/>
              </a:rPr>
              <a:t>Chế tạo hệ thống dù để thả một quả trứng từ độ cao 10 m xuống đất mà trứng không vỡ. Các nội dung cần báo cáo sau thử nghiệm:</a:t>
            </a:r>
          </a:p>
          <a:p>
            <a:pPr algn="just"/>
            <a:r>
              <a:rPr lang="en-US" sz="2400">
                <a:solidFill>
                  <a:schemeClr val="accent4"/>
                </a:solidFill>
                <a:effectLst/>
                <a:latin typeface="#9Slide03 AllRoundGothic" panose="020B0703020202020104" pitchFamily="34" charset="0"/>
                <a:ea typeface="Times New Roman" panose="02020603050405020304" pitchFamily="18" charset="0"/>
              </a:rPr>
              <a:t>- Khoảng thời gian chuyển động của hệ thống dù để quả trứng không vỡ khi chạm đất.</a:t>
            </a:r>
          </a:p>
          <a:p>
            <a:pPr algn="just"/>
            <a:r>
              <a:rPr lang="en-US" sz="2400">
                <a:solidFill>
                  <a:schemeClr val="accent4"/>
                </a:solidFill>
                <a:effectLst/>
                <a:latin typeface="#9Slide03 AllRoundGothic" panose="020B0703020202020104" pitchFamily="34" charset="0"/>
                <a:ea typeface="Times New Roman" panose="02020603050405020304" pitchFamily="18" charset="0"/>
              </a:rPr>
              <a:t>- Hình dạng và kích thước của hệ thống dù</a:t>
            </a:r>
          </a:p>
        </p:txBody>
      </p:sp>
      <p:grpSp>
        <p:nvGrpSpPr>
          <p:cNvPr id="7" name="组合 5" descr="137 zalo kim anh">
            <a:extLst>
              <a:ext uri="{FF2B5EF4-FFF2-40B4-BE49-F238E27FC236}">
                <a16:creationId xmlns="" xmlns:a16="http://schemas.microsoft.com/office/drawing/2014/main" id="{F94DAC50-21E6-FCD7-FE8A-EBD30699C6FD}"/>
              </a:ext>
            </a:extLst>
          </p:cNvPr>
          <p:cNvGrpSpPr/>
          <p:nvPr/>
        </p:nvGrpSpPr>
        <p:grpSpPr>
          <a:xfrm>
            <a:off x="10006830" y="158109"/>
            <a:ext cx="2011680" cy="2011680"/>
            <a:chOff x="3509125" y="3996806"/>
            <a:chExt cx="1658403" cy="1660350"/>
          </a:xfrm>
        </p:grpSpPr>
        <p:sp>
          <p:nvSpPr>
            <p:cNvPr id="9" name="MH_Other_1">
              <a:extLst>
                <a:ext uri="{FF2B5EF4-FFF2-40B4-BE49-F238E27FC236}">
                  <a16:creationId xmlns="" xmlns:a16="http://schemas.microsoft.com/office/drawing/2014/main" id="{D87C580A-C9E9-9C7A-75BE-66F077AC495B}"/>
                </a:ext>
              </a:extLst>
            </p:cNvPr>
            <p:cNvSpPr/>
            <p:nvPr>
              <p:custDataLst>
                <p:tags r:id="rId2"/>
              </p:custDataLst>
            </p:nvPr>
          </p:nvSpPr>
          <p:spPr>
            <a:xfrm>
              <a:off x="3509125" y="3996806"/>
              <a:ext cx="1658403" cy="1660350"/>
            </a:xfrm>
            <a:prstGeom prst="ellipse">
              <a:avLst/>
            </a:prstGeom>
            <a:solidFill>
              <a:schemeClr val="accent3"/>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a:defRPr/>
              </a:pPr>
              <a:endParaRPr lang="zh-CN" altLang="en-US">
                <a:solidFill>
                  <a:srgbClr val="4D4D4D"/>
                </a:solidFill>
                <a:latin typeface="迷你简准圆" panose="03000509000000000000" pitchFamily="65" charset="-122"/>
                <a:ea typeface="迷你简准圆" panose="03000509000000000000" pitchFamily="65" charset="-122"/>
              </a:endParaRPr>
            </a:p>
          </p:txBody>
        </p:sp>
        <p:sp>
          <p:nvSpPr>
            <p:cNvPr id="10" name="MH_SubTitle_1">
              <a:extLst>
                <a:ext uri="{FF2B5EF4-FFF2-40B4-BE49-F238E27FC236}">
                  <a16:creationId xmlns="" xmlns:a16="http://schemas.microsoft.com/office/drawing/2014/main" id="{A5CB4CA6-5201-1810-FD77-843CD95FAB6B}"/>
                </a:ext>
              </a:extLst>
            </p:cNvPr>
            <p:cNvSpPr/>
            <p:nvPr>
              <p:custDataLst>
                <p:tags r:id="rId3"/>
              </p:custDataLst>
            </p:nvPr>
          </p:nvSpPr>
          <p:spPr>
            <a:xfrm>
              <a:off x="3648792" y="4137101"/>
              <a:ext cx="1379398" cy="1379398"/>
            </a:xfrm>
            <a:prstGeom prst="ellipse">
              <a:avLst/>
            </a:prstGeom>
            <a:solidFill>
              <a:srgbClr val="FFFFFF"/>
            </a:solidFill>
            <a:ln w="12700" cmpd="sng">
              <a:noFill/>
            </a:ln>
            <a:effectLst>
              <a:innerShdw blurRad="63500" dist="50800" dir="19800000">
                <a:schemeClr val="tx1">
                  <a:lumMod val="65000"/>
                  <a:lumOff val="35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scene3d>
                <a:camera prst="orthographicFront"/>
                <a:lightRig rig="threePt" dir="t"/>
              </a:scene3d>
              <a:sp3d contourW="12700"/>
            </a:bodyPr>
            <a:lstStyle/>
            <a:p>
              <a:pPr algn="ctr">
                <a:defRPr/>
              </a:pPr>
              <a:r>
                <a:rPr lang="en-US" altLang="zh-CN" sz="2400" b="1">
                  <a:solidFill>
                    <a:srgbClr val="4D4D4D"/>
                  </a:solidFill>
                  <a:latin typeface="#9Slide03 AllRoundGothic" panose="020B0703020202020104" pitchFamily="34" charset="0"/>
                  <a:ea typeface="迷你简准圆" panose="03000509000000000000" pitchFamily="65" charset="-122"/>
                </a:rPr>
                <a:t>PHIẾU HỌC TẬP SỐ 6</a:t>
              </a:r>
              <a:endParaRPr lang="zh-CN" altLang="en-US" sz="2400" b="1" dirty="0">
                <a:solidFill>
                  <a:srgbClr val="4D4D4D"/>
                </a:solidFill>
                <a:latin typeface="#9Slide03 AllRoundGothic" panose="020B0703020202020104" pitchFamily="34" charset="0"/>
                <a:ea typeface="迷你简准圆" panose="03000509000000000000" pitchFamily="65" charset="-122"/>
              </a:endParaRPr>
            </a:p>
          </p:txBody>
        </p:sp>
      </p:grpSp>
      <p:pic>
        <p:nvPicPr>
          <p:cNvPr id="7170" name="Picture 2" descr="137 zalo kim anh">
            <a:extLst>
              <a:ext uri="{FF2B5EF4-FFF2-40B4-BE49-F238E27FC236}">
                <a16:creationId xmlns="" xmlns:a16="http://schemas.microsoft.com/office/drawing/2014/main" id="{0161A8B8-EEFC-D5F9-B74E-40C56C38BF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4971" y="2977323"/>
            <a:ext cx="3863539" cy="386353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TextBox 11" descr="137 zalo kim anh">
                <a:extLst>
                  <a:ext uri="{FF2B5EF4-FFF2-40B4-BE49-F238E27FC236}">
                    <a16:creationId xmlns="" xmlns:a16="http://schemas.microsoft.com/office/drawing/2014/main" id="{95430D0D-3AC6-5E16-4246-467FC984F138}"/>
                  </a:ext>
                </a:extLst>
              </p:cNvPr>
              <p:cNvSpPr txBox="1"/>
              <p:nvPr/>
            </p:nvSpPr>
            <p:spPr>
              <a:xfrm>
                <a:off x="567531" y="3720114"/>
                <a:ext cx="7587440" cy="2599045"/>
              </a:xfrm>
              <a:prstGeom prst="rect">
                <a:avLst/>
              </a:prstGeom>
              <a:noFill/>
            </p:spPr>
            <p:txBody>
              <a:bodyPr wrap="square">
                <a:spAutoFit/>
              </a:bodyPr>
              <a:lstStyle/>
              <a:p>
                <a:pPr algn="just">
                  <a:lnSpc>
                    <a:spcPct val="115000"/>
                  </a:lnSpc>
                </a:pPr>
                <a:r>
                  <a:rPr lang="en-US" sz="2400">
                    <a:solidFill>
                      <a:srgbClr val="000000"/>
                    </a:solidFill>
                    <a:effectLst/>
                    <a:latin typeface="#9Slide03 AllRoundGothic" panose="020B0703020202020104" pitchFamily="34" charset="0"/>
                    <a:ea typeface="Times New Roman" panose="02020603050405020304" pitchFamily="18" charset="0"/>
                  </a:rPr>
                  <a:t>- Thời gian chuyển động của hệ thống dù để quả trứng không vỡ khi chạm đất là: </a:t>
                </a:r>
                <a:endParaRPr lang="en-US" sz="2400">
                  <a:effectLst/>
                  <a:latin typeface="#9Slide03 AllRoundGothic" panose="020B0703020202020104" pitchFamily="34" charset="0"/>
                  <a:ea typeface="Times New Roman" panose="02020603050405020304" pitchFamily="18" charset="0"/>
                </a:endParaRPr>
              </a:p>
              <a:p>
                <a:pPr algn="just">
                  <a:lnSpc>
                    <a:spcPct val="115000"/>
                  </a:lnSpc>
                </a:pPr>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𝑡</m:t>
                      </m:r>
                      <m:r>
                        <a:rPr lang="en-US" sz="2400" i="1">
                          <a:solidFill>
                            <a:srgbClr val="000000"/>
                          </a:solidFill>
                          <a:effectLst/>
                          <a:latin typeface="Cambria Math" panose="02040503050406030204" pitchFamily="18" charset="0"/>
                          <a:ea typeface="Times New Roman" panose="02020603050405020304" pitchFamily="18" charset="0"/>
                        </a:rPr>
                        <m:t>=</m:t>
                      </m:r>
                      <m:rad>
                        <m:radPr>
                          <m:degHide m:val="on"/>
                          <m:ctrlPr>
                            <a:rPr lang="en-US" sz="2400" i="1">
                              <a:solidFill>
                                <a:srgbClr val="000000"/>
                              </a:solidFill>
                              <a:effectLst/>
                              <a:latin typeface="Cambria Math"/>
                              <a:ea typeface="Times New Roman" panose="02020603050405020304" pitchFamily="18" charset="0"/>
                            </a:rPr>
                          </m:ctrlPr>
                        </m:radPr>
                        <m:deg/>
                        <m:e>
                          <m:f>
                            <m:fPr>
                              <m:ctrlPr>
                                <a:rPr lang="en-US" sz="2400" i="1">
                                  <a:solidFill>
                                    <a:srgbClr val="000000"/>
                                  </a:solidFill>
                                  <a:effectLst/>
                                  <a:latin typeface="Cambria Math"/>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2</m:t>
                              </m:r>
                              <m:r>
                                <a:rPr lang="en-US" sz="2400" i="1">
                                  <a:solidFill>
                                    <a:srgbClr val="000000"/>
                                  </a:solidFill>
                                  <a:effectLst/>
                                  <a:latin typeface="Cambria Math" panose="02040503050406030204" pitchFamily="18" charset="0"/>
                                  <a:ea typeface="Times New Roman" panose="02020603050405020304" pitchFamily="18" charset="0"/>
                                </a:rPr>
                                <m:t>h</m:t>
                              </m:r>
                            </m:num>
                            <m:den>
                              <m:r>
                                <a:rPr lang="en-US" sz="2400" i="1">
                                  <a:solidFill>
                                    <a:srgbClr val="000000"/>
                                  </a:solidFill>
                                  <a:effectLst/>
                                  <a:latin typeface="Cambria Math" panose="02040503050406030204" pitchFamily="18" charset="0"/>
                                  <a:ea typeface="Times New Roman" panose="02020603050405020304" pitchFamily="18" charset="0"/>
                                </a:rPr>
                                <m:t>𝑔</m:t>
                              </m:r>
                            </m:den>
                          </m:f>
                        </m:e>
                      </m:rad>
                      <m:r>
                        <a:rPr lang="en-US" sz="2400" i="1">
                          <a:solidFill>
                            <a:srgbClr val="000000"/>
                          </a:solidFill>
                          <a:effectLst/>
                          <a:latin typeface="Cambria Math" panose="02040503050406030204" pitchFamily="18" charset="0"/>
                          <a:ea typeface="Times New Roman" panose="02020603050405020304" pitchFamily="18" charset="0"/>
                        </a:rPr>
                        <m:t>=</m:t>
                      </m:r>
                      <m:rad>
                        <m:radPr>
                          <m:degHide m:val="on"/>
                          <m:ctrlPr>
                            <a:rPr lang="en-US" sz="2400" i="1">
                              <a:solidFill>
                                <a:srgbClr val="000000"/>
                              </a:solidFill>
                              <a:effectLst/>
                              <a:latin typeface="Cambria Math"/>
                              <a:ea typeface="Times New Roman" panose="02020603050405020304" pitchFamily="18" charset="0"/>
                            </a:rPr>
                          </m:ctrlPr>
                        </m:radPr>
                        <m:deg/>
                        <m:e>
                          <m:f>
                            <m:fPr>
                              <m:ctrlPr>
                                <a:rPr lang="en-US" sz="2400" i="1">
                                  <a:solidFill>
                                    <a:srgbClr val="000000"/>
                                  </a:solidFill>
                                  <a:effectLst/>
                                  <a:latin typeface="Cambria Math"/>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2.10</m:t>
                              </m:r>
                            </m:num>
                            <m:den>
                              <m:r>
                                <a:rPr lang="en-US" sz="2400" i="1">
                                  <a:solidFill>
                                    <a:srgbClr val="000000"/>
                                  </a:solidFill>
                                  <a:effectLst/>
                                  <a:latin typeface="Cambria Math" panose="02040503050406030204" pitchFamily="18" charset="0"/>
                                  <a:ea typeface="Times New Roman" panose="02020603050405020304" pitchFamily="18" charset="0"/>
                                </a:rPr>
                                <m:t>10</m:t>
                              </m:r>
                            </m:den>
                          </m:f>
                        </m:e>
                      </m:rad>
                      <m:r>
                        <a:rPr lang="en-US" sz="2400" i="1">
                          <a:solidFill>
                            <a:srgbClr val="000000"/>
                          </a:solidFill>
                          <a:effectLst/>
                          <a:latin typeface="Cambria Math" panose="02040503050406030204" pitchFamily="18" charset="0"/>
                          <a:ea typeface="Times New Roman" panose="02020603050405020304" pitchFamily="18" charset="0"/>
                        </a:rPr>
                        <m:t>=1,41 (</m:t>
                      </m:r>
                      <m:r>
                        <a:rPr lang="en-US" sz="2400" i="1">
                          <a:solidFill>
                            <a:srgbClr val="000000"/>
                          </a:solidFill>
                          <a:effectLst/>
                          <a:latin typeface="Cambria Math" panose="02040503050406030204" pitchFamily="18" charset="0"/>
                          <a:ea typeface="Times New Roman" panose="02020603050405020304" pitchFamily="18" charset="0"/>
                        </a:rPr>
                        <m:t>𝑠</m:t>
                      </m:r>
                      <m:r>
                        <a:rPr lang="en-US" sz="2400" i="1">
                          <a:solidFill>
                            <a:srgbClr val="000000"/>
                          </a:solidFill>
                          <a:effectLst/>
                          <a:latin typeface="Cambria Math" panose="02040503050406030204" pitchFamily="18" charset="0"/>
                          <a:ea typeface="Times New Roman" panose="02020603050405020304" pitchFamily="18" charset="0"/>
                        </a:rPr>
                        <m:t>)</m:t>
                      </m:r>
                    </m:oMath>
                  </m:oMathPara>
                </a14:m>
                <a:endParaRPr lang="en-US" sz="2400">
                  <a:effectLst/>
                  <a:latin typeface="#9Slide03 AllRoundGothic" panose="020B0703020202020104" pitchFamily="34" charset="0"/>
                  <a:ea typeface="Times New Roman" panose="02020603050405020304" pitchFamily="18" charset="0"/>
                </a:endParaRPr>
              </a:p>
              <a:p>
                <a:r>
                  <a:rPr lang="en-US" sz="2400">
                    <a:solidFill>
                      <a:srgbClr val="000000"/>
                    </a:solidFill>
                    <a:effectLst/>
                    <a:latin typeface="#9Slide03 AllRoundGothic" panose="020B0703020202020104" pitchFamily="34" charset="0"/>
                    <a:ea typeface="Times New Roman" panose="02020603050405020304" pitchFamily="18" charset="0"/>
                  </a:rPr>
                  <a:t>- Hình dạng của dù: hình mái vòm</a:t>
                </a:r>
                <a:endParaRPr lang="en-US" sz="2400">
                  <a:latin typeface="#9Slide03 AllRoundGothic" panose="020B0703020202020104" pitchFamily="34" charset="0"/>
                </a:endParaRPr>
              </a:p>
            </p:txBody>
          </p:sp>
        </mc:Choice>
        <mc:Fallback xmlns="">
          <p:sp>
            <p:nvSpPr>
              <p:cNvPr id="12" name="TextBox 11" descr="137 zalo kim anh">
                <a:extLst>
                  <a:ext uri="{FF2B5EF4-FFF2-40B4-BE49-F238E27FC236}">
                    <a16:creationId xmlns:a16="http://schemas.microsoft.com/office/drawing/2014/main" id="{95430D0D-3AC6-5E16-4246-467FC984F138}"/>
                  </a:ext>
                </a:extLst>
              </p:cNvPr>
              <p:cNvSpPr txBox="1">
                <a:spLocks noRot="1" noChangeAspect="1" noMove="1" noResize="1" noEditPoints="1" noAdjustHandles="1" noChangeArrowheads="1" noChangeShapeType="1" noTextEdit="1"/>
              </p:cNvSpPr>
              <p:nvPr/>
            </p:nvSpPr>
            <p:spPr>
              <a:xfrm>
                <a:off x="567531" y="3720114"/>
                <a:ext cx="7587440" cy="2599045"/>
              </a:xfrm>
              <a:prstGeom prst="rect">
                <a:avLst/>
              </a:prstGeom>
              <a:blipFill>
                <a:blip r:embed="rId7"/>
                <a:stretch>
                  <a:fillRect l="-1205" t="-937" r="-1285" b="-4215"/>
                </a:stretch>
              </a:blipFill>
            </p:spPr>
            <p:txBody>
              <a:bodyPr/>
              <a:lstStyle/>
              <a:p>
                <a:r>
                  <a:rPr lang="vi-VN">
                    <a:noFill/>
                  </a:rPr>
                  <a:t> </a:t>
                </a:r>
              </a:p>
            </p:txBody>
          </p:sp>
        </mc:Fallback>
      </mc:AlternateContent>
    </p:spTree>
    <p:custDataLst>
      <p:tags r:id="rId1"/>
    </p:custDataLst>
    <p:extLst>
      <p:ext uri="{BB962C8B-B14F-4D97-AF65-F5344CB8AC3E}">
        <p14:creationId xmlns:p14="http://schemas.microsoft.com/office/powerpoint/2010/main" val="3280302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left)">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descr="137 zalo kim anh"/>
          <p:cNvGrpSpPr/>
          <p:nvPr/>
        </p:nvGrpSpPr>
        <p:grpSpPr>
          <a:xfrm>
            <a:off x="567531" y="457653"/>
            <a:ext cx="614363" cy="392543"/>
            <a:chOff x="3672114" y="-827314"/>
            <a:chExt cx="396844" cy="142875"/>
          </a:xfrm>
        </p:grpSpPr>
        <p:cxnSp>
          <p:nvCxnSpPr>
            <p:cNvPr id="30" name="直接连接符 29"/>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2" name="Title 1" descr="137 zalo kim anh">
            <a:extLst>
              <a:ext uri="{FF2B5EF4-FFF2-40B4-BE49-F238E27FC236}">
                <a16:creationId xmlns="" xmlns:a16="http://schemas.microsoft.com/office/drawing/2014/main" id="{36331BB1-CBCB-3566-D26E-92FE4BA26A14}"/>
              </a:ext>
            </a:extLst>
          </p:cNvPr>
          <p:cNvSpPr txBox="1">
            <a:spLocks/>
          </p:cNvSpPr>
          <p:nvPr/>
        </p:nvSpPr>
        <p:spPr>
          <a:xfrm>
            <a:off x="1463240" y="301594"/>
            <a:ext cx="3066557" cy="693283"/>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rPr>
              <a:t>VẬN DỤNG</a:t>
            </a:r>
            <a:endParaRPr kumimoji="0" lang="en-US" sz="4400" b="0" i="0" u="none" strike="noStrike" kern="1200" cap="none" spc="0" normalizeH="0" baseline="0" noProof="0" dirty="0">
              <a:ln>
                <a:noFill/>
              </a:ln>
              <a:solidFill>
                <a:srgbClr val="FF99B2"/>
              </a:solidFill>
              <a:effectLst>
                <a:outerShdw blurRad="38100" dist="38100" dir="2700000" algn="tl">
                  <a:srgbClr val="000000">
                    <a:alpha val="43137"/>
                  </a:srgbClr>
                </a:outerShdw>
              </a:effectLst>
              <a:uLnTx/>
              <a:uFillTx/>
              <a:latin typeface="#9Slide03 AllRoundGothic" panose="020B0703020202020104" pitchFamily="34" charset="0"/>
              <a:ea typeface="微软雅黑"/>
              <a:cs typeface="Times New Roman" panose="02020603050405020304" pitchFamily="18" charset="0"/>
            </a:endParaRPr>
          </a:p>
        </p:txBody>
      </p:sp>
      <p:sp>
        <p:nvSpPr>
          <p:cNvPr id="5" name="TextBox 4" descr="137 zalo kim anh">
            <a:extLst>
              <a:ext uri="{FF2B5EF4-FFF2-40B4-BE49-F238E27FC236}">
                <a16:creationId xmlns="" xmlns:a16="http://schemas.microsoft.com/office/drawing/2014/main" id="{911C1682-0505-F0F6-62F2-109D41094A89}"/>
              </a:ext>
            </a:extLst>
          </p:cNvPr>
          <p:cNvSpPr txBox="1"/>
          <p:nvPr/>
        </p:nvSpPr>
        <p:spPr>
          <a:xfrm>
            <a:off x="567531" y="1243935"/>
            <a:ext cx="5528469" cy="5156412"/>
          </a:xfrm>
          <a:prstGeom prst="rect">
            <a:avLst/>
          </a:prstGeom>
          <a:noFill/>
        </p:spPr>
        <p:txBody>
          <a:bodyPr wrap="square">
            <a:spAutoFit/>
          </a:bodyPr>
          <a:lstStyle/>
          <a:p>
            <a:pPr algn="just">
              <a:lnSpc>
                <a:spcPct val="115000"/>
              </a:lnSpc>
            </a:pPr>
            <a:r>
              <a:rPr lang="en-US" sz="2400" b="1">
                <a:solidFill>
                  <a:schemeClr val="accent2">
                    <a:lumMod val="50000"/>
                  </a:schemeClr>
                </a:solidFill>
                <a:effectLst/>
                <a:latin typeface="#9Slide03 AllRoundGothic" panose="020B0703020202020104" pitchFamily="34" charset="0"/>
                <a:ea typeface="Times New Roman" panose="02020603050405020304" pitchFamily="18" charset="0"/>
              </a:rPr>
              <a:t>Câu 1: </a:t>
            </a:r>
            <a:r>
              <a:rPr lang="en-US" sz="2400">
                <a:solidFill>
                  <a:schemeClr val="accent4"/>
                </a:solidFill>
                <a:effectLst/>
                <a:latin typeface="#9Slide03 AllRoundGothic" panose="020B0703020202020104" pitchFamily="34" charset="0"/>
                <a:ea typeface="Times New Roman" panose="02020603050405020304" pitchFamily="18" charset="0"/>
              </a:rPr>
              <a:t>Tốc độ ổn định của vật rơi phụ thuộc vào trọng lượng, hình dạng và kích thước mặt ngoài của vật. Đối với côn trùng, lực cản của không khí lớn hơn nhiều so với trọng lượng của chúng, do đó tốc độ ổn định của chúng khá thấp. Côn trùng có thể bị cuốn lên trời hàng km do các luồng không khí bốc lên. Sau đó, chúng rơi trở lại Trái Đất mà không bị thương. Hãy lấy một ví dụ tương tự.</a:t>
            </a:r>
          </a:p>
        </p:txBody>
      </p:sp>
      <p:pic>
        <p:nvPicPr>
          <p:cNvPr id="8194" name="Picture 2" descr="137 zalo kim anh">
            <a:extLst>
              <a:ext uri="{FF2B5EF4-FFF2-40B4-BE49-F238E27FC236}">
                <a16:creationId xmlns="" xmlns:a16="http://schemas.microsoft.com/office/drawing/2014/main" id="{D7151A5D-7E25-947E-DDC6-C0BDFF46D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688" y="301594"/>
            <a:ext cx="2724150" cy="27241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137 zalo kim anh">
            <a:extLst>
              <a:ext uri="{FF2B5EF4-FFF2-40B4-BE49-F238E27FC236}">
                <a16:creationId xmlns="" xmlns:a16="http://schemas.microsoft.com/office/drawing/2014/main" id="{0C3CAAEF-0E04-6D77-F4F3-B9A6C2DDDB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7013" y="3429000"/>
            <a:ext cx="51435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8970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10"/>
</p:tagLst>
</file>

<file path=ppt/tags/tag100.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2"/>
</p:tagLst>
</file>

<file path=ppt/tags/tag101.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6"/>
</p:tagLst>
</file>

<file path=ppt/tags/tag102.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4"/>
</p:tagLst>
</file>

<file path=ppt/tags/tag103.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104.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105.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106.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107.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108.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109.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MultipleChoice&quot;,&quot;ActivityType&quot;:0,&quot;Width&quot;:0.0,&quot;Height&quot;:0.0,&quot;Graphics&quot;:null,&quot;ActivityBase&quot;:{&quot;$type&quot;:&quot;ClassPoint2.Core.DTO.Activities.MultipleChoiceActivity, ClassPoint2.Core&quot;,&quot;mcChoices&quot;:{&quot;$type&quot;:&quot;System.Collections.Generic.List`1[[System.String, mscorlib]], mscorlib&quot;,&quot;$values&quot;:[&quot;A&quot;,&quot;B&quot;,&quot;C&quot;,&quot;D&quot;]},&quot;mcIsAllowSelectMultiple&quot;:false,&quot;mcCorrectAnswers&quot;:{&quot;$type&quot;:&quot;System.Collections.Generic.List`1[[System.String, mscorlib]], mscorlib&quot;,&quot;$values&quot;:[&quot;A&quot;]},&quot;isQuizMode&quot;:false,&quot;correctPoints&quot;:null,&quot;correctSpeedBonus&quot;:null,&quot;HasCorrectAnswers&quot;:true,&quot;activityId&quot;:null,&quot;activityType&quot;:&quot;Multiple Choice&quot;,&quot;countdown&quot;:15,&quot;StartWithSlide&quot;:false,&quot;CanMinimize&quot;:false,&quot;CanCountDown&quot;:true},&quot;IsLocked&quot;:false,&quot;IsMappedFromCp1&quot;:false,&quot;IsQuizMode&quot;:false}"/>
</p:tagLst>
</file>

<file path=ppt/tags/tag110.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5"/>
</p:tagLst>
</file>

<file path=ppt/tags/tag111.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6"/>
</p:tagLst>
</file>

<file path=ppt/tags/tag11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113.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11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115.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116.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117.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3"/>
</p:tagLst>
</file>

<file path=ppt/tags/tag118.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1"/>
</p:tagLst>
</file>

<file path=ppt/tags/tag119.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120.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121.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4"/>
</p:tagLst>
</file>

<file path=ppt/tags/tag122.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5"/>
</p:tagLst>
</file>

<file path=ppt/tags/tag123.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6"/>
</p:tagLst>
</file>

<file path=ppt/tags/tag124.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125.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126.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127.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128.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129.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5"/>
</p:tagLst>
</file>

<file path=ppt/tags/tag13.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130.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2"/>
</p:tagLst>
</file>

<file path=ppt/tags/tag131.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132.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133.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4"/>
</p:tagLst>
</file>

<file path=ppt/tags/tag134.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5"/>
</p:tagLst>
</file>

<file path=ppt/tags/tag135.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6"/>
</p:tagLst>
</file>

<file path=ppt/tags/tag136.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137.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138.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139.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140.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141.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6"/>
</p:tagLst>
</file>

<file path=ppt/tags/tag142.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4"/>
</p:tagLst>
</file>

<file path=ppt/tags/tag143.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4"/>
</p:tagLst>
</file>

<file path=ppt/tags/tag144.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3"/>
</p:tagLst>
</file>

<file path=ppt/tags/tag145.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146.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147.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4"/>
</p:tagLst>
</file>

<file path=ppt/tags/tag148.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5"/>
</p:tagLst>
</file>

<file path=ppt/tags/tag149.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6"/>
</p:tagLst>
</file>

<file path=ppt/tags/tag15.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0"/>
</p:tagLst>
</file>

<file path=ppt/tags/tag150.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151.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152.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153.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15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155.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1"/>
</p:tagLst>
</file>

<file path=ppt/tags/tag156.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2"/>
</p:tagLst>
</file>

<file path=ppt/tags/tag157.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3"/>
</p:tagLst>
</file>

<file path=ppt/tags/tag158.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1"/>
</p:tagLst>
</file>

<file path=ppt/tags/tag159.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5"/>
</p:tagLst>
</file>

<file path=ppt/tags/tag16.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1"/>
</p:tagLst>
</file>

<file path=ppt/tags/tag160.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2"/>
</p:tagLst>
</file>

<file path=ppt/tags/tag161.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162.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163.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4"/>
</p:tagLst>
</file>

<file path=ppt/tags/tag164.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5"/>
</p:tagLst>
</file>

<file path=ppt/tags/tag165.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6"/>
</p:tagLst>
</file>

<file path=ppt/tags/tag166.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167.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168.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169.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17.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2"/>
</p:tagLst>
</file>

<file path=ppt/tags/tag170.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171.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3"/>
</p:tagLst>
</file>

<file path=ppt/tags/tag172.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1"/>
</p:tagLst>
</file>

<file path=ppt/tags/tag173.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174.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175.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4"/>
</p:tagLst>
</file>

<file path=ppt/tags/tag176.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5"/>
</p:tagLst>
</file>

<file path=ppt/tags/tag177.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6"/>
</p:tagLst>
</file>

<file path=ppt/tags/tag178.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179.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180.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181.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182.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183.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5"/>
</p:tagLst>
</file>

<file path=ppt/tags/tag184.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2"/>
</p:tagLst>
</file>

<file path=ppt/tags/tag185.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186.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187.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4"/>
</p:tagLst>
</file>

<file path=ppt/tags/tag188.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5"/>
</p:tagLst>
</file>

<file path=ppt/tags/tag189.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6"/>
</p:tagLst>
</file>

<file path=ppt/tags/tag19.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0"/>
</p:tagLst>
</file>

<file path=ppt/tags/tag190.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191.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192.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193.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19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195.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4"/>
</p:tagLst>
</file>

<file path=ppt/tags/tag196.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5"/>
</p:tagLst>
</file>

<file path=ppt/tags/tag197.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6"/>
</p:tagLst>
</file>

<file path=ppt/tags/tag198.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199.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1"/>
</p:tagLst>
</file>

<file path=ppt/tags/tag200.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201.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202.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203.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204.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205.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1"/>
</p:tagLst>
</file>

<file path=ppt/tags/tag206.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2"/>
</p:tagLst>
</file>

<file path=ppt/tags/tag207.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3"/>
</p:tagLst>
</file>

<file path=ppt/tags/tag208.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1"/>
</p:tagLst>
</file>

<file path=ppt/tags/tag209.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4"/>
</p:tagLst>
</file>

<file path=ppt/tags/tag21.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2"/>
</p:tagLst>
</file>

<file path=ppt/tags/tag210.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3"/>
</p:tagLst>
</file>

<file path=ppt/tags/tag211.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5"/>
</p:tagLst>
</file>

<file path=ppt/tags/tag212.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2"/>
</p:tagLst>
</file>

<file path=ppt/tags/tag213.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6"/>
</p:tagLst>
</file>

<file path=ppt/tags/tag214.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4"/>
</p:tagLst>
</file>

<file path=ppt/tags/tag215.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216.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217.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218.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219.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220.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221.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222.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3"/>
</p:tagLst>
</file>

<file path=ppt/tags/tag223.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1"/>
</p:tagLst>
</file>

<file path=ppt/tags/tag224.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225.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226.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227.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228.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229.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7"/>
</p:tagLst>
</file>

<file path=ppt/tags/tag230.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231.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3"/>
</p:tagLst>
</file>

<file path=ppt/tags/tag232.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1"/>
</p:tagLst>
</file>

<file path=ppt/tags/tag233.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23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235.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236.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237.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238.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239.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8"/>
</p:tagLst>
</file>

<file path=ppt/tags/tag240.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5"/>
</p:tagLst>
</file>

<file path=ppt/tags/tag241.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2"/>
</p:tagLst>
</file>

<file path=ppt/tags/tag24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243.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24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245.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246.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247.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248.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249.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4"/>
</p:tagLst>
</file>

<file path=ppt/tags/tag25.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9"/>
</p:tagLst>
</file>

<file path=ppt/tags/tag250.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3"/>
</p:tagLst>
</file>

<file path=ppt/tags/tag251.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252.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253.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25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255.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256.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257.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258.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4"/>
</p:tagLst>
</file>

<file path=ppt/tags/tag259.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260.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261.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262.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263.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26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265.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266.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267.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4"/>
</p:tagLst>
</file>

<file path=ppt/tags/tag268.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3"/>
</p:tagLst>
</file>

<file path=ppt/tags/tag269.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27.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4"/>
</p:tagLst>
</file>

<file path=ppt/tags/tag270.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271.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272.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273.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274.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275.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276.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4"/>
</p:tagLst>
</file>

<file path=ppt/tags/tag277.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3"/>
</p:tagLst>
</file>

<file path=ppt/tags/tag278.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279.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5"/>
</p:tagLst>
</file>

<file path=ppt/tags/tag280.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281.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282.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283.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284.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285.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4"/>
</p:tagLst>
</file>

<file path=ppt/tags/tag286.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3"/>
</p:tagLst>
</file>

<file path=ppt/tags/tag287.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288.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289.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6"/>
</p:tagLst>
</file>

<file path=ppt/tags/tag290.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291.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292.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293.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294.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6"/>
</p:tagLst>
</file>

<file path=ppt/tags/tag295.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4"/>
</p:tagLst>
</file>

<file path=ppt/tags/tag296.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297.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298.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299.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3"/>
</p:tagLst>
</file>

<file path=ppt/tags/tag30.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300.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301.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302.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303.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6"/>
</p:tagLst>
</file>

<file path=ppt/tags/tag304.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4"/>
</p:tagLst>
</file>

<file path=ppt/tags/tag305.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306.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307.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308.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309.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31.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310.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311.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312.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313.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31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315.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316.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317.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318.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319.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320.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321.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322.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323.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32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325.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1"/>
</p:tagLst>
</file>

<file path=ppt/tags/tag326.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2"/>
</p:tagLst>
</file>

<file path=ppt/tags/tag327.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3"/>
</p:tagLst>
</file>

<file path=ppt/tags/tag328.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1"/>
</p:tagLst>
</file>

<file path=ppt/tags/tag329.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5"/>
</p:tagLst>
</file>

<file path=ppt/tags/tag33.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330.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2"/>
</p:tagLst>
</file>

<file path=ppt/tags/tag331.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332.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333.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33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335.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336.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337.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338.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3"/>
</p:tagLst>
</file>

<file path=ppt/tags/tag339.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1"/>
</p:tagLst>
</file>

<file path=ppt/tags/tag34.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4"/>
</p:tagLst>
</file>

<file path=ppt/tags/tag340.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341.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34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343.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34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345.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346.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347.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5"/>
</p:tagLst>
</file>

<file path=ppt/tags/tag348.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2"/>
</p:tagLst>
</file>

<file path=ppt/tags/tag349.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35.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5"/>
</p:tagLst>
</file>

<file path=ppt/tags/tag350.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351.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352.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353.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35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355.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356.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357.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358.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359.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36.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6"/>
</p:tagLst>
</file>

<file path=ppt/tags/tag360.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361.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362.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363.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1"/>
</p:tagLst>
</file>

<file path=ppt/tags/tag364.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2"/>
</p:tagLst>
</file>

<file path=ppt/tags/tag365.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3"/>
</p:tagLst>
</file>

<file path=ppt/tags/tag366.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1"/>
</p:tagLst>
</file>

<file path=ppt/tags/tag367.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4"/>
</p:tagLst>
</file>

<file path=ppt/tags/tag368.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3"/>
</p:tagLst>
</file>

<file path=ppt/tags/tag369.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5"/>
</p:tagLst>
</file>

<file path=ppt/tags/tag37.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1"/>
</p:tagLst>
</file>

<file path=ppt/tags/tag370.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2"/>
</p:tagLst>
</file>

<file path=ppt/tags/tag371.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6"/>
</p:tagLst>
</file>

<file path=ppt/tags/tag372.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4"/>
</p:tagLst>
</file>

<file path=ppt/tags/tag373.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37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375.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376.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377.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378.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379.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38.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2"/>
</p:tagLst>
</file>

<file path=ppt/tags/tag380.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3"/>
</p:tagLst>
</file>

<file path=ppt/tags/tag381.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1"/>
</p:tagLst>
</file>

<file path=ppt/tags/tag38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383.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38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385.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386.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387.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388.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389.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5"/>
</p:tagLst>
</file>

<file path=ppt/tags/tag39.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3"/>
</p:tagLst>
</file>

<file path=ppt/tags/tag390.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2"/>
</p:tagLst>
</file>

<file path=ppt/tags/tag391.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392.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393.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39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395.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396.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397.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398.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4"/>
</p:tagLst>
</file>

<file path=ppt/tags/tag399.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4"/>
</p:tagLst>
</file>

<file path=ppt/tags/tag40.xml><?xml version="1.0" encoding="utf-8"?>
<p:tagLst xmlns:a="http://schemas.openxmlformats.org/drawingml/2006/main" xmlns:r="http://schemas.openxmlformats.org/officeDocument/2006/relationships" xmlns:p="http://schemas.openxmlformats.org/presentationml/2006/main">
  <p:tag name="MH_TYPE" val="#NeiR#"/>
  <p:tag name="MH_NUMBER" val="大于六"/>
  <p:tag name="MH_CATEGORY" val="#TuWHP#"/>
  <p:tag name="MH_LAYOUT" val="SubTitleText"/>
  <p:tag name="MH" val="20170704192549"/>
  <p:tag name="MH_LIBRARY" val="GRAPHIC"/>
</p:tagLst>
</file>

<file path=ppt/tags/tag400.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401.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402.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403.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40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405.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406.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407.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6"/>
</p:tagLst>
</file>

<file path=ppt/tags/tag408.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4"/>
</p:tagLst>
</file>

<file path=ppt/tags/tag409.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41.xml><?xml version="1.0" encoding="utf-8"?>
<p:tagLst xmlns:a="http://schemas.openxmlformats.org/drawingml/2006/main" xmlns:r="http://schemas.openxmlformats.org/officeDocument/2006/relationships" xmlns:p="http://schemas.openxmlformats.org/presentationml/2006/main">
  <p:tag name="MH" val="20170704192549"/>
  <p:tag name="MH_LIBRARY" val="GRAPHIC"/>
  <p:tag name="MH_TYPE" val="Other"/>
  <p:tag name="MH_ORDER" val="1"/>
</p:tagLst>
</file>

<file path=ppt/tags/tag410.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411.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412.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413.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414.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415.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416.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417.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418.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419.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1"/>
</p:tagLst>
</file>

<file path=ppt/tags/tag42.xml><?xml version="1.0" encoding="utf-8"?>
<p:tagLst xmlns:a="http://schemas.openxmlformats.org/drawingml/2006/main" xmlns:r="http://schemas.openxmlformats.org/officeDocument/2006/relationships" xmlns:p="http://schemas.openxmlformats.org/presentationml/2006/main">
  <p:tag name="MH" val="20170704192549"/>
  <p:tag name="MH_LIBRARY" val="GRAPHIC"/>
  <p:tag name="MH_TYPE" val="Other"/>
  <p:tag name="MH_ORDER" val="2"/>
</p:tagLst>
</file>

<file path=ppt/tags/tag420.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2"/>
</p:tagLst>
</file>

<file path=ppt/tags/tag421.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3"/>
</p:tagLst>
</file>

<file path=ppt/tags/tag422.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1"/>
</p:tagLst>
</file>

<file path=ppt/tags/tag423.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5"/>
</p:tagLst>
</file>

<file path=ppt/tags/tag424.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2"/>
</p:tagLst>
</file>

<file path=ppt/tags/tag425.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426.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427.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428.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429.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43.xml><?xml version="1.0" encoding="utf-8"?>
<p:tagLst xmlns:a="http://schemas.openxmlformats.org/drawingml/2006/main" xmlns:r="http://schemas.openxmlformats.org/officeDocument/2006/relationships" xmlns:p="http://schemas.openxmlformats.org/presentationml/2006/main">
  <p:tag name="MH" val="20170704192549"/>
  <p:tag name="MH_LIBRARY" val="GRAPHIC"/>
  <p:tag name="MH_TYPE" val="Other"/>
  <p:tag name="MH_ORDER" val="3"/>
</p:tagLst>
</file>

<file path=ppt/tags/tag430.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431.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43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433.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43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0"/>
</p:tagLst>
</file>

<file path=ppt/tags/tag435.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1"/>
</p:tagLst>
</file>

<file path=ppt/tags/tag436.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2"/>
</p:tagLst>
</file>

<file path=ppt/tags/tag437.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438.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0"/>
</p:tagLst>
</file>

<file path=ppt/tags/tag439.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1"/>
</p:tagLst>
</file>

<file path=ppt/tags/tag44.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11"/>
</p:tagLst>
</file>

<file path=ppt/tags/tag440.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2"/>
</p:tagLst>
</file>

<file path=ppt/tags/tag441.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442.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7"/>
</p:tagLst>
</file>

<file path=ppt/tags/tag443.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8"/>
</p:tagLst>
</file>

<file path=ppt/tags/tag444.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9"/>
</p:tagLst>
</file>

<file path=ppt/tags/tag445.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446.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4"/>
</p:tagLst>
</file>

<file path=ppt/tags/tag447.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5"/>
</p:tagLst>
</file>

<file path=ppt/tags/tag448.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6"/>
</p:tagLst>
</file>

<file path=ppt/tags/tag449.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1"/>
</p:tagLst>
</file>

<file path=ppt/tags/tag45.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12"/>
</p:tagLst>
</file>

<file path=ppt/tags/tag450.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2"/>
</p:tagLst>
</file>

<file path=ppt/tags/tag451.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Other"/>
  <p:tag name="MH_ORDER" val="3"/>
</p:tagLst>
</file>

<file path=ppt/tags/tag452.xml><?xml version="1.0" encoding="utf-8"?>
<p:tagLst xmlns:a="http://schemas.openxmlformats.org/drawingml/2006/main" xmlns:r="http://schemas.openxmlformats.org/officeDocument/2006/relationships" xmlns:p="http://schemas.openxmlformats.org/presentationml/2006/main">
  <p:tag name="MH" val="20170704192338"/>
  <p:tag name="MH_LIBRARY" val="GRAPHIC"/>
  <p:tag name="MH_TYPE" val="SubTitle"/>
  <p:tag name="MH_ORDER" val="1"/>
</p:tagLst>
</file>

<file path=ppt/tags/tag453.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4"/>
</p:tagLst>
</file>

<file path=ppt/tags/tag454.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5"/>
</p:tagLst>
</file>

<file path=ppt/tags/tag455.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6"/>
</p:tagLst>
</file>

<file path=ppt/tags/tag456.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1"/>
</p:tagLst>
</file>

<file path=ppt/tags/tag457.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2"/>
</p:tagLst>
</file>

<file path=ppt/tags/tag458.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3"/>
</p:tagLst>
</file>

<file path=ppt/tags/tag459.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46.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460.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461.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462.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463.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464.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465.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466.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467.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468.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469.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47.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470.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471.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47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473.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474.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475.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476.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477.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478.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479.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48.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480.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481.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48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483.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Desc"/>
  <p:tag name="MH" val="20170704192109"/>
  <p:tag name="MH_LIBRARY" val="GRAPHIC"/>
</p:tagLst>
</file>

<file path=ppt/tags/tag484.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11"/>
</p:tagLst>
</file>

<file path=ppt/tags/tag485.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12"/>
</p:tagLst>
</file>

<file path=ppt/tags/tag486.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1"/>
</p:tagLst>
</file>

<file path=ppt/tags/tag487.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2"/>
</p:tagLst>
</file>

<file path=ppt/tags/tag488.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3"/>
</p:tagLst>
</file>

<file path=ppt/tags/tag489.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4"/>
</p:tagLst>
</file>

<file path=ppt/tags/tag49.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1"/>
</p:tagLst>
</file>

<file path=ppt/tags/tag490.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5"/>
</p:tagLst>
</file>

<file path=ppt/tags/tag491.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6"/>
</p:tagLst>
</file>

<file path=ppt/tags/tag492.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7"/>
</p:tagLst>
</file>

<file path=ppt/tags/tag493.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8"/>
</p:tagLst>
</file>

<file path=ppt/tags/tag494.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9"/>
</p:tagLst>
</file>

<file path=ppt/tags/tag495.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SubTitle"/>
  <p:tag name="MH_ORDER" val="1"/>
</p:tagLst>
</file>

<file path=ppt/tags/tag496.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10"/>
</p:tagLst>
</file>

<file path=ppt/tags/tag497.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SubTitle"/>
  <p:tag name="MH_ORDER" val="2"/>
</p:tagLst>
</file>

<file path=ppt/tags/tag498.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1"/>
</p:tagLst>
</file>

<file path=ppt/tags/tag499.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5"/>
</p:tagLst>
</file>

<file path=ppt/tags/tag50.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2"/>
</p:tagLst>
</file>

<file path=ppt/tags/tag500.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3"/>
</p:tagLst>
</file>

<file path=ppt/tags/tag501.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4"/>
</p:tagLst>
</file>

<file path=ppt/tags/tag502.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5"/>
</p:tagLst>
</file>

<file path=ppt/tags/tag503.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6"/>
</p:tagLst>
</file>

<file path=ppt/tags/tag504.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7"/>
</p:tagLst>
</file>

<file path=ppt/tags/tag505.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8"/>
</p:tagLst>
</file>

<file path=ppt/tags/tag506.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9"/>
</p:tagLst>
</file>

<file path=ppt/tags/tag507.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10"/>
</p:tagLst>
</file>

<file path=ppt/tags/tag51.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3"/>
</p:tagLst>
</file>

<file path=ppt/tags/tag52.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1"/>
</p:tagLst>
</file>

<file path=ppt/tags/tag53.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4"/>
</p:tagLst>
</file>

<file path=ppt/tags/tag54.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3"/>
</p:tagLst>
</file>

<file path=ppt/tags/tag55.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5"/>
</p:tagLst>
</file>

<file path=ppt/tags/tag56.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2"/>
</p:tagLst>
</file>

<file path=ppt/tags/tag57.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6"/>
</p:tagLst>
</file>

<file path=ppt/tags/tag58.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4"/>
</p:tagLst>
</file>

<file path=ppt/tags/tag59.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6"/>
</p:tagLst>
</file>

<file path=ppt/tags/tag60.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2"/>
</p:tagLst>
</file>

<file path=ppt/tags/tag61.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3"/>
</p:tagLst>
</file>

<file path=ppt/tags/tag6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63.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4"/>
</p:tagLst>
</file>

<file path=ppt/tags/tag64.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3"/>
</p:tagLst>
</file>

<file path=ppt/tags/tag65.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66.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67.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3"/>
</p:tagLst>
</file>

<file path=ppt/tags/tag68.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1"/>
</p:tagLst>
</file>

<file path=ppt/tags/tag69.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7"/>
</p:tagLst>
</file>

<file path=ppt/tags/tag70.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2"/>
</p:tagLst>
</file>

<file path=ppt/tags/tag71.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3"/>
</p:tagLst>
</file>

<file path=ppt/tags/tag7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73.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74.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75.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5"/>
</p:tagLst>
</file>

<file path=ppt/tags/tag76.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2"/>
</p:tagLst>
</file>

<file path=ppt/tags/tag77.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1"/>
</p:tagLst>
</file>

<file path=ppt/tags/tag78.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2"/>
</p:tagLst>
</file>

<file path=ppt/tags/tag79.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8"/>
</p:tagLst>
</file>

<file path=ppt/tags/tag80.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81.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6"/>
</p:tagLst>
</file>

<file path=ppt/tags/tag82.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4"/>
</p:tagLst>
</file>

<file path=ppt/tags/tag83.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Other"/>
  <p:tag name="MH_ORDER" val="1"/>
</p:tagLst>
</file>

<file path=ppt/tags/tag84.xml><?xml version="1.0" encoding="utf-8"?>
<p:tagLst xmlns:a="http://schemas.openxmlformats.org/drawingml/2006/main" xmlns:r="http://schemas.openxmlformats.org/officeDocument/2006/relationships" xmlns:p="http://schemas.openxmlformats.org/presentationml/2006/main">
  <p:tag name="MH" val="20170704192254"/>
  <p:tag name="MH_LIBRARY" val="GRAPHIC"/>
  <p:tag name="MH_TYPE" val="SubTitle"/>
  <p:tag name="MH_ORDER" val="1"/>
</p:tagLst>
</file>

<file path=ppt/tags/tag85.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1"/>
</p:tagLst>
</file>

<file path=ppt/tags/tag86.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2"/>
</p:tagLst>
</file>

<file path=ppt/tags/tag87.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3"/>
</p:tagLst>
</file>

<file path=ppt/tags/tag88.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89.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704192109"/>
  <p:tag name="MH_LIBRARY" val="GRAPHIC"/>
  <p:tag name="MH_TYPE" val="Other"/>
  <p:tag name="MH_ORDER" val="9"/>
</p:tagLst>
</file>

<file path=ppt/tags/tag90.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2"/>
</p:tagLst>
</file>

<file path=ppt/tags/tag91.xml><?xml version="1.0" encoding="utf-8"?>
<p:tagLst xmlns:a="http://schemas.openxmlformats.org/drawingml/2006/main" xmlns:r="http://schemas.openxmlformats.org/officeDocument/2006/relationships" xmlns:p="http://schemas.openxmlformats.org/presentationml/2006/main">
  <p:tag name="MH" val="20170704192318"/>
  <p:tag name="MH_LIBRARY" val="GRAPHIC"/>
  <p:tag name="MH_TYPE" val="Other"/>
  <p:tag name="MH_ORDER" val="3"/>
</p:tagLst>
</file>

<file path=ppt/tags/tag9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4192318"/>
  <p:tag name="MH_LIBRARY" val="GRAPHIC"/>
</p:tagLst>
</file>

<file path=ppt/tags/tag93.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1"/>
</p:tagLst>
</file>

<file path=ppt/tags/tag94.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2"/>
</p:tagLst>
</file>

<file path=ppt/tags/tag95.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3"/>
</p:tagLst>
</file>

<file path=ppt/tags/tag96.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1"/>
</p:tagLst>
</file>

<file path=ppt/tags/tag97.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4"/>
</p:tagLst>
</file>

<file path=ppt/tags/tag98.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SubTitle"/>
  <p:tag name="MH_ORDER" val="3"/>
</p:tagLst>
</file>

<file path=ppt/tags/tag99.xml><?xml version="1.0" encoding="utf-8"?>
<p:tagLst xmlns:a="http://schemas.openxmlformats.org/drawingml/2006/main" xmlns:r="http://schemas.openxmlformats.org/officeDocument/2006/relationships" xmlns:p="http://schemas.openxmlformats.org/presentationml/2006/main">
  <p:tag name="MH" val="20170704192308"/>
  <p:tag name="MH_LIBRARY" val="GRAPHIC"/>
  <p:tag name="MH_TYPE" val="Other"/>
  <p:tag name="MH_ORDER" val="5"/>
</p:tagLst>
</file>

<file path=ppt/theme/theme1.xml><?xml version="1.0" encoding="utf-8"?>
<a:theme xmlns:a="http://schemas.openxmlformats.org/drawingml/2006/main" name="包图主题2">
  <a:themeElements>
    <a:clrScheme name="自定义 49">
      <a:dk1>
        <a:sysClr val="windowText" lastClr="000000"/>
      </a:dk1>
      <a:lt1>
        <a:sysClr val="window" lastClr="FFFFFF"/>
      </a:lt1>
      <a:dk2>
        <a:srgbClr val="44546A"/>
      </a:dk2>
      <a:lt2>
        <a:srgbClr val="E7E6E6"/>
      </a:lt2>
      <a:accent1>
        <a:srgbClr val="FF99B2"/>
      </a:accent1>
      <a:accent2>
        <a:srgbClr val="E6A857"/>
      </a:accent2>
      <a:accent3>
        <a:srgbClr val="706F96"/>
      </a:accent3>
      <a:accent4>
        <a:srgbClr val="66A836"/>
      </a:accent4>
      <a:accent5>
        <a:srgbClr val="3DA3A6"/>
      </a:accent5>
      <a:accent6>
        <a:srgbClr val="D6D6D6"/>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3089</TotalTime>
  <Words>6864</Words>
  <Application>Microsoft Office PowerPoint</Application>
  <PresentationFormat>Custom</PresentationFormat>
  <Paragraphs>928</Paragraphs>
  <Slides>102</Slides>
  <Notes>57</Notes>
  <HiddenSlides>0</HiddenSlides>
  <MMClips>5</MMClips>
  <ScaleCrop>false</ScaleCrop>
  <HeadingPairs>
    <vt:vector size="4" baseType="variant">
      <vt:variant>
        <vt:lpstr>Theme</vt:lpstr>
      </vt:variant>
      <vt:variant>
        <vt:i4>4</vt:i4>
      </vt:variant>
      <vt:variant>
        <vt:lpstr>Slide Titles</vt:lpstr>
      </vt:variant>
      <vt:variant>
        <vt:i4>102</vt:i4>
      </vt:variant>
    </vt:vector>
  </HeadingPairs>
  <TitlesOfParts>
    <vt:vector size="106" baseType="lpstr">
      <vt:lpstr>包图主题2</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dưới của đế giày lại gồ ghề?</vt:lpstr>
      <vt:lpstr>Trục bánh xe bò,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PC</dc:creator>
  <cp:lastModifiedBy>Administrator</cp:lastModifiedBy>
  <cp:revision>96</cp:revision>
  <dcterms:created xsi:type="dcterms:W3CDTF">2022-07-10T14:35:20Z</dcterms:created>
  <dcterms:modified xsi:type="dcterms:W3CDTF">2023-06-26T15:08:40Z</dcterms:modified>
</cp:coreProperties>
</file>