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97" r:id="rId3"/>
    <p:sldId id="298" r:id="rId4"/>
    <p:sldId id="299" r:id="rId5"/>
    <p:sldId id="300" r:id="rId6"/>
    <p:sldId id="301" r:id="rId7"/>
    <p:sldId id="267" r:id="rId8"/>
    <p:sldId id="310" r:id="rId9"/>
    <p:sldId id="276" r:id="rId10"/>
    <p:sldId id="302" r:id="rId11"/>
    <p:sldId id="303" r:id="rId12"/>
    <p:sldId id="304" r:id="rId13"/>
    <p:sldId id="306" r:id="rId14"/>
    <p:sldId id="305" r:id="rId15"/>
    <p:sldId id="309" r:id="rId16"/>
    <p:sldId id="307" r:id="rId17"/>
    <p:sldId id="308" r:id="rId18"/>
    <p:sldId id="2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0000"/>
    <a:srgbClr val="000000"/>
    <a:srgbClr val="3019B7"/>
    <a:srgbClr val="990099"/>
    <a:srgbClr val="B21E3E"/>
    <a:srgbClr val="3333CC"/>
    <a:srgbClr val="D8D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33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2136E-8851-4139-8983-AD1F2179C6A3}" type="datetimeFigureOut">
              <a:rPr lang="en-US" smtClean="0"/>
              <a:pPr/>
              <a:t>01/12/2023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03C65-E5A2-4C17-B6E6-D60961BC30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C71E2-02DF-40A3-836C-F7FA01BF0D9B}" type="datetimeFigureOut">
              <a:rPr lang="en-US" smtClean="0"/>
              <a:pPr/>
              <a:t>01/12/2023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796D6-4380-4D35-BD47-3310DA3EA0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C71E2-02DF-40A3-836C-F7FA01BF0D9B}" type="datetimeFigureOut">
              <a:rPr lang="en-US" smtClean="0"/>
              <a:pPr/>
              <a:t>01/12/2023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796D6-4380-4D35-BD47-3310DA3EA0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audio" Target="file:///G:\Thao%20giang\my%20heart%20will%20go%20on.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7315200" y="4867275"/>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p:spPr>
        <p:txBody>
          <a:bodyPr wrap="none" anchor="ctr"/>
          <a:lstStyle/>
          <a:p>
            <a:endParaRPr lang="vi-VN"/>
          </a:p>
        </p:txBody>
      </p:sp>
      <p:sp>
        <p:nvSpPr>
          <p:cNvPr id="54275" name="AutoShape 3"/>
          <p:cNvSpPr>
            <a:spLocks noChangeArrowheads="1"/>
          </p:cNvSpPr>
          <p:nvPr/>
        </p:nvSpPr>
        <p:spPr bwMode="auto">
          <a:xfrm>
            <a:off x="2246313" y="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vi-VN"/>
          </a:p>
        </p:txBody>
      </p:sp>
      <p:sp>
        <p:nvSpPr>
          <p:cNvPr id="54276" name="AutoShape 4"/>
          <p:cNvSpPr>
            <a:spLocks noChangeArrowheads="1"/>
          </p:cNvSpPr>
          <p:nvPr/>
        </p:nvSpPr>
        <p:spPr bwMode="auto">
          <a:xfrm>
            <a:off x="8458200" y="1971675"/>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77" name="AutoShape 5"/>
          <p:cNvSpPr>
            <a:spLocks noChangeArrowheads="1"/>
          </p:cNvSpPr>
          <p:nvPr/>
        </p:nvSpPr>
        <p:spPr bwMode="auto">
          <a:xfrm>
            <a:off x="3429000" y="6010275"/>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endParaRPr lang="vi-VN"/>
          </a:p>
        </p:txBody>
      </p:sp>
      <p:sp>
        <p:nvSpPr>
          <p:cNvPr id="54278" name="AutoShape 6"/>
          <p:cNvSpPr>
            <a:spLocks noChangeArrowheads="1"/>
          </p:cNvSpPr>
          <p:nvPr/>
        </p:nvSpPr>
        <p:spPr bwMode="auto">
          <a:xfrm>
            <a:off x="8305800" y="4029075"/>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a:p>
        </p:txBody>
      </p:sp>
      <p:sp>
        <p:nvSpPr>
          <p:cNvPr id="54279" name="AutoShape 7"/>
          <p:cNvSpPr>
            <a:spLocks noChangeArrowheads="1"/>
          </p:cNvSpPr>
          <p:nvPr/>
        </p:nvSpPr>
        <p:spPr bwMode="auto">
          <a:xfrm>
            <a:off x="2286000" y="6172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80" name="AutoShape 8"/>
          <p:cNvSpPr>
            <a:spLocks noChangeArrowheads="1"/>
          </p:cNvSpPr>
          <p:nvPr/>
        </p:nvSpPr>
        <p:spPr bwMode="auto">
          <a:xfrm>
            <a:off x="5562600" y="5857875"/>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vi-VN"/>
          </a:p>
        </p:txBody>
      </p:sp>
      <p:sp>
        <p:nvSpPr>
          <p:cNvPr id="54281" name="AutoShape 9"/>
          <p:cNvSpPr>
            <a:spLocks noChangeArrowheads="1"/>
          </p:cNvSpPr>
          <p:nvPr/>
        </p:nvSpPr>
        <p:spPr bwMode="auto">
          <a:xfrm>
            <a:off x="900113" y="1052513"/>
            <a:ext cx="403225" cy="39211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vi-VN"/>
          </a:p>
        </p:txBody>
      </p:sp>
      <p:pic>
        <p:nvPicPr>
          <p:cNvPr id="2058" name="Picture 10" descr="POINSET2"/>
          <p:cNvPicPr>
            <a:picLocks noChangeAspect="1" noChangeArrowheads="1"/>
          </p:cNvPicPr>
          <p:nvPr/>
        </p:nvPicPr>
        <p:blipFill>
          <a:blip r:embed="rId3"/>
          <a:srcRect/>
          <a:stretch>
            <a:fillRect/>
          </a:stretch>
        </p:blipFill>
        <p:spPr bwMode="auto">
          <a:xfrm rot="-409779">
            <a:off x="0" y="0"/>
            <a:ext cx="1228725" cy="1223963"/>
          </a:xfrm>
          <a:prstGeom prst="rect">
            <a:avLst/>
          </a:prstGeom>
          <a:noFill/>
          <a:ln w="9525">
            <a:noFill/>
            <a:miter lim="800000"/>
            <a:headEnd/>
            <a:tailEnd/>
          </a:ln>
        </p:spPr>
      </p:pic>
      <p:sp>
        <p:nvSpPr>
          <p:cNvPr id="54283" name="AutoShape 11"/>
          <p:cNvSpPr>
            <a:spLocks noChangeArrowheads="1"/>
          </p:cNvSpPr>
          <p:nvPr/>
        </p:nvSpPr>
        <p:spPr bwMode="auto">
          <a:xfrm>
            <a:off x="684213" y="36449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vi-VN"/>
          </a:p>
        </p:txBody>
      </p:sp>
      <p:sp>
        <p:nvSpPr>
          <p:cNvPr id="54284" name="AutoShape 12"/>
          <p:cNvSpPr>
            <a:spLocks noChangeArrowheads="1"/>
          </p:cNvSpPr>
          <p:nvPr/>
        </p:nvSpPr>
        <p:spPr bwMode="auto">
          <a:xfrm>
            <a:off x="4191000" y="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85" name="AutoShape 13"/>
          <p:cNvSpPr>
            <a:spLocks noChangeArrowheads="1"/>
          </p:cNvSpPr>
          <p:nvPr/>
        </p:nvSpPr>
        <p:spPr bwMode="auto">
          <a:xfrm flipH="1" flipV="1">
            <a:off x="8243888" y="4724400"/>
            <a:ext cx="569912" cy="863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86" name="AutoShape 14"/>
          <p:cNvSpPr>
            <a:spLocks noChangeArrowheads="1"/>
          </p:cNvSpPr>
          <p:nvPr/>
        </p:nvSpPr>
        <p:spPr bwMode="auto">
          <a:xfrm flipH="1" flipV="1">
            <a:off x="457200" y="2438400"/>
            <a:ext cx="569913" cy="863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87" name="AutoShape 15"/>
          <p:cNvSpPr>
            <a:spLocks noChangeArrowheads="1"/>
          </p:cNvSpPr>
          <p:nvPr/>
        </p:nvSpPr>
        <p:spPr bwMode="auto">
          <a:xfrm flipH="1" flipV="1">
            <a:off x="838200" y="5334000"/>
            <a:ext cx="569913" cy="863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88" name="AutoShape 16"/>
          <p:cNvSpPr>
            <a:spLocks noChangeArrowheads="1"/>
          </p:cNvSpPr>
          <p:nvPr/>
        </p:nvSpPr>
        <p:spPr bwMode="auto">
          <a:xfrm flipH="1" flipV="1">
            <a:off x="7620000" y="685800"/>
            <a:ext cx="569913" cy="863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89" name="AutoShape 17"/>
          <p:cNvSpPr>
            <a:spLocks noChangeArrowheads="1"/>
          </p:cNvSpPr>
          <p:nvPr/>
        </p:nvSpPr>
        <p:spPr bwMode="auto">
          <a:xfrm>
            <a:off x="30480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90" name="AutoShape 18"/>
          <p:cNvSpPr>
            <a:spLocks noChangeArrowheads="1"/>
          </p:cNvSpPr>
          <p:nvPr/>
        </p:nvSpPr>
        <p:spPr bwMode="auto">
          <a:xfrm>
            <a:off x="228600" y="1447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91" name="AutoShape 19"/>
          <p:cNvSpPr>
            <a:spLocks noChangeArrowheads="1"/>
          </p:cNvSpPr>
          <p:nvPr/>
        </p:nvSpPr>
        <p:spPr bwMode="auto">
          <a:xfrm>
            <a:off x="73152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92" name="AutoShape 20"/>
          <p:cNvSpPr>
            <a:spLocks noChangeArrowheads="1"/>
          </p:cNvSpPr>
          <p:nvPr/>
        </p:nvSpPr>
        <p:spPr bwMode="auto">
          <a:xfrm>
            <a:off x="7924800" y="5867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293" name="AutoShape 21"/>
          <p:cNvSpPr>
            <a:spLocks noChangeArrowheads="1"/>
          </p:cNvSpPr>
          <p:nvPr/>
        </p:nvSpPr>
        <p:spPr bwMode="auto">
          <a:xfrm>
            <a:off x="3048000" y="114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a:p>
        </p:txBody>
      </p:sp>
      <p:sp>
        <p:nvSpPr>
          <p:cNvPr id="54294" name="AutoShape 22"/>
          <p:cNvSpPr>
            <a:spLocks noChangeArrowheads="1"/>
          </p:cNvSpPr>
          <p:nvPr/>
        </p:nvSpPr>
        <p:spPr bwMode="auto">
          <a:xfrm>
            <a:off x="17526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a:p>
        </p:txBody>
      </p:sp>
      <p:sp>
        <p:nvSpPr>
          <p:cNvPr id="54295" name="AutoShape 23"/>
          <p:cNvSpPr>
            <a:spLocks noChangeArrowheads="1"/>
          </p:cNvSpPr>
          <p:nvPr/>
        </p:nvSpPr>
        <p:spPr bwMode="auto">
          <a:xfrm>
            <a:off x="5715000" y="114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a:p>
        </p:txBody>
      </p:sp>
      <p:sp>
        <p:nvSpPr>
          <p:cNvPr id="54296" name="AutoShape 24"/>
          <p:cNvSpPr>
            <a:spLocks noChangeArrowheads="1"/>
          </p:cNvSpPr>
          <p:nvPr/>
        </p:nvSpPr>
        <p:spPr bwMode="auto">
          <a:xfrm>
            <a:off x="1752600" y="4419600"/>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p:spPr>
        <p:txBody>
          <a:bodyPr wrap="none" anchor="ctr"/>
          <a:lstStyle/>
          <a:p>
            <a:endParaRPr lang="vi-VN"/>
          </a:p>
        </p:txBody>
      </p:sp>
      <p:sp>
        <p:nvSpPr>
          <p:cNvPr id="54297" name="AutoShape 25"/>
          <p:cNvSpPr>
            <a:spLocks noChangeArrowheads="1"/>
          </p:cNvSpPr>
          <p:nvPr/>
        </p:nvSpPr>
        <p:spPr bwMode="auto">
          <a:xfrm>
            <a:off x="7315200" y="2667000"/>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p:spPr>
        <p:txBody>
          <a:bodyPr wrap="none" anchor="ctr"/>
          <a:lstStyle/>
          <a:p>
            <a:endParaRPr lang="vi-VN"/>
          </a:p>
        </p:txBody>
      </p:sp>
      <p:sp>
        <p:nvSpPr>
          <p:cNvPr id="54298" name="AutoShape 26"/>
          <p:cNvSpPr>
            <a:spLocks noChangeArrowheads="1"/>
          </p:cNvSpPr>
          <p:nvPr/>
        </p:nvSpPr>
        <p:spPr bwMode="auto">
          <a:xfrm>
            <a:off x="4343400" y="1295400"/>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p:spPr>
        <p:txBody>
          <a:bodyPr wrap="none" anchor="ctr"/>
          <a:lstStyle/>
          <a:p>
            <a:endParaRPr lang="vi-VN"/>
          </a:p>
        </p:txBody>
      </p:sp>
      <p:pic>
        <p:nvPicPr>
          <p:cNvPr id="2075" name="Picture 27" descr="POINSET2"/>
          <p:cNvPicPr>
            <a:picLocks noChangeAspect="1" noChangeArrowheads="1"/>
          </p:cNvPicPr>
          <p:nvPr/>
        </p:nvPicPr>
        <p:blipFill>
          <a:blip r:embed="rId3"/>
          <a:srcRect/>
          <a:stretch>
            <a:fillRect/>
          </a:stretch>
        </p:blipFill>
        <p:spPr bwMode="auto">
          <a:xfrm rot="10800000">
            <a:off x="7915275" y="5634038"/>
            <a:ext cx="1228725" cy="1223962"/>
          </a:xfrm>
          <a:prstGeom prst="rect">
            <a:avLst/>
          </a:prstGeom>
          <a:noFill/>
          <a:ln w="9525">
            <a:noFill/>
            <a:miter lim="800000"/>
            <a:headEnd/>
            <a:tailEnd/>
          </a:ln>
        </p:spPr>
      </p:pic>
      <p:pic>
        <p:nvPicPr>
          <p:cNvPr id="2076" name="Picture 28" descr="POINSET2"/>
          <p:cNvPicPr>
            <a:picLocks noChangeAspect="1" noChangeArrowheads="1"/>
          </p:cNvPicPr>
          <p:nvPr/>
        </p:nvPicPr>
        <p:blipFill>
          <a:blip r:embed="rId3"/>
          <a:srcRect/>
          <a:stretch>
            <a:fillRect/>
          </a:stretch>
        </p:blipFill>
        <p:spPr bwMode="auto">
          <a:xfrm rot="5400000">
            <a:off x="7914481" y="794"/>
            <a:ext cx="1228726" cy="1223962"/>
          </a:xfrm>
          <a:prstGeom prst="rect">
            <a:avLst/>
          </a:prstGeom>
          <a:noFill/>
          <a:ln w="9525">
            <a:noFill/>
            <a:miter lim="800000"/>
            <a:headEnd/>
            <a:tailEnd/>
          </a:ln>
        </p:spPr>
      </p:pic>
      <p:pic>
        <p:nvPicPr>
          <p:cNvPr id="2077" name="Picture 29" descr="POINSET2"/>
          <p:cNvPicPr>
            <a:picLocks noChangeAspect="1" noChangeArrowheads="1"/>
          </p:cNvPicPr>
          <p:nvPr/>
        </p:nvPicPr>
        <p:blipFill>
          <a:blip r:embed="rId3"/>
          <a:srcRect/>
          <a:stretch>
            <a:fillRect/>
          </a:stretch>
        </p:blipFill>
        <p:spPr bwMode="auto">
          <a:xfrm rot="-5400000">
            <a:off x="-794" y="5634832"/>
            <a:ext cx="1228725" cy="1223962"/>
          </a:xfrm>
          <a:prstGeom prst="rect">
            <a:avLst/>
          </a:prstGeom>
          <a:noFill/>
          <a:ln w="9525">
            <a:noFill/>
            <a:miter lim="800000"/>
            <a:headEnd/>
            <a:tailEnd/>
          </a:ln>
        </p:spPr>
      </p:pic>
      <p:sp>
        <p:nvSpPr>
          <p:cNvPr id="2078" name="Rectangle 30"/>
          <p:cNvSpPr>
            <a:spLocks noChangeArrowheads="1"/>
          </p:cNvSpPr>
          <p:nvPr/>
        </p:nvSpPr>
        <p:spPr bwMode="auto">
          <a:xfrm>
            <a:off x="914400" y="2362200"/>
            <a:ext cx="7391400" cy="762000"/>
          </a:xfrm>
          <a:prstGeom prst="rect">
            <a:avLst/>
          </a:prstGeom>
          <a:noFill/>
          <a:ln w="9525">
            <a:noFill/>
            <a:miter lim="800000"/>
            <a:headEnd/>
            <a:tailEnd/>
          </a:ln>
        </p:spPr>
        <p:txBody>
          <a:bodyPr>
            <a:spAutoFit/>
          </a:bodyPr>
          <a:lstStyle/>
          <a:p>
            <a:pPr algn="ctr"/>
            <a:endParaRPr lang="vi-VN" sz="4400" b="1" i="1">
              <a:solidFill>
                <a:srgbClr val="9900CC"/>
              </a:solidFill>
            </a:endParaRPr>
          </a:p>
        </p:txBody>
      </p:sp>
      <p:sp>
        <p:nvSpPr>
          <p:cNvPr id="54303" name="AutoShape 31"/>
          <p:cNvSpPr>
            <a:spLocks noChangeArrowheads="1"/>
          </p:cNvSpPr>
          <p:nvPr/>
        </p:nvSpPr>
        <p:spPr bwMode="auto">
          <a:xfrm>
            <a:off x="8534400" y="3429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04" name="AutoShape 32"/>
          <p:cNvSpPr>
            <a:spLocks noChangeArrowheads="1"/>
          </p:cNvSpPr>
          <p:nvPr/>
        </p:nvSpPr>
        <p:spPr bwMode="auto">
          <a:xfrm>
            <a:off x="7620000" y="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05" name="AutoShape 33"/>
          <p:cNvSpPr>
            <a:spLocks noChangeArrowheads="1"/>
          </p:cNvSpPr>
          <p:nvPr/>
        </p:nvSpPr>
        <p:spPr bwMode="auto">
          <a:xfrm>
            <a:off x="0" y="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06" name="AutoShape 34"/>
          <p:cNvSpPr>
            <a:spLocks noChangeArrowheads="1"/>
          </p:cNvSpPr>
          <p:nvPr/>
        </p:nvSpPr>
        <p:spPr bwMode="auto">
          <a:xfrm>
            <a:off x="0" y="4114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07" name="AutoShape 35"/>
          <p:cNvSpPr>
            <a:spLocks noChangeArrowheads="1"/>
          </p:cNvSpPr>
          <p:nvPr/>
        </p:nvSpPr>
        <p:spPr bwMode="auto">
          <a:xfrm>
            <a:off x="304800" y="6172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08" name="AutoShape 36"/>
          <p:cNvSpPr>
            <a:spLocks noChangeArrowheads="1"/>
          </p:cNvSpPr>
          <p:nvPr/>
        </p:nvSpPr>
        <p:spPr bwMode="auto">
          <a:xfrm>
            <a:off x="6477000" y="6172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09" name="AutoShape 37"/>
          <p:cNvSpPr>
            <a:spLocks noChangeArrowheads="1"/>
          </p:cNvSpPr>
          <p:nvPr/>
        </p:nvSpPr>
        <p:spPr bwMode="auto">
          <a:xfrm>
            <a:off x="838200" y="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10" name="AutoShape 38"/>
          <p:cNvSpPr>
            <a:spLocks noChangeArrowheads="1"/>
          </p:cNvSpPr>
          <p:nvPr/>
        </p:nvSpPr>
        <p:spPr bwMode="auto">
          <a:xfrm>
            <a:off x="8758238" y="5486400"/>
            <a:ext cx="385762"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11" name="AutoShape 39"/>
          <p:cNvSpPr>
            <a:spLocks noChangeArrowheads="1"/>
          </p:cNvSpPr>
          <p:nvPr/>
        </p:nvSpPr>
        <p:spPr bwMode="auto">
          <a:xfrm>
            <a:off x="0" y="5334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12" name="AutoShape 40"/>
          <p:cNvSpPr>
            <a:spLocks noChangeArrowheads="1"/>
          </p:cNvSpPr>
          <p:nvPr/>
        </p:nvSpPr>
        <p:spPr bwMode="auto">
          <a:xfrm>
            <a:off x="5715000" y="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54313" name="AutoShape 41"/>
          <p:cNvSpPr>
            <a:spLocks noChangeArrowheads="1"/>
          </p:cNvSpPr>
          <p:nvPr/>
        </p:nvSpPr>
        <p:spPr bwMode="auto">
          <a:xfrm>
            <a:off x="4572000" y="6418263"/>
            <a:ext cx="385763"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vi-VN"/>
          </a:p>
        </p:txBody>
      </p:sp>
      <p:sp>
        <p:nvSpPr>
          <p:cNvPr id="2090" name="Text Box 42"/>
          <p:cNvSpPr txBox="1">
            <a:spLocks noChangeArrowheads="1"/>
          </p:cNvSpPr>
          <p:nvPr/>
        </p:nvSpPr>
        <p:spPr bwMode="auto">
          <a:xfrm>
            <a:off x="3048000" y="6491288"/>
            <a:ext cx="3124200" cy="366712"/>
          </a:xfrm>
          <a:prstGeom prst="rect">
            <a:avLst/>
          </a:prstGeom>
          <a:noFill/>
          <a:ln w="9525">
            <a:noFill/>
            <a:miter lim="800000"/>
            <a:headEnd/>
            <a:tailEnd/>
          </a:ln>
        </p:spPr>
        <p:txBody>
          <a:bodyPr>
            <a:spAutoFit/>
          </a:bodyPr>
          <a:lstStyle/>
          <a:p>
            <a:pPr>
              <a:spcBef>
                <a:spcPct val="50000"/>
              </a:spcBef>
            </a:pPr>
            <a:endParaRPr lang="vi-VN">
              <a:latin typeface="VNI-Times" pitchFamily="2" charset="0"/>
            </a:endParaRPr>
          </a:p>
        </p:txBody>
      </p:sp>
      <p:sp>
        <p:nvSpPr>
          <p:cNvPr id="54315" name="Text Box 43"/>
          <p:cNvSpPr txBox="1">
            <a:spLocks noChangeArrowheads="1"/>
          </p:cNvSpPr>
          <p:nvPr/>
        </p:nvSpPr>
        <p:spPr bwMode="auto">
          <a:xfrm>
            <a:off x="762000" y="2133600"/>
            <a:ext cx="7772400" cy="1446550"/>
          </a:xfrm>
          <a:prstGeom prst="rect">
            <a:avLst/>
          </a:prstGeom>
          <a:noFill/>
          <a:ln w="9525">
            <a:noFill/>
            <a:miter lim="800000"/>
            <a:headEnd/>
            <a:tailEnd/>
          </a:ln>
        </p:spPr>
        <p:txBody>
          <a:bodyPr>
            <a:spAutoFit/>
          </a:bodyPr>
          <a:lstStyle/>
          <a:p>
            <a:pPr algn="ctr">
              <a:spcBef>
                <a:spcPct val="50000"/>
              </a:spcBef>
            </a:pPr>
            <a:r>
              <a:rPr lang="en-US" sz="8800" b="1" dirty="0">
                <a:solidFill>
                  <a:srgbClr val="FF0000"/>
                </a:solidFill>
                <a:latin typeface="Times New Roman" pitchFamily="18" charset="0"/>
              </a:rPr>
              <a:t>WELCOME!</a:t>
            </a:r>
          </a:p>
        </p:txBody>
      </p:sp>
      <p:sp>
        <p:nvSpPr>
          <p:cNvPr id="2092" name="Text Box 45"/>
          <p:cNvSpPr txBox="1">
            <a:spLocks noChangeArrowheads="1"/>
          </p:cNvSpPr>
          <p:nvPr/>
        </p:nvSpPr>
        <p:spPr bwMode="auto">
          <a:xfrm>
            <a:off x="1828800" y="762000"/>
            <a:ext cx="5867400" cy="708025"/>
          </a:xfrm>
          <a:prstGeom prst="rect">
            <a:avLst/>
          </a:prstGeom>
          <a:noFill/>
          <a:ln w="9525">
            <a:noFill/>
            <a:miter lim="800000"/>
            <a:headEnd/>
            <a:tailEnd/>
          </a:ln>
        </p:spPr>
        <p:txBody>
          <a:bodyPr>
            <a:spAutoFit/>
          </a:bodyPr>
          <a:lstStyle/>
          <a:p>
            <a:pPr algn="ctr">
              <a:spcBef>
                <a:spcPct val="50000"/>
              </a:spcBef>
            </a:pPr>
            <a:r>
              <a:rPr lang="en-US" sz="4000" b="1" dirty="0">
                <a:solidFill>
                  <a:srgbClr val="0000CC"/>
                </a:solidFill>
                <a:latin typeface="Times New Roman" pitchFamily="18" charset="0"/>
                <a:cs typeface="Times New Roman" pitchFamily="18" charset="0"/>
              </a:rPr>
              <a:t>ENGLISH 12</a:t>
            </a:r>
          </a:p>
        </p:txBody>
      </p:sp>
      <p:pic>
        <p:nvPicPr>
          <p:cNvPr id="54318" name="my heart will go on.mp3">
            <a:hlinkClick r:id="" action="ppaction://media"/>
          </p:cNvPr>
          <p:cNvPicPr>
            <a:picLocks noRot="1" noChangeAspect="1" noChangeArrowheads="1"/>
          </p:cNvPicPr>
          <p:nvPr>
            <a:audioFile r:link="rId1"/>
          </p:nvPr>
        </p:nvPicPr>
        <p:blipFill>
          <a:blip r:embed="rId4"/>
          <a:srcRect/>
          <a:stretch>
            <a:fillRect/>
          </a:stretch>
        </p:blipFill>
        <p:spPr bwMode="auto">
          <a:xfrm>
            <a:off x="8305800" y="5715000"/>
            <a:ext cx="304800" cy="304800"/>
          </a:xfrm>
          <a:prstGeom prst="rect">
            <a:avLst/>
          </a:prstGeom>
          <a:noFill/>
          <a:ln w="9525">
            <a:noFill/>
            <a:miter lim="800000"/>
            <a:headEnd/>
            <a:tailEnd/>
          </a:ln>
        </p:spPr>
      </p:pic>
      <p:sp>
        <p:nvSpPr>
          <p:cNvPr id="46" name="TextBox 45"/>
          <p:cNvSpPr txBox="1"/>
          <p:nvPr/>
        </p:nvSpPr>
        <p:spPr>
          <a:xfrm>
            <a:off x="2985294" y="4040505"/>
            <a:ext cx="4454525" cy="523220"/>
          </a:xfrm>
          <a:prstGeom prst="rect">
            <a:avLst/>
          </a:prstGeom>
          <a:noFill/>
        </p:spPr>
        <p:txBody>
          <a:bodyPr wrap="square" rtlCol="0">
            <a:spAutoFit/>
          </a:bodyPr>
          <a:lstStyle/>
          <a:p>
            <a:r>
              <a:rPr lang="en-US" sz="2800" b="1" i="1" dirty="0"/>
              <a:t>Teacher: Le </a:t>
            </a:r>
            <a:r>
              <a:rPr lang="en-US" sz="2800" b="1" i="1" dirty="0" err="1"/>
              <a:t>Thi</a:t>
            </a:r>
            <a:r>
              <a:rPr lang="en-US" sz="2800" b="1" i="1" dirty="0"/>
              <a:t> Thu Thuy</a:t>
            </a:r>
            <a:endParaRPr lang="vi-VN"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p:val>
                                            <p:fltVal val="0.5"/>
                                          </p:val>
                                        </p:tav>
                                        <p:tav tm="100000">
                                          <p:val>
                                            <p:strVal val="#ppt_x"/>
                                          </p:val>
                                        </p:tav>
                                      </p:tavLst>
                                    </p:anim>
                                    <p:anim calcmode="lin" valueType="num">
                                      <p:cBhvr>
                                        <p:cTn id="10" dur="1000" fill="hold"/>
                                        <p:tgtEl>
                                          <p:spTgt spid="54274"/>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500"/>
                                  </p:stCondLst>
                                  <p:childTnLst>
                                    <p:set>
                                      <p:cBhvr>
                                        <p:cTn id="12" dur="1" fill="hold">
                                          <p:stCondLst>
                                            <p:cond delay="0"/>
                                          </p:stCondLst>
                                        </p:cTn>
                                        <p:tgtEl>
                                          <p:spTgt spid="54275"/>
                                        </p:tgtEl>
                                        <p:attrNameLst>
                                          <p:attrName>style.visibility</p:attrName>
                                        </p:attrNameLst>
                                      </p:cBhvr>
                                      <p:to>
                                        <p:strVal val="visible"/>
                                      </p:to>
                                    </p:set>
                                    <p:anim calcmode="lin" valueType="num">
                                      <p:cBhvr>
                                        <p:cTn id="13" dur="1000" fill="hold"/>
                                        <p:tgtEl>
                                          <p:spTgt spid="54275"/>
                                        </p:tgtEl>
                                        <p:attrNameLst>
                                          <p:attrName>ppt_w</p:attrName>
                                        </p:attrNameLst>
                                      </p:cBhvr>
                                      <p:tavLst>
                                        <p:tav tm="0">
                                          <p:val>
                                            <p:fltVal val="0"/>
                                          </p:val>
                                        </p:tav>
                                        <p:tav tm="100000">
                                          <p:val>
                                            <p:strVal val="#ppt_w"/>
                                          </p:val>
                                        </p:tav>
                                      </p:tavLst>
                                    </p:anim>
                                    <p:anim calcmode="lin" valueType="num">
                                      <p:cBhvr>
                                        <p:cTn id="14" dur="1000" fill="hold"/>
                                        <p:tgtEl>
                                          <p:spTgt spid="54275"/>
                                        </p:tgtEl>
                                        <p:attrNameLst>
                                          <p:attrName>ppt_h</p:attrName>
                                        </p:attrNameLst>
                                      </p:cBhvr>
                                      <p:tavLst>
                                        <p:tav tm="0">
                                          <p:val>
                                            <p:fltVal val="0"/>
                                          </p:val>
                                        </p:tav>
                                        <p:tav tm="100000">
                                          <p:val>
                                            <p:strVal val="#ppt_h"/>
                                          </p:val>
                                        </p:tav>
                                      </p:tavLst>
                                    </p:anim>
                                    <p:anim calcmode="lin" valueType="num">
                                      <p:cBhvr>
                                        <p:cTn id="15" dur="1000" fill="hold"/>
                                        <p:tgtEl>
                                          <p:spTgt spid="54275"/>
                                        </p:tgtEl>
                                        <p:attrNameLst>
                                          <p:attrName>ppt_x</p:attrName>
                                        </p:attrNameLst>
                                      </p:cBhvr>
                                      <p:tavLst>
                                        <p:tav tm="0">
                                          <p:val>
                                            <p:fltVal val="0.5"/>
                                          </p:val>
                                        </p:tav>
                                        <p:tav tm="100000">
                                          <p:val>
                                            <p:strVal val="#ppt_x"/>
                                          </p:val>
                                        </p:tav>
                                      </p:tavLst>
                                    </p:anim>
                                    <p:anim calcmode="lin" valueType="num">
                                      <p:cBhvr>
                                        <p:cTn id="16" dur="1000" fill="hold"/>
                                        <p:tgtEl>
                                          <p:spTgt spid="54275"/>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1000" fill="hold"/>
                                        <p:tgtEl>
                                          <p:spTgt spid="54276"/>
                                        </p:tgtEl>
                                        <p:attrNameLst>
                                          <p:attrName>ppt_w</p:attrName>
                                        </p:attrNameLst>
                                      </p:cBhvr>
                                      <p:tavLst>
                                        <p:tav tm="0">
                                          <p:val>
                                            <p:fltVal val="0"/>
                                          </p:val>
                                        </p:tav>
                                        <p:tav tm="100000">
                                          <p:val>
                                            <p:strVal val="#ppt_w"/>
                                          </p:val>
                                        </p:tav>
                                      </p:tavLst>
                                    </p:anim>
                                    <p:anim calcmode="lin" valueType="num">
                                      <p:cBhvr>
                                        <p:cTn id="20" dur="1000" fill="hold"/>
                                        <p:tgtEl>
                                          <p:spTgt spid="54276"/>
                                        </p:tgtEl>
                                        <p:attrNameLst>
                                          <p:attrName>ppt_h</p:attrName>
                                        </p:attrNameLst>
                                      </p:cBhvr>
                                      <p:tavLst>
                                        <p:tav tm="0">
                                          <p:val>
                                            <p:fltVal val="0"/>
                                          </p:val>
                                        </p:tav>
                                        <p:tav tm="100000">
                                          <p:val>
                                            <p:strVal val="#ppt_h"/>
                                          </p:val>
                                        </p:tav>
                                      </p:tavLst>
                                    </p:anim>
                                    <p:anim calcmode="lin" valueType="num">
                                      <p:cBhvr>
                                        <p:cTn id="21" dur="1000" fill="hold"/>
                                        <p:tgtEl>
                                          <p:spTgt spid="54276"/>
                                        </p:tgtEl>
                                        <p:attrNameLst>
                                          <p:attrName>ppt_x</p:attrName>
                                        </p:attrNameLst>
                                      </p:cBhvr>
                                      <p:tavLst>
                                        <p:tav tm="0">
                                          <p:val>
                                            <p:fltVal val="0.5"/>
                                          </p:val>
                                        </p:tav>
                                        <p:tav tm="100000">
                                          <p:val>
                                            <p:strVal val="#ppt_x"/>
                                          </p:val>
                                        </p:tav>
                                      </p:tavLst>
                                    </p:anim>
                                    <p:anim calcmode="lin" valueType="num">
                                      <p:cBhvr>
                                        <p:cTn id="22" dur="1000" fill="hold"/>
                                        <p:tgtEl>
                                          <p:spTgt spid="54276"/>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54277"/>
                                        </p:tgtEl>
                                        <p:attrNameLst>
                                          <p:attrName>style.visibility</p:attrName>
                                        </p:attrNameLst>
                                      </p:cBhvr>
                                      <p:to>
                                        <p:strVal val="visible"/>
                                      </p:to>
                                    </p:set>
                                    <p:anim calcmode="lin" valueType="num">
                                      <p:cBhvr>
                                        <p:cTn id="25" dur="1000" fill="hold"/>
                                        <p:tgtEl>
                                          <p:spTgt spid="54277"/>
                                        </p:tgtEl>
                                        <p:attrNameLst>
                                          <p:attrName>ppt_w</p:attrName>
                                        </p:attrNameLst>
                                      </p:cBhvr>
                                      <p:tavLst>
                                        <p:tav tm="0">
                                          <p:val>
                                            <p:fltVal val="0"/>
                                          </p:val>
                                        </p:tav>
                                        <p:tav tm="100000">
                                          <p:val>
                                            <p:strVal val="#ppt_w"/>
                                          </p:val>
                                        </p:tav>
                                      </p:tavLst>
                                    </p:anim>
                                    <p:anim calcmode="lin" valueType="num">
                                      <p:cBhvr>
                                        <p:cTn id="26" dur="1000" fill="hold"/>
                                        <p:tgtEl>
                                          <p:spTgt spid="54277"/>
                                        </p:tgtEl>
                                        <p:attrNameLst>
                                          <p:attrName>ppt_h</p:attrName>
                                        </p:attrNameLst>
                                      </p:cBhvr>
                                      <p:tavLst>
                                        <p:tav tm="0">
                                          <p:val>
                                            <p:fltVal val="0"/>
                                          </p:val>
                                        </p:tav>
                                        <p:tav tm="100000">
                                          <p:val>
                                            <p:strVal val="#ppt_h"/>
                                          </p:val>
                                        </p:tav>
                                      </p:tavLst>
                                    </p:anim>
                                    <p:anim calcmode="lin" valueType="num">
                                      <p:cBhvr>
                                        <p:cTn id="27" dur="1000" fill="hold"/>
                                        <p:tgtEl>
                                          <p:spTgt spid="54277"/>
                                        </p:tgtEl>
                                        <p:attrNameLst>
                                          <p:attrName>ppt_x</p:attrName>
                                        </p:attrNameLst>
                                      </p:cBhvr>
                                      <p:tavLst>
                                        <p:tav tm="0">
                                          <p:val>
                                            <p:fltVal val="0.5"/>
                                          </p:val>
                                        </p:tav>
                                        <p:tav tm="100000">
                                          <p:val>
                                            <p:strVal val="#ppt_x"/>
                                          </p:val>
                                        </p:tav>
                                      </p:tavLst>
                                    </p:anim>
                                    <p:anim calcmode="lin" valueType="num">
                                      <p:cBhvr>
                                        <p:cTn id="28" dur="1000" fill="hold"/>
                                        <p:tgtEl>
                                          <p:spTgt spid="54277"/>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54278"/>
                                        </p:tgtEl>
                                        <p:attrNameLst>
                                          <p:attrName>style.visibility</p:attrName>
                                        </p:attrNameLst>
                                      </p:cBhvr>
                                      <p:to>
                                        <p:strVal val="visible"/>
                                      </p:to>
                                    </p:set>
                                    <p:anim calcmode="lin" valueType="num">
                                      <p:cBhvr>
                                        <p:cTn id="31" dur="1000" fill="hold"/>
                                        <p:tgtEl>
                                          <p:spTgt spid="54278"/>
                                        </p:tgtEl>
                                        <p:attrNameLst>
                                          <p:attrName>ppt_w</p:attrName>
                                        </p:attrNameLst>
                                      </p:cBhvr>
                                      <p:tavLst>
                                        <p:tav tm="0">
                                          <p:val>
                                            <p:fltVal val="0"/>
                                          </p:val>
                                        </p:tav>
                                        <p:tav tm="100000">
                                          <p:val>
                                            <p:strVal val="#ppt_w"/>
                                          </p:val>
                                        </p:tav>
                                      </p:tavLst>
                                    </p:anim>
                                    <p:anim calcmode="lin" valueType="num">
                                      <p:cBhvr>
                                        <p:cTn id="32" dur="1000" fill="hold"/>
                                        <p:tgtEl>
                                          <p:spTgt spid="54278"/>
                                        </p:tgtEl>
                                        <p:attrNameLst>
                                          <p:attrName>ppt_h</p:attrName>
                                        </p:attrNameLst>
                                      </p:cBhvr>
                                      <p:tavLst>
                                        <p:tav tm="0">
                                          <p:val>
                                            <p:fltVal val="0"/>
                                          </p:val>
                                        </p:tav>
                                        <p:tav tm="100000">
                                          <p:val>
                                            <p:strVal val="#ppt_h"/>
                                          </p:val>
                                        </p:tav>
                                      </p:tavLst>
                                    </p:anim>
                                    <p:anim calcmode="lin" valueType="num">
                                      <p:cBhvr>
                                        <p:cTn id="33" dur="1000" fill="hold"/>
                                        <p:tgtEl>
                                          <p:spTgt spid="54278"/>
                                        </p:tgtEl>
                                        <p:attrNameLst>
                                          <p:attrName>ppt_x</p:attrName>
                                        </p:attrNameLst>
                                      </p:cBhvr>
                                      <p:tavLst>
                                        <p:tav tm="0">
                                          <p:val>
                                            <p:fltVal val="0.5"/>
                                          </p:val>
                                        </p:tav>
                                        <p:tav tm="100000">
                                          <p:val>
                                            <p:strVal val="#ppt_x"/>
                                          </p:val>
                                        </p:tav>
                                      </p:tavLst>
                                    </p:anim>
                                    <p:anim calcmode="lin" valueType="num">
                                      <p:cBhvr>
                                        <p:cTn id="34" dur="1000" fill="hold"/>
                                        <p:tgtEl>
                                          <p:spTgt spid="54278"/>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500"/>
                                  </p:stCondLst>
                                  <p:childTnLst>
                                    <p:set>
                                      <p:cBhvr>
                                        <p:cTn id="36" dur="1" fill="hold">
                                          <p:stCondLst>
                                            <p:cond delay="0"/>
                                          </p:stCondLst>
                                        </p:cTn>
                                        <p:tgtEl>
                                          <p:spTgt spid="54279"/>
                                        </p:tgtEl>
                                        <p:attrNameLst>
                                          <p:attrName>style.visibility</p:attrName>
                                        </p:attrNameLst>
                                      </p:cBhvr>
                                      <p:to>
                                        <p:strVal val="visible"/>
                                      </p:to>
                                    </p:set>
                                    <p:anim calcmode="lin" valueType="num">
                                      <p:cBhvr>
                                        <p:cTn id="37" dur="1000" fill="hold"/>
                                        <p:tgtEl>
                                          <p:spTgt spid="54279"/>
                                        </p:tgtEl>
                                        <p:attrNameLst>
                                          <p:attrName>ppt_w</p:attrName>
                                        </p:attrNameLst>
                                      </p:cBhvr>
                                      <p:tavLst>
                                        <p:tav tm="0">
                                          <p:val>
                                            <p:fltVal val="0"/>
                                          </p:val>
                                        </p:tav>
                                        <p:tav tm="100000">
                                          <p:val>
                                            <p:strVal val="#ppt_w"/>
                                          </p:val>
                                        </p:tav>
                                      </p:tavLst>
                                    </p:anim>
                                    <p:anim calcmode="lin" valueType="num">
                                      <p:cBhvr>
                                        <p:cTn id="38" dur="1000" fill="hold"/>
                                        <p:tgtEl>
                                          <p:spTgt spid="54279"/>
                                        </p:tgtEl>
                                        <p:attrNameLst>
                                          <p:attrName>ppt_h</p:attrName>
                                        </p:attrNameLst>
                                      </p:cBhvr>
                                      <p:tavLst>
                                        <p:tav tm="0">
                                          <p:val>
                                            <p:fltVal val="0"/>
                                          </p:val>
                                        </p:tav>
                                        <p:tav tm="100000">
                                          <p:val>
                                            <p:strVal val="#ppt_h"/>
                                          </p:val>
                                        </p:tav>
                                      </p:tavLst>
                                    </p:anim>
                                    <p:anim calcmode="lin" valueType="num">
                                      <p:cBhvr>
                                        <p:cTn id="39" dur="1000" fill="hold"/>
                                        <p:tgtEl>
                                          <p:spTgt spid="54279"/>
                                        </p:tgtEl>
                                        <p:attrNameLst>
                                          <p:attrName>ppt_x</p:attrName>
                                        </p:attrNameLst>
                                      </p:cBhvr>
                                      <p:tavLst>
                                        <p:tav tm="0">
                                          <p:val>
                                            <p:fltVal val="0.5"/>
                                          </p:val>
                                        </p:tav>
                                        <p:tav tm="100000">
                                          <p:val>
                                            <p:strVal val="#ppt_x"/>
                                          </p:val>
                                        </p:tav>
                                      </p:tavLst>
                                    </p:anim>
                                    <p:anim calcmode="lin" valueType="num">
                                      <p:cBhvr>
                                        <p:cTn id="40" dur="1000" fill="hold"/>
                                        <p:tgtEl>
                                          <p:spTgt spid="54279"/>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54280"/>
                                        </p:tgtEl>
                                        <p:attrNameLst>
                                          <p:attrName>style.visibility</p:attrName>
                                        </p:attrNameLst>
                                      </p:cBhvr>
                                      <p:to>
                                        <p:strVal val="visible"/>
                                      </p:to>
                                    </p:set>
                                    <p:anim calcmode="lin" valueType="num">
                                      <p:cBhvr>
                                        <p:cTn id="43" dur="1000" fill="hold"/>
                                        <p:tgtEl>
                                          <p:spTgt spid="54280"/>
                                        </p:tgtEl>
                                        <p:attrNameLst>
                                          <p:attrName>ppt_w</p:attrName>
                                        </p:attrNameLst>
                                      </p:cBhvr>
                                      <p:tavLst>
                                        <p:tav tm="0">
                                          <p:val>
                                            <p:fltVal val="0"/>
                                          </p:val>
                                        </p:tav>
                                        <p:tav tm="100000">
                                          <p:val>
                                            <p:strVal val="#ppt_w"/>
                                          </p:val>
                                        </p:tav>
                                      </p:tavLst>
                                    </p:anim>
                                    <p:anim calcmode="lin" valueType="num">
                                      <p:cBhvr>
                                        <p:cTn id="44" dur="1000" fill="hold"/>
                                        <p:tgtEl>
                                          <p:spTgt spid="54280"/>
                                        </p:tgtEl>
                                        <p:attrNameLst>
                                          <p:attrName>ppt_h</p:attrName>
                                        </p:attrNameLst>
                                      </p:cBhvr>
                                      <p:tavLst>
                                        <p:tav tm="0">
                                          <p:val>
                                            <p:fltVal val="0"/>
                                          </p:val>
                                        </p:tav>
                                        <p:tav tm="100000">
                                          <p:val>
                                            <p:strVal val="#ppt_h"/>
                                          </p:val>
                                        </p:tav>
                                      </p:tavLst>
                                    </p:anim>
                                    <p:anim calcmode="lin" valueType="num">
                                      <p:cBhvr>
                                        <p:cTn id="45" dur="1000" fill="hold"/>
                                        <p:tgtEl>
                                          <p:spTgt spid="54280"/>
                                        </p:tgtEl>
                                        <p:attrNameLst>
                                          <p:attrName>ppt_x</p:attrName>
                                        </p:attrNameLst>
                                      </p:cBhvr>
                                      <p:tavLst>
                                        <p:tav tm="0">
                                          <p:val>
                                            <p:fltVal val="0.5"/>
                                          </p:val>
                                        </p:tav>
                                        <p:tav tm="100000">
                                          <p:val>
                                            <p:strVal val="#ppt_x"/>
                                          </p:val>
                                        </p:tav>
                                      </p:tavLst>
                                    </p:anim>
                                    <p:anim calcmode="lin" valueType="num">
                                      <p:cBhvr>
                                        <p:cTn id="46" dur="1000" fill="hold"/>
                                        <p:tgtEl>
                                          <p:spTgt spid="54280"/>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54281"/>
                                        </p:tgtEl>
                                        <p:attrNameLst>
                                          <p:attrName>style.visibility</p:attrName>
                                        </p:attrNameLst>
                                      </p:cBhvr>
                                      <p:to>
                                        <p:strVal val="visible"/>
                                      </p:to>
                                    </p:set>
                                    <p:anim calcmode="lin" valueType="num">
                                      <p:cBhvr>
                                        <p:cTn id="49" dur="1000" fill="hold"/>
                                        <p:tgtEl>
                                          <p:spTgt spid="54281"/>
                                        </p:tgtEl>
                                        <p:attrNameLst>
                                          <p:attrName>ppt_w</p:attrName>
                                        </p:attrNameLst>
                                      </p:cBhvr>
                                      <p:tavLst>
                                        <p:tav tm="0">
                                          <p:val>
                                            <p:fltVal val="0"/>
                                          </p:val>
                                        </p:tav>
                                        <p:tav tm="100000">
                                          <p:val>
                                            <p:strVal val="#ppt_w"/>
                                          </p:val>
                                        </p:tav>
                                      </p:tavLst>
                                    </p:anim>
                                    <p:anim calcmode="lin" valueType="num">
                                      <p:cBhvr>
                                        <p:cTn id="50" dur="1000" fill="hold"/>
                                        <p:tgtEl>
                                          <p:spTgt spid="54281"/>
                                        </p:tgtEl>
                                        <p:attrNameLst>
                                          <p:attrName>ppt_h</p:attrName>
                                        </p:attrNameLst>
                                      </p:cBhvr>
                                      <p:tavLst>
                                        <p:tav tm="0">
                                          <p:val>
                                            <p:fltVal val="0"/>
                                          </p:val>
                                        </p:tav>
                                        <p:tav tm="100000">
                                          <p:val>
                                            <p:strVal val="#ppt_h"/>
                                          </p:val>
                                        </p:tav>
                                      </p:tavLst>
                                    </p:anim>
                                    <p:anim calcmode="lin" valueType="num">
                                      <p:cBhvr>
                                        <p:cTn id="51" dur="1000" fill="hold"/>
                                        <p:tgtEl>
                                          <p:spTgt spid="54281"/>
                                        </p:tgtEl>
                                        <p:attrNameLst>
                                          <p:attrName>ppt_x</p:attrName>
                                        </p:attrNameLst>
                                      </p:cBhvr>
                                      <p:tavLst>
                                        <p:tav tm="0">
                                          <p:val>
                                            <p:fltVal val="0.5"/>
                                          </p:val>
                                        </p:tav>
                                        <p:tav tm="100000">
                                          <p:val>
                                            <p:strVal val="#ppt_x"/>
                                          </p:val>
                                        </p:tav>
                                      </p:tavLst>
                                    </p:anim>
                                    <p:anim calcmode="lin" valueType="num">
                                      <p:cBhvr>
                                        <p:cTn id="52" dur="1000" fill="hold"/>
                                        <p:tgtEl>
                                          <p:spTgt spid="54281"/>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54283"/>
                                        </p:tgtEl>
                                        <p:attrNameLst>
                                          <p:attrName>style.visibility</p:attrName>
                                        </p:attrNameLst>
                                      </p:cBhvr>
                                      <p:to>
                                        <p:strVal val="visible"/>
                                      </p:to>
                                    </p:set>
                                    <p:anim calcmode="lin" valueType="num">
                                      <p:cBhvr>
                                        <p:cTn id="55" dur="1000" fill="hold"/>
                                        <p:tgtEl>
                                          <p:spTgt spid="54283"/>
                                        </p:tgtEl>
                                        <p:attrNameLst>
                                          <p:attrName>ppt_w</p:attrName>
                                        </p:attrNameLst>
                                      </p:cBhvr>
                                      <p:tavLst>
                                        <p:tav tm="0">
                                          <p:val>
                                            <p:fltVal val="0"/>
                                          </p:val>
                                        </p:tav>
                                        <p:tav tm="100000">
                                          <p:val>
                                            <p:strVal val="#ppt_w"/>
                                          </p:val>
                                        </p:tav>
                                      </p:tavLst>
                                    </p:anim>
                                    <p:anim calcmode="lin" valueType="num">
                                      <p:cBhvr>
                                        <p:cTn id="56" dur="1000" fill="hold"/>
                                        <p:tgtEl>
                                          <p:spTgt spid="54283"/>
                                        </p:tgtEl>
                                        <p:attrNameLst>
                                          <p:attrName>ppt_h</p:attrName>
                                        </p:attrNameLst>
                                      </p:cBhvr>
                                      <p:tavLst>
                                        <p:tav tm="0">
                                          <p:val>
                                            <p:fltVal val="0"/>
                                          </p:val>
                                        </p:tav>
                                        <p:tav tm="100000">
                                          <p:val>
                                            <p:strVal val="#ppt_h"/>
                                          </p:val>
                                        </p:tav>
                                      </p:tavLst>
                                    </p:anim>
                                    <p:anim calcmode="lin" valueType="num">
                                      <p:cBhvr>
                                        <p:cTn id="57" dur="1000" fill="hold"/>
                                        <p:tgtEl>
                                          <p:spTgt spid="54283"/>
                                        </p:tgtEl>
                                        <p:attrNameLst>
                                          <p:attrName>ppt_x</p:attrName>
                                        </p:attrNameLst>
                                      </p:cBhvr>
                                      <p:tavLst>
                                        <p:tav tm="0">
                                          <p:val>
                                            <p:fltVal val="0.5"/>
                                          </p:val>
                                        </p:tav>
                                        <p:tav tm="100000">
                                          <p:val>
                                            <p:strVal val="#ppt_x"/>
                                          </p:val>
                                        </p:tav>
                                      </p:tavLst>
                                    </p:anim>
                                    <p:anim calcmode="lin" valueType="num">
                                      <p:cBhvr>
                                        <p:cTn id="58" dur="1000" fill="hold"/>
                                        <p:tgtEl>
                                          <p:spTgt spid="5428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54284"/>
                                        </p:tgtEl>
                                        <p:attrNameLst>
                                          <p:attrName>style.visibility</p:attrName>
                                        </p:attrNameLst>
                                      </p:cBhvr>
                                      <p:to>
                                        <p:strVal val="visible"/>
                                      </p:to>
                                    </p:set>
                                    <p:anim calcmode="lin" valueType="num">
                                      <p:cBhvr>
                                        <p:cTn id="61" dur="1000" fill="hold"/>
                                        <p:tgtEl>
                                          <p:spTgt spid="54284"/>
                                        </p:tgtEl>
                                        <p:attrNameLst>
                                          <p:attrName>ppt_w</p:attrName>
                                        </p:attrNameLst>
                                      </p:cBhvr>
                                      <p:tavLst>
                                        <p:tav tm="0">
                                          <p:val>
                                            <p:fltVal val="0"/>
                                          </p:val>
                                        </p:tav>
                                        <p:tav tm="100000">
                                          <p:val>
                                            <p:strVal val="#ppt_w"/>
                                          </p:val>
                                        </p:tav>
                                      </p:tavLst>
                                    </p:anim>
                                    <p:anim calcmode="lin" valueType="num">
                                      <p:cBhvr>
                                        <p:cTn id="62" dur="1000" fill="hold"/>
                                        <p:tgtEl>
                                          <p:spTgt spid="54284"/>
                                        </p:tgtEl>
                                        <p:attrNameLst>
                                          <p:attrName>ppt_h</p:attrName>
                                        </p:attrNameLst>
                                      </p:cBhvr>
                                      <p:tavLst>
                                        <p:tav tm="0">
                                          <p:val>
                                            <p:fltVal val="0"/>
                                          </p:val>
                                        </p:tav>
                                        <p:tav tm="100000">
                                          <p:val>
                                            <p:strVal val="#ppt_h"/>
                                          </p:val>
                                        </p:tav>
                                      </p:tavLst>
                                    </p:anim>
                                    <p:anim calcmode="lin" valueType="num">
                                      <p:cBhvr>
                                        <p:cTn id="63" dur="1000" fill="hold"/>
                                        <p:tgtEl>
                                          <p:spTgt spid="54284"/>
                                        </p:tgtEl>
                                        <p:attrNameLst>
                                          <p:attrName>ppt_x</p:attrName>
                                        </p:attrNameLst>
                                      </p:cBhvr>
                                      <p:tavLst>
                                        <p:tav tm="0">
                                          <p:val>
                                            <p:fltVal val="0.5"/>
                                          </p:val>
                                        </p:tav>
                                        <p:tav tm="100000">
                                          <p:val>
                                            <p:strVal val="#ppt_x"/>
                                          </p:val>
                                        </p:tav>
                                      </p:tavLst>
                                    </p:anim>
                                    <p:anim calcmode="lin" valueType="num">
                                      <p:cBhvr>
                                        <p:cTn id="64" dur="1000" fill="hold"/>
                                        <p:tgtEl>
                                          <p:spTgt spid="5428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1500"/>
                                  </p:stCondLst>
                                  <p:childTnLst>
                                    <p:set>
                                      <p:cBhvr>
                                        <p:cTn id="66" dur="1" fill="hold">
                                          <p:stCondLst>
                                            <p:cond delay="0"/>
                                          </p:stCondLst>
                                        </p:cTn>
                                        <p:tgtEl>
                                          <p:spTgt spid="54285"/>
                                        </p:tgtEl>
                                        <p:attrNameLst>
                                          <p:attrName>style.visibility</p:attrName>
                                        </p:attrNameLst>
                                      </p:cBhvr>
                                      <p:to>
                                        <p:strVal val="visible"/>
                                      </p:to>
                                    </p:set>
                                    <p:anim calcmode="lin" valueType="num">
                                      <p:cBhvr>
                                        <p:cTn id="67" dur="1000" fill="hold"/>
                                        <p:tgtEl>
                                          <p:spTgt spid="54285"/>
                                        </p:tgtEl>
                                        <p:attrNameLst>
                                          <p:attrName>ppt_w</p:attrName>
                                        </p:attrNameLst>
                                      </p:cBhvr>
                                      <p:tavLst>
                                        <p:tav tm="0">
                                          <p:val>
                                            <p:fltVal val="0"/>
                                          </p:val>
                                        </p:tav>
                                        <p:tav tm="100000">
                                          <p:val>
                                            <p:strVal val="#ppt_w"/>
                                          </p:val>
                                        </p:tav>
                                      </p:tavLst>
                                    </p:anim>
                                    <p:anim calcmode="lin" valueType="num">
                                      <p:cBhvr>
                                        <p:cTn id="68" dur="1000" fill="hold"/>
                                        <p:tgtEl>
                                          <p:spTgt spid="54285"/>
                                        </p:tgtEl>
                                        <p:attrNameLst>
                                          <p:attrName>ppt_h</p:attrName>
                                        </p:attrNameLst>
                                      </p:cBhvr>
                                      <p:tavLst>
                                        <p:tav tm="0">
                                          <p:val>
                                            <p:fltVal val="0"/>
                                          </p:val>
                                        </p:tav>
                                        <p:tav tm="100000">
                                          <p:val>
                                            <p:strVal val="#ppt_h"/>
                                          </p:val>
                                        </p:tav>
                                      </p:tavLst>
                                    </p:anim>
                                    <p:anim calcmode="lin" valueType="num">
                                      <p:cBhvr>
                                        <p:cTn id="69" dur="1000" fill="hold"/>
                                        <p:tgtEl>
                                          <p:spTgt spid="54285"/>
                                        </p:tgtEl>
                                        <p:attrNameLst>
                                          <p:attrName>ppt_x</p:attrName>
                                        </p:attrNameLst>
                                      </p:cBhvr>
                                      <p:tavLst>
                                        <p:tav tm="0">
                                          <p:val>
                                            <p:fltVal val="0.5"/>
                                          </p:val>
                                        </p:tav>
                                        <p:tav tm="100000">
                                          <p:val>
                                            <p:strVal val="#ppt_x"/>
                                          </p:val>
                                        </p:tav>
                                      </p:tavLst>
                                    </p:anim>
                                    <p:anim calcmode="lin" valueType="num">
                                      <p:cBhvr>
                                        <p:cTn id="70" dur="1000" fill="hold"/>
                                        <p:tgtEl>
                                          <p:spTgt spid="5428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1500"/>
                                  </p:stCondLst>
                                  <p:childTnLst>
                                    <p:set>
                                      <p:cBhvr>
                                        <p:cTn id="72" dur="1" fill="hold">
                                          <p:stCondLst>
                                            <p:cond delay="0"/>
                                          </p:stCondLst>
                                        </p:cTn>
                                        <p:tgtEl>
                                          <p:spTgt spid="54286"/>
                                        </p:tgtEl>
                                        <p:attrNameLst>
                                          <p:attrName>style.visibility</p:attrName>
                                        </p:attrNameLst>
                                      </p:cBhvr>
                                      <p:to>
                                        <p:strVal val="visible"/>
                                      </p:to>
                                    </p:set>
                                    <p:anim calcmode="lin" valueType="num">
                                      <p:cBhvr>
                                        <p:cTn id="73" dur="1000" fill="hold"/>
                                        <p:tgtEl>
                                          <p:spTgt spid="54286"/>
                                        </p:tgtEl>
                                        <p:attrNameLst>
                                          <p:attrName>ppt_w</p:attrName>
                                        </p:attrNameLst>
                                      </p:cBhvr>
                                      <p:tavLst>
                                        <p:tav tm="0">
                                          <p:val>
                                            <p:fltVal val="0"/>
                                          </p:val>
                                        </p:tav>
                                        <p:tav tm="100000">
                                          <p:val>
                                            <p:strVal val="#ppt_w"/>
                                          </p:val>
                                        </p:tav>
                                      </p:tavLst>
                                    </p:anim>
                                    <p:anim calcmode="lin" valueType="num">
                                      <p:cBhvr>
                                        <p:cTn id="74" dur="1000" fill="hold"/>
                                        <p:tgtEl>
                                          <p:spTgt spid="54286"/>
                                        </p:tgtEl>
                                        <p:attrNameLst>
                                          <p:attrName>ppt_h</p:attrName>
                                        </p:attrNameLst>
                                      </p:cBhvr>
                                      <p:tavLst>
                                        <p:tav tm="0">
                                          <p:val>
                                            <p:fltVal val="0"/>
                                          </p:val>
                                        </p:tav>
                                        <p:tav tm="100000">
                                          <p:val>
                                            <p:strVal val="#ppt_h"/>
                                          </p:val>
                                        </p:tav>
                                      </p:tavLst>
                                    </p:anim>
                                    <p:anim calcmode="lin" valueType="num">
                                      <p:cBhvr>
                                        <p:cTn id="75" dur="1000" fill="hold"/>
                                        <p:tgtEl>
                                          <p:spTgt spid="54286"/>
                                        </p:tgtEl>
                                        <p:attrNameLst>
                                          <p:attrName>ppt_x</p:attrName>
                                        </p:attrNameLst>
                                      </p:cBhvr>
                                      <p:tavLst>
                                        <p:tav tm="0">
                                          <p:val>
                                            <p:fltVal val="0.5"/>
                                          </p:val>
                                        </p:tav>
                                        <p:tav tm="100000">
                                          <p:val>
                                            <p:strVal val="#ppt_x"/>
                                          </p:val>
                                        </p:tav>
                                      </p:tavLst>
                                    </p:anim>
                                    <p:anim calcmode="lin" valueType="num">
                                      <p:cBhvr>
                                        <p:cTn id="76" dur="1000" fill="hold"/>
                                        <p:tgtEl>
                                          <p:spTgt spid="54286"/>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1500"/>
                                  </p:stCondLst>
                                  <p:childTnLst>
                                    <p:set>
                                      <p:cBhvr>
                                        <p:cTn id="78" dur="1" fill="hold">
                                          <p:stCondLst>
                                            <p:cond delay="0"/>
                                          </p:stCondLst>
                                        </p:cTn>
                                        <p:tgtEl>
                                          <p:spTgt spid="54287"/>
                                        </p:tgtEl>
                                        <p:attrNameLst>
                                          <p:attrName>style.visibility</p:attrName>
                                        </p:attrNameLst>
                                      </p:cBhvr>
                                      <p:to>
                                        <p:strVal val="visible"/>
                                      </p:to>
                                    </p:set>
                                    <p:anim calcmode="lin" valueType="num">
                                      <p:cBhvr>
                                        <p:cTn id="79" dur="1000" fill="hold"/>
                                        <p:tgtEl>
                                          <p:spTgt spid="54287"/>
                                        </p:tgtEl>
                                        <p:attrNameLst>
                                          <p:attrName>ppt_w</p:attrName>
                                        </p:attrNameLst>
                                      </p:cBhvr>
                                      <p:tavLst>
                                        <p:tav tm="0">
                                          <p:val>
                                            <p:fltVal val="0"/>
                                          </p:val>
                                        </p:tav>
                                        <p:tav tm="100000">
                                          <p:val>
                                            <p:strVal val="#ppt_w"/>
                                          </p:val>
                                        </p:tav>
                                      </p:tavLst>
                                    </p:anim>
                                    <p:anim calcmode="lin" valueType="num">
                                      <p:cBhvr>
                                        <p:cTn id="80" dur="1000" fill="hold"/>
                                        <p:tgtEl>
                                          <p:spTgt spid="54287"/>
                                        </p:tgtEl>
                                        <p:attrNameLst>
                                          <p:attrName>ppt_h</p:attrName>
                                        </p:attrNameLst>
                                      </p:cBhvr>
                                      <p:tavLst>
                                        <p:tav tm="0">
                                          <p:val>
                                            <p:fltVal val="0"/>
                                          </p:val>
                                        </p:tav>
                                        <p:tav tm="100000">
                                          <p:val>
                                            <p:strVal val="#ppt_h"/>
                                          </p:val>
                                        </p:tav>
                                      </p:tavLst>
                                    </p:anim>
                                    <p:anim calcmode="lin" valueType="num">
                                      <p:cBhvr>
                                        <p:cTn id="81" dur="1000" fill="hold"/>
                                        <p:tgtEl>
                                          <p:spTgt spid="54287"/>
                                        </p:tgtEl>
                                        <p:attrNameLst>
                                          <p:attrName>ppt_x</p:attrName>
                                        </p:attrNameLst>
                                      </p:cBhvr>
                                      <p:tavLst>
                                        <p:tav tm="0">
                                          <p:val>
                                            <p:fltVal val="0.5"/>
                                          </p:val>
                                        </p:tav>
                                        <p:tav tm="100000">
                                          <p:val>
                                            <p:strVal val="#ppt_x"/>
                                          </p:val>
                                        </p:tav>
                                      </p:tavLst>
                                    </p:anim>
                                    <p:anim calcmode="lin" valueType="num">
                                      <p:cBhvr>
                                        <p:cTn id="82" dur="1000" fill="hold"/>
                                        <p:tgtEl>
                                          <p:spTgt spid="54287"/>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1500"/>
                                  </p:stCondLst>
                                  <p:childTnLst>
                                    <p:set>
                                      <p:cBhvr>
                                        <p:cTn id="84" dur="1" fill="hold">
                                          <p:stCondLst>
                                            <p:cond delay="0"/>
                                          </p:stCondLst>
                                        </p:cTn>
                                        <p:tgtEl>
                                          <p:spTgt spid="54288"/>
                                        </p:tgtEl>
                                        <p:attrNameLst>
                                          <p:attrName>style.visibility</p:attrName>
                                        </p:attrNameLst>
                                      </p:cBhvr>
                                      <p:to>
                                        <p:strVal val="visible"/>
                                      </p:to>
                                    </p:set>
                                    <p:anim calcmode="lin" valueType="num">
                                      <p:cBhvr>
                                        <p:cTn id="85" dur="1000" fill="hold"/>
                                        <p:tgtEl>
                                          <p:spTgt spid="54288"/>
                                        </p:tgtEl>
                                        <p:attrNameLst>
                                          <p:attrName>ppt_w</p:attrName>
                                        </p:attrNameLst>
                                      </p:cBhvr>
                                      <p:tavLst>
                                        <p:tav tm="0">
                                          <p:val>
                                            <p:fltVal val="0"/>
                                          </p:val>
                                        </p:tav>
                                        <p:tav tm="100000">
                                          <p:val>
                                            <p:strVal val="#ppt_w"/>
                                          </p:val>
                                        </p:tav>
                                      </p:tavLst>
                                    </p:anim>
                                    <p:anim calcmode="lin" valueType="num">
                                      <p:cBhvr>
                                        <p:cTn id="86" dur="1000" fill="hold"/>
                                        <p:tgtEl>
                                          <p:spTgt spid="54288"/>
                                        </p:tgtEl>
                                        <p:attrNameLst>
                                          <p:attrName>ppt_h</p:attrName>
                                        </p:attrNameLst>
                                      </p:cBhvr>
                                      <p:tavLst>
                                        <p:tav tm="0">
                                          <p:val>
                                            <p:fltVal val="0"/>
                                          </p:val>
                                        </p:tav>
                                        <p:tav tm="100000">
                                          <p:val>
                                            <p:strVal val="#ppt_h"/>
                                          </p:val>
                                        </p:tav>
                                      </p:tavLst>
                                    </p:anim>
                                    <p:anim calcmode="lin" valueType="num">
                                      <p:cBhvr>
                                        <p:cTn id="87" dur="1000" fill="hold"/>
                                        <p:tgtEl>
                                          <p:spTgt spid="54288"/>
                                        </p:tgtEl>
                                        <p:attrNameLst>
                                          <p:attrName>ppt_x</p:attrName>
                                        </p:attrNameLst>
                                      </p:cBhvr>
                                      <p:tavLst>
                                        <p:tav tm="0">
                                          <p:val>
                                            <p:fltVal val="0.5"/>
                                          </p:val>
                                        </p:tav>
                                        <p:tav tm="100000">
                                          <p:val>
                                            <p:strVal val="#ppt_x"/>
                                          </p:val>
                                        </p:tav>
                                      </p:tavLst>
                                    </p:anim>
                                    <p:anim calcmode="lin" valueType="num">
                                      <p:cBhvr>
                                        <p:cTn id="88" dur="1000" fill="hold"/>
                                        <p:tgtEl>
                                          <p:spTgt spid="54288"/>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54289"/>
                                        </p:tgtEl>
                                        <p:attrNameLst>
                                          <p:attrName>style.visibility</p:attrName>
                                        </p:attrNameLst>
                                      </p:cBhvr>
                                      <p:to>
                                        <p:strVal val="visible"/>
                                      </p:to>
                                    </p:set>
                                    <p:anim calcmode="lin" valueType="num">
                                      <p:cBhvr>
                                        <p:cTn id="91" dur="1000" fill="hold"/>
                                        <p:tgtEl>
                                          <p:spTgt spid="54289"/>
                                        </p:tgtEl>
                                        <p:attrNameLst>
                                          <p:attrName>ppt_w</p:attrName>
                                        </p:attrNameLst>
                                      </p:cBhvr>
                                      <p:tavLst>
                                        <p:tav tm="0">
                                          <p:val>
                                            <p:fltVal val="0"/>
                                          </p:val>
                                        </p:tav>
                                        <p:tav tm="100000">
                                          <p:val>
                                            <p:strVal val="#ppt_w"/>
                                          </p:val>
                                        </p:tav>
                                      </p:tavLst>
                                    </p:anim>
                                    <p:anim calcmode="lin" valueType="num">
                                      <p:cBhvr>
                                        <p:cTn id="92" dur="1000" fill="hold"/>
                                        <p:tgtEl>
                                          <p:spTgt spid="54289"/>
                                        </p:tgtEl>
                                        <p:attrNameLst>
                                          <p:attrName>ppt_h</p:attrName>
                                        </p:attrNameLst>
                                      </p:cBhvr>
                                      <p:tavLst>
                                        <p:tav tm="0">
                                          <p:val>
                                            <p:fltVal val="0"/>
                                          </p:val>
                                        </p:tav>
                                        <p:tav tm="100000">
                                          <p:val>
                                            <p:strVal val="#ppt_h"/>
                                          </p:val>
                                        </p:tav>
                                      </p:tavLst>
                                    </p:anim>
                                    <p:anim calcmode="lin" valueType="num">
                                      <p:cBhvr>
                                        <p:cTn id="93" dur="1000" fill="hold"/>
                                        <p:tgtEl>
                                          <p:spTgt spid="54289"/>
                                        </p:tgtEl>
                                        <p:attrNameLst>
                                          <p:attrName>ppt_x</p:attrName>
                                        </p:attrNameLst>
                                      </p:cBhvr>
                                      <p:tavLst>
                                        <p:tav tm="0">
                                          <p:val>
                                            <p:fltVal val="0.5"/>
                                          </p:val>
                                        </p:tav>
                                        <p:tav tm="100000">
                                          <p:val>
                                            <p:strVal val="#ppt_x"/>
                                          </p:val>
                                        </p:tav>
                                      </p:tavLst>
                                    </p:anim>
                                    <p:anim calcmode="lin" valueType="num">
                                      <p:cBhvr>
                                        <p:cTn id="94" dur="1000" fill="hold"/>
                                        <p:tgtEl>
                                          <p:spTgt spid="54289"/>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54290"/>
                                        </p:tgtEl>
                                        <p:attrNameLst>
                                          <p:attrName>style.visibility</p:attrName>
                                        </p:attrNameLst>
                                      </p:cBhvr>
                                      <p:to>
                                        <p:strVal val="visible"/>
                                      </p:to>
                                    </p:set>
                                    <p:anim calcmode="lin" valueType="num">
                                      <p:cBhvr>
                                        <p:cTn id="97" dur="1000" fill="hold"/>
                                        <p:tgtEl>
                                          <p:spTgt spid="54290"/>
                                        </p:tgtEl>
                                        <p:attrNameLst>
                                          <p:attrName>ppt_w</p:attrName>
                                        </p:attrNameLst>
                                      </p:cBhvr>
                                      <p:tavLst>
                                        <p:tav tm="0">
                                          <p:val>
                                            <p:fltVal val="0"/>
                                          </p:val>
                                        </p:tav>
                                        <p:tav tm="100000">
                                          <p:val>
                                            <p:strVal val="#ppt_w"/>
                                          </p:val>
                                        </p:tav>
                                      </p:tavLst>
                                    </p:anim>
                                    <p:anim calcmode="lin" valueType="num">
                                      <p:cBhvr>
                                        <p:cTn id="98" dur="1000" fill="hold"/>
                                        <p:tgtEl>
                                          <p:spTgt spid="54290"/>
                                        </p:tgtEl>
                                        <p:attrNameLst>
                                          <p:attrName>ppt_h</p:attrName>
                                        </p:attrNameLst>
                                      </p:cBhvr>
                                      <p:tavLst>
                                        <p:tav tm="0">
                                          <p:val>
                                            <p:fltVal val="0"/>
                                          </p:val>
                                        </p:tav>
                                        <p:tav tm="100000">
                                          <p:val>
                                            <p:strVal val="#ppt_h"/>
                                          </p:val>
                                        </p:tav>
                                      </p:tavLst>
                                    </p:anim>
                                    <p:anim calcmode="lin" valueType="num">
                                      <p:cBhvr>
                                        <p:cTn id="99" dur="1000" fill="hold"/>
                                        <p:tgtEl>
                                          <p:spTgt spid="54290"/>
                                        </p:tgtEl>
                                        <p:attrNameLst>
                                          <p:attrName>ppt_x</p:attrName>
                                        </p:attrNameLst>
                                      </p:cBhvr>
                                      <p:tavLst>
                                        <p:tav tm="0">
                                          <p:val>
                                            <p:fltVal val="0.5"/>
                                          </p:val>
                                        </p:tav>
                                        <p:tav tm="100000">
                                          <p:val>
                                            <p:strVal val="#ppt_x"/>
                                          </p:val>
                                        </p:tav>
                                      </p:tavLst>
                                    </p:anim>
                                    <p:anim calcmode="lin" valueType="num">
                                      <p:cBhvr>
                                        <p:cTn id="100" dur="1000" fill="hold"/>
                                        <p:tgtEl>
                                          <p:spTgt spid="5429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54291"/>
                                        </p:tgtEl>
                                        <p:attrNameLst>
                                          <p:attrName>style.visibility</p:attrName>
                                        </p:attrNameLst>
                                      </p:cBhvr>
                                      <p:to>
                                        <p:strVal val="visible"/>
                                      </p:to>
                                    </p:set>
                                    <p:anim calcmode="lin" valueType="num">
                                      <p:cBhvr>
                                        <p:cTn id="103" dur="1000" fill="hold"/>
                                        <p:tgtEl>
                                          <p:spTgt spid="54291"/>
                                        </p:tgtEl>
                                        <p:attrNameLst>
                                          <p:attrName>ppt_w</p:attrName>
                                        </p:attrNameLst>
                                      </p:cBhvr>
                                      <p:tavLst>
                                        <p:tav tm="0">
                                          <p:val>
                                            <p:fltVal val="0"/>
                                          </p:val>
                                        </p:tav>
                                        <p:tav tm="100000">
                                          <p:val>
                                            <p:strVal val="#ppt_w"/>
                                          </p:val>
                                        </p:tav>
                                      </p:tavLst>
                                    </p:anim>
                                    <p:anim calcmode="lin" valueType="num">
                                      <p:cBhvr>
                                        <p:cTn id="104" dur="1000" fill="hold"/>
                                        <p:tgtEl>
                                          <p:spTgt spid="54291"/>
                                        </p:tgtEl>
                                        <p:attrNameLst>
                                          <p:attrName>ppt_h</p:attrName>
                                        </p:attrNameLst>
                                      </p:cBhvr>
                                      <p:tavLst>
                                        <p:tav tm="0">
                                          <p:val>
                                            <p:fltVal val="0"/>
                                          </p:val>
                                        </p:tav>
                                        <p:tav tm="100000">
                                          <p:val>
                                            <p:strVal val="#ppt_h"/>
                                          </p:val>
                                        </p:tav>
                                      </p:tavLst>
                                    </p:anim>
                                    <p:anim calcmode="lin" valueType="num">
                                      <p:cBhvr>
                                        <p:cTn id="105" dur="1000" fill="hold"/>
                                        <p:tgtEl>
                                          <p:spTgt spid="54291"/>
                                        </p:tgtEl>
                                        <p:attrNameLst>
                                          <p:attrName>ppt_x</p:attrName>
                                        </p:attrNameLst>
                                      </p:cBhvr>
                                      <p:tavLst>
                                        <p:tav tm="0">
                                          <p:val>
                                            <p:fltVal val="0.5"/>
                                          </p:val>
                                        </p:tav>
                                        <p:tav tm="100000">
                                          <p:val>
                                            <p:strVal val="#ppt_x"/>
                                          </p:val>
                                        </p:tav>
                                      </p:tavLst>
                                    </p:anim>
                                    <p:anim calcmode="lin" valueType="num">
                                      <p:cBhvr>
                                        <p:cTn id="106" dur="1000" fill="hold"/>
                                        <p:tgtEl>
                                          <p:spTgt spid="54291"/>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54292"/>
                                        </p:tgtEl>
                                        <p:attrNameLst>
                                          <p:attrName>style.visibility</p:attrName>
                                        </p:attrNameLst>
                                      </p:cBhvr>
                                      <p:to>
                                        <p:strVal val="visible"/>
                                      </p:to>
                                    </p:set>
                                    <p:anim calcmode="lin" valueType="num">
                                      <p:cBhvr>
                                        <p:cTn id="109" dur="1000" fill="hold"/>
                                        <p:tgtEl>
                                          <p:spTgt spid="54292"/>
                                        </p:tgtEl>
                                        <p:attrNameLst>
                                          <p:attrName>ppt_w</p:attrName>
                                        </p:attrNameLst>
                                      </p:cBhvr>
                                      <p:tavLst>
                                        <p:tav tm="0">
                                          <p:val>
                                            <p:fltVal val="0"/>
                                          </p:val>
                                        </p:tav>
                                        <p:tav tm="100000">
                                          <p:val>
                                            <p:strVal val="#ppt_w"/>
                                          </p:val>
                                        </p:tav>
                                      </p:tavLst>
                                    </p:anim>
                                    <p:anim calcmode="lin" valueType="num">
                                      <p:cBhvr>
                                        <p:cTn id="110" dur="1000" fill="hold"/>
                                        <p:tgtEl>
                                          <p:spTgt spid="54292"/>
                                        </p:tgtEl>
                                        <p:attrNameLst>
                                          <p:attrName>ppt_h</p:attrName>
                                        </p:attrNameLst>
                                      </p:cBhvr>
                                      <p:tavLst>
                                        <p:tav tm="0">
                                          <p:val>
                                            <p:fltVal val="0"/>
                                          </p:val>
                                        </p:tav>
                                        <p:tav tm="100000">
                                          <p:val>
                                            <p:strVal val="#ppt_h"/>
                                          </p:val>
                                        </p:tav>
                                      </p:tavLst>
                                    </p:anim>
                                    <p:anim calcmode="lin" valueType="num">
                                      <p:cBhvr>
                                        <p:cTn id="111" dur="1000" fill="hold"/>
                                        <p:tgtEl>
                                          <p:spTgt spid="54292"/>
                                        </p:tgtEl>
                                        <p:attrNameLst>
                                          <p:attrName>ppt_x</p:attrName>
                                        </p:attrNameLst>
                                      </p:cBhvr>
                                      <p:tavLst>
                                        <p:tav tm="0">
                                          <p:val>
                                            <p:fltVal val="0.5"/>
                                          </p:val>
                                        </p:tav>
                                        <p:tav tm="100000">
                                          <p:val>
                                            <p:strVal val="#ppt_x"/>
                                          </p:val>
                                        </p:tav>
                                      </p:tavLst>
                                    </p:anim>
                                    <p:anim calcmode="lin" valueType="num">
                                      <p:cBhvr>
                                        <p:cTn id="112" dur="1000" fill="hold"/>
                                        <p:tgtEl>
                                          <p:spTgt spid="54292"/>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54293"/>
                                        </p:tgtEl>
                                        <p:attrNameLst>
                                          <p:attrName>style.visibility</p:attrName>
                                        </p:attrNameLst>
                                      </p:cBhvr>
                                      <p:to>
                                        <p:strVal val="visible"/>
                                      </p:to>
                                    </p:set>
                                    <p:anim calcmode="lin" valueType="num">
                                      <p:cBhvr>
                                        <p:cTn id="115" dur="1000" fill="hold"/>
                                        <p:tgtEl>
                                          <p:spTgt spid="54293"/>
                                        </p:tgtEl>
                                        <p:attrNameLst>
                                          <p:attrName>ppt_w</p:attrName>
                                        </p:attrNameLst>
                                      </p:cBhvr>
                                      <p:tavLst>
                                        <p:tav tm="0">
                                          <p:val>
                                            <p:fltVal val="0"/>
                                          </p:val>
                                        </p:tav>
                                        <p:tav tm="100000">
                                          <p:val>
                                            <p:strVal val="#ppt_w"/>
                                          </p:val>
                                        </p:tav>
                                      </p:tavLst>
                                    </p:anim>
                                    <p:anim calcmode="lin" valueType="num">
                                      <p:cBhvr>
                                        <p:cTn id="116" dur="1000" fill="hold"/>
                                        <p:tgtEl>
                                          <p:spTgt spid="54293"/>
                                        </p:tgtEl>
                                        <p:attrNameLst>
                                          <p:attrName>ppt_h</p:attrName>
                                        </p:attrNameLst>
                                      </p:cBhvr>
                                      <p:tavLst>
                                        <p:tav tm="0">
                                          <p:val>
                                            <p:fltVal val="0"/>
                                          </p:val>
                                        </p:tav>
                                        <p:tav tm="100000">
                                          <p:val>
                                            <p:strVal val="#ppt_h"/>
                                          </p:val>
                                        </p:tav>
                                      </p:tavLst>
                                    </p:anim>
                                    <p:anim calcmode="lin" valueType="num">
                                      <p:cBhvr>
                                        <p:cTn id="117" dur="1000" fill="hold"/>
                                        <p:tgtEl>
                                          <p:spTgt spid="54293"/>
                                        </p:tgtEl>
                                        <p:attrNameLst>
                                          <p:attrName>ppt_x</p:attrName>
                                        </p:attrNameLst>
                                      </p:cBhvr>
                                      <p:tavLst>
                                        <p:tav tm="0">
                                          <p:val>
                                            <p:fltVal val="0.5"/>
                                          </p:val>
                                        </p:tav>
                                        <p:tav tm="100000">
                                          <p:val>
                                            <p:strVal val="#ppt_x"/>
                                          </p:val>
                                        </p:tav>
                                      </p:tavLst>
                                    </p:anim>
                                    <p:anim calcmode="lin" valueType="num">
                                      <p:cBhvr>
                                        <p:cTn id="118" dur="1000" fill="hold"/>
                                        <p:tgtEl>
                                          <p:spTgt spid="54293"/>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54294"/>
                                        </p:tgtEl>
                                        <p:attrNameLst>
                                          <p:attrName>style.visibility</p:attrName>
                                        </p:attrNameLst>
                                      </p:cBhvr>
                                      <p:to>
                                        <p:strVal val="visible"/>
                                      </p:to>
                                    </p:set>
                                    <p:anim calcmode="lin" valueType="num">
                                      <p:cBhvr>
                                        <p:cTn id="121" dur="1000" fill="hold"/>
                                        <p:tgtEl>
                                          <p:spTgt spid="54294"/>
                                        </p:tgtEl>
                                        <p:attrNameLst>
                                          <p:attrName>ppt_w</p:attrName>
                                        </p:attrNameLst>
                                      </p:cBhvr>
                                      <p:tavLst>
                                        <p:tav tm="0">
                                          <p:val>
                                            <p:fltVal val="0"/>
                                          </p:val>
                                        </p:tav>
                                        <p:tav tm="100000">
                                          <p:val>
                                            <p:strVal val="#ppt_w"/>
                                          </p:val>
                                        </p:tav>
                                      </p:tavLst>
                                    </p:anim>
                                    <p:anim calcmode="lin" valueType="num">
                                      <p:cBhvr>
                                        <p:cTn id="122" dur="1000" fill="hold"/>
                                        <p:tgtEl>
                                          <p:spTgt spid="54294"/>
                                        </p:tgtEl>
                                        <p:attrNameLst>
                                          <p:attrName>ppt_h</p:attrName>
                                        </p:attrNameLst>
                                      </p:cBhvr>
                                      <p:tavLst>
                                        <p:tav tm="0">
                                          <p:val>
                                            <p:fltVal val="0"/>
                                          </p:val>
                                        </p:tav>
                                        <p:tav tm="100000">
                                          <p:val>
                                            <p:strVal val="#ppt_h"/>
                                          </p:val>
                                        </p:tav>
                                      </p:tavLst>
                                    </p:anim>
                                    <p:anim calcmode="lin" valueType="num">
                                      <p:cBhvr>
                                        <p:cTn id="123" dur="1000" fill="hold"/>
                                        <p:tgtEl>
                                          <p:spTgt spid="54294"/>
                                        </p:tgtEl>
                                        <p:attrNameLst>
                                          <p:attrName>ppt_x</p:attrName>
                                        </p:attrNameLst>
                                      </p:cBhvr>
                                      <p:tavLst>
                                        <p:tav tm="0">
                                          <p:val>
                                            <p:fltVal val="0.5"/>
                                          </p:val>
                                        </p:tav>
                                        <p:tav tm="100000">
                                          <p:val>
                                            <p:strVal val="#ppt_x"/>
                                          </p:val>
                                        </p:tav>
                                      </p:tavLst>
                                    </p:anim>
                                    <p:anim calcmode="lin" valueType="num">
                                      <p:cBhvr>
                                        <p:cTn id="124" dur="1000" fill="hold"/>
                                        <p:tgtEl>
                                          <p:spTgt spid="54294"/>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54295"/>
                                        </p:tgtEl>
                                        <p:attrNameLst>
                                          <p:attrName>style.visibility</p:attrName>
                                        </p:attrNameLst>
                                      </p:cBhvr>
                                      <p:to>
                                        <p:strVal val="visible"/>
                                      </p:to>
                                    </p:set>
                                    <p:anim calcmode="lin" valueType="num">
                                      <p:cBhvr>
                                        <p:cTn id="127" dur="1000" fill="hold"/>
                                        <p:tgtEl>
                                          <p:spTgt spid="54295"/>
                                        </p:tgtEl>
                                        <p:attrNameLst>
                                          <p:attrName>ppt_w</p:attrName>
                                        </p:attrNameLst>
                                      </p:cBhvr>
                                      <p:tavLst>
                                        <p:tav tm="0">
                                          <p:val>
                                            <p:fltVal val="0"/>
                                          </p:val>
                                        </p:tav>
                                        <p:tav tm="100000">
                                          <p:val>
                                            <p:strVal val="#ppt_w"/>
                                          </p:val>
                                        </p:tav>
                                      </p:tavLst>
                                    </p:anim>
                                    <p:anim calcmode="lin" valueType="num">
                                      <p:cBhvr>
                                        <p:cTn id="128" dur="1000" fill="hold"/>
                                        <p:tgtEl>
                                          <p:spTgt spid="54295"/>
                                        </p:tgtEl>
                                        <p:attrNameLst>
                                          <p:attrName>ppt_h</p:attrName>
                                        </p:attrNameLst>
                                      </p:cBhvr>
                                      <p:tavLst>
                                        <p:tav tm="0">
                                          <p:val>
                                            <p:fltVal val="0"/>
                                          </p:val>
                                        </p:tav>
                                        <p:tav tm="100000">
                                          <p:val>
                                            <p:strVal val="#ppt_h"/>
                                          </p:val>
                                        </p:tav>
                                      </p:tavLst>
                                    </p:anim>
                                    <p:anim calcmode="lin" valueType="num">
                                      <p:cBhvr>
                                        <p:cTn id="129" dur="1000" fill="hold"/>
                                        <p:tgtEl>
                                          <p:spTgt spid="54295"/>
                                        </p:tgtEl>
                                        <p:attrNameLst>
                                          <p:attrName>ppt_x</p:attrName>
                                        </p:attrNameLst>
                                      </p:cBhvr>
                                      <p:tavLst>
                                        <p:tav tm="0">
                                          <p:val>
                                            <p:fltVal val="0.5"/>
                                          </p:val>
                                        </p:tav>
                                        <p:tav tm="100000">
                                          <p:val>
                                            <p:strVal val="#ppt_x"/>
                                          </p:val>
                                        </p:tav>
                                      </p:tavLst>
                                    </p:anim>
                                    <p:anim calcmode="lin" valueType="num">
                                      <p:cBhvr>
                                        <p:cTn id="130" dur="1000" fill="hold"/>
                                        <p:tgtEl>
                                          <p:spTgt spid="54295"/>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500"/>
                                  </p:stCondLst>
                                  <p:childTnLst>
                                    <p:set>
                                      <p:cBhvr>
                                        <p:cTn id="132" dur="1" fill="hold">
                                          <p:stCondLst>
                                            <p:cond delay="0"/>
                                          </p:stCondLst>
                                        </p:cTn>
                                        <p:tgtEl>
                                          <p:spTgt spid="54296"/>
                                        </p:tgtEl>
                                        <p:attrNameLst>
                                          <p:attrName>style.visibility</p:attrName>
                                        </p:attrNameLst>
                                      </p:cBhvr>
                                      <p:to>
                                        <p:strVal val="visible"/>
                                      </p:to>
                                    </p:set>
                                    <p:anim calcmode="lin" valueType="num">
                                      <p:cBhvr>
                                        <p:cTn id="133" dur="1000" fill="hold"/>
                                        <p:tgtEl>
                                          <p:spTgt spid="54296"/>
                                        </p:tgtEl>
                                        <p:attrNameLst>
                                          <p:attrName>ppt_w</p:attrName>
                                        </p:attrNameLst>
                                      </p:cBhvr>
                                      <p:tavLst>
                                        <p:tav tm="0">
                                          <p:val>
                                            <p:fltVal val="0"/>
                                          </p:val>
                                        </p:tav>
                                        <p:tav tm="100000">
                                          <p:val>
                                            <p:strVal val="#ppt_w"/>
                                          </p:val>
                                        </p:tav>
                                      </p:tavLst>
                                    </p:anim>
                                    <p:anim calcmode="lin" valueType="num">
                                      <p:cBhvr>
                                        <p:cTn id="134" dur="1000" fill="hold"/>
                                        <p:tgtEl>
                                          <p:spTgt spid="54296"/>
                                        </p:tgtEl>
                                        <p:attrNameLst>
                                          <p:attrName>ppt_h</p:attrName>
                                        </p:attrNameLst>
                                      </p:cBhvr>
                                      <p:tavLst>
                                        <p:tav tm="0">
                                          <p:val>
                                            <p:fltVal val="0"/>
                                          </p:val>
                                        </p:tav>
                                        <p:tav tm="100000">
                                          <p:val>
                                            <p:strVal val="#ppt_h"/>
                                          </p:val>
                                        </p:tav>
                                      </p:tavLst>
                                    </p:anim>
                                    <p:anim calcmode="lin" valueType="num">
                                      <p:cBhvr>
                                        <p:cTn id="135" dur="1000" fill="hold"/>
                                        <p:tgtEl>
                                          <p:spTgt spid="54296"/>
                                        </p:tgtEl>
                                        <p:attrNameLst>
                                          <p:attrName>ppt_x</p:attrName>
                                        </p:attrNameLst>
                                      </p:cBhvr>
                                      <p:tavLst>
                                        <p:tav tm="0">
                                          <p:val>
                                            <p:fltVal val="0.5"/>
                                          </p:val>
                                        </p:tav>
                                        <p:tav tm="100000">
                                          <p:val>
                                            <p:strVal val="#ppt_x"/>
                                          </p:val>
                                        </p:tav>
                                      </p:tavLst>
                                    </p:anim>
                                    <p:anim calcmode="lin" valueType="num">
                                      <p:cBhvr>
                                        <p:cTn id="136" dur="1000" fill="hold"/>
                                        <p:tgtEl>
                                          <p:spTgt spid="54296"/>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500"/>
                                  </p:stCondLst>
                                  <p:childTnLst>
                                    <p:set>
                                      <p:cBhvr>
                                        <p:cTn id="138" dur="1" fill="hold">
                                          <p:stCondLst>
                                            <p:cond delay="0"/>
                                          </p:stCondLst>
                                        </p:cTn>
                                        <p:tgtEl>
                                          <p:spTgt spid="54297"/>
                                        </p:tgtEl>
                                        <p:attrNameLst>
                                          <p:attrName>style.visibility</p:attrName>
                                        </p:attrNameLst>
                                      </p:cBhvr>
                                      <p:to>
                                        <p:strVal val="visible"/>
                                      </p:to>
                                    </p:set>
                                    <p:anim calcmode="lin" valueType="num">
                                      <p:cBhvr>
                                        <p:cTn id="139" dur="1000" fill="hold"/>
                                        <p:tgtEl>
                                          <p:spTgt spid="54297"/>
                                        </p:tgtEl>
                                        <p:attrNameLst>
                                          <p:attrName>ppt_w</p:attrName>
                                        </p:attrNameLst>
                                      </p:cBhvr>
                                      <p:tavLst>
                                        <p:tav tm="0">
                                          <p:val>
                                            <p:fltVal val="0"/>
                                          </p:val>
                                        </p:tav>
                                        <p:tav tm="100000">
                                          <p:val>
                                            <p:strVal val="#ppt_w"/>
                                          </p:val>
                                        </p:tav>
                                      </p:tavLst>
                                    </p:anim>
                                    <p:anim calcmode="lin" valueType="num">
                                      <p:cBhvr>
                                        <p:cTn id="140" dur="1000" fill="hold"/>
                                        <p:tgtEl>
                                          <p:spTgt spid="54297"/>
                                        </p:tgtEl>
                                        <p:attrNameLst>
                                          <p:attrName>ppt_h</p:attrName>
                                        </p:attrNameLst>
                                      </p:cBhvr>
                                      <p:tavLst>
                                        <p:tav tm="0">
                                          <p:val>
                                            <p:fltVal val="0"/>
                                          </p:val>
                                        </p:tav>
                                        <p:tav tm="100000">
                                          <p:val>
                                            <p:strVal val="#ppt_h"/>
                                          </p:val>
                                        </p:tav>
                                      </p:tavLst>
                                    </p:anim>
                                    <p:anim calcmode="lin" valueType="num">
                                      <p:cBhvr>
                                        <p:cTn id="141" dur="1000" fill="hold"/>
                                        <p:tgtEl>
                                          <p:spTgt spid="54297"/>
                                        </p:tgtEl>
                                        <p:attrNameLst>
                                          <p:attrName>ppt_x</p:attrName>
                                        </p:attrNameLst>
                                      </p:cBhvr>
                                      <p:tavLst>
                                        <p:tav tm="0">
                                          <p:val>
                                            <p:fltVal val="0.5"/>
                                          </p:val>
                                        </p:tav>
                                        <p:tav tm="100000">
                                          <p:val>
                                            <p:strVal val="#ppt_x"/>
                                          </p:val>
                                        </p:tav>
                                      </p:tavLst>
                                    </p:anim>
                                    <p:anim calcmode="lin" valueType="num">
                                      <p:cBhvr>
                                        <p:cTn id="142" dur="1000" fill="hold"/>
                                        <p:tgtEl>
                                          <p:spTgt spid="54297"/>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500"/>
                                  </p:stCondLst>
                                  <p:childTnLst>
                                    <p:set>
                                      <p:cBhvr>
                                        <p:cTn id="144" dur="1" fill="hold">
                                          <p:stCondLst>
                                            <p:cond delay="0"/>
                                          </p:stCondLst>
                                        </p:cTn>
                                        <p:tgtEl>
                                          <p:spTgt spid="54298"/>
                                        </p:tgtEl>
                                        <p:attrNameLst>
                                          <p:attrName>style.visibility</p:attrName>
                                        </p:attrNameLst>
                                      </p:cBhvr>
                                      <p:to>
                                        <p:strVal val="visible"/>
                                      </p:to>
                                    </p:set>
                                    <p:anim calcmode="lin" valueType="num">
                                      <p:cBhvr>
                                        <p:cTn id="145" dur="1000" fill="hold"/>
                                        <p:tgtEl>
                                          <p:spTgt spid="54298"/>
                                        </p:tgtEl>
                                        <p:attrNameLst>
                                          <p:attrName>ppt_w</p:attrName>
                                        </p:attrNameLst>
                                      </p:cBhvr>
                                      <p:tavLst>
                                        <p:tav tm="0">
                                          <p:val>
                                            <p:fltVal val="0"/>
                                          </p:val>
                                        </p:tav>
                                        <p:tav tm="100000">
                                          <p:val>
                                            <p:strVal val="#ppt_w"/>
                                          </p:val>
                                        </p:tav>
                                      </p:tavLst>
                                    </p:anim>
                                    <p:anim calcmode="lin" valueType="num">
                                      <p:cBhvr>
                                        <p:cTn id="146" dur="1000" fill="hold"/>
                                        <p:tgtEl>
                                          <p:spTgt spid="54298"/>
                                        </p:tgtEl>
                                        <p:attrNameLst>
                                          <p:attrName>ppt_h</p:attrName>
                                        </p:attrNameLst>
                                      </p:cBhvr>
                                      <p:tavLst>
                                        <p:tav tm="0">
                                          <p:val>
                                            <p:fltVal val="0"/>
                                          </p:val>
                                        </p:tav>
                                        <p:tav tm="100000">
                                          <p:val>
                                            <p:strVal val="#ppt_h"/>
                                          </p:val>
                                        </p:tav>
                                      </p:tavLst>
                                    </p:anim>
                                    <p:anim calcmode="lin" valueType="num">
                                      <p:cBhvr>
                                        <p:cTn id="147" dur="1000" fill="hold"/>
                                        <p:tgtEl>
                                          <p:spTgt spid="54298"/>
                                        </p:tgtEl>
                                        <p:attrNameLst>
                                          <p:attrName>ppt_x</p:attrName>
                                        </p:attrNameLst>
                                      </p:cBhvr>
                                      <p:tavLst>
                                        <p:tav tm="0">
                                          <p:val>
                                            <p:fltVal val="0.5"/>
                                          </p:val>
                                        </p:tav>
                                        <p:tav tm="100000">
                                          <p:val>
                                            <p:strVal val="#ppt_x"/>
                                          </p:val>
                                        </p:tav>
                                      </p:tavLst>
                                    </p:anim>
                                    <p:anim calcmode="lin" valueType="num">
                                      <p:cBhvr>
                                        <p:cTn id="148" dur="1000" fill="hold"/>
                                        <p:tgtEl>
                                          <p:spTgt spid="54298"/>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500"/>
                                  </p:stCondLst>
                                  <p:childTnLst>
                                    <p:set>
                                      <p:cBhvr>
                                        <p:cTn id="150" dur="1" fill="hold">
                                          <p:stCondLst>
                                            <p:cond delay="0"/>
                                          </p:stCondLst>
                                        </p:cTn>
                                        <p:tgtEl>
                                          <p:spTgt spid="54303"/>
                                        </p:tgtEl>
                                        <p:attrNameLst>
                                          <p:attrName>style.visibility</p:attrName>
                                        </p:attrNameLst>
                                      </p:cBhvr>
                                      <p:to>
                                        <p:strVal val="visible"/>
                                      </p:to>
                                    </p:set>
                                    <p:anim calcmode="lin" valueType="num">
                                      <p:cBhvr>
                                        <p:cTn id="151" dur="1000" fill="hold"/>
                                        <p:tgtEl>
                                          <p:spTgt spid="54303"/>
                                        </p:tgtEl>
                                        <p:attrNameLst>
                                          <p:attrName>ppt_w</p:attrName>
                                        </p:attrNameLst>
                                      </p:cBhvr>
                                      <p:tavLst>
                                        <p:tav tm="0">
                                          <p:val>
                                            <p:fltVal val="0"/>
                                          </p:val>
                                        </p:tav>
                                        <p:tav tm="100000">
                                          <p:val>
                                            <p:strVal val="#ppt_w"/>
                                          </p:val>
                                        </p:tav>
                                      </p:tavLst>
                                    </p:anim>
                                    <p:anim calcmode="lin" valueType="num">
                                      <p:cBhvr>
                                        <p:cTn id="152" dur="1000" fill="hold"/>
                                        <p:tgtEl>
                                          <p:spTgt spid="54303"/>
                                        </p:tgtEl>
                                        <p:attrNameLst>
                                          <p:attrName>ppt_h</p:attrName>
                                        </p:attrNameLst>
                                      </p:cBhvr>
                                      <p:tavLst>
                                        <p:tav tm="0">
                                          <p:val>
                                            <p:fltVal val="0"/>
                                          </p:val>
                                        </p:tav>
                                        <p:tav tm="100000">
                                          <p:val>
                                            <p:strVal val="#ppt_h"/>
                                          </p:val>
                                        </p:tav>
                                      </p:tavLst>
                                    </p:anim>
                                    <p:anim calcmode="lin" valueType="num">
                                      <p:cBhvr>
                                        <p:cTn id="153" dur="1000" fill="hold"/>
                                        <p:tgtEl>
                                          <p:spTgt spid="54303"/>
                                        </p:tgtEl>
                                        <p:attrNameLst>
                                          <p:attrName>ppt_x</p:attrName>
                                        </p:attrNameLst>
                                      </p:cBhvr>
                                      <p:tavLst>
                                        <p:tav tm="0">
                                          <p:val>
                                            <p:fltVal val="0.5"/>
                                          </p:val>
                                        </p:tav>
                                        <p:tav tm="100000">
                                          <p:val>
                                            <p:strVal val="#ppt_x"/>
                                          </p:val>
                                        </p:tav>
                                      </p:tavLst>
                                    </p:anim>
                                    <p:anim calcmode="lin" valueType="num">
                                      <p:cBhvr>
                                        <p:cTn id="154" dur="1000" fill="hold"/>
                                        <p:tgtEl>
                                          <p:spTgt spid="54303"/>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500"/>
                                  </p:stCondLst>
                                  <p:childTnLst>
                                    <p:set>
                                      <p:cBhvr>
                                        <p:cTn id="156" dur="1" fill="hold">
                                          <p:stCondLst>
                                            <p:cond delay="0"/>
                                          </p:stCondLst>
                                        </p:cTn>
                                        <p:tgtEl>
                                          <p:spTgt spid="54304"/>
                                        </p:tgtEl>
                                        <p:attrNameLst>
                                          <p:attrName>style.visibility</p:attrName>
                                        </p:attrNameLst>
                                      </p:cBhvr>
                                      <p:to>
                                        <p:strVal val="visible"/>
                                      </p:to>
                                    </p:set>
                                    <p:anim calcmode="lin" valueType="num">
                                      <p:cBhvr>
                                        <p:cTn id="157" dur="1000" fill="hold"/>
                                        <p:tgtEl>
                                          <p:spTgt spid="54304"/>
                                        </p:tgtEl>
                                        <p:attrNameLst>
                                          <p:attrName>ppt_w</p:attrName>
                                        </p:attrNameLst>
                                      </p:cBhvr>
                                      <p:tavLst>
                                        <p:tav tm="0">
                                          <p:val>
                                            <p:fltVal val="0"/>
                                          </p:val>
                                        </p:tav>
                                        <p:tav tm="100000">
                                          <p:val>
                                            <p:strVal val="#ppt_w"/>
                                          </p:val>
                                        </p:tav>
                                      </p:tavLst>
                                    </p:anim>
                                    <p:anim calcmode="lin" valueType="num">
                                      <p:cBhvr>
                                        <p:cTn id="158" dur="1000" fill="hold"/>
                                        <p:tgtEl>
                                          <p:spTgt spid="54304"/>
                                        </p:tgtEl>
                                        <p:attrNameLst>
                                          <p:attrName>ppt_h</p:attrName>
                                        </p:attrNameLst>
                                      </p:cBhvr>
                                      <p:tavLst>
                                        <p:tav tm="0">
                                          <p:val>
                                            <p:fltVal val="0"/>
                                          </p:val>
                                        </p:tav>
                                        <p:tav tm="100000">
                                          <p:val>
                                            <p:strVal val="#ppt_h"/>
                                          </p:val>
                                        </p:tav>
                                      </p:tavLst>
                                    </p:anim>
                                    <p:anim calcmode="lin" valueType="num">
                                      <p:cBhvr>
                                        <p:cTn id="159" dur="1000" fill="hold"/>
                                        <p:tgtEl>
                                          <p:spTgt spid="54304"/>
                                        </p:tgtEl>
                                        <p:attrNameLst>
                                          <p:attrName>ppt_x</p:attrName>
                                        </p:attrNameLst>
                                      </p:cBhvr>
                                      <p:tavLst>
                                        <p:tav tm="0">
                                          <p:val>
                                            <p:fltVal val="0.5"/>
                                          </p:val>
                                        </p:tav>
                                        <p:tav tm="100000">
                                          <p:val>
                                            <p:strVal val="#ppt_x"/>
                                          </p:val>
                                        </p:tav>
                                      </p:tavLst>
                                    </p:anim>
                                    <p:anim calcmode="lin" valueType="num">
                                      <p:cBhvr>
                                        <p:cTn id="160" dur="1000" fill="hold"/>
                                        <p:tgtEl>
                                          <p:spTgt spid="54304"/>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500"/>
                                  </p:stCondLst>
                                  <p:childTnLst>
                                    <p:set>
                                      <p:cBhvr>
                                        <p:cTn id="162" dur="1" fill="hold">
                                          <p:stCondLst>
                                            <p:cond delay="0"/>
                                          </p:stCondLst>
                                        </p:cTn>
                                        <p:tgtEl>
                                          <p:spTgt spid="54305"/>
                                        </p:tgtEl>
                                        <p:attrNameLst>
                                          <p:attrName>style.visibility</p:attrName>
                                        </p:attrNameLst>
                                      </p:cBhvr>
                                      <p:to>
                                        <p:strVal val="visible"/>
                                      </p:to>
                                    </p:set>
                                    <p:anim calcmode="lin" valueType="num">
                                      <p:cBhvr>
                                        <p:cTn id="163" dur="1000" fill="hold"/>
                                        <p:tgtEl>
                                          <p:spTgt spid="54305"/>
                                        </p:tgtEl>
                                        <p:attrNameLst>
                                          <p:attrName>ppt_w</p:attrName>
                                        </p:attrNameLst>
                                      </p:cBhvr>
                                      <p:tavLst>
                                        <p:tav tm="0">
                                          <p:val>
                                            <p:fltVal val="0"/>
                                          </p:val>
                                        </p:tav>
                                        <p:tav tm="100000">
                                          <p:val>
                                            <p:strVal val="#ppt_w"/>
                                          </p:val>
                                        </p:tav>
                                      </p:tavLst>
                                    </p:anim>
                                    <p:anim calcmode="lin" valueType="num">
                                      <p:cBhvr>
                                        <p:cTn id="164" dur="1000" fill="hold"/>
                                        <p:tgtEl>
                                          <p:spTgt spid="54305"/>
                                        </p:tgtEl>
                                        <p:attrNameLst>
                                          <p:attrName>ppt_h</p:attrName>
                                        </p:attrNameLst>
                                      </p:cBhvr>
                                      <p:tavLst>
                                        <p:tav tm="0">
                                          <p:val>
                                            <p:fltVal val="0"/>
                                          </p:val>
                                        </p:tav>
                                        <p:tav tm="100000">
                                          <p:val>
                                            <p:strVal val="#ppt_h"/>
                                          </p:val>
                                        </p:tav>
                                      </p:tavLst>
                                    </p:anim>
                                    <p:anim calcmode="lin" valueType="num">
                                      <p:cBhvr>
                                        <p:cTn id="165" dur="1000" fill="hold"/>
                                        <p:tgtEl>
                                          <p:spTgt spid="54305"/>
                                        </p:tgtEl>
                                        <p:attrNameLst>
                                          <p:attrName>ppt_x</p:attrName>
                                        </p:attrNameLst>
                                      </p:cBhvr>
                                      <p:tavLst>
                                        <p:tav tm="0">
                                          <p:val>
                                            <p:fltVal val="0.5"/>
                                          </p:val>
                                        </p:tav>
                                        <p:tav tm="100000">
                                          <p:val>
                                            <p:strVal val="#ppt_x"/>
                                          </p:val>
                                        </p:tav>
                                      </p:tavLst>
                                    </p:anim>
                                    <p:anim calcmode="lin" valueType="num">
                                      <p:cBhvr>
                                        <p:cTn id="166" dur="1000" fill="hold"/>
                                        <p:tgtEl>
                                          <p:spTgt spid="54305"/>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500"/>
                                  </p:stCondLst>
                                  <p:childTnLst>
                                    <p:set>
                                      <p:cBhvr>
                                        <p:cTn id="168" dur="1" fill="hold">
                                          <p:stCondLst>
                                            <p:cond delay="0"/>
                                          </p:stCondLst>
                                        </p:cTn>
                                        <p:tgtEl>
                                          <p:spTgt spid="54306"/>
                                        </p:tgtEl>
                                        <p:attrNameLst>
                                          <p:attrName>style.visibility</p:attrName>
                                        </p:attrNameLst>
                                      </p:cBhvr>
                                      <p:to>
                                        <p:strVal val="visible"/>
                                      </p:to>
                                    </p:set>
                                    <p:anim calcmode="lin" valueType="num">
                                      <p:cBhvr>
                                        <p:cTn id="169" dur="1000" fill="hold"/>
                                        <p:tgtEl>
                                          <p:spTgt spid="54306"/>
                                        </p:tgtEl>
                                        <p:attrNameLst>
                                          <p:attrName>ppt_w</p:attrName>
                                        </p:attrNameLst>
                                      </p:cBhvr>
                                      <p:tavLst>
                                        <p:tav tm="0">
                                          <p:val>
                                            <p:fltVal val="0"/>
                                          </p:val>
                                        </p:tav>
                                        <p:tav tm="100000">
                                          <p:val>
                                            <p:strVal val="#ppt_w"/>
                                          </p:val>
                                        </p:tav>
                                      </p:tavLst>
                                    </p:anim>
                                    <p:anim calcmode="lin" valueType="num">
                                      <p:cBhvr>
                                        <p:cTn id="170" dur="1000" fill="hold"/>
                                        <p:tgtEl>
                                          <p:spTgt spid="54306"/>
                                        </p:tgtEl>
                                        <p:attrNameLst>
                                          <p:attrName>ppt_h</p:attrName>
                                        </p:attrNameLst>
                                      </p:cBhvr>
                                      <p:tavLst>
                                        <p:tav tm="0">
                                          <p:val>
                                            <p:fltVal val="0"/>
                                          </p:val>
                                        </p:tav>
                                        <p:tav tm="100000">
                                          <p:val>
                                            <p:strVal val="#ppt_h"/>
                                          </p:val>
                                        </p:tav>
                                      </p:tavLst>
                                    </p:anim>
                                    <p:anim calcmode="lin" valueType="num">
                                      <p:cBhvr>
                                        <p:cTn id="171" dur="1000" fill="hold"/>
                                        <p:tgtEl>
                                          <p:spTgt spid="54306"/>
                                        </p:tgtEl>
                                        <p:attrNameLst>
                                          <p:attrName>ppt_x</p:attrName>
                                        </p:attrNameLst>
                                      </p:cBhvr>
                                      <p:tavLst>
                                        <p:tav tm="0">
                                          <p:val>
                                            <p:fltVal val="0.5"/>
                                          </p:val>
                                        </p:tav>
                                        <p:tav tm="100000">
                                          <p:val>
                                            <p:strVal val="#ppt_x"/>
                                          </p:val>
                                        </p:tav>
                                      </p:tavLst>
                                    </p:anim>
                                    <p:anim calcmode="lin" valueType="num">
                                      <p:cBhvr>
                                        <p:cTn id="172" dur="1000" fill="hold"/>
                                        <p:tgtEl>
                                          <p:spTgt spid="54306"/>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500"/>
                                  </p:stCondLst>
                                  <p:childTnLst>
                                    <p:set>
                                      <p:cBhvr>
                                        <p:cTn id="174" dur="1" fill="hold">
                                          <p:stCondLst>
                                            <p:cond delay="0"/>
                                          </p:stCondLst>
                                        </p:cTn>
                                        <p:tgtEl>
                                          <p:spTgt spid="54307"/>
                                        </p:tgtEl>
                                        <p:attrNameLst>
                                          <p:attrName>style.visibility</p:attrName>
                                        </p:attrNameLst>
                                      </p:cBhvr>
                                      <p:to>
                                        <p:strVal val="visible"/>
                                      </p:to>
                                    </p:set>
                                    <p:anim calcmode="lin" valueType="num">
                                      <p:cBhvr>
                                        <p:cTn id="175" dur="1000" fill="hold"/>
                                        <p:tgtEl>
                                          <p:spTgt spid="54307"/>
                                        </p:tgtEl>
                                        <p:attrNameLst>
                                          <p:attrName>ppt_w</p:attrName>
                                        </p:attrNameLst>
                                      </p:cBhvr>
                                      <p:tavLst>
                                        <p:tav tm="0">
                                          <p:val>
                                            <p:fltVal val="0"/>
                                          </p:val>
                                        </p:tav>
                                        <p:tav tm="100000">
                                          <p:val>
                                            <p:strVal val="#ppt_w"/>
                                          </p:val>
                                        </p:tav>
                                      </p:tavLst>
                                    </p:anim>
                                    <p:anim calcmode="lin" valueType="num">
                                      <p:cBhvr>
                                        <p:cTn id="176" dur="1000" fill="hold"/>
                                        <p:tgtEl>
                                          <p:spTgt spid="54307"/>
                                        </p:tgtEl>
                                        <p:attrNameLst>
                                          <p:attrName>ppt_h</p:attrName>
                                        </p:attrNameLst>
                                      </p:cBhvr>
                                      <p:tavLst>
                                        <p:tav tm="0">
                                          <p:val>
                                            <p:fltVal val="0"/>
                                          </p:val>
                                        </p:tav>
                                        <p:tav tm="100000">
                                          <p:val>
                                            <p:strVal val="#ppt_h"/>
                                          </p:val>
                                        </p:tav>
                                      </p:tavLst>
                                    </p:anim>
                                    <p:anim calcmode="lin" valueType="num">
                                      <p:cBhvr>
                                        <p:cTn id="177" dur="1000" fill="hold"/>
                                        <p:tgtEl>
                                          <p:spTgt spid="54307"/>
                                        </p:tgtEl>
                                        <p:attrNameLst>
                                          <p:attrName>ppt_x</p:attrName>
                                        </p:attrNameLst>
                                      </p:cBhvr>
                                      <p:tavLst>
                                        <p:tav tm="0">
                                          <p:val>
                                            <p:fltVal val="0.5"/>
                                          </p:val>
                                        </p:tav>
                                        <p:tav tm="100000">
                                          <p:val>
                                            <p:strVal val="#ppt_x"/>
                                          </p:val>
                                        </p:tav>
                                      </p:tavLst>
                                    </p:anim>
                                    <p:anim calcmode="lin" valueType="num">
                                      <p:cBhvr>
                                        <p:cTn id="178" dur="1000" fill="hold"/>
                                        <p:tgtEl>
                                          <p:spTgt spid="54307"/>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500"/>
                                  </p:stCondLst>
                                  <p:childTnLst>
                                    <p:set>
                                      <p:cBhvr>
                                        <p:cTn id="180" dur="1" fill="hold">
                                          <p:stCondLst>
                                            <p:cond delay="0"/>
                                          </p:stCondLst>
                                        </p:cTn>
                                        <p:tgtEl>
                                          <p:spTgt spid="54308"/>
                                        </p:tgtEl>
                                        <p:attrNameLst>
                                          <p:attrName>style.visibility</p:attrName>
                                        </p:attrNameLst>
                                      </p:cBhvr>
                                      <p:to>
                                        <p:strVal val="visible"/>
                                      </p:to>
                                    </p:set>
                                    <p:anim calcmode="lin" valueType="num">
                                      <p:cBhvr>
                                        <p:cTn id="181" dur="1000" fill="hold"/>
                                        <p:tgtEl>
                                          <p:spTgt spid="54308"/>
                                        </p:tgtEl>
                                        <p:attrNameLst>
                                          <p:attrName>ppt_w</p:attrName>
                                        </p:attrNameLst>
                                      </p:cBhvr>
                                      <p:tavLst>
                                        <p:tav tm="0">
                                          <p:val>
                                            <p:fltVal val="0"/>
                                          </p:val>
                                        </p:tav>
                                        <p:tav tm="100000">
                                          <p:val>
                                            <p:strVal val="#ppt_w"/>
                                          </p:val>
                                        </p:tav>
                                      </p:tavLst>
                                    </p:anim>
                                    <p:anim calcmode="lin" valueType="num">
                                      <p:cBhvr>
                                        <p:cTn id="182" dur="1000" fill="hold"/>
                                        <p:tgtEl>
                                          <p:spTgt spid="54308"/>
                                        </p:tgtEl>
                                        <p:attrNameLst>
                                          <p:attrName>ppt_h</p:attrName>
                                        </p:attrNameLst>
                                      </p:cBhvr>
                                      <p:tavLst>
                                        <p:tav tm="0">
                                          <p:val>
                                            <p:fltVal val="0"/>
                                          </p:val>
                                        </p:tav>
                                        <p:tav tm="100000">
                                          <p:val>
                                            <p:strVal val="#ppt_h"/>
                                          </p:val>
                                        </p:tav>
                                      </p:tavLst>
                                    </p:anim>
                                    <p:anim calcmode="lin" valueType="num">
                                      <p:cBhvr>
                                        <p:cTn id="183" dur="1000" fill="hold"/>
                                        <p:tgtEl>
                                          <p:spTgt spid="54308"/>
                                        </p:tgtEl>
                                        <p:attrNameLst>
                                          <p:attrName>ppt_x</p:attrName>
                                        </p:attrNameLst>
                                      </p:cBhvr>
                                      <p:tavLst>
                                        <p:tav tm="0">
                                          <p:val>
                                            <p:fltVal val="0.5"/>
                                          </p:val>
                                        </p:tav>
                                        <p:tav tm="100000">
                                          <p:val>
                                            <p:strVal val="#ppt_x"/>
                                          </p:val>
                                        </p:tav>
                                      </p:tavLst>
                                    </p:anim>
                                    <p:anim calcmode="lin" valueType="num">
                                      <p:cBhvr>
                                        <p:cTn id="184" dur="1000" fill="hold"/>
                                        <p:tgtEl>
                                          <p:spTgt spid="54308"/>
                                        </p:tgtEl>
                                        <p:attrNameLst>
                                          <p:attrName>ppt_y</p:attrName>
                                        </p:attrNameLst>
                                      </p:cBhvr>
                                      <p:tavLst>
                                        <p:tav tm="0">
                                          <p:val>
                                            <p:fltVal val="0.5"/>
                                          </p:val>
                                        </p:tav>
                                        <p:tav tm="100000">
                                          <p:val>
                                            <p:strVal val="#ppt_y"/>
                                          </p:val>
                                        </p:tav>
                                      </p:tavLst>
                                    </p:anim>
                                  </p:childTnLst>
                                </p:cTn>
                              </p:par>
                              <p:par>
                                <p:cTn id="185" presetID="23" presetClass="entr" presetSubtype="528" repeatCount="indefinite" fill="hold" grpId="0" nodeType="withEffect">
                                  <p:stCondLst>
                                    <p:cond delay="0"/>
                                  </p:stCondLst>
                                  <p:childTnLst>
                                    <p:set>
                                      <p:cBhvr>
                                        <p:cTn id="186" dur="1" fill="hold">
                                          <p:stCondLst>
                                            <p:cond delay="0"/>
                                          </p:stCondLst>
                                        </p:cTn>
                                        <p:tgtEl>
                                          <p:spTgt spid="54309"/>
                                        </p:tgtEl>
                                        <p:attrNameLst>
                                          <p:attrName>style.visibility</p:attrName>
                                        </p:attrNameLst>
                                      </p:cBhvr>
                                      <p:to>
                                        <p:strVal val="visible"/>
                                      </p:to>
                                    </p:set>
                                    <p:anim calcmode="lin" valueType="num">
                                      <p:cBhvr>
                                        <p:cTn id="187" dur="1000" fill="hold"/>
                                        <p:tgtEl>
                                          <p:spTgt spid="54309"/>
                                        </p:tgtEl>
                                        <p:attrNameLst>
                                          <p:attrName>ppt_w</p:attrName>
                                        </p:attrNameLst>
                                      </p:cBhvr>
                                      <p:tavLst>
                                        <p:tav tm="0">
                                          <p:val>
                                            <p:fltVal val="0"/>
                                          </p:val>
                                        </p:tav>
                                        <p:tav tm="100000">
                                          <p:val>
                                            <p:strVal val="#ppt_w"/>
                                          </p:val>
                                        </p:tav>
                                      </p:tavLst>
                                    </p:anim>
                                    <p:anim calcmode="lin" valueType="num">
                                      <p:cBhvr>
                                        <p:cTn id="188" dur="1000" fill="hold"/>
                                        <p:tgtEl>
                                          <p:spTgt spid="54309"/>
                                        </p:tgtEl>
                                        <p:attrNameLst>
                                          <p:attrName>ppt_h</p:attrName>
                                        </p:attrNameLst>
                                      </p:cBhvr>
                                      <p:tavLst>
                                        <p:tav tm="0">
                                          <p:val>
                                            <p:fltVal val="0"/>
                                          </p:val>
                                        </p:tav>
                                        <p:tav tm="100000">
                                          <p:val>
                                            <p:strVal val="#ppt_h"/>
                                          </p:val>
                                        </p:tav>
                                      </p:tavLst>
                                    </p:anim>
                                    <p:anim calcmode="lin" valueType="num">
                                      <p:cBhvr>
                                        <p:cTn id="189" dur="1000" fill="hold"/>
                                        <p:tgtEl>
                                          <p:spTgt spid="54309"/>
                                        </p:tgtEl>
                                        <p:attrNameLst>
                                          <p:attrName>ppt_x</p:attrName>
                                        </p:attrNameLst>
                                      </p:cBhvr>
                                      <p:tavLst>
                                        <p:tav tm="0">
                                          <p:val>
                                            <p:fltVal val="0.5"/>
                                          </p:val>
                                        </p:tav>
                                        <p:tav tm="100000">
                                          <p:val>
                                            <p:strVal val="#ppt_x"/>
                                          </p:val>
                                        </p:tav>
                                      </p:tavLst>
                                    </p:anim>
                                    <p:anim calcmode="lin" valueType="num">
                                      <p:cBhvr>
                                        <p:cTn id="190" dur="1000" fill="hold"/>
                                        <p:tgtEl>
                                          <p:spTgt spid="54309"/>
                                        </p:tgtEl>
                                        <p:attrNameLst>
                                          <p:attrName>ppt_y</p:attrName>
                                        </p:attrNameLst>
                                      </p:cBhvr>
                                      <p:tavLst>
                                        <p:tav tm="0">
                                          <p:val>
                                            <p:fltVal val="0.5"/>
                                          </p:val>
                                        </p:tav>
                                        <p:tav tm="100000">
                                          <p:val>
                                            <p:strVal val="#ppt_y"/>
                                          </p:val>
                                        </p:tav>
                                      </p:tavLst>
                                    </p:anim>
                                  </p:childTnLst>
                                </p:cTn>
                              </p:par>
                              <p:par>
                                <p:cTn id="191" presetID="23" presetClass="entr" presetSubtype="528" repeatCount="indefinite" fill="hold" grpId="0" nodeType="withEffect">
                                  <p:stCondLst>
                                    <p:cond delay="0"/>
                                  </p:stCondLst>
                                  <p:childTnLst>
                                    <p:set>
                                      <p:cBhvr>
                                        <p:cTn id="192" dur="1" fill="hold">
                                          <p:stCondLst>
                                            <p:cond delay="0"/>
                                          </p:stCondLst>
                                        </p:cTn>
                                        <p:tgtEl>
                                          <p:spTgt spid="54310"/>
                                        </p:tgtEl>
                                        <p:attrNameLst>
                                          <p:attrName>style.visibility</p:attrName>
                                        </p:attrNameLst>
                                      </p:cBhvr>
                                      <p:to>
                                        <p:strVal val="visible"/>
                                      </p:to>
                                    </p:set>
                                    <p:anim calcmode="lin" valueType="num">
                                      <p:cBhvr>
                                        <p:cTn id="193" dur="1000" fill="hold"/>
                                        <p:tgtEl>
                                          <p:spTgt spid="54310"/>
                                        </p:tgtEl>
                                        <p:attrNameLst>
                                          <p:attrName>ppt_w</p:attrName>
                                        </p:attrNameLst>
                                      </p:cBhvr>
                                      <p:tavLst>
                                        <p:tav tm="0">
                                          <p:val>
                                            <p:fltVal val="0"/>
                                          </p:val>
                                        </p:tav>
                                        <p:tav tm="100000">
                                          <p:val>
                                            <p:strVal val="#ppt_w"/>
                                          </p:val>
                                        </p:tav>
                                      </p:tavLst>
                                    </p:anim>
                                    <p:anim calcmode="lin" valueType="num">
                                      <p:cBhvr>
                                        <p:cTn id="194" dur="1000" fill="hold"/>
                                        <p:tgtEl>
                                          <p:spTgt spid="54310"/>
                                        </p:tgtEl>
                                        <p:attrNameLst>
                                          <p:attrName>ppt_h</p:attrName>
                                        </p:attrNameLst>
                                      </p:cBhvr>
                                      <p:tavLst>
                                        <p:tav tm="0">
                                          <p:val>
                                            <p:fltVal val="0"/>
                                          </p:val>
                                        </p:tav>
                                        <p:tav tm="100000">
                                          <p:val>
                                            <p:strVal val="#ppt_h"/>
                                          </p:val>
                                        </p:tav>
                                      </p:tavLst>
                                    </p:anim>
                                    <p:anim calcmode="lin" valueType="num">
                                      <p:cBhvr>
                                        <p:cTn id="195" dur="1000" fill="hold"/>
                                        <p:tgtEl>
                                          <p:spTgt spid="54310"/>
                                        </p:tgtEl>
                                        <p:attrNameLst>
                                          <p:attrName>ppt_x</p:attrName>
                                        </p:attrNameLst>
                                      </p:cBhvr>
                                      <p:tavLst>
                                        <p:tav tm="0">
                                          <p:val>
                                            <p:fltVal val="0.5"/>
                                          </p:val>
                                        </p:tav>
                                        <p:tav tm="100000">
                                          <p:val>
                                            <p:strVal val="#ppt_x"/>
                                          </p:val>
                                        </p:tav>
                                      </p:tavLst>
                                    </p:anim>
                                    <p:anim calcmode="lin" valueType="num">
                                      <p:cBhvr>
                                        <p:cTn id="196" dur="1000" fill="hold"/>
                                        <p:tgtEl>
                                          <p:spTgt spid="54310"/>
                                        </p:tgtEl>
                                        <p:attrNameLst>
                                          <p:attrName>ppt_y</p:attrName>
                                        </p:attrNameLst>
                                      </p:cBhvr>
                                      <p:tavLst>
                                        <p:tav tm="0">
                                          <p:val>
                                            <p:fltVal val="0.5"/>
                                          </p:val>
                                        </p:tav>
                                        <p:tav tm="100000">
                                          <p:val>
                                            <p:strVal val="#ppt_y"/>
                                          </p:val>
                                        </p:tav>
                                      </p:tavLst>
                                    </p:anim>
                                  </p:childTnLst>
                                </p:cTn>
                              </p:par>
                              <p:par>
                                <p:cTn id="197" presetID="23" presetClass="entr" presetSubtype="528" repeatCount="indefinite" fill="hold" grpId="0" nodeType="withEffect">
                                  <p:stCondLst>
                                    <p:cond delay="0"/>
                                  </p:stCondLst>
                                  <p:childTnLst>
                                    <p:set>
                                      <p:cBhvr>
                                        <p:cTn id="198" dur="1" fill="hold">
                                          <p:stCondLst>
                                            <p:cond delay="0"/>
                                          </p:stCondLst>
                                        </p:cTn>
                                        <p:tgtEl>
                                          <p:spTgt spid="54311"/>
                                        </p:tgtEl>
                                        <p:attrNameLst>
                                          <p:attrName>style.visibility</p:attrName>
                                        </p:attrNameLst>
                                      </p:cBhvr>
                                      <p:to>
                                        <p:strVal val="visible"/>
                                      </p:to>
                                    </p:set>
                                    <p:anim calcmode="lin" valueType="num">
                                      <p:cBhvr>
                                        <p:cTn id="199" dur="1000" fill="hold"/>
                                        <p:tgtEl>
                                          <p:spTgt spid="54311"/>
                                        </p:tgtEl>
                                        <p:attrNameLst>
                                          <p:attrName>ppt_w</p:attrName>
                                        </p:attrNameLst>
                                      </p:cBhvr>
                                      <p:tavLst>
                                        <p:tav tm="0">
                                          <p:val>
                                            <p:fltVal val="0"/>
                                          </p:val>
                                        </p:tav>
                                        <p:tav tm="100000">
                                          <p:val>
                                            <p:strVal val="#ppt_w"/>
                                          </p:val>
                                        </p:tav>
                                      </p:tavLst>
                                    </p:anim>
                                    <p:anim calcmode="lin" valueType="num">
                                      <p:cBhvr>
                                        <p:cTn id="200" dur="1000" fill="hold"/>
                                        <p:tgtEl>
                                          <p:spTgt spid="54311"/>
                                        </p:tgtEl>
                                        <p:attrNameLst>
                                          <p:attrName>ppt_h</p:attrName>
                                        </p:attrNameLst>
                                      </p:cBhvr>
                                      <p:tavLst>
                                        <p:tav tm="0">
                                          <p:val>
                                            <p:fltVal val="0"/>
                                          </p:val>
                                        </p:tav>
                                        <p:tav tm="100000">
                                          <p:val>
                                            <p:strVal val="#ppt_h"/>
                                          </p:val>
                                        </p:tav>
                                      </p:tavLst>
                                    </p:anim>
                                    <p:anim calcmode="lin" valueType="num">
                                      <p:cBhvr>
                                        <p:cTn id="201" dur="1000" fill="hold"/>
                                        <p:tgtEl>
                                          <p:spTgt spid="54311"/>
                                        </p:tgtEl>
                                        <p:attrNameLst>
                                          <p:attrName>ppt_x</p:attrName>
                                        </p:attrNameLst>
                                      </p:cBhvr>
                                      <p:tavLst>
                                        <p:tav tm="0">
                                          <p:val>
                                            <p:fltVal val="0.5"/>
                                          </p:val>
                                        </p:tav>
                                        <p:tav tm="100000">
                                          <p:val>
                                            <p:strVal val="#ppt_x"/>
                                          </p:val>
                                        </p:tav>
                                      </p:tavLst>
                                    </p:anim>
                                    <p:anim calcmode="lin" valueType="num">
                                      <p:cBhvr>
                                        <p:cTn id="202" dur="1000" fill="hold"/>
                                        <p:tgtEl>
                                          <p:spTgt spid="54311"/>
                                        </p:tgtEl>
                                        <p:attrNameLst>
                                          <p:attrName>ppt_y</p:attrName>
                                        </p:attrNameLst>
                                      </p:cBhvr>
                                      <p:tavLst>
                                        <p:tav tm="0">
                                          <p:val>
                                            <p:fltVal val="0.5"/>
                                          </p:val>
                                        </p:tav>
                                        <p:tav tm="100000">
                                          <p:val>
                                            <p:strVal val="#ppt_y"/>
                                          </p:val>
                                        </p:tav>
                                      </p:tavLst>
                                    </p:anim>
                                  </p:childTnLst>
                                </p:cTn>
                              </p:par>
                              <p:par>
                                <p:cTn id="203" presetID="23" presetClass="entr" presetSubtype="528" repeatCount="indefinite" fill="hold" grpId="0" nodeType="withEffect">
                                  <p:stCondLst>
                                    <p:cond delay="0"/>
                                  </p:stCondLst>
                                  <p:childTnLst>
                                    <p:set>
                                      <p:cBhvr>
                                        <p:cTn id="204" dur="1" fill="hold">
                                          <p:stCondLst>
                                            <p:cond delay="0"/>
                                          </p:stCondLst>
                                        </p:cTn>
                                        <p:tgtEl>
                                          <p:spTgt spid="54312"/>
                                        </p:tgtEl>
                                        <p:attrNameLst>
                                          <p:attrName>style.visibility</p:attrName>
                                        </p:attrNameLst>
                                      </p:cBhvr>
                                      <p:to>
                                        <p:strVal val="visible"/>
                                      </p:to>
                                    </p:set>
                                    <p:anim calcmode="lin" valueType="num">
                                      <p:cBhvr>
                                        <p:cTn id="205" dur="1000" fill="hold"/>
                                        <p:tgtEl>
                                          <p:spTgt spid="54312"/>
                                        </p:tgtEl>
                                        <p:attrNameLst>
                                          <p:attrName>ppt_w</p:attrName>
                                        </p:attrNameLst>
                                      </p:cBhvr>
                                      <p:tavLst>
                                        <p:tav tm="0">
                                          <p:val>
                                            <p:fltVal val="0"/>
                                          </p:val>
                                        </p:tav>
                                        <p:tav tm="100000">
                                          <p:val>
                                            <p:strVal val="#ppt_w"/>
                                          </p:val>
                                        </p:tav>
                                      </p:tavLst>
                                    </p:anim>
                                    <p:anim calcmode="lin" valueType="num">
                                      <p:cBhvr>
                                        <p:cTn id="206" dur="1000" fill="hold"/>
                                        <p:tgtEl>
                                          <p:spTgt spid="54312"/>
                                        </p:tgtEl>
                                        <p:attrNameLst>
                                          <p:attrName>ppt_h</p:attrName>
                                        </p:attrNameLst>
                                      </p:cBhvr>
                                      <p:tavLst>
                                        <p:tav tm="0">
                                          <p:val>
                                            <p:fltVal val="0"/>
                                          </p:val>
                                        </p:tav>
                                        <p:tav tm="100000">
                                          <p:val>
                                            <p:strVal val="#ppt_h"/>
                                          </p:val>
                                        </p:tav>
                                      </p:tavLst>
                                    </p:anim>
                                    <p:anim calcmode="lin" valueType="num">
                                      <p:cBhvr>
                                        <p:cTn id="207" dur="1000" fill="hold"/>
                                        <p:tgtEl>
                                          <p:spTgt spid="54312"/>
                                        </p:tgtEl>
                                        <p:attrNameLst>
                                          <p:attrName>ppt_x</p:attrName>
                                        </p:attrNameLst>
                                      </p:cBhvr>
                                      <p:tavLst>
                                        <p:tav tm="0">
                                          <p:val>
                                            <p:fltVal val="0.5"/>
                                          </p:val>
                                        </p:tav>
                                        <p:tav tm="100000">
                                          <p:val>
                                            <p:strVal val="#ppt_x"/>
                                          </p:val>
                                        </p:tav>
                                      </p:tavLst>
                                    </p:anim>
                                    <p:anim calcmode="lin" valueType="num">
                                      <p:cBhvr>
                                        <p:cTn id="208" dur="1000" fill="hold"/>
                                        <p:tgtEl>
                                          <p:spTgt spid="54312"/>
                                        </p:tgtEl>
                                        <p:attrNameLst>
                                          <p:attrName>ppt_y</p:attrName>
                                        </p:attrNameLst>
                                      </p:cBhvr>
                                      <p:tavLst>
                                        <p:tav tm="0">
                                          <p:val>
                                            <p:fltVal val="0.5"/>
                                          </p:val>
                                        </p:tav>
                                        <p:tav tm="100000">
                                          <p:val>
                                            <p:strVal val="#ppt_y"/>
                                          </p:val>
                                        </p:tav>
                                      </p:tavLst>
                                    </p:anim>
                                  </p:childTnLst>
                                </p:cTn>
                              </p:par>
                              <p:par>
                                <p:cTn id="209" presetID="23" presetClass="entr" presetSubtype="528" repeatCount="indefinite" fill="hold" grpId="0" nodeType="withEffect">
                                  <p:stCondLst>
                                    <p:cond delay="0"/>
                                  </p:stCondLst>
                                  <p:childTnLst>
                                    <p:set>
                                      <p:cBhvr>
                                        <p:cTn id="210" dur="1" fill="hold">
                                          <p:stCondLst>
                                            <p:cond delay="0"/>
                                          </p:stCondLst>
                                        </p:cTn>
                                        <p:tgtEl>
                                          <p:spTgt spid="54313"/>
                                        </p:tgtEl>
                                        <p:attrNameLst>
                                          <p:attrName>style.visibility</p:attrName>
                                        </p:attrNameLst>
                                      </p:cBhvr>
                                      <p:to>
                                        <p:strVal val="visible"/>
                                      </p:to>
                                    </p:set>
                                    <p:anim calcmode="lin" valueType="num">
                                      <p:cBhvr>
                                        <p:cTn id="211" dur="1000" fill="hold"/>
                                        <p:tgtEl>
                                          <p:spTgt spid="54313"/>
                                        </p:tgtEl>
                                        <p:attrNameLst>
                                          <p:attrName>ppt_w</p:attrName>
                                        </p:attrNameLst>
                                      </p:cBhvr>
                                      <p:tavLst>
                                        <p:tav tm="0">
                                          <p:val>
                                            <p:fltVal val="0"/>
                                          </p:val>
                                        </p:tav>
                                        <p:tav tm="100000">
                                          <p:val>
                                            <p:strVal val="#ppt_w"/>
                                          </p:val>
                                        </p:tav>
                                      </p:tavLst>
                                    </p:anim>
                                    <p:anim calcmode="lin" valueType="num">
                                      <p:cBhvr>
                                        <p:cTn id="212" dur="1000" fill="hold"/>
                                        <p:tgtEl>
                                          <p:spTgt spid="54313"/>
                                        </p:tgtEl>
                                        <p:attrNameLst>
                                          <p:attrName>ppt_h</p:attrName>
                                        </p:attrNameLst>
                                      </p:cBhvr>
                                      <p:tavLst>
                                        <p:tav tm="0">
                                          <p:val>
                                            <p:fltVal val="0"/>
                                          </p:val>
                                        </p:tav>
                                        <p:tav tm="100000">
                                          <p:val>
                                            <p:strVal val="#ppt_h"/>
                                          </p:val>
                                        </p:tav>
                                      </p:tavLst>
                                    </p:anim>
                                    <p:anim calcmode="lin" valueType="num">
                                      <p:cBhvr>
                                        <p:cTn id="213" dur="1000" fill="hold"/>
                                        <p:tgtEl>
                                          <p:spTgt spid="54313"/>
                                        </p:tgtEl>
                                        <p:attrNameLst>
                                          <p:attrName>ppt_x</p:attrName>
                                        </p:attrNameLst>
                                      </p:cBhvr>
                                      <p:tavLst>
                                        <p:tav tm="0">
                                          <p:val>
                                            <p:fltVal val="0.5"/>
                                          </p:val>
                                        </p:tav>
                                        <p:tav tm="100000">
                                          <p:val>
                                            <p:strVal val="#ppt_x"/>
                                          </p:val>
                                        </p:tav>
                                      </p:tavLst>
                                    </p:anim>
                                    <p:anim calcmode="lin" valueType="num">
                                      <p:cBhvr>
                                        <p:cTn id="214" dur="1000" fill="hold"/>
                                        <p:tgtEl>
                                          <p:spTgt spid="54313"/>
                                        </p:tgtEl>
                                        <p:attrNameLst>
                                          <p:attrName>ppt_y</p:attrName>
                                        </p:attrNameLst>
                                      </p:cBhvr>
                                      <p:tavLst>
                                        <p:tav tm="0">
                                          <p:val>
                                            <p:fltVal val="0.5"/>
                                          </p:val>
                                        </p:tav>
                                        <p:tav tm="100000">
                                          <p:val>
                                            <p:strVal val="#ppt_y"/>
                                          </p:val>
                                        </p:tav>
                                      </p:tavLst>
                                    </p:anim>
                                  </p:childTnLst>
                                </p:cTn>
                              </p:par>
                              <p:par>
                                <p:cTn id="215" presetID="5" presetClass="entr" presetSubtype="10" fill="hold" grpId="0" nodeType="withEffect">
                                  <p:stCondLst>
                                    <p:cond delay="0"/>
                                  </p:stCondLst>
                                  <p:childTnLst>
                                    <p:set>
                                      <p:cBhvr>
                                        <p:cTn id="216" dur="1" fill="hold">
                                          <p:stCondLst>
                                            <p:cond delay="0"/>
                                          </p:stCondLst>
                                        </p:cTn>
                                        <p:tgtEl>
                                          <p:spTgt spid="54315"/>
                                        </p:tgtEl>
                                        <p:attrNameLst>
                                          <p:attrName>style.visibility</p:attrName>
                                        </p:attrNameLst>
                                      </p:cBhvr>
                                      <p:to>
                                        <p:strVal val="visible"/>
                                      </p:to>
                                    </p:set>
                                    <p:animEffect transition="in" filter="checkerboard(across)">
                                      <p:cBhvr>
                                        <p:cTn id="217" dur="500"/>
                                        <p:tgtEl>
                                          <p:spTgt spid="543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8" restart="whenNotActive" fill="hold" evtFilter="cancelBubble" nodeType="interactiveSeq">
                <p:stCondLst>
                  <p:cond evt="onClick" delay="0">
                    <p:tgtEl>
                      <p:spTgt spid="54318"/>
                    </p:tgtEl>
                  </p:cond>
                </p:stCondLst>
                <p:endSync evt="end" delay="0">
                  <p:rtn val="all"/>
                </p:endSync>
                <p:childTnLst>
                  <p:par>
                    <p:cTn id="219" fill="hold">
                      <p:stCondLst>
                        <p:cond delay="0"/>
                      </p:stCondLst>
                      <p:childTnLst>
                        <p:par>
                          <p:cTn id="220" fill="hold">
                            <p:stCondLst>
                              <p:cond delay="0"/>
                            </p:stCondLst>
                            <p:childTnLst>
                              <p:par>
                                <p:cTn id="221" presetID="1" presetClass="mediacall" presetSubtype="0" fill="hold" nodeType="clickEffect">
                                  <p:stCondLst>
                                    <p:cond delay="0"/>
                                  </p:stCondLst>
                                  <p:childTnLst>
                                    <p:cmd type="call" cmd="playFrom(0.0)">
                                      <p:cBhvr>
                                        <p:cTn id="222" dur="264352" fill="hold"/>
                                        <p:tgtEl>
                                          <p:spTgt spid="54318"/>
                                        </p:tgtEl>
                                      </p:cBhvr>
                                    </p:cmd>
                                  </p:childTnLst>
                                </p:cTn>
                              </p:par>
                            </p:childTnLst>
                          </p:cTn>
                        </p:par>
                      </p:childTnLst>
                    </p:cTn>
                  </p:par>
                </p:childTnLst>
              </p:cTn>
              <p:nextCondLst>
                <p:cond evt="onClick" delay="0">
                  <p:tgtEl>
                    <p:spTgt spid="54318"/>
                  </p:tgtEl>
                </p:cond>
              </p:nextCondLst>
            </p:seq>
            <p:audio>
              <p:cMediaNode>
                <p:cTn id="223" fill="hold" display="0">
                  <p:stCondLst>
                    <p:cond delay="indefinite"/>
                  </p:stCondLst>
                  <p:endCondLst>
                    <p:cond evt="onNext" delay="0">
                      <p:tgtEl>
                        <p:sldTgt/>
                      </p:tgtEl>
                    </p:cond>
                    <p:cond evt="onPrev" delay="0">
                      <p:tgtEl>
                        <p:sldTgt/>
                      </p:tgtEl>
                    </p:cond>
                    <p:cond evt="onStopAudio" delay="0">
                      <p:tgtEl>
                        <p:sldTgt/>
                      </p:tgtEl>
                    </p:cond>
                  </p:endCondLst>
                </p:cTn>
                <p:tgtEl>
                  <p:spTgt spid="54318"/>
                </p:tgtEl>
              </p:cMediaNode>
            </p:audio>
          </p:childTnLst>
        </p:cTn>
      </p:par>
    </p:tnLst>
    <p:bldLst>
      <p:bldP spid="54274" grpId="0" animBg="1"/>
      <p:bldP spid="54275" grpId="0" animBg="1"/>
      <p:bldP spid="54276" grpId="0" animBg="1"/>
      <p:bldP spid="54277" grpId="0" animBg="1"/>
      <p:bldP spid="54278" grpId="0" animBg="1"/>
      <p:bldP spid="54279" grpId="0" animBg="1"/>
      <p:bldP spid="54280" grpId="0" animBg="1"/>
      <p:bldP spid="54281" grpId="0" animBg="1"/>
      <p:bldP spid="54283" grpId="0" animBg="1"/>
      <p:bldP spid="54284" grpId="0" animBg="1"/>
      <p:bldP spid="54285" grpId="0" animBg="1"/>
      <p:bldP spid="54286" grpId="0" animBg="1"/>
      <p:bldP spid="54287" grpId="0" animBg="1"/>
      <p:bldP spid="54288" grpId="0" animBg="1"/>
      <p:bldP spid="54289" grpId="0" animBg="1"/>
      <p:bldP spid="54290" grpId="0" animBg="1"/>
      <p:bldP spid="54291" grpId="0" animBg="1"/>
      <p:bldP spid="54292" grpId="0" animBg="1"/>
      <p:bldP spid="54293" grpId="0" animBg="1"/>
      <p:bldP spid="54294" grpId="0" animBg="1"/>
      <p:bldP spid="54295" grpId="0" animBg="1"/>
      <p:bldP spid="54296" grpId="0" animBg="1"/>
      <p:bldP spid="54297" grpId="0" animBg="1"/>
      <p:bldP spid="54298" grpId="0" animBg="1"/>
      <p:bldP spid="54303" grpId="0" animBg="1"/>
      <p:bldP spid="54304" grpId="0" animBg="1"/>
      <p:bldP spid="54305" grpId="0" animBg="1"/>
      <p:bldP spid="54306" grpId="0" animBg="1"/>
      <p:bldP spid="54307" grpId="0" animBg="1"/>
      <p:bldP spid="54308" grpId="0" animBg="1"/>
      <p:bldP spid="54309" grpId="0" animBg="1"/>
      <p:bldP spid="54310" grpId="0" animBg="1"/>
      <p:bldP spid="54311" grpId="0" animBg="1"/>
      <p:bldP spid="54312" grpId="0" animBg="1"/>
      <p:bldP spid="54313" grpId="0" animBg="1"/>
      <p:bldP spid="543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792162"/>
          </a:xfrm>
          <a:solidFill>
            <a:schemeClr val="accent2">
              <a:lumMod val="60000"/>
              <a:lumOff val="40000"/>
            </a:schemeClr>
          </a:solidFill>
        </p:spPr>
        <p:txBody>
          <a:bodyPr>
            <a:normAutofit fontScale="90000"/>
          </a:bodyPr>
          <a:lstStyle/>
          <a:p>
            <a:r>
              <a:rPr lang="en-US" sz="2200" b="1" u="sng" dirty="0">
                <a:solidFill>
                  <a:srgbClr val="000000"/>
                </a:solidFill>
              </a:rPr>
              <a:t>Activity 1</a:t>
            </a:r>
            <a:r>
              <a:rPr lang="en-US" sz="2200" dirty="0"/>
              <a:t>: </a:t>
            </a:r>
            <a:r>
              <a:rPr lang="en-US" sz="2400" b="1" i="1" dirty="0"/>
              <a:t>Complete the sentences with the correct forms of the words or phrases</a:t>
            </a:r>
          </a:p>
        </p:txBody>
      </p:sp>
      <p:sp>
        <p:nvSpPr>
          <p:cNvPr id="3" name="Content Placeholder 2"/>
          <p:cNvSpPr>
            <a:spLocks noGrp="1"/>
          </p:cNvSpPr>
          <p:nvPr>
            <p:ph idx="1"/>
          </p:nvPr>
        </p:nvSpPr>
        <p:spPr/>
        <p:txBody>
          <a:bodyPr>
            <a:normAutofit/>
          </a:bodyPr>
          <a:lstStyle/>
          <a:p>
            <a:r>
              <a:rPr lang="en-US" sz="2800" dirty="0"/>
              <a:t>1. He had taken it ________ that his friend would tell the true.</a:t>
            </a:r>
          </a:p>
          <a:p>
            <a:r>
              <a:rPr lang="en-US" sz="2800" dirty="0"/>
              <a:t>2. ______are characteristics shared by individuals belongings to the same group or community.</a:t>
            </a:r>
          </a:p>
          <a:p>
            <a:r>
              <a:rPr lang="en-US" sz="2800" dirty="0"/>
              <a:t>3. When he studied abroad, he successfully ______into the local culture.</a:t>
            </a:r>
          </a:p>
          <a:p>
            <a:r>
              <a:rPr lang="en-US" sz="2800" dirty="0"/>
              <a:t>4. His book covers all _______ of a migrant’s life.</a:t>
            </a:r>
          </a:p>
        </p:txBody>
      </p:sp>
      <p:sp>
        <p:nvSpPr>
          <p:cNvPr id="7" name="TextBox 6"/>
          <p:cNvSpPr txBox="1"/>
          <p:nvPr/>
        </p:nvSpPr>
        <p:spPr>
          <a:xfrm>
            <a:off x="838200" y="5029200"/>
            <a:ext cx="6781800" cy="1600438"/>
          </a:xfrm>
          <a:prstGeom prst="rect">
            <a:avLst/>
          </a:prstGeom>
          <a:noFill/>
        </p:spPr>
        <p:txBody>
          <a:bodyPr wrap="square" rtlCol="0">
            <a:spAutoFit/>
          </a:bodyPr>
          <a:lstStyle/>
          <a:p>
            <a:r>
              <a:rPr lang="en-US" b="1" u="sng" dirty="0">
                <a:solidFill>
                  <a:srgbClr val="FF0000"/>
                </a:solidFill>
              </a:rPr>
              <a:t>Keys:</a:t>
            </a:r>
          </a:p>
          <a:p>
            <a:pPr marL="342900" indent="-342900">
              <a:buAutoNum type="arabicPeriod"/>
            </a:pPr>
            <a:r>
              <a:rPr lang="en-US" sz="2000" b="1" dirty="0">
                <a:solidFill>
                  <a:srgbClr val="0000FF"/>
                </a:solidFill>
              </a:rPr>
              <a:t>for granted</a:t>
            </a:r>
          </a:p>
          <a:p>
            <a:pPr marL="342900" indent="-342900">
              <a:buAutoNum type="arabicPeriod"/>
            </a:pPr>
            <a:r>
              <a:rPr lang="en-US" sz="2000" b="1" dirty="0">
                <a:solidFill>
                  <a:srgbClr val="0000FF"/>
                </a:solidFill>
              </a:rPr>
              <a:t>cultural identifiers</a:t>
            </a:r>
          </a:p>
          <a:p>
            <a:pPr marL="342900" indent="-342900">
              <a:buAutoNum type="arabicPeriod"/>
            </a:pPr>
            <a:r>
              <a:rPr lang="en-US" sz="2000" b="1" dirty="0">
                <a:solidFill>
                  <a:srgbClr val="0000FF"/>
                </a:solidFill>
              </a:rPr>
              <a:t>integrated</a:t>
            </a:r>
          </a:p>
          <a:p>
            <a:pPr marL="342900" indent="-342900">
              <a:buAutoNum type="arabicPeriod"/>
            </a:pPr>
            <a:r>
              <a:rPr lang="en-US" sz="2000" b="1" dirty="0">
                <a:solidFill>
                  <a:srgbClr val="0000FF"/>
                </a:solidFill>
              </a:rPr>
              <a:t>aspects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92D050"/>
          </a:solidFill>
        </p:spPr>
        <p:txBody>
          <a:bodyPr>
            <a:noAutofit/>
          </a:bodyPr>
          <a:lstStyle/>
          <a:p>
            <a:r>
              <a:rPr lang="en-US" sz="2400" b="1" dirty="0"/>
              <a:t>Activity 2: Read the newspaper column about cultural identity. Choose a sentence (a-d to complete each gap (1-4)) </a:t>
            </a:r>
          </a:p>
        </p:txBody>
      </p:sp>
      <p:sp>
        <p:nvSpPr>
          <p:cNvPr id="3" name="Content Placeholder 2"/>
          <p:cNvSpPr>
            <a:spLocks noGrp="1"/>
          </p:cNvSpPr>
          <p:nvPr>
            <p:ph idx="1"/>
          </p:nvPr>
        </p:nvSpPr>
        <p:spPr>
          <a:xfrm>
            <a:off x="457200" y="1600201"/>
            <a:ext cx="8229600" cy="4191000"/>
          </a:xfrm>
        </p:spPr>
        <p:txBody>
          <a:bodyPr>
            <a:normAutofit fontScale="92500" lnSpcReduction="20000"/>
          </a:bodyPr>
          <a:lstStyle/>
          <a:p>
            <a:r>
              <a:rPr lang="en-US" sz="2800" dirty="0"/>
              <a:t>a. On the other hand, there are people who choose to abandon their heritage culture and assimilate into the new culture of the majority.</a:t>
            </a:r>
          </a:p>
          <a:p>
            <a:r>
              <a:rPr lang="en-US" sz="2800" dirty="0"/>
              <a:t>b. Cultural identity is usually understood as the identity of feeling of belonging to a group that has its own culture.</a:t>
            </a:r>
          </a:p>
          <a:p>
            <a:r>
              <a:rPr lang="en-US" sz="2800" dirty="0"/>
              <a:t>c. However, people often do not confine themselves to one culture.</a:t>
            </a:r>
          </a:p>
          <a:p>
            <a:r>
              <a:rPr lang="en-US" sz="2800" dirty="0"/>
              <a:t>d. The first stage, known as unexamined cultural identity, occurs during childhood, when culture is taken for granted</a:t>
            </a:r>
            <a:r>
              <a:rPr lang="en-US" sz="24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92D050"/>
          </a:solidFill>
        </p:spPr>
        <p:txBody>
          <a:bodyPr>
            <a:noAutofit/>
          </a:bodyPr>
          <a:lstStyle/>
          <a:p>
            <a:r>
              <a:rPr lang="en-US" sz="2400" b="1" dirty="0"/>
              <a:t>Activity 2: Read the newspaper column about cultural identity. Choose a sentence (a-d to complete each gap (1-4) </a:t>
            </a:r>
          </a:p>
        </p:txBody>
      </p:sp>
      <p:sp>
        <p:nvSpPr>
          <p:cNvPr id="3" name="Content Placeholder 2"/>
          <p:cNvSpPr>
            <a:spLocks noGrp="1"/>
          </p:cNvSpPr>
          <p:nvPr>
            <p:ph idx="1"/>
          </p:nvPr>
        </p:nvSpPr>
        <p:spPr>
          <a:xfrm>
            <a:off x="457200" y="1600201"/>
            <a:ext cx="8229600" cy="4191000"/>
          </a:xfrm>
        </p:spPr>
        <p:txBody>
          <a:bodyPr>
            <a:normAutofit fontScale="92500" lnSpcReduction="20000"/>
          </a:bodyPr>
          <a:lstStyle/>
          <a:p>
            <a:r>
              <a:rPr lang="en-US" sz="2800" dirty="0"/>
              <a:t>a. </a:t>
            </a:r>
            <a:r>
              <a:rPr lang="en-US" sz="2800" u="sng" dirty="0">
                <a:solidFill>
                  <a:srgbClr val="0000FF"/>
                </a:solidFill>
              </a:rPr>
              <a:t>On the other hand</a:t>
            </a:r>
            <a:r>
              <a:rPr lang="en-US" sz="2800" dirty="0"/>
              <a:t>, there are people who choose to abandon their heritage culture and assimilate into the new culture of the majority.</a:t>
            </a:r>
          </a:p>
          <a:p>
            <a:r>
              <a:rPr lang="en-US" sz="2800" dirty="0"/>
              <a:t>b. </a:t>
            </a:r>
            <a:r>
              <a:rPr lang="en-US" sz="2800" u="sng" dirty="0">
                <a:solidFill>
                  <a:srgbClr val="0000FF"/>
                </a:solidFill>
              </a:rPr>
              <a:t>Cultural identity </a:t>
            </a:r>
            <a:r>
              <a:rPr lang="en-US" sz="2800" dirty="0"/>
              <a:t>is usually understood as the identity of feeling of belonging to a group that has its own culture.</a:t>
            </a:r>
          </a:p>
          <a:p>
            <a:r>
              <a:rPr lang="en-US" sz="2800" dirty="0"/>
              <a:t>c. </a:t>
            </a:r>
            <a:r>
              <a:rPr lang="en-US" sz="2800" u="sng" dirty="0">
                <a:solidFill>
                  <a:srgbClr val="0000FF"/>
                </a:solidFill>
              </a:rPr>
              <a:t>However</a:t>
            </a:r>
            <a:r>
              <a:rPr lang="en-US" sz="2800" dirty="0"/>
              <a:t>, people often do not confine themselves to one culture.</a:t>
            </a:r>
          </a:p>
          <a:p>
            <a:r>
              <a:rPr lang="en-US" sz="2800" dirty="0"/>
              <a:t>d. </a:t>
            </a:r>
            <a:r>
              <a:rPr lang="en-US" sz="2800" u="sng" dirty="0">
                <a:solidFill>
                  <a:srgbClr val="0000FF"/>
                </a:solidFill>
              </a:rPr>
              <a:t>The first stage</a:t>
            </a:r>
            <a:r>
              <a:rPr lang="en-US" sz="2800" dirty="0"/>
              <a:t>, known as unexamined cultural identity, occurs during childhood, when culture is taken for granted</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92D050"/>
          </a:solidFill>
        </p:spPr>
        <p:txBody>
          <a:bodyPr>
            <a:noAutofit/>
          </a:bodyPr>
          <a:lstStyle/>
          <a:p>
            <a:r>
              <a:rPr lang="en-US" sz="2400" b="1" dirty="0"/>
              <a:t>Activity 3: Read the newspaper column again and answer the questions </a:t>
            </a:r>
          </a:p>
        </p:txBody>
      </p:sp>
      <p:sp>
        <p:nvSpPr>
          <p:cNvPr id="4" name="Rectangle 3"/>
          <p:cNvSpPr>
            <a:spLocks noGrp="1" noChangeArrowheads="1"/>
          </p:cNvSpPr>
          <p:nvPr>
            <p:ph idx="1"/>
          </p:nvPr>
        </p:nvSpPr>
        <p:spPr>
          <a:xfrm>
            <a:off x="457200" y="1600200"/>
            <a:ext cx="8229600" cy="4191000"/>
          </a:xfrm>
        </p:spPr>
        <p:txBody>
          <a:bodyPr>
            <a:normAutofit/>
          </a:bodyPr>
          <a:lstStyle/>
          <a:p>
            <a:pPr eaLnBrk="1" hangingPunct="1">
              <a:lnSpc>
                <a:spcPct val="90000"/>
              </a:lnSpc>
            </a:pPr>
            <a:r>
              <a:rPr lang="en-US" sz="2600" dirty="0"/>
              <a:t>1. How do individuals define themselves?</a:t>
            </a:r>
          </a:p>
          <a:p>
            <a:pPr eaLnBrk="1" hangingPunct="1">
              <a:lnSpc>
                <a:spcPct val="90000"/>
              </a:lnSpc>
            </a:pPr>
            <a:r>
              <a:rPr lang="en-US" sz="2600" dirty="0"/>
              <a:t>2. What happens in the first stage of formation of cultural identity?</a:t>
            </a:r>
          </a:p>
          <a:p>
            <a:pPr eaLnBrk="1" hangingPunct="1">
              <a:lnSpc>
                <a:spcPct val="90000"/>
              </a:lnSpc>
            </a:pPr>
            <a:r>
              <a:rPr lang="en-US" sz="2600" dirty="0"/>
              <a:t>3. When do  people reach the final stage?</a:t>
            </a:r>
          </a:p>
          <a:p>
            <a:pPr eaLnBrk="1" hangingPunct="1">
              <a:lnSpc>
                <a:spcPct val="90000"/>
              </a:lnSpc>
            </a:pPr>
            <a:r>
              <a:rPr lang="en-US" sz="2600" dirty="0"/>
              <a:t>4. Why can people’s cultural identity be affected by other cultures even if they live in their native country?</a:t>
            </a:r>
          </a:p>
          <a:p>
            <a:pPr eaLnBrk="1" hangingPunct="1">
              <a:lnSpc>
                <a:spcPct val="90000"/>
              </a:lnSpc>
            </a:pPr>
            <a:r>
              <a:rPr lang="en-US" sz="2600" dirty="0"/>
              <a:t>5. What are three ways people react when they move to a new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92D050"/>
          </a:solidFill>
        </p:spPr>
        <p:txBody>
          <a:bodyPr>
            <a:noAutofit/>
          </a:bodyPr>
          <a:lstStyle/>
          <a:p>
            <a:r>
              <a:rPr lang="en-US" sz="2400" b="1" dirty="0"/>
              <a:t>Activity 3: Read the newspaper column again and answer the questions </a:t>
            </a:r>
          </a:p>
        </p:txBody>
      </p:sp>
      <p:sp>
        <p:nvSpPr>
          <p:cNvPr id="4" name="Rectangle 3"/>
          <p:cNvSpPr>
            <a:spLocks noGrp="1" noChangeArrowheads="1"/>
          </p:cNvSpPr>
          <p:nvPr>
            <p:ph idx="1"/>
          </p:nvPr>
        </p:nvSpPr>
        <p:spPr>
          <a:xfrm>
            <a:off x="457200" y="1600200"/>
            <a:ext cx="8229600" cy="4191000"/>
          </a:xfrm>
        </p:spPr>
        <p:txBody>
          <a:bodyPr>
            <a:normAutofit fontScale="85000" lnSpcReduction="20000"/>
          </a:bodyPr>
          <a:lstStyle/>
          <a:p>
            <a:pPr eaLnBrk="1" hangingPunct="1">
              <a:lnSpc>
                <a:spcPct val="90000"/>
              </a:lnSpc>
            </a:pPr>
            <a:r>
              <a:rPr lang="en-US" sz="2400" dirty="0"/>
              <a:t>1. </a:t>
            </a:r>
            <a:r>
              <a:rPr lang="en-US" sz="2600" dirty="0"/>
              <a:t>They define themselves by (cultural identifiers such as ) nationality, ethnicity, location, history, language, gender, beliefs, customs, clothing and food.</a:t>
            </a:r>
          </a:p>
          <a:p>
            <a:pPr eaLnBrk="1" hangingPunct="1">
              <a:lnSpc>
                <a:spcPct val="90000"/>
              </a:lnSpc>
            </a:pPr>
            <a:r>
              <a:rPr lang="en-US" sz="2600" dirty="0"/>
              <a:t>2. In the first stage, culture is taken for granted. Cultural ideas and values provided by families, communities or the media are easily accepted without much critical thinking.</a:t>
            </a:r>
          </a:p>
          <a:p>
            <a:pPr eaLnBrk="1" hangingPunct="1">
              <a:lnSpc>
                <a:spcPct val="90000"/>
              </a:lnSpc>
            </a:pPr>
            <a:r>
              <a:rPr lang="en-US" sz="2600" dirty="0"/>
              <a:t>3. When they develop a clear sense of cultural identity, know which social group they belong to, and feel satisfied with their cultural identity.</a:t>
            </a:r>
          </a:p>
          <a:p>
            <a:pPr eaLnBrk="1" hangingPunct="1">
              <a:lnSpc>
                <a:spcPct val="90000"/>
              </a:lnSpc>
            </a:pPr>
            <a:r>
              <a:rPr lang="en-US" sz="2600" dirty="0"/>
              <a:t>4. Because  access to the Internet and the media provides instant contact with many cultures.</a:t>
            </a:r>
          </a:p>
          <a:p>
            <a:pPr eaLnBrk="1" hangingPunct="1">
              <a:lnSpc>
                <a:spcPct val="90000"/>
              </a:lnSpc>
            </a:pPr>
            <a:r>
              <a:rPr lang="en-US" sz="2600" dirty="0"/>
              <a:t>5. First, they keep their cultural identity. Second, they assimilate into the new culture of the majority. Third, they integrate into the new cultural environment (keeping their cultural identity and flexibly adjusting to the different aspects of the new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0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20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20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92D050"/>
          </a:solidFill>
        </p:spPr>
        <p:txBody>
          <a:bodyPr>
            <a:noAutofit/>
          </a:bodyPr>
          <a:lstStyle/>
          <a:p>
            <a:r>
              <a:rPr lang="en-US" sz="2400" b="1" dirty="0"/>
              <a:t>Activity 4: Review what people in the passage do to develop their cultural identity in modern society.</a:t>
            </a:r>
          </a:p>
        </p:txBody>
      </p:sp>
      <p:sp>
        <p:nvSpPr>
          <p:cNvPr id="4" name="Rectangle 3"/>
          <p:cNvSpPr>
            <a:spLocks noGrp="1" noChangeArrowheads="1"/>
          </p:cNvSpPr>
          <p:nvPr>
            <p:ph idx="1"/>
          </p:nvPr>
        </p:nvSpPr>
        <p:spPr>
          <a:xfrm>
            <a:off x="457200" y="1600200"/>
            <a:ext cx="8229600" cy="4191000"/>
          </a:xfrm>
        </p:spPr>
        <p:txBody>
          <a:bodyPr>
            <a:normAutofit/>
          </a:bodyPr>
          <a:lstStyle/>
          <a:p>
            <a:pPr eaLnBrk="1" hangingPunct="1">
              <a:lnSpc>
                <a:spcPct val="90000"/>
              </a:lnSpc>
            </a:pPr>
            <a:r>
              <a:rPr lang="en-US" sz="2800" dirty="0"/>
              <a:t>Speaking their language</a:t>
            </a:r>
          </a:p>
          <a:p>
            <a:pPr eaLnBrk="1" hangingPunct="1">
              <a:lnSpc>
                <a:spcPct val="90000"/>
              </a:lnSpc>
            </a:pPr>
            <a:r>
              <a:rPr lang="en-US" sz="2800" dirty="0"/>
              <a:t>Cooking their food</a:t>
            </a:r>
          </a:p>
          <a:p>
            <a:pPr eaLnBrk="1" hangingPunct="1">
              <a:lnSpc>
                <a:spcPct val="90000"/>
              </a:lnSpc>
            </a:pPr>
            <a:r>
              <a:rPr lang="en-US" sz="2800" dirty="0"/>
              <a:t>Wearing their traditional clothing</a:t>
            </a:r>
          </a:p>
          <a:p>
            <a:pPr eaLnBrk="1" hangingPunct="1">
              <a:lnSpc>
                <a:spcPct val="90000"/>
              </a:lnSpc>
            </a:pPr>
            <a:r>
              <a:rPr lang="en-US" sz="2800" dirty="0"/>
              <a:t>Celebrating their festival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a:solidFill>
            <a:srgbClr val="FFFF00"/>
          </a:solidFill>
        </p:spPr>
        <p:txBody>
          <a:bodyPr>
            <a:noAutofit/>
          </a:bodyPr>
          <a:lstStyle/>
          <a:p>
            <a:r>
              <a:rPr lang="en-US" sz="2800" dirty="0"/>
              <a:t>Name some Vietnamese cultural identifiers</a:t>
            </a:r>
          </a:p>
        </p:txBody>
      </p:sp>
      <p:pic>
        <p:nvPicPr>
          <p:cNvPr id="1026" name="Picture 2" descr="D:\GIAO AN THI DIEM 12\pho-bo-ha-noi.jpg"/>
          <p:cNvPicPr>
            <a:picLocks noGrp="1" noChangeAspect="1" noChangeArrowheads="1"/>
          </p:cNvPicPr>
          <p:nvPr>
            <p:ph idx="1"/>
          </p:nvPr>
        </p:nvPicPr>
        <p:blipFill>
          <a:blip r:embed="rId2" cstate="print"/>
          <a:srcRect/>
          <a:stretch>
            <a:fillRect/>
          </a:stretch>
        </p:blipFill>
        <p:spPr bwMode="auto">
          <a:xfrm>
            <a:off x="381000" y="838201"/>
            <a:ext cx="3200400" cy="1981199"/>
          </a:xfrm>
          <a:prstGeom prst="rect">
            <a:avLst/>
          </a:prstGeom>
          <a:noFill/>
        </p:spPr>
      </p:pic>
      <p:pic>
        <p:nvPicPr>
          <p:cNvPr id="1027" name="Picture 3" descr="D:\GIAO AN THI DIEM 12\nhaphuongduocbaochihanquockhenngoiboivedepquyenru.jpg"/>
          <p:cNvPicPr>
            <a:picLocks noChangeAspect="1" noChangeArrowheads="1"/>
          </p:cNvPicPr>
          <p:nvPr/>
        </p:nvPicPr>
        <p:blipFill>
          <a:blip r:embed="rId3"/>
          <a:srcRect/>
          <a:stretch>
            <a:fillRect/>
          </a:stretch>
        </p:blipFill>
        <p:spPr bwMode="auto">
          <a:xfrm>
            <a:off x="304800" y="2819400"/>
            <a:ext cx="2743200" cy="3657600"/>
          </a:xfrm>
          <a:prstGeom prst="rect">
            <a:avLst/>
          </a:prstGeom>
          <a:noFill/>
        </p:spPr>
      </p:pic>
      <p:pic>
        <p:nvPicPr>
          <p:cNvPr id="1028" name="Picture 4" descr="D:\GIAO AN THI DIEM 12\chu nom.jpg"/>
          <p:cNvPicPr>
            <a:picLocks noChangeAspect="1" noChangeArrowheads="1"/>
          </p:cNvPicPr>
          <p:nvPr/>
        </p:nvPicPr>
        <p:blipFill>
          <a:blip r:embed="rId4"/>
          <a:srcRect/>
          <a:stretch>
            <a:fillRect/>
          </a:stretch>
        </p:blipFill>
        <p:spPr bwMode="auto">
          <a:xfrm>
            <a:off x="4038600" y="838200"/>
            <a:ext cx="4267200" cy="1828799"/>
          </a:xfrm>
          <a:prstGeom prst="rect">
            <a:avLst/>
          </a:prstGeom>
          <a:noFill/>
        </p:spPr>
      </p:pic>
      <p:pic>
        <p:nvPicPr>
          <p:cNvPr id="1030" name="Picture 6" descr="D:\GIAO AN THI DIEM 12\cung to tien.jpg"/>
          <p:cNvPicPr>
            <a:picLocks noChangeAspect="1" noChangeArrowheads="1"/>
          </p:cNvPicPr>
          <p:nvPr/>
        </p:nvPicPr>
        <p:blipFill>
          <a:blip r:embed="rId5"/>
          <a:srcRect/>
          <a:stretch>
            <a:fillRect/>
          </a:stretch>
        </p:blipFill>
        <p:spPr bwMode="auto">
          <a:xfrm>
            <a:off x="6096000" y="2971800"/>
            <a:ext cx="2743200" cy="3400425"/>
          </a:xfrm>
          <a:prstGeom prst="rect">
            <a:avLst/>
          </a:prstGeom>
          <a:noFill/>
        </p:spPr>
      </p:pic>
      <p:pic>
        <p:nvPicPr>
          <p:cNvPr id="1031" name="Picture 7" descr="D:\GIAO AN THI DIEM 12\le hoi voi.jpg"/>
          <p:cNvPicPr>
            <a:picLocks noChangeAspect="1" noChangeArrowheads="1"/>
          </p:cNvPicPr>
          <p:nvPr/>
        </p:nvPicPr>
        <p:blipFill>
          <a:blip r:embed="rId6"/>
          <a:srcRect/>
          <a:stretch>
            <a:fillRect/>
          </a:stretch>
        </p:blipFill>
        <p:spPr bwMode="auto">
          <a:xfrm>
            <a:off x="3276600" y="2895600"/>
            <a:ext cx="26670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dissolve">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dissolv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additive="base">
                                        <p:cTn id="21" dur="500" fill="hold"/>
                                        <p:tgtEl>
                                          <p:spTgt spid="1030"/>
                                        </p:tgtEl>
                                        <p:attrNameLst>
                                          <p:attrName>ppt_x</p:attrName>
                                        </p:attrNameLst>
                                      </p:cBhvr>
                                      <p:tavLst>
                                        <p:tav tm="0">
                                          <p:val>
                                            <p:strVal val="#ppt_x"/>
                                          </p:val>
                                        </p:tav>
                                        <p:tav tm="100000">
                                          <p:val>
                                            <p:strVal val="#ppt_x"/>
                                          </p:val>
                                        </p:tav>
                                      </p:tavLst>
                                    </p:anim>
                                    <p:anim calcmode="lin" valueType="num">
                                      <p:cBhvr additive="base">
                                        <p:cTn id="2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500" fill="hold"/>
                                        <p:tgtEl>
                                          <p:spTgt spid="1031"/>
                                        </p:tgtEl>
                                        <p:attrNameLst>
                                          <p:attrName>ppt_x</p:attrName>
                                        </p:attrNameLst>
                                      </p:cBhvr>
                                      <p:tavLst>
                                        <p:tav tm="0">
                                          <p:val>
                                            <p:strVal val="#ppt_x"/>
                                          </p:val>
                                        </p:tav>
                                        <p:tav tm="100000">
                                          <p:val>
                                            <p:strVal val="#ppt_x"/>
                                          </p:val>
                                        </p:tav>
                                      </p:tavLst>
                                    </p:anim>
                                    <p:anim calcmode="lin" valueType="num">
                                      <p:cBhvr additive="base">
                                        <p:cTn id="2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a:solidFill>
            <a:srgbClr val="92D050"/>
          </a:solidFill>
        </p:spPr>
        <p:txBody>
          <a:bodyPr>
            <a:noAutofit/>
          </a:bodyPr>
          <a:lstStyle/>
          <a:p>
            <a:r>
              <a:rPr lang="en-US" sz="2800" b="1" u="sng" dirty="0"/>
              <a:t>Group discussion</a:t>
            </a:r>
            <a:r>
              <a:rPr lang="en-US" sz="2800" b="1" dirty="0"/>
              <a:t>: </a:t>
            </a:r>
            <a:br>
              <a:rPr lang="en-US" sz="2800" b="1" dirty="0"/>
            </a:br>
            <a:r>
              <a:rPr lang="en-US" sz="2800" b="1" dirty="0"/>
              <a:t>Being Vietnamese, what should you do to develop your cultural identity in today’s modern society</a:t>
            </a:r>
            <a:r>
              <a:rPr lang="en-US" sz="2400" b="1" dirty="0"/>
              <a:t>?</a:t>
            </a:r>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447800" y="1219200"/>
            <a:ext cx="6705600" cy="369332"/>
          </a:xfrm>
          <a:prstGeom prst="rect">
            <a:avLst/>
          </a:prstGeom>
          <a:noFill/>
        </p:spPr>
        <p:txBody>
          <a:bodyPr wrap="square" rtlCol="0">
            <a:spAutoFit/>
          </a:bodyPr>
          <a:lstStyle/>
          <a:p>
            <a:endParaRPr lang="en-US" dirty="0"/>
          </a:p>
        </p:txBody>
      </p:sp>
      <p:sp>
        <p:nvSpPr>
          <p:cNvPr id="4" name="TextBox 3"/>
          <p:cNvSpPr txBox="1"/>
          <p:nvPr/>
        </p:nvSpPr>
        <p:spPr>
          <a:xfrm>
            <a:off x="1219200" y="1371600"/>
            <a:ext cx="2971800" cy="369332"/>
          </a:xfrm>
          <a:prstGeom prst="rect">
            <a:avLst/>
          </a:prstGeom>
          <a:noFill/>
        </p:spPr>
        <p:txBody>
          <a:bodyPr wrap="square" rtlCol="0">
            <a:spAutoFit/>
          </a:bodyPr>
          <a:lstStyle/>
          <a:p>
            <a:endParaRPr lang="en-US" dirty="0"/>
          </a:p>
        </p:txBody>
      </p:sp>
      <p:sp>
        <p:nvSpPr>
          <p:cNvPr id="6" name="TextBox 5"/>
          <p:cNvSpPr txBox="1"/>
          <p:nvPr/>
        </p:nvSpPr>
        <p:spPr>
          <a:xfrm>
            <a:off x="1066800" y="1066800"/>
            <a:ext cx="7315200" cy="769441"/>
          </a:xfrm>
          <a:prstGeom prst="rect">
            <a:avLst/>
          </a:prstGeom>
          <a:noFill/>
        </p:spPr>
        <p:txBody>
          <a:bodyPr wrap="square" rtlCol="0">
            <a:spAutoFit/>
          </a:bodyPr>
          <a:lstStyle/>
          <a:p>
            <a:pPr algn="ctr"/>
            <a:r>
              <a:rPr lang="en-US" sz="4400" b="1" spc="100" dirty="0">
                <a:ln w="18000">
                  <a:solidFill>
                    <a:schemeClr val="accent1">
                      <a:satMod val="200000"/>
                      <a:tint val="72000"/>
                    </a:schemeClr>
                  </a:solidFill>
                  <a:prstDash val="solid"/>
                </a:ln>
                <a:solidFill>
                  <a:srgbClr val="00B050"/>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HOMEWORK</a:t>
            </a:r>
          </a:p>
        </p:txBody>
      </p:sp>
      <p:sp>
        <p:nvSpPr>
          <p:cNvPr id="10" name="TextBox 9"/>
          <p:cNvSpPr txBox="1"/>
          <p:nvPr/>
        </p:nvSpPr>
        <p:spPr>
          <a:xfrm>
            <a:off x="3733800" y="2209800"/>
            <a:ext cx="990600" cy="369332"/>
          </a:xfrm>
          <a:prstGeom prst="rect">
            <a:avLst/>
          </a:prstGeom>
          <a:noFill/>
        </p:spPr>
        <p:txBody>
          <a:bodyPr wrap="square" rtlCol="0">
            <a:spAutoFit/>
          </a:bodyPr>
          <a:lstStyle/>
          <a:p>
            <a:endParaRPr lang="en-US" dirty="0"/>
          </a:p>
        </p:txBody>
      </p:sp>
      <p:sp>
        <p:nvSpPr>
          <p:cNvPr id="11" name="Text Box 21"/>
          <p:cNvSpPr txBox="1">
            <a:spLocks noChangeArrowheads="1"/>
          </p:cNvSpPr>
          <p:nvPr/>
        </p:nvSpPr>
        <p:spPr bwMode="auto">
          <a:xfrm>
            <a:off x="1828800" y="2057400"/>
            <a:ext cx="6096000" cy="2677656"/>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v"/>
            </a:pPr>
            <a:r>
              <a:rPr lang="en-US" sz="2800" b="1" i="1" dirty="0">
                <a:solidFill>
                  <a:srgbClr val="0000FF"/>
                </a:solidFill>
              </a:rPr>
              <a:t>Learn by heart new words.</a:t>
            </a:r>
          </a:p>
          <a:p>
            <a:pPr>
              <a:spcBef>
                <a:spcPct val="50000"/>
              </a:spcBef>
              <a:buFont typeface="Wingdings" pitchFamily="2" charset="2"/>
              <a:buChar char="v"/>
            </a:pPr>
            <a:r>
              <a:rPr lang="en-US" sz="2800" b="1" i="1" dirty="0">
                <a:solidFill>
                  <a:srgbClr val="0000FF"/>
                </a:solidFill>
              </a:rPr>
              <a:t>Write a paragraph (80 words) about how people maintain their cultural identity in modern society. </a:t>
            </a:r>
          </a:p>
          <a:p>
            <a:pPr>
              <a:spcBef>
                <a:spcPct val="50000"/>
              </a:spcBef>
              <a:buFont typeface="Wingdings" pitchFamily="2" charset="2"/>
              <a:buChar char="v"/>
            </a:pPr>
            <a:r>
              <a:rPr lang="en-US" sz="2800" b="1" i="1" dirty="0">
                <a:solidFill>
                  <a:srgbClr val="0000FF"/>
                </a:solidFill>
              </a:rPr>
              <a:t>Prepare speaking lesson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563562"/>
          </a:xfrm>
          <a:solidFill>
            <a:srgbClr val="3019B7"/>
          </a:solidFill>
        </p:spPr>
        <p:txBody>
          <a:bodyPr>
            <a:noAutofit/>
          </a:bodyPr>
          <a:lstStyle/>
          <a:p>
            <a:r>
              <a:rPr lang="en-US" sz="2800" dirty="0">
                <a:solidFill>
                  <a:srgbClr val="FFFF00"/>
                </a:solidFill>
              </a:rPr>
              <a:t>Which countries do these cultural values belong to?</a:t>
            </a:r>
          </a:p>
        </p:txBody>
      </p:sp>
      <p:pic>
        <p:nvPicPr>
          <p:cNvPr id="44035" name="Picture 3" descr="D:\GIAO AN THI DIEM 12\Angkor Wat Temple Siem Reap Cambodia 1.jpg"/>
          <p:cNvPicPr>
            <a:picLocks noGrp="1" noChangeAspect="1" noChangeArrowheads="1"/>
          </p:cNvPicPr>
          <p:nvPr>
            <p:ph idx="1"/>
          </p:nvPr>
        </p:nvPicPr>
        <p:blipFill>
          <a:blip r:embed="rId2"/>
          <a:srcRect/>
          <a:stretch>
            <a:fillRect/>
          </a:stretch>
        </p:blipFill>
        <p:spPr bwMode="auto">
          <a:xfrm>
            <a:off x="1219200" y="1219200"/>
            <a:ext cx="6786824"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ppt_x"/>
                                          </p:val>
                                        </p:tav>
                                        <p:tav tm="100000">
                                          <p:val>
                                            <p:strVal val="#ppt_x"/>
                                          </p:val>
                                        </p:tav>
                                      </p:tavLst>
                                    </p:anim>
                                    <p:anim calcmode="lin" valueType="num">
                                      <p:cBhvr additive="base">
                                        <p:cTn id="8"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563562"/>
          </a:xfrm>
          <a:solidFill>
            <a:srgbClr val="3019B7"/>
          </a:solidFill>
        </p:spPr>
        <p:txBody>
          <a:bodyPr>
            <a:noAutofit/>
          </a:bodyPr>
          <a:lstStyle/>
          <a:p>
            <a:r>
              <a:rPr lang="en-US" sz="2800" dirty="0">
                <a:solidFill>
                  <a:srgbClr val="FFFF00"/>
                </a:solidFill>
              </a:rPr>
              <a:t>Which countries do these cultural values belong to?</a:t>
            </a:r>
          </a:p>
        </p:txBody>
      </p:sp>
      <p:pic>
        <p:nvPicPr>
          <p:cNvPr id="44034" name="Picture 2" descr="D:\GIAO AN THI DIEM 12\Chinese-font-b-national-b-font-hanfu-Red-ancient-font-b-china-b-font-font-b.jpg"/>
          <p:cNvPicPr>
            <a:picLocks noGrp="1" noChangeAspect="1" noChangeArrowheads="1"/>
          </p:cNvPicPr>
          <p:nvPr>
            <p:ph idx="1"/>
          </p:nvPr>
        </p:nvPicPr>
        <p:blipFill>
          <a:blip r:embed="rId2"/>
          <a:srcRect/>
          <a:stretch>
            <a:fillRect/>
          </a:stretch>
        </p:blipFill>
        <p:spPr bwMode="auto">
          <a:xfrm>
            <a:off x="2743200" y="1066800"/>
            <a:ext cx="5460970" cy="4983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563562"/>
          </a:xfrm>
          <a:solidFill>
            <a:srgbClr val="3019B7"/>
          </a:solidFill>
        </p:spPr>
        <p:txBody>
          <a:bodyPr>
            <a:noAutofit/>
          </a:bodyPr>
          <a:lstStyle/>
          <a:p>
            <a:r>
              <a:rPr lang="en-US" sz="2800" dirty="0">
                <a:solidFill>
                  <a:srgbClr val="FFFF00"/>
                </a:solidFill>
              </a:rPr>
              <a:t>Which countries do these cultural values belong to?</a:t>
            </a:r>
          </a:p>
        </p:txBody>
      </p:sp>
      <p:pic>
        <p:nvPicPr>
          <p:cNvPr id="45058" name="Picture 2" descr="D:\GIAO AN THI DIEM 12\thai1.jpg"/>
          <p:cNvPicPr>
            <a:picLocks noGrp="1" noChangeAspect="1" noChangeArrowheads="1"/>
          </p:cNvPicPr>
          <p:nvPr>
            <p:ph idx="1"/>
          </p:nvPr>
        </p:nvPicPr>
        <p:blipFill>
          <a:blip r:embed="rId2"/>
          <a:srcRect/>
          <a:stretch>
            <a:fillRect/>
          </a:stretch>
        </p:blipFill>
        <p:spPr bwMode="auto">
          <a:xfrm>
            <a:off x="2057400" y="1600200"/>
            <a:ext cx="5715000" cy="39774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563562"/>
          </a:xfrm>
          <a:solidFill>
            <a:srgbClr val="3019B7"/>
          </a:solidFill>
        </p:spPr>
        <p:txBody>
          <a:bodyPr>
            <a:noAutofit/>
          </a:bodyPr>
          <a:lstStyle/>
          <a:p>
            <a:r>
              <a:rPr lang="en-US" sz="2800" dirty="0">
                <a:solidFill>
                  <a:srgbClr val="FFFF00"/>
                </a:solidFill>
              </a:rPr>
              <a:t>Which countries do these cultural values belong to?</a:t>
            </a:r>
          </a:p>
        </p:txBody>
      </p:sp>
      <p:pic>
        <p:nvPicPr>
          <p:cNvPr id="46082" name="Picture 2" descr="D:\GIAO AN THI DIEM 12\sushi2.jpg"/>
          <p:cNvPicPr>
            <a:picLocks noGrp="1" noChangeAspect="1" noChangeArrowheads="1"/>
          </p:cNvPicPr>
          <p:nvPr>
            <p:ph idx="1"/>
          </p:nvPr>
        </p:nvPicPr>
        <p:blipFill>
          <a:blip r:embed="rId2"/>
          <a:srcRect/>
          <a:stretch>
            <a:fillRect/>
          </a:stretch>
        </p:blipFill>
        <p:spPr bwMode="auto">
          <a:xfrm>
            <a:off x="1828800" y="1524000"/>
            <a:ext cx="6372225" cy="412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563562"/>
          </a:xfrm>
          <a:solidFill>
            <a:srgbClr val="3019B7"/>
          </a:solidFill>
        </p:spPr>
        <p:txBody>
          <a:bodyPr>
            <a:noAutofit/>
          </a:bodyPr>
          <a:lstStyle/>
          <a:p>
            <a:r>
              <a:rPr lang="en-US" sz="2800" dirty="0">
                <a:solidFill>
                  <a:srgbClr val="FFFF00"/>
                </a:solidFill>
              </a:rPr>
              <a:t>Which countries do these cultural values belong to?</a:t>
            </a:r>
          </a:p>
        </p:txBody>
      </p:sp>
      <p:pic>
        <p:nvPicPr>
          <p:cNvPr id="5" name="Picture 17" descr="Lễ hội ma Halloween và những điều bạn chưa biết"/>
          <p:cNvPicPr>
            <a:picLocks noGrp="1" noChangeAspect="1" noChangeArrowheads="1"/>
          </p:cNvPicPr>
          <p:nvPr>
            <p:ph idx="1"/>
          </p:nvPr>
        </p:nvPicPr>
        <p:blipFill>
          <a:blip r:embed="rId2"/>
          <a:srcRect/>
          <a:stretch>
            <a:fillRect/>
          </a:stretch>
        </p:blipFill>
        <p:spPr bwMode="auto">
          <a:xfrm>
            <a:off x="1397000" y="1812131"/>
            <a:ext cx="6350000" cy="41021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GIAO AN THI DIEM 12\Angkor Wat Temple Siem Reap Cambodia 1.jpg"/>
          <p:cNvPicPr>
            <a:picLocks noChangeAspect="1" noChangeArrowheads="1"/>
          </p:cNvPicPr>
          <p:nvPr/>
        </p:nvPicPr>
        <p:blipFill>
          <a:blip r:embed="rId2" cstate="print"/>
          <a:srcRect/>
          <a:stretch>
            <a:fillRect/>
          </a:stretch>
        </p:blipFill>
        <p:spPr>
          <a:xfrm>
            <a:off x="304800" y="228600"/>
            <a:ext cx="3200400" cy="2438400"/>
          </a:xfrm>
          <a:prstGeom prst="rect">
            <a:avLst/>
          </a:prstGeom>
          <a:noFill/>
        </p:spPr>
      </p:pic>
      <p:pic>
        <p:nvPicPr>
          <p:cNvPr id="9" name="Picture 2" descr="D:\GIAO AN THI DIEM 12\thai1.jpg"/>
          <p:cNvPicPr>
            <a:picLocks noChangeAspect="1" noChangeArrowheads="1"/>
          </p:cNvPicPr>
          <p:nvPr/>
        </p:nvPicPr>
        <p:blipFill>
          <a:blip r:embed="rId3"/>
          <a:srcRect/>
          <a:stretch>
            <a:fillRect/>
          </a:stretch>
        </p:blipFill>
        <p:spPr>
          <a:xfrm>
            <a:off x="6172200" y="304800"/>
            <a:ext cx="2667000" cy="2438400"/>
          </a:xfrm>
          <a:prstGeom prst="rect">
            <a:avLst/>
          </a:prstGeom>
          <a:noFill/>
        </p:spPr>
      </p:pic>
      <p:pic>
        <p:nvPicPr>
          <p:cNvPr id="1033" name="Picture 9" descr="Kết quả hình ảnh cho sushi cua nhat ban"/>
          <p:cNvPicPr>
            <a:picLocks noChangeAspect="1" noChangeArrowheads="1"/>
          </p:cNvPicPr>
          <p:nvPr/>
        </p:nvPicPr>
        <p:blipFill>
          <a:blip r:embed="rId4"/>
          <a:srcRect/>
          <a:stretch>
            <a:fillRect/>
          </a:stretch>
        </p:blipFill>
        <p:spPr bwMode="auto">
          <a:xfrm>
            <a:off x="228600" y="3124200"/>
            <a:ext cx="3276600" cy="3228975"/>
          </a:xfrm>
          <a:prstGeom prst="rect">
            <a:avLst/>
          </a:prstGeom>
          <a:noFill/>
        </p:spPr>
      </p:pic>
      <p:sp>
        <p:nvSpPr>
          <p:cNvPr id="15" name="Oval 14"/>
          <p:cNvSpPr/>
          <p:nvPr/>
        </p:nvSpPr>
        <p:spPr>
          <a:xfrm>
            <a:off x="3657600" y="3352800"/>
            <a:ext cx="2057400" cy="3124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accent3">
                  <a:lumMod val="20000"/>
                  <a:lumOff val="80000"/>
                </a:schemeClr>
              </a:solidFill>
            </a:endParaRPr>
          </a:p>
        </p:txBody>
      </p:sp>
      <p:sp>
        <p:nvSpPr>
          <p:cNvPr id="16" name="TextBox 15"/>
          <p:cNvSpPr txBox="1"/>
          <p:nvPr/>
        </p:nvSpPr>
        <p:spPr>
          <a:xfrm>
            <a:off x="3962400" y="4114800"/>
            <a:ext cx="1524000" cy="830997"/>
          </a:xfrm>
          <a:prstGeom prst="rect">
            <a:avLst/>
          </a:prstGeom>
          <a:noFill/>
        </p:spPr>
        <p:txBody>
          <a:bodyPr wrap="square" rtlCol="0">
            <a:spAutoFit/>
          </a:bodyPr>
          <a:lstStyle/>
          <a:p>
            <a:pPr algn="ctr"/>
            <a:r>
              <a:rPr lang="en-US" sz="2400" b="1" dirty="0">
                <a:solidFill>
                  <a:srgbClr val="7030A0"/>
                </a:solidFill>
                <a:latin typeface=".VnBlack" pitchFamily="34" charset="0"/>
              </a:rPr>
              <a:t>Cultural</a:t>
            </a:r>
          </a:p>
          <a:p>
            <a:pPr algn="ctr"/>
            <a:r>
              <a:rPr lang="en-US" sz="2400" b="1" dirty="0">
                <a:solidFill>
                  <a:srgbClr val="7030A0"/>
                </a:solidFill>
                <a:latin typeface=".VnBlack" pitchFamily="34" charset="0"/>
              </a:rPr>
              <a:t>identity</a:t>
            </a:r>
          </a:p>
        </p:txBody>
      </p:sp>
      <p:sp>
        <p:nvSpPr>
          <p:cNvPr id="1035" name="AutoShape 11" descr="angkor wat in cambo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angkor wat in cambodia"/>
          <p:cNvSpPr>
            <a:spLocks noChangeAspect="1" noChangeArrowheads="1"/>
          </p:cNvSpPr>
          <p:nvPr/>
        </p:nvSpPr>
        <p:spPr bwMode="auto">
          <a:xfrm>
            <a:off x="0" y="0"/>
            <a:ext cx="9144000" cy="914403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1" name="Picture 17" descr="Lễ hội ma Halloween và những điều bạn chưa biết"/>
          <p:cNvPicPr>
            <a:picLocks noChangeAspect="1" noChangeArrowheads="1"/>
          </p:cNvPicPr>
          <p:nvPr/>
        </p:nvPicPr>
        <p:blipFill>
          <a:blip r:embed="rId5"/>
          <a:srcRect/>
          <a:stretch>
            <a:fillRect/>
          </a:stretch>
        </p:blipFill>
        <p:spPr bwMode="auto">
          <a:xfrm>
            <a:off x="5943600" y="3200400"/>
            <a:ext cx="2971800" cy="3048000"/>
          </a:xfrm>
          <a:prstGeom prst="rect">
            <a:avLst/>
          </a:prstGeom>
          <a:noFill/>
        </p:spPr>
      </p:pic>
      <p:sp>
        <p:nvSpPr>
          <p:cNvPr id="23" name="TextBox 22"/>
          <p:cNvSpPr txBox="1"/>
          <p:nvPr/>
        </p:nvSpPr>
        <p:spPr>
          <a:xfrm>
            <a:off x="228600" y="2667000"/>
            <a:ext cx="3200400" cy="461665"/>
          </a:xfrm>
          <a:prstGeom prst="rect">
            <a:avLst/>
          </a:prstGeom>
          <a:solidFill>
            <a:srgbClr val="0000FF"/>
          </a:solidFill>
        </p:spPr>
        <p:txBody>
          <a:bodyPr wrap="square" rtlCol="0">
            <a:spAutoFit/>
          </a:bodyPr>
          <a:lstStyle/>
          <a:p>
            <a:r>
              <a:rPr lang="en-US" sz="2400" b="1" dirty="0">
                <a:solidFill>
                  <a:schemeClr val="bg1"/>
                </a:solidFill>
              </a:rPr>
              <a:t>Angkor </a:t>
            </a:r>
            <a:r>
              <a:rPr lang="en-US" sz="2400" b="1" dirty="0" err="1">
                <a:solidFill>
                  <a:schemeClr val="bg1"/>
                </a:solidFill>
              </a:rPr>
              <a:t>Wat</a:t>
            </a:r>
            <a:r>
              <a:rPr lang="en-US" sz="2400" b="1" dirty="0">
                <a:solidFill>
                  <a:schemeClr val="bg1"/>
                </a:solidFill>
              </a:rPr>
              <a:t> - Cambodia</a:t>
            </a:r>
          </a:p>
        </p:txBody>
      </p:sp>
      <p:sp>
        <p:nvSpPr>
          <p:cNvPr id="24" name="TextBox 23"/>
          <p:cNvSpPr txBox="1"/>
          <p:nvPr/>
        </p:nvSpPr>
        <p:spPr>
          <a:xfrm>
            <a:off x="3505200" y="2743200"/>
            <a:ext cx="2743200" cy="384721"/>
          </a:xfrm>
          <a:prstGeom prst="rect">
            <a:avLst/>
          </a:prstGeom>
          <a:solidFill>
            <a:srgbClr val="0000FF"/>
          </a:solidFill>
        </p:spPr>
        <p:txBody>
          <a:bodyPr wrap="square" rtlCol="0">
            <a:spAutoFit/>
          </a:bodyPr>
          <a:lstStyle/>
          <a:p>
            <a:r>
              <a:rPr lang="en-US" sz="1900" b="1" dirty="0">
                <a:solidFill>
                  <a:schemeClr val="bg1"/>
                </a:solidFill>
              </a:rPr>
              <a:t>Wedding costume- China </a:t>
            </a:r>
          </a:p>
        </p:txBody>
      </p:sp>
      <p:sp>
        <p:nvSpPr>
          <p:cNvPr id="25" name="TextBox 24"/>
          <p:cNvSpPr txBox="1"/>
          <p:nvPr/>
        </p:nvSpPr>
        <p:spPr>
          <a:xfrm>
            <a:off x="6324600" y="2743200"/>
            <a:ext cx="2438400" cy="461665"/>
          </a:xfrm>
          <a:prstGeom prst="rect">
            <a:avLst/>
          </a:prstGeom>
          <a:solidFill>
            <a:srgbClr val="3019B7"/>
          </a:solidFill>
        </p:spPr>
        <p:txBody>
          <a:bodyPr wrap="square" rtlCol="0">
            <a:spAutoFit/>
          </a:bodyPr>
          <a:lstStyle/>
          <a:p>
            <a:r>
              <a:rPr lang="en-US" sz="2400" b="1" dirty="0">
                <a:solidFill>
                  <a:schemeClr val="bg1"/>
                </a:solidFill>
              </a:rPr>
              <a:t>Thai </a:t>
            </a:r>
            <a:r>
              <a:rPr lang="en-US" sz="2400" b="1" dirty="0"/>
              <a:t>- </a:t>
            </a:r>
            <a:r>
              <a:rPr lang="en-US" sz="2400" b="1" dirty="0">
                <a:solidFill>
                  <a:schemeClr val="bg1"/>
                </a:solidFill>
              </a:rPr>
              <a:t>Thailand</a:t>
            </a:r>
          </a:p>
        </p:txBody>
      </p:sp>
      <p:sp>
        <p:nvSpPr>
          <p:cNvPr id="26" name="TextBox 25"/>
          <p:cNvSpPr txBox="1"/>
          <p:nvPr/>
        </p:nvSpPr>
        <p:spPr>
          <a:xfrm>
            <a:off x="304800" y="6400800"/>
            <a:ext cx="3124200" cy="461665"/>
          </a:xfrm>
          <a:prstGeom prst="rect">
            <a:avLst/>
          </a:prstGeom>
          <a:solidFill>
            <a:srgbClr val="FFFF00"/>
          </a:solidFill>
        </p:spPr>
        <p:txBody>
          <a:bodyPr wrap="square" rtlCol="0">
            <a:spAutoFit/>
          </a:bodyPr>
          <a:lstStyle/>
          <a:p>
            <a:r>
              <a:rPr lang="en-US" sz="2400" b="1" dirty="0"/>
              <a:t>Sushi - Japan</a:t>
            </a:r>
          </a:p>
        </p:txBody>
      </p:sp>
      <p:sp>
        <p:nvSpPr>
          <p:cNvPr id="27" name="TextBox 26"/>
          <p:cNvSpPr txBox="1"/>
          <p:nvPr/>
        </p:nvSpPr>
        <p:spPr>
          <a:xfrm>
            <a:off x="5867400" y="6324600"/>
            <a:ext cx="3048000" cy="461665"/>
          </a:xfrm>
          <a:prstGeom prst="rect">
            <a:avLst/>
          </a:prstGeom>
          <a:solidFill>
            <a:srgbClr val="FFFF00"/>
          </a:solidFill>
        </p:spPr>
        <p:txBody>
          <a:bodyPr wrap="square" rtlCol="0">
            <a:spAutoFit/>
          </a:bodyPr>
          <a:lstStyle/>
          <a:p>
            <a:r>
              <a:rPr lang="en-US" sz="2400" b="1" dirty="0"/>
              <a:t>   Halloween- The USA</a:t>
            </a:r>
          </a:p>
        </p:txBody>
      </p:sp>
      <p:pic>
        <p:nvPicPr>
          <p:cNvPr id="29" name="Picture 2" descr="D:\GIAO AN THI DIEM 12\Chinese-font-b-national-b-font-hanfu-Red-ancient-font-b-china-b-font-font-b.jpg"/>
          <p:cNvPicPr>
            <a:picLocks noChangeAspect="1" noChangeArrowheads="1"/>
          </p:cNvPicPr>
          <p:nvPr/>
        </p:nvPicPr>
        <p:blipFill>
          <a:blip r:embed="rId6" cstate="print"/>
          <a:srcRect/>
          <a:stretch>
            <a:fillRect/>
          </a:stretch>
        </p:blipFill>
        <p:spPr bwMode="auto">
          <a:xfrm>
            <a:off x="3581400" y="304800"/>
            <a:ext cx="2514600" cy="2438401"/>
          </a:xfrm>
          <a:prstGeom prst="rect">
            <a:avLst/>
          </a:prstGeom>
          <a:noFill/>
        </p:spPr>
      </p:pic>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14" y="2209800"/>
            <a:ext cx="8229600" cy="2392362"/>
          </a:xfrm>
          <a:solidFill>
            <a:schemeClr val="tx2">
              <a:lumMod val="40000"/>
              <a:lumOff val="60000"/>
            </a:schemeClr>
          </a:solidFill>
        </p:spPr>
        <p:txBody>
          <a:bodyPr>
            <a:normAutofit/>
          </a:bodyPr>
          <a:lstStyle/>
          <a:p>
            <a:pPr>
              <a:defRPr/>
            </a:pPr>
            <a:br>
              <a:rPr lang="en-US" b="1" dirty="0"/>
            </a:br>
            <a:r>
              <a:rPr lang="en-US" b="1" dirty="0"/>
              <a:t>Lesson 3: Reading</a:t>
            </a:r>
            <a:br>
              <a:rPr lang="en-US" b="1" dirty="0"/>
            </a:br>
            <a:r>
              <a:rPr lang="en-US" b="1" i="1" dirty="0"/>
              <a:t>Cultural identity in modern society</a:t>
            </a:r>
          </a:p>
        </p:txBody>
      </p:sp>
      <p:sp>
        <p:nvSpPr>
          <p:cNvPr id="4" name="Rectangle 3"/>
          <p:cNvSpPr/>
          <p:nvPr/>
        </p:nvSpPr>
        <p:spPr>
          <a:xfrm>
            <a:off x="649224" y="731837"/>
            <a:ext cx="8238730" cy="923330"/>
          </a:xfrm>
          <a:prstGeom prst="rect">
            <a:avLst/>
          </a:prstGeom>
          <a:solidFill>
            <a:srgbClr val="FFFF00"/>
          </a:solid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UNIT 5:</a:t>
            </a: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CULTURAL</a:t>
            </a: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IDENTITY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pPr algn="l"/>
            <a:br>
              <a:rPr lang="en-US" b="1" u="sng" dirty="0">
                <a:solidFill>
                  <a:srgbClr val="CC0099"/>
                </a:solidFill>
                <a:latin typeface="Times New Roman" pitchFamily="18" charset="0"/>
                <a:cs typeface="Times New Roman" pitchFamily="18" charset="0"/>
              </a:rPr>
            </a:br>
            <a:r>
              <a:rPr lang="en-US" sz="4000" b="1" u="sng" dirty="0">
                <a:solidFill>
                  <a:srgbClr val="CC0099"/>
                </a:solidFill>
                <a:latin typeface="Times New Roman" pitchFamily="18" charset="0"/>
                <a:cs typeface="Times New Roman" pitchFamily="18" charset="0"/>
              </a:rPr>
              <a:t>Vocabulary</a:t>
            </a:r>
            <a:br>
              <a:rPr lang="en-US" sz="4000" b="1" u="sng" dirty="0">
                <a:solidFill>
                  <a:srgbClr val="CC0099"/>
                </a:solidFill>
                <a:latin typeface="Times New Roman" pitchFamily="18" charset="0"/>
                <a:cs typeface="Times New Roman" pitchFamily="18" charset="0"/>
              </a:rPr>
            </a:br>
            <a:endParaRPr lang="vi-VN" sz="4000" dirty="0"/>
          </a:p>
        </p:txBody>
      </p:sp>
      <p:sp>
        <p:nvSpPr>
          <p:cNvPr id="7" name="Rectangle 6"/>
          <p:cNvSpPr/>
          <p:nvPr/>
        </p:nvSpPr>
        <p:spPr>
          <a:xfrm>
            <a:off x="6781800" y="3276600"/>
            <a:ext cx="19050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nvSpPr>
        <p:spPr>
          <a:xfrm>
            <a:off x="381000" y="762000"/>
            <a:ext cx="3962400" cy="461665"/>
          </a:xfrm>
          <a:prstGeom prst="rect">
            <a:avLst/>
          </a:prstGeom>
          <a:noFill/>
        </p:spPr>
        <p:txBody>
          <a:bodyPr wrap="square" rtlCol="0">
            <a:spAutoFit/>
          </a:bodyPr>
          <a:lstStyle/>
          <a:p>
            <a:pPr marL="457200" indent="-457200"/>
            <a:r>
              <a:rPr lang="en-US" sz="2400" dirty="0">
                <a:latin typeface=".VnArial" pitchFamily="34" charset="0"/>
              </a:rPr>
              <a:t>1.cultural identifier  </a:t>
            </a:r>
            <a:r>
              <a:rPr lang="en-US" sz="2400" dirty="0">
                <a:latin typeface="+mj-lt"/>
              </a:rPr>
              <a:t>(n) :</a:t>
            </a:r>
          </a:p>
        </p:txBody>
      </p:sp>
      <p:sp>
        <p:nvSpPr>
          <p:cNvPr id="11" name="TextBox 10"/>
          <p:cNvSpPr txBox="1"/>
          <p:nvPr/>
        </p:nvSpPr>
        <p:spPr>
          <a:xfrm>
            <a:off x="381000" y="1295400"/>
            <a:ext cx="3733800" cy="523220"/>
          </a:xfrm>
          <a:prstGeom prst="rect">
            <a:avLst/>
          </a:prstGeom>
          <a:noFill/>
        </p:spPr>
        <p:txBody>
          <a:bodyPr wrap="square" rtlCol="0">
            <a:spAutoFit/>
          </a:bodyPr>
          <a:lstStyle/>
          <a:p>
            <a:r>
              <a:rPr lang="en-US" sz="2400" dirty="0"/>
              <a:t>2. </a:t>
            </a:r>
            <a:r>
              <a:rPr lang="en-US" sz="2400" dirty="0">
                <a:latin typeface=".VnArial" pitchFamily="34" charset="0"/>
              </a:rPr>
              <a:t>integrate</a:t>
            </a:r>
            <a:r>
              <a:rPr lang="en-US" sz="2800" dirty="0">
                <a:latin typeface=".VnArial" pitchFamily="34" charset="0"/>
              </a:rPr>
              <a:t> </a:t>
            </a:r>
            <a:r>
              <a:rPr lang="en-US" sz="2400" dirty="0">
                <a:solidFill>
                  <a:srgbClr val="3019B7"/>
                </a:solidFill>
                <a:latin typeface=".VnArial" pitchFamily="34" charset="0"/>
              </a:rPr>
              <a:t>/ˈ</a:t>
            </a:r>
            <a:r>
              <a:rPr lang="en-US" sz="2400" dirty="0" err="1">
                <a:solidFill>
                  <a:srgbClr val="3019B7"/>
                </a:solidFill>
                <a:latin typeface=".VnArial" pitchFamily="34" charset="0"/>
              </a:rPr>
              <a:t>ɪntɪɡreɪt</a:t>
            </a:r>
            <a:r>
              <a:rPr lang="en-US" sz="2400" dirty="0">
                <a:solidFill>
                  <a:srgbClr val="3019B7"/>
                </a:solidFill>
                <a:latin typeface=".VnArial" pitchFamily="34" charset="0"/>
              </a:rPr>
              <a:t>/ </a:t>
            </a:r>
            <a:r>
              <a:rPr lang="en-US" sz="2400" dirty="0">
                <a:latin typeface=".VnArial" pitchFamily="34" charset="0"/>
              </a:rPr>
              <a:t>(v):   </a:t>
            </a:r>
          </a:p>
        </p:txBody>
      </p:sp>
      <p:sp>
        <p:nvSpPr>
          <p:cNvPr id="13" name="TextBox 12"/>
          <p:cNvSpPr txBox="1"/>
          <p:nvPr/>
        </p:nvSpPr>
        <p:spPr>
          <a:xfrm>
            <a:off x="381000" y="2133600"/>
            <a:ext cx="3962400" cy="461665"/>
          </a:xfrm>
          <a:prstGeom prst="rect">
            <a:avLst/>
          </a:prstGeom>
          <a:noFill/>
        </p:spPr>
        <p:txBody>
          <a:bodyPr wrap="square" rtlCol="0">
            <a:spAutoFit/>
          </a:bodyPr>
          <a:lstStyle/>
          <a:p>
            <a:r>
              <a:rPr lang="en-US" sz="2400" dirty="0">
                <a:latin typeface=".VnArial" pitchFamily="34" charset="0"/>
              </a:rPr>
              <a:t>3. to take for granted  </a:t>
            </a:r>
            <a:r>
              <a:rPr lang="en-US" sz="2000" dirty="0">
                <a:latin typeface=".VnArial" pitchFamily="34" charset="0"/>
              </a:rPr>
              <a:t>(idiom) </a:t>
            </a:r>
          </a:p>
        </p:txBody>
      </p:sp>
      <p:sp>
        <p:nvSpPr>
          <p:cNvPr id="15" name="TextBox 14"/>
          <p:cNvSpPr txBox="1"/>
          <p:nvPr/>
        </p:nvSpPr>
        <p:spPr>
          <a:xfrm>
            <a:off x="457200" y="3200400"/>
            <a:ext cx="3733800" cy="523220"/>
          </a:xfrm>
          <a:prstGeom prst="rect">
            <a:avLst/>
          </a:prstGeom>
          <a:noFill/>
        </p:spPr>
        <p:txBody>
          <a:bodyPr wrap="square" rtlCol="0">
            <a:spAutoFit/>
          </a:bodyPr>
          <a:lstStyle/>
          <a:p>
            <a:r>
              <a:rPr lang="en-US" sz="2400" dirty="0">
                <a:latin typeface=".VnArial" pitchFamily="34" charset="0"/>
              </a:rPr>
              <a:t>4. aspect    </a:t>
            </a:r>
            <a:r>
              <a:rPr lang="en-US" sz="2800" dirty="0">
                <a:solidFill>
                  <a:srgbClr val="3019B7"/>
                </a:solidFill>
              </a:rPr>
              <a:t>/ˈ</a:t>
            </a:r>
            <a:r>
              <a:rPr lang="en-US" sz="2800" dirty="0" err="1">
                <a:solidFill>
                  <a:srgbClr val="3019B7"/>
                </a:solidFill>
              </a:rPr>
              <a:t>æspekt</a:t>
            </a:r>
            <a:r>
              <a:rPr lang="en-US" sz="2800" dirty="0">
                <a:solidFill>
                  <a:srgbClr val="3019B7"/>
                </a:solidFill>
              </a:rPr>
              <a:t>/</a:t>
            </a:r>
            <a:r>
              <a:rPr lang="en-US" sz="2800" dirty="0">
                <a:solidFill>
                  <a:srgbClr val="3019B7"/>
                </a:solidFill>
                <a:latin typeface=".VnArial" pitchFamily="34" charset="0"/>
              </a:rPr>
              <a:t> </a:t>
            </a:r>
            <a:r>
              <a:rPr lang="en-US" sz="2400" dirty="0">
                <a:latin typeface=".VnArial" pitchFamily="34" charset="0"/>
              </a:rPr>
              <a:t>(n)</a:t>
            </a:r>
          </a:p>
        </p:txBody>
      </p:sp>
      <p:sp>
        <p:nvSpPr>
          <p:cNvPr id="16" name="TextBox 15"/>
          <p:cNvSpPr txBox="1"/>
          <p:nvPr/>
        </p:nvSpPr>
        <p:spPr>
          <a:xfrm>
            <a:off x="457200" y="3733800"/>
            <a:ext cx="3733800" cy="461665"/>
          </a:xfrm>
          <a:prstGeom prst="rect">
            <a:avLst/>
          </a:prstGeom>
          <a:noFill/>
        </p:spPr>
        <p:txBody>
          <a:bodyPr wrap="square" rtlCol="0">
            <a:spAutoFit/>
          </a:bodyPr>
          <a:lstStyle/>
          <a:p>
            <a:r>
              <a:rPr lang="en-US" sz="2400" dirty="0">
                <a:latin typeface=".VnArial" pitchFamily="34" charset="0"/>
              </a:rPr>
              <a:t>5. urge     </a:t>
            </a:r>
            <a:r>
              <a:rPr lang="en-US" sz="2400" dirty="0">
                <a:solidFill>
                  <a:srgbClr val="3019B7"/>
                </a:solidFill>
                <a:latin typeface=".VnArial" pitchFamily="34" charset="0"/>
              </a:rPr>
              <a:t>/</a:t>
            </a:r>
            <a:r>
              <a:rPr lang="en-US" sz="2400" dirty="0" err="1">
                <a:solidFill>
                  <a:srgbClr val="3019B7"/>
                </a:solidFill>
                <a:latin typeface=".VnArial" pitchFamily="34" charset="0"/>
              </a:rPr>
              <a:t>ɜːdʒ</a:t>
            </a:r>
            <a:r>
              <a:rPr lang="en-US" sz="2400" dirty="0">
                <a:solidFill>
                  <a:srgbClr val="3019B7"/>
                </a:solidFill>
                <a:latin typeface=".VnArial" pitchFamily="34" charset="0"/>
              </a:rPr>
              <a:t>/   </a:t>
            </a:r>
            <a:r>
              <a:rPr lang="en-US" sz="2400" dirty="0">
                <a:latin typeface=".VnArial" pitchFamily="34" charset="0"/>
              </a:rPr>
              <a:t>(n) (v) :</a:t>
            </a:r>
          </a:p>
        </p:txBody>
      </p:sp>
      <p:sp>
        <p:nvSpPr>
          <p:cNvPr id="17" name="TextBox 16"/>
          <p:cNvSpPr txBox="1"/>
          <p:nvPr/>
        </p:nvSpPr>
        <p:spPr>
          <a:xfrm>
            <a:off x="457200" y="4191000"/>
            <a:ext cx="3505200" cy="1261884"/>
          </a:xfrm>
          <a:prstGeom prst="rect">
            <a:avLst/>
          </a:prstGeom>
          <a:noFill/>
        </p:spPr>
        <p:txBody>
          <a:bodyPr wrap="square" rtlCol="0">
            <a:spAutoFit/>
          </a:bodyPr>
          <a:lstStyle/>
          <a:p>
            <a:r>
              <a:rPr lang="en-US" sz="2400" dirty="0">
                <a:latin typeface=".VnArial" pitchFamily="34" charset="0"/>
              </a:rPr>
              <a:t>6.to inherit</a:t>
            </a:r>
            <a:r>
              <a:rPr lang="en-US" sz="2400" dirty="0"/>
              <a:t> </a:t>
            </a:r>
            <a:r>
              <a:rPr lang="en-US" sz="2800" dirty="0">
                <a:solidFill>
                  <a:srgbClr val="3019B7"/>
                </a:solidFill>
              </a:rPr>
              <a:t>/</a:t>
            </a:r>
            <a:r>
              <a:rPr lang="en-US" sz="2800" dirty="0" err="1">
                <a:solidFill>
                  <a:srgbClr val="3019B7"/>
                </a:solidFill>
              </a:rPr>
              <a:t>ɪnˈherɪt</a:t>
            </a:r>
            <a:r>
              <a:rPr lang="en-US" sz="2800" dirty="0">
                <a:solidFill>
                  <a:srgbClr val="3019B7"/>
                </a:solidFill>
              </a:rPr>
              <a:t>/</a:t>
            </a:r>
            <a:r>
              <a:rPr lang="en-US" sz="2000" dirty="0"/>
              <a:t>(v):</a:t>
            </a:r>
          </a:p>
          <a:p>
            <a:r>
              <a:rPr lang="en-US" sz="2000" dirty="0"/>
              <a:t>→   inherit </a:t>
            </a:r>
            <a:r>
              <a:rPr lang="en-US" sz="2000" dirty="0" err="1"/>
              <a:t>sth</a:t>
            </a:r>
            <a:r>
              <a:rPr lang="en-US" sz="2000" dirty="0"/>
              <a:t>. From sb.</a:t>
            </a:r>
          </a:p>
          <a:p>
            <a:r>
              <a:rPr lang="en-US" sz="2800" dirty="0">
                <a:latin typeface=".VnArial" pitchFamily="34" charset="0"/>
              </a:rPr>
              <a:t> </a:t>
            </a:r>
          </a:p>
        </p:txBody>
      </p:sp>
      <p:sp>
        <p:nvSpPr>
          <p:cNvPr id="18" name="TextBox 17"/>
          <p:cNvSpPr txBox="1"/>
          <p:nvPr/>
        </p:nvSpPr>
        <p:spPr>
          <a:xfrm>
            <a:off x="457200" y="5029200"/>
            <a:ext cx="3733800" cy="523220"/>
          </a:xfrm>
          <a:prstGeom prst="rect">
            <a:avLst/>
          </a:prstGeom>
          <a:noFill/>
        </p:spPr>
        <p:txBody>
          <a:bodyPr wrap="square" rtlCol="0">
            <a:spAutoFit/>
          </a:bodyPr>
          <a:lstStyle/>
          <a:p>
            <a:r>
              <a:rPr lang="en-US" sz="2400" dirty="0">
                <a:latin typeface=".VnArial" pitchFamily="34" charset="0"/>
              </a:rPr>
              <a:t>7. adjust  to </a:t>
            </a:r>
            <a:r>
              <a:rPr lang="en-US" sz="2800" dirty="0">
                <a:solidFill>
                  <a:srgbClr val="3019B7"/>
                </a:solidFill>
              </a:rPr>
              <a:t>/</a:t>
            </a:r>
            <a:r>
              <a:rPr lang="en-US" sz="2800" dirty="0" err="1">
                <a:solidFill>
                  <a:srgbClr val="3019B7"/>
                </a:solidFill>
              </a:rPr>
              <a:t>əˈdʒʌst</a:t>
            </a:r>
            <a:r>
              <a:rPr lang="en-US" sz="2800" dirty="0">
                <a:solidFill>
                  <a:srgbClr val="3019B7"/>
                </a:solidFill>
              </a:rPr>
              <a:t>/ </a:t>
            </a:r>
            <a:r>
              <a:rPr lang="en-US" sz="2800" dirty="0"/>
              <a:t>(v)</a:t>
            </a:r>
            <a:endParaRPr lang="en-US" sz="2800" dirty="0">
              <a:latin typeface=".VnArial" pitchFamily="34" charset="0"/>
            </a:endParaRPr>
          </a:p>
        </p:txBody>
      </p:sp>
      <p:sp>
        <p:nvSpPr>
          <p:cNvPr id="19" name="TextBox 18"/>
          <p:cNvSpPr txBox="1"/>
          <p:nvPr/>
        </p:nvSpPr>
        <p:spPr>
          <a:xfrm>
            <a:off x="457200" y="5486400"/>
            <a:ext cx="4038600" cy="523220"/>
          </a:xfrm>
          <a:prstGeom prst="rect">
            <a:avLst/>
          </a:prstGeom>
          <a:noFill/>
        </p:spPr>
        <p:txBody>
          <a:bodyPr wrap="square" rtlCol="0">
            <a:spAutoFit/>
          </a:bodyPr>
          <a:lstStyle/>
          <a:p>
            <a:r>
              <a:rPr lang="en-US" sz="2400" dirty="0">
                <a:latin typeface=".VnArial" pitchFamily="34" charset="0"/>
              </a:rPr>
              <a:t>8. flexibly </a:t>
            </a:r>
            <a:r>
              <a:rPr lang="en-US" sz="2800" dirty="0">
                <a:solidFill>
                  <a:srgbClr val="3019B7"/>
                </a:solidFill>
              </a:rPr>
              <a:t>/ˈ</a:t>
            </a:r>
            <a:r>
              <a:rPr lang="en-US" sz="2800" dirty="0" err="1">
                <a:solidFill>
                  <a:srgbClr val="3019B7"/>
                </a:solidFill>
              </a:rPr>
              <a:t>fleksəbli</a:t>
            </a:r>
            <a:r>
              <a:rPr lang="en-US" sz="2800" dirty="0">
                <a:solidFill>
                  <a:srgbClr val="3019B7"/>
                </a:solidFill>
              </a:rPr>
              <a:t>/ </a:t>
            </a:r>
            <a:r>
              <a:rPr lang="en-US" sz="2800" dirty="0"/>
              <a:t>(adv.) </a:t>
            </a:r>
            <a:r>
              <a:rPr lang="en-US" sz="2800" dirty="0">
                <a:latin typeface=".VnArial" pitchFamily="34" charset="0"/>
              </a:rPr>
              <a:t> </a:t>
            </a:r>
          </a:p>
        </p:txBody>
      </p:sp>
      <p:sp>
        <p:nvSpPr>
          <p:cNvPr id="20" name="TextBox 19"/>
          <p:cNvSpPr txBox="1"/>
          <p:nvPr/>
        </p:nvSpPr>
        <p:spPr>
          <a:xfrm>
            <a:off x="457200" y="5943600"/>
            <a:ext cx="3505200" cy="461665"/>
          </a:xfrm>
          <a:prstGeom prst="rect">
            <a:avLst/>
          </a:prstGeom>
          <a:noFill/>
        </p:spPr>
        <p:txBody>
          <a:bodyPr wrap="square" rtlCol="0">
            <a:spAutoFit/>
          </a:bodyPr>
          <a:lstStyle/>
          <a:p>
            <a:r>
              <a:rPr lang="en-US" sz="2400" dirty="0">
                <a:latin typeface=".VnArial" pitchFamily="34" charset="0"/>
              </a:rPr>
              <a:t>9. confine</a:t>
            </a:r>
            <a:r>
              <a:rPr lang="en-US" sz="2400" dirty="0"/>
              <a:t> oneself to </a:t>
            </a:r>
            <a:r>
              <a:rPr lang="en-US" sz="2400" dirty="0" err="1"/>
              <a:t>sth</a:t>
            </a:r>
            <a:r>
              <a:rPr lang="en-US" sz="2400" dirty="0"/>
              <a:t>.:</a:t>
            </a:r>
          </a:p>
        </p:txBody>
      </p:sp>
      <p:sp>
        <p:nvSpPr>
          <p:cNvPr id="14" name="TextBox 13"/>
          <p:cNvSpPr txBox="1"/>
          <p:nvPr/>
        </p:nvSpPr>
        <p:spPr>
          <a:xfrm>
            <a:off x="3657600" y="762000"/>
            <a:ext cx="5181600" cy="400110"/>
          </a:xfrm>
          <a:prstGeom prst="rect">
            <a:avLst/>
          </a:prstGeom>
          <a:noFill/>
        </p:spPr>
        <p:txBody>
          <a:bodyPr wrap="square" rtlCol="0">
            <a:spAutoFit/>
          </a:bodyPr>
          <a:lstStyle/>
          <a:p>
            <a:r>
              <a:rPr lang="en-US" sz="2000" i="1" dirty="0">
                <a:solidFill>
                  <a:srgbClr val="FF0000"/>
                </a:solidFill>
              </a:rPr>
              <a:t>a series of characters used to refer to a culture</a:t>
            </a:r>
          </a:p>
        </p:txBody>
      </p:sp>
      <p:sp>
        <p:nvSpPr>
          <p:cNvPr id="21" name="TextBox 20"/>
          <p:cNvSpPr txBox="1"/>
          <p:nvPr/>
        </p:nvSpPr>
        <p:spPr>
          <a:xfrm>
            <a:off x="4114800" y="1371600"/>
            <a:ext cx="4495800" cy="400110"/>
          </a:xfrm>
          <a:prstGeom prst="rect">
            <a:avLst/>
          </a:prstGeom>
          <a:noFill/>
        </p:spPr>
        <p:txBody>
          <a:bodyPr wrap="square" rtlCol="0">
            <a:spAutoFit/>
          </a:bodyPr>
          <a:lstStyle/>
          <a:p>
            <a:r>
              <a:rPr lang="en-US" sz="2000" i="1" dirty="0" err="1">
                <a:solidFill>
                  <a:srgbClr val="FF0000"/>
                </a:solidFill>
              </a:rPr>
              <a:t>hội</a:t>
            </a:r>
            <a:r>
              <a:rPr lang="en-US" sz="2000" i="1" dirty="0">
                <a:solidFill>
                  <a:srgbClr val="FF0000"/>
                </a:solidFill>
              </a:rPr>
              <a:t> </a:t>
            </a:r>
            <a:r>
              <a:rPr lang="en-US" sz="2000" i="1" dirty="0" err="1">
                <a:solidFill>
                  <a:srgbClr val="FF0000"/>
                </a:solidFill>
              </a:rPr>
              <a:t>nhập</a:t>
            </a:r>
            <a:r>
              <a:rPr lang="en-US" sz="2000" i="1" dirty="0">
                <a:solidFill>
                  <a:srgbClr val="FF0000"/>
                </a:solidFill>
              </a:rPr>
              <a:t>, </a:t>
            </a:r>
            <a:r>
              <a:rPr lang="en-US" sz="2000" i="1" dirty="0" err="1">
                <a:solidFill>
                  <a:srgbClr val="FF0000"/>
                </a:solidFill>
              </a:rPr>
              <a:t>hòa</a:t>
            </a:r>
            <a:r>
              <a:rPr lang="en-US" sz="2000" i="1" dirty="0">
                <a:solidFill>
                  <a:srgbClr val="FF0000"/>
                </a:solidFill>
              </a:rPr>
              <a:t> </a:t>
            </a:r>
            <a:r>
              <a:rPr lang="en-US" sz="2000" i="1" dirty="0" err="1">
                <a:solidFill>
                  <a:srgbClr val="FF0000"/>
                </a:solidFill>
              </a:rPr>
              <a:t>nhập</a:t>
            </a:r>
            <a:endParaRPr lang="en-US" sz="2000" i="1" dirty="0">
              <a:solidFill>
                <a:srgbClr val="FF0000"/>
              </a:solidFill>
            </a:endParaRPr>
          </a:p>
        </p:txBody>
      </p:sp>
      <p:sp>
        <p:nvSpPr>
          <p:cNvPr id="22" name="TextBox 21"/>
          <p:cNvSpPr txBox="1"/>
          <p:nvPr/>
        </p:nvSpPr>
        <p:spPr>
          <a:xfrm>
            <a:off x="533400" y="1752600"/>
            <a:ext cx="7848600" cy="461665"/>
          </a:xfrm>
          <a:prstGeom prst="rect">
            <a:avLst/>
          </a:prstGeom>
          <a:noFill/>
        </p:spPr>
        <p:txBody>
          <a:bodyPr wrap="square" rtlCol="0">
            <a:spAutoFit/>
          </a:bodyPr>
          <a:lstStyle/>
          <a:p>
            <a:r>
              <a:rPr lang="en-US" sz="2400" i="1" dirty="0">
                <a:solidFill>
                  <a:srgbClr val="FF0000"/>
                </a:solidFill>
              </a:rPr>
              <a:t>E.g. He finds it difficult to integrate into a new school.</a:t>
            </a:r>
          </a:p>
        </p:txBody>
      </p:sp>
      <p:sp>
        <p:nvSpPr>
          <p:cNvPr id="23" name="TextBox 22"/>
          <p:cNvSpPr txBox="1"/>
          <p:nvPr/>
        </p:nvSpPr>
        <p:spPr>
          <a:xfrm>
            <a:off x="4419600" y="2209800"/>
            <a:ext cx="4114800" cy="400110"/>
          </a:xfrm>
          <a:prstGeom prst="rect">
            <a:avLst/>
          </a:prstGeom>
          <a:noFill/>
        </p:spPr>
        <p:txBody>
          <a:bodyPr wrap="square" rtlCol="0">
            <a:spAutoFit/>
          </a:bodyPr>
          <a:lstStyle/>
          <a:p>
            <a:r>
              <a:rPr lang="en-US" sz="2000" i="1" dirty="0">
                <a:solidFill>
                  <a:srgbClr val="FF0000"/>
                </a:solidFill>
              </a:rPr>
              <a:t>Cho </a:t>
            </a:r>
            <a:r>
              <a:rPr lang="en-US" sz="2000" i="1" dirty="0" err="1">
                <a:solidFill>
                  <a:srgbClr val="FF0000"/>
                </a:solidFill>
              </a:rPr>
              <a:t>là</a:t>
            </a:r>
            <a:r>
              <a:rPr lang="en-US" sz="2000" i="1" dirty="0">
                <a:solidFill>
                  <a:srgbClr val="FF0000"/>
                </a:solidFill>
              </a:rPr>
              <a:t> </a:t>
            </a:r>
            <a:r>
              <a:rPr lang="en-US" sz="2000" i="1" dirty="0" err="1">
                <a:solidFill>
                  <a:srgbClr val="FF0000"/>
                </a:solidFill>
              </a:rPr>
              <a:t>tất</a:t>
            </a:r>
            <a:r>
              <a:rPr lang="en-US" sz="2000" i="1" dirty="0">
                <a:solidFill>
                  <a:srgbClr val="FF0000"/>
                </a:solidFill>
              </a:rPr>
              <a:t> </a:t>
            </a:r>
            <a:r>
              <a:rPr lang="en-US" sz="2000" i="1" dirty="0" err="1">
                <a:solidFill>
                  <a:srgbClr val="FF0000"/>
                </a:solidFill>
              </a:rPr>
              <a:t>nhiên</a:t>
            </a:r>
            <a:r>
              <a:rPr lang="en-US" sz="2000" i="1" dirty="0">
                <a:solidFill>
                  <a:srgbClr val="FF0000"/>
                </a:solidFill>
              </a:rPr>
              <a:t>, </a:t>
            </a:r>
            <a:r>
              <a:rPr lang="en-US" sz="2000" i="1" dirty="0" err="1">
                <a:solidFill>
                  <a:srgbClr val="FF0000"/>
                </a:solidFill>
              </a:rPr>
              <a:t>cho</a:t>
            </a:r>
            <a:r>
              <a:rPr lang="en-US" sz="2000" i="1" dirty="0">
                <a:solidFill>
                  <a:srgbClr val="FF0000"/>
                </a:solidFill>
              </a:rPr>
              <a:t> </a:t>
            </a:r>
            <a:r>
              <a:rPr lang="en-US" sz="2000" i="1" dirty="0" err="1">
                <a:solidFill>
                  <a:srgbClr val="FF0000"/>
                </a:solidFill>
              </a:rPr>
              <a:t>là</a:t>
            </a:r>
            <a:r>
              <a:rPr lang="en-US" sz="2000" i="1" dirty="0">
                <a:solidFill>
                  <a:srgbClr val="FF0000"/>
                </a:solidFill>
              </a:rPr>
              <a:t> </a:t>
            </a:r>
            <a:r>
              <a:rPr lang="en-US" sz="2000" i="1" dirty="0" err="1">
                <a:solidFill>
                  <a:srgbClr val="FF0000"/>
                </a:solidFill>
              </a:rPr>
              <a:t>hiển</a:t>
            </a:r>
            <a:r>
              <a:rPr lang="en-US" sz="2000" i="1" dirty="0">
                <a:solidFill>
                  <a:srgbClr val="FF0000"/>
                </a:solidFill>
              </a:rPr>
              <a:t> </a:t>
            </a:r>
            <a:r>
              <a:rPr lang="en-US" sz="2000" i="1" dirty="0" err="1">
                <a:solidFill>
                  <a:srgbClr val="FF0000"/>
                </a:solidFill>
              </a:rPr>
              <a:t>nhiên</a:t>
            </a:r>
            <a:endParaRPr lang="en-US" sz="2000" i="1" dirty="0">
              <a:solidFill>
                <a:srgbClr val="FF0000"/>
              </a:solidFill>
            </a:endParaRPr>
          </a:p>
        </p:txBody>
      </p:sp>
      <p:sp>
        <p:nvSpPr>
          <p:cNvPr id="24" name="TextBox 23"/>
          <p:cNvSpPr txBox="1"/>
          <p:nvPr/>
        </p:nvSpPr>
        <p:spPr>
          <a:xfrm>
            <a:off x="381000" y="2590800"/>
            <a:ext cx="8763000" cy="677108"/>
          </a:xfrm>
          <a:prstGeom prst="rect">
            <a:avLst/>
          </a:prstGeom>
          <a:noFill/>
        </p:spPr>
        <p:txBody>
          <a:bodyPr wrap="square" rtlCol="0">
            <a:spAutoFit/>
          </a:bodyPr>
          <a:lstStyle/>
          <a:p>
            <a:r>
              <a:rPr lang="en-US" sz="1900" i="1" dirty="0">
                <a:solidFill>
                  <a:srgbClr val="FF0000"/>
                </a:solidFill>
              </a:rPr>
              <a:t>E.g. We tend to take such things as air, water, fortunes or people who love us for granted. Only when they are gone will we start realizing how important they really are.</a:t>
            </a:r>
          </a:p>
        </p:txBody>
      </p:sp>
      <p:sp>
        <p:nvSpPr>
          <p:cNvPr id="25" name="TextBox 24"/>
          <p:cNvSpPr txBox="1"/>
          <p:nvPr/>
        </p:nvSpPr>
        <p:spPr>
          <a:xfrm>
            <a:off x="4343400" y="3276600"/>
            <a:ext cx="1828800" cy="400110"/>
          </a:xfrm>
          <a:prstGeom prst="rect">
            <a:avLst/>
          </a:prstGeom>
          <a:noFill/>
        </p:spPr>
        <p:txBody>
          <a:bodyPr wrap="square" rtlCol="0">
            <a:spAutoFit/>
          </a:bodyPr>
          <a:lstStyle/>
          <a:p>
            <a:r>
              <a:rPr lang="en-US" sz="2000" i="1" dirty="0" err="1">
                <a:solidFill>
                  <a:srgbClr val="FF0000"/>
                </a:solidFill>
              </a:rPr>
              <a:t>khía</a:t>
            </a:r>
            <a:r>
              <a:rPr lang="en-US" sz="2000" i="1" dirty="0">
                <a:solidFill>
                  <a:srgbClr val="FF0000"/>
                </a:solidFill>
              </a:rPr>
              <a:t> </a:t>
            </a:r>
            <a:r>
              <a:rPr lang="en-US" sz="2000" i="1" dirty="0" err="1">
                <a:solidFill>
                  <a:srgbClr val="FF0000"/>
                </a:solidFill>
              </a:rPr>
              <a:t>cạnh</a:t>
            </a:r>
            <a:endParaRPr lang="en-US" sz="2000" i="1" dirty="0">
              <a:solidFill>
                <a:srgbClr val="FF0000"/>
              </a:solidFill>
            </a:endParaRPr>
          </a:p>
        </p:txBody>
      </p:sp>
      <p:sp>
        <p:nvSpPr>
          <p:cNvPr id="26" name="TextBox 25"/>
          <p:cNvSpPr txBox="1"/>
          <p:nvPr/>
        </p:nvSpPr>
        <p:spPr>
          <a:xfrm>
            <a:off x="4114800" y="3733800"/>
            <a:ext cx="4800600" cy="461665"/>
          </a:xfrm>
          <a:prstGeom prst="rect">
            <a:avLst/>
          </a:prstGeom>
          <a:noFill/>
        </p:spPr>
        <p:txBody>
          <a:bodyPr wrap="square" rtlCol="0">
            <a:spAutoFit/>
          </a:bodyPr>
          <a:lstStyle/>
          <a:p>
            <a:r>
              <a:rPr lang="en-US" sz="2400" i="1" dirty="0">
                <a:solidFill>
                  <a:srgbClr val="FF0000"/>
                </a:solidFill>
              </a:rPr>
              <a:t>a strong desire to do something</a:t>
            </a:r>
          </a:p>
        </p:txBody>
      </p:sp>
      <p:sp>
        <p:nvSpPr>
          <p:cNvPr id="27" name="TextBox 26"/>
          <p:cNvSpPr txBox="1"/>
          <p:nvPr/>
        </p:nvSpPr>
        <p:spPr>
          <a:xfrm>
            <a:off x="3810000" y="4191000"/>
            <a:ext cx="5334000" cy="1015663"/>
          </a:xfrm>
          <a:prstGeom prst="rect">
            <a:avLst/>
          </a:prstGeom>
          <a:noFill/>
        </p:spPr>
        <p:txBody>
          <a:bodyPr wrap="square" rtlCol="0">
            <a:spAutoFit/>
          </a:bodyPr>
          <a:lstStyle/>
          <a:p>
            <a:r>
              <a:rPr lang="en-US" sz="2000" i="1" dirty="0">
                <a:solidFill>
                  <a:srgbClr val="FF0000"/>
                </a:solidFill>
              </a:rPr>
              <a:t>to have qualities, physical features, etc. that are similar to those of your parents, grandparents, etc</a:t>
            </a:r>
            <a:r>
              <a:rPr lang="en-US" dirty="0"/>
              <a:t>.</a:t>
            </a:r>
          </a:p>
        </p:txBody>
      </p:sp>
      <p:sp>
        <p:nvSpPr>
          <p:cNvPr id="28" name="TextBox 27"/>
          <p:cNvSpPr txBox="1"/>
          <p:nvPr/>
        </p:nvSpPr>
        <p:spPr>
          <a:xfrm>
            <a:off x="4114800" y="5105400"/>
            <a:ext cx="4495800" cy="523220"/>
          </a:xfrm>
          <a:prstGeom prst="rect">
            <a:avLst/>
          </a:prstGeom>
          <a:noFill/>
        </p:spPr>
        <p:txBody>
          <a:bodyPr wrap="square" rtlCol="0">
            <a:spAutoFit/>
          </a:bodyPr>
          <a:lstStyle/>
          <a:p>
            <a:r>
              <a:rPr lang="en-US" sz="2800" dirty="0">
                <a:solidFill>
                  <a:srgbClr val="FF0000"/>
                </a:solidFill>
              </a:rPr>
              <a:t>≈ adapt</a:t>
            </a:r>
          </a:p>
        </p:txBody>
      </p:sp>
      <p:sp>
        <p:nvSpPr>
          <p:cNvPr id="29" name="TextBox 28"/>
          <p:cNvSpPr txBox="1"/>
          <p:nvPr/>
        </p:nvSpPr>
        <p:spPr>
          <a:xfrm>
            <a:off x="3886200" y="5943600"/>
            <a:ext cx="4724400" cy="461665"/>
          </a:xfrm>
          <a:prstGeom prst="rect">
            <a:avLst/>
          </a:prstGeom>
          <a:noFill/>
        </p:spPr>
        <p:txBody>
          <a:bodyPr wrap="square" rtlCol="0">
            <a:spAutoFit/>
          </a:bodyPr>
          <a:lstStyle/>
          <a:p>
            <a:r>
              <a:rPr lang="en-US" sz="2400" i="1" dirty="0" err="1">
                <a:solidFill>
                  <a:srgbClr val="FF0000"/>
                </a:solidFill>
              </a:rPr>
              <a:t>tự</a:t>
            </a:r>
            <a:r>
              <a:rPr lang="en-US" sz="2400" i="1" dirty="0">
                <a:solidFill>
                  <a:srgbClr val="FF0000"/>
                </a:solidFill>
              </a:rPr>
              <a:t> </a:t>
            </a:r>
            <a:r>
              <a:rPr lang="en-US" sz="2400" i="1" dirty="0" err="1">
                <a:solidFill>
                  <a:srgbClr val="FF0000"/>
                </a:solidFill>
              </a:rPr>
              <a:t>giới</a:t>
            </a:r>
            <a:r>
              <a:rPr lang="en-US" sz="2400" i="1" dirty="0">
                <a:solidFill>
                  <a:srgbClr val="FF0000"/>
                </a:solidFill>
              </a:rPr>
              <a:t> </a:t>
            </a:r>
            <a:r>
              <a:rPr lang="en-US" sz="2400" i="1" dirty="0" err="1">
                <a:solidFill>
                  <a:srgbClr val="FF0000"/>
                </a:solidFill>
              </a:rPr>
              <a:t>hạn</a:t>
            </a:r>
            <a:r>
              <a:rPr lang="en-US" sz="2400" i="1" dirty="0">
                <a:solidFill>
                  <a:srgbClr val="FF0000"/>
                </a:solidFill>
              </a:rPr>
              <a:t> </a:t>
            </a:r>
            <a:r>
              <a:rPr lang="en-US" sz="2400" i="1" dirty="0" err="1">
                <a:solidFill>
                  <a:srgbClr val="FF0000"/>
                </a:solidFill>
              </a:rPr>
              <a:t>trong</a:t>
            </a:r>
            <a:r>
              <a:rPr lang="en-US" sz="2400" i="1" dirty="0">
                <a:solidFill>
                  <a:srgbClr val="FF0000"/>
                </a:solidFill>
              </a:rPr>
              <a:t> </a:t>
            </a:r>
            <a:r>
              <a:rPr lang="en-US" sz="2400" i="1" dirty="0" err="1">
                <a:solidFill>
                  <a:srgbClr val="FF0000"/>
                </a:solidFill>
              </a:rPr>
              <a:t>phạm</a:t>
            </a:r>
            <a:r>
              <a:rPr lang="en-US" sz="2400" i="1" dirty="0">
                <a:solidFill>
                  <a:srgbClr val="FF0000"/>
                </a:solidFill>
              </a:rPr>
              <a:t> vi </a:t>
            </a:r>
            <a:r>
              <a:rPr lang="en-US" sz="2400" i="1" dirty="0" err="1">
                <a:solidFill>
                  <a:srgbClr val="FF0000"/>
                </a:solidFill>
              </a:rPr>
              <a:t>nào</a:t>
            </a:r>
            <a:r>
              <a:rPr lang="en-US" sz="2400" i="1" dirty="0">
                <a:solidFill>
                  <a:srgbClr val="FF0000"/>
                </a:solidFill>
              </a:rPr>
              <a:t> </a:t>
            </a:r>
            <a:r>
              <a:rPr lang="en-US" sz="2400" i="1" dirty="0" err="1">
                <a:solidFill>
                  <a:srgbClr val="FF0000"/>
                </a:solidFill>
              </a:rPr>
              <a:t>đó</a:t>
            </a:r>
            <a:endParaRPr lang="en-US" sz="2400" i="1" dirty="0">
              <a:solidFill>
                <a:srgbClr val="FF0000"/>
              </a:solidFill>
            </a:endParaRPr>
          </a:p>
        </p:txBody>
      </p:sp>
      <p:sp>
        <p:nvSpPr>
          <p:cNvPr id="30" name="TextBox 29"/>
          <p:cNvSpPr txBox="1"/>
          <p:nvPr/>
        </p:nvSpPr>
        <p:spPr>
          <a:xfrm>
            <a:off x="685800" y="6324600"/>
            <a:ext cx="8153400" cy="400110"/>
          </a:xfrm>
          <a:prstGeom prst="rect">
            <a:avLst/>
          </a:prstGeom>
          <a:noFill/>
        </p:spPr>
        <p:txBody>
          <a:bodyPr wrap="square" rtlCol="0">
            <a:spAutoFit/>
          </a:bodyPr>
          <a:lstStyle/>
          <a:p>
            <a:r>
              <a:rPr lang="en-US" sz="2000" i="1" dirty="0">
                <a:solidFill>
                  <a:srgbClr val="FF0000"/>
                </a:solidFill>
              </a:rPr>
              <a:t>E.g. People often do not confine themselves to one culture.</a:t>
            </a:r>
          </a:p>
        </p:txBody>
      </p:sp>
      <p:sp>
        <p:nvSpPr>
          <p:cNvPr id="32" name="TextBox 31"/>
          <p:cNvSpPr txBox="1"/>
          <p:nvPr/>
        </p:nvSpPr>
        <p:spPr>
          <a:xfrm>
            <a:off x="4343400" y="5486400"/>
            <a:ext cx="4800600" cy="400110"/>
          </a:xfrm>
          <a:prstGeom prst="rect">
            <a:avLst/>
          </a:prstGeom>
          <a:noFill/>
        </p:spPr>
        <p:txBody>
          <a:bodyPr wrap="square" rtlCol="0">
            <a:spAutoFit/>
          </a:bodyPr>
          <a:lstStyle/>
          <a:p>
            <a:r>
              <a:rPr lang="en-US" sz="2000" i="1" dirty="0">
                <a:solidFill>
                  <a:srgbClr val="FF0000"/>
                </a:solidFill>
              </a:rPr>
              <a:t>in a way that changes to suit new conditions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1+#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dissolv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P spid="25" grpId="0"/>
      <p:bldP spid="26" grpId="0"/>
      <p:bldP spid="27" grpId="0"/>
      <p:bldP spid="28" grpId="0"/>
      <p:bldP spid="29"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971</Words>
  <Application>Microsoft Office PowerPoint</Application>
  <PresentationFormat>On-screen Show (4:3)</PresentationFormat>
  <Paragraphs>84</Paragraphs>
  <Slides>18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.VnArial</vt:lpstr>
      <vt:lpstr>.VnBlack</vt:lpstr>
      <vt:lpstr>Arial</vt:lpstr>
      <vt:lpstr>Calibri</vt:lpstr>
      <vt:lpstr>Times New Roman</vt:lpstr>
      <vt:lpstr>VNI-Times</vt:lpstr>
      <vt:lpstr>Wingdings</vt:lpstr>
      <vt:lpstr>Office Theme</vt:lpstr>
      <vt:lpstr>PowerPoint Presentation</vt:lpstr>
      <vt:lpstr>Which countries do these cultural values belong to?</vt:lpstr>
      <vt:lpstr>Which countries do these cultural values belong to?</vt:lpstr>
      <vt:lpstr>Which countries do these cultural values belong to?</vt:lpstr>
      <vt:lpstr>Which countries do these cultural values belong to?</vt:lpstr>
      <vt:lpstr>Which countries do these cultural values belong to?</vt:lpstr>
      <vt:lpstr>PowerPoint Presentation</vt:lpstr>
      <vt:lpstr> Lesson 3: Reading Cultural identity in modern society</vt:lpstr>
      <vt:lpstr> Vocabulary </vt:lpstr>
      <vt:lpstr>Activity 1: Complete the sentences with the correct forms of the words or phrases</vt:lpstr>
      <vt:lpstr>Activity 2: Read the newspaper column about cultural identity. Choose a sentence (a-d to complete each gap (1-4)) </vt:lpstr>
      <vt:lpstr>Activity 2: Read the newspaper column about cultural identity. Choose a sentence (a-d to complete each gap (1-4) </vt:lpstr>
      <vt:lpstr>Activity 3: Read the newspaper column again and answer the questions </vt:lpstr>
      <vt:lpstr>Activity 3: Read the newspaper column again and answer the questions </vt:lpstr>
      <vt:lpstr>Activity 4: Review what people in the passage do to develop their cultural identity in modern society.</vt:lpstr>
      <vt:lpstr>Name some Vietnamese cultural identifiers</vt:lpstr>
      <vt:lpstr>Group discussion:  Being Vietnamese, what should you do to develop your cultural identity in today’s modern society?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 Tuyet</dc:creator>
  <cp:lastModifiedBy>THU THUY</cp:lastModifiedBy>
  <cp:revision>173</cp:revision>
  <dcterms:created xsi:type="dcterms:W3CDTF">2015-11-17T13:49:46Z</dcterms:created>
  <dcterms:modified xsi:type="dcterms:W3CDTF">2023-12-01T14:27:03Z</dcterms:modified>
</cp:coreProperties>
</file>