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7" r:id="rId2"/>
    <p:sldId id="287" r:id="rId3"/>
    <p:sldId id="296" r:id="rId4"/>
    <p:sldId id="316" r:id="rId5"/>
    <p:sldId id="317" r:id="rId6"/>
    <p:sldId id="283" r:id="rId7"/>
    <p:sldId id="318" r:id="rId8"/>
    <p:sldId id="336" r:id="rId9"/>
    <p:sldId id="319" r:id="rId10"/>
    <p:sldId id="320" r:id="rId11"/>
    <p:sldId id="337" r:id="rId12"/>
    <p:sldId id="321" r:id="rId13"/>
    <p:sldId id="322" r:id="rId14"/>
    <p:sldId id="323" r:id="rId15"/>
    <p:sldId id="324" r:id="rId16"/>
    <p:sldId id="325" r:id="rId17"/>
    <p:sldId id="326" r:id="rId18"/>
    <p:sldId id="327" r:id="rId19"/>
    <p:sldId id="328" r:id="rId20"/>
    <p:sldId id="329" r:id="rId21"/>
    <p:sldId id="330" r:id="rId22"/>
    <p:sldId id="331" r:id="rId23"/>
    <p:sldId id="332" r:id="rId24"/>
    <p:sldId id="333" r:id="rId25"/>
    <p:sldId id="335" r:id="rId26"/>
    <p:sldId id="338" r:id="rId27"/>
    <p:sldId id="339" r:id="rId28"/>
    <p:sldId id="289" r:id="rId2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2" d="100"/>
          <a:sy n="82" d="100"/>
        </p:scale>
        <p:origin x="-168" y="5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5680FD-0E0D-4C2E-A2D0-0D2983C568A8}" type="datetimeFigureOut">
              <a:rPr lang="en-US" smtClean="0"/>
              <a:t>9/6/2025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AF90EE-0372-425D-BD34-79F332919634}" type="slidenum">
              <a:rPr lang="en-US" smtClean="0"/>
              <a:t>‹#›</a:t>
            </a:fld>
            <a:endParaRPr lang="en-US"/>
          </a:p>
        </p:txBody>
      </p:sp>
    </p:spTree>
    <p:extLst>
      <p:ext uri="{BB962C8B-B14F-4D97-AF65-F5344CB8AC3E}">
        <p14:creationId xmlns:p14="http://schemas.microsoft.com/office/powerpoint/2010/main" val="551646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773D69-DBF8-428B-9FBF-D587073203F1}"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3087331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73D69-DBF8-428B-9FBF-D587073203F1}"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293699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73D69-DBF8-428B-9FBF-D587073203F1}"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3982094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73D69-DBF8-428B-9FBF-D587073203F1}"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2513413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773D69-DBF8-428B-9FBF-D587073203F1}"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1828592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773D69-DBF8-428B-9FBF-D587073203F1}"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1350954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773D69-DBF8-428B-9FBF-D587073203F1}" type="datetimeFigureOut">
              <a:rPr lang="en-US" smtClean="0"/>
              <a:t>9/6/2025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2621092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773D69-DBF8-428B-9FBF-D587073203F1}" type="datetimeFigureOut">
              <a:rPr lang="en-US" smtClean="0"/>
              <a:t>9/6/2025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1537597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73D69-DBF8-428B-9FBF-D587073203F1}" type="datetimeFigureOut">
              <a:rPr lang="en-US" smtClean="0"/>
              <a:t>9/6/2025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127481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773D69-DBF8-428B-9FBF-D587073203F1}"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3565985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773D69-DBF8-428B-9FBF-D587073203F1}"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2720709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34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2773D69-DBF8-428B-9FBF-D587073203F1}" type="datetimeFigureOut">
              <a:rPr lang="en-US" smtClean="0"/>
              <a:t>9/6/2025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0F321E3-8A15-4EE3-817B-564AC554C7F8}" type="slidenum">
              <a:rPr lang="en-US" smtClean="0"/>
              <a:t>‹#›</a:t>
            </a:fld>
            <a:endParaRPr lang="en-US"/>
          </a:p>
        </p:txBody>
      </p:sp>
    </p:spTree>
    <p:extLst>
      <p:ext uri="{BB962C8B-B14F-4D97-AF65-F5344CB8AC3E}">
        <p14:creationId xmlns:p14="http://schemas.microsoft.com/office/powerpoint/2010/main" val="96319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1.svg"/><Relationship Id="rId7" Type="http://schemas.openxmlformats.org/officeDocument/2006/relationships/image" Target="../media/image16.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5.png"/><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6.png"/><Relationship Id="rId3" Type="http://schemas.openxmlformats.org/officeDocument/2006/relationships/image" Target="../media/image21.svg"/><Relationship Id="rId7" Type="http://schemas.openxmlformats.org/officeDocument/2006/relationships/image" Target="../media/image19.png"/><Relationship Id="rId12" Type="http://schemas.openxmlformats.org/officeDocument/2006/relationships/image" Target="../media/image63.svg"/><Relationship Id="rId2" Type="http://schemas.openxmlformats.org/officeDocument/2006/relationships/image" Target="../media/image37.png"/><Relationship Id="rId16"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43.png"/><Relationship Id="rId5" Type="http://schemas.openxmlformats.org/officeDocument/2006/relationships/image" Target="../media/image15.png"/><Relationship Id="rId15" Type="http://schemas.openxmlformats.org/officeDocument/2006/relationships/image" Target="../media/image44.png"/><Relationship Id="rId10" Type="http://schemas.openxmlformats.org/officeDocument/2006/relationships/image" Target="../media/image29.svg"/><Relationship Id="rId4" Type="http://schemas.openxmlformats.org/officeDocument/2006/relationships/image" Target="../media/image38.png"/><Relationship Id="rId9" Type="http://schemas.openxmlformats.org/officeDocument/2006/relationships/image" Target="../media/image18.png"/><Relationship Id="rId14" Type="http://schemas.openxmlformats.org/officeDocument/2006/relationships/image" Target="../media/image25.sv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6.png"/><Relationship Id="rId3" Type="http://schemas.openxmlformats.org/officeDocument/2006/relationships/image" Target="../media/image21.svg"/><Relationship Id="rId7" Type="http://schemas.openxmlformats.org/officeDocument/2006/relationships/image" Target="../media/image19.png"/><Relationship Id="rId12" Type="http://schemas.openxmlformats.org/officeDocument/2006/relationships/image" Target="../media/image63.svg"/><Relationship Id="rId2" Type="http://schemas.openxmlformats.org/officeDocument/2006/relationships/image" Target="../media/image37.png"/><Relationship Id="rId16"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43.png"/><Relationship Id="rId5" Type="http://schemas.openxmlformats.org/officeDocument/2006/relationships/image" Target="../media/image15.png"/><Relationship Id="rId15" Type="http://schemas.openxmlformats.org/officeDocument/2006/relationships/image" Target="../media/image44.png"/><Relationship Id="rId10" Type="http://schemas.openxmlformats.org/officeDocument/2006/relationships/image" Target="../media/image29.svg"/><Relationship Id="rId4" Type="http://schemas.openxmlformats.org/officeDocument/2006/relationships/image" Target="../media/image38.png"/><Relationship Id="rId9" Type="http://schemas.openxmlformats.org/officeDocument/2006/relationships/image" Target="../media/image18.png"/><Relationship Id="rId1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1.sv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9.sv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73.sv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80.svg"/><Relationship Id="rId7" Type="http://schemas.openxmlformats.org/officeDocument/2006/relationships/image" Target="../media/image84.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82.svg"/><Relationship Id="rId4" Type="http://schemas.openxmlformats.org/officeDocument/2006/relationships/image" Target="../media/image57.pn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62.png"/><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93.svg"/><Relationship Id="rId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image" Target="../media/image89.svg"/><Relationship Id="rId9" Type="http://schemas.openxmlformats.org/officeDocument/2006/relationships/image" Target="../media/image65.png"/></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69.png"/><Relationship Id="rId7"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93.svg"/><Relationship Id="rId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image" Target="../media/image89.sv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97.sv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svg"/><Relationship Id="rId3" Type="http://schemas.openxmlformats.org/officeDocument/2006/relationships/slideLayout" Target="../slideLayouts/slideLayout7.xml"/><Relationship Id="rId7" Type="http://schemas.openxmlformats.org/officeDocument/2006/relationships/image" Target="../media/image12.svg"/><Relationship Id="rId12"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11" Type="http://schemas.openxmlformats.org/officeDocument/2006/relationships/image" Target="../media/image16.sv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jpeg"/><Relationship Id="rId9" Type="http://schemas.openxmlformats.org/officeDocument/2006/relationships/image" Target="../media/image14.sv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9.png"/><Relationship Id="rId3" Type="http://schemas.openxmlformats.org/officeDocument/2006/relationships/image" Target="../media/image21.svg"/><Relationship Id="rId7" Type="http://schemas.openxmlformats.org/officeDocument/2006/relationships/image" Target="../media/image16.png"/><Relationship Id="rId12" Type="http://schemas.openxmlformats.org/officeDocument/2006/relationships/image" Target="../media/image29.svg"/><Relationship Id="rId17" Type="http://schemas.openxmlformats.org/officeDocument/2006/relationships/image" Target="../media/image21.png"/><Relationship Id="rId2" Type="http://schemas.openxmlformats.org/officeDocument/2006/relationships/image" Target="../media/image13.pn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openxmlformats.org/officeDocument/2006/relationships/image" Target="../media/image27.svg"/><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1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42.svg"/><Relationship Id="rId12" Type="http://schemas.openxmlformats.org/officeDocument/2006/relationships/image" Target="../media/image47.svg"/><Relationship Id="rId17"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51.svg"/><Relationship Id="rId20" Type="http://schemas.microsoft.com/office/2007/relationships/hdphoto" Target="../media/hdphoto2.wdp"/><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40.svg"/><Relationship Id="rId15" Type="http://schemas.openxmlformats.org/officeDocument/2006/relationships/image" Target="../media/image32.png"/><Relationship Id="rId10" Type="http://schemas.openxmlformats.org/officeDocument/2006/relationships/image" Target="../media/image45.svg"/><Relationship Id="rId19" Type="http://schemas.openxmlformats.org/officeDocument/2006/relationships/image" Target="../media/image34.pn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49.sv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1.svg"/><Relationship Id="rId7" Type="http://schemas.openxmlformats.org/officeDocument/2006/relationships/image" Target="../media/image16.png"/><Relationship Id="rId12" Type="http://schemas.openxmlformats.org/officeDocument/2006/relationships/image" Target="../media/image6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41.png"/><Relationship Id="rId5" Type="http://schemas.openxmlformats.org/officeDocument/2006/relationships/image" Target="../media/image15.png"/><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alf Frame 5"/>
          <p:cNvSpPr/>
          <p:nvPr/>
        </p:nvSpPr>
        <p:spPr>
          <a:xfrm>
            <a:off x="0" y="0"/>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5400000">
            <a:off x="8668469" y="-7987"/>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8695036" y="4672972"/>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0" y="4680959"/>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a:stCxn id="6" idx="1"/>
            <a:endCxn id="9" idx="0"/>
          </p:cNvCxnSpPr>
          <p:nvPr/>
        </p:nvCxnSpPr>
        <p:spPr>
          <a:xfrm flipH="1">
            <a:off x="69936" y="402932"/>
            <a:ext cx="7987"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0"/>
            <a:endCxn id="7" idx="1"/>
          </p:cNvCxnSpPr>
          <p:nvPr/>
        </p:nvCxnSpPr>
        <p:spPr>
          <a:xfrm>
            <a:off x="392195" y="77923"/>
            <a:ext cx="834887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0"/>
            <a:endCxn id="8" idx="1"/>
          </p:cNvCxnSpPr>
          <p:nvPr/>
        </p:nvCxnSpPr>
        <p:spPr>
          <a:xfrm>
            <a:off x="9066077" y="392195"/>
            <a:ext cx="18580"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1"/>
            <a:endCxn id="8" idx="0"/>
          </p:cNvCxnSpPr>
          <p:nvPr/>
        </p:nvCxnSpPr>
        <p:spPr>
          <a:xfrm>
            <a:off x="394945" y="5078567"/>
            <a:ext cx="837544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68" y="-812626"/>
            <a:ext cx="8331038" cy="6319864"/>
          </a:xfrm>
          <a:prstGeom prst="rect">
            <a:avLst/>
          </a:prstGeom>
        </p:spPr>
      </p:pic>
      <p:sp>
        <p:nvSpPr>
          <p:cNvPr id="3" name="TextBox 2">
            <a:extLst>
              <a:ext uri="{FF2B5EF4-FFF2-40B4-BE49-F238E27FC236}">
                <a16:creationId xmlns="" xmlns:a16="http://schemas.microsoft.com/office/drawing/2014/main" id="{AFFDD24C-C6D6-0D6E-98A8-062BE23B42E6}"/>
              </a:ext>
            </a:extLst>
          </p:cNvPr>
          <p:cNvSpPr txBox="1"/>
          <p:nvPr/>
        </p:nvSpPr>
        <p:spPr>
          <a:xfrm>
            <a:off x="2124111" y="388547"/>
            <a:ext cx="4585854" cy="646331"/>
          </a:xfrm>
          <a:prstGeom prst="rect">
            <a:avLst/>
          </a:prstGeom>
          <a:noFill/>
        </p:spPr>
        <p:txBody>
          <a:bodyPr wrap="square">
            <a:spAutoFit/>
          </a:bodyPr>
          <a:lstStyle/>
          <a:p>
            <a:pPr algn="ctr"/>
            <a:r>
              <a:rPr lang="en-US" sz="1800" b="1" dirty="0" err="1">
                <a:solidFill>
                  <a:srgbClr val="FF0000"/>
                </a:solidFill>
                <a:latin typeface="Times New Roman" panose="02020603050405020304" pitchFamily="18" charset="0"/>
                <a:cs typeface="Times New Roman" panose="02020603050405020304" pitchFamily="18" charset="0"/>
              </a:rPr>
              <a:t>SỞ</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GIÁO</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DỤC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VÀ</a:t>
            </a:r>
            <a:r>
              <a:rPr lang="en-US" sz="1800" b="1" dirty="0">
                <a:solidFill>
                  <a:srgbClr val="FF0000"/>
                </a:solidFill>
                <a:latin typeface="Times New Roman" panose="02020603050405020304" pitchFamily="18" charset="0"/>
                <a:cs typeface="Times New Roman" panose="02020603050405020304" pitchFamily="18" charset="0"/>
              </a:rPr>
              <a:t> ĐÀO </a:t>
            </a:r>
            <a:r>
              <a:rPr lang="en-US" sz="1800" b="1" dirty="0" err="1">
                <a:solidFill>
                  <a:srgbClr val="FF0000"/>
                </a:solidFill>
                <a:latin typeface="Times New Roman" panose="02020603050405020304" pitchFamily="18" charset="0"/>
                <a:cs typeface="Times New Roman" panose="02020603050405020304" pitchFamily="18" charset="0"/>
              </a:rPr>
              <a:t>TẠO</a:t>
            </a:r>
            <a:r>
              <a:rPr lang="en-US" sz="1800" b="1" dirty="0">
                <a:solidFill>
                  <a:srgbClr val="FF0000"/>
                </a:solidFill>
                <a:latin typeface="Times New Roman" panose="02020603050405020304" pitchFamily="18" charset="0"/>
                <a:cs typeface="Times New Roman" panose="02020603050405020304" pitchFamily="18" charset="0"/>
              </a:rPr>
              <a:t> BÌNH ĐỊNH</a:t>
            </a:r>
            <a:endParaRPr lang="en-US" sz="18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a:p>
            <a:pPr algn="ctr"/>
            <a:r>
              <a:rPr lang="en-US" sz="1800" b="1" u="sng"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TRƯỜNG </a:t>
            </a:r>
            <a:r>
              <a:rPr lang="en-US" sz="1800" b="1" u="sng" dirty="0" err="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THPT</a:t>
            </a:r>
            <a:r>
              <a:rPr lang="en-US" sz="1800" b="1" u="sng"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LÝ </a:t>
            </a:r>
            <a:r>
              <a:rPr lang="en-US" sz="1800" b="1" u="sng" dirty="0" err="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TỰ</a:t>
            </a:r>
            <a:r>
              <a:rPr lang="en-US" sz="1800" b="1" u="sng"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1800" b="1" u="sng" dirty="0" err="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TRỌNG</a:t>
            </a:r>
            <a:endParaRPr lang="en-US" sz="1800" b="1" u="sng"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A789D191-6747-A75F-4C0F-246E4D24F822}"/>
              </a:ext>
            </a:extLst>
          </p:cNvPr>
          <p:cNvSpPr/>
          <p:nvPr/>
        </p:nvSpPr>
        <p:spPr>
          <a:xfrm>
            <a:off x="1385664" y="1779662"/>
            <a:ext cx="6062749" cy="1384995"/>
          </a:xfrm>
          <a:prstGeom prst="rect">
            <a:avLst/>
          </a:prstGeom>
        </p:spPr>
        <p:txBody>
          <a:bodyPr wrap="none">
            <a:spAutoFit/>
          </a:bodyPr>
          <a:lstStyle/>
          <a:p>
            <a:pPr algn="ct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MÔN </a:t>
            </a:r>
            <a:r>
              <a:rPr lang="en-US" sz="2800" b="1" dirty="0" err="1">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HOẠT</a:t>
            </a: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2800" b="1" dirty="0" err="1">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ĐỘNG</a:t>
            </a: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2800" b="1" dirty="0" err="1">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TRẢI</a:t>
            </a: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2800" b="1" dirty="0" err="1">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NGHIỆM</a:t>
            </a: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p>
          <a:p>
            <a:pPr algn="ctr"/>
            <a:r>
              <a:rPr lang="en-US" sz="2800" b="1" dirty="0" err="1">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VÀ</a:t>
            </a: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2800" b="1" dirty="0" err="1">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HƯỚNG</a:t>
            </a: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2800" b="1" dirty="0" err="1">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NGHIỆP</a:t>
            </a: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2800" b="1" dirty="0" err="1">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LỚP</a:t>
            </a: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11 </a:t>
            </a:r>
          </a:p>
          <a:p>
            <a:pPr algn="ct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a:t>
            </a:r>
            <a:r>
              <a:rPr lang="en-US" sz="2800" b="1" dirty="0" err="1">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Kết</a:t>
            </a: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2800" b="1" dirty="0" err="1">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nối</a:t>
            </a: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tri </a:t>
            </a:r>
            <a:r>
              <a:rPr lang="en-US" sz="2800" b="1" dirty="0" err="1">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thức</a:t>
            </a: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 xmlns:a16="http://schemas.microsoft.com/office/drawing/2014/main" id="{59E695C4-A436-7132-212E-51B9936E9261}"/>
              </a:ext>
            </a:extLst>
          </p:cNvPr>
          <p:cNvSpPr/>
          <p:nvPr/>
        </p:nvSpPr>
        <p:spPr>
          <a:xfrm>
            <a:off x="1821295" y="4291893"/>
            <a:ext cx="5490670" cy="830997"/>
          </a:xfrm>
          <a:prstGeom prst="rect">
            <a:avLst/>
          </a:prstGeom>
        </p:spPr>
        <p:txBody>
          <a:bodyPr wrap="none">
            <a:spAutoFit/>
          </a:bodyPr>
          <a:lstStyle/>
          <a:p>
            <a:r>
              <a:rPr lang="en-US" sz="2400" b="1" dirty="0">
                <a:solidFill>
                  <a:srgbClr val="FF0000"/>
                </a:solidFill>
                <a:latin typeface="Times New Roman" panose="02020603050405020304" pitchFamily="18" charset="0"/>
                <a:cs typeface="Times New Roman" panose="02020603050405020304" pitchFamily="18" charset="0"/>
              </a:rPr>
              <a:t>GV THỰC HIỆN: MAI NGỌC </a:t>
            </a:r>
            <a:r>
              <a:rPr lang="en-US" sz="2400" b="1" dirty="0" smtClean="0">
                <a:solidFill>
                  <a:srgbClr val="FF0000"/>
                </a:solidFill>
                <a:latin typeface="Times New Roman" panose="02020603050405020304" pitchFamily="18" charset="0"/>
                <a:cs typeface="Times New Roman" panose="02020603050405020304" pitchFamily="18" charset="0"/>
              </a:rPr>
              <a:t>HUYỀN</a:t>
            </a:r>
          </a:p>
          <a:p>
            <a:pPr algn="ctr"/>
            <a:r>
              <a:rPr lang="en-US" sz="2400" b="1" dirty="0" err="1" smtClean="0">
                <a:solidFill>
                  <a:srgbClr val="FF0000"/>
                </a:solidFill>
                <a:latin typeface="Times New Roman" panose="02020603050405020304" pitchFamily="18" charset="0"/>
                <a:cs typeface="Times New Roman" panose="02020603050405020304" pitchFamily="18" charset="0"/>
              </a:rPr>
              <a:t>Năm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học</a:t>
            </a:r>
            <a:r>
              <a:rPr lang="en-US" sz="2400" b="1" dirty="0" smtClean="0">
                <a:solidFill>
                  <a:srgbClr val="FF0000"/>
                </a:solidFill>
                <a:latin typeface="Times New Roman" panose="02020603050405020304" pitchFamily="18" charset="0"/>
                <a:cs typeface="Times New Roman" panose="02020603050405020304" pitchFamily="18" charset="0"/>
              </a:rPr>
              <a:t> 2024-2025</a:t>
            </a:r>
            <a:endParaRPr lang="en-US" sz="2400" b="1" dirty="0">
              <a:solidFill>
                <a:srgbClr val="FF0000"/>
              </a:solidFill>
            </a:endParaRPr>
          </a:p>
        </p:txBody>
      </p:sp>
    </p:spTree>
    <p:extLst>
      <p:ext uri="{BB962C8B-B14F-4D97-AF65-F5344CB8AC3E}">
        <p14:creationId xmlns:p14="http://schemas.microsoft.com/office/powerpoint/2010/main" val="232409629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3752850"/>
            <a:ext cx="2857500" cy="1390650"/>
          </a:xfrm>
          <a:prstGeom prst="rect">
            <a:avLst/>
          </a:prstGeom>
        </p:spPr>
      </p:pic>
      <p:pic>
        <p:nvPicPr>
          <p:cNvPr id="7"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6278034" y="-10584"/>
            <a:ext cx="2857500" cy="1325034"/>
          </a:xfrm>
          <a:prstGeom prst="rect">
            <a:avLst/>
          </a:prstGeom>
        </p:spPr>
      </p:pic>
      <p:pic>
        <p:nvPicPr>
          <p:cNvPr id="8"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59246" y="-738717"/>
            <a:ext cx="2747192" cy="1885261"/>
          </a:xfrm>
          <a:prstGeom prst="rect">
            <a:avLst/>
          </a:prstGeom>
        </p:spPr>
      </p:pic>
      <p:pic>
        <p:nvPicPr>
          <p:cNvPr id="9"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467600" y="3904478"/>
            <a:ext cx="2507439" cy="1585955"/>
          </a:xfrm>
          <a:prstGeom prst="rect">
            <a:avLst/>
          </a:prstGeom>
        </p:spPr>
      </p:pic>
      <p:grpSp>
        <p:nvGrpSpPr>
          <p:cNvPr id="14" name="Group 13"/>
          <p:cNvGrpSpPr/>
          <p:nvPr/>
        </p:nvGrpSpPr>
        <p:grpSpPr>
          <a:xfrm>
            <a:off x="1432984" y="203913"/>
            <a:ext cx="4849284" cy="942631"/>
            <a:chOff x="2865967" y="407826"/>
            <a:chExt cx="9698567" cy="1885261"/>
          </a:xfrm>
        </p:grpSpPr>
        <p:pic>
          <p:nvPicPr>
            <p:cNvPr id="12" name="Picture 6"/>
            <p:cNvPicPr>
              <a:picLocks noChangeAspect="1"/>
            </p:cNvPicPr>
            <p:nvPr/>
          </p:nvPicPr>
          <p:blipFill>
            <a:blip r:embed="rId9"/>
            <a:srcRect/>
            <a:stretch>
              <a:fillRect/>
            </a:stretch>
          </p:blipFill>
          <p:spPr>
            <a:xfrm>
              <a:off x="2865967" y="407826"/>
              <a:ext cx="9698567" cy="1885261"/>
            </a:xfrm>
            <a:prstGeom prst="rect">
              <a:avLst/>
            </a:prstGeom>
          </p:spPr>
        </p:pic>
        <p:sp>
          <p:nvSpPr>
            <p:cNvPr id="13" name="TextBox 12"/>
            <p:cNvSpPr txBox="1"/>
            <p:nvPr/>
          </p:nvSpPr>
          <p:spPr>
            <a:xfrm>
              <a:off x="3578773" y="792616"/>
              <a:ext cx="8248155" cy="923330"/>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NV 3: </a:t>
              </a: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ngẫm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biệt</a:t>
              </a:r>
              <a:r>
                <a:rPr lang="en-US" sz="2400" b="1" dirty="0">
                  <a:latin typeface="Times New Roman" panose="02020603050405020304" pitchFamily="18" charset="0"/>
                  <a:cs typeface="Times New Roman" panose="02020603050405020304" pitchFamily="18" charset="0"/>
                </a:rPr>
                <a:t> </a:t>
              </a:r>
            </a:p>
          </p:txBody>
        </p:sp>
      </p:grpSp>
      <p:grpSp>
        <p:nvGrpSpPr>
          <p:cNvPr id="25" name="Group 24"/>
          <p:cNvGrpSpPr/>
          <p:nvPr/>
        </p:nvGrpSpPr>
        <p:grpSpPr>
          <a:xfrm>
            <a:off x="361211" y="1059582"/>
            <a:ext cx="4248889" cy="3829049"/>
            <a:chOff x="737267" y="2628900"/>
            <a:chExt cx="7949534" cy="5943600"/>
          </a:xfrm>
        </p:grpSpPr>
        <p:grpSp>
          <p:nvGrpSpPr>
            <p:cNvPr id="20" name="Group 19"/>
            <p:cNvGrpSpPr/>
            <p:nvPr/>
          </p:nvGrpSpPr>
          <p:grpSpPr>
            <a:xfrm>
              <a:off x="952501" y="2628900"/>
              <a:ext cx="7734300" cy="5943600"/>
              <a:chOff x="952500" y="2628900"/>
              <a:chExt cx="8522843" cy="4495799"/>
            </a:xfrm>
          </p:grpSpPr>
          <p:pic>
            <p:nvPicPr>
              <p:cNvPr id="15" name="Picture 3"/>
              <p:cNvPicPr>
                <a:picLocks noChangeAspect="1"/>
              </p:cNvPicPr>
              <p:nvPr/>
            </p:nvPicPr>
            <p:blipFill>
              <a:blip r:embed="rId10"/>
              <a:srcRect/>
              <a:stretch>
                <a:fillRect/>
              </a:stretch>
            </p:blipFill>
            <p:spPr>
              <a:xfrm>
                <a:off x="952500" y="2628900"/>
                <a:ext cx="8522843" cy="4495799"/>
              </a:xfrm>
              <a:prstGeom prst="rect">
                <a:avLst/>
              </a:prstGeom>
            </p:spPr>
          </p:pic>
          <p:sp>
            <p:nvSpPr>
              <p:cNvPr id="17" name="TextBox 16"/>
              <p:cNvSpPr txBox="1"/>
              <p:nvPr/>
            </p:nvSpPr>
            <p:spPr>
              <a:xfrm>
                <a:off x="3491333" y="2966646"/>
                <a:ext cx="380864" cy="651855"/>
              </a:xfrm>
              <a:prstGeom prst="rect">
                <a:avLst/>
              </a:prstGeom>
              <a:noFill/>
            </p:spPr>
            <p:txBody>
              <a:bodyPr wrap="none" rtlCol="0">
                <a:spAutoFit/>
              </a:bodyPr>
              <a:lstStyle/>
              <a:p>
                <a:endParaRPr lang="en-US" sz="2200" b="1" dirty="0">
                  <a:solidFill>
                    <a:schemeClr val="bg1"/>
                  </a:solidFill>
                  <a:latin typeface="Arial" pitchFamily="34" charset="0"/>
                  <a:cs typeface="Arial" pitchFamily="34" charset="0"/>
                </a:endParaRPr>
              </a:p>
            </p:txBody>
          </p:sp>
        </p:grpSp>
        <p:sp>
          <p:nvSpPr>
            <p:cNvPr id="21" name="Rectangle 20"/>
            <p:cNvSpPr/>
            <p:nvPr/>
          </p:nvSpPr>
          <p:spPr>
            <a:xfrm>
              <a:off x="737267" y="4276152"/>
              <a:ext cx="7649494" cy="4247316"/>
            </a:xfrm>
            <a:prstGeom prst="rect">
              <a:avLst/>
            </a:prstGeom>
          </p:spPr>
          <p:txBody>
            <a:bodyPr wrap="square">
              <a:spAutoFit/>
            </a:bodyPr>
            <a:lstStyle/>
            <a:p>
              <a:pPr algn="ctr">
                <a:lnSpc>
                  <a:spcPct val="150000"/>
                </a:lnSpc>
              </a:pPr>
              <a:r>
                <a:rPr lang="vi-VN" sz="2200" dirty="0">
                  <a:cs typeface="Arial" pitchFamily="34" charset="0"/>
                </a:rPr>
                <a:t>+ Hứng thú được đi nhiều nơi liên quan đến các nghề: hướng dẫn viên du lịch, phi công, tiếp viên hàng không.... </a:t>
              </a:r>
              <a:endParaRPr lang="en-US" sz="2200" dirty="0">
                <a:latin typeface="Arial" pitchFamily="34" charset="0"/>
                <a:cs typeface="Arial" pitchFamily="34" charset="0"/>
              </a:endParaRPr>
            </a:p>
          </p:txBody>
        </p:sp>
      </p:grpSp>
      <p:grpSp>
        <p:nvGrpSpPr>
          <p:cNvPr id="24" name="Group 23"/>
          <p:cNvGrpSpPr/>
          <p:nvPr/>
        </p:nvGrpSpPr>
        <p:grpSpPr>
          <a:xfrm>
            <a:off x="4724400" y="1059583"/>
            <a:ext cx="4355127" cy="3829050"/>
            <a:chOff x="9067800" y="2628899"/>
            <a:chExt cx="9091253" cy="5943601"/>
          </a:xfrm>
        </p:grpSpPr>
        <p:grpSp>
          <p:nvGrpSpPr>
            <p:cNvPr id="19" name="Group 18"/>
            <p:cNvGrpSpPr/>
            <p:nvPr/>
          </p:nvGrpSpPr>
          <p:grpSpPr>
            <a:xfrm>
              <a:off x="9067800" y="2628899"/>
              <a:ext cx="9091253" cy="5943601"/>
              <a:chOff x="9636210" y="2628899"/>
              <a:chExt cx="8522843" cy="4495799"/>
            </a:xfrm>
          </p:grpSpPr>
          <p:pic>
            <p:nvPicPr>
              <p:cNvPr id="16" name="Picture 3"/>
              <p:cNvPicPr>
                <a:picLocks noChangeAspect="1"/>
              </p:cNvPicPr>
              <p:nvPr/>
            </p:nvPicPr>
            <p:blipFill>
              <a:blip r:embed="rId10"/>
              <a:srcRect/>
              <a:stretch>
                <a:fillRect/>
              </a:stretch>
            </p:blipFill>
            <p:spPr>
              <a:xfrm>
                <a:off x="9636210" y="2628899"/>
                <a:ext cx="8522843" cy="4495799"/>
              </a:xfrm>
              <a:prstGeom prst="rect">
                <a:avLst/>
              </a:prstGeom>
            </p:spPr>
          </p:pic>
          <p:sp>
            <p:nvSpPr>
              <p:cNvPr id="18" name="TextBox 17"/>
              <p:cNvSpPr txBox="1"/>
              <p:nvPr/>
            </p:nvSpPr>
            <p:spPr>
              <a:xfrm>
                <a:off x="12175045" y="2966645"/>
                <a:ext cx="361513" cy="651854"/>
              </a:xfrm>
              <a:prstGeom prst="rect">
                <a:avLst/>
              </a:prstGeom>
              <a:noFill/>
            </p:spPr>
            <p:txBody>
              <a:bodyPr wrap="none" rtlCol="0">
                <a:spAutoFit/>
              </a:bodyPr>
              <a:lstStyle/>
              <a:p>
                <a:endParaRPr lang="en-US" sz="2200" b="1" dirty="0">
                  <a:solidFill>
                    <a:schemeClr val="bg1"/>
                  </a:solidFill>
                  <a:latin typeface="Arial" pitchFamily="34" charset="0"/>
                  <a:cs typeface="Arial" pitchFamily="34" charset="0"/>
                </a:endParaRPr>
              </a:p>
            </p:txBody>
          </p:sp>
        </p:grpSp>
        <p:sp>
          <p:nvSpPr>
            <p:cNvPr id="22" name="Rectangle 21"/>
            <p:cNvSpPr/>
            <p:nvPr/>
          </p:nvSpPr>
          <p:spPr>
            <a:xfrm>
              <a:off x="9200614" y="4276153"/>
              <a:ext cx="8718297" cy="3106107"/>
            </a:xfrm>
            <a:prstGeom prst="rect">
              <a:avLst/>
            </a:prstGeom>
          </p:spPr>
          <p:txBody>
            <a:bodyPr wrap="square">
              <a:spAutoFit/>
            </a:bodyPr>
            <a:lstStyle/>
            <a:p>
              <a:pPr algn="ctr">
                <a:lnSpc>
                  <a:spcPct val="150000"/>
                </a:lnSpc>
              </a:pPr>
              <a:r>
                <a:rPr lang="vi-VN" sz="2200" dirty="0">
                  <a:solidFill>
                    <a:srgbClr val="7030A0"/>
                  </a:solidFill>
                  <a:cs typeface="Arial" pitchFamily="34" charset="0"/>
                </a:rPr>
                <a:t>+ Sở trường về liên quan đến các nghề hoạ sĩ, kiến trúc sư, thiết kế thời trang.</a:t>
              </a:r>
              <a:endParaRPr lang="en-US" sz="2200" dirty="0">
                <a:solidFill>
                  <a:srgbClr val="7030A0"/>
                </a:solidFill>
                <a:latin typeface="Arial" pitchFamily="34" charset="0"/>
                <a:cs typeface="Arial" pitchFamily="34" charset="0"/>
              </a:endParaRPr>
            </a:p>
          </p:txBody>
        </p:sp>
      </p:grpSp>
    </p:spTree>
    <p:extLst>
      <p:ext uri="{BB962C8B-B14F-4D97-AF65-F5344CB8AC3E}">
        <p14:creationId xmlns:p14="http://schemas.microsoft.com/office/powerpoint/2010/main" val="22863410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 y="7723"/>
            <a:ext cx="9138852" cy="5135777"/>
          </a:xfrm>
          <a:prstGeom prst="rect">
            <a:avLst/>
          </a:prstGeom>
        </p:spPr>
      </p:pic>
      <p:grpSp>
        <p:nvGrpSpPr>
          <p:cNvPr id="5" name="Group 4"/>
          <p:cNvGrpSpPr/>
          <p:nvPr/>
        </p:nvGrpSpPr>
        <p:grpSpPr>
          <a:xfrm>
            <a:off x="3203848" y="781050"/>
            <a:ext cx="2880319" cy="495300"/>
            <a:chOff x="7047158" y="2552700"/>
            <a:chExt cx="5760638" cy="990600"/>
          </a:xfrm>
        </p:grpSpPr>
        <p:sp>
          <p:nvSpPr>
            <p:cNvPr id="3" name="Rounded Rectangle 2"/>
            <p:cNvSpPr/>
            <p:nvPr/>
          </p:nvSpPr>
          <p:spPr>
            <a:xfrm>
              <a:off x="7047158" y="2552700"/>
              <a:ext cx="5760638" cy="9906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Rounded Rectangle 3"/>
            <p:cNvSpPr/>
            <p:nvPr/>
          </p:nvSpPr>
          <p:spPr>
            <a:xfrm>
              <a:off x="7204704" y="2656188"/>
              <a:ext cx="5328590" cy="825844"/>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Suy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ngẫm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biệt</a:t>
              </a:r>
              <a:endParaRPr lang="en-US" b="1" dirty="0">
                <a:latin typeface="Arial" pitchFamily="34" charset="0"/>
                <a:cs typeface="Arial" pitchFamily="34" charset="0"/>
              </a:endParaRPr>
            </a:p>
          </p:txBody>
        </p:sp>
      </p:grpSp>
      <p:sp>
        <p:nvSpPr>
          <p:cNvPr id="7" name="Rounded Rectangle 6"/>
          <p:cNvSpPr/>
          <p:nvPr/>
        </p:nvSpPr>
        <p:spPr>
          <a:xfrm>
            <a:off x="1625428" y="1809749"/>
            <a:ext cx="1689272" cy="285486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pt-BR" sz="2000" dirty="0">
                <a:latin typeface="Times New Roman" panose="02020603050405020304" pitchFamily="18" charset="0"/>
                <a:cs typeface="Times New Roman" panose="02020603050405020304" pitchFamily="18" charset="0"/>
              </a:rPr>
              <a:t>Em có khả năng ca hát, múa</a:t>
            </a:r>
            <a:endParaRPr lang="en-US" sz="20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3623104" y="1818501"/>
            <a:ext cx="1689272" cy="2841481"/>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vi-VN" sz="2000" dirty="0">
                <a:latin typeface="Times New Roman" panose="02020603050405020304" pitchFamily="18" charset="0"/>
                <a:cs typeface="Times New Roman" panose="02020603050405020304" pitchFamily="18" charset="0"/>
              </a:rPr>
              <a:t>Luôn tạo được sự chú ý với mọi người bởi sự tự tin của mình</a:t>
            </a:r>
            <a:endParaRPr lang="en-US" sz="2000"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5625928" y="1818502"/>
            <a:ext cx="1689272" cy="284148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vi-VN" sz="2000" dirty="0">
                <a:latin typeface="Times New Roman" panose="02020603050405020304" pitchFamily="18" charset="0"/>
                <a:cs typeface="Times New Roman" panose="02020603050405020304" pitchFamily="18" charset="0"/>
              </a:rPr>
              <a:t>Hòa đồng, sẵn sàng giúp đỡ mọi người.</a:t>
            </a:r>
            <a:endParaRPr lang="en-US" sz="2000" dirty="0">
              <a:latin typeface="Times New Roman" panose="02020603050405020304" pitchFamily="18" charset="0"/>
              <a:cs typeface="Times New Roman" panose="02020603050405020304" pitchFamily="18" charset="0"/>
            </a:endParaRPr>
          </a:p>
        </p:txBody>
      </p:sp>
      <p:sp>
        <p:nvSpPr>
          <p:cNvPr id="10" name="Diamond 9"/>
          <p:cNvSpPr/>
          <p:nvPr/>
        </p:nvSpPr>
        <p:spPr>
          <a:xfrm>
            <a:off x="2260514" y="1628003"/>
            <a:ext cx="419100" cy="381000"/>
          </a:xfrm>
          <a:prstGeom prst="diamond">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b="1">
                <a:latin typeface="Arial" pitchFamily="34" charset="0"/>
                <a:cs typeface="Arial" pitchFamily="34" charset="0"/>
              </a:rPr>
              <a:t>1</a:t>
            </a:r>
            <a:endParaRPr lang="en-US" sz="900" b="1">
              <a:latin typeface="Arial" pitchFamily="34" charset="0"/>
              <a:cs typeface="Arial" pitchFamily="34" charset="0"/>
            </a:endParaRPr>
          </a:p>
        </p:txBody>
      </p:sp>
      <p:sp>
        <p:nvSpPr>
          <p:cNvPr id="11" name="Diamond 10"/>
          <p:cNvSpPr/>
          <p:nvPr/>
        </p:nvSpPr>
        <p:spPr>
          <a:xfrm>
            <a:off x="4258190" y="1628003"/>
            <a:ext cx="419100" cy="381000"/>
          </a:xfrm>
          <a:prstGeom prst="diamon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a:latin typeface="Arial" pitchFamily="34" charset="0"/>
                <a:cs typeface="Arial" pitchFamily="34" charset="0"/>
              </a:rPr>
              <a:t>2</a:t>
            </a:r>
            <a:endParaRPr lang="en-US" sz="900" b="1">
              <a:latin typeface="Arial" pitchFamily="34" charset="0"/>
              <a:cs typeface="Arial" pitchFamily="34" charset="0"/>
            </a:endParaRPr>
          </a:p>
        </p:txBody>
      </p:sp>
      <p:sp>
        <p:nvSpPr>
          <p:cNvPr id="12" name="Diamond 11"/>
          <p:cNvSpPr/>
          <p:nvPr/>
        </p:nvSpPr>
        <p:spPr>
          <a:xfrm>
            <a:off x="6261014" y="1628003"/>
            <a:ext cx="419100" cy="381000"/>
          </a:xfrm>
          <a:prstGeom prst="diamon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a:latin typeface="Arial" pitchFamily="34" charset="0"/>
                <a:cs typeface="Arial" pitchFamily="34" charset="0"/>
              </a:rPr>
              <a:t>3</a:t>
            </a:r>
            <a:endParaRPr lang="en-US" sz="900" b="1">
              <a:latin typeface="Arial" pitchFamily="34" charset="0"/>
              <a:cs typeface="Arial" pitchFamily="34" charset="0"/>
            </a:endParaRPr>
          </a:p>
        </p:txBody>
      </p:sp>
    </p:spTree>
    <p:extLst>
      <p:ext uri="{BB962C8B-B14F-4D97-AF65-F5344CB8AC3E}">
        <p14:creationId xmlns:p14="http://schemas.microsoft.com/office/powerpoint/2010/main" val="3115648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3752850"/>
            <a:ext cx="2857500" cy="1390650"/>
          </a:xfrm>
          <a:prstGeom prst="rect">
            <a:avLst/>
          </a:prstGeom>
        </p:spPr>
      </p:pic>
      <p:pic>
        <p:nvPicPr>
          <p:cNvPr id="7"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6278034" y="-10584"/>
            <a:ext cx="2857500" cy="1325034"/>
          </a:xfrm>
          <a:prstGeom prst="rect">
            <a:avLst/>
          </a:prstGeom>
        </p:spPr>
      </p:pic>
      <p:pic>
        <p:nvPicPr>
          <p:cNvPr id="8"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59246" y="-738717"/>
            <a:ext cx="2747192" cy="1885261"/>
          </a:xfrm>
          <a:prstGeom prst="rect">
            <a:avLst/>
          </a:prstGeom>
        </p:spPr>
      </p:pic>
      <p:grpSp>
        <p:nvGrpSpPr>
          <p:cNvPr id="6" name="Group 5"/>
          <p:cNvGrpSpPr/>
          <p:nvPr/>
        </p:nvGrpSpPr>
        <p:grpSpPr>
          <a:xfrm>
            <a:off x="1282487" y="173362"/>
            <a:ext cx="5949449" cy="1015663"/>
            <a:chOff x="2286030" y="548505"/>
            <a:chExt cx="11898898" cy="2031326"/>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305184" y="947487"/>
              <a:ext cx="5943600" cy="1048600"/>
            </a:xfrm>
            <a:prstGeom prst="rect">
              <a:avLst/>
            </a:prstGeom>
          </p:spPr>
        </p:pic>
        <p:sp>
          <p:nvSpPr>
            <p:cNvPr id="11" name="TextBox 10"/>
            <p:cNvSpPr txBox="1"/>
            <p:nvPr/>
          </p:nvSpPr>
          <p:spPr>
            <a:xfrm>
              <a:off x="2286030" y="548505"/>
              <a:ext cx="11898898" cy="2031326"/>
            </a:xfrm>
            <a:prstGeom prst="rect">
              <a:avLst/>
            </a:prstGeom>
            <a:noFill/>
          </p:spPr>
          <p:txBody>
            <a:bodyPr wrap="none" rtlCol="0">
              <a:spAutoFit/>
            </a:bodyPr>
            <a:lstStyle/>
            <a:p>
              <a:r>
                <a:rPr lang="en-US" sz="2000" b="1" dirty="0">
                  <a:solidFill>
                    <a:srgbClr val="7030A0"/>
                  </a:solidFill>
                  <a:latin typeface="Times New Roman" panose="02020603050405020304" pitchFamily="18" charset="0"/>
                  <a:cs typeface="Times New Roman" panose="02020603050405020304" pitchFamily="18" charset="0"/>
                </a:rPr>
                <a:t>HOẠT ĐỘNG 2: </a:t>
              </a:r>
              <a:r>
                <a:rPr lang="en-US" sz="2000" b="1" dirty="0" err="1">
                  <a:solidFill>
                    <a:srgbClr val="7030A0"/>
                  </a:solidFill>
                  <a:latin typeface="Times New Roman" panose="02020603050405020304" pitchFamily="18" charset="0"/>
                  <a:cs typeface="Times New Roman" panose="02020603050405020304" pitchFamily="18" charset="0"/>
                </a:rPr>
                <a:t>Tìm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hiểu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về</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cách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thể</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hiện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sự</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tự</a:t>
              </a:r>
              <a:r>
                <a:rPr lang="en-US" sz="2000" b="1" dirty="0">
                  <a:solidFill>
                    <a:srgbClr val="7030A0"/>
                  </a:solidFill>
                  <a:latin typeface="Times New Roman" panose="02020603050405020304" pitchFamily="18" charset="0"/>
                  <a:cs typeface="Times New Roman" panose="02020603050405020304" pitchFamily="18" charset="0"/>
                </a:rPr>
                <a:t> tin </a:t>
              </a:r>
            </a:p>
            <a:p>
              <a:pPr algn="ctr"/>
              <a:r>
                <a:rPr lang="en-US" sz="2000" b="1" dirty="0" err="1">
                  <a:solidFill>
                    <a:srgbClr val="7030A0"/>
                  </a:solidFill>
                  <a:latin typeface="Times New Roman" panose="02020603050405020304" pitchFamily="18" charset="0"/>
                  <a:cs typeface="Times New Roman" panose="02020603050405020304" pitchFamily="18" charset="0"/>
                </a:rPr>
                <a:t>đối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với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những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đặc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điểm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riêng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của</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bản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thân</a:t>
              </a:r>
              <a:r>
                <a:rPr lang="en-US" sz="2000" b="1" dirty="0">
                  <a:solidFill>
                    <a:srgbClr val="7030A0"/>
                  </a:solidFill>
                  <a:latin typeface="Times New Roman" panose="02020603050405020304" pitchFamily="18" charset="0"/>
                  <a:cs typeface="Times New Roman" panose="02020603050405020304" pitchFamily="18" charset="0"/>
                </a:rPr>
                <a:t> HS</a:t>
              </a:r>
              <a:r>
                <a:rPr lang="en-US" sz="2000" dirty="0">
                  <a:solidFill>
                    <a:srgbClr val="7030A0"/>
                  </a:solidFill>
                  <a:latin typeface="Times New Roman" panose="02020603050405020304" pitchFamily="18" charset="0"/>
                  <a:cs typeface="Times New Roman" panose="02020603050405020304" pitchFamily="18" charset="0"/>
                </a:rPr>
                <a:t> </a:t>
              </a:r>
            </a:p>
            <a:p>
              <a:endParaRPr lang="en-US" sz="2000" b="1" dirty="0">
                <a:solidFill>
                  <a:srgbClr val="7030A0"/>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484684" y="742732"/>
            <a:ext cx="6925673" cy="584733"/>
            <a:chOff x="448986" y="2038462"/>
            <a:chExt cx="13851346" cy="1169466"/>
          </a:xfrm>
        </p:grpSpPr>
        <p:grpSp>
          <p:nvGrpSpPr>
            <p:cNvPr id="4" name="Group 3"/>
            <p:cNvGrpSpPr/>
            <p:nvPr/>
          </p:nvGrpSpPr>
          <p:grpSpPr>
            <a:xfrm>
              <a:off x="448986" y="2038462"/>
              <a:ext cx="1705396" cy="1169466"/>
              <a:chOff x="428204" y="2082743"/>
              <a:chExt cx="1705396" cy="1169466"/>
            </a:xfrm>
          </p:grpSpPr>
          <p:pic>
            <p:nvPicPr>
              <p:cNvPr id="12"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28204" y="2082743"/>
                <a:ext cx="1705396" cy="1169466"/>
              </a:xfrm>
              <a:prstGeom prst="rect">
                <a:avLst/>
              </a:prstGeom>
            </p:spPr>
          </p:pic>
          <p:sp>
            <p:nvSpPr>
              <p:cNvPr id="3" name="TextBox 2"/>
              <p:cNvSpPr txBox="1"/>
              <p:nvPr/>
            </p:nvSpPr>
            <p:spPr>
              <a:xfrm>
                <a:off x="690036" y="2293087"/>
                <a:ext cx="1369606" cy="800220"/>
              </a:xfrm>
              <a:prstGeom prst="rect">
                <a:avLst/>
              </a:prstGeom>
              <a:noFill/>
            </p:spPr>
            <p:txBody>
              <a:bodyPr wrap="none" rtlCol="0">
                <a:spAutoFit/>
              </a:bodyPr>
              <a:lstStyle/>
              <a:p>
                <a:r>
                  <a:rPr lang="en-US" sz="2000" b="1">
                    <a:solidFill>
                      <a:schemeClr val="bg1"/>
                    </a:solidFill>
                    <a:latin typeface="Arial" pitchFamily="34" charset="0"/>
                    <a:cs typeface="Arial" pitchFamily="34" charset="0"/>
                  </a:rPr>
                  <a:t>NV1</a:t>
                </a:r>
              </a:p>
            </p:txBody>
          </p:sp>
        </p:grpSp>
        <p:sp>
          <p:nvSpPr>
            <p:cNvPr id="13" name="Rectangle 12"/>
            <p:cNvSpPr/>
            <p:nvPr/>
          </p:nvSpPr>
          <p:spPr>
            <a:xfrm>
              <a:off x="2203430" y="2300174"/>
              <a:ext cx="12096902" cy="800220"/>
            </a:xfrm>
            <a:prstGeom prst="rect">
              <a:avLst/>
            </a:prstGeom>
          </p:spPr>
          <p:txBody>
            <a:bodyPr wrap="none">
              <a:spAutoFit/>
            </a:bodyPr>
            <a:lstStyle/>
            <a:p>
              <a:r>
                <a:rPr lang="vi-VN" sz="2000" b="1" dirty="0">
                  <a:latin typeface="Arial" pitchFamily="34" charset="0"/>
                  <a:cs typeface="Arial" pitchFamily="34" charset="0"/>
                </a:rPr>
                <a:t>Chia sẻ </a:t>
              </a:r>
              <a:r>
                <a:rPr lang="en-US" sz="2000" b="1" dirty="0" err="1">
                  <a:latin typeface="Arial" pitchFamily="34" charset="0"/>
                  <a:cs typeface="Arial" pitchFamily="34" charset="0"/>
                </a:rPr>
                <a:t>với</a:t>
              </a:r>
              <a:r>
                <a:rPr lang="en-US" sz="2000" b="1" dirty="0">
                  <a:latin typeface="Arial" pitchFamily="34" charset="0"/>
                  <a:cs typeface="Arial" pitchFamily="34" charset="0"/>
                </a:rPr>
                <a:t> </a:t>
              </a:r>
              <a:r>
                <a:rPr lang="en-US" sz="2000" b="1" dirty="0" err="1">
                  <a:latin typeface="Arial" pitchFamily="34" charset="0"/>
                  <a:cs typeface="Arial" pitchFamily="34" charset="0"/>
                </a:rPr>
                <a:t>bạn</a:t>
              </a:r>
              <a:r>
                <a:rPr lang="en-US" sz="2000" b="1" dirty="0">
                  <a:latin typeface="Arial" pitchFamily="34" charset="0"/>
                  <a:cs typeface="Arial" pitchFamily="34" charset="0"/>
                </a:rPr>
                <a:t> </a:t>
              </a:r>
              <a:r>
                <a:rPr lang="en-US" sz="2000" b="1" dirty="0" err="1">
                  <a:latin typeface="Arial" pitchFamily="34" charset="0"/>
                  <a:cs typeface="Arial" pitchFamily="34" charset="0"/>
                </a:rPr>
                <a:t>về</a:t>
              </a:r>
              <a:r>
                <a:rPr lang="en-US" sz="2000" b="1" dirty="0">
                  <a:latin typeface="Arial" pitchFamily="34" charset="0"/>
                  <a:cs typeface="Arial" pitchFamily="34" charset="0"/>
                </a:rPr>
                <a:t> </a:t>
              </a:r>
              <a:r>
                <a:rPr lang="en-US" sz="2000" b="1" dirty="0" err="1">
                  <a:latin typeface="Arial" pitchFamily="34" charset="0"/>
                  <a:cs typeface="Arial" pitchFamily="34" charset="0"/>
                </a:rPr>
                <a:t>đặc</a:t>
              </a:r>
              <a:r>
                <a:rPr lang="en-US" sz="2000" b="1" dirty="0">
                  <a:latin typeface="Arial" pitchFamily="34" charset="0"/>
                  <a:cs typeface="Arial" pitchFamily="34" charset="0"/>
                </a:rPr>
                <a:t> </a:t>
              </a:r>
              <a:r>
                <a:rPr lang="en-US" sz="2000" b="1" dirty="0" err="1">
                  <a:latin typeface="Arial" pitchFamily="34" charset="0"/>
                  <a:cs typeface="Arial" pitchFamily="34" charset="0"/>
                </a:rPr>
                <a:t>điểm</a:t>
              </a:r>
              <a:r>
                <a:rPr lang="en-US" sz="2000" b="1" dirty="0">
                  <a:latin typeface="Arial" pitchFamily="34" charset="0"/>
                  <a:cs typeface="Arial" pitchFamily="34" charset="0"/>
                </a:rPr>
                <a:t> </a:t>
              </a:r>
              <a:r>
                <a:rPr lang="en-US" sz="2000" b="1" dirty="0" err="1">
                  <a:latin typeface="Arial" pitchFamily="34" charset="0"/>
                  <a:cs typeface="Arial" pitchFamily="34" charset="0"/>
                </a:rPr>
                <a:t>riêng</a:t>
              </a:r>
              <a:r>
                <a:rPr lang="en-US" sz="2000" b="1" dirty="0">
                  <a:latin typeface="Arial" pitchFamily="34" charset="0"/>
                  <a:cs typeface="Arial" pitchFamily="34" charset="0"/>
                </a:rPr>
                <a:t> </a:t>
              </a:r>
              <a:r>
                <a:rPr lang="en-US" sz="2000" b="1" dirty="0" err="1">
                  <a:latin typeface="Arial" pitchFamily="34" charset="0"/>
                  <a:cs typeface="Arial" pitchFamily="34" charset="0"/>
                </a:rPr>
                <a:t>của</a:t>
              </a:r>
              <a:r>
                <a:rPr lang="en-US" sz="2000" b="1" dirty="0">
                  <a:latin typeface="Arial" pitchFamily="34" charset="0"/>
                  <a:cs typeface="Arial" pitchFamily="34" charset="0"/>
                </a:rPr>
                <a:t> </a:t>
              </a:r>
              <a:r>
                <a:rPr lang="en-US" sz="2000" b="1" dirty="0" err="1">
                  <a:latin typeface="Arial" pitchFamily="34" charset="0"/>
                  <a:cs typeface="Arial" pitchFamily="34" charset="0"/>
                </a:rPr>
                <a:t>bản</a:t>
              </a:r>
              <a:r>
                <a:rPr lang="en-US" sz="2000" b="1" dirty="0">
                  <a:latin typeface="Arial" pitchFamily="34" charset="0"/>
                  <a:cs typeface="Arial" pitchFamily="34" charset="0"/>
                </a:rPr>
                <a:t> </a:t>
              </a:r>
              <a:r>
                <a:rPr lang="en-US" sz="2000" b="1" dirty="0" err="1">
                  <a:latin typeface="Arial" pitchFamily="34" charset="0"/>
                  <a:cs typeface="Arial" pitchFamily="34" charset="0"/>
                </a:rPr>
                <a:t>thân</a:t>
              </a:r>
              <a:r>
                <a:rPr lang="vi-VN" sz="2000" b="1" dirty="0">
                  <a:latin typeface="Arial" pitchFamily="34" charset="0"/>
                  <a:cs typeface="Arial" pitchFamily="34" charset="0"/>
                </a:rPr>
                <a:t>.</a:t>
              </a:r>
              <a:endParaRPr lang="en-US" sz="2000" dirty="0">
                <a:latin typeface="Arial" pitchFamily="34" charset="0"/>
                <a:cs typeface="Arial" pitchFamily="34" charset="0"/>
              </a:endParaRPr>
            </a:p>
          </p:txBody>
        </p:sp>
      </p:grpSp>
      <p:grpSp>
        <p:nvGrpSpPr>
          <p:cNvPr id="16" name="Group 15"/>
          <p:cNvGrpSpPr/>
          <p:nvPr/>
        </p:nvGrpSpPr>
        <p:grpSpPr>
          <a:xfrm>
            <a:off x="1161451" y="1504950"/>
            <a:ext cx="1329052" cy="769297"/>
            <a:chOff x="1456697" y="3543300"/>
            <a:chExt cx="2658103" cy="1219200"/>
          </a:xfrm>
        </p:grpSpPr>
        <p:pic>
          <p:nvPicPr>
            <p:cNvPr id="14" name="Picture 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456697" y="3543300"/>
              <a:ext cx="2658103" cy="1219200"/>
            </a:xfrm>
            <a:prstGeom prst="rect">
              <a:avLst/>
            </a:prstGeom>
          </p:spPr>
        </p:pic>
        <p:sp>
          <p:nvSpPr>
            <p:cNvPr id="15" name="TextBox 14"/>
            <p:cNvSpPr txBox="1"/>
            <p:nvPr/>
          </p:nvSpPr>
          <p:spPr>
            <a:xfrm>
              <a:off x="1696765" y="3798957"/>
              <a:ext cx="2292935" cy="585326"/>
            </a:xfrm>
            <a:prstGeom prst="rect">
              <a:avLst/>
            </a:prstGeom>
            <a:noFill/>
          </p:spPr>
          <p:txBody>
            <a:bodyPr wrap="none" rtlCol="0">
              <a:spAutoFit/>
            </a:bodyPr>
            <a:lstStyle/>
            <a:p>
              <a:r>
                <a:rPr lang="en-US" b="1">
                  <a:solidFill>
                    <a:schemeClr val="accent5">
                      <a:lumMod val="50000"/>
                    </a:schemeClr>
                  </a:solidFill>
                  <a:latin typeface="Arial" pitchFamily="34" charset="0"/>
                  <a:cs typeface="Arial" pitchFamily="34" charset="0"/>
                </a:rPr>
                <a:t>Yêu cầu:</a:t>
              </a:r>
            </a:p>
          </p:txBody>
        </p:sp>
      </p:grpSp>
      <p:grpSp>
        <p:nvGrpSpPr>
          <p:cNvPr id="19" name="Group 18"/>
          <p:cNvGrpSpPr/>
          <p:nvPr/>
        </p:nvGrpSpPr>
        <p:grpSpPr>
          <a:xfrm>
            <a:off x="228600" y="2350472"/>
            <a:ext cx="3276600" cy="1409700"/>
            <a:chOff x="993626" y="4700944"/>
            <a:chExt cx="5564531" cy="2819400"/>
          </a:xfrm>
        </p:grpSpPr>
        <p:sp>
          <p:nvSpPr>
            <p:cNvPr id="17" name="Snip Single Corner Rectangle 16"/>
            <p:cNvSpPr/>
            <p:nvPr/>
          </p:nvSpPr>
          <p:spPr>
            <a:xfrm>
              <a:off x="993626" y="4700944"/>
              <a:ext cx="5564531" cy="2819400"/>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schemeClr val="accent5">
                    <a:lumMod val="50000"/>
                  </a:schemeClr>
                </a:solidFill>
                <a:latin typeface="Arial" pitchFamily="34" charset="0"/>
                <a:cs typeface="Arial" pitchFamily="34" charset="0"/>
              </a:endParaRPr>
            </a:p>
          </p:txBody>
        </p:sp>
        <p:sp>
          <p:nvSpPr>
            <p:cNvPr id="18" name="Rectangle 17"/>
            <p:cNvSpPr/>
            <p:nvPr/>
          </p:nvSpPr>
          <p:spPr>
            <a:xfrm>
              <a:off x="1028700" y="4817982"/>
              <a:ext cx="5464777" cy="2677656"/>
            </a:xfrm>
            <a:prstGeom prst="rect">
              <a:avLst/>
            </a:prstGeom>
          </p:spPr>
          <p:txBody>
            <a:bodyPr wrap="square">
              <a:spAutoFit/>
            </a:bodyPr>
            <a:lstStyle/>
            <a:p>
              <a:pPr algn="ctr">
                <a:lnSpc>
                  <a:spcPct val="150000"/>
                </a:lnSpc>
              </a:pPr>
              <a:r>
                <a:rPr lang="vi-VN" dirty="0">
                  <a:solidFill>
                    <a:schemeClr val="accent5">
                      <a:lumMod val="50000"/>
                    </a:schemeClr>
                  </a:solidFill>
                  <a:latin typeface="Arial" pitchFamily="34" charset="0"/>
                  <a:cs typeface="Arial" pitchFamily="34" charset="0"/>
                </a:rPr>
                <a:t>Chia sẻ với bạn bên cạnh những </a:t>
              </a:r>
              <a:r>
                <a:rPr lang="en-US" dirty="0" err="1">
                  <a:solidFill>
                    <a:schemeClr val="accent5">
                      <a:lumMod val="50000"/>
                    </a:schemeClr>
                  </a:solidFill>
                  <a:latin typeface="Arial" pitchFamily="34" charset="0"/>
                  <a:cs typeface="Arial" pitchFamily="34" charset="0"/>
                </a:rPr>
                <a:t>đặc</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điểm</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riêng</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của</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bản</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thân</a:t>
              </a:r>
              <a:r>
                <a:rPr lang="en-US" dirty="0">
                  <a:solidFill>
                    <a:schemeClr val="accent5">
                      <a:lumMod val="50000"/>
                    </a:schemeClr>
                  </a:solidFill>
                  <a:latin typeface="Arial" pitchFamily="34" charset="0"/>
                  <a:cs typeface="Arial" pitchFamily="34" charset="0"/>
                </a:rPr>
                <a:t>.</a:t>
              </a:r>
            </a:p>
          </p:txBody>
        </p:sp>
      </p:grpSp>
      <p:pic>
        <p:nvPicPr>
          <p:cNvPr id="29"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467600" y="3904478"/>
            <a:ext cx="2507439" cy="1585955"/>
          </a:xfrm>
          <a:prstGeom prst="rect">
            <a:avLst/>
          </a:prstGeom>
        </p:spPr>
      </p:pic>
      <p:grpSp>
        <p:nvGrpSpPr>
          <p:cNvPr id="35" name="Group 34"/>
          <p:cNvGrpSpPr/>
          <p:nvPr/>
        </p:nvGrpSpPr>
        <p:grpSpPr>
          <a:xfrm>
            <a:off x="5927254" y="1299804"/>
            <a:ext cx="1378615" cy="545206"/>
            <a:chOff x="7364244" y="2580306"/>
            <a:chExt cx="2757229" cy="1090411"/>
          </a:xfrm>
        </p:grpSpPr>
        <p:pic>
          <p:nvPicPr>
            <p:cNvPr id="33" name="Picture 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364244" y="2580306"/>
              <a:ext cx="2757229" cy="1090411"/>
            </a:xfrm>
            <a:prstGeom prst="rect">
              <a:avLst/>
            </a:prstGeom>
          </p:spPr>
        </p:pic>
        <p:sp>
          <p:nvSpPr>
            <p:cNvPr id="34" name="TextBox 33"/>
            <p:cNvSpPr txBox="1"/>
            <p:nvPr/>
          </p:nvSpPr>
          <p:spPr>
            <a:xfrm>
              <a:off x="7973256" y="2753044"/>
              <a:ext cx="1722265" cy="738663"/>
            </a:xfrm>
            <a:prstGeom prst="rect">
              <a:avLst/>
            </a:prstGeom>
            <a:noFill/>
          </p:spPr>
          <p:txBody>
            <a:bodyPr wrap="none" rtlCol="0">
              <a:spAutoFit/>
            </a:bodyPr>
            <a:lstStyle/>
            <a:p>
              <a:r>
                <a:rPr lang="en-US" b="1">
                  <a:latin typeface="Arial" pitchFamily="34" charset="0"/>
                  <a:cs typeface="Arial" pitchFamily="34" charset="0"/>
                </a:rPr>
                <a:t>Gợi ý:</a:t>
              </a:r>
            </a:p>
          </p:txBody>
        </p:sp>
      </p:grpSp>
      <p:grpSp>
        <p:nvGrpSpPr>
          <p:cNvPr id="39" name="Group 38"/>
          <p:cNvGrpSpPr/>
          <p:nvPr/>
        </p:nvGrpSpPr>
        <p:grpSpPr>
          <a:xfrm>
            <a:off x="3986628" y="1889598"/>
            <a:ext cx="5043379" cy="522415"/>
            <a:chOff x="7973256" y="3779196"/>
            <a:chExt cx="9247944" cy="1044830"/>
          </a:xfrm>
        </p:grpSpPr>
        <p:sp>
          <p:nvSpPr>
            <p:cNvPr id="37" name="Rounded Rectangle 36"/>
            <p:cNvSpPr/>
            <p:nvPr/>
          </p:nvSpPr>
          <p:spPr>
            <a:xfrm>
              <a:off x="7973256" y="3779196"/>
              <a:ext cx="9247944" cy="103878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8" name="Rectangle 37"/>
            <p:cNvSpPr/>
            <p:nvPr/>
          </p:nvSpPr>
          <p:spPr>
            <a:xfrm>
              <a:off x="8196455" y="3900696"/>
              <a:ext cx="8792317" cy="923330"/>
            </a:xfrm>
            <a:prstGeom prst="rect">
              <a:avLst/>
            </a:prstGeom>
          </p:spPr>
          <p:txBody>
            <a:bodyPr wrap="none">
              <a:spAutoFit/>
            </a:bodyPr>
            <a:lstStyle/>
            <a:p>
              <a:pPr algn="just"/>
              <a:r>
                <a:rPr lang="vi-VN" sz="2400" dirty="0">
                  <a:latin typeface="Times New Roman" panose="02020603050405020304" pitchFamily="18" charset="0"/>
                  <a:cs typeface="Times New Roman" panose="02020603050405020304" pitchFamily="18" charset="0"/>
                </a:rPr>
                <a:t>Luôn vui vẻ, hòa đồng với mọi người</a:t>
              </a:r>
              <a:endParaRPr lang="en-US" sz="2400" dirty="0">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3985422" y="2628421"/>
            <a:ext cx="5043379" cy="559779"/>
            <a:chOff x="7973256" y="3779196"/>
            <a:chExt cx="9247944" cy="1119558"/>
          </a:xfrm>
        </p:grpSpPr>
        <p:sp>
          <p:nvSpPr>
            <p:cNvPr id="41" name="Rounded Rectangle 40"/>
            <p:cNvSpPr/>
            <p:nvPr/>
          </p:nvSpPr>
          <p:spPr>
            <a:xfrm>
              <a:off x="7973256" y="3779196"/>
              <a:ext cx="9247944" cy="103878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42" name="Rectangle 41"/>
            <p:cNvSpPr/>
            <p:nvPr/>
          </p:nvSpPr>
          <p:spPr>
            <a:xfrm>
              <a:off x="8578101" y="3975424"/>
              <a:ext cx="5911710" cy="923330"/>
            </a:xfrm>
            <a:prstGeom prst="rect">
              <a:avLst/>
            </a:prstGeom>
          </p:spPr>
          <p:txBody>
            <a:bodyPr wrap="none">
              <a:spAutoFit/>
            </a:bodyPr>
            <a:lstStyle/>
            <a:p>
              <a:pPr algn="just"/>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múa</a:t>
              </a:r>
              <a:endParaRPr lang="en-US" sz="2400" dirty="0">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3993116" y="3398284"/>
            <a:ext cx="5043379" cy="901658"/>
            <a:chOff x="7973256" y="3923212"/>
            <a:chExt cx="9247944" cy="1803316"/>
          </a:xfrm>
        </p:grpSpPr>
        <p:sp>
          <p:nvSpPr>
            <p:cNvPr id="44" name="Rounded Rectangle 43"/>
            <p:cNvSpPr/>
            <p:nvPr/>
          </p:nvSpPr>
          <p:spPr>
            <a:xfrm>
              <a:off x="7973256" y="3923212"/>
              <a:ext cx="9247944" cy="180331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45" name="Rectangle 44"/>
            <p:cNvSpPr/>
            <p:nvPr/>
          </p:nvSpPr>
          <p:spPr>
            <a:xfrm>
              <a:off x="8665149" y="3975424"/>
              <a:ext cx="7831136" cy="1661994"/>
            </a:xfrm>
            <a:prstGeom prst="rect">
              <a:avLst/>
            </a:prstGeom>
          </p:spPr>
          <p:txBody>
            <a:bodyPr wrap="none">
              <a:spAutoFit/>
            </a:bodyPr>
            <a:lstStyle/>
            <a:p>
              <a:pPr algn="just"/>
              <a:r>
                <a:rPr lang="vi-VN" sz="2400" dirty="0">
                  <a:latin typeface="Times New Roman" panose="02020603050405020304" pitchFamily="18" charset="0"/>
                  <a:cs typeface="Times New Roman" panose="02020603050405020304" pitchFamily="18" charset="0"/>
                </a:rPr>
                <a:t>Thái độ tự tin, có thể đứng trước </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mọi người ca hát hay chia sẻ.</a:t>
              </a:r>
              <a:endParaRPr lang="en-US" sz="2400" dirty="0">
                <a:latin typeface="Times New Roman" panose="02020603050405020304" pitchFamily="18" charset="0"/>
                <a:cs typeface="Times New Roman" panose="02020603050405020304" pitchFamily="18" charset="0"/>
              </a:endParaRPr>
            </a:p>
          </p:txBody>
        </p:sp>
      </p:grpSp>
      <p:grpSp>
        <p:nvGrpSpPr>
          <p:cNvPr id="46" name="Group 45"/>
          <p:cNvGrpSpPr/>
          <p:nvPr/>
        </p:nvGrpSpPr>
        <p:grpSpPr>
          <a:xfrm>
            <a:off x="4000809" y="4426900"/>
            <a:ext cx="5043379" cy="519393"/>
            <a:chOff x="7973256" y="3779196"/>
            <a:chExt cx="9247944" cy="1038786"/>
          </a:xfrm>
        </p:grpSpPr>
        <p:sp>
          <p:nvSpPr>
            <p:cNvPr id="47" name="Rounded Rectangle 46"/>
            <p:cNvSpPr/>
            <p:nvPr/>
          </p:nvSpPr>
          <p:spPr>
            <a:xfrm>
              <a:off x="7973256" y="3779196"/>
              <a:ext cx="9247944" cy="103878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48" name="Rectangle 47"/>
            <p:cNvSpPr/>
            <p:nvPr/>
          </p:nvSpPr>
          <p:spPr>
            <a:xfrm>
              <a:off x="8309996" y="3975424"/>
              <a:ext cx="1010534" cy="80022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084546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down)">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down)">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down)">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3752850"/>
            <a:ext cx="2857500" cy="1390650"/>
          </a:xfrm>
          <a:prstGeom prst="rect">
            <a:avLst/>
          </a:prstGeom>
        </p:spPr>
      </p:pic>
      <p:pic>
        <p:nvPicPr>
          <p:cNvPr id="7"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6278034" y="-10584"/>
            <a:ext cx="2857500" cy="1325034"/>
          </a:xfrm>
          <a:prstGeom prst="rect">
            <a:avLst/>
          </a:prstGeom>
        </p:spPr>
      </p:pic>
      <p:pic>
        <p:nvPicPr>
          <p:cNvPr id="8"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59246" y="-738717"/>
            <a:ext cx="2747192" cy="1885261"/>
          </a:xfrm>
          <a:prstGeom prst="rect">
            <a:avLst/>
          </a:prstGeom>
        </p:spPr>
      </p:pic>
      <p:grpSp>
        <p:nvGrpSpPr>
          <p:cNvPr id="6" name="Group 5"/>
          <p:cNvGrpSpPr/>
          <p:nvPr/>
        </p:nvGrpSpPr>
        <p:grpSpPr>
          <a:xfrm>
            <a:off x="1282487" y="173362"/>
            <a:ext cx="5949449" cy="1015663"/>
            <a:chOff x="2286030" y="548505"/>
            <a:chExt cx="11898898" cy="2031326"/>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305184" y="947487"/>
              <a:ext cx="5943600" cy="1048600"/>
            </a:xfrm>
            <a:prstGeom prst="rect">
              <a:avLst/>
            </a:prstGeom>
          </p:spPr>
        </p:pic>
        <p:sp>
          <p:nvSpPr>
            <p:cNvPr id="11" name="TextBox 10"/>
            <p:cNvSpPr txBox="1"/>
            <p:nvPr/>
          </p:nvSpPr>
          <p:spPr>
            <a:xfrm>
              <a:off x="2286030" y="548505"/>
              <a:ext cx="11898898" cy="2031326"/>
            </a:xfrm>
            <a:prstGeom prst="rect">
              <a:avLst/>
            </a:prstGeom>
            <a:noFill/>
          </p:spPr>
          <p:txBody>
            <a:bodyPr wrap="none" rtlCol="0">
              <a:spAutoFit/>
            </a:bodyPr>
            <a:lstStyle/>
            <a:p>
              <a:r>
                <a:rPr lang="en-US" sz="2000" b="1" dirty="0">
                  <a:solidFill>
                    <a:srgbClr val="7030A0"/>
                  </a:solidFill>
                  <a:latin typeface="Times New Roman" panose="02020603050405020304" pitchFamily="18" charset="0"/>
                  <a:cs typeface="Times New Roman" panose="02020603050405020304" pitchFamily="18" charset="0"/>
                </a:rPr>
                <a:t>HOẠT ĐỘNG 2: </a:t>
              </a:r>
              <a:r>
                <a:rPr lang="en-US" sz="2000" b="1" dirty="0" err="1">
                  <a:solidFill>
                    <a:srgbClr val="7030A0"/>
                  </a:solidFill>
                  <a:latin typeface="Times New Roman" panose="02020603050405020304" pitchFamily="18" charset="0"/>
                  <a:cs typeface="Times New Roman" panose="02020603050405020304" pitchFamily="18" charset="0"/>
                </a:rPr>
                <a:t>Tìm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hiểu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về</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cách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thể</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hiện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sự</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tự</a:t>
              </a:r>
              <a:r>
                <a:rPr lang="en-US" sz="2000" b="1" dirty="0">
                  <a:solidFill>
                    <a:srgbClr val="7030A0"/>
                  </a:solidFill>
                  <a:latin typeface="Times New Roman" panose="02020603050405020304" pitchFamily="18" charset="0"/>
                  <a:cs typeface="Times New Roman" panose="02020603050405020304" pitchFamily="18" charset="0"/>
                </a:rPr>
                <a:t> tin </a:t>
              </a:r>
            </a:p>
            <a:p>
              <a:pPr algn="ctr"/>
              <a:r>
                <a:rPr lang="en-US" sz="2000" b="1" dirty="0" err="1">
                  <a:solidFill>
                    <a:srgbClr val="7030A0"/>
                  </a:solidFill>
                  <a:latin typeface="Times New Roman" panose="02020603050405020304" pitchFamily="18" charset="0"/>
                  <a:cs typeface="Times New Roman" panose="02020603050405020304" pitchFamily="18" charset="0"/>
                </a:rPr>
                <a:t>đối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với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những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đặc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điểm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riêng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của</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bản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thân</a:t>
              </a:r>
              <a:r>
                <a:rPr lang="en-US" sz="2000" b="1" dirty="0">
                  <a:solidFill>
                    <a:srgbClr val="7030A0"/>
                  </a:solidFill>
                  <a:latin typeface="Times New Roman" panose="02020603050405020304" pitchFamily="18" charset="0"/>
                  <a:cs typeface="Times New Roman" panose="02020603050405020304" pitchFamily="18" charset="0"/>
                </a:rPr>
                <a:t> HS</a:t>
              </a:r>
              <a:r>
                <a:rPr lang="en-US" sz="2000" dirty="0">
                  <a:solidFill>
                    <a:srgbClr val="7030A0"/>
                  </a:solidFill>
                  <a:latin typeface="Times New Roman" panose="02020603050405020304" pitchFamily="18" charset="0"/>
                  <a:cs typeface="Times New Roman" panose="02020603050405020304" pitchFamily="18" charset="0"/>
                </a:rPr>
                <a:t> </a:t>
              </a:r>
            </a:p>
            <a:p>
              <a:endParaRPr lang="en-US" sz="2000" b="1" dirty="0">
                <a:solidFill>
                  <a:srgbClr val="7030A0"/>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484684" y="742732"/>
            <a:ext cx="6383858" cy="838742"/>
            <a:chOff x="448986" y="2038462"/>
            <a:chExt cx="12767716" cy="1677484"/>
          </a:xfrm>
        </p:grpSpPr>
        <p:grpSp>
          <p:nvGrpSpPr>
            <p:cNvPr id="4" name="Group 3"/>
            <p:cNvGrpSpPr/>
            <p:nvPr/>
          </p:nvGrpSpPr>
          <p:grpSpPr>
            <a:xfrm>
              <a:off x="448986" y="2038462"/>
              <a:ext cx="1705396" cy="1169466"/>
              <a:chOff x="428204" y="2082743"/>
              <a:chExt cx="1705396" cy="1169466"/>
            </a:xfrm>
          </p:grpSpPr>
          <p:pic>
            <p:nvPicPr>
              <p:cNvPr id="12"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28204" y="2082743"/>
                <a:ext cx="1705396" cy="1169466"/>
              </a:xfrm>
              <a:prstGeom prst="rect">
                <a:avLst/>
              </a:prstGeom>
            </p:spPr>
          </p:pic>
          <p:sp>
            <p:nvSpPr>
              <p:cNvPr id="3" name="TextBox 2"/>
              <p:cNvSpPr txBox="1"/>
              <p:nvPr/>
            </p:nvSpPr>
            <p:spPr>
              <a:xfrm>
                <a:off x="690036" y="2293087"/>
                <a:ext cx="1369606" cy="80022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NV2</a:t>
                </a:r>
              </a:p>
            </p:txBody>
          </p:sp>
        </p:grpSp>
        <p:sp>
          <p:nvSpPr>
            <p:cNvPr id="13" name="Rectangle 12"/>
            <p:cNvSpPr/>
            <p:nvPr/>
          </p:nvSpPr>
          <p:spPr>
            <a:xfrm>
              <a:off x="2203430" y="2300174"/>
              <a:ext cx="11013272" cy="1415772"/>
            </a:xfrm>
            <a:prstGeom prst="rect">
              <a:avLst/>
            </a:prstGeom>
          </p:spPr>
          <p:txBody>
            <a:bodyPr wrap="none">
              <a:spAutoFit/>
            </a:bodyPr>
            <a:lstStyle/>
            <a:p>
              <a:r>
                <a:rPr lang="en-US" sz="2000" b="1" dirty="0" err="1">
                  <a:latin typeface="Arial" pitchFamily="34" charset="0"/>
                  <a:cs typeface="Arial" pitchFamily="34" charset="0"/>
                </a:rPr>
                <a:t>Thảo</a:t>
              </a:r>
              <a:r>
                <a:rPr lang="en-US" sz="2000" b="1" dirty="0">
                  <a:latin typeface="Arial" pitchFamily="34" charset="0"/>
                  <a:cs typeface="Arial" pitchFamily="34" charset="0"/>
                </a:rPr>
                <a:t> </a:t>
              </a:r>
              <a:r>
                <a:rPr lang="en-US" sz="2000" b="1" dirty="0" err="1">
                  <a:latin typeface="Arial" pitchFamily="34" charset="0"/>
                  <a:cs typeface="Arial" pitchFamily="34" charset="0"/>
                </a:rPr>
                <a:t>luận</a:t>
              </a:r>
              <a:r>
                <a:rPr lang="en-US" sz="2000" b="1" dirty="0">
                  <a:latin typeface="Arial" pitchFamily="34" charset="0"/>
                  <a:cs typeface="Arial" pitchFamily="34" charset="0"/>
                </a:rPr>
                <a:t> </a:t>
              </a:r>
              <a:r>
                <a:rPr lang="en-US" sz="2000" b="1" dirty="0" err="1">
                  <a:latin typeface="Arial" pitchFamily="34" charset="0"/>
                  <a:cs typeface="Arial" pitchFamily="34" charset="0"/>
                </a:rPr>
                <a:t>về</a:t>
              </a:r>
              <a:r>
                <a:rPr lang="en-US" sz="2000" b="1" dirty="0">
                  <a:latin typeface="Arial" pitchFamily="34" charset="0"/>
                  <a:cs typeface="Arial" pitchFamily="34" charset="0"/>
                </a:rPr>
                <a:t> </a:t>
              </a:r>
              <a:r>
                <a:rPr lang="en-US" sz="2000" b="1" dirty="0" err="1">
                  <a:latin typeface="Arial" pitchFamily="34" charset="0"/>
                  <a:cs typeface="Arial" pitchFamily="34" charset="0"/>
                </a:rPr>
                <a:t>cách</a:t>
              </a:r>
              <a:r>
                <a:rPr lang="en-US" sz="2000" b="1" dirty="0">
                  <a:latin typeface="Arial" pitchFamily="34" charset="0"/>
                  <a:cs typeface="Arial" pitchFamily="34" charset="0"/>
                </a:rPr>
                <a:t> </a:t>
              </a:r>
              <a:r>
                <a:rPr lang="en-US" sz="2000" b="1" dirty="0" err="1">
                  <a:latin typeface="Arial" pitchFamily="34" charset="0"/>
                  <a:cs typeface="Arial" pitchFamily="34" charset="0"/>
                </a:rPr>
                <a:t>thể</a:t>
              </a:r>
              <a:r>
                <a:rPr lang="en-US" sz="2000" b="1" dirty="0">
                  <a:latin typeface="Arial" pitchFamily="34" charset="0"/>
                  <a:cs typeface="Arial" pitchFamily="34" charset="0"/>
                </a:rPr>
                <a:t> </a:t>
              </a:r>
              <a:r>
                <a:rPr lang="en-US" sz="2000" b="1" dirty="0" err="1">
                  <a:latin typeface="Arial" pitchFamily="34" charset="0"/>
                  <a:cs typeface="Arial" pitchFamily="34" charset="0"/>
                </a:rPr>
                <a:t>hiện</a:t>
              </a:r>
              <a:r>
                <a:rPr lang="en-US" sz="2000" b="1" dirty="0">
                  <a:latin typeface="Arial" pitchFamily="34" charset="0"/>
                  <a:cs typeface="Arial" pitchFamily="34" charset="0"/>
                </a:rPr>
                <a:t> </a:t>
              </a:r>
              <a:r>
                <a:rPr lang="en-US" sz="2000" b="1" dirty="0" err="1">
                  <a:latin typeface="Arial" pitchFamily="34" charset="0"/>
                  <a:cs typeface="Arial" pitchFamily="34" charset="0"/>
                </a:rPr>
                <a:t>sự</a:t>
              </a:r>
              <a:r>
                <a:rPr lang="en-US" sz="2000" b="1" dirty="0">
                  <a:latin typeface="Arial" pitchFamily="34" charset="0"/>
                  <a:cs typeface="Arial" pitchFamily="34" charset="0"/>
                </a:rPr>
                <a:t> </a:t>
              </a:r>
              <a:r>
                <a:rPr lang="en-US" sz="2000" b="1" dirty="0" err="1">
                  <a:latin typeface="Arial" pitchFamily="34" charset="0"/>
                  <a:cs typeface="Arial" pitchFamily="34" charset="0"/>
                </a:rPr>
                <a:t>tự</a:t>
              </a:r>
              <a:r>
                <a:rPr lang="en-US" sz="2000" b="1" dirty="0">
                  <a:latin typeface="Arial" pitchFamily="34" charset="0"/>
                  <a:cs typeface="Arial" pitchFamily="34" charset="0"/>
                </a:rPr>
                <a:t> tin </a:t>
              </a:r>
              <a:r>
                <a:rPr lang="en-US" sz="2000" b="1" dirty="0" err="1">
                  <a:latin typeface="Arial" pitchFamily="34" charset="0"/>
                  <a:cs typeface="Arial" pitchFamily="34" charset="0"/>
                </a:rPr>
                <a:t>đối</a:t>
              </a:r>
              <a:r>
                <a:rPr lang="en-US" sz="2000" b="1" dirty="0">
                  <a:latin typeface="Arial" pitchFamily="34" charset="0"/>
                  <a:cs typeface="Arial" pitchFamily="34" charset="0"/>
                </a:rPr>
                <a:t> </a:t>
              </a:r>
              <a:r>
                <a:rPr lang="en-US" sz="2000" b="1" dirty="0" err="1">
                  <a:latin typeface="Arial" pitchFamily="34" charset="0"/>
                  <a:cs typeface="Arial" pitchFamily="34" charset="0"/>
                </a:rPr>
                <a:t>với</a:t>
              </a:r>
              <a:endParaRPr lang="en-US" sz="2000" b="1" dirty="0">
                <a:latin typeface="Arial" pitchFamily="34" charset="0"/>
                <a:cs typeface="Arial" pitchFamily="34" charset="0"/>
              </a:endParaRPr>
            </a:p>
            <a:p>
              <a:r>
                <a:rPr lang="en-US" sz="2000" b="1" dirty="0">
                  <a:latin typeface="Arial" pitchFamily="34" charset="0"/>
                  <a:cs typeface="Arial" pitchFamily="34" charset="0"/>
                </a:rPr>
                <a:t> </a:t>
              </a:r>
              <a:r>
                <a:rPr lang="en-US" sz="2000" b="1" dirty="0" err="1">
                  <a:latin typeface="Arial" pitchFamily="34" charset="0"/>
                  <a:cs typeface="Arial" pitchFamily="34" charset="0"/>
                </a:rPr>
                <a:t>những</a:t>
              </a:r>
              <a:r>
                <a:rPr lang="en-US" sz="2000" b="1" dirty="0">
                  <a:latin typeface="Arial" pitchFamily="34" charset="0"/>
                  <a:cs typeface="Arial" pitchFamily="34" charset="0"/>
                </a:rPr>
                <a:t> </a:t>
              </a:r>
              <a:r>
                <a:rPr lang="en-US" sz="2000" b="1" dirty="0" err="1">
                  <a:latin typeface="Arial" pitchFamily="34" charset="0"/>
                  <a:cs typeface="Arial" pitchFamily="34" charset="0"/>
                </a:rPr>
                <a:t>đặc</a:t>
              </a:r>
              <a:r>
                <a:rPr lang="en-US" sz="2000" b="1" dirty="0">
                  <a:latin typeface="Arial" pitchFamily="34" charset="0"/>
                  <a:cs typeface="Arial" pitchFamily="34" charset="0"/>
                </a:rPr>
                <a:t> </a:t>
              </a:r>
              <a:r>
                <a:rPr lang="en-US" sz="2000" b="1" dirty="0" err="1">
                  <a:latin typeface="Arial" pitchFamily="34" charset="0"/>
                  <a:cs typeface="Arial" pitchFamily="34" charset="0"/>
                </a:rPr>
                <a:t>điểm</a:t>
              </a:r>
              <a:r>
                <a:rPr lang="en-US" sz="2000" b="1" dirty="0">
                  <a:latin typeface="Arial" pitchFamily="34" charset="0"/>
                  <a:cs typeface="Arial" pitchFamily="34" charset="0"/>
                </a:rPr>
                <a:t> </a:t>
              </a:r>
              <a:r>
                <a:rPr lang="en-US" sz="2000" b="1" dirty="0" err="1">
                  <a:latin typeface="Arial" pitchFamily="34" charset="0"/>
                  <a:cs typeface="Arial" pitchFamily="34" charset="0"/>
                </a:rPr>
                <a:t>riêng</a:t>
              </a:r>
              <a:r>
                <a:rPr lang="en-US" sz="2000" b="1" dirty="0">
                  <a:latin typeface="Arial" pitchFamily="34" charset="0"/>
                  <a:cs typeface="Arial" pitchFamily="34" charset="0"/>
                </a:rPr>
                <a:t> </a:t>
              </a:r>
              <a:r>
                <a:rPr lang="en-US" sz="2000" b="1" dirty="0" err="1">
                  <a:latin typeface="Arial" pitchFamily="34" charset="0"/>
                  <a:cs typeface="Arial" pitchFamily="34" charset="0"/>
                </a:rPr>
                <a:t>của</a:t>
              </a:r>
              <a:r>
                <a:rPr lang="en-US" sz="2000" b="1" dirty="0">
                  <a:latin typeface="Arial" pitchFamily="34" charset="0"/>
                  <a:cs typeface="Arial" pitchFamily="34" charset="0"/>
                </a:rPr>
                <a:t> </a:t>
              </a:r>
              <a:r>
                <a:rPr lang="en-US" sz="2000" b="1" dirty="0" err="1">
                  <a:latin typeface="Arial" pitchFamily="34" charset="0"/>
                  <a:cs typeface="Arial" pitchFamily="34" charset="0"/>
                </a:rPr>
                <a:t>bản</a:t>
              </a:r>
              <a:r>
                <a:rPr lang="en-US" sz="2000" b="1" dirty="0">
                  <a:latin typeface="Arial" pitchFamily="34" charset="0"/>
                  <a:cs typeface="Arial" pitchFamily="34" charset="0"/>
                </a:rPr>
                <a:t> </a:t>
              </a:r>
              <a:r>
                <a:rPr lang="en-US" sz="2000" b="1" dirty="0" err="1">
                  <a:latin typeface="Arial" pitchFamily="34" charset="0"/>
                  <a:cs typeface="Arial" pitchFamily="34" charset="0"/>
                </a:rPr>
                <a:t>thân</a:t>
              </a:r>
              <a:r>
                <a:rPr lang="vi-VN" sz="2000" b="1" dirty="0">
                  <a:latin typeface="Arial" pitchFamily="34" charset="0"/>
                  <a:cs typeface="Arial" pitchFamily="34" charset="0"/>
                </a:rPr>
                <a:t>.</a:t>
              </a:r>
              <a:endParaRPr lang="en-US" sz="2000" dirty="0">
                <a:latin typeface="Arial" pitchFamily="34" charset="0"/>
                <a:cs typeface="Arial" pitchFamily="34" charset="0"/>
              </a:endParaRPr>
            </a:p>
          </p:txBody>
        </p:sp>
      </p:grpSp>
      <p:grpSp>
        <p:nvGrpSpPr>
          <p:cNvPr id="16" name="Group 15"/>
          <p:cNvGrpSpPr/>
          <p:nvPr/>
        </p:nvGrpSpPr>
        <p:grpSpPr>
          <a:xfrm>
            <a:off x="1161451" y="1504950"/>
            <a:ext cx="1329052" cy="769297"/>
            <a:chOff x="1456697" y="3543300"/>
            <a:chExt cx="2658103" cy="1219200"/>
          </a:xfrm>
        </p:grpSpPr>
        <p:pic>
          <p:nvPicPr>
            <p:cNvPr id="14" name="Picture 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456697" y="3543300"/>
              <a:ext cx="2658103" cy="1219200"/>
            </a:xfrm>
            <a:prstGeom prst="rect">
              <a:avLst/>
            </a:prstGeom>
          </p:spPr>
        </p:pic>
        <p:sp>
          <p:nvSpPr>
            <p:cNvPr id="15" name="TextBox 14"/>
            <p:cNvSpPr txBox="1"/>
            <p:nvPr/>
          </p:nvSpPr>
          <p:spPr>
            <a:xfrm>
              <a:off x="1696765" y="3798957"/>
              <a:ext cx="2292935" cy="585326"/>
            </a:xfrm>
            <a:prstGeom prst="rect">
              <a:avLst/>
            </a:prstGeom>
            <a:noFill/>
          </p:spPr>
          <p:txBody>
            <a:bodyPr wrap="none" rtlCol="0">
              <a:spAutoFit/>
            </a:bodyPr>
            <a:lstStyle/>
            <a:p>
              <a:r>
                <a:rPr lang="en-US" b="1">
                  <a:solidFill>
                    <a:schemeClr val="accent5">
                      <a:lumMod val="50000"/>
                    </a:schemeClr>
                  </a:solidFill>
                  <a:latin typeface="Arial" pitchFamily="34" charset="0"/>
                  <a:cs typeface="Arial" pitchFamily="34" charset="0"/>
                </a:rPr>
                <a:t>Yêu cầu:</a:t>
              </a:r>
            </a:p>
          </p:txBody>
        </p:sp>
      </p:grpSp>
      <p:grpSp>
        <p:nvGrpSpPr>
          <p:cNvPr id="19" name="Group 18"/>
          <p:cNvGrpSpPr/>
          <p:nvPr/>
        </p:nvGrpSpPr>
        <p:grpSpPr>
          <a:xfrm>
            <a:off x="183438" y="2386323"/>
            <a:ext cx="2717495" cy="1409700"/>
            <a:chOff x="993626" y="4700944"/>
            <a:chExt cx="5564531" cy="2819400"/>
          </a:xfrm>
        </p:grpSpPr>
        <p:sp>
          <p:nvSpPr>
            <p:cNvPr id="17" name="Snip Single Corner Rectangle 16"/>
            <p:cNvSpPr/>
            <p:nvPr/>
          </p:nvSpPr>
          <p:spPr>
            <a:xfrm>
              <a:off x="993626" y="4700944"/>
              <a:ext cx="5564531" cy="2819400"/>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schemeClr val="accent5">
                    <a:lumMod val="50000"/>
                  </a:schemeClr>
                </a:solidFill>
                <a:latin typeface="Arial" pitchFamily="34" charset="0"/>
                <a:cs typeface="Arial" pitchFamily="34" charset="0"/>
              </a:endParaRPr>
            </a:p>
          </p:txBody>
        </p:sp>
        <p:sp>
          <p:nvSpPr>
            <p:cNvPr id="18" name="Rectangle 17"/>
            <p:cNvSpPr/>
            <p:nvPr/>
          </p:nvSpPr>
          <p:spPr>
            <a:xfrm>
              <a:off x="1028700" y="4817982"/>
              <a:ext cx="5464777" cy="2677656"/>
            </a:xfrm>
            <a:prstGeom prst="rect">
              <a:avLst/>
            </a:prstGeom>
          </p:spPr>
          <p:txBody>
            <a:bodyPr wrap="square">
              <a:spAutoFit/>
            </a:bodyPr>
            <a:lstStyle/>
            <a:p>
              <a:pPr algn="ctr">
                <a:lnSpc>
                  <a:spcPct val="150000"/>
                </a:lnSpc>
              </a:pPr>
              <a:r>
                <a:rPr lang="vi-VN" dirty="0">
                  <a:solidFill>
                    <a:schemeClr val="accent5">
                      <a:lumMod val="50000"/>
                    </a:schemeClr>
                  </a:solidFill>
                  <a:latin typeface="Arial" pitchFamily="34" charset="0"/>
                  <a:cs typeface="Arial" pitchFamily="34" charset="0"/>
                </a:rPr>
                <a:t>Chia sẻ với bạn bên cạnh những </a:t>
              </a:r>
              <a:r>
                <a:rPr lang="en-US" dirty="0" err="1">
                  <a:solidFill>
                    <a:schemeClr val="accent5">
                      <a:lumMod val="50000"/>
                    </a:schemeClr>
                  </a:solidFill>
                  <a:latin typeface="Arial" pitchFamily="34" charset="0"/>
                  <a:cs typeface="Arial" pitchFamily="34" charset="0"/>
                </a:rPr>
                <a:t>đặc</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điểm</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riêng</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của</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bản</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thân</a:t>
              </a:r>
              <a:r>
                <a:rPr lang="en-US" dirty="0">
                  <a:solidFill>
                    <a:schemeClr val="accent5">
                      <a:lumMod val="50000"/>
                    </a:schemeClr>
                  </a:solidFill>
                  <a:latin typeface="Arial" pitchFamily="34" charset="0"/>
                  <a:cs typeface="Arial" pitchFamily="34" charset="0"/>
                </a:rPr>
                <a:t>.</a:t>
              </a:r>
            </a:p>
          </p:txBody>
        </p:sp>
      </p:grpSp>
      <p:pic>
        <p:nvPicPr>
          <p:cNvPr id="29"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467600" y="3904478"/>
            <a:ext cx="2507439" cy="1585955"/>
          </a:xfrm>
          <a:prstGeom prst="rect">
            <a:avLst/>
          </a:prstGeom>
        </p:spPr>
      </p:pic>
      <p:grpSp>
        <p:nvGrpSpPr>
          <p:cNvPr id="35" name="Group 34"/>
          <p:cNvGrpSpPr/>
          <p:nvPr/>
        </p:nvGrpSpPr>
        <p:grpSpPr>
          <a:xfrm>
            <a:off x="5927254" y="1299804"/>
            <a:ext cx="1378615" cy="545206"/>
            <a:chOff x="7364244" y="2580306"/>
            <a:chExt cx="2757229" cy="1090411"/>
          </a:xfrm>
        </p:grpSpPr>
        <p:pic>
          <p:nvPicPr>
            <p:cNvPr id="33" name="Picture 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364244" y="2580306"/>
              <a:ext cx="2757229" cy="1090411"/>
            </a:xfrm>
            <a:prstGeom prst="rect">
              <a:avLst/>
            </a:prstGeom>
          </p:spPr>
        </p:pic>
        <p:sp>
          <p:nvSpPr>
            <p:cNvPr id="34" name="TextBox 33"/>
            <p:cNvSpPr txBox="1"/>
            <p:nvPr/>
          </p:nvSpPr>
          <p:spPr>
            <a:xfrm>
              <a:off x="7973256" y="2753044"/>
              <a:ext cx="1722265" cy="738663"/>
            </a:xfrm>
            <a:prstGeom prst="rect">
              <a:avLst/>
            </a:prstGeom>
            <a:noFill/>
          </p:spPr>
          <p:txBody>
            <a:bodyPr wrap="none" rtlCol="0">
              <a:spAutoFit/>
            </a:bodyPr>
            <a:lstStyle/>
            <a:p>
              <a:r>
                <a:rPr lang="en-US" b="1">
                  <a:latin typeface="Arial" pitchFamily="34" charset="0"/>
                  <a:cs typeface="Arial" pitchFamily="34" charset="0"/>
                </a:rPr>
                <a:t>Gợi ý:</a:t>
              </a:r>
            </a:p>
          </p:txBody>
        </p:sp>
      </p:grpSp>
      <p:grpSp>
        <p:nvGrpSpPr>
          <p:cNvPr id="39" name="Group 38"/>
          <p:cNvGrpSpPr/>
          <p:nvPr/>
        </p:nvGrpSpPr>
        <p:grpSpPr>
          <a:xfrm>
            <a:off x="3211257" y="1842157"/>
            <a:ext cx="5200463" cy="519393"/>
            <a:chOff x="7880692" y="3779196"/>
            <a:chExt cx="9535987" cy="1038786"/>
          </a:xfrm>
        </p:grpSpPr>
        <p:sp>
          <p:nvSpPr>
            <p:cNvPr id="37" name="Rounded Rectangle 36"/>
            <p:cNvSpPr/>
            <p:nvPr/>
          </p:nvSpPr>
          <p:spPr>
            <a:xfrm>
              <a:off x="7973256" y="3779196"/>
              <a:ext cx="9247944" cy="1038786"/>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38" name="Rectangle 37"/>
            <p:cNvSpPr/>
            <p:nvPr/>
          </p:nvSpPr>
          <p:spPr>
            <a:xfrm>
              <a:off x="7880692" y="3957640"/>
              <a:ext cx="9535987" cy="800220"/>
            </a:xfrm>
            <a:prstGeom prst="rect">
              <a:avLst/>
            </a:prstGeom>
          </p:spPr>
          <p:txBody>
            <a:bodyPr wrap="none">
              <a:spAutoFit/>
            </a:bodyPr>
            <a:lstStyle/>
            <a:p>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riêng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a:t>
              </a:r>
            </a:p>
          </p:txBody>
        </p:sp>
      </p:grpSp>
      <p:grpSp>
        <p:nvGrpSpPr>
          <p:cNvPr id="40" name="Group 39"/>
          <p:cNvGrpSpPr/>
          <p:nvPr/>
        </p:nvGrpSpPr>
        <p:grpSpPr>
          <a:xfrm>
            <a:off x="3247616" y="2552715"/>
            <a:ext cx="5043379" cy="729201"/>
            <a:chOff x="7949575" y="3722666"/>
            <a:chExt cx="9247944" cy="1458402"/>
          </a:xfrm>
        </p:grpSpPr>
        <p:sp>
          <p:nvSpPr>
            <p:cNvPr id="41" name="Rounded Rectangle 40"/>
            <p:cNvSpPr/>
            <p:nvPr/>
          </p:nvSpPr>
          <p:spPr>
            <a:xfrm>
              <a:off x="7949575" y="3722666"/>
              <a:ext cx="9247944" cy="1390018"/>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42" name="Rectangle 41"/>
            <p:cNvSpPr/>
            <p:nvPr/>
          </p:nvSpPr>
          <p:spPr>
            <a:xfrm>
              <a:off x="8029217" y="3765296"/>
              <a:ext cx="7443137" cy="1415772"/>
            </a:xfrm>
            <a:prstGeom prst="rect">
              <a:avLst/>
            </a:prstGeom>
          </p:spPr>
          <p:txBody>
            <a:bodyPr wrap="none">
              <a:spAutoFit/>
            </a:bodyPr>
            <a:lstStyle/>
            <a:p>
              <a:pPr algn="ctr"/>
              <a:r>
                <a:rPr lang="en-US" sz="2000" dirty="0" err="1">
                  <a:latin typeface="Times New Roman" panose="02020603050405020304" pitchFamily="18" charset="0"/>
                  <a:cs typeface="Times New Roman" panose="02020603050405020304" pitchFamily="18" charset="0"/>
                </a:rPr>
                <a:t>Sẵn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p>
            <a:p>
              <a:pPr algn="ctr"/>
              <a:r>
                <a:rPr lang="en-US" sz="2000" dirty="0" err="1">
                  <a:latin typeface="Times New Roman" panose="02020603050405020304" pitchFamily="18" charset="0"/>
                  <a:cs typeface="Times New Roman" panose="02020603050405020304" pitchFamily="18" charset="0"/>
                </a:rPr>
                <a:t>khả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endParaRPr lang="en-US" sz="2000" dirty="0">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3268225" y="3470292"/>
            <a:ext cx="5043379" cy="901658"/>
            <a:chOff x="7973256" y="3923212"/>
            <a:chExt cx="9247944" cy="1803316"/>
          </a:xfrm>
          <a:solidFill>
            <a:schemeClr val="accent6">
              <a:lumMod val="20000"/>
              <a:lumOff val="80000"/>
            </a:schemeClr>
          </a:solidFill>
        </p:grpSpPr>
        <p:sp>
          <p:nvSpPr>
            <p:cNvPr id="44" name="Rounded Rectangle 43"/>
            <p:cNvSpPr/>
            <p:nvPr/>
          </p:nvSpPr>
          <p:spPr>
            <a:xfrm>
              <a:off x="7973256" y="3923212"/>
              <a:ext cx="9247944" cy="1803316"/>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45" name="Rectangle 44"/>
            <p:cNvSpPr/>
            <p:nvPr/>
          </p:nvSpPr>
          <p:spPr>
            <a:xfrm>
              <a:off x="8309997" y="3975424"/>
              <a:ext cx="7498984" cy="1415772"/>
            </a:xfrm>
            <a:prstGeom prst="rect">
              <a:avLst/>
            </a:prstGeom>
            <a:grpFill/>
          </p:spPr>
          <p:txBody>
            <a:bodyPr wrap="none">
              <a:spAutoFit/>
            </a:bodyPr>
            <a:lstStyle/>
            <a:p>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a:t>
              </a:r>
            </a:p>
          </p:txBody>
        </p:sp>
      </p:grpSp>
      <p:grpSp>
        <p:nvGrpSpPr>
          <p:cNvPr id="46" name="Group 45"/>
          <p:cNvGrpSpPr/>
          <p:nvPr/>
        </p:nvGrpSpPr>
        <p:grpSpPr>
          <a:xfrm>
            <a:off x="3275918" y="4500629"/>
            <a:ext cx="5043379" cy="519393"/>
            <a:chOff x="7973256" y="3779196"/>
            <a:chExt cx="9247944" cy="1038786"/>
          </a:xfrm>
          <a:solidFill>
            <a:schemeClr val="accent6">
              <a:lumMod val="20000"/>
              <a:lumOff val="80000"/>
            </a:schemeClr>
          </a:solidFill>
        </p:grpSpPr>
        <p:sp>
          <p:nvSpPr>
            <p:cNvPr id="47" name="Rounded Rectangle 46"/>
            <p:cNvSpPr/>
            <p:nvPr/>
          </p:nvSpPr>
          <p:spPr>
            <a:xfrm>
              <a:off x="7973256" y="3779196"/>
              <a:ext cx="9247944" cy="1038786"/>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48" name="Rectangle 47"/>
            <p:cNvSpPr/>
            <p:nvPr/>
          </p:nvSpPr>
          <p:spPr>
            <a:xfrm>
              <a:off x="8309996" y="3975424"/>
              <a:ext cx="1010534" cy="800220"/>
            </a:xfrm>
            <a:prstGeom prst="rect">
              <a:avLst/>
            </a:prstGeom>
            <a:grpFill/>
          </p:spPr>
          <p:txBody>
            <a:bodyPr wrap="none">
              <a:spAutoFit/>
            </a:bodyPr>
            <a:lstStyle/>
            <a:p>
              <a:r>
                <a:rPr lang="en-US" sz="20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41680591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down)">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down)">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down)">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8" y="-8660"/>
            <a:ext cx="9126682" cy="5159087"/>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7367"/>
            <a:ext cx="8763000" cy="4762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95301" y="429544"/>
            <a:ext cx="8012385" cy="486022"/>
            <a:chOff x="1762897" y="324384"/>
            <a:chExt cx="14620103" cy="972044"/>
          </a:xfrm>
        </p:grpSpPr>
        <p:sp>
          <p:nvSpPr>
            <p:cNvPr id="5" name="Rectangle 4"/>
            <p:cNvSpPr/>
            <p:nvPr/>
          </p:nvSpPr>
          <p:spPr>
            <a:xfrm>
              <a:off x="2324100" y="342900"/>
              <a:ext cx="13487400" cy="9535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p>
          </p:txBody>
        </p:sp>
        <p:sp>
          <p:nvSpPr>
            <p:cNvPr id="6" name="Diamond 5"/>
            <p:cNvSpPr/>
            <p:nvPr/>
          </p:nvSpPr>
          <p:spPr>
            <a:xfrm>
              <a:off x="1762897" y="342900"/>
              <a:ext cx="1143000" cy="953528"/>
            </a:xfrm>
            <a:prstGeom prst="diamon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p>
          </p:txBody>
        </p:sp>
        <p:sp>
          <p:nvSpPr>
            <p:cNvPr id="7" name="Diamond 6"/>
            <p:cNvSpPr/>
            <p:nvPr/>
          </p:nvSpPr>
          <p:spPr>
            <a:xfrm>
              <a:off x="15240000" y="342900"/>
              <a:ext cx="1143000" cy="953528"/>
            </a:xfrm>
            <a:prstGeom prst="diamon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p>
          </p:txBody>
        </p:sp>
        <p:sp>
          <p:nvSpPr>
            <p:cNvPr id="8" name="Rectangle 7"/>
            <p:cNvSpPr/>
            <p:nvPr/>
          </p:nvSpPr>
          <p:spPr>
            <a:xfrm>
              <a:off x="2526843" y="324384"/>
              <a:ext cx="12708806" cy="738664"/>
            </a:xfrm>
            <a:prstGeom prst="rect">
              <a:avLst/>
            </a:prstGeom>
          </p:spPr>
          <p:txBody>
            <a:bodyPr wrap="none">
              <a:spAutoFit/>
            </a:bodyPr>
            <a:lstStyle/>
            <a:p>
              <a:r>
                <a:rPr lang="en-US" b="1" dirty="0">
                  <a:solidFill>
                    <a:srgbClr val="002060"/>
                  </a:solidFill>
                  <a:latin typeface="Arial" pitchFamily="34" charset="0"/>
                  <a:cs typeface="Arial" pitchFamily="34" charset="0"/>
                </a:rPr>
                <a:t>NV1</a:t>
              </a:r>
              <a:r>
                <a:rPr lang="en-US" dirty="0">
                  <a:solidFill>
                    <a:srgbClr val="002060"/>
                  </a:solidFill>
                  <a:latin typeface="Arial" pitchFamily="34" charset="0"/>
                  <a:cs typeface="Arial" pitchFamily="34" charset="0"/>
                </a:rPr>
                <a:t>. </a:t>
              </a:r>
              <a:r>
                <a:rPr lang="en-US" b="1" dirty="0" err="1"/>
                <a:t>Tìm</a:t>
              </a:r>
              <a:r>
                <a:rPr lang="en-US" b="1" dirty="0"/>
                <a:t> </a:t>
              </a:r>
              <a:r>
                <a:rPr lang="en-US" b="1" dirty="0" err="1"/>
                <a:t>hiểu</a:t>
              </a:r>
              <a:r>
                <a:rPr lang="en-US" b="1" dirty="0"/>
                <a:t> </a:t>
              </a:r>
              <a:r>
                <a:rPr lang="en-US" b="1" dirty="0" err="1"/>
                <a:t>cách</a:t>
              </a:r>
              <a:r>
                <a:rPr lang="en-US" b="1" dirty="0"/>
                <a:t> </a:t>
              </a:r>
              <a:r>
                <a:rPr lang="en-US" b="1" dirty="0" err="1"/>
                <a:t>điều</a:t>
              </a:r>
              <a:r>
                <a:rPr lang="en-US" b="1" dirty="0"/>
                <a:t> </a:t>
              </a:r>
              <a:r>
                <a:rPr lang="en-US" b="1" dirty="0" err="1"/>
                <a:t>chỉnh</a:t>
              </a:r>
              <a:r>
                <a:rPr lang="en-US" b="1" dirty="0"/>
                <a:t> </a:t>
              </a:r>
              <a:r>
                <a:rPr lang="en-US" b="1" dirty="0" err="1"/>
                <a:t>bản</a:t>
              </a:r>
              <a:r>
                <a:rPr lang="en-US" b="1" dirty="0"/>
                <a:t> </a:t>
              </a:r>
              <a:r>
                <a:rPr lang="en-US" b="1" dirty="0" err="1"/>
                <a:t>thân</a:t>
              </a:r>
              <a:r>
                <a:rPr lang="en-US" b="1" dirty="0"/>
                <a:t> </a:t>
              </a:r>
              <a:r>
                <a:rPr lang="en-US" b="1" dirty="0" err="1"/>
                <a:t>để</a:t>
              </a:r>
              <a:r>
                <a:rPr lang="en-US" b="1" dirty="0"/>
                <a:t> </a:t>
              </a:r>
              <a:r>
                <a:rPr lang="en-US" b="1" dirty="0" err="1"/>
                <a:t>thích</a:t>
              </a:r>
              <a:r>
                <a:rPr lang="en-US" b="1" dirty="0"/>
                <a:t> </a:t>
              </a:r>
              <a:r>
                <a:rPr lang="en-US" b="1" dirty="0" err="1"/>
                <a:t>ứng</a:t>
              </a:r>
              <a:r>
                <a:rPr lang="en-US" b="1" dirty="0"/>
                <a:t> </a:t>
              </a:r>
              <a:r>
                <a:rPr lang="en-US" b="1" dirty="0" err="1"/>
                <a:t>với</a:t>
              </a:r>
              <a:r>
                <a:rPr lang="en-US" b="1" dirty="0"/>
                <a:t> </a:t>
              </a:r>
              <a:r>
                <a:rPr lang="en-US" b="1" dirty="0" err="1"/>
                <a:t>sự</a:t>
              </a:r>
              <a:r>
                <a:rPr lang="en-US" b="1" dirty="0"/>
                <a:t> </a:t>
              </a:r>
              <a:r>
                <a:rPr lang="en-US" b="1" dirty="0" err="1"/>
                <a:t>thay</a:t>
              </a:r>
              <a:r>
                <a:rPr lang="en-US" b="1" dirty="0"/>
                <a:t> </a:t>
              </a:r>
              <a:r>
                <a:rPr lang="en-US" b="1" dirty="0" err="1"/>
                <a:t>đổi</a:t>
              </a:r>
              <a:endParaRPr lang="en-US" dirty="0"/>
            </a:p>
          </p:txBody>
        </p:sp>
      </p:grpSp>
      <p:grpSp>
        <p:nvGrpSpPr>
          <p:cNvPr id="9" name="Group 8"/>
          <p:cNvGrpSpPr/>
          <p:nvPr/>
        </p:nvGrpSpPr>
        <p:grpSpPr>
          <a:xfrm>
            <a:off x="5243100" y="1059582"/>
            <a:ext cx="3550414" cy="1439035"/>
            <a:chOff x="325582" y="1196003"/>
            <a:chExt cx="16535400" cy="2711987"/>
          </a:xfrm>
        </p:grpSpPr>
        <p:sp>
          <p:nvSpPr>
            <p:cNvPr id="10" name="Snip Single Corner Rectangle 9"/>
            <p:cNvSpPr/>
            <p:nvPr/>
          </p:nvSpPr>
          <p:spPr>
            <a:xfrm>
              <a:off x="325582" y="1196003"/>
              <a:ext cx="16535400" cy="2711987"/>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Rectangle 10"/>
            <p:cNvSpPr/>
            <p:nvPr/>
          </p:nvSpPr>
          <p:spPr>
            <a:xfrm>
              <a:off x="554182" y="1467414"/>
              <a:ext cx="16154399" cy="1846660"/>
            </a:xfrm>
            <a:prstGeom prst="rect">
              <a:avLst/>
            </a:prstGeom>
          </p:spPr>
          <p:txBody>
            <a:bodyPr wrap="square">
              <a:spAutoFit/>
            </a:bodyPr>
            <a:lstStyle/>
            <a:p>
              <a:pPr>
                <a:lnSpc>
                  <a:spcPct val="150000"/>
                </a:lnSpc>
              </a:pPr>
              <a:r>
                <a:rPr lang="vi-VN" dirty="0">
                  <a:solidFill>
                    <a:schemeClr val="accent5">
                      <a:lumMod val="50000"/>
                    </a:schemeClr>
                  </a:solidFill>
                  <a:cs typeface="Arial" pitchFamily="34" charset="0"/>
                </a:rPr>
                <a:t>Chia sẻ với bạn bên cạnh </a:t>
              </a:r>
              <a:r>
                <a:rPr lang="en-US" dirty="0" err="1">
                  <a:solidFill>
                    <a:schemeClr val="accent5">
                      <a:lumMod val="50000"/>
                    </a:schemeClr>
                  </a:solidFill>
                  <a:cs typeface="Arial" pitchFamily="34" charset="0"/>
                </a:rPr>
                <a:t>về</a:t>
              </a:r>
              <a:r>
                <a:rPr lang="en-US" dirty="0">
                  <a:solidFill>
                    <a:schemeClr val="accent5">
                      <a:lumMod val="50000"/>
                    </a:schemeClr>
                  </a:solidFill>
                  <a:cs typeface="Arial" pitchFamily="34" charset="0"/>
                </a:rPr>
                <a:t> </a:t>
              </a:r>
              <a:r>
                <a:rPr lang="vi-VN" dirty="0">
                  <a:solidFill>
                    <a:schemeClr val="accent5">
                      <a:lumMod val="50000"/>
                    </a:schemeClr>
                  </a:solidFill>
                  <a:cs typeface="Arial" pitchFamily="34" charset="0"/>
                </a:rPr>
                <a:t>những</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thay</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đổi</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mà</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mỗi</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người</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có</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thể</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gặp</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trong</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cuộc</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sống</a:t>
              </a:r>
              <a:r>
                <a:rPr lang="en-US" i="1" dirty="0">
                  <a:solidFill>
                    <a:schemeClr val="accent5">
                      <a:lumMod val="50000"/>
                    </a:schemeClr>
                  </a:solidFill>
                  <a:latin typeface="Arial" pitchFamily="34" charset="0"/>
                  <a:cs typeface="Arial" pitchFamily="34" charset="0"/>
                </a:rPr>
                <a:t>?</a:t>
              </a:r>
            </a:p>
          </p:txBody>
        </p:sp>
      </p:grpSp>
      <p:sp>
        <p:nvSpPr>
          <p:cNvPr id="13" name="Rounded Rectangle 12"/>
          <p:cNvSpPr/>
          <p:nvPr/>
        </p:nvSpPr>
        <p:spPr>
          <a:xfrm>
            <a:off x="485049" y="2021414"/>
            <a:ext cx="4620491" cy="53253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vi-VN" sz="2000" dirty="0">
                <a:latin typeface="Times New Roman" panose="02020603050405020304" pitchFamily="18" charset="0"/>
                <a:cs typeface="Times New Roman" panose="02020603050405020304" pitchFamily="18" charset="0"/>
              </a:rPr>
              <a:t>Thay đổi môi trường sống, điều kiện sống</a:t>
            </a:r>
            <a:endParaRPr lang="en-US" sz="2000"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486079" y="2689789"/>
            <a:ext cx="4620491" cy="53253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endParaRPr lang="en-US" sz="2000" dirty="0">
              <a:latin typeface="Times New Roman" panose="02020603050405020304" pitchFamily="18" charset="0"/>
              <a:cs typeface="Times New Roman" panose="02020603050405020304" pitchFamily="18" charset="0"/>
            </a:endParaRPr>
          </a:p>
        </p:txBody>
      </p:sp>
      <p:sp>
        <p:nvSpPr>
          <p:cNvPr id="15" name="Rounded Rectangle 14"/>
          <p:cNvSpPr/>
          <p:nvPr/>
        </p:nvSpPr>
        <p:spPr>
          <a:xfrm>
            <a:off x="467544" y="3339012"/>
            <a:ext cx="4620491" cy="53253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endParaRPr lang="en-US" sz="2000" dirty="0">
              <a:latin typeface="Times New Roman" panose="02020603050405020304" pitchFamily="18" charset="0"/>
              <a:cs typeface="Times New Roman" panose="02020603050405020304" pitchFamily="18" charset="0"/>
            </a:endParaRPr>
          </a:p>
        </p:txBody>
      </p:sp>
      <p:sp>
        <p:nvSpPr>
          <p:cNvPr id="16" name="Rounded Rectangle 15"/>
          <p:cNvSpPr/>
          <p:nvPr/>
        </p:nvSpPr>
        <p:spPr>
          <a:xfrm>
            <a:off x="469603" y="3983433"/>
            <a:ext cx="4620491" cy="53253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a:t>
            </a:r>
          </a:p>
        </p:txBody>
      </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850050" y="2364111"/>
            <a:ext cx="2657637" cy="2282829"/>
          </a:xfrm>
          <a:prstGeom prst="rect">
            <a:avLst/>
          </a:prstGeom>
        </p:spPr>
      </p:pic>
      <p:sp>
        <p:nvSpPr>
          <p:cNvPr id="17" name="Rounded Rectangle 16"/>
          <p:cNvSpPr/>
          <p:nvPr/>
        </p:nvSpPr>
        <p:spPr>
          <a:xfrm>
            <a:off x="498058" y="1373342"/>
            <a:ext cx="4620491" cy="53253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vi-VN" sz="2000" dirty="0">
                <a:latin typeface="Times New Roman" panose="02020603050405020304" pitchFamily="18" charset="0"/>
                <a:cs typeface="Times New Roman" panose="02020603050405020304" pitchFamily="18" charset="0"/>
              </a:rPr>
              <a:t>Thay đổi môi trường học tập</a:t>
            </a:r>
            <a:endParaRPr lang="en-US" sz="2000"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08859" y="761053"/>
            <a:ext cx="2971800" cy="524300"/>
          </a:xfrm>
          <a:prstGeom prst="rect">
            <a:avLst/>
          </a:prstGeom>
        </p:spPr>
      </p:pic>
      <p:sp>
        <p:nvSpPr>
          <p:cNvPr id="20" name="TextBox 19"/>
          <p:cNvSpPr txBox="1"/>
          <p:nvPr/>
        </p:nvSpPr>
        <p:spPr>
          <a:xfrm>
            <a:off x="2195736" y="815661"/>
            <a:ext cx="2145139" cy="430887"/>
          </a:xfrm>
          <a:prstGeom prst="rect">
            <a:avLst/>
          </a:prstGeom>
          <a:noFill/>
        </p:spPr>
        <p:txBody>
          <a:bodyPr wrap="none" rtlCol="0">
            <a:spAutoFit/>
          </a:bodyPr>
          <a:lstStyle/>
          <a:p>
            <a:r>
              <a:rPr lang="en-US" sz="2200" b="1" dirty="0">
                <a:solidFill>
                  <a:schemeClr val="accent6">
                    <a:lumMod val="50000"/>
                  </a:schemeClr>
                </a:solidFill>
                <a:latin typeface="Arial" pitchFamily="34" charset="0"/>
                <a:cs typeface="Arial" pitchFamily="34" charset="0"/>
              </a:rPr>
              <a:t>HOẠT ĐỘNG 3</a:t>
            </a:r>
          </a:p>
        </p:txBody>
      </p:sp>
    </p:spTree>
    <p:extLst>
      <p:ext uri="{BB962C8B-B14F-4D97-AF65-F5344CB8AC3E}">
        <p14:creationId xmlns:p14="http://schemas.microsoft.com/office/powerpoint/2010/main" val="10412012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41">
            <a:extLst>
              <a:ext uri="{FF2B5EF4-FFF2-40B4-BE49-F238E27FC236}">
                <a16:creationId xmlns="" xmlns:a16="http://schemas.microsoft.com/office/drawing/2014/main" id="{7C8D97B5-9141-DB2D-23F7-72E959A358C0}"/>
              </a:ext>
            </a:extLst>
          </p:cNvPr>
          <p:cNvGrpSpPr/>
          <p:nvPr/>
        </p:nvGrpSpPr>
        <p:grpSpPr>
          <a:xfrm>
            <a:off x="686179" y="955684"/>
            <a:ext cx="2047480" cy="1309343"/>
            <a:chOff x="8985779" y="3960837"/>
            <a:chExt cx="2199915" cy="1406823"/>
          </a:xfrm>
          <a:solidFill>
            <a:schemeClr val="accent1">
              <a:lumMod val="20000"/>
              <a:lumOff val="80000"/>
            </a:schemeClr>
          </a:solidFill>
        </p:grpSpPr>
        <p:sp>
          <p:nvSpPr>
            <p:cNvPr id="61" name="云形 42">
              <a:extLst>
                <a:ext uri="{FF2B5EF4-FFF2-40B4-BE49-F238E27FC236}">
                  <a16:creationId xmlns="" xmlns:a16="http://schemas.microsoft.com/office/drawing/2014/main" id="{90F68F63-C5B1-BFE8-8EEE-9EC3B0AFE0B5}"/>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kern="0">
                <a:solidFill>
                  <a:schemeClr val="accent6">
                    <a:lumMod val="50000"/>
                  </a:schemeClr>
                </a:solidFill>
                <a:latin typeface="Calibri" panose="020F0502020204030204" pitchFamily="34" charset="0"/>
                <a:ea typeface="等线" panose="02010600030101010101" pitchFamily="2" charset="-122"/>
                <a:cs typeface="Calibri" panose="020F0502020204030204" pitchFamily="34" charset="0"/>
              </a:endParaRPr>
            </a:p>
          </p:txBody>
        </p:sp>
        <p:sp>
          <p:nvSpPr>
            <p:cNvPr id="62" name="云形 43">
              <a:extLst>
                <a:ext uri="{FF2B5EF4-FFF2-40B4-BE49-F238E27FC236}">
                  <a16:creationId xmlns="" xmlns:a16="http://schemas.microsoft.com/office/drawing/2014/main" id="{606DE7BE-9C4D-5798-7923-4D66C552E923}"/>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kern="0">
                <a:solidFill>
                  <a:schemeClr val="accent6">
                    <a:lumMod val="50000"/>
                  </a:schemeClr>
                </a:solidFill>
                <a:latin typeface="Calibri" panose="020F0502020204030204" pitchFamily="34" charset="0"/>
                <a:ea typeface="等线" panose="02010600030101010101" pitchFamily="2" charset="-122"/>
                <a:cs typeface="Calibri" panose="020F0502020204030204" pitchFamily="34" charset="0"/>
              </a:endParaRPr>
            </a:p>
          </p:txBody>
        </p:sp>
      </p:grpSp>
      <p:grpSp>
        <p:nvGrpSpPr>
          <p:cNvPr id="63" name="组合 44">
            <a:extLst>
              <a:ext uri="{FF2B5EF4-FFF2-40B4-BE49-F238E27FC236}">
                <a16:creationId xmlns="" xmlns:a16="http://schemas.microsoft.com/office/drawing/2014/main" id="{C3E9D07E-B908-ABB9-6D62-16AAF66393FB}"/>
              </a:ext>
            </a:extLst>
          </p:cNvPr>
          <p:cNvGrpSpPr/>
          <p:nvPr/>
        </p:nvGrpSpPr>
        <p:grpSpPr>
          <a:xfrm>
            <a:off x="2556826" y="2342427"/>
            <a:ext cx="2047480" cy="1309343"/>
            <a:chOff x="8985779" y="3960837"/>
            <a:chExt cx="2199915" cy="1406823"/>
          </a:xfrm>
          <a:solidFill>
            <a:schemeClr val="accent3">
              <a:lumMod val="40000"/>
              <a:lumOff val="60000"/>
            </a:schemeClr>
          </a:solidFill>
        </p:grpSpPr>
        <p:sp>
          <p:nvSpPr>
            <p:cNvPr id="64" name="云形 45">
              <a:extLst>
                <a:ext uri="{FF2B5EF4-FFF2-40B4-BE49-F238E27FC236}">
                  <a16:creationId xmlns="" xmlns:a16="http://schemas.microsoft.com/office/drawing/2014/main" id="{11F60E04-8E6A-8878-DEAA-2135820649E0}"/>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65" name="云形 46">
              <a:extLst>
                <a:ext uri="{FF2B5EF4-FFF2-40B4-BE49-F238E27FC236}">
                  <a16:creationId xmlns="" xmlns:a16="http://schemas.microsoft.com/office/drawing/2014/main" id="{45606838-5644-FF33-517B-0918526471F4}"/>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grpSp>
        <p:nvGrpSpPr>
          <p:cNvPr id="66" name="组合 47">
            <a:extLst>
              <a:ext uri="{FF2B5EF4-FFF2-40B4-BE49-F238E27FC236}">
                <a16:creationId xmlns="" xmlns:a16="http://schemas.microsoft.com/office/drawing/2014/main" id="{27C5766C-B23B-C94F-E94D-9E8FC4C3557E}"/>
              </a:ext>
            </a:extLst>
          </p:cNvPr>
          <p:cNvGrpSpPr/>
          <p:nvPr/>
        </p:nvGrpSpPr>
        <p:grpSpPr>
          <a:xfrm>
            <a:off x="2985303" y="955684"/>
            <a:ext cx="2047480" cy="1309343"/>
            <a:chOff x="8985779" y="3960837"/>
            <a:chExt cx="2199915" cy="1406823"/>
          </a:xfrm>
          <a:solidFill>
            <a:schemeClr val="accent2">
              <a:lumMod val="20000"/>
              <a:lumOff val="80000"/>
            </a:schemeClr>
          </a:solidFill>
        </p:grpSpPr>
        <p:sp>
          <p:nvSpPr>
            <p:cNvPr id="67" name="云形 48">
              <a:extLst>
                <a:ext uri="{FF2B5EF4-FFF2-40B4-BE49-F238E27FC236}">
                  <a16:creationId xmlns="" xmlns:a16="http://schemas.microsoft.com/office/drawing/2014/main" id="{BD85BD8A-FB19-6532-1BB4-420344EB2375}"/>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68" name="云形 49">
              <a:extLst>
                <a:ext uri="{FF2B5EF4-FFF2-40B4-BE49-F238E27FC236}">
                  <a16:creationId xmlns="" xmlns:a16="http://schemas.microsoft.com/office/drawing/2014/main" id="{8CEF75DA-7F8F-76BA-1E41-542DEEE0F096}"/>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grpSp>
        <p:nvGrpSpPr>
          <p:cNvPr id="69" name="组合 50">
            <a:extLst>
              <a:ext uri="{FF2B5EF4-FFF2-40B4-BE49-F238E27FC236}">
                <a16:creationId xmlns="" xmlns:a16="http://schemas.microsoft.com/office/drawing/2014/main" id="{74017B91-31A5-7C29-AD72-E580744F284D}"/>
              </a:ext>
            </a:extLst>
          </p:cNvPr>
          <p:cNvGrpSpPr/>
          <p:nvPr/>
        </p:nvGrpSpPr>
        <p:grpSpPr>
          <a:xfrm>
            <a:off x="4680377" y="2066060"/>
            <a:ext cx="2047480" cy="1309343"/>
            <a:chOff x="8985779" y="3960837"/>
            <a:chExt cx="2199915" cy="1406823"/>
          </a:xfrm>
          <a:solidFill>
            <a:schemeClr val="accent4">
              <a:lumMod val="20000"/>
              <a:lumOff val="80000"/>
            </a:schemeClr>
          </a:solidFill>
        </p:grpSpPr>
        <p:sp>
          <p:nvSpPr>
            <p:cNvPr id="70" name="云形 51">
              <a:extLst>
                <a:ext uri="{FF2B5EF4-FFF2-40B4-BE49-F238E27FC236}">
                  <a16:creationId xmlns="" xmlns:a16="http://schemas.microsoft.com/office/drawing/2014/main" id="{B8062C35-A943-F30C-3024-AD0D106E5DD4}"/>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71" name="云形 52">
              <a:extLst>
                <a:ext uri="{FF2B5EF4-FFF2-40B4-BE49-F238E27FC236}">
                  <a16:creationId xmlns="" xmlns:a16="http://schemas.microsoft.com/office/drawing/2014/main" id="{AB6B9627-20AD-53E6-5CDC-376A497D0455}"/>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grpSp>
        <p:nvGrpSpPr>
          <p:cNvPr id="72" name="组合 53">
            <a:extLst>
              <a:ext uri="{FF2B5EF4-FFF2-40B4-BE49-F238E27FC236}">
                <a16:creationId xmlns="" xmlns:a16="http://schemas.microsoft.com/office/drawing/2014/main" id="{1C5B9E20-CD52-2153-AAFC-D34F0F4A8E88}"/>
              </a:ext>
            </a:extLst>
          </p:cNvPr>
          <p:cNvGrpSpPr/>
          <p:nvPr/>
        </p:nvGrpSpPr>
        <p:grpSpPr>
          <a:xfrm>
            <a:off x="5537238" y="339503"/>
            <a:ext cx="2489774" cy="1612918"/>
            <a:chOff x="8985779" y="3960837"/>
            <a:chExt cx="2199915" cy="1406823"/>
          </a:xfrm>
          <a:solidFill>
            <a:schemeClr val="accent6">
              <a:lumMod val="20000"/>
              <a:lumOff val="80000"/>
            </a:schemeClr>
          </a:solidFill>
        </p:grpSpPr>
        <p:sp>
          <p:nvSpPr>
            <p:cNvPr id="73" name="云形 54">
              <a:extLst>
                <a:ext uri="{FF2B5EF4-FFF2-40B4-BE49-F238E27FC236}">
                  <a16:creationId xmlns="" xmlns:a16="http://schemas.microsoft.com/office/drawing/2014/main" id="{DE9E9A67-8355-D7FA-E1FF-9F7DF3426AFD}"/>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74" name="云形 55">
              <a:extLst>
                <a:ext uri="{FF2B5EF4-FFF2-40B4-BE49-F238E27FC236}">
                  <a16:creationId xmlns="" xmlns:a16="http://schemas.microsoft.com/office/drawing/2014/main" id="{A3D540E4-AE22-3733-45B8-7274013C00BA}"/>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grpSp>
        <p:nvGrpSpPr>
          <p:cNvPr id="75" name="组合 38">
            <a:extLst>
              <a:ext uri="{FF2B5EF4-FFF2-40B4-BE49-F238E27FC236}">
                <a16:creationId xmlns="" xmlns:a16="http://schemas.microsoft.com/office/drawing/2014/main" id="{5A1DA801-19AD-6BE9-48A4-AFC22DBF9A86}"/>
              </a:ext>
            </a:extLst>
          </p:cNvPr>
          <p:cNvGrpSpPr/>
          <p:nvPr/>
        </p:nvGrpSpPr>
        <p:grpSpPr>
          <a:xfrm>
            <a:off x="214461" y="2485630"/>
            <a:ext cx="2047480" cy="1309343"/>
            <a:chOff x="8985779" y="3960837"/>
            <a:chExt cx="2199915" cy="1406823"/>
          </a:xfrm>
          <a:solidFill>
            <a:schemeClr val="accent2">
              <a:lumMod val="40000"/>
              <a:lumOff val="60000"/>
            </a:schemeClr>
          </a:solidFill>
        </p:grpSpPr>
        <p:sp>
          <p:nvSpPr>
            <p:cNvPr id="76" name="云形 39">
              <a:extLst>
                <a:ext uri="{FF2B5EF4-FFF2-40B4-BE49-F238E27FC236}">
                  <a16:creationId xmlns="" xmlns:a16="http://schemas.microsoft.com/office/drawing/2014/main" id="{4A142F50-FAD8-1798-C2A8-1BD128FA99E8}"/>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77" name="云形 40">
              <a:extLst>
                <a:ext uri="{FF2B5EF4-FFF2-40B4-BE49-F238E27FC236}">
                  <a16:creationId xmlns="" xmlns:a16="http://schemas.microsoft.com/office/drawing/2014/main" id="{1AE58B76-15D8-6C69-55D3-039893650866}"/>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sp>
        <p:nvSpPr>
          <p:cNvPr id="78" name="六角星 32">
            <a:extLst>
              <a:ext uri="{FF2B5EF4-FFF2-40B4-BE49-F238E27FC236}">
                <a16:creationId xmlns="" xmlns:a16="http://schemas.microsoft.com/office/drawing/2014/main" id="{6C815743-61E3-74C4-F75F-F61FE5896A8F}"/>
              </a:ext>
            </a:extLst>
          </p:cNvPr>
          <p:cNvSpPr/>
          <p:nvPr/>
        </p:nvSpPr>
        <p:spPr>
          <a:xfrm>
            <a:off x="427794" y="2323306"/>
            <a:ext cx="489175" cy="520336"/>
          </a:xfrm>
          <a:prstGeom prst="star6">
            <a:avLst>
              <a:gd name="adj" fmla="val 39979"/>
              <a:gd name="hf" fmla="val 115470"/>
            </a:avLst>
          </a:prstGeom>
          <a:solidFill>
            <a:srgbClr val="84AEF1"/>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01</a:t>
            </a:r>
            <a:endParaRPr lang="zh-CN" altLang="en-US" sz="1500" b="1" dirty="0">
              <a:solidFill>
                <a:schemeClr val="accent6">
                  <a:lumMod val="50000"/>
                </a:schemeClr>
              </a:solidFill>
              <a:latin typeface="等线" panose="020F0502020204030204"/>
              <a:ea typeface="等线" panose="02010600030101010101" pitchFamily="2" charset="-122"/>
            </a:endParaRPr>
          </a:p>
        </p:txBody>
      </p:sp>
      <p:sp>
        <p:nvSpPr>
          <p:cNvPr id="79" name="文本框 21">
            <a:extLst>
              <a:ext uri="{FF2B5EF4-FFF2-40B4-BE49-F238E27FC236}">
                <a16:creationId xmlns="" xmlns:a16="http://schemas.microsoft.com/office/drawing/2014/main" id="{76523D6C-2A49-9C9D-8BC6-1ECDFF398B92}"/>
              </a:ext>
            </a:extLst>
          </p:cNvPr>
          <p:cNvSpPr txBox="1"/>
          <p:nvPr/>
        </p:nvSpPr>
        <p:spPr>
          <a:xfrm>
            <a:off x="323896" y="57605"/>
            <a:ext cx="5824792" cy="923330"/>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algn="ctr"/>
            <a:r>
              <a:rPr lang="en-US" altLang="zh-CN" sz="2700" dirty="0">
                <a:solidFill>
                  <a:srgbClr val="539469"/>
                </a:solidFill>
                <a:latin typeface="Calibri" panose="020F0502020204030204" pitchFamily="34" charset="0"/>
                <a:cs typeface="Calibri" panose="020F0502020204030204" pitchFamily="34" charset="0"/>
              </a:rPr>
              <a:t>NV2: </a:t>
            </a:r>
            <a:r>
              <a:rPr lang="vi-VN" altLang="zh-CN" sz="2700" dirty="0">
                <a:solidFill>
                  <a:srgbClr val="539469"/>
                </a:solidFill>
                <a:latin typeface="Calibri" panose="020F0502020204030204" pitchFamily="34" charset="0"/>
                <a:cs typeface="Calibri" panose="020F0502020204030204" pitchFamily="34" charset="0"/>
              </a:rPr>
              <a:t>XÁC ĐỊNH </a:t>
            </a:r>
            <a:r>
              <a:rPr lang="en-US" altLang="zh-CN" sz="2700" dirty="0">
                <a:solidFill>
                  <a:srgbClr val="539469"/>
                </a:solidFill>
                <a:latin typeface="Calibri" panose="020F0502020204030204" pitchFamily="34" charset="0"/>
                <a:cs typeface="Calibri" panose="020F0502020204030204" pitchFamily="34" charset="0"/>
              </a:rPr>
              <a:t>NHỮNG YÊU CẦU ĐỂ THÍCH ỨNG VỚI SỰ THAY ĐỔI</a:t>
            </a:r>
            <a:endParaRPr lang="zh-CN" altLang="en-US" sz="2700" dirty="0">
              <a:solidFill>
                <a:srgbClr val="539469"/>
              </a:solidFill>
              <a:latin typeface="Calibri" panose="020F0502020204030204" pitchFamily="34" charset="0"/>
              <a:cs typeface="Calibri" panose="020F0502020204030204" pitchFamily="34" charset="0"/>
            </a:endParaRPr>
          </a:p>
        </p:txBody>
      </p:sp>
      <p:grpSp>
        <p:nvGrpSpPr>
          <p:cNvPr id="80" name="组合 22">
            <a:extLst>
              <a:ext uri="{FF2B5EF4-FFF2-40B4-BE49-F238E27FC236}">
                <a16:creationId xmlns="" xmlns:a16="http://schemas.microsoft.com/office/drawing/2014/main" id="{859BE932-07D2-3F9A-804E-19FE1F4514B2}"/>
              </a:ext>
            </a:extLst>
          </p:cNvPr>
          <p:cNvGrpSpPr/>
          <p:nvPr/>
        </p:nvGrpSpPr>
        <p:grpSpPr>
          <a:xfrm>
            <a:off x="8017166" y="3976323"/>
            <a:ext cx="1073046" cy="686202"/>
            <a:chOff x="392658" y="3679279"/>
            <a:chExt cx="1466266" cy="937662"/>
          </a:xfrm>
        </p:grpSpPr>
        <p:grpSp>
          <p:nvGrpSpPr>
            <p:cNvPr id="81" name="组合 23">
              <a:extLst>
                <a:ext uri="{FF2B5EF4-FFF2-40B4-BE49-F238E27FC236}">
                  <a16:creationId xmlns="" xmlns:a16="http://schemas.microsoft.com/office/drawing/2014/main" id="{34185A6F-A7A9-629B-FA5A-A5DD4438C764}"/>
                </a:ext>
              </a:extLst>
            </p:cNvPr>
            <p:cNvGrpSpPr/>
            <p:nvPr/>
          </p:nvGrpSpPr>
          <p:grpSpPr>
            <a:xfrm>
              <a:off x="392658" y="3679279"/>
              <a:ext cx="1466266" cy="937662"/>
              <a:chOff x="1281153" y="5632171"/>
              <a:chExt cx="1466266" cy="937662"/>
            </a:xfrm>
          </p:grpSpPr>
          <p:sp>
            <p:nvSpPr>
              <p:cNvPr id="83" name="云形 25">
                <a:extLst>
                  <a:ext uri="{FF2B5EF4-FFF2-40B4-BE49-F238E27FC236}">
                    <a16:creationId xmlns="" xmlns:a16="http://schemas.microsoft.com/office/drawing/2014/main" id="{49B53599-C3F8-BAA2-8551-FD37BDAE59AA}"/>
                  </a:ext>
                </a:extLst>
              </p:cNvPr>
              <p:cNvSpPr/>
              <p:nvPr/>
            </p:nvSpPr>
            <p:spPr>
              <a:xfrm>
                <a:off x="1281153" y="5632171"/>
                <a:ext cx="1466266" cy="937662"/>
              </a:xfrm>
              <a:prstGeom prst="cloud">
                <a:avLst/>
              </a:prstGeom>
              <a:solidFill>
                <a:sysClr val="window" lastClr="FFFFFF"/>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84" name="云形 26">
                <a:extLst>
                  <a:ext uri="{FF2B5EF4-FFF2-40B4-BE49-F238E27FC236}">
                    <a16:creationId xmlns="" xmlns:a16="http://schemas.microsoft.com/office/drawing/2014/main" id="{42EC89AA-F620-4CB3-1BD5-B0021E687C97}"/>
                  </a:ext>
                </a:extLst>
              </p:cNvPr>
              <p:cNvSpPr/>
              <p:nvPr/>
            </p:nvSpPr>
            <p:spPr>
              <a:xfrm>
                <a:off x="1414367" y="5706781"/>
                <a:ext cx="1199837" cy="767283"/>
              </a:xfrm>
              <a:prstGeom prst="cloud">
                <a:avLst/>
              </a:prstGeom>
              <a:no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pic>
          <p:nvPicPr>
            <p:cNvPr id="82" name="图片 24">
              <a:extLst>
                <a:ext uri="{FF2B5EF4-FFF2-40B4-BE49-F238E27FC236}">
                  <a16:creationId xmlns="" xmlns:a16="http://schemas.microsoft.com/office/drawing/2014/main" id="{AADC0B1B-2194-B45B-C3CE-F5053D3EF5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85" name="组合 18">
            <a:extLst>
              <a:ext uri="{FF2B5EF4-FFF2-40B4-BE49-F238E27FC236}">
                <a16:creationId xmlns="" xmlns:a16="http://schemas.microsoft.com/office/drawing/2014/main" id="{B3C9A54F-CEC4-5F4A-0CBF-0EDB8CB08729}"/>
              </a:ext>
            </a:extLst>
          </p:cNvPr>
          <p:cNvGrpSpPr/>
          <p:nvPr/>
        </p:nvGrpSpPr>
        <p:grpSpPr>
          <a:xfrm>
            <a:off x="784982" y="4105136"/>
            <a:ext cx="633300" cy="404989"/>
            <a:chOff x="1281153" y="5632171"/>
            <a:chExt cx="1466266" cy="937662"/>
          </a:xfrm>
        </p:grpSpPr>
        <p:sp>
          <p:nvSpPr>
            <p:cNvPr id="86" name="云形 19">
              <a:extLst>
                <a:ext uri="{FF2B5EF4-FFF2-40B4-BE49-F238E27FC236}">
                  <a16:creationId xmlns="" xmlns:a16="http://schemas.microsoft.com/office/drawing/2014/main" id="{13962D6B-E362-5E57-BBC8-3CA20E7645BA}"/>
                </a:ext>
              </a:extLst>
            </p:cNvPr>
            <p:cNvSpPr/>
            <p:nvPr/>
          </p:nvSpPr>
          <p:spPr>
            <a:xfrm>
              <a:off x="1281153" y="5632171"/>
              <a:ext cx="1466266" cy="937662"/>
            </a:xfrm>
            <a:prstGeom prst="cloud">
              <a:avLst/>
            </a:prstGeom>
            <a:solidFill>
              <a:sysClr val="window" lastClr="FFFFFF"/>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87" name="云形 20">
              <a:extLst>
                <a:ext uri="{FF2B5EF4-FFF2-40B4-BE49-F238E27FC236}">
                  <a16:creationId xmlns="" xmlns:a16="http://schemas.microsoft.com/office/drawing/2014/main" id="{BAB26E86-CB5B-C47B-EA5B-206004C47574}"/>
                </a:ext>
              </a:extLst>
            </p:cNvPr>
            <p:cNvSpPr/>
            <p:nvPr/>
          </p:nvSpPr>
          <p:spPr>
            <a:xfrm>
              <a:off x="1414367" y="5706781"/>
              <a:ext cx="1199837" cy="767283"/>
            </a:xfrm>
            <a:prstGeom prst="cloud">
              <a:avLst/>
            </a:prstGeom>
            <a:no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sp>
        <p:nvSpPr>
          <p:cNvPr id="88" name="矩形 14">
            <a:extLst>
              <a:ext uri="{FF2B5EF4-FFF2-40B4-BE49-F238E27FC236}">
                <a16:creationId xmlns="" xmlns:a16="http://schemas.microsoft.com/office/drawing/2014/main" id="{9812B740-55F5-2F5D-CD81-421EB70FA2AA}"/>
              </a:ext>
            </a:extLst>
          </p:cNvPr>
          <p:cNvSpPr/>
          <p:nvPr/>
        </p:nvSpPr>
        <p:spPr>
          <a:xfrm>
            <a:off x="585493" y="3022234"/>
            <a:ext cx="1323536" cy="3416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900"/>
              </a:spcBef>
              <a:buClr>
                <a:srgbClr val="D34817">
                  <a:lumMod val="75000"/>
                </a:srgbClr>
              </a:buClr>
              <a:buSzPct val="85000"/>
            </a:pPr>
            <a:r>
              <a:rPr lang="en-US" dirty="0" err="1"/>
              <a:t>Sự</a:t>
            </a:r>
            <a:r>
              <a:rPr lang="en-US" dirty="0"/>
              <a:t> </a:t>
            </a:r>
            <a:r>
              <a:rPr lang="en-US" dirty="0" err="1"/>
              <a:t>tự</a:t>
            </a:r>
            <a:r>
              <a:rPr lang="en-US" dirty="0"/>
              <a:t> tin</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89" name="矩形 15">
            <a:extLst>
              <a:ext uri="{FF2B5EF4-FFF2-40B4-BE49-F238E27FC236}">
                <a16:creationId xmlns="" xmlns:a16="http://schemas.microsoft.com/office/drawing/2014/main" id="{0FF654D9-D1B1-30D7-7EAA-0E5225E864C5}"/>
              </a:ext>
            </a:extLst>
          </p:cNvPr>
          <p:cNvSpPr/>
          <p:nvPr/>
        </p:nvSpPr>
        <p:spPr>
          <a:xfrm>
            <a:off x="1002702" y="1422583"/>
            <a:ext cx="1266614" cy="3416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ts val="900"/>
              </a:spcBef>
              <a:buClr>
                <a:srgbClr val="D34817">
                  <a:lumMod val="75000"/>
                </a:srgbClr>
              </a:buClr>
              <a:buSzPct val="85000"/>
            </a:pPr>
            <a:r>
              <a:rPr lang="en-US" dirty="0" err="1"/>
              <a:t>Tự</a:t>
            </a:r>
            <a:r>
              <a:rPr lang="en-US" dirty="0"/>
              <a:t> </a:t>
            </a:r>
            <a:r>
              <a:rPr lang="en-US" dirty="0" err="1"/>
              <a:t>lập</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90" name="矩形 16">
            <a:extLst>
              <a:ext uri="{FF2B5EF4-FFF2-40B4-BE49-F238E27FC236}">
                <a16:creationId xmlns="" xmlns:a16="http://schemas.microsoft.com/office/drawing/2014/main" id="{D99686F9-E50E-CC88-DFF1-585B210A3DE7}"/>
              </a:ext>
            </a:extLst>
          </p:cNvPr>
          <p:cNvSpPr/>
          <p:nvPr/>
        </p:nvSpPr>
        <p:spPr>
          <a:xfrm>
            <a:off x="2968002" y="2618857"/>
            <a:ext cx="1566156"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dirty="0"/>
              <a:t>Vượt qua khó kh</a:t>
            </a:r>
            <a:r>
              <a:rPr lang="en-US" dirty="0"/>
              <a:t>ă</a:t>
            </a:r>
            <a:r>
              <a:rPr lang="vi-VN" dirty="0"/>
              <a:t>n</a:t>
            </a:r>
            <a:endParaRPr lang="x-none" dirty="0">
              <a:solidFill>
                <a:schemeClr val="accent6">
                  <a:lumMod val="50000"/>
                </a:schemeClr>
              </a:solidFill>
              <a:latin typeface="Calibri" panose="020F0502020204030204" pitchFamily="34" charset="0"/>
              <a:cs typeface="Calibri" panose="020F0502020204030204" pitchFamily="34" charset="0"/>
            </a:endParaRPr>
          </a:p>
        </p:txBody>
      </p:sp>
      <p:sp>
        <p:nvSpPr>
          <p:cNvPr id="91" name="矩形 17">
            <a:extLst>
              <a:ext uri="{FF2B5EF4-FFF2-40B4-BE49-F238E27FC236}">
                <a16:creationId xmlns="" xmlns:a16="http://schemas.microsoft.com/office/drawing/2014/main" id="{DE165AEF-C59C-87B0-44D4-2E6C9537C894}"/>
              </a:ext>
            </a:extLst>
          </p:cNvPr>
          <p:cNvSpPr/>
          <p:nvPr/>
        </p:nvSpPr>
        <p:spPr>
          <a:xfrm>
            <a:off x="3292671" y="1236988"/>
            <a:ext cx="1322342" cy="5909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ts val="900"/>
              </a:spcBef>
              <a:buClr>
                <a:srgbClr val="D34817">
                  <a:lumMod val="75000"/>
                </a:srgbClr>
              </a:buClr>
              <a:buSzPct val="85000"/>
            </a:pPr>
            <a:r>
              <a:rPr lang="en-US"/>
              <a:t>Suy</a:t>
            </a:r>
            <a:r>
              <a:rPr lang="en-US" dirty="0"/>
              <a:t> </a:t>
            </a:r>
            <a:r>
              <a:rPr lang="en-US" dirty="0" err="1"/>
              <a:t>nghĩ</a:t>
            </a:r>
            <a:r>
              <a:rPr lang="en-US" dirty="0"/>
              <a:t> </a:t>
            </a:r>
            <a:r>
              <a:rPr lang="en-US" dirty="0" err="1"/>
              <a:t>tích</a:t>
            </a:r>
            <a:r>
              <a:rPr lang="en-US" dirty="0"/>
              <a:t> </a:t>
            </a:r>
            <a:r>
              <a:rPr lang="en-US" dirty="0" err="1"/>
              <a:t>cực</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92" name="矩形 30">
            <a:extLst>
              <a:ext uri="{FF2B5EF4-FFF2-40B4-BE49-F238E27FC236}">
                <a16:creationId xmlns="" xmlns:a16="http://schemas.microsoft.com/office/drawing/2014/main" id="{C15E6862-C565-61C4-6C04-E3882A51F490}"/>
              </a:ext>
            </a:extLst>
          </p:cNvPr>
          <p:cNvSpPr/>
          <p:nvPr/>
        </p:nvSpPr>
        <p:spPr>
          <a:xfrm>
            <a:off x="5073476" y="2379749"/>
            <a:ext cx="1403376" cy="5909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900"/>
              </a:spcBef>
              <a:buClr>
                <a:srgbClr val="D34817">
                  <a:lumMod val="75000"/>
                </a:srgbClr>
              </a:buClr>
              <a:buSzPct val="85000"/>
            </a:pPr>
            <a:r>
              <a:rPr lang="en-US" dirty="0" err="1"/>
              <a:t>Mềm</a:t>
            </a:r>
            <a:r>
              <a:rPr lang="en-US" dirty="0"/>
              <a:t> </a:t>
            </a:r>
            <a:r>
              <a:rPr lang="en-US" dirty="0" err="1"/>
              <a:t>dẻo</a:t>
            </a:r>
            <a:r>
              <a:rPr lang="en-US" dirty="0"/>
              <a:t> </a:t>
            </a:r>
            <a:r>
              <a:rPr lang="en-US" dirty="0" err="1"/>
              <a:t>và</a:t>
            </a:r>
            <a:r>
              <a:rPr lang="en-US" dirty="0"/>
              <a:t> </a:t>
            </a:r>
            <a:r>
              <a:rPr lang="en-US" dirty="0" err="1"/>
              <a:t>linh</a:t>
            </a:r>
            <a:r>
              <a:rPr lang="en-US" dirty="0"/>
              <a:t> </a:t>
            </a:r>
            <a:r>
              <a:rPr lang="en-US" dirty="0" err="1"/>
              <a:t>hoạt</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93" name="矩形 31">
            <a:extLst>
              <a:ext uri="{FF2B5EF4-FFF2-40B4-BE49-F238E27FC236}">
                <a16:creationId xmlns="" xmlns:a16="http://schemas.microsoft.com/office/drawing/2014/main" id="{C754C9D9-103D-578B-5939-52A8188428CF}"/>
              </a:ext>
            </a:extLst>
          </p:cNvPr>
          <p:cNvSpPr/>
          <p:nvPr/>
        </p:nvSpPr>
        <p:spPr>
          <a:xfrm>
            <a:off x="6119727" y="648675"/>
            <a:ext cx="1362931" cy="108952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900"/>
              </a:spcBef>
              <a:buClr>
                <a:srgbClr val="D34817">
                  <a:lumMod val="75000"/>
                </a:srgbClr>
              </a:buClr>
              <a:buSzPct val="85000"/>
            </a:pPr>
            <a:r>
              <a:rPr lang="en-US" dirty="0" err="1"/>
              <a:t>Kĩ</a:t>
            </a:r>
            <a:r>
              <a:rPr lang="en-US" dirty="0"/>
              <a:t> </a:t>
            </a:r>
            <a:r>
              <a:rPr lang="en-US" dirty="0" err="1"/>
              <a:t>năng</a:t>
            </a:r>
            <a:r>
              <a:rPr lang="en-US" dirty="0"/>
              <a:t> </a:t>
            </a:r>
            <a:r>
              <a:rPr lang="en-US" dirty="0" err="1"/>
              <a:t>ra</a:t>
            </a:r>
            <a:r>
              <a:rPr lang="en-US" dirty="0"/>
              <a:t> </a:t>
            </a:r>
            <a:r>
              <a:rPr lang="en-US" dirty="0" err="1"/>
              <a:t>quyết</a:t>
            </a:r>
            <a:r>
              <a:rPr lang="en-US" dirty="0"/>
              <a:t> </a:t>
            </a:r>
            <a:r>
              <a:rPr lang="en-US" dirty="0" err="1"/>
              <a:t>định</a:t>
            </a:r>
            <a:r>
              <a:rPr lang="en-US" dirty="0"/>
              <a:t> </a:t>
            </a:r>
            <a:r>
              <a:rPr lang="en-US" dirty="0" err="1"/>
              <a:t>và</a:t>
            </a:r>
            <a:r>
              <a:rPr lang="en-US" dirty="0"/>
              <a:t> </a:t>
            </a:r>
            <a:r>
              <a:rPr lang="en-US" dirty="0" err="1"/>
              <a:t>giải</a:t>
            </a:r>
            <a:r>
              <a:rPr lang="en-US" dirty="0"/>
              <a:t> </a:t>
            </a:r>
            <a:r>
              <a:rPr lang="en-US" dirty="0" err="1"/>
              <a:t>quyết</a:t>
            </a:r>
            <a:r>
              <a:rPr lang="en-US" dirty="0"/>
              <a:t> </a:t>
            </a:r>
            <a:r>
              <a:rPr lang="en-US" dirty="0" err="1"/>
              <a:t>vấn</a:t>
            </a:r>
            <a:r>
              <a:rPr lang="en-US" dirty="0"/>
              <a:t> </a:t>
            </a:r>
            <a:r>
              <a:rPr lang="en-US" dirty="0" err="1"/>
              <a:t>đề</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94" name="六角星 33">
            <a:extLst>
              <a:ext uri="{FF2B5EF4-FFF2-40B4-BE49-F238E27FC236}">
                <a16:creationId xmlns="" xmlns:a16="http://schemas.microsoft.com/office/drawing/2014/main" id="{14853649-48EC-2ABF-9F2C-B1A67A581426}"/>
              </a:ext>
            </a:extLst>
          </p:cNvPr>
          <p:cNvSpPr/>
          <p:nvPr/>
        </p:nvSpPr>
        <p:spPr>
          <a:xfrm>
            <a:off x="657211" y="773656"/>
            <a:ext cx="489175" cy="520336"/>
          </a:xfrm>
          <a:prstGeom prst="star6">
            <a:avLst>
              <a:gd name="adj" fmla="val 39979"/>
              <a:gd name="hf" fmla="val 115470"/>
            </a:avLst>
          </a:prstGeom>
          <a:solidFill>
            <a:srgbClr val="FFC52F"/>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02</a:t>
            </a:r>
            <a:endParaRPr lang="zh-CN" altLang="en-US" sz="1500" b="1" dirty="0">
              <a:solidFill>
                <a:schemeClr val="accent6">
                  <a:lumMod val="50000"/>
                </a:schemeClr>
              </a:solidFill>
              <a:latin typeface="等线" panose="020F0502020204030204"/>
              <a:ea typeface="等线" panose="02010600030101010101" pitchFamily="2" charset="-122"/>
            </a:endParaRPr>
          </a:p>
        </p:txBody>
      </p:sp>
      <p:sp>
        <p:nvSpPr>
          <p:cNvPr id="95" name="六角星 34">
            <a:extLst>
              <a:ext uri="{FF2B5EF4-FFF2-40B4-BE49-F238E27FC236}">
                <a16:creationId xmlns="" xmlns:a16="http://schemas.microsoft.com/office/drawing/2014/main" id="{A7EB2735-C40C-2251-BA29-28EFFF8F106D}"/>
              </a:ext>
            </a:extLst>
          </p:cNvPr>
          <p:cNvSpPr/>
          <p:nvPr/>
        </p:nvSpPr>
        <p:spPr>
          <a:xfrm>
            <a:off x="2468825" y="2644503"/>
            <a:ext cx="489175" cy="520336"/>
          </a:xfrm>
          <a:prstGeom prst="star6">
            <a:avLst>
              <a:gd name="adj" fmla="val 39979"/>
              <a:gd name="hf" fmla="val 115470"/>
            </a:avLst>
          </a:prstGeom>
          <a:solidFill>
            <a:srgbClr val="8ACFEA"/>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03</a:t>
            </a:r>
            <a:endParaRPr lang="zh-CN" altLang="en-US" sz="1500" b="1" dirty="0">
              <a:solidFill>
                <a:schemeClr val="accent6">
                  <a:lumMod val="50000"/>
                </a:schemeClr>
              </a:solidFill>
              <a:latin typeface="等线" panose="020F0502020204030204"/>
              <a:ea typeface="等线" panose="02010600030101010101" pitchFamily="2" charset="-122"/>
            </a:endParaRPr>
          </a:p>
        </p:txBody>
      </p:sp>
      <p:sp>
        <p:nvSpPr>
          <p:cNvPr id="96" name="六角星 35">
            <a:extLst>
              <a:ext uri="{FF2B5EF4-FFF2-40B4-BE49-F238E27FC236}">
                <a16:creationId xmlns="" xmlns:a16="http://schemas.microsoft.com/office/drawing/2014/main" id="{AC6177E1-EA85-CC54-FB81-3AB7263DAEA1}"/>
              </a:ext>
            </a:extLst>
          </p:cNvPr>
          <p:cNvSpPr/>
          <p:nvPr/>
        </p:nvSpPr>
        <p:spPr>
          <a:xfrm>
            <a:off x="3024710" y="927108"/>
            <a:ext cx="489175" cy="520336"/>
          </a:xfrm>
          <a:prstGeom prst="star6">
            <a:avLst>
              <a:gd name="adj" fmla="val 39979"/>
              <a:gd name="hf" fmla="val 115470"/>
            </a:avLst>
          </a:prstGeom>
          <a:solidFill>
            <a:srgbClr val="FF8203"/>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04</a:t>
            </a:r>
            <a:endParaRPr lang="zh-CN" altLang="en-US" sz="1500" b="1" dirty="0">
              <a:solidFill>
                <a:schemeClr val="accent6">
                  <a:lumMod val="50000"/>
                </a:schemeClr>
              </a:solidFill>
              <a:latin typeface="等线" panose="020F0502020204030204"/>
              <a:ea typeface="等线" panose="02010600030101010101" pitchFamily="2" charset="-122"/>
            </a:endParaRPr>
          </a:p>
        </p:txBody>
      </p:sp>
      <p:sp>
        <p:nvSpPr>
          <p:cNvPr id="97" name="六角星 36">
            <a:extLst>
              <a:ext uri="{FF2B5EF4-FFF2-40B4-BE49-F238E27FC236}">
                <a16:creationId xmlns="" xmlns:a16="http://schemas.microsoft.com/office/drawing/2014/main" id="{C7FF6F01-FD5B-CEE5-6AB6-959EC0C6FBAA}"/>
              </a:ext>
            </a:extLst>
          </p:cNvPr>
          <p:cNvSpPr/>
          <p:nvPr/>
        </p:nvSpPr>
        <p:spPr>
          <a:xfrm>
            <a:off x="4615326" y="2183826"/>
            <a:ext cx="489175" cy="520336"/>
          </a:xfrm>
          <a:prstGeom prst="star6">
            <a:avLst>
              <a:gd name="adj" fmla="val 39979"/>
              <a:gd name="hf" fmla="val 115470"/>
            </a:avLst>
          </a:prstGeom>
          <a:solidFill>
            <a:srgbClr val="84AEF1"/>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05</a:t>
            </a:r>
            <a:endParaRPr lang="zh-CN" altLang="en-US" sz="1500" b="1" dirty="0">
              <a:solidFill>
                <a:schemeClr val="accent6">
                  <a:lumMod val="50000"/>
                </a:schemeClr>
              </a:solidFill>
              <a:latin typeface="等线" panose="020F0502020204030204"/>
              <a:ea typeface="等线" panose="02010600030101010101" pitchFamily="2" charset="-122"/>
            </a:endParaRPr>
          </a:p>
        </p:txBody>
      </p:sp>
      <p:sp>
        <p:nvSpPr>
          <p:cNvPr id="98" name="六角星 37">
            <a:extLst>
              <a:ext uri="{FF2B5EF4-FFF2-40B4-BE49-F238E27FC236}">
                <a16:creationId xmlns="" xmlns:a16="http://schemas.microsoft.com/office/drawing/2014/main" id="{6102FE6B-54C5-E180-F664-A2FB774619C0}"/>
              </a:ext>
            </a:extLst>
          </p:cNvPr>
          <p:cNvSpPr/>
          <p:nvPr/>
        </p:nvSpPr>
        <p:spPr>
          <a:xfrm>
            <a:off x="5464721" y="716652"/>
            <a:ext cx="489175" cy="520336"/>
          </a:xfrm>
          <a:prstGeom prst="star6">
            <a:avLst>
              <a:gd name="adj" fmla="val 39979"/>
              <a:gd name="hf" fmla="val 115470"/>
            </a:avLst>
          </a:prstGeom>
          <a:solidFill>
            <a:srgbClr val="8ACFEA"/>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06</a:t>
            </a:r>
            <a:endParaRPr lang="zh-CN" altLang="en-US" sz="1500" b="1" dirty="0">
              <a:solidFill>
                <a:schemeClr val="accent6">
                  <a:lumMod val="50000"/>
                </a:schemeClr>
              </a:solidFill>
              <a:latin typeface="等线" panose="020F0502020204030204"/>
              <a:ea typeface="等线" panose="02010600030101010101" pitchFamily="2" charset="-122"/>
            </a:endParaRPr>
          </a:p>
        </p:txBody>
      </p:sp>
      <p:grpSp>
        <p:nvGrpSpPr>
          <p:cNvPr id="99" name="组合 50">
            <a:extLst>
              <a:ext uri="{FF2B5EF4-FFF2-40B4-BE49-F238E27FC236}">
                <a16:creationId xmlns="" xmlns:a16="http://schemas.microsoft.com/office/drawing/2014/main" id="{9E117A0E-BBFD-B2C5-B9EF-329A98F1F56F}"/>
              </a:ext>
            </a:extLst>
          </p:cNvPr>
          <p:cNvGrpSpPr/>
          <p:nvPr/>
        </p:nvGrpSpPr>
        <p:grpSpPr>
          <a:xfrm>
            <a:off x="5960151" y="3212969"/>
            <a:ext cx="2047480" cy="1309343"/>
            <a:chOff x="8985779" y="3960837"/>
            <a:chExt cx="2199915" cy="1406823"/>
          </a:xfrm>
          <a:solidFill>
            <a:schemeClr val="accent6">
              <a:lumMod val="40000"/>
              <a:lumOff val="60000"/>
            </a:schemeClr>
          </a:solidFill>
        </p:grpSpPr>
        <p:sp>
          <p:nvSpPr>
            <p:cNvPr id="100" name="云形 51">
              <a:extLst>
                <a:ext uri="{FF2B5EF4-FFF2-40B4-BE49-F238E27FC236}">
                  <a16:creationId xmlns="" xmlns:a16="http://schemas.microsoft.com/office/drawing/2014/main" id="{05DA6742-79DC-7C4E-2DBF-CCCF577F3340}"/>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101" name="云形 52">
              <a:extLst>
                <a:ext uri="{FF2B5EF4-FFF2-40B4-BE49-F238E27FC236}">
                  <a16:creationId xmlns="" xmlns:a16="http://schemas.microsoft.com/office/drawing/2014/main" id="{54EC0E26-1DF5-9640-FEB5-24D6B3ECF235}"/>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grpSp>
        <p:nvGrpSpPr>
          <p:cNvPr id="102" name="组合 53">
            <a:extLst>
              <a:ext uri="{FF2B5EF4-FFF2-40B4-BE49-F238E27FC236}">
                <a16:creationId xmlns="" xmlns:a16="http://schemas.microsoft.com/office/drawing/2014/main" id="{F0B9F2DE-EDF4-CE56-3982-9AB79D328768}"/>
              </a:ext>
            </a:extLst>
          </p:cNvPr>
          <p:cNvGrpSpPr/>
          <p:nvPr/>
        </p:nvGrpSpPr>
        <p:grpSpPr>
          <a:xfrm>
            <a:off x="6974829" y="1861680"/>
            <a:ext cx="2047480" cy="1309343"/>
            <a:chOff x="8985779" y="3960837"/>
            <a:chExt cx="2199915" cy="1406823"/>
          </a:xfrm>
          <a:solidFill>
            <a:schemeClr val="accent1">
              <a:lumMod val="40000"/>
              <a:lumOff val="60000"/>
            </a:schemeClr>
          </a:solidFill>
        </p:grpSpPr>
        <p:sp>
          <p:nvSpPr>
            <p:cNvPr id="103" name="云形 54">
              <a:extLst>
                <a:ext uri="{FF2B5EF4-FFF2-40B4-BE49-F238E27FC236}">
                  <a16:creationId xmlns="" xmlns:a16="http://schemas.microsoft.com/office/drawing/2014/main" id="{4B25DAD4-6ADE-8FFD-9356-92504FDDED4E}"/>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104" name="云形 55">
              <a:extLst>
                <a:ext uri="{FF2B5EF4-FFF2-40B4-BE49-F238E27FC236}">
                  <a16:creationId xmlns="" xmlns:a16="http://schemas.microsoft.com/office/drawing/2014/main" id="{FE350B77-D32D-8C5B-2295-D83120339D61}"/>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sp>
        <p:nvSpPr>
          <p:cNvPr id="105" name="矩形 30">
            <a:extLst>
              <a:ext uri="{FF2B5EF4-FFF2-40B4-BE49-F238E27FC236}">
                <a16:creationId xmlns="" xmlns:a16="http://schemas.microsoft.com/office/drawing/2014/main" id="{AB52CBEE-7448-9954-4456-96A6D0DCD3F3}"/>
              </a:ext>
            </a:extLst>
          </p:cNvPr>
          <p:cNvSpPr/>
          <p:nvPr/>
        </p:nvSpPr>
        <p:spPr>
          <a:xfrm>
            <a:off x="6381975" y="3632590"/>
            <a:ext cx="1141628" cy="3416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ts val="900"/>
              </a:spcBef>
              <a:buClr>
                <a:srgbClr val="D34817">
                  <a:lumMod val="75000"/>
                </a:srgbClr>
              </a:buClr>
              <a:buSzPct val="85000"/>
            </a:pPr>
            <a:r>
              <a:rPr lang="en-US" altLang="zh-CN" dirty="0">
                <a:solidFill>
                  <a:schemeClr val="accent6">
                    <a:lumMod val="50000"/>
                  </a:schemeClr>
                </a:solidFill>
                <a:latin typeface="Calibri" panose="020F0502020204030204" pitchFamily="34" charset="0"/>
                <a:cs typeface="Calibri" panose="020F0502020204030204" pitchFamily="34" charset="0"/>
              </a:rPr>
              <a:t>,…</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106" name="矩形 31">
            <a:extLst>
              <a:ext uri="{FF2B5EF4-FFF2-40B4-BE49-F238E27FC236}">
                <a16:creationId xmlns="" xmlns:a16="http://schemas.microsoft.com/office/drawing/2014/main" id="{774B90C9-9E72-825D-2E54-4B0B29E20A48}"/>
              </a:ext>
            </a:extLst>
          </p:cNvPr>
          <p:cNvSpPr/>
          <p:nvPr/>
        </p:nvSpPr>
        <p:spPr>
          <a:xfrm>
            <a:off x="7499594" y="2106382"/>
            <a:ext cx="1234461" cy="8402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900"/>
              </a:spcBef>
              <a:buClr>
                <a:srgbClr val="D34817">
                  <a:lumMod val="75000"/>
                </a:srgbClr>
              </a:buClr>
              <a:buSzPct val="85000"/>
            </a:pPr>
            <a:r>
              <a:rPr lang="en-US" dirty="0" err="1"/>
              <a:t>Kĩ</a:t>
            </a:r>
            <a:r>
              <a:rPr lang="en-US" dirty="0"/>
              <a:t> </a:t>
            </a:r>
            <a:r>
              <a:rPr lang="en-US" dirty="0" err="1"/>
              <a:t>năng</a:t>
            </a:r>
            <a:r>
              <a:rPr lang="en-US" dirty="0"/>
              <a:t> </a:t>
            </a:r>
            <a:r>
              <a:rPr lang="en-US" dirty="0" err="1"/>
              <a:t>quản</a:t>
            </a:r>
            <a:r>
              <a:rPr lang="en-US" dirty="0"/>
              <a:t> </a:t>
            </a:r>
            <a:r>
              <a:rPr lang="en-US" dirty="0" err="1"/>
              <a:t>lí</a:t>
            </a:r>
            <a:r>
              <a:rPr lang="en-US" dirty="0"/>
              <a:t> </a:t>
            </a:r>
            <a:r>
              <a:rPr lang="en-US" dirty="0" err="1"/>
              <a:t>cảm</a:t>
            </a:r>
            <a:r>
              <a:rPr lang="en-US" dirty="0"/>
              <a:t> </a:t>
            </a:r>
            <a:r>
              <a:rPr lang="en-US" dirty="0" err="1"/>
              <a:t>xúc</a:t>
            </a:r>
            <a:r>
              <a:rPr lang="en-US" dirty="0"/>
              <a:t>.</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107" name="六角星 36">
            <a:extLst>
              <a:ext uri="{FF2B5EF4-FFF2-40B4-BE49-F238E27FC236}">
                <a16:creationId xmlns="" xmlns:a16="http://schemas.microsoft.com/office/drawing/2014/main" id="{7CEBFCD9-0733-1780-3C94-871CABEC0077}"/>
              </a:ext>
            </a:extLst>
          </p:cNvPr>
          <p:cNvSpPr/>
          <p:nvPr/>
        </p:nvSpPr>
        <p:spPr>
          <a:xfrm>
            <a:off x="5904636" y="3476571"/>
            <a:ext cx="489175" cy="520336"/>
          </a:xfrm>
          <a:prstGeom prst="star6">
            <a:avLst>
              <a:gd name="adj" fmla="val 39979"/>
              <a:gd name="hf" fmla="val 115470"/>
            </a:avLst>
          </a:prstGeom>
          <a:solidFill>
            <a:srgbClr val="84AEF1"/>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08</a:t>
            </a:r>
            <a:endParaRPr lang="zh-CN" altLang="en-US" sz="1500" b="1" dirty="0">
              <a:solidFill>
                <a:schemeClr val="accent6">
                  <a:lumMod val="50000"/>
                </a:schemeClr>
              </a:solidFill>
              <a:latin typeface="等线" panose="020F0502020204030204"/>
              <a:ea typeface="等线" panose="02010600030101010101" pitchFamily="2" charset="-122"/>
            </a:endParaRPr>
          </a:p>
        </p:txBody>
      </p:sp>
      <p:sp>
        <p:nvSpPr>
          <p:cNvPr id="108" name="六角星 37">
            <a:extLst>
              <a:ext uri="{FF2B5EF4-FFF2-40B4-BE49-F238E27FC236}">
                <a16:creationId xmlns="" xmlns:a16="http://schemas.microsoft.com/office/drawing/2014/main" id="{593D8B26-B5B6-DEC2-5B87-2DEB34B6ACC3}"/>
              </a:ext>
            </a:extLst>
          </p:cNvPr>
          <p:cNvSpPr/>
          <p:nvPr/>
        </p:nvSpPr>
        <p:spPr>
          <a:xfrm>
            <a:off x="6952788" y="1976494"/>
            <a:ext cx="489175" cy="520336"/>
          </a:xfrm>
          <a:prstGeom prst="star6">
            <a:avLst>
              <a:gd name="adj" fmla="val 39979"/>
              <a:gd name="hf" fmla="val 115470"/>
            </a:avLst>
          </a:prstGeom>
          <a:solidFill>
            <a:srgbClr val="8ACFEA"/>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07</a:t>
            </a:r>
            <a:endParaRPr lang="zh-CN" altLang="en-US" sz="1500" b="1" dirty="0">
              <a:solidFill>
                <a:schemeClr val="accent6">
                  <a:lumMod val="50000"/>
                </a:schemeClr>
              </a:solidFill>
              <a:latin typeface="等线" panose="020F0502020204030204"/>
              <a:ea typeface="等线" panose="02010600030101010101" pitchFamily="2" charset="-122"/>
            </a:endParaRPr>
          </a:p>
        </p:txBody>
      </p:sp>
      <p:grpSp>
        <p:nvGrpSpPr>
          <p:cNvPr id="109" name="组合 47">
            <a:extLst>
              <a:ext uri="{FF2B5EF4-FFF2-40B4-BE49-F238E27FC236}">
                <a16:creationId xmlns="" xmlns:a16="http://schemas.microsoft.com/office/drawing/2014/main" id="{1BA392C7-C6DE-717F-99A2-0356A1329C42}"/>
              </a:ext>
            </a:extLst>
          </p:cNvPr>
          <p:cNvGrpSpPr/>
          <p:nvPr/>
        </p:nvGrpSpPr>
        <p:grpSpPr>
          <a:xfrm>
            <a:off x="3722326" y="3598933"/>
            <a:ext cx="2047480" cy="1309343"/>
            <a:chOff x="8985779" y="3960837"/>
            <a:chExt cx="2199915" cy="1406823"/>
          </a:xfrm>
          <a:solidFill>
            <a:schemeClr val="accent2">
              <a:lumMod val="40000"/>
              <a:lumOff val="60000"/>
            </a:schemeClr>
          </a:solidFill>
        </p:grpSpPr>
        <p:sp>
          <p:nvSpPr>
            <p:cNvPr id="110" name="云形 48">
              <a:extLst>
                <a:ext uri="{FF2B5EF4-FFF2-40B4-BE49-F238E27FC236}">
                  <a16:creationId xmlns="" xmlns:a16="http://schemas.microsoft.com/office/drawing/2014/main" id="{B8E2EDF6-BD25-0946-D388-C3A2F21EB429}"/>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111" name="云形 49">
              <a:extLst>
                <a:ext uri="{FF2B5EF4-FFF2-40B4-BE49-F238E27FC236}">
                  <a16:creationId xmlns="" xmlns:a16="http://schemas.microsoft.com/office/drawing/2014/main" id="{CF887937-081D-B979-1382-22F5329F588B}"/>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sp>
        <p:nvSpPr>
          <p:cNvPr id="112" name="矩形 17">
            <a:extLst>
              <a:ext uri="{FF2B5EF4-FFF2-40B4-BE49-F238E27FC236}">
                <a16:creationId xmlns="" xmlns:a16="http://schemas.microsoft.com/office/drawing/2014/main" id="{6DA651F7-C5D9-5221-B8DE-677E11B7DB43}"/>
              </a:ext>
            </a:extLst>
          </p:cNvPr>
          <p:cNvSpPr/>
          <p:nvPr/>
        </p:nvSpPr>
        <p:spPr>
          <a:xfrm>
            <a:off x="4198742" y="4125876"/>
            <a:ext cx="1322342" cy="3416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900"/>
              </a:spcBef>
              <a:buClr>
                <a:srgbClr val="D34817">
                  <a:lumMod val="75000"/>
                </a:srgbClr>
              </a:buClr>
              <a:buSzPct val="85000"/>
            </a:pPr>
            <a:r>
              <a:rPr lang="en-US" dirty="0">
                <a:solidFill>
                  <a:schemeClr val="accent6">
                    <a:lumMod val="50000"/>
                  </a:schemeClr>
                </a:solidFill>
                <a:latin typeface="Calibri" panose="020F0502020204030204" pitchFamily="34" charset="0"/>
                <a:cs typeface="Calibri" panose="020F0502020204030204" pitchFamily="34" charset="0"/>
              </a:rPr>
              <a:t>,…</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113" name="六角星 35">
            <a:extLst>
              <a:ext uri="{FF2B5EF4-FFF2-40B4-BE49-F238E27FC236}">
                <a16:creationId xmlns="" xmlns:a16="http://schemas.microsoft.com/office/drawing/2014/main" id="{C558533E-E039-4BAC-165D-8E6379BFD5AF}"/>
              </a:ext>
            </a:extLst>
          </p:cNvPr>
          <p:cNvSpPr/>
          <p:nvPr/>
        </p:nvSpPr>
        <p:spPr>
          <a:xfrm>
            <a:off x="3761733" y="3570357"/>
            <a:ext cx="489175" cy="520336"/>
          </a:xfrm>
          <a:prstGeom prst="star6">
            <a:avLst>
              <a:gd name="adj" fmla="val 39979"/>
              <a:gd name="hf" fmla="val 115470"/>
            </a:avLst>
          </a:prstGeom>
          <a:solidFill>
            <a:srgbClr val="FF8203"/>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09</a:t>
            </a:r>
            <a:endParaRPr lang="zh-CN" altLang="en-US" sz="1500" b="1" dirty="0">
              <a:solidFill>
                <a:schemeClr val="accent6">
                  <a:lumMod val="50000"/>
                </a:schemeClr>
              </a:solidFill>
              <a:latin typeface="等线" panose="020F0502020204030204"/>
              <a:ea typeface="等线" panose="02010600030101010101" pitchFamily="2" charset="-122"/>
            </a:endParaRPr>
          </a:p>
        </p:txBody>
      </p:sp>
      <p:grpSp>
        <p:nvGrpSpPr>
          <p:cNvPr id="114" name="组合 50">
            <a:extLst>
              <a:ext uri="{FF2B5EF4-FFF2-40B4-BE49-F238E27FC236}">
                <a16:creationId xmlns="" xmlns:a16="http://schemas.microsoft.com/office/drawing/2014/main" id="{F3E2C9A1-FB0E-364B-0777-F06455810803}"/>
              </a:ext>
            </a:extLst>
          </p:cNvPr>
          <p:cNvGrpSpPr/>
          <p:nvPr/>
        </p:nvGrpSpPr>
        <p:grpSpPr>
          <a:xfrm>
            <a:off x="1191165" y="3598933"/>
            <a:ext cx="2047480" cy="1309343"/>
            <a:chOff x="8985779" y="3960837"/>
            <a:chExt cx="2199915" cy="1406823"/>
          </a:xfrm>
        </p:grpSpPr>
        <p:sp>
          <p:nvSpPr>
            <p:cNvPr id="115" name="云形 51">
              <a:extLst>
                <a:ext uri="{FF2B5EF4-FFF2-40B4-BE49-F238E27FC236}">
                  <a16:creationId xmlns="" xmlns:a16="http://schemas.microsoft.com/office/drawing/2014/main" id="{4CB81416-1B76-76EE-3FC0-F088AA989D20}"/>
                </a:ext>
              </a:extLst>
            </p:cNvPr>
            <p:cNvSpPr/>
            <p:nvPr/>
          </p:nvSpPr>
          <p:spPr>
            <a:xfrm>
              <a:off x="8985779" y="3960837"/>
              <a:ext cx="2199915" cy="1406823"/>
            </a:xfrm>
            <a:prstGeom prst="cloud">
              <a:avLst/>
            </a:prstGeom>
            <a:solidFill>
              <a:schemeClr val="accent6">
                <a:lumMod val="40000"/>
                <a:lumOff val="60000"/>
              </a:scheme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r>
                <a:rPr lang="en-US" altLang="zh-CN" kern="0" dirty="0">
                  <a:solidFill>
                    <a:schemeClr val="accent6">
                      <a:lumMod val="50000"/>
                    </a:schemeClr>
                  </a:solidFill>
                  <a:latin typeface="Calibri" panose="020F0502020204030204" pitchFamily="34" charset="0"/>
                  <a:ea typeface="等线" panose="02010600030101010101" pitchFamily="2" charset="-122"/>
                  <a:cs typeface="Calibri" panose="020F0502020204030204" pitchFamily="34" charset="0"/>
                </a:rPr>
                <a:t>,…</a:t>
              </a:r>
              <a:endParaRPr lang="zh-CN" altLang="en-US" kern="0" dirty="0">
                <a:solidFill>
                  <a:schemeClr val="accent6">
                    <a:lumMod val="50000"/>
                  </a:schemeClr>
                </a:solidFill>
                <a:latin typeface="Calibri" panose="020F0502020204030204" pitchFamily="34" charset="0"/>
                <a:ea typeface="等线" panose="02010600030101010101" pitchFamily="2" charset="-122"/>
                <a:cs typeface="Calibri" panose="020F0502020204030204" pitchFamily="34" charset="0"/>
              </a:endParaRPr>
            </a:p>
          </p:txBody>
        </p:sp>
        <p:sp>
          <p:nvSpPr>
            <p:cNvPr id="116" name="云形 52">
              <a:extLst>
                <a:ext uri="{FF2B5EF4-FFF2-40B4-BE49-F238E27FC236}">
                  <a16:creationId xmlns="" xmlns:a16="http://schemas.microsoft.com/office/drawing/2014/main" id="{5A25827E-9113-1D08-E52E-A3E476CC9726}"/>
                </a:ext>
              </a:extLst>
            </p:cNvPr>
            <p:cNvSpPr/>
            <p:nvPr/>
          </p:nvSpPr>
          <p:spPr>
            <a:xfrm>
              <a:off x="9217452" y="4084959"/>
              <a:ext cx="1756042" cy="1122971"/>
            </a:xfrm>
            <a:prstGeom prst="cloud">
              <a:avLst/>
            </a:prstGeom>
            <a:no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sp>
        <p:nvSpPr>
          <p:cNvPr id="117" name="六角星 33">
            <a:extLst>
              <a:ext uri="{FF2B5EF4-FFF2-40B4-BE49-F238E27FC236}">
                <a16:creationId xmlns="" xmlns:a16="http://schemas.microsoft.com/office/drawing/2014/main" id="{BCA4EC2F-02C7-AE5F-84C6-E7890A05898F}"/>
              </a:ext>
            </a:extLst>
          </p:cNvPr>
          <p:cNvSpPr/>
          <p:nvPr/>
        </p:nvSpPr>
        <p:spPr>
          <a:xfrm>
            <a:off x="843242" y="4025773"/>
            <a:ext cx="489175" cy="520336"/>
          </a:xfrm>
          <a:prstGeom prst="star6">
            <a:avLst>
              <a:gd name="adj" fmla="val 39979"/>
              <a:gd name="hf" fmla="val 115470"/>
            </a:avLst>
          </a:prstGeom>
          <a:solidFill>
            <a:srgbClr val="FFC52F"/>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10</a:t>
            </a:r>
            <a:endParaRPr lang="zh-CN" altLang="en-US" sz="1500" b="1" dirty="0">
              <a:solidFill>
                <a:schemeClr val="accent6">
                  <a:lumMod val="50000"/>
                </a:schemeClr>
              </a:solidFill>
              <a:latin typeface="等线" panose="020F0502020204030204"/>
              <a:ea typeface="等线" panose="02010600030101010101" pitchFamily="2" charset="-122"/>
            </a:endParaRPr>
          </a:p>
        </p:txBody>
      </p:sp>
      <p:pic>
        <p:nvPicPr>
          <p:cNvPr id="118" name="Picture 1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992688" y="103022"/>
            <a:ext cx="2971800" cy="524300"/>
          </a:xfrm>
          <a:prstGeom prst="rect">
            <a:avLst/>
          </a:prstGeom>
        </p:spPr>
      </p:pic>
      <p:sp>
        <p:nvSpPr>
          <p:cNvPr id="119" name="TextBox 118"/>
          <p:cNvSpPr txBox="1"/>
          <p:nvPr/>
        </p:nvSpPr>
        <p:spPr>
          <a:xfrm>
            <a:off x="6509154" y="172812"/>
            <a:ext cx="2145139" cy="430887"/>
          </a:xfrm>
          <a:prstGeom prst="rect">
            <a:avLst/>
          </a:prstGeom>
          <a:noFill/>
        </p:spPr>
        <p:txBody>
          <a:bodyPr wrap="none" rtlCol="0">
            <a:spAutoFit/>
          </a:bodyPr>
          <a:lstStyle/>
          <a:p>
            <a:r>
              <a:rPr lang="en-US" sz="2200" b="1" dirty="0">
                <a:solidFill>
                  <a:schemeClr val="accent6">
                    <a:lumMod val="50000"/>
                  </a:schemeClr>
                </a:solidFill>
                <a:latin typeface="Arial" pitchFamily="34" charset="0"/>
                <a:cs typeface="Arial" pitchFamily="34" charset="0"/>
              </a:rPr>
              <a:t>HOẠT ĐỘNG 3</a:t>
            </a:r>
          </a:p>
        </p:txBody>
      </p:sp>
    </p:spTree>
    <p:extLst>
      <p:ext uri="{BB962C8B-B14F-4D97-AF65-F5344CB8AC3E}">
        <p14:creationId xmlns:p14="http://schemas.microsoft.com/office/powerpoint/2010/main" val="188566025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fade">
                                      <p:cBhvr>
                                        <p:cTn id="14" dur="1000"/>
                                        <p:tgtEl>
                                          <p:spTgt spid="85"/>
                                        </p:tgtEl>
                                      </p:cBhvr>
                                    </p:animEffect>
                                    <p:anim calcmode="lin" valueType="num">
                                      <p:cBhvr>
                                        <p:cTn id="15" dur="1000" fill="hold"/>
                                        <p:tgtEl>
                                          <p:spTgt spid="85"/>
                                        </p:tgtEl>
                                        <p:attrNameLst>
                                          <p:attrName>ppt_x</p:attrName>
                                        </p:attrNameLst>
                                      </p:cBhvr>
                                      <p:tavLst>
                                        <p:tav tm="0">
                                          <p:val>
                                            <p:strVal val="#ppt_x"/>
                                          </p:val>
                                        </p:tav>
                                        <p:tav tm="100000">
                                          <p:val>
                                            <p:strVal val="#ppt_x"/>
                                          </p:val>
                                        </p:tav>
                                      </p:tavLst>
                                    </p:anim>
                                    <p:anim calcmode="lin" valueType="num">
                                      <p:cBhvr>
                                        <p:cTn id="16" dur="1000" fill="hold"/>
                                        <p:tgtEl>
                                          <p:spTgt spid="85"/>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par>
                                <p:cTn id="27" presetID="53" presetClass="entr" presetSubtype="16"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p:cTn id="29" dur="500" fill="hold"/>
                                        <p:tgtEl>
                                          <p:spTgt spid="63"/>
                                        </p:tgtEl>
                                        <p:attrNameLst>
                                          <p:attrName>ppt_w</p:attrName>
                                        </p:attrNameLst>
                                      </p:cBhvr>
                                      <p:tavLst>
                                        <p:tav tm="0">
                                          <p:val>
                                            <p:fltVal val="0"/>
                                          </p:val>
                                        </p:tav>
                                        <p:tav tm="100000">
                                          <p:val>
                                            <p:strVal val="#ppt_w"/>
                                          </p:val>
                                        </p:tav>
                                      </p:tavLst>
                                    </p:anim>
                                    <p:anim calcmode="lin" valueType="num">
                                      <p:cBhvr>
                                        <p:cTn id="30" dur="500" fill="hold"/>
                                        <p:tgtEl>
                                          <p:spTgt spid="63"/>
                                        </p:tgtEl>
                                        <p:attrNameLst>
                                          <p:attrName>ppt_h</p:attrName>
                                        </p:attrNameLst>
                                      </p:cBhvr>
                                      <p:tavLst>
                                        <p:tav tm="0">
                                          <p:val>
                                            <p:fltVal val="0"/>
                                          </p:val>
                                        </p:tav>
                                        <p:tav tm="100000">
                                          <p:val>
                                            <p:strVal val="#ppt_h"/>
                                          </p:val>
                                        </p:tav>
                                      </p:tavLst>
                                    </p:anim>
                                    <p:animEffect transition="in" filter="fade">
                                      <p:cBhvr>
                                        <p:cTn id="31" dur="500"/>
                                        <p:tgtEl>
                                          <p:spTgt spid="63"/>
                                        </p:tgtEl>
                                      </p:cBhvr>
                                    </p:animEffect>
                                  </p:childTnLst>
                                </p:cTn>
                              </p:par>
                              <p:par>
                                <p:cTn id="32" presetID="53" presetClass="entr" presetSubtype="16"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 calcmode="lin" valueType="num">
                                      <p:cBhvr>
                                        <p:cTn id="34" dur="500" fill="hold"/>
                                        <p:tgtEl>
                                          <p:spTgt spid="66"/>
                                        </p:tgtEl>
                                        <p:attrNameLst>
                                          <p:attrName>ppt_w</p:attrName>
                                        </p:attrNameLst>
                                      </p:cBhvr>
                                      <p:tavLst>
                                        <p:tav tm="0">
                                          <p:val>
                                            <p:fltVal val="0"/>
                                          </p:val>
                                        </p:tav>
                                        <p:tav tm="100000">
                                          <p:val>
                                            <p:strVal val="#ppt_w"/>
                                          </p:val>
                                        </p:tav>
                                      </p:tavLst>
                                    </p:anim>
                                    <p:anim calcmode="lin" valueType="num">
                                      <p:cBhvr>
                                        <p:cTn id="35" dur="500" fill="hold"/>
                                        <p:tgtEl>
                                          <p:spTgt spid="66"/>
                                        </p:tgtEl>
                                        <p:attrNameLst>
                                          <p:attrName>ppt_h</p:attrName>
                                        </p:attrNameLst>
                                      </p:cBhvr>
                                      <p:tavLst>
                                        <p:tav tm="0">
                                          <p:val>
                                            <p:fltVal val="0"/>
                                          </p:val>
                                        </p:tav>
                                        <p:tav tm="100000">
                                          <p:val>
                                            <p:strVal val="#ppt_h"/>
                                          </p:val>
                                        </p:tav>
                                      </p:tavLst>
                                    </p:anim>
                                    <p:animEffect transition="in" filter="fade">
                                      <p:cBhvr>
                                        <p:cTn id="36" dur="500"/>
                                        <p:tgtEl>
                                          <p:spTgt spid="66"/>
                                        </p:tgtEl>
                                      </p:cBhvr>
                                    </p:animEffect>
                                  </p:childTnLst>
                                </p:cTn>
                              </p:par>
                              <p:par>
                                <p:cTn id="37" presetID="53" presetClass="entr" presetSubtype="16"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anim calcmode="lin" valueType="num">
                                      <p:cBhvr>
                                        <p:cTn id="39" dur="500" fill="hold"/>
                                        <p:tgtEl>
                                          <p:spTgt spid="69"/>
                                        </p:tgtEl>
                                        <p:attrNameLst>
                                          <p:attrName>ppt_w</p:attrName>
                                        </p:attrNameLst>
                                      </p:cBhvr>
                                      <p:tavLst>
                                        <p:tav tm="0">
                                          <p:val>
                                            <p:fltVal val="0"/>
                                          </p:val>
                                        </p:tav>
                                        <p:tav tm="100000">
                                          <p:val>
                                            <p:strVal val="#ppt_w"/>
                                          </p:val>
                                        </p:tav>
                                      </p:tavLst>
                                    </p:anim>
                                    <p:anim calcmode="lin" valueType="num">
                                      <p:cBhvr>
                                        <p:cTn id="40" dur="500" fill="hold"/>
                                        <p:tgtEl>
                                          <p:spTgt spid="69"/>
                                        </p:tgtEl>
                                        <p:attrNameLst>
                                          <p:attrName>ppt_h</p:attrName>
                                        </p:attrNameLst>
                                      </p:cBhvr>
                                      <p:tavLst>
                                        <p:tav tm="0">
                                          <p:val>
                                            <p:fltVal val="0"/>
                                          </p:val>
                                        </p:tav>
                                        <p:tav tm="100000">
                                          <p:val>
                                            <p:strVal val="#ppt_h"/>
                                          </p:val>
                                        </p:tav>
                                      </p:tavLst>
                                    </p:anim>
                                    <p:animEffect transition="in" filter="fade">
                                      <p:cBhvr>
                                        <p:cTn id="41" dur="500"/>
                                        <p:tgtEl>
                                          <p:spTgt spid="69"/>
                                        </p:tgtEl>
                                      </p:cBhvr>
                                    </p:animEffect>
                                  </p:childTnLst>
                                </p:cTn>
                              </p:par>
                              <p:par>
                                <p:cTn id="42" presetID="53" presetClass="entr" presetSubtype="16" fill="hold" nodeType="withEffect">
                                  <p:stCondLst>
                                    <p:cond delay="0"/>
                                  </p:stCondLst>
                                  <p:childTnLst>
                                    <p:set>
                                      <p:cBhvr>
                                        <p:cTn id="43" dur="1" fill="hold">
                                          <p:stCondLst>
                                            <p:cond delay="0"/>
                                          </p:stCondLst>
                                        </p:cTn>
                                        <p:tgtEl>
                                          <p:spTgt spid="72"/>
                                        </p:tgtEl>
                                        <p:attrNameLst>
                                          <p:attrName>style.visibility</p:attrName>
                                        </p:attrNameLst>
                                      </p:cBhvr>
                                      <p:to>
                                        <p:strVal val="visible"/>
                                      </p:to>
                                    </p:set>
                                    <p:anim calcmode="lin" valueType="num">
                                      <p:cBhvr>
                                        <p:cTn id="44" dur="500" fill="hold"/>
                                        <p:tgtEl>
                                          <p:spTgt spid="72"/>
                                        </p:tgtEl>
                                        <p:attrNameLst>
                                          <p:attrName>ppt_w</p:attrName>
                                        </p:attrNameLst>
                                      </p:cBhvr>
                                      <p:tavLst>
                                        <p:tav tm="0">
                                          <p:val>
                                            <p:fltVal val="0"/>
                                          </p:val>
                                        </p:tav>
                                        <p:tav tm="100000">
                                          <p:val>
                                            <p:strVal val="#ppt_w"/>
                                          </p:val>
                                        </p:tav>
                                      </p:tavLst>
                                    </p:anim>
                                    <p:anim calcmode="lin" valueType="num">
                                      <p:cBhvr>
                                        <p:cTn id="45" dur="500" fill="hold"/>
                                        <p:tgtEl>
                                          <p:spTgt spid="72"/>
                                        </p:tgtEl>
                                        <p:attrNameLst>
                                          <p:attrName>ppt_h</p:attrName>
                                        </p:attrNameLst>
                                      </p:cBhvr>
                                      <p:tavLst>
                                        <p:tav tm="0">
                                          <p:val>
                                            <p:fltVal val="0"/>
                                          </p:val>
                                        </p:tav>
                                        <p:tav tm="100000">
                                          <p:val>
                                            <p:strVal val="#ppt_h"/>
                                          </p:val>
                                        </p:tav>
                                      </p:tavLst>
                                    </p:anim>
                                    <p:animEffect transition="in" filter="fade">
                                      <p:cBhvr>
                                        <p:cTn id="46" dur="500"/>
                                        <p:tgtEl>
                                          <p:spTgt spid="72"/>
                                        </p:tgtEl>
                                      </p:cBhvr>
                                    </p:animEffect>
                                  </p:childTnLst>
                                </p:cTn>
                              </p:par>
                              <p:par>
                                <p:cTn id="47" presetID="53" presetClass="entr" presetSubtype="16" fill="hold" nodeType="withEffect">
                                  <p:stCondLst>
                                    <p:cond delay="0"/>
                                  </p:stCondLst>
                                  <p:childTnLst>
                                    <p:set>
                                      <p:cBhvr>
                                        <p:cTn id="48" dur="1" fill="hold">
                                          <p:stCondLst>
                                            <p:cond delay="0"/>
                                          </p:stCondLst>
                                        </p:cTn>
                                        <p:tgtEl>
                                          <p:spTgt spid="75"/>
                                        </p:tgtEl>
                                        <p:attrNameLst>
                                          <p:attrName>style.visibility</p:attrName>
                                        </p:attrNameLst>
                                      </p:cBhvr>
                                      <p:to>
                                        <p:strVal val="visible"/>
                                      </p:to>
                                    </p:set>
                                    <p:anim calcmode="lin" valueType="num">
                                      <p:cBhvr>
                                        <p:cTn id="49" dur="500" fill="hold"/>
                                        <p:tgtEl>
                                          <p:spTgt spid="75"/>
                                        </p:tgtEl>
                                        <p:attrNameLst>
                                          <p:attrName>ppt_w</p:attrName>
                                        </p:attrNameLst>
                                      </p:cBhvr>
                                      <p:tavLst>
                                        <p:tav tm="0">
                                          <p:val>
                                            <p:fltVal val="0"/>
                                          </p:val>
                                        </p:tav>
                                        <p:tav tm="100000">
                                          <p:val>
                                            <p:strVal val="#ppt_w"/>
                                          </p:val>
                                        </p:tav>
                                      </p:tavLst>
                                    </p:anim>
                                    <p:anim calcmode="lin" valueType="num">
                                      <p:cBhvr>
                                        <p:cTn id="50" dur="500" fill="hold"/>
                                        <p:tgtEl>
                                          <p:spTgt spid="75"/>
                                        </p:tgtEl>
                                        <p:attrNameLst>
                                          <p:attrName>ppt_h</p:attrName>
                                        </p:attrNameLst>
                                      </p:cBhvr>
                                      <p:tavLst>
                                        <p:tav tm="0">
                                          <p:val>
                                            <p:fltVal val="0"/>
                                          </p:val>
                                        </p:tav>
                                        <p:tav tm="100000">
                                          <p:val>
                                            <p:strVal val="#ppt_h"/>
                                          </p:val>
                                        </p:tav>
                                      </p:tavLst>
                                    </p:anim>
                                    <p:animEffect transition="in" filter="fade">
                                      <p:cBhvr>
                                        <p:cTn id="51" dur="500"/>
                                        <p:tgtEl>
                                          <p:spTgt spid="75"/>
                                        </p:tgtEl>
                                      </p:cBhvr>
                                    </p:animEffect>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fade">
                                      <p:cBhvr>
                                        <p:cTn id="56" dur="2000"/>
                                        <p:tgtEl>
                                          <p:spTgt spid="78"/>
                                        </p:tgtEl>
                                      </p:cBhvr>
                                    </p:animEffect>
                                    <p:anim calcmode="lin" valueType="num">
                                      <p:cBhvr>
                                        <p:cTn id="57" dur="2000" fill="hold"/>
                                        <p:tgtEl>
                                          <p:spTgt spid="78"/>
                                        </p:tgtEl>
                                        <p:attrNameLst>
                                          <p:attrName>ppt_w</p:attrName>
                                        </p:attrNameLst>
                                      </p:cBhvr>
                                      <p:tavLst>
                                        <p:tav tm="0" fmla="#ppt_w*sin(2.5*pi*$)">
                                          <p:val>
                                            <p:fltVal val="0"/>
                                          </p:val>
                                        </p:tav>
                                        <p:tav tm="100000">
                                          <p:val>
                                            <p:fltVal val="1"/>
                                          </p:val>
                                        </p:tav>
                                      </p:tavLst>
                                    </p:anim>
                                    <p:anim calcmode="lin" valueType="num">
                                      <p:cBhvr>
                                        <p:cTn id="58" dur="2000" fill="hold"/>
                                        <p:tgtEl>
                                          <p:spTgt spid="78"/>
                                        </p:tgtEl>
                                        <p:attrNameLst>
                                          <p:attrName>ppt_h</p:attrName>
                                        </p:attrNameLst>
                                      </p:cBhvr>
                                      <p:tavLst>
                                        <p:tav tm="0">
                                          <p:val>
                                            <p:strVal val="#ppt_h"/>
                                          </p:val>
                                        </p:tav>
                                        <p:tav tm="100000">
                                          <p:val>
                                            <p:strVal val="#ppt_h"/>
                                          </p:val>
                                        </p:tav>
                                      </p:tavLst>
                                    </p:anim>
                                  </p:childTnLst>
                                </p:cTn>
                              </p:par>
                              <p:par>
                                <p:cTn id="59" presetID="53" presetClass="entr" presetSubtype="16" fill="hold" grpId="0" nodeType="withEffect">
                                  <p:stCondLst>
                                    <p:cond delay="0"/>
                                  </p:stCondLst>
                                  <p:childTnLst>
                                    <p:set>
                                      <p:cBhvr>
                                        <p:cTn id="60" dur="1" fill="hold">
                                          <p:stCondLst>
                                            <p:cond delay="0"/>
                                          </p:stCondLst>
                                        </p:cTn>
                                        <p:tgtEl>
                                          <p:spTgt spid="88"/>
                                        </p:tgtEl>
                                        <p:attrNameLst>
                                          <p:attrName>style.visibility</p:attrName>
                                        </p:attrNameLst>
                                      </p:cBhvr>
                                      <p:to>
                                        <p:strVal val="visible"/>
                                      </p:to>
                                    </p:set>
                                    <p:anim calcmode="lin" valueType="num">
                                      <p:cBhvr>
                                        <p:cTn id="61" dur="500" fill="hold"/>
                                        <p:tgtEl>
                                          <p:spTgt spid="88"/>
                                        </p:tgtEl>
                                        <p:attrNameLst>
                                          <p:attrName>ppt_w</p:attrName>
                                        </p:attrNameLst>
                                      </p:cBhvr>
                                      <p:tavLst>
                                        <p:tav tm="0">
                                          <p:val>
                                            <p:fltVal val="0"/>
                                          </p:val>
                                        </p:tav>
                                        <p:tav tm="100000">
                                          <p:val>
                                            <p:strVal val="#ppt_w"/>
                                          </p:val>
                                        </p:tav>
                                      </p:tavLst>
                                    </p:anim>
                                    <p:anim calcmode="lin" valueType="num">
                                      <p:cBhvr>
                                        <p:cTn id="62" dur="500" fill="hold"/>
                                        <p:tgtEl>
                                          <p:spTgt spid="88"/>
                                        </p:tgtEl>
                                        <p:attrNameLst>
                                          <p:attrName>ppt_h</p:attrName>
                                        </p:attrNameLst>
                                      </p:cBhvr>
                                      <p:tavLst>
                                        <p:tav tm="0">
                                          <p:val>
                                            <p:fltVal val="0"/>
                                          </p:val>
                                        </p:tav>
                                        <p:tav tm="100000">
                                          <p:val>
                                            <p:strVal val="#ppt_h"/>
                                          </p:val>
                                        </p:tav>
                                      </p:tavLst>
                                    </p:anim>
                                    <p:animEffect transition="in" filter="fade">
                                      <p:cBhvr>
                                        <p:cTn id="63" dur="500"/>
                                        <p:tgtEl>
                                          <p:spTgt spid="88"/>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89"/>
                                        </p:tgtEl>
                                        <p:attrNameLst>
                                          <p:attrName>style.visibility</p:attrName>
                                        </p:attrNameLst>
                                      </p:cBhvr>
                                      <p:to>
                                        <p:strVal val="visible"/>
                                      </p:to>
                                    </p:set>
                                    <p:anim calcmode="lin" valueType="num">
                                      <p:cBhvr>
                                        <p:cTn id="66" dur="500" fill="hold"/>
                                        <p:tgtEl>
                                          <p:spTgt spid="89"/>
                                        </p:tgtEl>
                                        <p:attrNameLst>
                                          <p:attrName>ppt_w</p:attrName>
                                        </p:attrNameLst>
                                      </p:cBhvr>
                                      <p:tavLst>
                                        <p:tav tm="0">
                                          <p:val>
                                            <p:fltVal val="0"/>
                                          </p:val>
                                        </p:tav>
                                        <p:tav tm="100000">
                                          <p:val>
                                            <p:strVal val="#ppt_w"/>
                                          </p:val>
                                        </p:tav>
                                      </p:tavLst>
                                    </p:anim>
                                    <p:anim calcmode="lin" valueType="num">
                                      <p:cBhvr>
                                        <p:cTn id="67" dur="500" fill="hold"/>
                                        <p:tgtEl>
                                          <p:spTgt spid="89"/>
                                        </p:tgtEl>
                                        <p:attrNameLst>
                                          <p:attrName>ppt_h</p:attrName>
                                        </p:attrNameLst>
                                      </p:cBhvr>
                                      <p:tavLst>
                                        <p:tav tm="0">
                                          <p:val>
                                            <p:fltVal val="0"/>
                                          </p:val>
                                        </p:tav>
                                        <p:tav tm="100000">
                                          <p:val>
                                            <p:strVal val="#ppt_h"/>
                                          </p:val>
                                        </p:tav>
                                      </p:tavLst>
                                    </p:anim>
                                    <p:animEffect transition="in" filter="fade">
                                      <p:cBhvr>
                                        <p:cTn id="68" dur="500"/>
                                        <p:tgtEl>
                                          <p:spTgt spid="89"/>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90"/>
                                        </p:tgtEl>
                                        <p:attrNameLst>
                                          <p:attrName>style.visibility</p:attrName>
                                        </p:attrNameLst>
                                      </p:cBhvr>
                                      <p:to>
                                        <p:strVal val="visible"/>
                                      </p:to>
                                    </p:set>
                                    <p:anim calcmode="lin" valueType="num">
                                      <p:cBhvr>
                                        <p:cTn id="71" dur="500" fill="hold"/>
                                        <p:tgtEl>
                                          <p:spTgt spid="90"/>
                                        </p:tgtEl>
                                        <p:attrNameLst>
                                          <p:attrName>ppt_w</p:attrName>
                                        </p:attrNameLst>
                                      </p:cBhvr>
                                      <p:tavLst>
                                        <p:tav tm="0">
                                          <p:val>
                                            <p:fltVal val="0"/>
                                          </p:val>
                                        </p:tav>
                                        <p:tav tm="100000">
                                          <p:val>
                                            <p:strVal val="#ppt_w"/>
                                          </p:val>
                                        </p:tav>
                                      </p:tavLst>
                                    </p:anim>
                                    <p:anim calcmode="lin" valueType="num">
                                      <p:cBhvr>
                                        <p:cTn id="72" dur="500" fill="hold"/>
                                        <p:tgtEl>
                                          <p:spTgt spid="90"/>
                                        </p:tgtEl>
                                        <p:attrNameLst>
                                          <p:attrName>ppt_h</p:attrName>
                                        </p:attrNameLst>
                                      </p:cBhvr>
                                      <p:tavLst>
                                        <p:tav tm="0">
                                          <p:val>
                                            <p:fltVal val="0"/>
                                          </p:val>
                                        </p:tav>
                                        <p:tav tm="100000">
                                          <p:val>
                                            <p:strVal val="#ppt_h"/>
                                          </p:val>
                                        </p:tav>
                                      </p:tavLst>
                                    </p:anim>
                                    <p:animEffect transition="in" filter="fade">
                                      <p:cBhvr>
                                        <p:cTn id="73" dur="500"/>
                                        <p:tgtEl>
                                          <p:spTgt spid="90"/>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91"/>
                                        </p:tgtEl>
                                        <p:attrNameLst>
                                          <p:attrName>style.visibility</p:attrName>
                                        </p:attrNameLst>
                                      </p:cBhvr>
                                      <p:to>
                                        <p:strVal val="visible"/>
                                      </p:to>
                                    </p:set>
                                    <p:anim calcmode="lin" valueType="num">
                                      <p:cBhvr>
                                        <p:cTn id="76" dur="500" fill="hold"/>
                                        <p:tgtEl>
                                          <p:spTgt spid="91"/>
                                        </p:tgtEl>
                                        <p:attrNameLst>
                                          <p:attrName>ppt_w</p:attrName>
                                        </p:attrNameLst>
                                      </p:cBhvr>
                                      <p:tavLst>
                                        <p:tav tm="0">
                                          <p:val>
                                            <p:fltVal val="0"/>
                                          </p:val>
                                        </p:tav>
                                        <p:tav tm="100000">
                                          <p:val>
                                            <p:strVal val="#ppt_w"/>
                                          </p:val>
                                        </p:tav>
                                      </p:tavLst>
                                    </p:anim>
                                    <p:anim calcmode="lin" valueType="num">
                                      <p:cBhvr>
                                        <p:cTn id="77" dur="500" fill="hold"/>
                                        <p:tgtEl>
                                          <p:spTgt spid="91"/>
                                        </p:tgtEl>
                                        <p:attrNameLst>
                                          <p:attrName>ppt_h</p:attrName>
                                        </p:attrNameLst>
                                      </p:cBhvr>
                                      <p:tavLst>
                                        <p:tav tm="0">
                                          <p:val>
                                            <p:fltVal val="0"/>
                                          </p:val>
                                        </p:tav>
                                        <p:tav tm="100000">
                                          <p:val>
                                            <p:strVal val="#ppt_h"/>
                                          </p:val>
                                        </p:tav>
                                      </p:tavLst>
                                    </p:anim>
                                    <p:animEffect transition="in" filter="fade">
                                      <p:cBhvr>
                                        <p:cTn id="78" dur="500"/>
                                        <p:tgtEl>
                                          <p:spTgt spid="91"/>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92"/>
                                        </p:tgtEl>
                                        <p:attrNameLst>
                                          <p:attrName>style.visibility</p:attrName>
                                        </p:attrNameLst>
                                      </p:cBhvr>
                                      <p:to>
                                        <p:strVal val="visible"/>
                                      </p:to>
                                    </p:set>
                                    <p:anim calcmode="lin" valueType="num">
                                      <p:cBhvr>
                                        <p:cTn id="81" dur="500" fill="hold"/>
                                        <p:tgtEl>
                                          <p:spTgt spid="92"/>
                                        </p:tgtEl>
                                        <p:attrNameLst>
                                          <p:attrName>ppt_w</p:attrName>
                                        </p:attrNameLst>
                                      </p:cBhvr>
                                      <p:tavLst>
                                        <p:tav tm="0">
                                          <p:val>
                                            <p:fltVal val="0"/>
                                          </p:val>
                                        </p:tav>
                                        <p:tav tm="100000">
                                          <p:val>
                                            <p:strVal val="#ppt_w"/>
                                          </p:val>
                                        </p:tav>
                                      </p:tavLst>
                                    </p:anim>
                                    <p:anim calcmode="lin" valueType="num">
                                      <p:cBhvr>
                                        <p:cTn id="82" dur="500" fill="hold"/>
                                        <p:tgtEl>
                                          <p:spTgt spid="92"/>
                                        </p:tgtEl>
                                        <p:attrNameLst>
                                          <p:attrName>ppt_h</p:attrName>
                                        </p:attrNameLst>
                                      </p:cBhvr>
                                      <p:tavLst>
                                        <p:tav tm="0">
                                          <p:val>
                                            <p:fltVal val="0"/>
                                          </p:val>
                                        </p:tav>
                                        <p:tav tm="100000">
                                          <p:val>
                                            <p:strVal val="#ppt_h"/>
                                          </p:val>
                                        </p:tav>
                                      </p:tavLst>
                                    </p:anim>
                                    <p:animEffect transition="in" filter="fade">
                                      <p:cBhvr>
                                        <p:cTn id="83" dur="500"/>
                                        <p:tgtEl>
                                          <p:spTgt spid="92"/>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93"/>
                                        </p:tgtEl>
                                        <p:attrNameLst>
                                          <p:attrName>style.visibility</p:attrName>
                                        </p:attrNameLst>
                                      </p:cBhvr>
                                      <p:to>
                                        <p:strVal val="visible"/>
                                      </p:to>
                                    </p:set>
                                    <p:anim calcmode="lin" valueType="num">
                                      <p:cBhvr>
                                        <p:cTn id="86" dur="500" fill="hold"/>
                                        <p:tgtEl>
                                          <p:spTgt spid="93"/>
                                        </p:tgtEl>
                                        <p:attrNameLst>
                                          <p:attrName>ppt_w</p:attrName>
                                        </p:attrNameLst>
                                      </p:cBhvr>
                                      <p:tavLst>
                                        <p:tav tm="0">
                                          <p:val>
                                            <p:fltVal val="0"/>
                                          </p:val>
                                        </p:tav>
                                        <p:tav tm="100000">
                                          <p:val>
                                            <p:strVal val="#ppt_w"/>
                                          </p:val>
                                        </p:tav>
                                      </p:tavLst>
                                    </p:anim>
                                    <p:anim calcmode="lin" valueType="num">
                                      <p:cBhvr>
                                        <p:cTn id="87" dur="500" fill="hold"/>
                                        <p:tgtEl>
                                          <p:spTgt spid="93"/>
                                        </p:tgtEl>
                                        <p:attrNameLst>
                                          <p:attrName>ppt_h</p:attrName>
                                        </p:attrNameLst>
                                      </p:cBhvr>
                                      <p:tavLst>
                                        <p:tav tm="0">
                                          <p:val>
                                            <p:fltVal val="0"/>
                                          </p:val>
                                        </p:tav>
                                        <p:tav tm="100000">
                                          <p:val>
                                            <p:strVal val="#ppt_h"/>
                                          </p:val>
                                        </p:tav>
                                      </p:tavLst>
                                    </p:anim>
                                    <p:animEffect transition="in" filter="fade">
                                      <p:cBhvr>
                                        <p:cTn id="88" dur="500"/>
                                        <p:tgtEl>
                                          <p:spTgt spid="93"/>
                                        </p:tgtEl>
                                      </p:cBhvr>
                                    </p:animEffect>
                                  </p:childTnLst>
                                </p:cTn>
                              </p:par>
                              <p:par>
                                <p:cTn id="89" presetID="45" presetClass="entr" presetSubtype="0" fill="hold" grpId="0" nodeType="withEffect">
                                  <p:stCondLst>
                                    <p:cond delay="0"/>
                                  </p:stCondLst>
                                  <p:childTnLst>
                                    <p:set>
                                      <p:cBhvr>
                                        <p:cTn id="90" dur="1" fill="hold">
                                          <p:stCondLst>
                                            <p:cond delay="0"/>
                                          </p:stCondLst>
                                        </p:cTn>
                                        <p:tgtEl>
                                          <p:spTgt spid="94"/>
                                        </p:tgtEl>
                                        <p:attrNameLst>
                                          <p:attrName>style.visibility</p:attrName>
                                        </p:attrNameLst>
                                      </p:cBhvr>
                                      <p:to>
                                        <p:strVal val="visible"/>
                                      </p:to>
                                    </p:set>
                                    <p:animEffect transition="in" filter="fade">
                                      <p:cBhvr>
                                        <p:cTn id="91" dur="2000"/>
                                        <p:tgtEl>
                                          <p:spTgt spid="94"/>
                                        </p:tgtEl>
                                      </p:cBhvr>
                                    </p:animEffect>
                                    <p:anim calcmode="lin" valueType="num">
                                      <p:cBhvr>
                                        <p:cTn id="92" dur="2000" fill="hold"/>
                                        <p:tgtEl>
                                          <p:spTgt spid="94"/>
                                        </p:tgtEl>
                                        <p:attrNameLst>
                                          <p:attrName>ppt_w</p:attrName>
                                        </p:attrNameLst>
                                      </p:cBhvr>
                                      <p:tavLst>
                                        <p:tav tm="0" fmla="#ppt_w*sin(2.5*pi*$)">
                                          <p:val>
                                            <p:fltVal val="0"/>
                                          </p:val>
                                        </p:tav>
                                        <p:tav tm="100000">
                                          <p:val>
                                            <p:fltVal val="1"/>
                                          </p:val>
                                        </p:tav>
                                      </p:tavLst>
                                    </p:anim>
                                    <p:anim calcmode="lin" valueType="num">
                                      <p:cBhvr>
                                        <p:cTn id="93" dur="2000" fill="hold"/>
                                        <p:tgtEl>
                                          <p:spTgt spid="94"/>
                                        </p:tgtEl>
                                        <p:attrNameLst>
                                          <p:attrName>ppt_h</p:attrName>
                                        </p:attrNameLst>
                                      </p:cBhvr>
                                      <p:tavLst>
                                        <p:tav tm="0">
                                          <p:val>
                                            <p:strVal val="#ppt_h"/>
                                          </p:val>
                                        </p:tav>
                                        <p:tav tm="100000">
                                          <p:val>
                                            <p:strVal val="#ppt_h"/>
                                          </p:val>
                                        </p:tav>
                                      </p:tavLst>
                                    </p:anim>
                                  </p:childTnLst>
                                </p:cTn>
                              </p:par>
                              <p:par>
                                <p:cTn id="94" presetID="45" presetClass="entr" presetSubtype="0" fill="hold" grpId="0" nodeType="withEffect">
                                  <p:stCondLst>
                                    <p:cond delay="0"/>
                                  </p:stCondLst>
                                  <p:childTnLst>
                                    <p:set>
                                      <p:cBhvr>
                                        <p:cTn id="95" dur="1" fill="hold">
                                          <p:stCondLst>
                                            <p:cond delay="0"/>
                                          </p:stCondLst>
                                        </p:cTn>
                                        <p:tgtEl>
                                          <p:spTgt spid="95"/>
                                        </p:tgtEl>
                                        <p:attrNameLst>
                                          <p:attrName>style.visibility</p:attrName>
                                        </p:attrNameLst>
                                      </p:cBhvr>
                                      <p:to>
                                        <p:strVal val="visible"/>
                                      </p:to>
                                    </p:set>
                                    <p:animEffect transition="in" filter="fade">
                                      <p:cBhvr>
                                        <p:cTn id="96" dur="2000"/>
                                        <p:tgtEl>
                                          <p:spTgt spid="95"/>
                                        </p:tgtEl>
                                      </p:cBhvr>
                                    </p:animEffect>
                                    <p:anim calcmode="lin" valueType="num">
                                      <p:cBhvr>
                                        <p:cTn id="97" dur="2000" fill="hold"/>
                                        <p:tgtEl>
                                          <p:spTgt spid="95"/>
                                        </p:tgtEl>
                                        <p:attrNameLst>
                                          <p:attrName>ppt_w</p:attrName>
                                        </p:attrNameLst>
                                      </p:cBhvr>
                                      <p:tavLst>
                                        <p:tav tm="0" fmla="#ppt_w*sin(2.5*pi*$)">
                                          <p:val>
                                            <p:fltVal val="0"/>
                                          </p:val>
                                        </p:tav>
                                        <p:tav tm="100000">
                                          <p:val>
                                            <p:fltVal val="1"/>
                                          </p:val>
                                        </p:tav>
                                      </p:tavLst>
                                    </p:anim>
                                    <p:anim calcmode="lin" valueType="num">
                                      <p:cBhvr>
                                        <p:cTn id="98" dur="2000" fill="hold"/>
                                        <p:tgtEl>
                                          <p:spTgt spid="95"/>
                                        </p:tgtEl>
                                        <p:attrNameLst>
                                          <p:attrName>ppt_h</p:attrName>
                                        </p:attrNameLst>
                                      </p:cBhvr>
                                      <p:tavLst>
                                        <p:tav tm="0">
                                          <p:val>
                                            <p:strVal val="#ppt_h"/>
                                          </p:val>
                                        </p:tav>
                                        <p:tav tm="100000">
                                          <p:val>
                                            <p:strVal val="#ppt_h"/>
                                          </p:val>
                                        </p:tav>
                                      </p:tavLst>
                                    </p:anim>
                                  </p:childTnLst>
                                </p:cTn>
                              </p:par>
                              <p:par>
                                <p:cTn id="99" presetID="45" presetClass="entr" presetSubtype="0" fill="hold" grpId="0" nodeType="withEffect">
                                  <p:stCondLst>
                                    <p:cond delay="0"/>
                                  </p:stCondLst>
                                  <p:childTnLst>
                                    <p:set>
                                      <p:cBhvr>
                                        <p:cTn id="100" dur="1" fill="hold">
                                          <p:stCondLst>
                                            <p:cond delay="0"/>
                                          </p:stCondLst>
                                        </p:cTn>
                                        <p:tgtEl>
                                          <p:spTgt spid="96"/>
                                        </p:tgtEl>
                                        <p:attrNameLst>
                                          <p:attrName>style.visibility</p:attrName>
                                        </p:attrNameLst>
                                      </p:cBhvr>
                                      <p:to>
                                        <p:strVal val="visible"/>
                                      </p:to>
                                    </p:set>
                                    <p:animEffect transition="in" filter="fade">
                                      <p:cBhvr>
                                        <p:cTn id="101" dur="2000"/>
                                        <p:tgtEl>
                                          <p:spTgt spid="96"/>
                                        </p:tgtEl>
                                      </p:cBhvr>
                                    </p:animEffect>
                                    <p:anim calcmode="lin" valueType="num">
                                      <p:cBhvr>
                                        <p:cTn id="102" dur="2000" fill="hold"/>
                                        <p:tgtEl>
                                          <p:spTgt spid="96"/>
                                        </p:tgtEl>
                                        <p:attrNameLst>
                                          <p:attrName>ppt_w</p:attrName>
                                        </p:attrNameLst>
                                      </p:cBhvr>
                                      <p:tavLst>
                                        <p:tav tm="0" fmla="#ppt_w*sin(2.5*pi*$)">
                                          <p:val>
                                            <p:fltVal val="0"/>
                                          </p:val>
                                        </p:tav>
                                        <p:tav tm="100000">
                                          <p:val>
                                            <p:fltVal val="1"/>
                                          </p:val>
                                        </p:tav>
                                      </p:tavLst>
                                    </p:anim>
                                    <p:anim calcmode="lin" valueType="num">
                                      <p:cBhvr>
                                        <p:cTn id="103" dur="2000" fill="hold"/>
                                        <p:tgtEl>
                                          <p:spTgt spid="96"/>
                                        </p:tgtEl>
                                        <p:attrNameLst>
                                          <p:attrName>ppt_h</p:attrName>
                                        </p:attrNameLst>
                                      </p:cBhvr>
                                      <p:tavLst>
                                        <p:tav tm="0">
                                          <p:val>
                                            <p:strVal val="#ppt_h"/>
                                          </p:val>
                                        </p:tav>
                                        <p:tav tm="100000">
                                          <p:val>
                                            <p:strVal val="#ppt_h"/>
                                          </p:val>
                                        </p:tav>
                                      </p:tavLst>
                                    </p:anim>
                                  </p:childTnLst>
                                </p:cTn>
                              </p:par>
                              <p:par>
                                <p:cTn id="104" presetID="45" presetClass="entr" presetSubtype="0" fill="hold" grpId="0" nodeType="withEffect">
                                  <p:stCondLst>
                                    <p:cond delay="0"/>
                                  </p:stCondLst>
                                  <p:childTnLst>
                                    <p:set>
                                      <p:cBhvr>
                                        <p:cTn id="105" dur="1" fill="hold">
                                          <p:stCondLst>
                                            <p:cond delay="0"/>
                                          </p:stCondLst>
                                        </p:cTn>
                                        <p:tgtEl>
                                          <p:spTgt spid="97"/>
                                        </p:tgtEl>
                                        <p:attrNameLst>
                                          <p:attrName>style.visibility</p:attrName>
                                        </p:attrNameLst>
                                      </p:cBhvr>
                                      <p:to>
                                        <p:strVal val="visible"/>
                                      </p:to>
                                    </p:set>
                                    <p:animEffect transition="in" filter="fade">
                                      <p:cBhvr>
                                        <p:cTn id="106" dur="2000"/>
                                        <p:tgtEl>
                                          <p:spTgt spid="97"/>
                                        </p:tgtEl>
                                      </p:cBhvr>
                                    </p:animEffect>
                                    <p:anim calcmode="lin" valueType="num">
                                      <p:cBhvr>
                                        <p:cTn id="107" dur="2000" fill="hold"/>
                                        <p:tgtEl>
                                          <p:spTgt spid="97"/>
                                        </p:tgtEl>
                                        <p:attrNameLst>
                                          <p:attrName>ppt_w</p:attrName>
                                        </p:attrNameLst>
                                      </p:cBhvr>
                                      <p:tavLst>
                                        <p:tav tm="0" fmla="#ppt_w*sin(2.5*pi*$)">
                                          <p:val>
                                            <p:fltVal val="0"/>
                                          </p:val>
                                        </p:tav>
                                        <p:tav tm="100000">
                                          <p:val>
                                            <p:fltVal val="1"/>
                                          </p:val>
                                        </p:tav>
                                      </p:tavLst>
                                    </p:anim>
                                    <p:anim calcmode="lin" valueType="num">
                                      <p:cBhvr>
                                        <p:cTn id="108" dur="2000" fill="hold"/>
                                        <p:tgtEl>
                                          <p:spTgt spid="97"/>
                                        </p:tgtEl>
                                        <p:attrNameLst>
                                          <p:attrName>ppt_h</p:attrName>
                                        </p:attrNameLst>
                                      </p:cBhvr>
                                      <p:tavLst>
                                        <p:tav tm="0">
                                          <p:val>
                                            <p:strVal val="#ppt_h"/>
                                          </p:val>
                                        </p:tav>
                                        <p:tav tm="100000">
                                          <p:val>
                                            <p:strVal val="#ppt_h"/>
                                          </p:val>
                                        </p:tav>
                                      </p:tavLst>
                                    </p:anim>
                                  </p:childTnLst>
                                </p:cTn>
                              </p:par>
                              <p:par>
                                <p:cTn id="109" presetID="45" presetClass="entr" presetSubtype="0" fill="hold" grpId="0" nodeType="withEffect">
                                  <p:stCondLst>
                                    <p:cond delay="0"/>
                                  </p:stCondLst>
                                  <p:childTnLst>
                                    <p:set>
                                      <p:cBhvr>
                                        <p:cTn id="110" dur="1" fill="hold">
                                          <p:stCondLst>
                                            <p:cond delay="0"/>
                                          </p:stCondLst>
                                        </p:cTn>
                                        <p:tgtEl>
                                          <p:spTgt spid="98"/>
                                        </p:tgtEl>
                                        <p:attrNameLst>
                                          <p:attrName>style.visibility</p:attrName>
                                        </p:attrNameLst>
                                      </p:cBhvr>
                                      <p:to>
                                        <p:strVal val="visible"/>
                                      </p:to>
                                    </p:set>
                                    <p:animEffect transition="in" filter="fade">
                                      <p:cBhvr>
                                        <p:cTn id="111" dur="2000"/>
                                        <p:tgtEl>
                                          <p:spTgt spid="98"/>
                                        </p:tgtEl>
                                      </p:cBhvr>
                                    </p:animEffect>
                                    <p:anim calcmode="lin" valueType="num">
                                      <p:cBhvr>
                                        <p:cTn id="112" dur="2000" fill="hold"/>
                                        <p:tgtEl>
                                          <p:spTgt spid="98"/>
                                        </p:tgtEl>
                                        <p:attrNameLst>
                                          <p:attrName>ppt_w</p:attrName>
                                        </p:attrNameLst>
                                      </p:cBhvr>
                                      <p:tavLst>
                                        <p:tav tm="0" fmla="#ppt_w*sin(2.5*pi*$)">
                                          <p:val>
                                            <p:fltVal val="0"/>
                                          </p:val>
                                        </p:tav>
                                        <p:tav tm="100000">
                                          <p:val>
                                            <p:fltVal val="1"/>
                                          </p:val>
                                        </p:tav>
                                      </p:tavLst>
                                    </p:anim>
                                    <p:anim calcmode="lin" valueType="num">
                                      <p:cBhvr>
                                        <p:cTn id="113" dur="2000" fill="hold"/>
                                        <p:tgtEl>
                                          <p:spTgt spid="98"/>
                                        </p:tgtEl>
                                        <p:attrNameLst>
                                          <p:attrName>ppt_h</p:attrName>
                                        </p:attrNameLst>
                                      </p:cBhvr>
                                      <p:tavLst>
                                        <p:tav tm="0">
                                          <p:val>
                                            <p:strVal val="#ppt_h"/>
                                          </p:val>
                                        </p:tav>
                                        <p:tav tm="100000">
                                          <p:val>
                                            <p:strVal val="#ppt_h"/>
                                          </p:val>
                                        </p:tav>
                                      </p:tavLst>
                                    </p:anim>
                                  </p:childTnLst>
                                </p:cTn>
                              </p:par>
                              <p:par>
                                <p:cTn id="114" presetID="53" presetClass="entr" presetSubtype="16" fill="hold" nodeType="withEffect">
                                  <p:stCondLst>
                                    <p:cond delay="0"/>
                                  </p:stCondLst>
                                  <p:childTnLst>
                                    <p:set>
                                      <p:cBhvr>
                                        <p:cTn id="115" dur="1" fill="hold">
                                          <p:stCondLst>
                                            <p:cond delay="0"/>
                                          </p:stCondLst>
                                        </p:cTn>
                                        <p:tgtEl>
                                          <p:spTgt spid="99"/>
                                        </p:tgtEl>
                                        <p:attrNameLst>
                                          <p:attrName>style.visibility</p:attrName>
                                        </p:attrNameLst>
                                      </p:cBhvr>
                                      <p:to>
                                        <p:strVal val="visible"/>
                                      </p:to>
                                    </p:set>
                                    <p:anim calcmode="lin" valueType="num">
                                      <p:cBhvr>
                                        <p:cTn id="116" dur="500" fill="hold"/>
                                        <p:tgtEl>
                                          <p:spTgt spid="99"/>
                                        </p:tgtEl>
                                        <p:attrNameLst>
                                          <p:attrName>ppt_w</p:attrName>
                                        </p:attrNameLst>
                                      </p:cBhvr>
                                      <p:tavLst>
                                        <p:tav tm="0">
                                          <p:val>
                                            <p:fltVal val="0"/>
                                          </p:val>
                                        </p:tav>
                                        <p:tav tm="100000">
                                          <p:val>
                                            <p:strVal val="#ppt_w"/>
                                          </p:val>
                                        </p:tav>
                                      </p:tavLst>
                                    </p:anim>
                                    <p:anim calcmode="lin" valueType="num">
                                      <p:cBhvr>
                                        <p:cTn id="117" dur="500" fill="hold"/>
                                        <p:tgtEl>
                                          <p:spTgt spid="99"/>
                                        </p:tgtEl>
                                        <p:attrNameLst>
                                          <p:attrName>ppt_h</p:attrName>
                                        </p:attrNameLst>
                                      </p:cBhvr>
                                      <p:tavLst>
                                        <p:tav tm="0">
                                          <p:val>
                                            <p:fltVal val="0"/>
                                          </p:val>
                                        </p:tav>
                                        <p:tav tm="100000">
                                          <p:val>
                                            <p:strVal val="#ppt_h"/>
                                          </p:val>
                                        </p:tav>
                                      </p:tavLst>
                                    </p:anim>
                                    <p:animEffect transition="in" filter="fade">
                                      <p:cBhvr>
                                        <p:cTn id="118" dur="500"/>
                                        <p:tgtEl>
                                          <p:spTgt spid="99"/>
                                        </p:tgtEl>
                                      </p:cBhvr>
                                    </p:animEffect>
                                  </p:childTnLst>
                                </p:cTn>
                              </p:par>
                              <p:par>
                                <p:cTn id="119" presetID="53" presetClass="entr" presetSubtype="16" fill="hold" nodeType="withEffect">
                                  <p:stCondLst>
                                    <p:cond delay="0"/>
                                  </p:stCondLst>
                                  <p:childTnLst>
                                    <p:set>
                                      <p:cBhvr>
                                        <p:cTn id="120" dur="1" fill="hold">
                                          <p:stCondLst>
                                            <p:cond delay="0"/>
                                          </p:stCondLst>
                                        </p:cTn>
                                        <p:tgtEl>
                                          <p:spTgt spid="102"/>
                                        </p:tgtEl>
                                        <p:attrNameLst>
                                          <p:attrName>style.visibility</p:attrName>
                                        </p:attrNameLst>
                                      </p:cBhvr>
                                      <p:to>
                                        <p:strVal val="visible"/>
                                      </p:to>
                                    </p:set>
                                    <p:anim calcmode="lin" valueType="num">
                                      <p:cBhvr>
                                        <p:cTn id="121" dur="500" fill="hold"/>
                                        <p:tgtEl>
                                          <p:spTgt spid="102"/>
                                        </p:tgtEl>
                                        <p:attrNameLst>
                                          <p:attrName>ppt_w</p:attrName>
                                        </p:attrNameLst>
                                      </p:cBhvr>
                                      <p:tavLst>
                                        <p:tav tm="0">
                                          <p:val>
                                            <p:fltVal val="0"/>
                                          </p:val>
                                        </p:tav>
                                        <p:tav tm="100000">
                                          <p:val>
                                            <p:strVal val="#ppt_w"/>
                                          </p:val>
                                        </p:tav>
                                      </p:tavLst>
                                    </p:anim>
                                    <p:anim calcmode="lin" valueType="num">
                                      <p:cBhvr>
                                        <p:cTn id="122" dur="500" fill="hold"/>
                                        <p:tgtEl>
                                          <p:spTgt spid="102"/>
                                        </p:tgtEl>
                                        <p:attrNameLst>
                                          <p:attrName>ppt_h</p:attrName>
                                        </p:attrNameLst>
                                      </p:cBhvr>
                                      <p:tavLst>
                                        <p:tav tm="0">
                                          <p:val>
                                            <p:fltVal val="0"/>
                                          </p:val>
                                        </p:tav>
                                        <p:tav tm="100000">
                                          <p:val>
                                            <p:strVal val="#ppt_h"/>
                                          </p:val>
                                        </p:tav>
                                      </p:tavLst>
                                    </p:anim>
                                    <p:animEffect transition="in" filter="fade">
                                      <p:cBhvr>
                                        <p:cTn id="123" dur="500"/>
                                        <p:tgtEl>
                                          <p:spTgt spid="102"/>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105"/>
                                        </p:tgtEl>
                                        <p:attrNameLst>
                                          <p:attrName>style.visibility</p:attrName>
                                        </p:attrNameLst>
                                      </p:cBhvr>
                                      <p:to>
                                        <p:strVal val="visible"/>
                                      </p:to>
                                    </p:set>
                                    <p:anim calcmode="lin" valueType="num">
                                      <p:cBhvr>
                                        <p:cTn id="126" dur="500" fill="hold"/>
                                        <p:tgtEl>
                                          <p:spTgt spid="105"/>
                                        </p:tgtEl>
                                        <p:attrNameLst>
                                          <p:attrName>ppt_w</p:attrName>
                                        </p:attrNameLst>
                                      </p:cBhvr>
                                      <p:tavLst>
                                        <p:tav tm="0">
                                          <p:val>
                                            <p:fltVal val="0"/>
                                          </p:val>
                                        </p:tav>
                                        <p:tav tm="100000">
                                          <p:val>
                                            <p:strVal val="#ppt_w"/>
                                          </p:val>
                                        </p:tav>
                                      </p:tavLst>
                                    </p:anim>
                                    <p:anim calcmode="lin" valueType="num">
                                      <p:cBhvr>
                                        <p:cTn id="127" dur="500" fill="hold"/>
                                        <p:tgtEl>
                                          <p:spTgt spid="105"/>
                                        </p:tgtEl>
                                        <p:attrNameLst>
                                          <p:attrName>ppt_h</p:attrName>
                                        </p:attrNameLst>
                                      </p:cBhvr>
                                      <p:tavLst>
                                        <p:tav tm="0">
                                          <p:val>
                                            <p:fltVal val="0"/>
                                          </p:val>
                                        </p:tav>
                                        <p:tav tm="100000">
                                          <p:val>
                                            <p:strVal val="#ppt_h"/>
                                          </p:val>
                                        </p:tav>
                                      </p:tavLst>
                                    </p:anim>
                                    <p:animEffect transition="in" filter="fade">
                                      <p:cBhvr>
                                        <p:cTn id="128" dur="500"/>
                                        <p:tgtEl>
                                          <p:spTgt spid="105"/>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106"/>
                                        </p:tgtEl>
                                        <p:attrNameLst>
                                          <p:attrName>style.visibility</p:attrName>
                                        </p:attrNameLst>
                                      </p:cBhvr>
                                      <p:to>
                                        <p:strVal val="visible"/>
                                      </p:to>
                                    </p:set>
                                    <p:anim calcmode="lin" valueType="num">
                                      <p:cBhvr>
                                        <p:cTn id="131" dur="500" fill="hold"/>
                                        <p:tgtEl>
                                          <p:spTgt spid="106"/>
                                        </p:tgtEl>
                                        <p:attrNameLst>
                                          <p:attrName>ppt_w</p:attrName>
                                        </p:attrNameLst>
                                      </p:cBhvr>
                                      <p:tavLst>
                                        <p:tav tm="0">
                                          <p:val>
                                            <p:fltVal val="0"/>
                                          </p:val>
                                        </p:tav>
                                        <p:tav tm="100000">
                                          <p:val>
                                            <p:strVal val="#ppt_w"/>
                                          </p:val>
                                        </p:tav>
                                      </p:tavLst>
                                    </p:anim>
                                    <p:anim calcmode="lin" valueType="num">
                                      <p:cBhvr>
                                        <p:cTn id="132" dur="500" fill="hold"/>
                                        <p:tgtEl>
                                          <p:spTgt spid="106"/>
                                        </p:tgtEl>
                                        <p:attrNameLst>
                                          <p:attrName>ppt_h</p:attrName>
                                        </p:attrNameLst>
                                      </p:cBhvr>
                                      <p:tavLst>
                                        <p:tav tm="0">
                                          <p:val>
                                            <p:fltVal val="0"/>
                                          </p:val>
                                        </p:tav>
                                        <p:tav tm="100000">
                                          <p:val>
                                            <p:strVal val="#ppt_h"/>
                                          </p:val>
                                        </p:tav>
                                      </p:tavLst>
                                    </p:anim>
                                    <p:animEffect transition="in" filter="fade">
                                      <p:cBhvr>
                                        <p:cTn id="133" dur="500"/>
                                        <p:tgtEl>
                                          <p:spTgt spid="106"/>
                                        </p:tgtEl>
                                      </p:cBhvr>
                                    </p:animEffect>
                                  </p:childTnLst>
                                </p:cTn>
                              </p:par>
                              <p:par>
                                <p:cTn id="134" presetID="45" presetClass="entr" presetSubtype="0" fill="hold" grpId="0" nodeType="withEffect">
                                  <p:stCondLst>
                                    <p:cond delay="0"/>
                                  </p:stCondLst>
                                  <p:childTnLst>
                                    <p:set>
                                      <p:cBhvr>
                                        <p:cTn id="135" dur="1" fill="hold">
                                          <p:stCondLst>
                                            <p:cond delay="0"/>
                                          </p:stCondLst>
                                        </p:cTn>
                                        <p:tgtEl>
                                          <p:spTgt spid="107"/>
                                        </p:tgtEl>
                                        <p:attrNameLst>
                                          <p:attrName>style.visibility</p:attrName>
                                        </p:attrNameLst>
                                      </p:cBhvr>
                                      <p:to>
                                        <p:strVal val="visible"/>
                                      </p:to>
                                    </p:set>
                                    <p:animEffect transition="in" filter="fade">
                                      <p:cBhvr>
                                        <p:cTn id="136" dur="2000"/>
                                        <p:tgtEl>
                                          <p:spTgt spid="107"/>
                                        </p:tgtEl>
                                      </p:cBhvr>
                                    </p:animEffect>
                                    <p:anim calcmode="lin" valueType="num">
                                      <p:cBhvr>
                                        <p:cTn id="137" dur="2000" fill="hold"/>
                                        <p:tgtEl>
                                          <p:spTgt spid="107"/>
                                        </p:tgtEl>
                                        <p:attrNameLst>
                                          <p:attrName>ppt_w</p:attrName>
                                        </p:attrNameLst>
                                      </p:cBhvr>
                                      <p:tavLst>
                                        <p:tav tm="0" fmla="#ppt_w*sin(2.5*pi*$)">
                                          <p:val>
                                            <p:fltVal val="0"/>
                                          </p:val>
                                        </p:tav>
                                        <p:tav tm="100000">
                                          <p:val>
                                            <p:fltVal val="1"/>
                                          </p:val>
                                        </p:tav>
                                      </p:tavLst>
                                    </p:anim>
                                    <p:anim calcmode="lin" valueType="num">
                                      <p:cBhvr>
                                        <p:cTn id="138" dur="2000" fill="hold"/>
                                        <p:tgtEl>
                                          <p:spTgt spid="107"/>
                                        </p:tgtEl>
                                        <p:attrNameLst>
                                          <p:attrName>ppt_h</p:attrName>
                                        </p:attrNameLst>
                                      </p:cBhvr>
                                      <p:tavLst>
                                        <p:tav tm="0">
                                          <p:val>
                                            <p:strVal val="#ppt_h"/>
                                          </p:val>
                                        </p:tav>
                                        <p:tav tm="100000">
                                          <p:val>
                                            <p:strVal val="#ppt_h"/>
                                          </p:val>
                                        </p:tav>
                                      </p:tavLst>
                                    </p:anim>
                                  </p:childTnLst>
                                </p:cTn>
                              </p:par>
                              <p:par>
                                <p:cTn id="139" presetID="45" presetClass="entr" presetSubtype="0" fill="hold" grpId="0" nodeType="withEffect">
                                  <p:stCondLst>
                                    <p:cond delay="0"/>
                                  </p:stCondLst>
                                  <p:childTnLst>
                                    <p:set>
                                      <p:cBhvr>
                                        <p:cTn id="140" dur="1" fill="hold">
                                          <p:stCondLst>
                                            <p:cond delay="0"/>
                                          </p:stCondLst>
                                        </p:cTn>
                                        <p:tgtEl>
                                          <p:spTgt spid="108"/>
                                        </p:tgtEl>
                                        <p:attrNameLst>
                                          <p:attrName>style.visibility</p:attrName>
                                        </p:attrNameLst>
                                      </p:cBhvr>
                                      <p:to>
                                        <p:strVal val="visible"/>
                                      </p:to>
                                    </p:set>
                                    <p:animEffect transition="in" filter="fade">
                                      <p:cBhvr>
                                        <p:cTn id="141" dur="2000"/>
                                        <p:tgtEl>
                                          <p:spTgt spid="108"/>
                                        </p:tgtEl>
                                      </p:cBhvr>
                                    </p:animEffect>
                                    <p:anim calcmode="lin" valueType="num">
                                      <p:cBhvr>
                                        <p:cTn id="142" dur="2000" fill="hold"/>
                                        <p:tgtEl>
                                          <p:spTgt spid="108"/>
                                        </p:tgtEl>
                                        <p:attrNameLst>
                                          <p:attrName>ppt_w</p:attrName>
                                        </p:attrNameLst>
                                      </p:cBhvr>
                                      <p:tavLst>
                                        <p:tav tm="0" fmla="#ppt_w*sin(2.5*pi*$)">
                                          <p:val>
                                            <p:fltVal val="0"/>
                                          </p:val>
                                        </p:tav>
                                        <p:tav tm="100000">
                                          <p:val>
                                            <p:fltVal val="1"/>
                                          </p:val>
                                        </p:tav>
                                      </p:tavLst>
                                    </p:anim>
                                    <p:anim calcmode="lin" valueType="num">
                                      <p:cBhvr>
                                        <p:cTn id="143" dur="2000" fill="hold"/>
                                        <p:tgtEl>
                                          <p:spTgt spid="108"/>
                                        </p:tgtEl>
                                        <p:attrNameLst>
                                          <p:attrName>ppt_h</p:attrName>
                                        </p:attrNameLst>
                                      </p:cBhvr>
                                      <p:tavLst>
                                        <p:tav tm="0">
                                          <p:val>
                                            <p:strVal val="#ppt_h"/>
                                          </p:val>
                                        </p:tav>
                                        <p:tav tm="100000">
                                          <p:val>
                                            <p:strVal val="#ppt_h"/>
                                          </p:val>
                                        </p:tav>
                                      </p:tavLst>
                                    </p:anim>
                                  </p:childTnLst>
                                </p:cTn>
                              </p:par>
                              <p:par>
                                <p:cTn id="144" presetID="53" presetClass="entr" presetSubtype="16" fill="hold" nodeType="withEffect">
                                  <p:stCondLst>
                                    <p:cond delay="0"/>
                                  </p:stCondLst>
                                  <p:childTnLst>
                                    <p:set>
                                      <p:cBhvr>
                                        <p:cTn id="145" dur="1" fill="hold">
                                          <p:stCondLst>
                                            <p:cond delay="0"/>
                                          </p:stCondLst>
                                        </p:cTn>
                                        <p:tgtEl>
                                          <p:spTgt spid="109"/>
                                        </p:tgtEl>
                                        <p:attrNameLst>
                                          <p:attrName>style.visibility</p:attrName>
                                        </p:attrNameLst>
                                      </p:cBhvr>
                                      <p:to>
                                        <p:strVal val="visible"/>
                                      </p:to>
                                    </p:set>
                                    <p:anim calcmode="lin" valueType="num">
                                      <p:cBhvr>
                                        <p:cTn id="146" dur="500" fill="hold"/>
                                        <p:tgtEl>
                                          <p:spTgt spid="109"/>
                                        </p:tgtEl>
                                        <p:attrNameLst>
                                          <p:attrName>ppt_w</p:attrName>
                                        </p:attrNameLst>
                                      </p:cBhvr>
                                      <p:tavLst>
                                        <p:tav tm="0">
                                          <p:val>
                                            <p:fltVal val="0"/>
                                          </p:val>
                                        </p:tav>
                                        <p:tav tm="100000">
                                          <p:val>
                                            <p:strVal val="#ppt_w"/>
                                          </p:val>
                                        </p:tav>
                                      </p:tavLst>
                                    </p:anim>
                                    <p:anim calcmode="lin" valueType="num">
                                      <p:cBhvr>
                                        <p:cTn id="147" dur="500" fill="hold"/>
                                        <p:tgtEl>
                                          <p:spTgt spid="109"/>
                                        </p:tgtEl>
                                        <p:attrNameLst>
                                          <p:attrName>ppt_h</p:attrName>
                                        </p:attrNameLst>
                                      </p:cBhvr>
                                      <p:tavLst>
                                        <p:tav tm="0">
                                          <p:val>
                                            <p:fltVal val="0"/>
                                          </p:val>
                                        </p:tav>
                                        <p:tav tm="100000">
                                          <p:val>
                                            <p:strVal val="#ppt_h"/>
                                          </p:val>
                                        </p:tav>
                                      </p:tavLst>
                                    </p:anim>
                                    <p:animEffect transition="in" filter="fade">
                                      <p:cBhvr>
                                        <p:cTn id="148" dur="500"/>
                                        <p:tgtEl>
                                          <p:spTgt spid="109"/>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112"/>
                                        </p:tgtEl>
                                        <p:attrNameLst>
                                          <p:attrName>style.visibility</p:attrName>
                                        </p:attrNameLst>
                                      </p:cBhvr>
                                      <p:to>
                                        <p:strVal val="visible"/>
                                      </p:to>
                                    </p:set>
                                    <p:anim calcmode="lin" valueType="num">
                                      <p:cBhvr>
                                        <p:cTn id="151" dur="500" fill="hold"/>
                                        <p:tgtEl>
                                          <p:spTgt spid="112"/>
                                        </p:tgtEl>
                                        <p:attrNameLst>
                                          <p:attrName>ppt_w</p:attrName>
                                        </p:attrNameLst>
                                      </p:cBhvr>
                                      <p:tavLst>
                                        <p:tav tm="0">
                                          <p:val>
                                            <p:fltVal val="0"/>
                                          </p:val>
                                        </p:tav>
                                        <p:tav tm="100000">
                                          <p:val>
                                            <p:strVal val="#ppt_w"/>
                                          </p:val>
                                        </p:tav>
                                      </p:tavLst>
                                    </p:anim>
                                    <p:anim calcmode="lin" valueType="num">
                                      <p:cBhvr>
                                        <p:cTn id="152" dur="500" fill="hold"/>
                                        <p:tgtEl>
                                          <p:spTgt spid="112"/>
                                        </p:tgtEl>
                                        <p:attrNameLst>
                                          <p:attrName>ppt_h</p:attrName>
                                        </p:attrNameLst>
                                      </p:cBhvr>
                                      <p:tavLst>
                                        <p:tav tm="0">
                                          <p:val>
                                            <p:fltVal val="0"/>
                                          </p:val>
                                        </p:tav>
                                        <p:tav tm="100000">
                                          <p:val>
                                            <p:strVal val="#ppt_h"/>
                                          </p:val>
                                        </p:tav>
                                      </p:tavLst>
                                    </p:anim>
                                    <p:animEffect transition="in" filter="fade">
                                      <p:cBhvr>
                                        <p:cTn id="153" dur="500"/>
                                        <p:tgtEl>
                                          <p:spTgt spid="112"/>
                                        </p:tgtEl>
                                      </p:cBhvr>
                                    </p:animEffect>
                                  </p:childTnLst>
                                </p:cTn>
                              </p:par>
                              <p:par>
                                <p:cTn id="154" presetID="45" presetClass="entr" presetSubtype="0" fill="hold" grpId="0" nodeType="withEffect">
                                  <p:stCondLst>
                                    <p:cond delay="0"/>
                                  </p:stCondLst>
                                  <p:childTnLst>
                                    <p:set>
                                      <p:cBhvr>
                                        <p:cTn id="155" dur="1" fill="hold">
                                          <p:stCondLst>
                                            <p:cond delay="0"/>
                                          </p:stCondLst>
                                        </p:cTn>
                                        <p:tgtEl>
                                          <p:spTgt spid="113"/>
                                        </p:tgtEl>
                                        <p:attrNameLst>
                                          <p:attrName>style.visibility</p:attrName>
                                        </p:attrNameLst>
                                      </p:cBhvr>
                                      <p:to>
                                        <p:strVal val="visible"/>
                                      </p:to>
                                    </p:set>
                                    <p:animEffect transition="in" filter="fade">
                                      <p:cBhvr>
                                        <p:cTn id="156" dur="2000"/>
                                        <p:tgtEl>
                                          <p:spTgt spid="113"/>
                                        </p:tgtEl>
                                      </p:cBhvr>
                                    </p:animEffect>
                                    <p:anim calcmode="lin" valueType="num">
                                      <p:cBhvr>
                                        <p:cTn id="157" dur="2000" fill="hold"/>
                                        <p:tgtEl>
                                          <p:spTgt spid="113"/>
                                        </p:tgtEl>
                                        <p:attrNameLst>
                                          <p:attrName>ppt_w</p:attrName>
                                        </p:attrNameLst>
                                      </p:cBhvr>
                                      <p:tavLst>
                                        <p:tav tm="0" fmla="#ppt_w*sin(2.5*pi*$)">
                                          <p:val>
                                            <p:fltVal val="0"/>
                                          </p:val>
                                        </p:tav>
                                        <p:tav tm="100000">
                                          <p:val>
                                            <p:fltVal val="1"/>
                                          </p:val>
                                        </p:tav>
                                      </p:tavLst>
                                    </p:anim>
                                    <p:anim calcmode="lin" valueType="num">
                                      <p:cBhvr>
                                        <p:cTn id="158" dur="2000" fill="hold"/>
                                        <p:tgtEl>
                                          <p:spTgt spid="113"/>
                                        </p:tgtEl>
                                        <p:attrNameLst>
                                          <p:attrName>ppt_h</p:attrName>
                                        </p:attrNameLst>
                                      </p:cBhvr>
                                      <p:tavLst>
                                        <p:tav tm="0">
                                          <p:val>
                                            <p:strVal val="#ppt_h"/>
                                          </p:val>
                                        </p:tav>
                                        <p:tav tm="100000">
                                          <p:val>
                                            <p:strVal val="#ppt_h"/>
                                          </p:val>
                                        </p:tav>
                                      </p:tavLst>
                                    </p:anim>
                                  </p:childTnLst>
                                </p:cTn>
                              </p:par>
                              <p:par>
                                <p:cTn id="159" presetID="53" presetClass="entr" presetSubtype="16" fill="hold" nodeType="withEffect">
                                  <p:stCondLst>
                                    <p:cond delay="0"/>
                                  </p:stCondLst>
                                  <p:childTnLst>
                                    <p:set>
                                      <p:cBhvr>
                                        <p:cTn id="160" dur="1" fill="hold">
                                          <p:stCondLst>
                                            <p:cond delay="0"/>
                                          </p:stCondLst>
                                        </p:cTn>
                                        <p:tgtEl>
                                          <p:spTgt spid="114"/>
                                        </p:tgtEl>
                                        <p:attrNameLst>
                                          <p:attrName>style.visibility</p:attrName>
                                        </p:attrNameLst>
                                      </p:cBhvr>
                                      <p:to>
                                        <p:strVal val="visible"/>
                                      </p:to>
                                    </p:set>
                                    <p:anim calcmode="lin" valueType="num">
                                      <p:cBhvr>
                                        <p:cTn id="161" dur="500" fill="hold"/>
                                        <p:tgtEl>
                                          <p:spTgt spid="114"/>
                                        </p:tgtEl>
                                        <p:attrNameLst>
                                          <p:attrName>ppt_w</p:attrName>
                                        </p:attrNameLst>
                                      </p:cBhvr>
                                      <p:tavLst>
                                        <p:tav tm="0">
                                          <p:val>
                                            <p:fltVal val="0"/>
                                          </p:val>
                                        </p:tav>
                                        <p:tav tm="100000">
                                          <p:val>
                                            <p:strVal val="#ppt_w"/>
                                          </p:val>
                                        </p:tav>
                                      </p:tavLst>
                                    </p:anim>
                                    <p:anim calcmode="lin" valueType="num">
                                      <p:cBhvr>
                                        <p:cTn id="162" dur="500" fill="hold"/>
                                        <p:tgtEl>
                                          <p:spTgt spid="114"/>
                                        </p:tgtEl>
                                        <p:attrNameLst>
                                          <p:attrName>ppt_h</p:attrName>
                                        </p:attrNameLst>
                                      </p:cBhvr>
                                      <p:tavLst>
                                        <p:tav tm="0">
                                          <p:val>
                                            <p:fltVal val="0"/>
                                          </p:val>
                                        </p:tav>
                                        <p:tav tm="100000">
                                          <p:val>
                                            <p:strVal val="#ppt_h"/>
                                          </p:val>
                                        </p:tav>
                                      </p:tavLst>
                                    </p:anim>
                                    <p:animEffect transition="in" filter="fade">
                                      <p:cBhvr>
                                        <p:cTn id="163" dur="500"/>
                                        <p:tgtEl>
                                          <p:spTgt spid="114"/>
                                        </p:tgtEl>
                                      </p:cBhvr>
                                    </p:animEffect>
                                  </p:childTnLst>
                                </p:cTn>
                              </p:par>
                              <p:par>
                                <p:cTn id="164" presetID="45" presetClass="entr" presetSubtype="0" fill="hold" grpId="0" nodeType="withEffect">
                                  <p:stCondLst>
                                    <p:cond delay="0"/>
                                  </p:stCondLst>
                                  <p:childTnLst>
                                    <p:set>
                                      <p:cBhvr>
                                        <p:cTn id="165" dur="1" fill="hold">
                                          <p:stCondLst>
                                            <p:cond delay="0"/>
                                          </p:stCondLst>
                                        </p:cTn>
                                        <p:tgtEl>
                                          <p:spTgt spid="117"/>
                                        </p:tgtEl>
                                        <p:attrNameLst>
                                          <p:attrName>style.visibility</p:attrName>
                                        </p:attrNameLst>
                                      </p:cBhvr>
                                      <p:to>
                                        <p:strVal val="visible"/>
                                      </p:to>
                                    </p:set>
                                    <p:animEffect transition="in" filter="fade">
                                      <p:cBhvr>
                                        <p:cTn id="166" dur="2000"/>
                                        <p:tgtEl>
                                          <p:spTgt spid="117"/>
                                        </p:tgtEl>
                                      </p:cBhvr>
                                    </p:animEffect>
                                    <p:anim calcmode="lin" valueType="num">
                                      <p:cBhvr>
                                        <p:cTn id="167" dur="2000" fill="hold"/>
                                        <p:tgtEl>
                                          <p:spTgt spid="117"/>
                                        </p:tgtEl>
                                        <p:attrNameLst>
                                          <p:attrName>ppt_w</p:attrName>
                                        </p:attrNameLst>
                                      </p:cBhvr>
                                      <p:tavLst>
                                        <p:tav tm="0" fmla="#ppt_w*sin(2.5*pi*$)">
                                          <p:val>
                                            <p:fltVal val="0"/>
                                          </p:val>
                                        </p:tav>
                                        <p:tav tm="100000">
                                          <p:val>
                                            <p:fltVal val="1"/>
                                          </p:val>
                                        </p:tav>
                                      </p:tavLst>
                                    </p:anim>
                                    <p:anim calcmode="lin" valueType="num">
                                      <p:cBhvr>
                                        <p:cTn id="168"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p:bldP spid="88" grpId="0"/>
      <p:bldP spid="89" grpId="0"/>
      <p:bldP spid="90" grpId="0"/>
      <p:bldP spid="91" grpId="0"/>
      <p:bldP spid="92" grpId="0"/>
      <p:bldP spid="93" grpId="0"/>
      <p:bldP spid="94" grpId="0" animBg="1"/>
      <p:bldP spid="95" grpId="0" animBg="1"/>
      <p:bldP spid="96" grpId="0" animBg="1"/>
      <p:bldP spid="97" grpId="0" animBg="1"/>
      <p:bldP spid="98" grpId="0" animBg="1"/>
      <p:bldP spid="105" grpId="0"/>
      <p:bldP spid="106" grpId="0"/>
      <p:bldP spid="107" grpId="0" animBg="1"/>
      <p:bldP spid="108" grpId="0" animBg="1"/>
      <p:bldP spid="112" grpId="0"/>
      <p:bldP spid="113" grpId="0" animBg="1"/>
      <p:bldP spid="1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alf Frame 5"/>
          <p:cNvSpPr/>
          <p:nvPr/>
        </p:nvSpPr>
        <p:spPr>
          <a:xfrm>
            <a:off x="0" y="0"/>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5400000">
            <a:off x="8668469" y="-7987"/>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8695036" y="4672972"/>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0" y="4680959"/>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a:stCxn id="6" idx="1"/>
            <a:endCxn id="9" idx="0"/>
          </p:cNvCxnSpPr>
          <p:nvPr/>
        </p:nvCxnSpPr>
        <p:spPr>
          <a:xfrm flipH="1">
            <a:off x="69936" y="402932"/>
            <a:ext cx="7987"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0"/>
            <a:endCxn id="7" idx="1"/>
          </p:cNvCxnSpPr>
          <p:nvPr/>
        </p:nvCxnSpPr>
        <p:spPr>
          <a:xfrm>
            <a:off x="392195" y="77923"/>
            <a:ext cx="834887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0"/>
            <a:endCxn id="8" idx="1"/>
          </p:cNvCxnSpPr>
          <p:nvPr/>
        </p:nvCxnSpPr>
        <p:spPr>
          <a:xfrm>
            <a:off x="9066077" y="392195"/>
            <a:ext cx="18580"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1"/>
            <a:endCxn id="8" idx="0"/>
          </p:cNvCxnSpPr>
          <p:nvPr/>
        </p:nvCxnSpPr>
        <p:spPr>
          <a:xfrm>
            <a:off x="394945" y="5078567"/>
            <a:ext cx="837544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6" name="Snip and Round Single Corner Rectangle 15"/>
          <p:cNvSpPr/>
          <p:nvPr/>
        </p:nvSpPr>
        <p:spPr>
          <a:xfrm>
            <a:off x="514673" y="402931"/>
            <a:ext cx="8246707" cy="1820799"/>
          </a:xfrm>
          <a:prstGeom prst="snipRoundRect">
            <a:avLst/>
          </a:pr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77717" y="414427"/>
            <a:ext cx="8302840" cy="1685846"/>
          </a:xfrm>
          <a:prstGeom prst="rect">
            <a:avLst/>
          </a:prstGeom>
        </p:spPr>
        <p:txBody>
          <a:bodyPr wrap="square">
            <a:spAutoFit/>
          </a:bodyPr>
          <a:lstStyle/>
          <a:p>
            <a:pPr>
              <a:lnSpc>
                <a:spcPct val="150000"/>
              </a:lnSpc>
            </a:pPr>
            <a:r>
              <a:rPr lang="en-US" sz="2400" b="1" dirty="0">
                <a:solidFill>
                  <a:srgbClr val="C00000"/>
                </a:solidFill>
                <a:latin typeface="Arial" pitchFamily="34" charset="0"/>
                <a:cs typeface="Arial" pitchFamily="34" charset="0"/>
              </a:rPr>
              <a:t>NV3: So </a:t>
            </a:r>
            <a:r>
              <a:rPr lang="en-US" sz="2400" b="1" dirty="0" err="1">
                <a:solidFill>
                  <a:srgbClr val="C00000"/>
                </a:solidFill>
                <a:latin typeface="Arial" pitchFamily="34" charset="0"/>
                <a:cs typeface="Arial" pitchFamily="34" charset="0"/>
              </a:rPr>
              <a:t>sánh</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đối</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chiếu</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những</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đặc</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điểm</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riêng</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của</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bản</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thân</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với</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các</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yêu</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cầu</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trên</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để</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tìm</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ra</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những</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điểm</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mình</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cần</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điều</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chỉnh</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nhằm</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thích</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ứng</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với</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sự</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thay</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đổi</a:t>
            </a:r>
            <a:r>
              <a:rPr lang="en-US" sz="2400" b="1" dirty="0">
                <a:solidFill>
                  <a:srgbClr val="C00000"/>
                </a:solidFill>
                <a:latin typeface="Arial" pitchFamily="34" charset="0"/>
                <a:cs typeface="Arial" pitchFamily="34" charset="0"/>
              </a:rPr>
              <a:t>?</a:t>
            </a:r>
          </a:p>
        </p:txBody>
      </p:sp>
      <p:pic>
        <p:nvPicPr>
          <p:cNvPr id="20" name="Picture 2"/>
          <p:cNvPicPr>
            <a:picLocks noChangeAspect="1"/>
          </p:cNvPicPr>
          <p:nvPr/>
        </p:nvPicPr>
        <p:blipFill>
          <a:blip r:embed="rId2"/>
          <a:srcRect l="21935" r="21935"/>
          <a:stretch>
            <a:fillRect/>
          </a:stretch>
        </p:blipFill>
        <p:spPr>
          <a:xfrm>
            <a:off x="-7987" y="3867894"/>
            <a:ext cx="1690609" cy="1430678"/>
          </a:xfrm>
          <a:prstGeom prst="rect">
            <a:avLst/>
          </a:prstGeom>
        </p:spPr>
      </p:pic>
      <p:pic>
        <p:nvPicPr>
          <p:cNvPr id="21"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744731" y="3975677"/>
            <a:ext cx="1321346" cy="1048818"/>
          </a:xfrm>
          <a:prstGeom prst="rect">
            <a:avLst/>
          </a:prstGeom>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2355726"/>
            <a:ext cx="3577750" cy="2705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791257" y="2195830"/>
            <a:ext cx="3330115" cy="2304256"/>
          </a:xfrm>
          <a:prstGeom prst="cloudCallout">
            <a:avLst>
              <a:gd name="adj1" fmla="val 4753"/>
              <a:gd name="adj2" fmla="val 61899"/>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381" y="2541832"/>
            <a:ext cx="2187092" cy="147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0679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wipe(down)">
                                      <p:cBhvr>
                                        <p:cTn id="2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076700" y="-84624"/>
            <a:ext cx="5166779" cy="5398315"/>
          </a:xfrm>
          <a:prstGeom prst="rect">
            <a:avLst/>
          </a:prstGeom>
          <a:solidFill>
            <a:srgbClr val="10609D"/>
          </a:solidFill>
        </p:spPr>
      </p:sp>
      <p:grpSp>
        <p:nvGrpSpPr>
          <p:cNvPr id="6" name="Group 6"/>
          <p:cNvGrpSpPr/>
          <p:nvPr/>
        </p:nvGrpSpPr>
        <p:grpSpPr>
          <a:xfrm>
            <a:off x="153964" y="1747994"/>
            <a:ext cx="3070561" cy="2983996"/>
            <a:chOff x="0" y="0"/>
            <a:chExt cx="7460676" cy="7529155"/>
          </a:xfrm>
        </p:grpSpPr>
        <p:sp>
          <p:nvSpPr>
            <p:cNvPr id="7" name="Freeform 7"/>
            <p:cNvSpPr/>
            <p:nvPr/>
          </p:nvSpPr>
          <p:spPr>
            <a:xfrm>
              <a:off x="0" y="0"/>
              <a:ext cx="7460676" cy="7529155"/>
            </a:xfrm>
            <a:custGeom>
              <a:avLst/>
              <a:gdLst/>
              <a:ahLst/>
              <a:cxnLst/>
              <a:rect l="l" t="t" r="r" b="b"/>
              <a:pathLst>
                <a:path w="7460676" h="7529155">
                  <a:moveTo>
                    <a:pt x="0" y="0"/>
                  </a:moveTo>
                  <a:lnTo>
                    <a:pt x="0" y="7529155"/>
                  </a:lnTo>
                  <a:lnTo>
                    <a:pt x="7460676" y="7529155"/>
                  </a:lnTo>
                  <a:lnTo>
                    <a:pt x="7460676" y="0"/>
                  </a:lnTo>
                  <a:lnTo>
                    <a:pt x="0" y="0"/>
                  </a:lnTo>
                  <a:close/>
                  <a:moveTo>
                    <a:pt x="7399716" y="7468195"/>
                  </a:moveTo>
                  <a:lnTo>
                    <a:pt x="59690" y="7468195"/>
                  </a:lnTo>
                  <a:lnTo>
                    <a:pt x="59690" y="59690"/>
                  </a:lnTo>
                  <a:lnTo>
                    <a:pt x="7399716" y="59690"/>
                  </a:lnTo>
                  <a:lnTo>
                    <a:pt x="7399716" y="7468195"/>
                  </a:lnTo>
                  <a:close/>
                </a:path>
              </a:pathLst>
            </a:custGeom>
            <a:solidFill>
              <a:srgbClr val="10609D">
                <a:alpha val="9804"/>
              </a:srgbClr>
            </a:solidFill>
          </p:spPr>
        </p:sp>
      </p:grpSp>
      <p:sp>
        <p:nvSpPr>
          <p:cNvPr id="8" name="TextBox 8"/>
          <p:cNvSpPr txBox="1"/>
          <p:nvPr/>
        </p:nvSpPr>
        <p:spPr>
          <a:xfrm>
            <a:off x="97669" y="3472997"/>
            <a:ext cx="3139610" cy="761747"/>
          </a:xfrm>
          <a:prstGeom prst="rect">
            <a:avLst/>
          </a:prstGeom>
        </p:spPr>
        <p:txBody>
          <a:bodyPr wrap="square" lIns="0" tIns="0" rIns="0" bIns="0" rtlCol="0" anchor="t">
            <a:spAutoFit/>
          </a:bodyPr>
          <a:lstStyle/>
          <a:p>
            <a:pPr algn="ctr">
              <a:lnSpc>
                <a:spcPct val="150000"/>
              </a:lnSpc>
            </a:pPr>
            <a:r>
              <a:rPr lang="en-US" sz="3300" b="1" spc="-32" dirty="0">
                <a:solidFill>
                  <a:srgbClr val="10609D"/>
                </a:solidFill>
                <a:latin typeface="Arial" pitchFamily="34" charset="0"/>
                <a:cs typeface="Arial" pitchFamily="34" charset="0"/>
              </a:rPr>
              <a:t>HOẠT ĐỘNG 4</a:t>
            </a:r>
          </a:p>
        </p:txBody>
      </p:sp>
      <p:grpSp>
        <p:nvGrpSpPr>
          <p:cNvPr id="13" name="Group 12"/>
          <p:cNvGrpSpPr/>
          <p:nvPr/>
        </p:nvGrpSpPr>
        <p:grpSpPr>
          <a:xfrm>
            <a:off x="4217005" y="3291830"/>
            <a:ext cx="4790206" cy="2021861"/>
            <a:chOff x="10058400" y="800098"/>
            <a:chExt cx="7800570" cy="4546590"/>
          </a:xfrm>
        </p:grpSpPr>
        <p:pic>
          <p:nvPicPr>
            <p:cNvPr id="14" name="Picture 3"/>
            <p:cNvPicPr>
              <a:picLocks noChangeAspect="1"/>
            </p:cNvPicPr>
            <p:nvPr/>
          </p:nvPicPr>
          <p:blipFill>
            <a:blip r:embed="rId2"/>
            <a:srcRect/>
            <a:stretch>
              <a:fillRect/>
            </a:stretch>
          </p:blipFill>
          <p:spPr>
            <a:xfrm>
              <a:off x="10058400" y="800098"/>
              <a:ext cx="7800570" cy="4546590"/>
            </a:xfrm>
            <a:prstGeom prst="rect">
              <a:avLst/>
            </a:prstGeom>
          </p:spPr>
        </p:pic>
        <p:sp>
          <p:nvSpPr>
            <p:cNvPr id="15" name="TextBox 14"/>
            <p:cNvSpPr txBox="1"/>
            <p:nvPr/>
          </p:nvSpPr>
          <p:spPr>
            <a:xfrm>
              <a:off x="12344400" y="1046267"/>
              <a:ext cx="300824" cy="706176"/>
            </a:xfrm>
            <a:prstGeom prst="rect">
              <a:avLst/>
            </a:prstGeom>
            <a:noFill/>
          </p:spPr>
          <p:txBody>
            <a:bodyPr wrap="none" rtlCol="0">
              <a:spAutoFit/>
            </a:bodyPr>
            <a:lstStyle/>
            <a:p>
              <a:endParaRPr lang="en-US" sz="2000" b="1" dirty="0">
                <a:solidFill>
                  <a:schemeClr val="bg1"/>
                </a:solidFill>
                <a:latin typeface="Arial" pitchFamily="34" charset="0"/>
                <a:cs typeface="Arial" pitchFamily="34" charset="0"/>
              </a:endParaRPr>
            </a:p>
          </p:txBody>
        </p:sp>
      </p:grpSp>
      <p:grpSp>
        <p:nvGrpSpPr>
          <p:cNvPr id="17" name="Group 16"/>
          <p:cNvGrpSpPr/>
          <p:nvPr/>
        </p:nvGrpSpPr>
        <p:grpSpPr>
          <a:xfrm>
            <a:off x="4271612" y="-55055"/>
            <a:ext cx="4776953" cy="3247927"/>
            <a:chOff x="8734092" y="-36334"/>
            <a:chExt cx="9172170" cy="5313416"/>
          </a:xfrm>
        </p:grpSpPr>
        <p:grpSp>
          <p:nvGrpSpPr>
            <p:cNvPr id="12" name="Group 11"/>
            <p:cNvGrpSpPr/>
            <p:nvPr/>
          </p:nvGrpSpPr>
          <p:grpSpPr>
            <a:xfrm>
              <a:off x="8734092" y="-36334"/>
              <a:ext cx="9172170" cy="5313416"/>
              <a:chOff x="10058398" y="523771"/>
              <a:chExt cx="7800570" cy="4428967"/>
            </a:xfrm>
          </p:grpSpPr>
          <p:pic>
            <p:nvPicPr>
              <p:cNvPr id="10" name="Picture 3"/>
              <p:cNvPicPr>
                <a:picLocks noChangeAspect="1"/>
              </p:cNvPicPr>
              <p:nvPr/>
            </p:nvPicPr>
            <p:blipFill>
              <a:blip r:embed="rId2"/>
              <a:srcRect/>
              <a:stretch>
                <a:fillRect/>
              </a:stretch>
            </p:blipFill>
            <p:spPr>
              <a:xfrm>
                <a:off x="10058398" y="523771"/>
                <a:ext cx="7800570" cy="4428967"/>
              </a:xfrm>
              <a:prstGeom prst="rect">
                <a:avLst/>
              </a:prstGeom>
            </p:spPr>
          </p:pic>
          <p:sp>
            <p:nvSpPr>
              <p:cNvPr id="11" name="TextBox 10"/>
              <p:cNvSpPr txBox="1"/>
              <p:nvPr/>
            </p:nvSpPr>
            <p:spPr>
              <a:xfrm>
                <a:off x="12344399" y="1046266"/>
                <a:ext cx="301658" cy="667019"/>
              </a:xfrm>
              <a:prstGeom prst="rect">
                <a:avLst/>
              </a:prstGeom>
              <a:noFill/>
            </p:spPr>
            <p:txBody>
              <a:bodyPr wrap="none" rtlCol="0">
                <a:spAutoFit/>
              </a:bodyPr>
              <a:lstStyle/>
              <a:p>
                <a:endParaRPr lang="en-US" sz="2000" b="1" dirty="0">
                  <a:solidFill>
                    <a:schemeClr val="bg1"/>
                  </a:solidFill>
                  <a:latin typeface="Arial" pitchFamily="34" charset="0"/>
                  <a:cs typeface="Arial" pitchFamily="34" charset="0"/>
                </a:endParaRPr>
              </a:p>
            </p:txBody>
          </p:sp>
        </p:grpSp>
        <p:sp>
          <p:nvSpPr>
            <p:cNvPr id="16" name="Rectangle 15"/>
            <p:cNvSpPr/>
            <p:nvPr/>
          </p:nvSpPr>
          <p:spPr>
            <a:xfrm>
              <a:off x="9034340" y="1297771"/>
              <a:ext cx="8433963" cy="2869973"/>
            </a:xfrm>
            <a:prstGeom prst="rect">
              <a:avLst/>
            </a:prstGeom>
          </p:spPr>
          <p:txBody>
            <a:bodyPr wrap="square">
              <a:spAutoFit/>
            </a:bodyPr>
            <a:lstStyle/>
            <a:p>
              <a:pPr algn="just">
                <a:lnSpc>
                  <a:spcPct val="150000"/>
                </a:lnSpc>
              </a:pPr>
              <a:r>
                <a:rPr lang="en-US" dirty="0" err="1">
                  <a:solidFill>
                    <a:srgbClr val="FF0000"/>
                  </a:solidFill>
                  <a:latin typeface="Times New Roman" panose="02020603050405020304" pitchFamily="18" charset="0"/>
                  <a:cs typeface="Times New Roman" panose="02020603050405020304" pitchFamily="18" charset="0"/>
                </a:rPr>
                <a:t>Lựa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chọn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và</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thiết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kế</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một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sản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phẩm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thể</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hiện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những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đặc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điểm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riêng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của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bản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thân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bài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viết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hình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vẽ</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tranh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tự</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hoạ</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sơ</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đồ</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tư</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duy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thơ</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bài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hát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đọc</a:t>
              </a:r>
              <a:r>
                <a:rPr lang="en-US" dirty="0">
                  <a:solidFill>
                    <a:srgbClr val="FF0000"/>
                  </a:solidFill>
                  <a:latin typeface="Times New Roman" panose="02020603050405020304" pitchFamily="18" charset="0"/>
                  <a:cs typeface="Times New Roman" panose="02020603050405020304" pitchFamily="18" charset="0"/>
                </a:rPr>
                <a:t> rap, </a:t>
              </a:r>
              <a:r>
                <a:rPr lang="en-US" dirty="0" err="1">
                  <a:solidFill>
                    <a:srgbClr val="FF0000"/>
                  </a:solidFill>
                  <a:latin typeface="Times New Roman" panose="02020603050405020304" pitchFamily="18" charset="0"/>
                  <a:cs typeface="Times New Roman" panose="02020603050405020304" pitchFamily="18" charset="0"/>
                </a:rPr>
                <a:t>tấu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hài</a:t>
              </a:r>
              <a:r>
                <a:rPr lang="en-US" dirty="0">
                  <a:solidFill>
                    <a:srgbClr val="FF0000"/>
                  </a:solidFill>
                  <a:latin typeface="Times New Roman" panose="02020603050405020304" pitchFamily="18" charset="0"/>
                  <a:cs typeface="Times New Roman" panose="02020603050405020304" pitchFamily="18" charset="0"/>
                </a:rPr>
                <a:t>, video.....)</a:t>
              </a:r>
            </a:p>
          </p:txBody>
        </p:sp>
      </p:grpSp>
      <p:sp>
        <p:nvSpPr>
          <p:cNvPr id="18" name="Rectangle 17"/>
          <p:cNvSpPr/>
          <p:nvPr/>
        </p:nvSpPr>
        <p:spPr>
          <a:xfrm>
            <a:off x="4427984" y="3853709"/>
            <a:ext cx="4191000" cy="1015663"/>
          </a:xfrm>
          <a:prstGeom prst="rect">
            <a:avLst/>
          </a:prstGeom>
        </p:spPr>
        <p:txBody>
          <a:bodyPr wrap="square">
            <a:spAutoFit/>
          </a:bodyPr>
          <a:lstStyle/>
          <a:p>
            <a:pPr algn="just">
              <a:lnSpc>
                <a:spcPct val="150000"/>
              </a:lnSpc>
            </a:pPr>
            <a:r>
              <a:rPr lang="en-US" sz="2000" dirty="0" err="1">
                <a:solidFill>
                  <a:schemeClr val="accent1">
                    <a:lumMod val="50000"/>
                  </a:schemeClr>
                </a:solidFill>
                <a:latin typeface="Arial" pitchFamily="34" charset="0"/>
                <a:cs typeface="Arial" pitchFamily="34" charset="0"/>
              </a:rPr>
              <a:t>Giới</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thiệu</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về</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bản</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thân</a:t>
            </a:r>
            <a:r>
              <a:rPr lang="en-US" sz="2000" dirty="0">
                <a:solidFill>
                  <a:schemeClr val="accent1">
                    <a:lumMod val="50000"/>
                  </a:schemeClr>
                </a:solidFill>
                <a:latin typeface="Arial" pitchFamily="34" charset="0"/>
                <a:cs typeface="Arial" pitchFamily="34" charset="0"/>
              </a:rPr>
              <a:t> qua </a:t>
            </a:r>
            <a:r>
              <a:rPr lang="en-US" sz="2000" dirty="0" err="1">
                <a:solidFill>
                  <a:schemeClr val="accent1">
                    <a:lumMod val="50000"/>
                  </a:schemeClr>
                </a:solidFill>
                <a:latin typeface="Arial" pitchFamily="34" charset="0"/>
                <a:cs typeface="Arial" pitchFamily="34" charset="0"/>
              </a:rPr>
              <a:t>sản</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phẩm</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đã</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thiết</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kế</a:t>
            </a:r>
            <a:r>
              <a:rPr lang="en-US" sz="2000" dirty="0">
                <a:solidFill>
                  <a:schemeClr val="accent1">
                    <a:lumMod val="50000"/>
                  </a:schemeClr>
                </a:solidFill>
                <a:latin typeface="Arial" pitchFamily="34" charset="0"/>
                <a:cs typeface="Arial" pitchFamily="34" charset="0"/>
              </a:rPr>
              <a:t>.</a:t>
            </a:r>
          </a:p>
        </p:txBody>
      </p:sp>
      <p:pic>
        <p:nvPicPr>
          <p:cNvPr id="3" name="Picture 2"/>
          <p:cNvPicPr>
            <a:picLocks noChangeAspect="1"/>
          </p:cNvPicPr>
          <p:nvPr/>
        </p:nvPicPr>
        <p:blipFill>
          <a:blip r:embed="rId3"/>
          <a:stretch>
            <a:fillRect/>
          </a:stretch>
        </p:blipFill>
        <p:spPr>
          <a:xfrm>
            <a:off x="356959" y="1426432"/>
            <a:ext cx="2736304" cy="1766440"/>
          </a:xfrm>
          <a:prstGeom prst="rect">
            <a:avLst/>
          </a:prstGeom>
        </p:spPr>
      </p:pic>
    </p:spTree>
    <p:extLst>
      <p:ext uri="{BB962C8B-B14F-4D97-AF65-F5344CB8AC3E}">
        <p14:creationId xmlns:p14="http://schemas.microsoft.com/office/powerpoint/2010/main" val="297218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076700" y="-84624"/>
            <a:ext cx="5166779" cy="5398315"/>
          </a:xfrm>
          <a:prstGeom prst="rect">
            <a:avLst/>
          </a:prstGeom>
          <a:solidFill>
            <a:srgbClr val="10609D"/>
          </a:solidFill>
        </p:spPr>
      </p:sp>
      <p:grpSp>
        <p:nvGrpSpPr>
          <p:cNvPr id="6" name="Group 6"/>
          <p:cNvGrpSpPr/>
          <p:nvPr/>
        </p:nvGrpSpPr>
        <p:grpSpPr>
          <a:xfrm>
            <a:off x="153964" y="1747994"/>
            <a:ext cx="3070561" cy="2983996"/>
            <a:chOff x="0" y="0"/>
            <a:chExt cx="7460676" cy="7529155"/>
          </a:xfrm>
        </p:grpSpPr>
        <p:sp>
          <p:nvSpPr>
            <p:cNvPr id="7" name="Freeform 7"/>
            <p:cNvSpPr/>
            <p:nvPr/>
          </p:nvSpPr>
          <p:spPr>
            <a:xfrm>
              <a:off x="0" y="0"/>
              <a:ext cx="7460676" cy="7529155"/>
            </a:xfrm>
            <a:custGeom>
              <a:avLst/>
              <a:gdLst/>
              <a:ahLst/>
              <a:cxnLst/>
              <a:rect l="l" t="t" r="r" b="b"/>
              <a:pathLst>
                <a:path w="7460676" h="7529155">
                  <a:moveTo>
                    <a:pt x="0" y="0"/>
                  </a:moveTo>
                  <a:lnTo>
                    <a:pt x="0" y="7529155"/>
                  </a:lnTo>
                  <a:lnTo>
                    <a:pt x="7460676" y="7529155"/>
                  </a:lnTo>
                  <a:lnTo>
                    <a:pt x="7460676" y="0"/>
                  </a:lnTo>
                  <a:lnTo>
                    <a:pt x="0" y="0"/>
                  </a:lnTo>
                  <a:close/>
                  <a:moveTo>
                    <a:pt x="7399716" y="7468195"/>
                  </a:moveTo>
                  <a:lnTo>
                    <a:pt x="59690" y="7468195"/>
                  </a:lnTo>
                  <a:lnTo>
                    <a:pt x="59690" y="59690"/>
                  </a:lnTo>
                  <a:lnTo>
                    <a:pt x="7399716" y="59690"/>
                  </a:lnTo>
                  <a:lnTo>
                    <a:pt x="7399716" y="7468195"/>
                  </a:lnTo>
                  <a:close/>
                </a:path>
              </a:pathLst>
            </a:custGeom>
            <a:solidFill>
              <a:srgbClr val="10609D">
                <a:alpha val="9804"/>
              </a:srgbClr>
            </a:solidFill>
          </p:spPr>
        </p:sp>
      </p:grpSp>
      <p:sp>
        <p:nvSpPr>
          <p:cNvPr id="8" name="TextBox 8"/>
          <p:cNvSpPr txBox="1"/>
          <p:nvPr/>
        </p:nvSpPr>
        <p:spPr>
          <a:xfrm>
            <a:off x="97669" y="3472997"/>
            <a:ext cx="3139610" cy="761747"/>
          </a:xfrm>
          <a:prstGeom prst="rect">
            <a:avLst/>
          </a:prstGeom>
        </p:spPr>
        <p:txBody>
          <a:bodyPr wrap="square" lIns="0" tIns="0" rIns="0" bIns="0" rtlCol="0" anchor="t">
            <a:spAutoFit/>
          </a:bodyPr>
          <a:lstStyle/>
          <a:p>
            <a:pPr algn="ctr">
              <a:lnSpc>
                <a:spcPct val="150000"/>
              </a:lnSpc>
            </a:pPr>
            <a:r>
              <a:rPr lang="en-US" sz="3300" b="1" spc="-32" dirty="0">
                <a:solidFill>
                  <a:srgbClr val="10609D"/>
                </a:solidFill>
                <a:latin typeface="Arial" pitchFamily="34" charset="0"/>
                <a:cs typeface="Arial" pitchFamily="34" charset="0"/>
              </a:rPr>
              <a:t>HOẠT ĐỘNG 4</a:t>
            </a:r>
          </a:p>
        </p:txBody>
      </p:sp>
      <p:grpSp>
        <p:nvGrpSpPr>
          <p:cNvPr id="13" name="Group 12"/>
          <p:cNvGrpSpPr/>
          <p:nvPr/>
        </p:nvGrpSpPr>
        <p:grpSpPr>
          <a:xfrm>
            <a:off x="4217005" y="3291830"/>
            <a:ext cx="4790206" cy="2021861"/>
            <a:chOff x="10058400" y="800098"/>
            <a:chExt cx="7800570" cy="4546590"/>
          </a:xfrm>
        </p:grpSpPr>
        <p:pic>
          <p:nvPicPr>
            <p:cNvPr id="14" name="Picture 3"/>
            <p:cNvPicPr>
              <a:picLocks noChangeAspect="1"/>
            </p:cNvPicPr>
            <p:nvPr/>
          </p:nvPicPr>
          <p:blipFill>
            <a:blip r:embed="rId2"/>
            <a:srcRect/>
            <a:stretch>
              <a:fillRect/>
            </a:stretch>
          </p:blipFill>
          <p:spPr>
            <a:xfrm>
              <a:off x="10058400" y="800098"/>
              <a:ext cx="7800570" cy="4546590"/>
            </a:xfrm>
            <a:prstGeom prst="rect">
              <a:avLst/>
            </a:prstGeom>
          </p:spPr>
        </p:pic>
        <p:sp>
          <p:nvSpPr>
            <p:cNvPr id="15" name="TextBox 14"/>
            <p:cNvSpPr txBox="1"/>
            <p:nvPr/>
          </p:nvSpPr>
          <p:spPr>
            <a:xfrm>
              <a:off x="12344400" y="1046267"/>
              <a:ext cx="300824" cy="706176"/>
            </a:xfrm>
            <a:prstGeom prst="rect">
              <a:avLst/>
            </a:prstGeom>
            <a:noFill/>
          </p:spPr>
          <p:txBody>
            <a:bodyPr wrap="none" rtlCol="0">
              <a:spAutoFit/>
            </a:bodyPr>
            <a:lstStyle/>
            <a:p>
              <a:endParaRPr lang="en-US" sz="2000" b="1" dirty="0">
                <a:solidFill>
                  <a:schemeClr val="bg1"/>
                </a:solidFill>
                <a:latin typeface="Arial" pitchFamily="34" charset="0"/>
                <a:cs typeface="Arial" pitchFamily="34" charset="0"/>
              </a:endParaRPr>
            </a:p>
          </p:txBody>
        </p:sp>
      </p:grpSp>
      <p:sp>
        <p:nvSpPr>
          <p:cNvPr id="18" name="Rectangle 17"/>
          <p:cNvSpPr/>
          <p:nvPr/>
        </p:nvSpPr>
        <p:spPr>
          <a:xfrm>
            <a:off x="4427984" y="3853709"/>
            <a:ext cx="4191000" cy="1015663"/>
          </a:xfrm>
          <a:prstGeom prst="rect">
            <a:avLst/>
          </a:prstGeom>
        </p:spPr>
        <p:txBody>
          <a:bodyPr wrap="square">
            <a:spAutoFit/>
          </a:bodyPr>
          <a:lstStyle/>
          <a:p>
            <a:pPr algn="ctr">
              <a:lnSpc>
                <a:spcPct val="150000"/>
              </a:lnSpc>
            </a:pPr>
            <a:r>
              <a:rPr lang="en-US" sz="2000" dirty="0" err="1">
                <a:solidFill>
                  <a:schemeClr val="accent1">
                    <a:lumMod val="50000"/>
                  </a:schemeClr>
                </a:solidFill>
                <a:latin typeface="Arial" pitchFamily="34" charset="0"/>
                <a:cs typeface="Arial" pitchFamily="34" charset="0"/>
              </a:rPr>
              <a:t>Giới</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thiệu</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về</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bản</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thân</a:t>
            </a:r>
            <a:r>
              <a:rPr lang="en-US" sz="2000" dirty="0">
                <a:solidFill>
                  <a:schemeClr val="accent1">
                    <a:lumMod val="50000"/>
                  </a:schemeClr>
                </a:solidFill>
                <a:latin typeface="Arial" pitchFamily="34" charset="0"/>
                <a:cs typeface="Arial" pitchFamily="34" charset="0"/>
              </a:rPr>
              <a:t> </a:t>
            </a:r>
          </a:p>
          <a:p>
            <a:pPr algn="ctr">
              <a:lnSpc>
                <a:spcPct val="150000"/>
              </a:lnSpc>
            </a:pPr>
            <a:r>
              <a:rPr lang="en-US" sz="2000" dirty="0">
                <a:solidFill>
                  <a:schemeClr val="accent1">
                    <a:lumMod val="50000"/>
                  </a:schemeClr>
                </a:solidFill>
                <a:latin typeface="Arial" pitchFamily="34" charset="0"/>
                <a:cs typeface="Arial" pitchFamily="34" charset="0"/>
              </a:rPr>
              <a:t>qua </a:t>
            </a:r>
            <a:r>
              <a:rPr lang="en-US" sz="2000" dirty="0" err="1">
                <a:solidFill>
                  <a:schemeClr val="accent1">
                    <a:lumMod val="50000"/>
                  </a:schemeClr>
                </a:solidFill>
                <a:latin typeface="Arial" pitchFamily="34" charset="0"/>
                <a:cs typeface="Arial" pitchFamily="34" charset="0"/>
              </a:rPr>
              <a:t>sản</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phẩm</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đã</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thiết</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kế</a:t>
            </a:r>
            <a:r>
              <a:rPr lang="en-US" sz="2000" dirty="0">
                <a:solidFill>
                  <a:schemeClr val="accent1">
                    <a:lumMod val="50000"/>
                  </a:schemeClr>
                </a:solidFill>
                <a:latin typeface="Arial" pitchFamily="34" charset="0"/>
                <a:cs typeface="Arial" pitchFamily="34" charset="0"/>
              </a:rPr>
              <a:t>.</a:t>
            </a:r>
          </a:p>
        </p:txBody>
      </p:sp>
      <p:pic>
        <p:nvPicPr>
          <p:cNvPr id="3" name="Picture 2"/>
          <p:cNvPicPr>
            <a:picLocks noChangeAspect="1"/>
          </p:cNvPicPr>
          <p:nvPr/>
        </p:nvPicPr>
        <p:blipFill>
          <a:blip r:embed="rId3"/>
          <a:stretch>
            <a:fillRect/>
          </a:stretch>
        </p:blipFill>
        <p:spPr>
          <a:xfrm>
            <a:off x="356959" y="1426432"/>
            <a:ext cx="2736304" cy="1766440"/>
          </a:xfrm>
          <a:prstGeom prst="rect">
            <a:avLst/>
          </a:prstGeom>
        </p:spPr>
      </p:pic>
      <p:pic>
        <p:nvPicPr>
          <p:cNvPr id="4" name="Picture 3"/>
          <p:cNvPicPr>
            <a:picLocks noChangeAspect="1"/>
          </p:cNvPicPr>
          <p:nvPr/>
        </p:nvPicPr>
        <p:blipFill>
          <a:blip r:embed="rId4"/>
          <a:stretch>
            <a:fillRect/>
          </a:stretch>
        </p:blipFill>
        <p:spPr>
          <a:xfrm>
            <a:off x="5160372" y="189196"/>
            <a:ext cx="2903472" cy="3383573"/>
          </a:xfrm>
          <a:prstGeom prst="rect">
            <a:avLst/>
          </a:prstGeom>
        </p:spPr>
      </p:pic>
    </p:spTree>
    <p:extLst>
      <p:ext uri="{BB962C8B-B14F-4D97-AF65-F5344CB8AC3E}">
        <p14:creationId xmlns:p14="http://schemas.microsoft.com/office/powerpoint/2010/main" val="3333316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937298" y="1419622"/>
            <a:ext cx="3070561" cy="2983996"/>
            <a:chOff x="0" y="0"/>
            <a:chExt cx="7460676" cy="7529155"/>
          </a:xfrm>
        </p:grpSpPr>
        <p:sp>
          <p:nvSpPr>
            <p:cNvPr id="7" name="Freeform 7"/>
            <p:cNvSpPr/>
            <p:nvPr/>
          </p:nvSpPr>
          <p:spPr>
            <a:xfrm>
              <a:off x="0" y="0"/>
              <a:ext cx="7460676" cy="7529155"/>
            </a:xfrm>
            <a:custGeom>
              <a:avLst/>
              <a:gdLst/>
              <a:ahLst/>
              <a:cxnLst/>
              <a:rect l="l" t="t" r="r" b="b"/>
              <a:pathLst>
                <a:path w="7460676" h="7529155">
                  <a:moveTo>
                    <a:pt x="0" y="0"/>
                  </a:moveTo>
                  <a:lnTo>
                    <a:pt x="0" y="7529155"/>
                  </a:lnTo>
                  <a:lnTo>
                    <a:pt x="7460676" y="7529155"/>
                  </a:lnTo>
                  <a:lnTo>
                    <a:pt x="7460676" y="0"/>
                  </a:lnTo>
                  <a:lnTo>
                    <a:pt x="0" y="0"/>
                  </a:lnTo>
                  <a:close/>
                  <a:moveTo>
                    <a:pt x="7399716" y="7468195"/>
                  </a:moveTo>
                  <a:lnTo>
                    <a:pt x="59690" y="7468195"/>
                  </a:lnTo>
                  <a:lnTo>
                    <a:pt x="59690" y="59690"/>
                  </a:lnTo>
                  <a:lnTo>
                    <a:pt x="7399716" y="59690"/>
                  </a:lnTo>
                  <a:lnTo>
                    <a:pt x="7399716" y="7468195"/>
                  </a:lnTo>
                  <a:close/>
                </a:path>
              </a:pathLst>
            </a:custGeom>
            <a:solidFill>
              <a:srgbClr val="10609D">
                <a:alpha val="9804"/>
              </a:srgbClr>
            </a:solidFill>
          </p:spPr>
        </p:sp>
      </p:grpSp>
      <p:sp>
        <p:nvSpPr>
          <p:cNvPr id="8" name="TextBox 8"/>
          <p:cNvSpPr txBox="1"/>
          <p:nvPr/>
        </p:nvSpPr>
        <p:spPr>
          <a:xfrm>
            <a:off x="881003" y="3144625"/>
            <a:ext cx="3139610" cy="667683"/>
          </a:xfrm>
          <a:prstGeom prst="rect">
            <a:avLst/>
          </a:prstGeom>
        </p:spPr>
        <p:txBody>
          <a:bodyPr wrap="square" lIns="0" tIns="0" rIns="0" bIns="0" rtlCol="0" anchor="t">
            <a:spAutoFit/>
          </a:bodyPr>
          <a:lstStyle/>
          <a:p>
            <a:pPr algn="ctr">
              <a:lnSpc>
                <a:spcPct val="150000"/>
              </a:lnSpc>
            </a:pPr>
            <a:r>
              <a:rPr lang="en-US" sz="3300" b="1" spc="-32" dirty="0">
                <a:solidFill>
                  <a:srgbClr val="00B050"/>
                </a:solidFill>
                <a:latin typeface="Arial" pitchFamily="34" charset="0"/>
                <a:cs typeface="Arial" pitchFamily="34" charset="0"/>
              </a:rPr>
              <a:t>HOẠT ĐỘNG 5</a:t>
            </a:r>
          </a:p>
        </p:txBody>
      </p:sp>
      <p:grpSp>
        <p:nvGrpSpPr>
          <p:cNvPr id="13" name="Group 12"/>
          <p:cNvGrpSpPr/>
          <p:nvPr/>
        </p:nvGrpSpPr>
        <p:grpSpPr>
          <a:xfrm>
            <a:off x="5097173" y="3096075"/>
            <a:ext cx="4014269" cy="2021861"/>
            <a:chOff x="10058400" y="800098"/>
            <a:chExt cx="7800570" cy="4546590"/>
          </a:xfrm>
        </p:grpSpPr>
        <p:pic>
          <p:nvPicPr>
            <p:cNvPr id="14" name="Picture 3"/>
            <p:cNvPicPr>
              <a:picLocks noChangeAspect="1"/>
            </p:cNvPicPr>
            <p:nvPr/>
          </p:nvPicPr>
          <p:blipFill>
            <a:blip r:embed="rId2"/>
            <a:srcRect/>
            <a:stretch>
              <a:fillRect/>
            </a:stretch>
          </p:blipFill>
          <p:spPr>
            <a:xfrm>
              <a:off x="10058400" y="800098"/>
              <a:ext cx="7800570" cy="4546590"/>
            </a:xfrm>
            <a:prstGeom prst="rect">
              <a:avLst/>
            </a:prstGeom>
          </p:spPr>
        </p:pic>
        <p:sp>
          <p:nvSpPr>
            <p:cNvPr id="15" name="TextBox 14"/>
            <p:cNvSpPr txBox="1"/>
            <p:nvPr/>
          </p:nvSpPr>
          <p:spPr>
            <a:xfrm>
              <a:off x="12344400" y="1046267"/>
              <a:ext cx="300824" cy="706176"/>
            </a:xfrm>
            <a:prstGeom prst="rect">
              <a:avLst/>
            </a:prstGeom>
            <a:noFill/>
          </p:spPr>
          <p:txBody>
            <a:bodyPr wrap="none" rtlCol="0">
              <a:spAutoFit/>
            </a:bodyPr>
            <a:lstStyle/>
            <a:p>
              <a:endParaRPr lang="en-US" sz="2000" b="1" dirty="0">
                <a:solidFill>
                  <a:schemeClr val="bg1"/>
                </a:solidFill>
                <a:latin typeface="Arial" pitchFamily="34" charset="0"/>
                <a:cs typeface="Arial" pitchFamily="34" charset="0"/>
              </a:endParaRPr>
            </a:p>
          </p:txBody>
        </p:sp>
      </p:grpSp>
      <p:grpSp>
        <p:nvGrpSpPr>
          <p:cNvPr id="17" name="Group 16"/>
          <p:cNvGrpSpPr/>
          <p:nvPr/>
        </p:nvGrpSpPr>
        <p:grpSpPr>
          <a:xfrm>
            <a:off x="5004048" y="-55055"/>
            <a:ext cx="4003163" cy="3247927"/>
            <a:chOff x="8654689" y="-36334"/>
            <a:chExt cx="9172170" cy="5313416"/>
          </a:xfrm>
        </p:grpSpPr>
        <p:grpSp>
          <p:nvGrpSpPr>
            <p:cNvPr id="12" name="Group 11"/>
            <p:cNvGrpSpPr/>
            <p:nvPr/>
          </p:nvGrpSpPr>
          <p:grpSpPr>
            <a:xfrm>
              <a:off x="8654689" y="-36334"/>
              <a:ext cx="9172170" cy="5313416"/>
              <a:chOff x="9990869" y="523771"/>
              <a:chExt cx="7800570" cy="4428967"/>
            </a:xfrm>
          </p:grpSpPr>
          <p:pic>
            <p:nvPicPr>
              <p:cNvPr id="10" name="Picture 3"/>
              <p:cNvPicPr>
                <a:picLocks noChangeAspect="1"/>
              </p:cNvPicPr>
              <p:nvPr/>
            </p:nvPicPr>
            <p:blipFill>
              <a:blip r:embed="rId2"/>
              <a:srcRect/>
              <a:stretch>
                <a:fillRect/>
              </a:stretch>
            </p:blipFill>
            <p:spPr>
              <a:xfrm>
                <a:off x="9990869" y="523771"/>
                <a:ext cx="7800570" cy="4428967"/>
              </a:xfrm>
              <a:prstGeom prst="rect">
                <a:avLst/>
              </a:prstGeom>
            </p:spPr>
          </p:pic>
          <p:sp>
            <p:nvSpPr>
              <p:cNvPr id="11" name="TextBox 10"/>
              <p:cNvSpPr txBox="1"/>
              <p:nvPr/>
            </p:nvSpPr>
            <p:spPr>
              <a:xfrm>
                <a:off x="12344399" y="1046266"/>
                <a:ext cx="301658" cy="667019"/>
              </a:xfrm>
              <a:prstGeom prst="rect">
                <a:avLst/>
              </a:prstGeom>
              <a:noFill/>
            </p:spPr>
            <p:txBody>
              <a:bodyPr wrap="none" rtlCol="0">
                <a:spAutoFit/>
              </a:bodyPr>
              <a:lstStyle/>
              <a:p>
                <a:endParaRPr lang="en-US" sz="2000" b="1" dirty="0">
                  <a:solidFill>
                    <a:schemeClr val="bg1"/>
                  </a:solidFill>
                  <a:latin typeface="Arial" pitchFamily="34" charset="0"/>
                  <a:cs typeface="Arial" pitchFamily="34" charset="0"/>
                </a:endParaRPr>
              </a:p>
            </p:txBody>
          </p:sp>
        </p:grpSp>
        <p:sp>
          <p:nvSpPr>
            <p:cNvPr id="16" name="Rectangle 15"/>
            <p:cNvSpPr/>
            <p:nvPr/>
          </p:nvSpPr>
          <p:spPr>
            <a:xfrm>
              <a:off x="9103197" y="1559477"/>
              <a:ext cx="8433963" cy="2265770"/>
            </a:xfrm>
            <a:prstGeom prst="rect">
              <a:avLst/>
            </a:prstGeom>
          </p:spPr>
          <p:txBody>
            <a:bodyPr wrap="square">
              <a:spAutoFit/>
            </a:bodyPr>
            <a:lstStyle/>
            <a:p>
              <a:pPr algn="just"/>
              <a:r>
                <a:rPr lang="en-US" sz="2800" dirty="0" err="1">
                  <a:solidFill>
                    <a:srgbClr val="FF3399"/>
                  </a:solidFill>
                  <a:latin typeface="Times New Roman" panose="02020603050405020304" pitchFamily="18" charset="0"/>
                  <a:cs typeface="Times New Roman" panose="02020603050405020304" pitchFamily="18" charset="0"/>
                </a:rPr>
                <a:t>Xây</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dựng</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kế</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hoạch</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điều</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chỉnh</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bản</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thân</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để</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thích</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ứng</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với</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sự</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thay</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đổi</a:t>
              </a:r>
              <a:endParaRPr lang="en-US" sz="2800" dirty="0">
                <a:solidFill>
                  <a:srgbClr val="FF3399"/>
                </a:solidFill>
                <a:latin typeface="Times New Roman" panose="02020603050405020304" pitchFamily="18" charset="0"/>
                <a:cs typeface="Times New Roman" panose="02020603050405020304" pitchFamily="18" charset="0"/>
              </a:endParaRPr>
            </a:p>
          </p:txBody>
        </p:sp>
      </p:grpSp>
      <p:sp>
        <p:nvSpPr>
          <p:cNvPr id="18" name="Rectangle 17"/>
          <p:cNvSpPr/>
          <p:nvPr/>
        </p:nvSpPr>
        <p:spPr>
          <a:xfrm>
            <a:off x="5376833" y="3651870"/>
            <a:ext cx="3326904" cy="1200329"/>
          </a:xfrm>
          <a:prstGeom prst="rect">
            <a:avLst/>
          </a:prstGeom>
        </p:spPr>
        <p:txBody>
          <a:bodyPr wrap="square">
            <a:spAutoFit/>
          </a:bodyPr>
          <a:lstStyle/>
          <a:p>
            <a:pPr algn="ctr">
              <a:lnSpc>
                <a:spcPct val="150000"/>
              </a:lnSpc>
            </a:pPr>
            <a:r>
              <a:rPr lang="en-US" sz="2400" dirty="0">
                <a:solidFill>
                  <a:srgbClr val="7030A0"/>
                </a:solidFill>
                <a:latin typeface="Arial" pitchFamily="34" charset="0"/>
                <a:cs typeface="Arial" pitchFamily="34" charset="0"/>
              </a:rPr>
              <a:t>Chia </a:t>
            </a:r>
            <a:r>
              <a:rPr lang="en-US" sz="2400" dirty="0" err="1">
                <a:solidFill>
                  <a:srgbClr val="7030A0"/>
                </a:solidFill>
                <a:latin typeface="Arial" pitchFamily="34" charset="0"/>
                <a:cs typeface="Arial" pitchFamily="34" charset="0"/>
              </a:rPr>
              <a:t>sẻ</a:t>
            </a:r>
            <a:r>
              <a:rPr lang="en-US" sz="2400" dirty="0">
                <a:solidFill>
                  <a:srgbClr val="7030A0"/>
                </a:solidFill>
                <a:latin typeface="Arial" pitchFamily="34" charset="0"/>
                <a:cs typeface="Arial" pitchFamily="34" charset="0"/>
              </a:rPr>
              <a:t> </a:t>
            </a:r>
            <a:r>
              <a:rPr lang="en-US" sz="2400" dirty="0" err="1">
                <a:solidFill>
                  <a:srgbClr val="7030A0"/>
                </a:solidFill>
                <a:latin typeface="Arial" pitchFamily="34" charset="0"/>
                <a:cs typeface="Arial" pitchFamily="34" charset="0"/>
              </a:rPr>
              <a:t>kế</a:t>
            </a:r>
            <a:r>
              <a:rPr lang="en-US" sz="2400" dirty="0">
                <a:solidFill>
                  <a:srgbClr val="7030A0"/>
                </a:solidFill>
                <a:latin typeface="Arial" pitchFamily="34" charset="0"/>
                <a:cs typeface="Arial" pitchFamily="34" charset="0"/>
              </a:rPr>
              <a:t> </a:t>
            </a:r>
            <a:r>
              <a:rPr lang="en-US" sz="2400" dirty="0" err="1">
                <a:solidFill>
                  <a:srgbClr val="7030A0"/>
                </a:solidFill>
                <a:latin typeface="Arial" pitchFamily="34" charset="0"/>
                <a:cs typeface="Arial" pitchFamily="34" charset="0"/>
              </a:rPr>
              <a:t>hoạch</a:t>
            </a:r>
            <a:r>
              <a:rPr lang="en-US" sz="2400" dirty="0">
                <a:solidFill>
                  <a:srgbClr val="7030A0"/>
                </a:solidFill>
                <a:latin typeface="Arial" pitchFamily="34" charset="0"/>
                <a:cs typeface="Arial" pitchFamily="34" charset="0"/>
              </a:rPr>
              <a:t> </a:t>
            </a:r>
            <a:r>
              <a:rPr lang="en-US" sz="2400" dirty="0" err="1">
                <a:solidFill>
                  <a:srgbClr val="7030A0"/>
                </a:solidFill>
                <a:latin typeface="Arial" pitchFamily="34" charset="0"/>
                <a:cs typeface="Arial" pitchFamily="34" charset="0"/>
              </a:rPr>
              <a:t>đã</a:t>
            </a:r>
            <a:r>
              <a:rPr lang="en-US" sz="2400" dirty="0">
                <a:solidFill>
                  <a:srgbClr val="7030A0"/>
                </a:solidFill>
                <a:latin typeface="Arial" pitchFamily="34" charset="0"/>
                <a:cs typeface="Arial" pitchFamily="34" charset="0"/>
              </a:rPr>
              <a:t> </a:t>
            </a:r>
            <a:r>
              <a:rPr lang="en-US" sz="2400" dirty="0" err="1">
                <a:solidFill>
                  <a:srgbClr val="7030A0"/>
                </a:solidFill>
                <a:latin typeface="Arial" pitchFamily="34" charset="0"/>
                <a:cs typeface="Arial" pitchFamily="34" charset="0"/>
              </a:rPr>
              <a:t>xây</a:t>
            </a:r>
            <a:r>
              <a:rPr lang="en-US" sz="2400" dirty="0">
                <a:solidFill>
                  <a:srgbClr val="7030A0"/>
                </a:solidFill>
                <a:latin typeface="Arial" pitchFamily="34" charset="0"/>
                <a:cs typeface="Arial" pitchFamily="34" charset="0"/>
              </a:rPr>
              <a:t> </a:t>
            </a:r>
            <a:r>
              <a:rPr lang="en-US" sz="2400" dirty="0" err="1">
                <a:solidFill>
                  <a:srgbClr val="7030A0"/>
                </a:solidFill>
                <a:latin typeface="Arial" pitchFamily="34" charset="0"/>
                <a:cs typeface="Arial" pitchFamily="34" charset="0"/>
              </a:rPr>
              <a:t>dựng</a:t>
            </a:r>
            <a:endParaRPr lang="en-US" sz="2400" dirty="0">
              <a:solidFill>
                <a:srgbClr val="7030A0"/>
              </a:solidFill>
              <a:latin typeface="Arial" pitchFamily="34" charset="0"/>
              <a:cs typeface="Arial" pitchFamily="34" charset="0"/>
            </a:endParaRPr>
          </a:p>
        </p:txBody>
      </p:sp>
      <p:pic>
        <p:nvPicPr>
          <p:cNvPr id="4" name="Picture 3"/>
          <p:cNvPicPr>
            <a:picLocks noChangeAspect="1"/>
          </p:cNvPicPr>
          <p:nvPr/>
        </p:nvPicPr>
        <p:blipFill>
          <a:blip r:embed="rId3"/>
          <a:stretch>
            <a:fillRect/>
          </a:stretch>
        </p:blipFill>
        <p:spPr>
          <a:xfrm>
            <a:off x="102685" y="483518"/>
            <a:ext cx="4774925" cy="2641113"/>
          </a:xfrm>
          <a:prstGeom prst="rect">
            <a:avLst/>
          </a:prstGeom>
        </p:spPr>
      </p:pic>
    </p:spTree>
    <p:extLst>
      <p:ext uri="{BB962C8B-B14F-4D97-AF65-F5344CB8AC3E}">
        <p14:creationId xmlns:p14="http://schemas.microsoft.com/office/powerpoint/2010/main" val="27274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9525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053445"/>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3909" y="0"/>
            <a:ext cx="0" cy="514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029700" y="0"/>
            <a:ext cx="0" cy="51435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3915" y="95254"/>
            <a:ext cx="8925791" cy="49581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45680" tIns="22840" rIns="45680" bIns="22840" rtlCol="0" anchor="ctr"/>
          <a:lstStyle/>
          <a:p>
            <a:pPr algn="ctr"/>
            <a:endParaRPr lang="en-US" sz="1350">
              <a:solidFill>
                <a:prstClr val="white"/>
              </a:solidFill>
            </a:endParaRPr>
          </a:p>
        </p:txBody>
      </p:sp>
      <p:pic>
        <p:nvPicPr>
          <p:cNvPr id="16"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608854" y="890922"/>
            <a:ext cx="4086356" cy="4114084"/>
          </a:xfrm>
          <a:prstGeom prst="rect">
            <a:avLst/>
          </a:prstGeom>
        </p:spPr>
      </p:pic>
      <p:pic>
        <p:nvPicPr>
          <p:cNvPr id="17"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61242" y="135765"/>
            <a:ext cx="3657600" cy="1057942"/>
          </a:xfrm>
          <a:prstGeom prst="rect">
            <a:avLst/>
          </a:prstGeom>
        </p:spPr>
      </p:pic>
      <p:pic>
        <p:nvPicPr>
          <p:cNvPr id="18"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670997" y="234935"/>
            <a:ext cx="2038089" cy="755137"/>
          </a:xfrm>
          <a:prstGeom prst="rect">
            <a:avLst/>
          </a:prstGeom>
        </p:spPr>
      </p:pic>
      <p:pic>
        <p:nvPicPr>
          <p:cNvPr id="24" name="Picture 3"/>
          <p:cNvPicPr>
            <a:picLocks noChangeAspect="1"/>
          </p:cNvPicPr>
          <p:nvPr/>
        </p:nvPicPr>
        <p:blipFill>
          <a:blip r:embed="rId8"/>
          <a:srcRect/>
          <a:stretch>
            <a:fillRect/>
          </a:stretch>
        </p:blipFill>
        <p:spPr>
          <a:xfrm>
            <a:off x="96984" y="3143236"/>
            <a:ext cx="2106874" cy="1785575"/>
          </a:xfrm>
          <a:prstGeom prst="rect">
            <a:avLst/>
          </a:prstGeom>
        </p:spPr>
      </p:pic>
      <p:pic>
        <p:nvPicPr>
          <p:cNvPr id="25" name="Picture 3"/>
          <p:cNvPicPr>
            <a:picLocks noChangeAspect="1"/>
          </p:cNvPicPr>
          <p:nvPr/>
        </p:nvPicPr>
        <p:blipFill>
          <a:blip r:embed="rId8"/>
          <a:srcRect/>
          <a:stretch>
            <a:fillRect/>
          </a:stretch>
        </p:blipFill>
        <p:spPr>
          <a:xfrm>
            <a:off x="6908979" y="3219436"/>
            <a:ext cx="2106874" cy="1785575"/>
          </a:xfrm>
          <a:prstGeom prst="rect">
            <a:avLst/>
          </a:prstGeom>
        </p:spPr>
      </p:pic>
      <p:sp>
        <p:nvSpPr>
          <p:cNvPr id="2" name="Rectangle 1">
            <a:extLst>
              <a:ext uri="{FF2B5EF4-FFF2-40B4-BE49-F238E27FC236}">
                <a16:creationId xmlns="" xmlns:a16="http://schemas.microsoft.com/office/drawing/2014/main" id="{D678324C-6108-A2B8-CDA1-286282D460E2}"/>
              </a:ext>
            </a:extLst>
          </p:cNvPr>
          <p:cNvSpPr/>
          <p:nvPr/>
        </p:nvSpPr>
        <p:spPr>
          <a:xfrm>
            <a:off x="1030136" y="1665199"/>
            <a:ext cx="6832319" cy="1261884"/>
          </a:xfrm>
          <a:prstGeom prst="rect">
            <a:avLst/>
          </a:prstGeom>
        </p:spPr>
        <p:txBody>
          <a:bodyPr wrap="none">
            <a:spAutoFit/>
          </a:bodyPr>
          <a:lstStyle/>
          <a:p>
            <a:pPr algn="ctr"/>
            <a:r>
              <a:rPr lang="en-US" sz="2800" b="1" dirty="0" err="1">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SimSun-ExtB" panose="02010609060101010101" pitchFamily="49" charset="-122"/>
                <a:ea typeface="SimSun-ExtB" panose="02010609060101010101" pitchFamily="49" charset="-122"/>
                <a:cs typeface="Times New Roman" panose="02020603050405020304" pitchFamily="18" charset="0"/>
              </a:rPr>
              <a:t>Chủ</a:t>
            </a: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SimSun-ExtB" panose="02010609060101010101" pitchFamily="49" charset="-122"/>
                <a:ea typeface="SimSun-ExtB" panose="02010609060101010101" pitchFamily="49" charset="-122"/>
                <a:cs typeface="Times New Roman" panose="02020603050405020304" pitchFamily="18" charset="0"/>
              </a:rPr>
              <a:t> </a:t>
            </a:r>
            <a:r>
              <a:rPr lang="en-US" sz="2800" b="1" dirty="0" err="1">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SimSun-ExtB" panose="02010609060101010101" pitchFamily="49" charset="-122"/>
                <a:ea typeface="SimSun-ExtB" panose="02010609060101010101" pitchFamily="49" charset="-122"/>
                <a:cs typeface="Times New Roman" panose="02020603050405020304" pitchFamily="18" charset="0"/>
              </a:rPr>
              <a:t>đề</a:t>
            </a: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SimSun-ExtB" panose="02010609060101010101" pitchFamily="49" charset="-122"/>
                <a:ea typeface="SimSun-ExtB" panose="02010609060101010101" pitchFamily="49" charset="-122"/>
                <a:cs typeface="Times New Roman" panose="02020603050405020304" pitchFamily="18" charset="0"/>
              </a:rPr>
              <a:t> 2 </a:t>
            </a: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p>
          <a:p>
            <a:pPr algn="ctr"/>
            <a:r>
              <a:rPr lang="en-US" sz="4800" b="1" dirty="0" err="1">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empus Sans ITC" panose="04020404030D07020202" pitchFamily="82" charset="0"/>
                <a:cs typeface="Times New Roman" panose="02020603050405020304" pitchFamily="18" charset="0"/>
              </a:rPr>
              <a:t>KHÁM</a:t>
            </a:r>
            <a:r>
              <a:rPr lang="en-US" sz="4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empus Sans ITC" panose="04020404030D07020202" pitchFamily="82" charset="0"/>
                <a:cs typeface="Times New Roman" panose="02020603050405020304" pitchFamily="18" charset="0"/>
              </a:rPr>
              <a:t> </a:t>
            </a:r>
            <a:r>
              <a:rPr lang="en-US" sz="4800" b="1" dirty="0" err="1">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empus Sans ITC" panose="04020404030D07020202" pitchFamily="82" charset="0"/>
                <a:cs typeface="Times New Roman" panose="02020603050405020304" pitchFamily="18" charset="0"/>
              </a:rPr>
              <a:t>PHÁ</a:t>
            </a:r>
            <a:r>
              <a:rPr lang="en-US" sz="4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empus Sans ITC" panose="04020404030D07020202" pitchFamily="82" charset="0"/>
                <a:cs typeface="Times New Roman" panose="02020603050405020304" pitchFamily="18" charset="0"/>
              </a:rPr>
              <a:t> </a:t>
            </a:r>
            <a:r>
              <a:rPr lang="en-US" sz="4800" b="1" dirty="0" err="1">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empus Sans ITC" panose="04020404030D07020202" pitchFamily="82" charset="0"/>
                <a:cs typeface="Times New Roman" panose="02020603050405020304" pitchFamily="18" charset="0"/>
              </a:rPr>
              <a:t>BẢN</a:t>
            </a:r>
            <a:r>
              <a:rPr lang="en-US" sz="4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empus Sans ITC" panose="04020404030D07020202" pitchFamily="82" charset="0"/>
                <a:cs typeface="Times New Roman" panose="02020603050405020304" pitchFamily="18" charset="0"/>
              </a:rPr>
              <a:t> THÂN</a:t>
            </a:r>
          </a:p>
        </p:txBody>
      </p:sp>
    </p:spTree>
    <p:extLst>
      <p:ext uri="{BB962C8B-B14F-4D97-AF65-F5344CB8AC3E}">
        <p14:creationId xmlns:p14="http://schemas.microsoft.com/office/powerpoint/2010/main" val="156970671"/>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233013">
            <a:off x="-1004703" y="2443347"/>
            <a:ext cx="10392337" cy="10392337"/>
          </a:xfrm>
          <a:prstGeom prst="rect">
            <a:avLst/>
          </a:prstGeom>
        </p:spPr>
      </p:pic>
      <p:grpSp>
        <p:nvGrpSpPr>
          <p:cNvPr id="26" name="Group 4"/>
          <p:cNvGrpSpPr/>
          <p:nvPr/>
        </p:nvGrpSpPr>
        <p:grpSpPr>
          <a:xfrm>
            <a:off x="8001000" y="285750"/>
            <a:ext cx="492679" cy="113053"/>
            <a:chOff x="0" y="0"/>
            <a:chExt cx="1313810" cy="301474"/>
          </a:xfrm>
        </p:grpSpPr>
        <p:grpSp>
          <p:nvGrpSpPr>
            <p:cNvPr id="27" name="Group 5"/>
            <p:cNvGrpSpPr/>
            <p:nvPr/>
          </p:nvGrpSpPr>
          <p:grpSpPr>
            <a:xfrm>
              <a:off x="0" y="0"/>
              <a:ext cx="301474" cy="301474"/>
              <a:chOff x="0" y="0"/>
              <a:chExt cx="6350000" cy="6350000"/>
            </a:xfrm>
          </p:grpSpPr>
          <p:sp>
            <p:nvSpPr>
              <p:cNvPr id="32"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0053"/>
              </a:solidFill>
            </p:spPr>
          </p:sp>
        </p:grpSp>
        <p:grpSp>
          <p:nvGrpSpPr>
            <p:cNvPr id="28" name="Group 7"/>
            <p:cNvGrpSpPr/>
            <p:nvPr/>
          </p:nvGrpSpPr>
          <p:grpSpPr>
            <a:xfrm>
              <a:off x="506168" y="0"/>
              <a:ext cx="301474" cy="301474"/>
              <a:chOff x="0" y="0"/>
              <a:chExt cx="6350000" cy="6350000"/>
            </a:xfrm>
          </p:grpSpPr>
          <p:sp>
            <p:nvSpPr>
              <p:cNvPr id="31"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29" name="Group 9"/>
            <p:cNvGrpSpPr/>
            <p:nvPr/>
          </p:nvGrpSpPr>
          <p:grpSpPr>
            <a:xfrm>
              <a:off x="1012335" y="0"/>
              <a:ext cx="301474" cy="301474"/>
              <a:chOff x="0" y="0"/>
              <a:chExt cx="6350000" cy="6350000"/>
            </a:xfrm>
          </p:grpSpPr>
          <p:sp>
            <p:nvSpPr>
              <p:cNvPr id="3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grpSp>
        <p:nvGrpSpPr>
          <p:cNvPr id="41" name="Group 40"/>
          <p:cNvGrpSpPr/>
          <p:nvPr/>
        </p:nvGrpSpPr>
        <p:grpSpPr>
          <a:xfrm>
            <a:off x="549239" y="-43162"/>
            <a:ext cx="8099462" cy="1216848"/>
            <a:chOff x="1098477" y="203976"/>
            <a:chExt cx="16198923" cy="2433696"/>
          </a:xfrm>
        </p:grpSpPr>
        <p:sp>
          <p:nvSpPr>
            <p:cNvPr id="18" name="Rounded Rectangle 17"/>
            <p:cNvSpPr/>
            <p:nvPr/>
          </p:nvSpPr>
          <p:spPr>
            <a:xfrm>
              <a:off x="1098477" y="342900"/>
              <a:ext cx="16198923" cy="2144635"/>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40" name="Group 39"/>
            <p:cNvGrpSpPr/>
            <p:nvPr/>
          </p:nvGrpSpPr>
          <p:grpSpPr>
            <a:xfrm>
              <a:off x="1261835" y="203976"/>
              <a:ext cx="15633006" cy="2433696"/>
              <a:chOff x="1261835" y="203976"/>
              <a:chExt cx="15633006" cy="2433696"/>
            </a:xfrm>
          </p:grpSpPr>
          <p:grpSp>
            <p:nvGrpSpPr>
              <p:cNvPr id="19" name="Group 4"/>
              <p:cNvGrpSpPr/>
              <p:nvPr/>
            </p:nvGrpSpPr>
            <p:grpSpPr>
              <a:xfrm>
                <a:off x="1411727" y="2411566"/>
                <a:ext cx="985357" cy="226106"/>
                <a:chOff x="0" y="0"/>
                <a:chExt cx="1313810" cy="301474"/>
              </a:xfrm>
            </p:grpSpPr>
            <p:grpSp>
              <p:nvGrpSpPr>
                <p:cNvPr id="20" name="Group 5"/>
                <p:cNvGrpSpPr/>
                <p:nvPr/>
              </p:nvGrpSpPr>
              <p:grpSpPr>
                <a:xfrm>
                  <a:off x="0" y="0"/>
                  <a:ext cx="301474" cy="301474"/>
                  <a:chOff x="0" y="0"/>
                  <a:chExt cx="6350000" cy="6350000"/>
                </a:xfrm>
              </p:grpSpPr>
              <p:sp>
                <p:nvSpPr>
                  <p:cNvPr id="25"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0053"/>
                  </a:solidFill>
                </p:spPr>
              </p:sp>
            </p:grpSp>
            <p:grpSp>
              <p:nvGrpSpPr>
                <p:cNvPr id="21" name="Group 7"/>
                <p:cNvGrpSpPr/>
                <p:nvPr/>
              </p:nvGrpSpPr>
              <p:grpSpPr>
                <a:xfrm>
                  <a:off x="506168" y="0"/>
                  <a:ext cx="301474" cy="301474"/>
                  <a:chOff x="0" y="0"/>
                  <a:chExt cx="6350000" cy="6350000"/>
                </a:xfrm>
              </p:grpSpPr>
              <p:sp>
                <p:nvSpPr>
                  <p:cNvPr id="24"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22" name="Group 9"/>
                <p:cNvGrpSpPr/>
                <p:nvPr/>
              </p:nvGrpSpPr>
              <p:grpSpPr>
                <a:xfrm>
                  <a:off x="1012335" y="0"/>
                  <a:ext cx="301474" cy="301474"/>
                  <a:chOff x="0" y="0"/>
                  <a:chExt cx="6350000" cy="6350000"/>
                </a:xfrm>
              </p:grpSpPr>
              <p:sp>
                <p:nvSpPr>
                  <p:cNvPr id="23"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sp>
            <p:nvSpPr>
              <p:cNvPr id="33" name="Rectangle 32"/>
              <p:cNvSpPr/>
              <p:nvPr/>
            </p:nvSpPr>
            <p:spPr>
              <a:xfrm>
                <a:off x="1261835" y="203976"/>
                <a:ext cx="15633006" cy="2400658"/>
              </a:xfrm>
              <a:prstGeom prst="rect">
                <a:avLst/>
              </a:prstGeom>
            </p:spPr>
            <p:txBody>
              <a:bodyPr wrap="square">
                <a:spAutoFit/>
              </a:bodyPr>
              <a:lstStyle/>
              <a:p>
                <a:pPr algn="ctr">
                  <a:lnSpc>
                    <a:spcPct val="150000"/>
                  </a:lnSpc>
                </a:pPr>
                <a:r>
                  <a:rPr lang="pt-BR" sz="2400" b="1" dirty="0">
                    <a:solidFill>
                      <a:schemeClr val="bg1"/>
                    </a:solidFill>
                    <a:latin typeface="Times New Roman" panose="02020603050405020304" pitchFamily="18" charset="0"/>
                    <a:cs typeface="Times New Roman" panose="02020603050405020304" pitchFamily="18" charset="0"/>
                  </a:rPr>
                  <a:t>HĐ6. </a:t>
                </a:r>
                <a:r>
                  <a:rPr lang="en-US" sz="2400" dirty="0" err="1">
                    <a:solidFill>
                      <a:schemeClr val="bg1"/>
                    </a:solidFill>
                    <a:latin typeface="Times New Roman" panose="02020603050405020304" pitchFamily="18" charset="0"/>
                    <a:cs typeface="Times New Roman" panose="02020603050405020304" pitchFamily="18" charset="0"/>
                  </a:rPr>
                  <a:t>Xây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dựng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hoạch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phát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triển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sở</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liên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quan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đến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định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hướng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nghiệp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lai</a:t>
                </a:r>
                <a:endParaRPr lang="en-US" sz="2400" dirty="0">
                  <a:solidFill>
                    <a:schemeClr val="bg1"/>
                  </a:solidFill>
                  <a:latin typeface="Times New Roman" panose="02020603050405020304" pitchFamily="18" charset="0"/>
                  <a:cs typeface="Times New Roman" panose="02020603050405020304" pitchFamily="18" charset="0"/>
                </a:endParaRPr>
              </a:p>
            </p:txBody>
          </p:sp>
        </p:grpSp>
      </p:grpSp>
      <p:pic>
        <p:nvPicPr>
          <p:cNvPr id="34" name="Picture 3"/>
          <p:cNvPicPr>
            <a:picLocks noChangeAspect="1"/>
          </p:cNvPicPr>
          <p:nvPr/>
        </p:nvPicPr>
        <p:blipFill>
          <a:blip r:embed="rId4"/>
          <a:srcRect/>
          <a:stretch>
            <a:fillRect/>
          </a:stretch>
        </p:blipFill>
        <p:spPr>
          <a:xfrm>
            <a:off x="70063" y="1143675"/>
            <a:ext cx="4121402" cy="2182110"/>
          </a:xfrm>
          <a:prstGeom prst="rect">
            <a:avLst/>
          </a:prstGeom>
        </p:spPr>
      </p:pic>
      <p:pic>
        <p:nvPicPr>
          <p:cNvPr id="35" name="Picture 3"/>
          <p:cNvPicPr>
            <a:picLocks noChangeAspect="1"/>
          </p:cNvPicPr>
          <p:nvPr/>
        </p:nvPicPr>
        <p:blipFill>
          <a:blip r:embed="rId4"/>
          <a:srcRect/>
          <a:stretch>
            <a:fillRect/>
          </a:stretch>
        </p:blipFill>
        <p:spPr>
          <a:xfrm>
            <a:off x="4397174" y="1068508"/>
            <a:ext cx="4686300" cy="2458714"/>
          </a:xfrm>
          <a:prstGeom prst="rect">
            <a:avLst/>
          </a:prstGeom>
        </p:spPr>
      </p:pic>
      <p:sp>
        <p:nvSpPr>
          <p:cNvPr id="36" name="TextBox 35"/>
          <p:cNvSpPr txBox="1"/>
          <p:nvPr/>
        </p:nvSpPr>
        <p:spPr>
          <a:xfrm>
            <a:off x="1400516" y="1385129"/>
            <a:ext cx="1552028" cy="400110"/>
          </a:xfrm>
          <a:prstGeom prst="rect">
            <a:avLst/>
          </a:prstGeom>
          <a:noFill/>
        </p:spPr>
        <p:txBody>
          <a:bodyPr wrap="none" rtlCol="0">
            <a:spAutoFit/>
          </a:bodyPr>
          <a:lstStyle/>
          <a:p>
            <a:r>
              <a:rPr lang="en-US" sz="2000" b="1">
                <a:solidFill>
                  <a:schemeClr val="bg1"/>
                </a:solidFill>
                <a:latin typeface="Arial" pitchFamily="34" charset="0"/>
                <a:cs typeface="Arial" pitchFamily="34" charset="0"/>
              </a:rPr>
              <a:t>Nhiệm vụ 1</a:t>
            </a:r>
          </a:p>
        </p:txBody>
      </p:sp>
      <p:sp>
        <p:nvSpPr>
          <p:cNvPr id="37" name="TextBox 36"/>
          <p:cNvSpPr txBox="1"/>
          <p:nvPr/>
        </p:nvSpPr>
        <p:spPr>
          <a:xfrm>
            <a:off x="5968587" y="1352550"/>
            <a:ext cx="1552028" cy="400110"/>
          </a:xfrm>
          <a:prstGeom prst="rect">
            <a:avLst/>
          </a:prstGeom>
          <a:noFill/>
        </p:spPr>
        <p:txBody>
          <a:bodyPr wrap="none" rtlCol="0">
            <a:spAutoFit/>
          </a:bodyPr>
          <a:lstStyle/>
          <a:p>
            <a:r>
              <a:rPr lang="en-US" sz="2000" b="1" dirty="0" err="1">
                <a:solidFill>
                  <a:schemeClr val="bg1"/>
                </a:solidFill>
                <a:latin typeface="Arial" pitchFamily="34" charset="0"/>
                <a:cs typeface="Arial" pitchFamily="34" charset="0"/>
              </a:rPr>
              <a:t>Nhiệm</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vụ</a:t>
            </a:r>
            <a:r>
              <a:rPr lang="en-US" sz="2000" b="1" dirty="0">
                <a:solidFill>
                  <a:schemeClr val="bg1"/>
                </a:solidFill>
                <a:latin typeface="Arial" pitchFamily="34" charset="0"/>
                <a:cs typeface="Arial" pitchFamily="34" charset="0"/>
              </a:rPr>
              <a:t> 2</a:t>
            </a:r>
          </a:p>
        </p:txBody>
      </p:sp>
      <p:sp>
        <p:nvSpPr>
          <p:cNvPr id="38" name="Rectangle 37"/>
          <p:cNvSpPr/>
          <p:nvPr/>
        </p:nvSpPr>
        <p:spPr>
          <a:xfrm>
            <a:off x="260705" y="1667394"/>
            <a:ext cx="3845251" cy="1015663"/>
          </a:xfrm>
          <a:prstGeom prst="rect">
            <a:avLst/>
          </a:prstGeom>
        </p:spPr>
        <p:txBody>
          <a:bodyPr wrap="square">
            <a:spAutoFit/>
          </a:bodyPr>
          <a:lstStyle/>
          <a:p>
            <a:pPr>
              <a:lnSpc>
                <a:spcPct val="150000"/>
              </a:lnSpc>
            </a:pPr>
            <a:r>
              <a:rPr lang="vi-VN" sz="2000" dirty="0">
                <a:latin typeface="Times New Roman" panose="02020603050405020304" pitchFamily="18" charset="0"/>
                <a:cs typeface="Times New Roman" panose="02020603050405020304" pitchFamily="18" charset="0"/>
              </a:rPr>
              <a:t>Xác định hứng thú, sở trường của bản thân.</a:t>
            </a:r>
            <a:endParaRPr lang="en-US" sz="2000" dirty="0">
              <a:latin typeface="Times New Roman" panose="02020603050405020304" pitchFamily="18" charset="0"/>
              <a:cs typeface="Times New Roman" panose="02020603050405020304" pitchFamily="18" charset="0"/>
            </a:endParaRPr>
          </a:p>
        </p:txBody>
      </p:sp>
      <p:sp>
        <p:nvSpPr>
          <p:cNvPr id="39" name="Rectangle 38"/>
          <p:cNvSpPr/>
          <p:nvPr/>
        </p:nvSpPr>
        <p:spPr>
          <a:xfrm>
            <a:off x="4450773" y="1683476"/>
            <a:ext cx="4381500" cy="1477328"/>
          </a:xfrm>
          <a:prstGeom prst="rect">
            <a:avLst/>
          </a:prstGeom>
        </p:spPr>
        <p:txBody>
          <a:bodyPr wrap="square">
            <a:spAutoFit/>
          </a:bodyPr>
          <a:lstStyle/>
          <a:p>
            <a:pPr algn="just">
              <a:lnSpc>
                <a:spcPct val="150000"/>
              </a:lnSpc>
            </a:pPr>
            <a:r>
              <a:rPr lang="vi-VN" sz="2000" dirty="0">
                <a:latin typeface="Times New Roman" panose="02020603050405020304" pitchFamily="18" charset="0"/>
                <a:cs typeface="Times New Roman" panose="02020603050405020304" pitchFamily="18" charset="0"/>
              </a:rPr>
              <a:t>Xác định hứng thú, sở trường của bản thân liên quan đến định hướng nghề nghiệp trong tương lai.</a:t>
            </a:r>
            <a:endParaRPr lang="en-US" sz="20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28302" y="3065799"/>
            <a:ext cx="4212773" cy="2685300"/>
            <a:chOff x="3684262" y="6823562"/>
            <a:chExt cx="9834857" cy="5370600"/>
          </a:xfrm>
        </p:grpSpPr>
        <p:grpSp>
          <p:nvGrpSpPr>
            <p:cNvPr id="5" name="Group 4"/>
            <p:cNvGrpSpPr/>
            <p:nvPr/>
          </p:nvGrpSpPr>
          <p:grpSpPr>
            <a:xfrm>
              <a:off x="3684262" y="6823562"/>
              <a:ext cx="9834857" cy="5370600"/>
              <a:chOff x="3684262" y="6555052"/>
              <a:chExt cx="9834857" cy="5631874"/>
            </a:xfrm>
          </p:grpSpPr>
          <p:pic>
            <p:nvPicPr>
              <p:cNvPr id="42" name="Picture 3"/>
              <p:cNvPicPr>
                <a:picLocks noChangeAspect="1"/>
              </p:cNvPicPr>
              <p:nvPr/>
            </p:nvPicPr>
            <p:blipFill>
              <a:blip r:embed="rId4"/>
              <a:srcRect/>
              <a:stretch>
                <a:fillRect/>
              </a:stretch>
            </p:blipFill>
            <p:spPr>
              <a:xfrm>
                <a:off x="3684262" y="6555052"/>
                <a:ext cx="9834857" cy="5631874"/>
              </a:xfrm>
              <a:prstGeom prst="rect">
                <a:avLst/>
              </a:prstGeom>
            </p:spPr>
          </p:pic>
          <p:sp>
            <p:nvSpPr>
              <p:cNvPr id="4" name="Rectangle 3"/>
              <p:cNvSpPr/>
              <p:nvPr/>
            </p:nvSpPr>
            <p:spPr>
              <a:xfrm>
                <a:off x="3741052" y="7640288"/>
                <a:ext cx="9396845" cy="2982341"/>
              </a:xfrm>
              <a:prstGeom prst="rect">
                <a:avLst/>
              </a:prstGeom>
            </p:spPr>
            <p:txBody>
              <a:bodyPr wrap="square">
                <a:spAutoFit/>
              </a:bodyPr>
              <a:lstStyle/>
              <a:p>
                <a:pPr algn="just">
                  <a:lnSpc>
                    <a:spcPct val="150000"/>
                  </a:lnSpc>
                </a:pPr>
                <a:r>
                  <a:rPr lang="vi-VN" sz="2000" dirty="0">
                    <a:latin typeface="Times New Roman" panose="02020603050405020304" pitchFamily="18" charset="0"/>
                    <a:cs typeface="Times New Roman" panose="02020603050405020304" pitchFamily="18" charset="0"/>
                  </a:rPr>
                  <a:t>Xây dựng kế hoạch phát triển sở trường có liên quan đến định hướng ngh</a:t>
                </a:r>
                <a:r>
                  <a:rPr lang="en-US" sz="2000" dirty="0">
                    <a:latin typeface="Times New Roman" panose="02020603050405020304" pitchFamily="18" charset="0"/>
                    <a:cs typeface="Times New Roman" panose="02020603050405020304" pitchFamily="18" charset="0"/>
                  </a:rPr>
                  <a:t>ề</a:t>
                </a:r>
                <a:r>
                  <a:rPr lang="vi-VN" sz="2000" dirty="0">
                    <a:latin typeface="Times New Roman" panose="02020603050405020304" pitchFamily="18" charset="0"/>
                    <a:cs typeface="Times New Roman" panose="02020603050405020304" pitchFamily="18" charset="0"/>
                  </a:rPr>
                  <a:t> nghiệp trong tương lai.</a:t>
                </a:r>
                <a:endParaRPr lang="en-US" sz="2000" dirty="0">
                  <a:latin typeface="Times New Roman" panose="02020603050405020304" pitchFamily="18" charset="0"/>
                  <a:cs typeface="Times New Roman" panose="02020603050405020304" pitchFamily="18" charset="0"/>
                </a:endParaRPr>
              </a:p>
            </p:txBody>
          </p:sp>
        </p:grpSp>
        <p:sp>
          <p:nvSpPr>
            <p:cNvPr id="44" name="TextBox 43"/>
            <p:cNvSpPr txBox="1"/>
            <p:nvPr/>
          </p:nvSpPr>
          <p:spPr>
            <a:xfrm>
              <a:off x="6887741" y="7050296"/>
              <a:ext cx="2880909" cy="800220"/>
            </a:xfrm>
            <a:prstGeom prst="rect">
              <a:avLst/>
            </a:prstGeom>
            <a:noFill/>
          </p:spPr>
          <p:txBody>
            <a:bodyPr wrap="none" rtlCol="0">
              <a:spAutoFit/>
            </a:bodyPr>
            <a:lstStyle/>
            <a:p>
              <a:r>
                <a:rPr lang="en-US" sz="2000" b="1" dirty="0" err="1">
                  <a:solidFill>
                    <a:schemeClr val="bg1"/>
                  </a:solidFill>
                  <a:latin typeface="Arial" pitchFamily="34" charset="0"/>
                  <a:cs typeface="Arial" pitchFamily="34" charset="0"/>
                </a:rPr>
                <a:t>Nhiệm</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vụ</a:t>
              </a:r>
              <a:r>
                <a:rPr lang="en-US" sz="2000" b="1" dirty="0">
                  <a:solidFill>
                    <a:schemeClr val="bg1"/>
                  </a:solidFill>
                  <a:latin typeface="Arial" pitchFamily="34" charset="0"/>
                  <a:cs typeface="Arial" pitchFamily="34" charset="0"/>
                </a:rPr>
                <a:t> 3</a:t>
              </a:r>
            </a:p>
          </p:txBody>
        </p:sp>
      </p:grpSp>
      <p:pic>
        <p:nvPicPr>
          <p:cNvPr id="45" name="Picture 3"/>
          <p:cNvPicPr>
            <a:picLocks noChangeAspect="1"/>
          </p:cNvPicPr>
          <p:nvPr/>
        </p:nvPicPr>
        <p:blipFill>
          <a:blip r:embed="rId4"/>
          <a:srcRect/>
          <a:stretch>
            <a:fillRect/>
          </a:stretch>
        </p:blipFill>
        <p:spPr>
          <a:xfrm>
            <a:off x="4298373" y="3218972"/>
            <a:ext cx="4686300" cy="2378953"/>
          </a:xfrm>
          <a:prstGeom prst="rect">
            <a:avLst/>
          </a:prstGeom>
        </p:spPr>
      </p:pic>
      <p:sp>
        <p:nvSpPr>
          <p:cNvPr id="46" name="TextBox 45"/>
          <p:cNvSpPr txBox="1"/>
          <p:nvPr/>
        </p:nvSpPr>
        <p:spPr>
          <a:xfrm>
            <a:off x="5940477" y="3527221"/>
            <a:ext cx="1552028" cy="400110"/>
          </a:xfrm>
          <a:prstGeom prst="rect">
            <a:avLst/>
          </a:prstGeom>
          <a:noFill/>
        </p:spPr>
        <p:txBody>
          <a:bodyPr wrap="none" rtlCol="0">
            <a:spAutoFit/>
          </a:bodyPr>
          <a:lstStyle/>
          <a:p>
            <a:r>
              <a:rPr lang="en-US" sz="2000" b="1" dirty="0" err="1">
                <a:solidFill>
                  <a:schemeClr val="bg1"/>
                </a:solidFill>
                <a:latin typeface="Arial" pitchFamily="34" charset="0"/>
                <a:cs typeface="Arial" pitchFamily="34" charset="0"/>
              </a:rPr>
              <a:t>Nhiệm</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vụ</a:t>
            </a:r>
            <a:r>
              <a:rPr lang="en-US" sz="2000" b="1" dirty="0">
                <a:solidFill>
                  <a:schemeClr val="bg1"/>
                </a:solidFill>
                <a:latin typeface="Arial" pitchFamily="34" charset="0"/>
                <a:cs typeface="Arial" pitchFamily="34" charset="0"/>
              </a:rPr>
              <a:t> 4</a:t>
            </a:r>
          </a:p>
        </p:txBody>
      </p:sp>
      <p:sp>
        <p:nvSpPr>
          <p:cNvPr id="47" name="Rectangle 46"/>
          <p:cNvSpPr/>
          <p:nvPr/>
        </p:nvSpPr>
        <p:spPr>
          <a:xfrm>
            <a:off x="4525741" y="4216543"/>
            <a:ext cx="4381500" cy="553998"/>
          </a:xfrm>
          <a:prstGeom prst="rect">
            <a:avLst/>
          </a:prstGeom>
        </p:spPr>
        <p:txBody>
          <a:bodyPr wrap="square">
            <a:spAutoFit/>
          </a:bodyPr>
          <a:lstStyle/>
          <a:p>
            <a:pPr algn="just">
              <a:lnSpc>
                <a:spcPct val="150000"/>
              </a:lnSpc>
            </a:pPr>
            <a:r>
              <a:rPr lang="en-US" sz="2000" dirty="0">
                <a:latin typeface="Times New Roman" panose="02020603050405020304" pitchFamily="18" charset="0"/>
                <a:cs typeface="Times New Roman" panose="02020603050405020304" pitchFamily="18" charset="0"/>
              </a:rPr>
              <a:t>Chia </a:t>
            </a:r>
            <a:r>
              <a:rPr lang="en-US" sz="2000" dirty="0" err="1">
                <a:latin typeface="Times New Roman" panose="02020603050405020304" pitchFamily="18" charset="0"/>
                <a:cs typeface="Times New Roman" panose="02020603050405020304" pitchFamily="18" charset="0"/>
              </a:rPr>
              <a:t>sẻ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5665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par>
                                <p:cTn id="14" presetID="16" presetClass="entr" presetSubtype="2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barn(inVertical)">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8" y="-8660"/>
            <a:ext cx="9126682" cy="5159087"/>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6842"/>
            <a:ext cx="8763000" cy="4762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95301" y="112765"/>
            <a:ext cx="2060475" cy="486022"/>
            <a:chOff x="1762897" y="324384"/>
            <a:chExt cx="14620103" cy="972044"/>
          </a:xfrm>
        </p:grpSpPr>
        <p:sp>
          <p:nvSpPr>
            <p:cNvPr id="5" name="Rectangle 4"/>
            <p:cNvSpPr/>
            <p:nvPr/>
          </p:nvSpPr>
          <p:spPr>
            <a:xfrm>
              <a:off x="2324100" y="342900"/>
              <a:ext cx="13487400" cy="9535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p>
          </p:txBody>
        </p:sp>
        <p:sp>
          <p:nvSpPr>
            <p:cNvPr id="6" name="Diamond 5"/>
            <p:cNvSpPr/>
            <p:nvPr/>
          </p:nvSpPr>
          <p:spPr>
            <a:xfrm>
              <a:off x="1762897" y="342900"/>
              <a:ext cx="1143000" cy="953528"/>
            </a:xfrm>
            <a:prstGeom prst="diamon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p>
          </p:txBody>
        </p:sp>
        <p:sp>
          <p:nvSpPr>
            <p:cNvPr id="7" name="Diamond 6"/>
            <p:cNvSpPr/>
            <p:nvPr/>
          </p:nvSpPr>
          <p:spPr>
            <a:xfrm>
              <a:off x="15240000" y="342900"/>
              <a:ext cx="1143000" cy="953528"/>
            </a:xfrm>
            <a:prstGeom prst="diamon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p>
          </p:txBody>
        </p:sp>
        <p:sp>
          <p:nvSpPr>
            <p:cNvPr id="8" name="Rectangle 7"/>
            <p:cNvSpPr/>
            <p:nvPr/>
          </p:nvSpPr>
          <p:spPr>
            <a:xfrm>
              <a:off x="8549376" y="324384"/>
              <a:ext cx="1296351" cy="913070"/>
            </a:xfrm>
            <a:prstGeom prst="rect">
              <a:avLst/>
            </a:prstGeom>
          </p:spPr>
          <p:txBody>
            <a:bodyPr wrap="none">
              <a:spAutoFit/>
            </a:bodyPr>
            <a:lstStyle/>
            <a:p>
              <a:pPr algn="ctr">
                <a:lnSpc>
                  <a:spcPct val="150000"/>
                </a:lnSpc>
              </a:pPr>
              <a:r>
                <a:rPr lang="en-US" b="1" dirty="0">
                  <a:solidFill>
                    <a:srgbClr val="002060"/>
                  </a:solidFill>
                  <a:latin typeface="Arial" pitchFamily="34" charset="0"/>
                  <a:cs typeface="Arial" pitchFamily="34" charset="0"/>
                </a:rPr>
                <a:t>HĐ 6</a:t>
              </a:r>
            </a:p>
          </p:txBody>
        </p:sp>
      </p:grpSp>
      <p:grpSp>
        <p:nvGrpSpPr>
          <p:cNvPr id="9" name="Group 8"/>
          <p:cNvGrpSpPr/>
          <p:nvPr/>
        </p:nvGrpSpPr>
        <p:grpSpPr>
          <a:xfrm>
            <a:off x="4139952" y="135794"/>
            <a:ext cx="3974975" cy="1175919"/>
            <a:chOff x="325582" y="1790700"/>
            <a:chExt cx="16535400" cy="2711987"/>
          </a:xfrm>
        </p:grpSpPr>
        <p:sp>
          <p:nvSpPr>
            <p:cNvPr id="10" name="Snip Single Corner Rectangle 9"/>
            <p:cNvSpPr/>
            <p:nvPr/>
          </p:nvSpPr>
          <p:spPr>
            <a:xfrm>
              <a:off x="325582" y="1790700"/>
              <a:ext cx="16535400" cy="2711987"/>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Rectangle 10"/>
            <p:cNvSpPr/>
            <p:nvPr/>
          </p:nvSpPr>
          <p:spPr>
            <a:xfrm>
              <a:off x="554184" y="1917365"/>
              <a:ext cx="16154397" cy="1872157"/>
            </a:xfrm>
            <a:prstGeom prst="rect">
              <a:avLst/>
            </a:prstGeom>
          </p:spPr>
          <p:txBody>
            <a:bodyPr wrap="square">
              <a:spAutoFit/>
            </a:bodyPr>
            <a:lstStyle/>
            <a:p>
              <a:pPr algn="just"/>
              <a:r>
                <a:rPr lang="vi-VN" sz="2000" dirty="0">
                  <a:latin typeface="Times New Roman" panose="02020603050405020304" pitchFamily="18" charset="0"/>
                  <a:cs typeface="Times New Roman" panose="02020603050405020304" pitchFamily="18" charset="0"/>
                </a:rPr>
                <a:t>Xây dựng kế hoạch phát triển sở trường có liên quan đến định hướng ngh</a:t>
              </a:r>
              <a:r>
                <a:rPr lang="en-US" sz="2000" dirty="0">
                  <a:latin typeface="Times New Roman" panose="02020603050405020304" pitchFamily="18" charset="0"/>
                  <a:cs typeface="Times New Roman" panose="02020603050405020304" pitchFamily="18" charset="0"/>
                </a:rPr>
                <a:t>ề</a:t>
              </a:r>
              <a:r>
                <a:rPr lang="vi-VN" sz="2000" dirty="0">
                  <a:latin typeface="Times New Roman" panose="02020603050405020304" pitchFamily="18" charset="0"/>
                  <a:cs typeface="Times New Roman" panose="02020603050405020304" pitchFamily="18" charset="0"/>
                </a:rPr>
                <a:t> nghiệp trong tương lai.</a:t>
              </a:r>
              <a:endParaRPr lang="en-US" sz="2000" dirty="0">
                <a:latin typeface="Times New Roman" panose="02020603050405020304" pitchFamily="18" charset="0"/>
                <a:cs typeface="Times New Roman" panose="02020603050405020304" pitchFamily="18" charset="0"/>
              </a:endParaRPr>
            </a:p>
          </p:txBody>
        </p:sp>
      </p:grpSp>
      <p:sp>
        <p:nvSpPr>
          <p:cNvPr id="13" name="Rounded Rectangle 12"/>
          <p:cNvSpPr/>
          <p:nvPr/>
        </p:nvSpPr>
        <p:spPr>
          <a:xfrm>
            <a:off x="2132252" y="2291919"/>
            <a:ext cx="6616273" cy="532533"/>
          </a:xfrm>
          <a:prstGeom prst="roundRect">
            <a:avLst/>
          </a:prstGeom>
          <a:solidFill>
            <a:schemeClr val="accent6">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nSpc>
                <a:spcPct val="150000"/>
              </a:lnSpc>
            </a:pPr>
            <a:r>
              <a:rPr lang="vi-VN" dirty="0">
                <a:solidFill>
                  <a:schemeClr val="tx1"/>
                </a:solidFill>
              </a:rPr>
              <a:t>Bước 2: Xác định mục tiêu ngắn hạn và lâu dài</a:t>
            </a:r>
            <a:endParaRPr lang="en-US" dirty="0">
              <a:solidFill>
                <a:schemeClr val="tx1"/>
              </a:solidFill>
              <a:latin typeface="Arial" pitchFamily="34" charset="0"/>
              <a:cs typeface="Arial" pitchFamily="34" charset="0"/>
            </a:endParaRPr>
          </a:p>
        </p:txBody>
      </p:sp>
      <p:sp>
        <p:nvSpPr>
          <p:cNvPr id="14" name="Rounded Rectangle 13"/>
          <p:cNvSpPr/>
          <p:nvPr/>
        </p:nvSpPr>
        <p:spPr>
          <a:xfrm>
            <a:off x="2133282" y="2960294"/>
            <a:ext cx="6615182" cy="532533"/>
          </a:xfrm>
          <a:prstGeom prst="roundRect">
            <a:avLst/>
          </a:prstGeom>
          <a:solidFill>
            <a:schemeClr val="accent6">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nSpc>
                <a:spcPct val="150000"/>
              </a:lnSpc>
            </a:pPr>
            <a:r>
              <a:rPr lang="vi-VN" dirty="0">
                <a:solidFill>
                  <a:schemeClr val="tx1"/>
                </a:solidFill>
              </a:rPr>
              <a:t>Bước 3: Chọn người mà bạn mong muốn trở thành</a:t>
            </a:r>
            <a:endParaRPr lang="en-US" dirty="0">
              <a:solidFill>
                <a:schemeClr val="tx1"/>
              </a:solidFill>
              <a:latin typeface="Arial" pitchFamily="34" charset="0"/>
              <a:cs typeface="Arial" pitchFamily="34" charset="0"/>
            </a:endParaRPr>
          </a:p>
        </p:txBody>
      </p:sp>
      <p:sp>
        <p:nvSpPr>
          <p:cNvPr id="15" name="Rounded Rectangle 14"/>
          <p:cNvSpPr/>
          <p:nvPr/>
        </p:nvSpPr>
        <p:spPr>
          <a:xfrm>
            <a:off x="2114747" y="3591031"/>
            <a:ext cx="6634812" cy="532533"/>
          </a:xfrm>
          <a:prstGeom prst="roundRect">
            <a:avLst/>
          </a:prstGeom>
          <a:solidFill>
            <a:schemeClr val="accent6">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nSpc>
                <a:spcPct val="150000"/>
              </a:lnSpc>
            </a:pPr>
            <a:r>
              <a:rPr lang="vi-VN" dirty="0">
                <a:solidFill>
                  <a:schemeClr val="tx1"/>
                </a:solidFill>
              </a:rPr>
              <a:t>Bước 4: Linh hoạt trong kế hoạch</a:t>
            </a:r>
            <a:endParaRPr lang="en-US" dirty="0">
              <a:solidFill>
                <a:schemeClr val="tx1"/>
              </a:solidFill>
              <a:latin typeface="Arial" pitchFamily="34" charset="0"/>
              <a:cs typeface="Arial" pitchFamily="34" charset="0"/>
            </a:endParaRPr>
          </a:p>
        </p:txBody>
      </p:sp>
      <p:sp>
        <p:nvSpPr>
          <p:cNvPr id="16" name="Rounded Rectangle 15"/>
          <p:cNvSpPr/>
          <p:nvPr/>
        </p:nvSpPr>
        <p:spPr>
          <a:xfrm>
            <a:off x="2116806" y="4235452"/>
            <a:ext cx="6632631" cy="532533"/>
          </a:xfrm>
          <a:prstGeom prst="roundRect">
            <a:avLst/>
          </a:prstGeom>
          <a:solidFill>
            <a:schemeClr val="accent6">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nSpc>
                <a:spcPct val="150000"/>
              </a:lnSpc>
            </a:pPr>
            <a:r>
              <a:rPr lang="vi-VN" dirty="0">
                <a:solidFill>
                  <a:schemeClr val="tx1"/>
                </a:solidFill>
              </a:rPr>
              <a:t>Bước 5: Tạo môi trường tích cực và năng động</a:t>
            </a:r>
            <a:endParaRPr lang="en-US" dirty="0">
              <a:solidFill>
                <a:schemeClr val="tx1"/>
              </a:solidFill>
              <a:latin typeface="Arial" pitchFamily="34" charset="0"/>
              <a:cs typeface="Arial" pitchFamily="34" charset="0"/>
            </a:endParaRPr>
          </a:p>
        </p:txBody>
      </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82405" y="139238"/>
            <a:ext cx="2657637" cy="2282829"/>
          </a:xfrm>
          <a:prstGeom prst="rect">
            <a:avLst/>
          </a:prstGeom>
        </p:spPr>
      </p:pic>
      <p:sp>
        <p:nvSpPr>
          <p:cNvPr id="17" name="Rounded Rectangle 16"/>
          <p:cNvSpPr/>
          <p:nvPr/>
        </p:nvSpPr>
        <p:spPr>
          <a:xfrm>
            <a:off x="2123728" y="1380656"/>
            <a:ext cx="6552728" cy="787523"/>
          </a:xfrm>
          <a:prstGeom prst="roundRect">
            <a:avLst/>
          </a:prstGeom>
          <a:solidFill>
            <a:schemeClr val="accent6">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nSpc>
                <a:spcPct val="150000"/>
              </a:lnSpc>
            </a:pPr>
            <a:r>
              <a:rPr lang="vi-VN" dirty="0">
                <a:solidFill>
                  <a:schemeClr val="tx1"/>
                </a:solidFill>
              </a:rPr>
              <a:t>Bước 1: Lập kế hoạch  phác hoạ rõ nét bức tranh thành công khi đạt được và đề ra kế hoạch chi tiết để làm được điều đó. </a:t>
            </a:r>
            <a:endParaRPr lang="en-US"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943924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233013">
            <a:off x="-799379" y="1948046"/>
            <a:ext cx="10392337" cy="1039233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89324">
            <a:off x="-910326" y="1309489"/>
            <a:ext cx="2077376" cy="278672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40399" flipH="1">
            <a:off x="7866967" y="1248417"/>
            <a:ext cx="2161572" cy="2899670"/>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52690" y="1826777"/>
            <a:ext cx="2128788" cy="343352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7474310" y="1826777"/>
            <a:ext cx="2128788" cy="3433529"/>
          </a:xfrm>
          <a:prstGeom prst="rect">
            <a:avLst/>
          </a:prstGeom>
        </p:spPr>
      </p:pic>
      <p:grpSp>
        <p:nvGrpSpPr>
          <p:cNvPr id="11" name="Group 11"/>
          <p:cNvGrpSpPr/>
          <p:nvPr/>
        </p:nvGrpSpPr>
        <p:grpSpPr>
          <a:xfrm>
            <a:off x="8292364" y="788410"/>
            <a:ext cx="492679" cy="113053"/>
            <a:chOff x="0" y="0"/>
            <a:chExt cx="1313810" cy="301474"/>
          </a:xfrm>
        </p:grpSpPr>
        <p:grpSp>
          <p:nvGrpSpPr>
            <p:cNvPr id="12" name="Group 12"/>
            <p:cNvGrpSpPr/>
            <p:nvPr/>
          </p:nvGrpSpPr>
          <p:grpSpPr>
            <a:xfrm>
              <a:off x="0" y="0"/>
              <a:ext cx="301474" cy="30147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0053"/>
              </a:solidFill>
            </p:spPr>
          </p:sp>
        </p:grpSp>
        <p:grpSp>
          <p:nvGrpSpPr>
            <p:cNvPr id="14" name="Group 14"/>
            <p:cNvGrpSpPr/>
            <p:nvPr/>
          </p:nvGrpSpPr>
          <p:grpSpPr>
            <a:xfrm>
              <a:off x="506168" y="0"/>
              <a:ext cx="301474" cy="301474"/>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16" name="Group 16"/>
            <p:cNvGrpSpPr/>
            <p:nvPr/>
          </p:nvGrpSpPr>
          <p:grpSpPr>
            <a:xfrm>
              <a:off x="1012335" y="0"/>
              <a:ext cx="301474" cy="301474"/>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grpSp>
        <p:nvGrpSpPr>
          <p:cNvPr id="21" name="Group 20"/>
          <p:cNvGrpSpPr/>
          <p:nvPr/>
        </p:nvGrpSpPr>
        <p:grpSpPr>
          <a:xfrm>
            <a:off x="187547" y="106237"/>
            <a:ext cx="8777523" cy="1059741"/>
            <a:chOff x="340458" y="340376"/>
            <a:chExt cx="17555046" cy="2119481"/>
          </a:xfrm>
        </p:grpSpPr>
        <p:sp>
          <p:nvSpPr>
            <p:cNvPr id="22" name="Rounded Rectangle 21"/>
            <p:cNvSpPr/>
            <p:nvPr/>
          </p:nvSpPr>
          <p:spPr>
            <a:xfrm>
              <a:off x="340458" y="340376"/>
              <a:ext cx="17555046" cy="21194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Rectangle 22"/>
            <p:cNvSpPr/>
            <p:nvPr/>
          </p:nvSpPr>
          <p:spPr>
            <a:xfrm>
              <a:off x="503420" y="340376"/>
              <a:ext cx="17229122" cy="1908213"/>
            </a:xfrm>
            <a:prstGeom prst="rect">
              <a:avLst/>
            </a:prstGeom>
          </p:spPr>
          <p:txBody>
            <a:bodyPr wrap="square">
              <a:spAutoFit/>
            </a:bodyPr>
            <a:lstStyle/>
            <a:p>
              <a:pPr algn="just"/>
              <a:r>
                <a:rPr lang="pt-BR" sz="2800" b="1" dirty="0">
                  <a:latin typeface="Times New Roman" panose="02020603050405020304" pitchFamily="18" charset="0"/>
                  <a:cs typeface="Times New Roman" panose="02020603050405020304" pitchFamily="18" charset="0"/>
                </a:rPr>
                <a:t>NV3. </a:t>
              </a:r>
              <a:r>
                <a:rPr lang="vi-VN" sz="2800" dirty="0">
                  <a:latin typeface="Times New Roman" panose="02020603050405020304" pitchFamily="18" charset="0"/>
                  <a:cs typeface="Times New Roman" panose="02020603050405020304" pitchFamily="18" charset="0"/>
                </a:rPr>
                <a:t>Xây dựng kế hoạch phát triển sở trường có liên quan đến định hướng ngh</a:t>
              </a:r>
              <a:r>
                <a:rPr lang="en-US" sz="2800" dirty="0">
                  <a:latin typeface="Times New Roman" panose="02020603050405020304" pitchFamily="18" charset="0"/>
                  <a:cs typeface="Times New Roman" panose="02020603050405020304" pitchFamily="18" charset="0"/>
                </a:rPr>
                <a:t>ề</a:t>
              </a:r>
              <a:r>
                <a:rPr lang="vi-VN" sz="2800" dirty="0">
                  <a:latin typeface="Times New Roman" panose="02020603050405020304" pitchFamily="18" charset="0"/>
                  <a:cs typeface="Times New Roman" panose="02020603050405020304" pitchFamily="18" charset="0"/>
                </a:rPr>
                <a:t> nghiệp trong tương lai.</a:t>
              </a:r>
              <a:endParaRPr lang="en-US" sz="2800" dirty="0">
                <a:latin typeface="Times New Roman" panose="02020603050405020304" pitchFamily="18" charset="0"/>
                <a:cs typeface="Times New Roman" panose="02020603050405020304" pitchFamily="18" charset="0"/>
              </a:endParaRPr>
            </a:p>
          </p:txBody>
        </p:sp>
      </p:grpSp>
      <p:pic>
        <p:nvPicPr>
          <p:cNvPr id="27" name="Picture 2"/>
          <p:cNvPicPr>
            <a:picLocks noChangeAspect="1"/>
          </p:cNvPicPr>
          <p:nvPr/>
        </p:nvPicPr>
        <p:blipFill>
          <a:blip r:embed="rId8"/>
          <a:srcRect/>
          <a:stretch>
            <a:fillRect/>
          </a:stretch>
        </p:blipFill>
        <p:spPr>
          <a:xfrm>
            <a:off x="611704" y="1223721"/>
            <a:ext cx="3655183" cy="2948230"/>
          </a:xfrm>
          <a:prstGeom prst="rect">
            <a:avLst/>
          </a:prstGeom>
        </p:spPr>
      </p:pic>
      <p:pic>
        <p:nvPicPr>
          <p:cNvPr id="32" name="Picture 2"/>
          <p:cNvPicPr>
            <a:picLocks noChangeAspect="1"/>
          </p:cNvPicPr>
          <p:nvPr/>
        </p:nvPicPr>
        <p:blipFill>
          <a:blip r:embed="rId8"/>
          <a:srcRect/>
          <a:stretch>
            <a:fillRect/>
          </a:stretch>
        </p:blipFill>
        <p:spPr>
          <a:xfrm>
            <a:off x="4396789" y="1223721"/>
            <a:ext cx="3655183" cy="2948230"/>
          </a:xfrm>
          <a:prstGeom prst="rect">
            <a:avLst/>
          </a:prstGeom>
        </p:spPr>
      </p:pic>
      <p:pic>
        <p:nvPicPr>
          <p:cNvPr id="5" name="Picture 4"/>
          <p:cNvPicPr>
            <a:picLocks noChangeAspect="1"/>
          </p:cNvPicPr>
          <p:nvPr/>
        </p:nvPicPr>
        <p:blipFill>
          <a:blip r:embed="rId9"/>
          <a:stretch>
            <a:fillRect/>
          </a:stretch>
        </p:blipFill>
        <p:spPr>
          <a:xfrm>
            <a:off x="1826764" y="1635646"/>
            <a:ext cx="5281118" cy="3193057"/>
          </a:xfrm>
          <a:prstGeom prst="rect">
            <a:avLst/>
          </a:prstGeom>
        </p:spPr>
      </p:pic>
    </p:spTree>
    <p:extLst>
      <p:ext uri="{BB962C8B-B14F-4D97-AF65-F5344CB8AC3E}">
        <p14:creationId xmlns:p14="http://schemas.microsoft.com/office/powerpoint/2010/main" val="2608587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862422" y="505083"/>
            <a:ext cx="5105909" cy="2288221"/>
            <a:chOff x="857551" y="3390895"/>
            <a:chExt cx="7295849" cy="8313162"/>
          </a:xfrm>
        </p:grpSpPr>
        <p:sp>
          <p:nvSpPr>
            <p:cNvPr id="15" name="Rounded Rectangle 14"/>
            <p:cNvSpPr/>
            <p:nvPr/>
          </p:nvSpPr>
          <p:spPr>
            <a:xfrm>
              <a:off x="857551" y="3390895"/>
              <a:ext cx="7295849" cy="831316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Rounded Rectangle 15"/>
            <p:cNvSpPr/>
            <p:nvPr/>
          </p:nvSpPr>
          <p:spPr>
            <a:xfrm>
              <a:off x="957488" y="3543293"/>
              <a:ext cx="7095975" cy="7876240"/>
            </a:xfrm>
            <a:prstGeom prst="roundRect">
              <a:avLst/>
            </a:prstGeom>
            <a:solidFill>
              <a:schemeClr val="accent5">
                <a:lumMod val="50000"/>
              </a:schemeClr>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TextBox 16"/>
            <p:cNvSpPr txBox="1"/>
            <p:nvPr/>
          </p:nvSpPr>
          <p:spPr>
            <a:xfrm>
              <a:off x="1194293" y="3672142"/>
              <a:ext cx="6622363" cy="7883027"/>
            </a:xfrm>
            <a:prstGeom prst="rect">
              <a:avLst/>
            </a:prstGeom>
            <a:noFill/>
          </p:spPr>
          <p:txBody>
            <a:bodyPr wrap="square" rtlCol="0">
              <a:spAutoFit/>
            </a:bodyPr>
            <a:lstStyle/>
            <a:p>
              <a:pPr algn="just">
                <a:lnSpc>
                  <a:spcPct val="150000"/>
                </a:lnSpc>
              </a:pPr>
              <a:r>
                <a:rPr lang="en-US" b="1" u="sng" dirty="0">
                  <a:solidFill>
                    <a:schemeClr val="bg1"/>
                  </a:solidFill>
                  <a:latin typeface="Arial" pitchFamily="34" charset="0"/>
                  <a:cs typeface="Arial" pitchFamily="34" charset="0"/>
                </a:rPr>
                <a:t>NV1</a:t>
              </a:r>
              <a:r>
                <a:rPr lang="en-US" dirty="0">
                  <a:solidFill>
                    <a:schemeClr val="bg1"/>
                  </a:solidFill>
                  <a:latin typeface="Arial" pitchFamily="34" charset="0"/>
                  <a:cs typeface="Arial" pitchFamily="34" charset="0"/>
                </a:rPr>
                <a:t>. </a:t>
              </a:r>
              <a:r>
                <a:rPr lang="vi-VN" dirty="0">
                  <a:solidFill>
                    <a:schemeClr val="bg1"/>
                  </a:solidFill>
                </a:rPr>
                <a:t>Thực hiện những hành vi, việc làm phù hợp để thể hiện sự tự tin về những đặc điềm riêng của bản thân trong cuộc sống hằng ngày ở gia đình, nhà trường và cộng đồng.</a:t>
              </a:r>
              <a:endParaRPr lang="en-US" dirty="0">
                <a:solidFill>
                  <a:schemeClr val="bg1"/>
                </a:solidFill>
                <a:latin typeface="Arial" pitchFamily="34" charset="0"/>
                <a:cs typeface="Arial" pitchFamily="34" charset="0"/>
              </a:endParaRPr>
            </a:p>
          </p:txBody>
        </p:sp>
      </p:grpSp>
      <p:grpSp>
        <p:nvGrpSpPr>
          <p:cNvPr id="13" name="Group 12"/>
          <p:cNvGrpSpPr/>
          <p:nvPr/>
        </p:nvGrpSpPr>
        <p:grpSpPr>
          <a:xfrm>
            <a:off x="3831817" y="2973862"/>
            <a:ext cx="5109373" cy="1644047"/>
            <a:chOff x="857551" y="3390899"/>
            <a:chExt cx="7295849" cy="4632891"/>
          </a:xfrm>
        </p:grpSpPr>
        <p:sp>
          <p:nvSpPr>
            <p:cNvPr id="18" name="Rounded Rectangle 17"/>
            <p:cNvSpPr/>
            <p:nvPr/>
          </p:nvSpPr>
          <p:spPr>
            <a:xfrm>
              <a:off x="857551" y="3390899"/>
              <a:ext cx="7295849" cy="4632891"/>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ounded Rectangle 18"/>
            <p:cNvSpPr/>
            <p:nvPr/>
          </p:nvSpPr>
          <p:spPr>
            <a:xfrm>
              <a:off x="1057425" y="3543299"/>
              <a:ext cx="6996106" cy="4222933"/>
            </a:xfrm>
            <a:prstGeom prst="roundRect">
              <a:avLst/>
            </a:prstGeom>
            <a:solidFill>
              <a:schemeClr val="accent5">
                <a:lumMod val="50000"/>
              </a:schemeClr>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TextBox 19"/>
            <p:cNvSpPr txBox="1"/>
            <p:nvPr/>
          </p:nvSpPr>
          <p:spPr>
            <a:xfrm>
              <a:off x="1311154" y="3771910"/>
              <a:ext cx="6393587" cy="3772790"/>
            </a:xfrm>
            <a:prstGeom prst="rect">
              <a:avLst/>
            </a:prstGeom>
            <a:noFill/>
          </p:spPr>
          <p:txBody>
            <a:bodyPr wrap="square" rtlCol="0">
              <a:spAutoFit/>
            </a:bodyPr>
            <a:lstStyle/>
            <a:p>
              <a:pPr algn="just">
                <a:lnSpc>
                  <a:spcPct val="150000"/>
                </a:lnSpc>
              </a:pPr>
              <a:r>
                <a:rPr lang="vi-VN" b="1" u="sng" dirty="0">
                  <a:solidFill>
                    <a:schemeClr val="bg1"/>
                  </a:solidFill>
                  <a:latin typeface="Times New Roman" panose="02020603050405020304" pitchFamily="18" charset="0"/>
                  <a:cs typeface="Times New Roman" panose="02020603050405020304" pitchFamily="18" charset="0"/>
                </a:rPr>
                <a:t>NV2</a:t>
              </a:r>
              <a:r>
                <a:rPr lang="vi-VN"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Ghi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chia </a:t>
              </a:r>
              <a:r>
                <a:rPr lang="en-US" dirty="0" err="1">
                  <a:solidFill>
                    <a:schemeClr val="bg1"/>
                  </a:solidFill>
                  <a:latin typeface="Times New Roman" panose="02020603050405020304" pitchFamily="18" charset="0"/>
                  <a:cs typeface="Times New Roman" panose="02020603050405020304" pitchFamily="18" charset="0"/>
                </a:rPr>
                <a:t>sẻ</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với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thầy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cô</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về</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kết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cảm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xúc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những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bài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học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kinh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nghiệm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của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em</a:t>
              </a:r>
              <a:r>
                <a:rPr lang="en-US" dirty="0">
                  <a:solidFill>
                    <a:schemeClr val="bg1"/>
                  </a:solidFill>
                  <a:latin typeface="Times New Roman" panose="02020603050405020304" pitchFamily="18" charset="0"/>
                  <a:cs typeface="Times New Roman" panose="02020603050405020304" pitchFamily="18" charset="0"/>
                </a:rPr>
                <a:t>.</a:t>
              </a:r>
            </a:p>
          </p:txBody>
        </p:sp>
      </p:grpSp>
      <p:grpSp>
        <p:nvGrpSpPr>
          <p:cNvPr id="22" name="Group 21"/>
          <p:cNvGrpSpPr/>
          <p:nvPr/>
        </p:nvGrpSpPr>
        <p:grpSpPr>
          <a:xfrm>
            <a:off x="127283" y="96191"/>
            <a:ext cx="3563527" cy="3946305"/>
            <a:chOff x="495299" y="2598816"/>
            <a:chExt cx="7740169" cy="8877778"/>
          </a:xfrm>
        </p:grpSpPr>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99" y="2598816"/>
              <a:ext cx="7740169" cy="887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905622" y="2785511"/>
              <a:ext cx="6338318" cy="6839435"/>
              <a:chOff x="905622" y="2785511"/>
              <a:chExt cx="6338318" cy="6839435"/>
            </a:xfrm>
          </p:grpSpPr>
          <p:pic>
            <p:nvPicPr>
              <p:cNvPr id="26"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05622" y="2785511"/>
                <a:ext cx="3810194" cy="810826"/>
              </a:xfrm>
              <a:prstGeom prst="rect">
                <a:avLst/>
              </a:prstGeom>
            </p:spPr>
          </p:pic>
          <p:sp>
            <p:nvSpPr>
              <p:cNvPr id="27" name="Rectangle 26"/>
              <p:cNvSpPr/>
              <p:nvPr/>
            </p:nvSpPr>
            <p:spPr>
              <a:xfrm>
                <a:off x="905624" y="3531936"/>
                <a:ext cx="6338316" cy="6093010"/>
              </a:xfrm>
              <a:prstGeom prst="rect">
                <a:avLst/>
              </a:prstGeom>
            </p:spPr>
            <p:txBody>
              <a:bodyPr wrap="square">
                <a:spAutoFit/>
              </a:bodyPr>
              <a:lstStyle/>
              <a:p>
                <a:pPr algn="ctr">
                  <a:lnSpc>
                    <a:spcPct val="150000"/>
                  </a:lnSpc>
                </a:pPr>
                <a:r>
                  <a:rPr lang="en-US" sz="2000" b="1" u="sng" dirty="0">
                    <a:solidFill>
                      <a:schemeClr val="accent6">
                        <a:lumMod val="75000"/>
                      </a:schemeClr>
                    </a:solidFill>
                    <a:latin typeface="Arial" pitchFamily="34" charset="0"/>
                    <a:cs typeface="Arial" pitchFamily="34" charset="0"/>
                  </a:rPr>
                  <a:t>HOẠT ĐỘNG 7</a:t>
                </a:r>
              </a:p>
              <a:p>
                <a:pPr algn="just"/>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p>
            </p:txBody>
          </p:sp>
        </p:grpSp>
      </p:grpSp>
      <p:pic>
        <p:nvPicPr>
          <p:cNvPr id="38"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29598" y="4752143"/>
            <a:ext cx="8115037" cy="374581"/>
          </a:xfrm>
          <a:prstGeom prst="rect">
            <a:avLst/>
          </a:prstGeom>
        </p:spPr>
      </p:pic>
      <p:pic>
        <p:nvPicPr>
          <p:cNvPr id="39"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57200" y="4199427"/>
            <a:ext cx="1754573" cy="805304"/>
          </a:xfrm>
          <a:prstGeom prst="rect">
            <a:avLst/>
          </a:prstGeom>
        </p:spPr>
      </p:pic>
      <p:pic>
        <p:nvPicPr>
          <p:cNvPr id="40"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078273" y="4280979"/>
            <a:ext cx="1653825" cy="759063"/>
          </a:xfrm>
          <a:prstGeom prst="rect">
            <a:avLst/>
          </a:prstGeom>
        </p:spPr>
      </p:pic>
      <p:pic>
        <p:nvPicPr>
          <p:cNvPr id="41"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172591" y="4157965"/>
            <a:ext cx="876564" cy="882077"/>
          </a:xfrm>
          <a:prstGeom prst="rect">
            <a:avLst/>
          </a:prstGeom>
        </p:spPr>
      </p:pic>
      <p:pic>
        <p:nvPicPr>
          <p:cNvPr id="3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648" y="3795886"/>
            <a:ext cx="3374617" cy="12901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760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8" y="0"/>
            <a:ext cx="9126682" cy="5116056"/>
          </a:xfrm>
          <a:prstGeom prst="rect">
            <a:avLst/>
          </a:prstGeom>
        </p:spPr>
      </p:pic>
      <p:sp>
        <p:nvSpPr>
          <p:cNvPr id="3" name="Rectangle 2"/>
          <p:cNvSpPr/>
          <p:nvPr/>
        </p:nvSpPr>
        <p:spPr>
          <a:xfrm>
            <a:off x="17318" y="0"/>
            <a:ext cx="9126682" cy="5116056"/>
          </a:xfrm>
          <a:prstGeom prst="rect">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Snip Diagonal Corner Rectangle 17"/>
          <p:cNvSpPr/>
          <p:nvPr/>
        </p:nvSpPr>
        <p:spPr>
          <a:xfrm>
            <a:off x="1109773" y="95250"/>
            <a:ext cx="6941773" cy="813121"/>
          </a:xfrm>
          <a:prstGeom prst="snip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riêng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tiễn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23" name="Rectangle 22"/>
          <p:cNvSpPr/>
          <p:nvPr/>
        </p:nvSpPr>
        <p:spPr>
          <a:xfrm>
            <a:off x="136614" y="1238250"/>
            <a:ext cx="8822848" cy="3771900"/>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Pentagon 28"/>
          <p:cNvSpPr/>
          <p:nvPr/>
        </p:nvSpPr>
        <p:spPr>
          <a:xfrm>
            <a:off x="136614" y="1063236"/>
            <a:ext cx="1240948" cy="350029"/>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b="1" dirty="0"/>
          </a:p>
        </p:txBody>
      </p:sp>
      <p:sp>
        <p:nvSpPr>
          <p:cNvPr id="30" name="Rounded Rectangle 29"/>
          <p:cNvSpPr/>
          <p:nvPr/>
        </p:nvSpPr>
        <p:spPr>
          <a:xfrm>
            <a:off x="555055" y="1581150"/>
            <a:ext cx="3764384" cy="32766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lnSpc>
                <a:spcPct val="150000"/>
              </a:lnSpc>
            </a:pPr>
            <a:r>
              <a:rPr lang="vi-VN" sz="2000" dirty="0"/>
              <a:t>Thực hiện những hành vi, việc làm phù hợp để thể hiện sự tự tin về những đặc điểm riêng của bản thân trong cuộc sống hằng ngày ở gia đình, nhà trường và cộng đồng.</a:t>
            </a:r>
            <a:endParaRPr lang="en-US" sz="2000" dirty="0">
              <a:solidFill>
                <a:schemeClr val="tx1"/>
              </a:solidFill>
              <a:latin typeface="Arial" pitchFamily="34" charset="0"/>
              <a:cs typeface="Arial" pitchFamily="34" charset="0"/>
            </a:endParaRPr>
          </a:p>
        </p:txBody>
      </p:sp>
      <p:sp>
        <p:nvSpPr>
          <p:cNvPr id="32" name="Rounded Rectangle 31"/>
          <p:cNvSpPr/>
          <p:nvPr/>
        </p:nvSpPr>
        <p:spPr>
          <a:xfrm>
            <a:off x="4548038" y="1581150"/>
            <a:ext cx="3924300" cy="32766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lnSpc>
                <a:spcPct val="150000"/>
              </a:lnSpc>
            </a:pPr>
            <a:r>
              <a:rPr lang="en-US" sz="2800" dirty="0" err="1">
                <a:solidFill>
                  <a:schemeClr val="tx1"/>
                </a:solidFill>
                <a:latin typeface="Times New Roman" panose="02020603050405020304" pitchFamily="18" charset="0"/>
                <a:cs typeface="Times New Roman" panose="02020603050405020304" pitchFamily="18" charset="0"/>
              </a:rPr>
              <a:t>Ghi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chia </a:t>
            </a:r>
            <a:r>
              <a:rPr lang="en-US" sz="2800" dirty="0" err="1">
                <a:solidFill>
                  <a:schemeClr val="tx1"/>
                </a:solidFill>
                <a:latin typeface="Times New Roman" panose="02020603050405020304" pitchFamily="18" charset="0"/>
                <a:cs typeface="Times New Roman" panose="02020603050405020304" pitchFamily="18" charset="0"/>
              </a:rPr>
              <a:t>sẻ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thầy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nghiệm</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20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9" grpId="0" animBg="1"/>
      <p:bldP spid="30"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862422" y="505083"/>
            <a:ext cx="5105909" cy="2288221"/>
            <a:chOff x="857551" y="3390895"/>
            <a:chExt cx="7295849" cy="8313162"/>
          </a:xfrm>
        </p:grpSpPr>
        <p:sp>
          <p:nvSpPr>
            <p:cNvPr id="15" name="Rounded Rectangle 14"/>
            <p:cNvSpPr/>
            <p:nvPr/>
          </p:nvSpPr>
          <p:spPr>
            <a:xfrm>
              <a:off x="857551" y="3390895"/>
              <a:ext cx="7295849" cy="831316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Rounded Rectangle 15"/>
            <p:cNvSpPr/>
            <p:nvPr/>
          </p:nvSpPr>
          <p:spPr>
            <a:xfrm>
              <a:off x="957488" y="3543293"/>
              <a:ext cx="7095975" cy="7876240"/>
            </a:xfrm>
            <a:prstGeom prst="roundRect">
              <a:avLst/>
            </a:prstGeom>
            <a:solidFill>
              <a:schemeClr val="accent5">
                <a:lumMod val="50000"/>
              </a:schemeClr>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TextBox 16"/>
            <p:cNvSpPr txBox="1"/>
            <p:nvPr/>
          </p:nvSpPr>
          <p:spPr>
            <a:xfrm>
              <a:off x="1194293" y="3672142"/>
              <a:ext cx="6622363" cy="7883027"/>
            </a:xfrm>
            <a:prstGeom prst="rect">
              <a:avLst/>
            </a:prstGeom>
            <a:noFill/>
          </p:spPr>
          <p:txBody>
            <a:bodyPr wrap="square" rtlCol="0">
              <a:spAutoFit/>
            </a:bodyPr>
            <a:lstStyle/>
            <a:p>
              <a:pPr algn="just">
                <a:lnSpc>
                  <a:spcPct val="150000"/>
                </a:lnSpc>
              </a:pPr>
              <a:r>
                <a:rPr lang="en-US" b="1" u="sng" dirty="0">
                  <a:solidFill>
                    <a:schemeClr val="bg1"/>
                  </a:solidFill>
                  <a:latin typeface="Arial" pitchFamily="34" charset="0"/>
                  <a:cs typeface="Arial" pitchFamily="34" charset="0"/>
                </a:rPr>
                <a:t>NV1</a:t>
              </a:r>
              <a:r>
                <a:rPr lang="en-US" dirty="0">
                  <a:solidFill>
                    <a:schemeClr val="bg1"/>
                  </a:solidFill>
                  <a:latin typeface="Arial" pitchFamily="34" charset="0"/>
                  <a:cs typeface="Arial" pitchFamily="34" charset="0"/>
                </a:rPr>
                <a:t>. </a:t>
              </a:r>
              <a:r>
                <a:rPr lang="vi-VN" dirty="0">
                  <a:solidFill>
                    <a:schemeClr val="bg1"/>
                  </a:solidFill>
                </a:rPr>
                <a:t>Rèn luyện kĩ năng điều chỉnh bản thân để thích ứng được với những thay đổi trong cuộc sống và phát triển sở trường của bản thân liên quan đến nghề em yêu thích theo kế hoạch đã lập.</a:t>
              </a:r>
              <a:endParaRPr lang="en-US" dirty="0">
                <a:solidFill>
                  <a:schemeClr val="bg1"/>
                </a:solidFill>
                <a:latin typeface="Arial" pitchFamily="34" charset="0"/>
                <a:cs typeface="Arial" pitchFamily="34" charset="0"/>
              </a:endParaRPr>
            </a:p>
          </p:txBody>
        </p:sp>
      </p:grpSp>
      <p:grpSp>
        <p:nvGrpSpPr>
          <p:cNvPr id="13" name="Group 12"/>
          <p:cNvGrpSpPr/>
          <p:nvPr/>
        </p:nvGrpSpPr>
        <p:grpSpPr>
          <a:xfrm>
            <a:off x="3831817" y="2973862"/>
            <a:ext cx="5109373" cy="1644047"/>
            <a:chOff x="857551" y="3390899"/>
            <a:chExt cx="7295849" cy="4632891"/>
          </a:xfrm>
        </p:grpSpPr>
        <p:sp>
          <p:nvSpPr>
            <p:cNvPr id="18" name="Rounded Rectangle 17"/>
            <p:cNvSpPr/>
            <p:nvPr/>
          </p:nvSpPr>
          <p:spPr>
            <a:xfrm>
              <a:off x="857551" y="3390899"/>
              <a:ext cx="7295849" cy="4632891"/>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ounded Rectangle 18"/>
            <p:cNvSpPr/>
            <p:nvPr/>
          </p:nvSpPr>
          <p:spPr>
            <a:xfrm>
              <a:off x="1057425" y="3543299"/>
              <a:ext cx="6996106" cy="4222933"/>
            </a:xfrm>
            <a:prstGeom prst="roundRect">
              <a:avLst/>
            </a:prstGeom>
            <a:solidFill>
              <a:schemeClr val="accent5">
                <a:lumMod val="50000"/>
              </a:schemeClr>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TextBox 19"/>
            <p:cNvSpPr txBox="1"/>
            <p:nvPr/>
          </p:nvSpPr>
          <p:spPr>
            <a:xfrm>
              <a:off x="1311154" y="3771910"/>
              <a:ext cx="6393587" cy="3772790"/>
            </a:xfrm>
            <a:prstGeom prst="rect">
              <a:avLst/>
            </a:prstGeom>
            <a:noFill/>
          </p:spPr>
          <p:txBody>
            <a:bodyPr wrap="square" rtlCol="0">
              <a:spAutoFit/>
            </a:bodyPr>
            <a:lstStyle/>
            <a:p>
              <a:pPr algn="just">
                <a:lnSpc>
                  <a:spcPct val="150000"/>
                </a:lnSpc>
              </a:pPr>
              <a:r>
                <a:rPr lang="vi-VN" b="1" u="sng" dirty="0">
                  <a:solidFill>
                    <a:schemeClr val="bg1"/>
                  </a:solidFill>
                  <a:latin typeface="Times New Roman" panose="02020603050405020304" pitchFamily="18" charset="0"/>
                  <a:cs typeface="Times New Roman" panose="02020603050405020304" pitchFamily="18" charset="0"/>
                </a:rPr>
                <a:t>NV2</a:t>
              </a:r>
              <a:r>
                <a:rPr lang="vi-VN"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Ghi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chia </a:t>
              </a:r>
              <a:r>
                <a:rPr lang="en-US" dirty="0" err="1">
                  <a:solidFill>
                    <a:schemeClr val="bg1"/>
                  </a:solidFill>
                  <a:latin typeface="Times New Roman" panose="02020603050405020304" pitchFamily="18" charset="0"/>
                  <a:cs typeface="Times New Roman" panose="02020603050405020304" pitchFamily="18" charset="0"/>
                </a:rPr>
                <a:t>sẻ</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với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thầy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cô</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về</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kết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cảm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xúc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những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bài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học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kinh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nghiệm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của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em</a:t>
              </a:r>
              <a:r>
                <a:rPr lang="en-US" dirty="0">
                  <a:solidFill>
                    <a:schemeClr val="bg1"/>
                  </a:solidFill>
                  <a:latin typeface="Times New Roman" panose="02020603050405020304" pitchFamily="18" charset="0"/>
                  <a:cs typeface="Times New Roman" panose="02020603050405020304" pitchFamily="18" charset="0"/>
                </a:rPr>
                <a:t>.</a:t>
              </a:r>
            </a:p>
          </p:txBody>
        </p:sp>
      </p:grpSp>
      <p:grpSp>
        <p:nvGrpSpPr>
          <p:cNvPr id="22" name="Group 21"/>
          <p:cNvGrpSpPr/>
          <p:nvPr/>
        </p:nvGrpSpPr>
        <p:grpSpPr>
          <a:xfrm>
            <a:off x="127283" y="96191"/>
            <a:ext cx="3563527" cy="4655952"/>
            <a:chOff x="495299" y="2598816"/>
            <a:chExt cx="7740169" cy="8877778"/>
          </a:xfrm>
        </p:grpSpPr>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99" y="2598816"/>
              <a:ext cx="7740169" cy="887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905622" y="2785511"/>
              <a:ext cx="6338318" cy="8099726"/>
              <a:chOff x="905622" y="2785511"/>
              <a:chExt cx="6338318" cy="8099726"/>
            </a:xfrm>
          </p:grpSpPr>
          <p:pic>
            <p:nvPicPr>
              <p:cNvPr id="26"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05622" y="2785511"/>
                <a:ext cx="3810194" cy="810826"/>
              </a:xfrm>
              <a:prstGeom prst="rect">
                <a:avLst/>
              </a:prstGeom>
            </p:spPr>
          </p:pic>
          <p:sp>
            <p:nvSpPr>
              <p:cNvPr id="27" name="Rectangle 26"/>
              <p:cNvSpPr/>
              <p:nvPr/>
            </p:nvSpPr>
            <p:spPr>
              <a:xfrm>
                <a:off x="905624" y="3531936"/>
                <a:ext cx="6338316" cy="7353301"/>
              </a:xfrm>
              <a:prstGeom prst="rect">
                <a:avLst/>
              </a:prstGeom>
            </p:spPr>
            <p:txBody>
              <a:bodyPr wrap="square">
                <a:spAutoFit/>
              </a:bodyPr>
              <a:lstStyle/>
              <a:p>
                <a:pPr algn="ctr">
                  <a:lnSpc>
                    <a:spcPct val="150000"/>
                  </a:lnSpc>
                </a:pPr>
                <a:r>
                  <a:rPr lang="en-US" sz="2000" b="1" u="sng" dirty="0">
                    <a:solidFill>
                      <a:schemeClr val="accent6">
                        <a:lumMod val="75000"/>
                      </a:schemeClr>
                    </a:solidFill>
                    <a:latin typeface="Times New Roman" panose="02020603050405020304" pitchFamily="18" charset="0"/>
                    <a:cs typeface="Times New Roman" panose="02020603050405020304" pitchFamily="18" charset="0"/>
                  </a:rPr>
                  <a:t>HOẠT ĐỘNG 8</a:t>
                </a:r>
              </a:p>
              <a:p>
                <a:pPr algn="ctr">
                  <a:lnSpc>
                    <a:spcPct val="150000"/>
                  </a:lnSpc>
                </a:pPr>
                <a:r>
                  <a:rPr lang="vi-VN" sz="2000" b="1" dirty="0">
                    <a:latin typeface="Times New Roman" panose="02020603050405020304" pitchFamily="18" charset="0"/>
                    <a:cs typeface="Times New Roman" panose="02020603050405020304" pitchFamily="18" charset="0"/>
                  </a:rPr>
                  <a:t>Thực hiện kế hoạch điều chỉnh bản thân để thích ứng với sự thay đổi và kế hoạch phát triển sở trường hướng tới nghề nghiệp tương lai.</a:t>
                </a:r>
                <a:endParaRPr lang="vi-VN" sz="2000" b="1" i="1" dirty="0">
                  <a:latin typeface="Times New Roman" panose="02020603050405020304" pitchFamily="18" charset="0"/>
                  <a:cs typeface="Times New Roman" panose="02020603050405020304" pitchFamily="18" charset="0"/>
                </a:endParaRPr>
              </a:p>
            </p:txBody>
          </p:sp>
        </p:grpSp>
      </p:grpSp>
      <p:pic>
        <p:nvPicPr>
          <p:cNvPr id="38"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29598" y="4752143"/>
            <a:ext cx="8115037" cy="374581"/>
          </a:xfrm>
          <a:prstGeom prst="rect">
            <a:avLst/>
          </a:prstGeom>
        </p:spPr>
      </p:pic>
      <p:pic>
        <p:nvPicPr>
          <p:cNvPr id="39"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57200" y="4199427"/>
            <a:ext cx="1754573" cy="805304"/>
          </a:xfrm>
          <a:prstGeom prst="rect">
            <a:avLst/>
          </a:prstGeom>
        </p:spPr>
      </p:pic>
      <p:pic>
        <p:nvPicPr>
          <p:cNvPr id="40"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078273" y="4280979"/>
            <a:ext cx="1653825" cy="759063"/>
          </a:xfrm>
          <a:prstGeom prst="rect">
            <a:avLst/>
          </a:prstGeom>
        </p:spPr>
      </p:pic>
      <p:pic>
        <p:nvPicPr>
          <p:cNvPr id="41"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172591" y="4157965"/>
            <a:ext cx="876564" cy="882077"/>
          </a:xfrm>
          <a:prstGeom prst="rect">
            <a:avLst/>
          </a:prstGeom>
        </p:spPr>
      </p:pic>
    </p:spTree>
    <p:extLst>
      <p:ext uri="{BB962C8B-B14F-4D97-AF65-F5344CB8AC3E}">
        <p14:creationId xmlns:p14="http://schemas.microsoft.com/office/powerpoint/2010/main" val="4025307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318" y="13872"/>
            <a:ext cx="9126682" cy="5116056"/>
          </a:xfrm>
          <a:prstGeom prst="rect">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Rectangle 1"/>
          <p:cNvSpPr/>
          <p:nvPr/>
        </p:nvSpPr>
        <p:spPr>
          <a:xfrm>
            <a:off x="152400" y="280554"/>
            <a:ext cx="8839200" cy="4862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0"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1062084">
            <a:off x="7982216" y="4102181"/>
            <a:ext cx="1040896" cy="598362"/>
          </a:xfrm>
          <a:prstGeom prst="rect">
            <a:avLst/>
          </a:prstGeom>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399448" flipH="1">
            <a:off x="7764661" y="4161382"/>
            <a:ext cx="1374156" cy="757632"/>
          </a:xfrm>
          <a:prstGeom prst="rect">
            <a:avLst/>
          </a:prstGeom>
        </p:spPr>
      </p:pic>
      <p:sp>
        <p:nvSpPr>
          <p:cNvPr id="7" name="Rounded Rectangle 6"/>
          <p:cNvSpPr/>
          <p:nvPr/>
        </p:nvSpPr>
        <p:spPr>
          <a:xfrm>
            <a:off x="3652405" y="68416"/>
            <a:ext cx="1828800" cy="424279"/>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b="1">
                <a:latin typeface="Arial" pitchFamily="34" charset="0"/>
                <a:cs typeface="Arial" pitchFamily="34" charset="0"/>
              </a:rPr>
              <a:t>ĐÁNH GIÁ</a:t>
            </a:r>
          </a:p>
        </p:txBody>
      </p:sp>
      <p:sp>
        <p:nvSpPr>
          <p:cNvPr id="8" name="TextBox 7"/>
          <p:cNvSpPr txBox="1"/>
          <p:nvPr/>
        </p:nvSpPr>
        <p:spPr>
          <a:xfrm>
            <a:off x="633360" y="521611"/>
            <a:ext cx="7894598" cy="3416320"/>
          </a:xfrm>
          <a:prstGeom prst="rect">
            <a:avLst/>
          </a:prstGeom>
          <a:noFill/>
        </p:spPr>
        <p:txBody>
          <a:bodyPr wrap="square" rtlCol="0">
            <a:spAutoFit/>
          </a:bodyPr>
          <a:lstStyle/>
          <a:p>
            <a:pPr marL="371475" indent="-371475">
              <a:lnSpc>
                <a:spcPct val="150000"/>
              </a:lnSpc>
              <a:buFont typeface="+mj-lt"/>
              <a:buAutoNum type="arabicPeriod"/>
            </a:pPr>
            <a:r>
              <a:rPr lang="vi-VN" dirty="0">
                <a:solidFill>
                  <a:schemeClr val="accent5">
                    <a:lumMod val="50000"/>
                  </a:schemeClr>
                </a:solidFill>
                <a:cs typeface="Arial" pitchFamily="34" charset="0"/>
              </a:rPr>
              <a:t>Xác định được những đặc điểm riêng của bản thân</a:t>
            </a:r>
            <a:r>
              <a:rPr lang="en-US" dirty="0">
                <a:solidFill>
                  <a:schemeClr val="accent5">
                    <a:lumMod val="50000"/>
                  </a:schemeClr>
                </a:solidFill>
                <a:latin typeface="Arial" pitchFamily="34" charset="0"/>
                <a:cs typeface="Arial" pitchFamily="34" charset="0"/>
              </a:rPr>
              <a:t>.</a:t>
            </a:r>
          </a:p>
          <a:p>
            <a:pPr marL="371475" indent="-371475">
              <a:lnSpc>
                <a:spcPct val="150000"/>
              </a:lnSpc>
              <a:buFont typeface="+mj-lt"/>
              <a:buAutoNum type="arabicPeriod"/>
            </a:pPr>
            <a:r>
              <a:rPr lang="en-US" dirty="0" err="1">
                <a:solidFill>
                  <a:schemeClr val="accent5">
                    <a:lumMod val="50000"/>
                  </a:schemeClr>
                </a:solidFill>
                <a:latin typeface="Arial" pitchFamily="34" charset="0"/>
                <a:cs typeface="Arial" pitchFamily="34" charset="0"/>
              </a:rPr>
              <a:t>Tự</a:t>
            </a:r>
            <a:r>
              <a:rPr lang="en-US" dirty="0">
                <a:solidFill>
                  <a:schemeClr val="accent5">
                    <a:lumMod val="50000"/>
                  </a:schemeClr>
                </a:solidFill>
                <a:latin typeface="Arial" pitchFamily="34" charset="0"/>
                <a:cs typeface="Arial" pitchFamily="34" charset="0"/>
              </a:rPr>
              <a:t> tin </a:t>
            </a:r>
            <a:r>
              <a:rPr lang="en-US" dirty="0" err="1">
                <a:solidFill>
                  <a:schemeClr val="accent5">
                    <a:lumMod val="50000"/>
                  </a:schemeClr>
                </a:solidFill>
                <a:latin typeface="Arial" pitchFamily="34" charset="0"/>
                <a:cs typeface="Arial" pitchFamily="34" charset="0"/>
              </a:rPr>
              <a:t>khi</a:t>
            </a:r>
            <a:r>
              <a:rPr lang="en-US" dirty="0">
                <a:solidFill>
                  <a:schemeClr val="accent5">
                    <a:lumMod val="50000"/>
                  </a:schemeClr>
                </a:solidFill>
                <a:latin typeface="Arial" pitchFamily="34" charset="0"/>
                <a:cs typeface="Arial" pitchFamily="34" charset="0"/>
              </a:rPr>
              <a:t> chia </a:t>
            </a:r>
            <a:r>
              <a:rPr lang="en-US" dirty="0" err="1">
                <a:solidFill>
                  <a:schemeClr val="accent5">
                    <a:lumMod val="50000"/>
                  </a:schemeClr>
                </a:solidFill>
                <a:latin typeface="Arial" pitchFamily="34" charset="0"/>
                <a:cs typeface="Arial" pitchFamily="34" charset="0"/>
              </a:rPr>
              <a:t>sẻ</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với</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bạn</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về</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đặc</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điểm</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riêng</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của</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bản</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thân</a:t>
            </a:r>
            <a:r>
              <a:rPr lang="en-US" dirty="0">
                <a:solidFill>
                  <a:schemeClr val="accent5">
                    <a:lumMod val="50000"/>
                  </a:schemeClr>
                </a:solidFill>
                <a:latin typeface="Arial" pitchFamily="34" charset="0"/>
                <a:cs typeface="Arial" pitchFamily="34" charset="0"/>
              </a:rPr>
              <a:t>.</a:t>
            </a:r>
          </a:p>
          <a:p>
            <a:pPr marL="371475" indent="-371475">
              <a:lnSpc>
                <a:spcPct val="150000"/>
              </a:lnSpc>
              <a:buFont typeface="+mj-lt"/>
              <a:buAutoNum type="arabicPeriod"/>
            </a:pPr>
            <a:r>
              <a:rPr lang="vi-VN" dirty="0">
                <a:solidFill>
                  <a:schemeClr val="accent5">
                    <a:lumMod val="50000"/>
                  </a:schemeClr>
                </a:solidFill>
                <a:cs typeface="Arial" pitchFamily="34" charset="0"/>
              </a:rPr>
              <a:t>Phân tích được những điểm mạnh, điểm yếu của bản thân để thích ứng với sự thay đổi</a:t>
            </a:r>
            <a:r>
              <a:rPr lang="en-US" dirty="0">
                <a:solidFill>
                  <a:schemeClr val="accent5">
                    <a:lumMod val="50000"/>
                  </a:schemeClr>
                </a:solidFill>
                <a:latin typeface="Arial" pitchFamily="34" charset="0"/>
                <a:cs typeface="Arial" pitchFamily="34" charset="0"/>
              </a:rPr>
              <a:t>.</a:t>
            </a:r>
          </a:p>
          <a:p>
            <a:pPr marL="371475" indent="-371475">
              <a:lnSpc>
                <a:spcPct val="150000"/>
              </a:lnSpc>
              <a:buFont typeface="+mj-lt"/>
              <a:buAutoNum type="arabicPeriod"/>
            </a:pPr>
            <a:r>
              <a:rPr lang="vi-VN" dirty="0">
                <a:solidFill>
                  <a:schemeClr val="accent5">
                    <a:lumMod val="50000"/>
                  </a:schemeClr>
                </a:solidFill>
                <a:cs typeface="Arial" pitchFamily="34" charset="0"/>
              </a:rPr>
              <a:t>Lập và thực hiện được kế hoạch điều chỉnh bản thân để thích ứng với sự thay đổi</a:t>
            </a:r>
            <a:r>
              <a:rPr lang="en-US" dirty="0">
                <a:solidFill>
                  <a:schemeClr val="accent5">
                    <a:lumMod val="50000"/>
                  </a:schemeClr>
                </a:solidFill>
                <a:latin typeface="Arial" pitchFamily="34" charset="0"/>
                <a:cs typeface="Arial" pitchFamily="34" charset="0"/>
              </a:rPr>
              <a:t>.</a:t>
            </a:r>
          </a:p>
          <a:p>
            <a:pPr marL="371475" indent="-371475">
              <a:lnSpc>
                <a:spcPct val="150000"/>
              </a:lnSpc>
              <a:buFont typeface="+mj-lt"/>
              <a:buAutoNum type="arabicPeriod"/>
            </a:pPr>
            <a:r>
              <a:rPr lang="vi-VN" dirty="0">
                <a:solidFill>
                  <a:schemeClr val="accent5">
                    <a:lumMod val="50000"/>
                  </a:schemeClr>
                </a:solidFill>
                <a:cs typeface="Arial" pitchFamily="34" charset="0"/>
              </a:rPr>
              <a:t>Lập và thực hiện được kế hoạch phát triển sở trường liên quan đến định hường nghề nghiệp trong tương lai</a:t>
            </a:r>
            <a:r>
              <a:rPr lang="en-US" dirty="0">
                <a:solidFill>
                  <a:schemeClr val="accent5">
                    <a:lumMod val="50000"/>
                  </a:schemeClr>
                </a:solidFill>
                <a:latin typeface="Arial" pitchFamily="34" charset="0"/>
                <a:cs typeface="Arial" pitchFamily="34" charset="0"/>
              </a:rPr>
              <a:t>.</a:t>
            </a:r>
          </a:p>
        </p:txBody>
      </p:sp>
      <p:sp>
        <p:nvSpPr>
          <p:cNvPr id="13" name="Rounded Rectangle 12"/>
          <p:cNvSpPr/>
          <p:nvPr/>
        </p:nvSpPr>
        <p:spPr>
          <a:xfrm>
            <a:off x="323528" y="4432934"/>
            <a:ext cx="3712261" cy="55868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b="1" dirty="0" err="1">
                <a:latin typeface="Arial" pitchFamily="34" charset="0"/>
                <a:cs typeface="Arial" pitchFamily="34" charset="0"/>
              </a:rPr>
              <a:t>Đạt</a:t>
            </a:r>
            <a:r>
              <a:rPr lang="en-US" dirty="0">
                <a:latin typeface="Arial" pitchFamily="34" charset="0"/>
                <a:cs typeface="Arial" pitchFamily="34" charset="0"/>
              </a:rPr>
              <a:t>: </a:t>
            </a:r>
            <a:r>
              <a:rPr lang="en-US" dirty="0" err="1">
                <a:latin typeface="Arial" pitchFamily="34" charset="0"/>
                <a:cs typeface="Arial" pitchFamily="34" charset="0"/>
              </a:rPr>
              <a:t>Đạt</a:t>
            </a:r>
            <a:r>
              <a:rPr lang="en-US" dirty="0">
                <a:latin typeface="Arial" pitchFamily="34" charset="0"/>
                <a:cs typeface="Arial" pitchFamily="34" charset="0"/>
              </a:rPr>
              <a:t> </a:t>
            </a:r>
            <a:r>
              <a:rPr lang="en-US" dirty="0" err="1">
                <a:latin typeface="Arial" pitchFamily="34" charset="0"/>
                <a:cs typeface="Arial" pitchFamily="34" charset="0"/>
              </a:rPr>
              <a:t>ít</a:t>
            </a:r>
            <a:r>
              <a:rPr lang="en-US" dirty="0">
                <a:latin typeface="Arial" pitchFamily="34" charset="0"/>
                <a:cs typeface="Arial" pitchFamily="34" charset="0"/>
              </a:rPr>
              <a:t> </a:t>
            </a:r>
            <a:r>
              <a:rPr lang="en-US" dirty="0" err="1">
                <a:latin typeface="Arial" pitchFamily="34" charset="0"/>
                <a:cs typeface="Arial" pitchFamily="34" charset="0"/>
              </a:rPr>
              <a:t>nhất</a:t>
            </a:r>
            <a:r>
              <a:rPr lang="en-US" dirty="0">
                <a:latin typeface="Arial" pitchFamily="34" charset="0"/>
                <a:cs typeface="Arial" pitchFamily="34" charset="0"/>
              </a:rPr>
              <a:t> 3 </a:t>
            </a:r>
            <a:r>
              <a:rPr lang="en-US" dirty="0" err="1">
                <a:latin typeface="Arial" pitchFamily="34" charset="0"/>
                <a:cs typeface="Arial" pitchFamily="34" charset="0"/>
              </a:rPr>
              <a:t>trong</a:t>
            </a:r>
            <a:r>
              <a:rPr lang="en-US" dirty="0">
                <a:latin typeface="Arial" pitchFamily="34" charset="0"/>
                <a:cs typeface="Arial" pitchFamily="34" charset="0"/>
              </a:rPr>
              <a:t> 5 </a:t>
            </a:r>
            <a:r>
              <a:rPr lang="en-US" dirty="0" err="1">
                <a:latin typeface="Arial" pitchFamily="34" charset="0"/>
                <a:cs typeface="Arial" pitchFamily="34" charset="0"/>
              </a:rPr>
              <a:t>tiêu</a:t>
            </a:r>
            <a:r>
              <a:rPr lang="en-US" dirty="0">
                <a:latin typeface="Arial" pitchFamily="34" charset="0"/>
                <a:cs typeface="Arial" pitchFamily="34" charset="0"/>
              </a:rPr>
              <a:t> </a:t>
            </a:r>
            <a:r>
              <a:rPr lang="en-US" dirty="0" err="1">
                <a:latin typeface="Arial" pitchFamily="34" charset="0"/>
                <a:cs typeface="Arial" pitchFamily="34" charset="0"/>
              </a:rPr>
              <a:t>chí</a:t>
            </a:r>
            <a:r>
              <a:rPr lang="en-US" dirty="0">
                <a:latin typeface="Arial" pitchFamily="34" charset="0"/>
                <a:cs typeface="Arial" pitchFamily="34" charset="0"/>
              </a:rPr>
              <a:t>.</a:t>
            </a:r>
          </a:p>
        </p:txBody>
      </p:sp>
      <p:sp>
        <p:nvSpPr>
          <p:cNvPr id="14" name="Rounded Rectangle 13"/>
          <p:cNvSpPr/>
          <p:nvPr/>
        </p:nvSpPr>
        <p:spPr>
          <a:xfrm>
            <a:off x="4186229" y="4432934"/>
            <a:ext cx="4193869" cy="558685"/>
          </a:xfrm>
          <a:prstGeom prst="roundRect">
            <a:avLst/>
          </a:prstGeom>
          <a:solidFill>
            <a:schemeClr val="accent6">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b="1" dirty="0" err="1">
                <a:latin typeface="Arial" pitchFamily="34" charset="0"/>
                <a:cs typeface="Arial" pitchFamily="34" charset="0"/>
              </a:rPr>
              <a:t>Chưa</a:t>
            </a:r>
            <a:r>
              <a:rPr lang="en-US" b="1" dirty="0">
                <a:latin typeface="Arial" pitchFamily="34" charset="0"/>
                <a:cs typeface="Arial" pitchFamily="34" charset="0"/>
              </a:rPr>
              <a:t> </a:t>
            </a:r>
            <a:r>
              <a:rPr lang="en-US" b="1" dirty="0" err="1">
                <a:latin typeface="Arial" pitchFamily="34" charset="0"/>
                <a:cs typeface="Arial" pitchFamily="34" charset="0"/>
              </a:rPr>
              <a:t>đạt</a:t>
            </a:r>
            <a:r>
              <a:rPr lang="en-US" dirty="0">
                <a:latin typeface="Arial" pitchFamily="34" charset="0"/>
                <a:cs typeface="Arial" pitchFamily="34" charset="0"/>
              </a:rPr>
              <a:t>: </a:t>
            </a:r>
            <a:r>
              <a:rPr lang="en-US" dirty="0" err="1">
                <a:latin typeface="Arial" pitchFamily="34" charset="0"/>
                <a:cs typeface="Arial" pitchFamily="34" charset="0"/>
              </a:rPr>
              <a:t>Đạt</a:t>
            </a:r>
            <a:r>
              <a:rPr lang="en-US" dirty="0">
                <a:latin typeface="Arial" pitchFamily="34" charset="0"/>
                <a:cs typeface="Arial" pitchFamily="34" charset="0"/>
              </a:rPr>
              <a:t> </a:t>
            </a:r>
            <a:r>
              <a:rPr lang="en-US" dirty="0" err="1">
                <a:latin typeface="Arial" pitchFamily="34" charset="0"/>
                <a:cs typeface="Arial" pitchFamily="34" charset="0"/>
              </a:rPr>
              <a:t>từ</a:t>
            </a:r>
            <a:r>
              <a:rPr lang="en-US" dirty="0">
                <a:latin typeface="Arial" pitchFamily="34" charset="0"/>
                <a:cs typeface="Arial" pitchFamily="34" charset="0"/>
              </a:rPr>
              <a:t> 2 </a:t>
            </a:r>
            <a:r>
              <a:rPr lang="en-US" dirty="0" err="1">
                <a:latin typeface="Arial" pitchFamily="34" charset="0"/>
                <a:cs typeface="Arial" pitchFamily="34" charset="0"/>
              </a:rPr>
              <a:t>tiêu</a:t>
            </a:r>
            <a:r>
              <a:rPr lang="en-US" dirty="0">
                <a:latin typeface="Arial" pitchFamily="34" charset="0"/>
                <a:cs typeface="Arial" pitchFamily="34" charset="0"/>
              </a:rPr>
              <a:t> </a:t>
            </a:r>
            <a:r>
              <a:rPr lang="en-US" dirty="0" err="1">
                <a:latin typeface="Arial" pitchFamily="34" charset="0"/>
                <a:cs typeface="Arial" pitchFamily="34" charset="0"/>
              </a:rPr>
              <a:t>chí</a:t>
            </a:r>
            <a:r>
              <a:rPr lang="en-US" dirty="0">
                <a:latin typeface="Arial" pitchFamily="34" charset="0"/>
                <a:cs typeface="Arial" pitchFamily="34" charset="0"/>
              </a:rPr>
              <a:t> </a:t>
            </a:r>
            <a:r>
              <a:rPr lang="en-US" dirty="0" err="1">
                <a:latin typeface="Arial" pitchFamily="34" charset="0"/>
                <a:cs typeface="Arial" pitchFamily="34" charset="0"/>
              </a:rPr>
              <a:t>trở</a:t>
            </a:r>
            <a:r>
              <a:rPr lang="en-US" dirty="0">
                <a:latin typeface="Arial" pitchFamily="34" charset="0"/>
                <a:cs typeface="Arial" pitchFamily="34" charset="0"/>
              </a:rPr>
              <a:t> </a:t>
            </a:r>
            <a:r>
              <a:rPr lang="en-US" dirty="0" err="1">
                <a:latin typeface="Arial" pitchFamily="34" charset="0"/>
                <a:cs typeface="Arial" pitchFamily="34" charset="0"/>
              </a:rPr>
              <a:t>xuống</a:t>
            </a:r>
            <a:endParaRPr lang="en-US" dirty="0">
              <a:latin typeface="Arial" pitchFamily="34" charset="0"/>
              <a:cs typeface="Arial" pitchFamily="34" charset="0"/>
            </a:endParaRPr>
          </a:p>
        </p:txBody>
      </p:sp>
    </p:spTree>
    <p:extLst>
      <p:ext uri="{BB962C8B-B14F-4D97-AF65-F5344CB8AC3E}">
        <p14:creationId xmlns:p14="http://schemas.microsoft.com/office/powerpoint/2010/main" val="218167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arn(inVertical)">
                                      <p:cBhvr>
                                        <p:cTn id="17" dur="500"/>
                                        <p:tgtEl>
                                          <p:spTgt spid="4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704850" y="4202100"/>
            <a:ext cx="236639" cy="236550"/>
          </a:xfrm>
          <a:prstGeom prst="rect">
            <a:avLst/>
          </a:prstGeom>
          <a:solidFill>
            <a:srgbClr val="B5C182"/>
          </a:solidFill>
        </p:spPr>
      </p:sp>
      <p:sp>
        <p:nvSpPr>
          <p:cNvPr id="5" name="Snip Diagonal Corner Rectangle 4"/>
          <p:cNvSpPr/>
          <p:nvPr/>
        </p:nvSpPr>
        <p:spPr>
          <a:xfrm>
            <a:off x="152400" y="260910"/>
            <a:ext cx="8801100" cy="4673040"/>
          </a:xfrm>
          <a:prstGeom prst="snip2Diag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1" name="Group 20"/>
          <p:cNvGrpSpPr/>
          <p:nvPr/>
        </p:nvGrpSpPr>
        <p:grpSpPr>
          <a:xfrm>
            <a:off x="1173797" y="1085850"/>
            <a:ext cx="3962400" cy="593606"/>
            <a:chOff x="457200" y="435094"/>
            <a:chExt cx="7924800" cy="1187212"/>
          </a:xfrm>
        </p:grpSpPr>
        <p:sp>
          <p:nvSpPr>
            <p:cNvPr id="22" name="AutoShape 10"/>
            <p:cNvSpPr/>
            <p:nvPr/>
          </p:nvSpPr>
          <p:spPr>
            <a:xfrm>
              <a:off x="457200" y="435094"/>
              <a:ext cx="7924800" cy="1187212"/>
            </a:xfrm>
            <a:prstGeom prst="rect">
              <a:avLst/>
            </a:prstGeom>
            <a:solidFill>
              <a:schemeClr val="accent3">
                <a:lumMod val="50000"/>
              </a:schemeClr>
            </a:solidFill>
          </p:spPr>
          <p:txBody>
            <a:bodyPr/>
            <a:lstStyle/>
            <a:p>
              <a:endParaRPr lang="en-US" sz="900"/>
            </a:p>
          </p:txBody>
        </p:sp>
        <p:sp>
          <p:nvSpPr>
            <p:cNvPr id="23" name="TextBox 22"/>
            <p:cNvSpPr txBox="1"/>
            <p:nvPr/>
          </p:nvSpPr>
          <p:spPr>
            <a:xfrm>
              <a:off x="1028700" y="613202"/>
              <a:ext cx="6778138" cy="923330"/>
            </a:xfrm>
            <a:prstGeom prst="rect">
              <a:avLst/>
            </a:prstGeom>
            <a:noFill/>
          </p:spPr>
          <p:txBody>
            <a:bodyPr wrap="none" rtlCol="0">
              <a:spAutoFit/>
            </a:bodyPr>
            <a:lstStyle/>
            <a:p>
              <a:r>
                <a:rPr lang="en-US" sz="2400" b="1">
                  <a:solidFill>
                    <a:schemeClr val="bg1"/>
                  </a:solidFill>
                  <a:latin typeface="Arial" pitchFamily="34" charset="0"/>
                  <a:cs typeface="Arial" pitchFamily="34" charset="0"/>
                </a:rPr>
                <a:t>HƯỚNG DẪN VỀ NHÀ</a:t>
              </a:r>
            </a:p>
          </p:txBody>
        </p:sp>
      </p:grpSp>
      <p:grpSp>
        <p:nvGrpSpPr>
          <p:cNvPr id="24" name="Group 23"/>
          <p:cNvGrpSpPr/>
          <p:nvPr/>
        </p:nvGrpSpPr>
        <p:grpSpPr>
          <a:xfrm>
            <a:off x="507047" y="2972625"/>
            <a:ext cx="4221184" cy="1155420"/>
            <a:chOff x="838199" y="1943101"/>
            <a:chExt cx="7558460" cy="1938992"/>
          </a:xfrm>
        </p:grpSpPr>
        <p:sp>
          <p:nvSpPr>
            <p:cNvPr id="6" name="Rounded Rectangle 5"/>
            <p:cNvSpPr/>
            <p:nvPr/>
          </p:nvSpPr>
          <p:spPr>
            <a:xfrm>
              <a:off x="838199" y="1943101"/>
              <a:ext cx="7244603" cy="1938992"/>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Rectangle 6"/>
            <p:cNvSpPr/>
            <p:nvPr/>
          </p:nvSpPr>
          <p:spPr>
            <a:xfrm>
              <a:off x="1018056" y="2089112"/>
              <a:ext cx="7378603" cy="1704456"/>
            </a:xfrm>
            <a:prstGeom prst="rect">
              <a:avLst/>
            </a:prstGeom>
          </p:spPr>
          <p:txBody>
            <a:bodyPr wrap="square">
              <a:spAutoFit/>
            </a:bodyPr>
            <a:lstStyle/>
            <a:p>
              <a:pPr lvl="0">
                <a:lnSpc>
                  <a:spcPct val="150000"/>
                </a:lnSpc>
              </a:pPr>
              <a:r>
                <a:rPr lang="en-US" sz="2000" dirty="0">
                  <a:latin typeface="Arial" pitchFamily="34" charset="0"/>
                  <a:cs typeface="Arial" pitchFamily="34" charset="0"/>
                </a:rPr>
                <a:t>2. </a:t>
              </a:r>
              <a:r>
                <a:rPr lang="vi-VN" sz="2000" dirty="0">
                  <a:latin typeface="Arial" pitchFamily="34" charset="0"/>
                  <a:cs typeface="Arial" pitchFamily="34" charset="0"/>
                </a:rPr>
                <a:t>Hệ thống lại kiến thức để phục vụ cho bài kiểm tra </a:t>
              </a:r>
              <a:r>
                <a:rPr lang="en-US" sz="2000" dirty="0" err="1">
                  <a:latin typeface="Arial" pitchFamily="34" charset="0"/>
                  <a:cs typeface="Arial" pitchFamily="34" charset="0"/>
                </a:rPr>
                <a:t>giữa</a:t>
              </a:r>
              <a:r>
                <a:rPr lang="vi-VN" sz="2000" dirty="0">
                  <a:latin typeface="Arial" pitchFamily="34" charset="0"/>
                  <a:cs typeface="Arial" pitchFamily="34" charset="0"/>
                </a:rPr>
                <a:t> học kì.</a:t>
              </a:r>
              <a:endParaRPr lang="en-US" sz="2000" dirty="0">
                <a:latin typeface="Arial" pitchFamily="34" charset="0"/>
                <a:cs typeface="Arial" pitchFamily="34" charset="0"/>
              </a:endParaRPr>
            </a:p>
          </p:txBody>
        </p:sp>
      </p:grpSp>
      <p:grpSp>
        <p:nvGrpSpPr>
          <p:cNvPr id="25" name="Group 24"/>
          <p:cNvGrpSpPr/>
          <p:nvPr/>
        </p:nvGrpSpPr>
        <p:grpSpPr>
          <a:xfrm>
            <a:off x="507047" y="2108744"/>
            <a:ext cx="4045904" cy="685800"/>
            <a:chOff x="838199" y="1943100"/>
            <a:chExt cx="7244604" cy="1371600"/>
          </a:xfrm>
        </p:grpSpPr>
        <p:sp>
          <p:nvSpPr>
            <p:cNvPr id="26" name="Rounded Rectangle 25"/>
            <p:cNvSpPr/>
            <p:nvPr/>
          </p:nvSpPr>
          <p:spPr>
            <a:xfrm>
              <a:off x="838199" y="1943100"/>
              <a:ext cx="7244604" cy="137160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Rectangle 26"/>
            <p:cNvSpPr/>
            <p:nvPr/>
          </p:nvSpPr>
          <p:spPr>
            <a:xfrm>
              <a:off x="1066800" y="2274958"/>
              <a:ext cx="5557554" cy="800220"/>
            </a:xfrm>
            <a:prstGeom prst="rect">
              <a:avLst/>
            </a:prstGeom>
          </p:spPr>
          <p:txBody>
            <a:bodyPr wrap="none">
              <a:spAutoFit/>
            </a:bodyPr>
            <a:lstStyle/>
            <a:p>
              <a:pPr lvl="0"/>
              <a:r>
                <a:rPr lang="en-US" sz="2000">
                  <a:latin typeface="Arial" pitchFamily="34" charset="0"/>
                  <a:cs typeface="Arial" pitchFamily="34" charset="0"/>
                </a:rPr>
                <a:t>1. Ôn lại kiến thức đã học</a:t>
              </a:r>
            </a:p>
          </p:txBody>
        </p:sp>
      </p:grpSp>
      <p:pic>
        <p:nvPicPr>
          <p:cNvPr id="18"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735157" y="1706555"/>
            <a:ext cx="4065943" cy="3161011"/>
          </a:xfrm>
          <a:prstGeom prst="rect">
            <a:avLst/>
          </a:prstGeom>
        </p:spPr>
      </p:pic>
    </p:spTree>
    <p:extLst>
      <p:ext uri="{BB962C8B-B14F-4D97-AF65-F5344CB8AC3E}">
        <p14:creationId xmlns:p14="http://schemas.microsoft.com/office/powerpoint/2010/main" val="1771979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C0">
            <a:alpha val="34000"/>
          </a:srgbClr>
        </a:solidFill>
        <a:effectLst/>
      </p:bgPr>
    </p:bg>
    <p:spTree>
      <p:nvGrpSpPr>
        <p:cNvPr id="1" name=""/>
        <p:cNvGrpSpPr/>
        <p:nvPr/>
      </p:nvGrpSpPr>
      <p:grpSpPr>
        <a:xfrm>
          <a:off x="0" y="0"/>
          <a:ext cx="0" cy="0"/>
          <a:chOff x="0" y="0"/>
          <a:chExt cx="0" cy="0"/>
        </a:xfrm>
      </p:grpSpPr>
      <p:sp>
        <p:nvSpPr>
          <p:cNvPr id="6" name="Half Frame 5"/>
          <p:cNvSpPr/>
          <p:nvPr/>
        </p:nvSpPr>
        <p:spPr>
          <a:xfrm>
            <a:off x="0" y="0"/>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5400000">
            <a:off x="8668469" y="-7987"/>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8695036" y="4672972"/>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0" y="4680959"/>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a:stCxn id="6" idx="1"/>
            <a:endCxn id="9" idx="0"/>
          </p:cNvCxnSpPr>
          <p:nvPr/>
        </p:nvCxnSpPr>
        <p:spPr>
          <a:xfrm flipH="1">
            <a:off x="69936" y="402932"/>
            <a:ext cx="7987"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0"/>
            <a:endCxn id="7" idx="1"/>
          </p:cNvCxnSpPr>
          <p:nvPr/>
        </p:nvCxnSpPr>
        <p:spPr>
          <a:xfrm>
            <a:off x="392195" y="77923"/>
            <a:ext cx="834887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0"/>
            <a:endCxn id="8" idx="1"/>
          </p:cNvCxnSpPr>
          <p:nvPr/>
        </p:nvCxnSpPr>
        <p:spPr>
          <a:xfrm>
            <a:off x="9066077" y="392195"/>
            <a:ext cx="18580"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1"/>
            <a:endCxn id="8" idx="0"/>
          </p:cNvCxnSpPr>
          <p:nvPr/>
        </p:nvCxnSpPr>
        <p:spPr>
          <a:xfrm>
            <a:off x="394945" y="5078567"/>
            <a:ext cx="837544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14" name="Picture 4">
            <a:extLst>
              <a:ext uri="{FF2B5EF4-FFF2-40B4-BE49-F238E27FC236}">
                <a16:creationId xmlns="" xmlns:a16="http://schemas.microsoft.com/office/drawing/2014/main" id="{CD837EAE-8FC0-44C7-8345-0A366575C0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7318" r="13293"/>
          <a:stretch>
            <a:fillRect/>
          </a:stretch>
        </p:blipFill>
        <p:spPr>
          <a:xfrm rot="-10800000">
            <a:off x="77921" y="644670"/>
            <a:ext cx="7247150" cy="4433896"/>
          </a:xfrm>
          <a:prstGeom prst="rect">
            <a:avLst/>
          </a:prstGeom>
        </p:spPr>
      </p:pic>
      <p:pic>
        <p:nvPicPr>
          <p:cNvPr id="16" name="Picture 4"/>
          <p:cNvPicPr>
            <a:picLocks noChangeAspect="1"/>
          </p:cNvPicPr>
          <p:nvPr/>
        </p:nvPicPr>
        <p:blipFill>
          <a:blip r:embed="rId4"/>
          <a:srcRect/>
          <a:stretch>
            <a:fillRect/>
          </a:stretch>
        </p:blipFill>
        <p:spPr>
          <a:xfrm>
            <a:off x="891068" y="1347614"/>
            <a:ext cx="5672562" cy="3614925"/>
          </a:xfrm>
          <a:prstGeom prst="rect">
            <a:avLst/>
          </a:prstGeom>
        </p:spPr>
      </p:pic>
      <p:sp>
        <p:nvSpPr>
          <p:cNvPr id="2" name="TextBox 1"/>
          <p:cNvSpPr txBox="1"/>
          <p:nvPr/>
        </p:nvSpPr>
        <p:spPr>
          <a:xfrm rot="153317">
            <a:off x="1645832" y="2812181"/>
            <a:ext cx="4111328" cy="1015663"/>
          </a:xfrm>
          <a:prstGeom prst="rect">
            <a:avLst/>
          </a:prstGeom>
          <a:noFill/>
        </p:spPr>
        <p:txBody>
          <a:bodyPr wrap="square" rtlCol="0">
            <a:spAutoFit/>
          </a:bodyPr>
          <a:lstStyle/>
          <a:p>
            <a:pPr algn="ctr">
              <a:lnSpc>
                <a:spcPct val="150000"/>
              </a:lnSpc>
            </a:pPr>
            <a:r>
              <a:rPr lang="en-US" sz="2000" b="1" dirty="0">
                <a:solidFill>
                  <a:srgbClr val="FF0000"/>
                </a:solidFill>
                <a:latin typeface="Arial" pitchFamily="34" charset="0"/>
                <a:cs typeface="Arial" pitchFamily="34" charset="0"/>
              </a:rPr>
              <a:t>CẢM ƠN CÁC EM  HỌC SINH ĐÃ LẮNG NGHE!</a:t>
            </a:r>
          </a:p>
        </p:txBody>
      </p:sp>
      <p:pic>
        <p:nvPicPr>
          <p:cNvPr id="17" name="Picture 2"/>
          <p:cNvPicPr>
            <a:picLocks noChangeAspect="1"/>
          </p:cNvPicPr>
          <p:nvPr/>
        </p:nvPicPr>
        <p:blipFill>
          <a:blip r:embed="rId5"/>
          <a:srcRect l="21935" r="21935"/>
          <a:stretch>
            <a:fillRect/>
          </a:stretch>
        </p:blipFill>
        <p:spPr>
          <a:xfrm rot="11415297">
            <a:off x="5591027" y="254123"/>
            <a:ext cx="3510322" cy="2970609"/>
          </a:xfrm>
          <a:prstGeom prst="rect">
            <a:avLst/>
          </a:prstGeom>
        </p:spPr>
      </p:pic>
    </p:spTree>
    <p:extLst>
      <p:ext uri="{BB962C8B-B14F-4D97-AF65-F5344CB8AC3E}">
        <p14:creationId xmlns:p14="http://schemas.microsoft.com/office/powerpoint/2010/main" val="25890603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EditPoints="1"/>
          </p:cNvSpPr>
          <p:nvPr/>
        </p:nvSpPr>
        <p:spPr bwMode="auto">
          <a:xfrm rot="16200000">
            <a:off x="3213081" y="-2404547"/>
            <a:ext cx="664047" cy="6374273"/>
          </a:xfrm>
          <a:custGeom>
            <a:avLst/>
            <a:gdLst>
              <a:gd name="T0" fmla="*/ 914 w 1007"/>
              <a:gd name="T1" fmla="*/ 170 h 2288"/>
              <a:gd name="T2" fmla="*/ 728 w 1007"/>
              <a:gd name="T3" fmla="*/ 122 h 2288"/>
              <a:gd name="T4" fmla="*/ 291 w 1007"/>
              <a:gd name="T5" fmla="*/ 122 h 2288"/>
              <a:gd name="T6" fmla="*/ 147 w 1007"/>
              <a:gd name="T7" fmla="*/ 0 h 2288"/>
              <a:gd name="T8" fmla="*/ 0 w 1007"/>
              <a:gd name="T9" fmla="*/ 146 h 2288"/>
              <a:gd name="T10" fmla="*/ 147 w 1007"/>
              <a:gd name="T11" fmla="*/ 293 h 2288"/>
              <a:gd name="T12" fmla="*/ 291 w 1007"/>
              <a:gd name="T13" fmla="*/ 171 h 2288"/>
              <a:gd name="T14" fmla="*/ 728 w 1007"/>
              <a:gd name="T15" fmla="*/ 171 h 2288"/>
              <a:gd name="T16" fmla="*/ 957 w 1007"/>
              <a:gd name="T17" fmla="*/ 351 h 2288"/>
              <a:gd name="T18" fmla="*/ 957 w 1007"/>
              <a:gd name="T19" fmla="*/ 2288 h 2288"/>
              <a:gd name="T20" fmla="*/ 1007 w 1007"/>
              <a:gd name="T21" fmla="*/ 2288 h 2288"/>
              <a:gd name="T22" fmla="*/ 1007 w 1007"/>
              <a:gd name="T23" fmla="*/ 351 h 2288"/>
              <a:gd name="T24" fmla="*/ 914 w 1007"/>
              <a:gd name="T25" fmla="*/ 170 h 2288"/>
              <a:gd name="T26" fmla="*/ 147 w 1007"/>
              <a:gd name="T27" fmla="*/ 233 h 2288"/>
              <a:gd name="T28" fmla="*/ 61 w 1007"/>
              <a:gd name="T29" fmla="*/ 146 h 2288"/>
              <a:gd name="T30" fmla="*/ 147 w 1007"/>
              <a:gd name="T31" fmla="*/ 60 h 2288"/>
              <a:gd name="T32" fmla="*/ 233 w 1007"/>
              <a:gd name="T33" fmla="*/ 146 h 2288"/>
              <a:gd name="T34" fmla="*/ 147 w 1007"/>
              <a:gd name="T35" fmla="*/ 233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7" h="2288">
                <a:moveTo>
                  <a:pt x="914" y="170"/>
                </a:moveTo>
                <a:cubicBezTo>
                  <a:pt x="854" y="130"/>
                  <a:pt x="780" y="122"/>
                  <a:pt x="728" y="122"/>
                </a:cubicBezTo>
                <a:cubicBezTo>
                  <a:pt x="291" y="122"/>
                  <a:pt x="291" y="122"/>
                  <a:pt x="291" y="122"/>
                </a:cubicBezTo>
                <a:cubicBezTo>
                  <a:pt x="279" y="53"/>
                  <a:pt x="219" y="0"/>
                  <a:pt x="147" y="0"/>
                </a:cubicBezTo>
                <a:cubicBezTo>
                  <a:pt x="66" y="0"/>
                  <a:pt x="0" y="66"/>
                  <a:pt x="0" y="146"/>
                </a:cubicBezTo>
                <a:cubicBezTo>
                  <a:pt x="0" y="227"/>
                  <a:pt x="66" y="293"/>
                  <a:pt x="147" y="293"/>
                </a:cubicBezTo>
                <a:cubicBezTo>
                  <a:pt x="219" y="293"/>
                  <a:pt x="279" y="240"/>
                  <a:pt x="291" y="171"/>
                </a:cubicBezTo>
                <a:cubicBezTo>
                  <a:pt x="728" y="171"/>
                  <a:pt x="728" y="171"/>
                  <a:pt x="728" y="171"/>
                </a:cubicBezTo>
                <a:cubicBezTo>
                  <a:pt x="797" y="171"/>
                  <a:pt x="957" y="189"/>
                  <a:pt x="957" y="351"/>
                </a:cubicBezTo>
                <a:cubicBezTo>
                  <a:pt x="957" y="2288"/>
                  <a:pt x="957" y="2288"/>
                  <a:pt x="957" y="2288"/>
                </a:cubicBezTo>
                <a:cubicBezTo>
                  <a:pt x="1007" y="2288"/>
                  <a:pt x="1007" y="2288"/>
                  <a:pt x="1007" y="2288"/>
                </a:cubicBezTo>
                <a:cubicBezTo>
                  <a:pt x="1007" y="351"/>
                  <a:pt x="1007" y="351"/>
                  <a:pt x="1007" y="351"/>
                </a:cubicBezTo>
                <a:cubicBezTo>
                  <a:pt x="1007" y="272"/>
                  <a:pt x="975" y="210"/>
                  <a:pt x="914" y="170"/>
                </a:cubicBezTo>
                <a:close/>
                <a:moveTo>
                  <a:pt x="147" y="233"/>
                </a:moveTo>
                <a:cubicBezTo>
                  <a:pt x="99" y="233"/>
                  <a:pt x="61" y="194"/>
                  <a:pt x="61" y="146"/>
                </a:cubicBezTo>
                <a:cubicBezTo>
                  <a:pt x="61" y="99"/>
                  <a:pt x="99" y="60"/>
                  <a:pt x="147" y="60"/>
                </a:cubicBezTo>
                <a:cubicBezTo>
                  <a:pt x="194" y="60"/>
                  <a:pt x="233" y="99"/>
                  <a:pt x="233" y="146"/>
                </a:cubicBezTo>
                <a:cubicBezTo>
                  <a:pt x="233" y="194"/>
                  <a:pt x="194" y="233"/>
                  <a:pt x="147" y="233"/>
                </a:cubicBezTo>
                <a:close/>
              </a:path>
            </a:pathLst>
          </a:custGeom>
          <a:gradFill>
            <a:gsLst>
              <a:gs pos="0">
                <a:srgbClr val="03435C"/>
              </a:gs>
              <a:gs pos="100000">
                <a:srgbClr val="037A9B"/>
              </a:gs>
            </a:gsLst>
            <a:lin ang="5400000" scaled="1"/>
          </a:gradFill>
          <a:ln>
            <a:solidFill>
              <a:schemeClr val="accent3">
                <a:lumMod val="75000"/>
              </a:schemeClr>
            </a:solid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012" dirty="0">
              <a:solidFill>
                <a:prstClr val="white"/>
              </a:solidFill>
              <a:latin typeface="微软雅黑" panose="020B0503020204020204" pitchFamily="34" charset="-122"/>
            </a:endParaRPr>
          </a:p>
        </p:txBody>
      </p:sp>
      <p:sp>
        <p:nvSpPr>
          <p:cNvPr id="5" name="TextBox 4"/>
          <p:cNvSpPr txBox="1"/>
          <p:nvPr/>
        </p:nvSpPr>
        <p:spPr>
          <a:xfrm>
            <a:off x="1151796" y="547524"/>
            <a:ext cx="5430602" cy="707886"/>
          </a:xfrm>
          <a:prstGeom prst="rect">
            <a:avLst/>
          </a:prstGeom>
          <a:solidFill>
            <a:schemeClr val="accent3">
              <a:lumMod val="75000"/>
            </a:schemeClr>
          </a:solidFill>
        </p:spPr>
        <p:txBody>
          <a:bodyPr wrap="square">
            <a:spAutoFit/>
          </a:bodyPr>
          <a:lstStyle/>
          <a:p>
            <a:pPr algn="ctr">
              <a:defRPr/>
            </a:pPr>
            <a:r>
              <a:rPr lang="en-US" sz="4000" b="1" dirty="0">
                <a:solidFill>
                  <a:schemeClr val="bg1"/>
                </a:solidFill>
                <a:latin typeface="Arial" pitchFamily="34" charset="0"/>
                <a:cs typeface="Arial" pitchFamily="34" charset="0"/>
              </a:rPr>
              <a:t>KHỞI ĐỘNG</a:t>
            </a:r>
          </a:p>
        </p:txBody>
      </p:sp>
      <p:sp>
        <p:nvSpPr>
          <p:cNvPr id="6" name="Half Frame 5"/>
          <p:cNvSpPr/>
          <p:nvPr/>
        </p:nvSpPr>
        <p:spPr>
          <a:xfrm>
            <a:off x="0" y="0"/>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5400000">
            <a:off x="8668469" y="-7987"/>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8695036" y="4672972"/>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0" y="4680959"/>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a:stCxn id="6" idx="1"/>
            <a:endCxn id="9" idx="0"/>
          </p:cNvCxnSpPr>
          <p:nvPr/>
        </p:nvCxnSpPr>
        <p:spPr>
          <a:xfrm flipH="1">
            <a:off x="69936" y="402932"/>
            <a:ext cx="7987"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0"/>
            <a:endCxn id="7" idx="1"/>
          </p:cNvCxnSpPr>
          <p:nvPr/>
        </p:nvCxnSpPr>
        <p:spPr>
          <a:xfrm>
            <a:off x="392195" y="77923"/>
            <a:ext cx="834887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0"/>
            <a:endCxn id="8" idx="1"/>
          </p:cNvCxnSpPr>
          <p:nvPr/>
        </p:nvCxnSpPr>
        <p:spPr>
          <a:xfrm>
            <a:off x="9066077" y="392195"/>
            <a:ext cx="18580"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1"/>
            <a:endCxn id="8" idx="0"/>
          </p:cNvCxnSpPr>
          <p:nvPr/>
        </p:nvCxnSpPr>
        <p:spPr>
          <a:xfrm>
            <a:off x="394945" y="5078567"/>
            <a:ext cx="837544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473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5"/>
          <a:srcRect l="31862" r="24378"/>
          <a:stretch>
            <a:fillRect/>
          </a:stretch>
        </p:blipFill>
        <p:spPr>
          <a:xfrm>
            <a:off x="152400" y="241155"/>
            <a:ext cx="3719690" cy="4335275"/>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403408">
            <a:off x="3008213" y="3869918"/>
            <a:ext cx="449688" cy="449688"/>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59747" y="3715884"/>
            <a:ext cx="1336973" cy="960190"/>
          </a:xfrm>
          <a:prstGeom prst="rect">
            <a:avLst/>
          </a:prstGeom>
        </p:spPr>
      </p:pic>
      <p:sp>
        <p:nvSpPr>
          <p:cNvPr id="19" name="TextBox 19"/>
          <p:cNvSpPr txBox="1"/>
          <p:nvPr/>
        </p:nvSpPr>
        <p:spPr>
          <a:xfrm>
            <a:off x="989866" y="664534"/>
            <a:ext cx="2243192" cy="546240"/>
          </a:xfrm>
          <a:prstGeom prst="rect">
            <a:avLst/>
          </a:prstGeom>
          <a:solidFill>
            <a:schemeClr val="tx1">
              <a:lumMod val="65000"/>
              <a:lumOff val="35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pPr algn="ctr">
              <a:lnSpc>
                <a:spcPct val="150000"/>
              </a:lnSpc>
              <a:spcBef>
                <a:spcPct val="0"/>
              </a:spcBef>
            </a:pPr>
            <a:r>
              <a:rPr lang="en-US" sz="27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KHỞI ĐỘNG</a:t>
            </a:r>
          </a:p>
        </p:txBody>
      </p:sp>
      <p:sp>
        <p:nvSpPr>
          <p:cNvPr id="7" name="Rectangle 6"/>
          <p:cNvSpPr/>
          <p:nvPr/>
        </p:nvSpPr>
        <p:spPr>
          <a:xfrm>
            <a:off x="224141" y="1343859"/>
            <a:ext cx="3576207" cy="1015663"/>
          </a:xfrm>
          <a:prstGeom prst="rect">
            <a:avLst/>
          </a:prstGeom>
        </p:spPr>
        <p:txBody>
          <a:bodyPr wrap="square">
            <a:spAutoFit/>
          </a:bodyPr>
          <a:lstStyle/>
          <a:p>
            <a:pPr algn="ctr">
              <a:lnSpc>
                <a:spcPct val="150000"/>
              </a:lnSpc>
            </a:pPr>
            <a:r>
              <a:rPr lang="pt-BR" sz="2000" b="1" dirty="0">
                <a:latin typeface="Arial" pitchFamily="34" charset="0"/>
                <a:cs typeface="Arial" pitchFamily="34" charset="0"/>
              </a:rPr>
              <a:t>Xem video “Ước mơ tôi – Noo Phước Thịnh” </a:t>
            </a:r>
            <a:endParaRPr lang="en-US" sz="2000" b="1" dirty="0">
              <a:latin typeface="Arial" pitchFamily="34" charset="0"/>
              <a:cs typeface="Arial" pitchFamily="34" charset="0"/>
            </a:endParaRPr>
          </a:p>
        </p:txBody>
      </p:sp>
      <p:sp>
        <p:nvSpPr>
          <p:cNvPr id="20" name="Rectangle 19"/>
          <p:cNvSpPr/>
          <p:nvPr/>
        </p:nvSpPr>
        <p:spPr>
          <a:xfrm>
            <a:off x="294795" y="2346033"/>
            <a:ext cx="3507129" cy="1477328"/>
          </a:xfrm>
          <a:prstGeom prst="rect">
            <a:avLst/>
          </a:prstGeom>
        </p:spPr>
        <p:txBody>
          <a:bodyPr wrap="square">
            <a:spAutoFit/>
          </a:bodyPr>
          <a:lstStyle/>
          <a:p>
            <a:pPr>
              <a:lnSpc>
                <a:spcPct val="150000"/>
              </a:lnSpc>
            </a:pPr>
            <a:r>
              <a:rPr lang="pt-BR" sz="2000" dirty="0">
                <a:solidFill>
                  <a:srgbClr val="0070C0"/>
                </a:solidFill>
                <a:latin typeface="Arial" pitchFamily="34" charset="0"/>
                <a:cs typeface="Arial" pitchFamily="34" charset="0"/>
              </a:rPr>
              <a:t>Sau khi xem video, em hãy chia sẻ về ước mơ của mình trong tương lai?</a:t>
            </a:r>
            <a:endParaRPr lang="en-US" sz="2000" dirty="0">
              <a:solidFill>
                <a:srgbClr val="0070C0"/>
              </a:solidFill>
              <a:latin typeface="Arial" pitchFamily="34" charset="0"/>
              <a:cs typeface="Arial" pitchFamily="34" charset="0"/>
            </a:endParaRPr>
          </a:p>
        </p:txBody>
      </p:sp>
      <p:pic>
        <p:nvPicPr>
          <p:cNvPr id="22"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542715" y="4022546"/>
            <a:ext cx="1086936" cy="772418"/>
          </a:xfrm>
          <a:prstGeom prst="rect">
            <a:avLst/>
          </a:prstGeom>
        </p:spPr>
      </p:pic>
      <p:pic>
        <p:nvPicPr>
          <p:cNvPr id="23"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342631" flipH="1">
            <a:off x="7217426" y="4476850"/>
            <a:ext cx="436547" cy="398448"/>
          </a:xfrm>
          <a:prstGeom prst="rect">
            <a:avLst/>
          </a:prstGeom>
        </p:spPr>
      </p:pic>
      <p:pic>
        <p:nvPicPr>
          <p:cNvPr id="3" name="Ước mơ tôi - hoạt hình - 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4007695" y="241155"/>
            <a:ext cx="5033654" cy="3985126"/>
          </a:xfrm>
          <a:prstGeom prst="rect">
            <a:avLst/>
          </a:prstGeom>
        </p:spPr>
      </p:pic>
    </p:spTree>
    <p:extLst>
      <p:ext uri="{BB962C8B-B14F-4D97-AF65-F5344CB8AC3E}">
        <p14:creationId xmlns:p14="http://schemas.microsoft.com/office/powerpoint/2010/main" val="1530093629"/>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9173" y="4057985"/>
            <a:ext cx="2286000" cy="1112520"/>
          </a:xfrm>
          <a:prstGeom prst="rect">
            <a:avLst/>
          </a:prstGeom>
        </p:spPr>
      </p:pic>
      <p:pic>
        <p:nvPicPr>
          <p:cNvPr id="7"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6640132" y="-10584"/>
            <a:ext cx="2495402" cy="1157127"/>
          </a:xfrm>
          <a:prstGeom prst="rect">
            <a:avLst/>
          </a:prstGeom>
        </p:spPr>
      </p:pic>
      <p:pic>
        <p:nvPicPr>
          <p:cNvPr id="8"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59246" y="-738717"/>
            <a:ext cx="2747192" cy="1885261"/>
          </a:xfrm>
          <a:prstGeom prst="rect">
            <a:avLst/>
          </a:prstGeom>
        </p:spPr>
      </p:pic>
      <p:pic>
        <p:nvPicPr>
          <p:cNvPr id="9"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467600" y="3904478"/>
            <a:ext cx="2507439" cy="1585955"/>
          </a:xfrm>
          <a:prstGeom prst="rect">
            <a:avLst/>
          </a:prstGeom>
        </p:spPr>
      </p:pic>
      <p:grpSp>
        <p:nvGrpSpPr>
          <p:cNvPr id="17" name="Group 16"/>
          <p:cNvGrpSpPr/>
          <p:nvPr/>
        </p:nvGrpSpPr>
        <p:grpSpPr>
          <a:xfrm>
            <a:off x="435952" y="2191480"/>
            <a:ext cx="2052272" cy="1523271"/>
            <a:chOff x="1028699" y="4402014"/>
            <a:chExt cx="4104543" cy="4094285"/>
          </a:xfrm>
        </p:grpSpPr>
        <p:sp>
          <p:nvSpPr>
            <p:cNvPr id="4" name="Rounded Rectangle 3"/>
            <p:cNvSpPr/>
            <p:nvPr/>
          </p:nvSpPr>
          <p:spPr>
            <a:xfrm>
              <a:off x="1028699" y="4402014"/>
              <a:ext cx="3875943" cy="409428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Rounded Rectangle 14"/>
            <p:cNvSpPr/>
            <p:nvPr/>
          </p:nvSpPr>
          <p:spPr>
            <a:xfrm>
              <a:off x="1181100" y="4506056"/>
              <a:ext cx="3952142" cy="3990243"/>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Rectangle 15"/>
            <p:cNvSpPr/>
            <p:nvPr/>
          </p:nvSpPr>
          <p:spPr>
            <a:xfrm>
              <a:off x="1201617" y="5234952"/>
              <a:ext cx="3703025" cy="2481749"/>
            </a:xfrm>
            <a:prstGeom prst="rect">
              <a:avLst/>
            </a:prstGeom>
          </p:spPr>
          <p:txBody>
            <a:bodyPr wrap="square">
              <a:spAutoFit/>
            </a:bodyPr>
            <a:lstStyle/>
            <a:p>
              <a:r>
                <a:rPr lang="en-US" b="1" dirty="0"/>
                <a:t>1. </a:t>
              </a:r>
              <a:r>
                <a:rPr lang="en-US" b="1" dirty="0" err="1"/>
                <a:t>Chơi</a:t>
              </a:r>
              <a:r>
                <a:rPr lang="en-US" b="1" dirty="0"/>
                <a:t> </a:t>
              </a:r>
              <a:r>
                <a:rPr lang="en-US" b="1" dirty="0" err="1"/>
                <a:t>trò</a:t>
              </a:r>
              <a:r>
                <a:rPr lang="en-US" b="1" dirty="0"/>
                <a:t> </a:t>
              </a:r>
              <a:r>
                <a:rPr lang="en-US" b="1" dirty="0" err="1"/>
                <a:t>chơi</a:t>
              </a:r>
              <a:r>
                <a:rPr lang="en-US" b="1" dirty="0"/>
                <a:t> “</a:t>
              </a:r>
              <a:r>
                <a:rPr lang="en-US" b="1" dirty="0" err="1"/>
                <a:t>Nhà</a:t>
              </a:r>
              <a:r>
                <a:rPr lang="en-US" b="1" dirty="0"/>
                <a:t> </a:t>
              </a:r>
              <a:r>
                <a:rPr lang="en-US" b="1" dirty="0" err="1"/>
                <a:t>báo</a:t>
              </a:r>
              <a:r>
                <a:rPr lang="en-US" b="1" dirty="0"/>
                <a:t> </a:t>
              </a:r>
              <a:r>
                <a:rPr lang="en-US" b="1" dirty="0" err="1"/>
                <a:t>đi</a:t>
              </a:r>
              <a:r>
                <a:rPr lang="en-US" b="1" dirty="0"/>
                <a:t> </a:t>
              </a:r>
              <a:r>
                <a:rPr lang="en-US" b="1" dirty="0" err="1"/>
                <a:t>tìm</a:t>
              </a:r>
              <a:r>
                <a:rPr lang="en-US" b="1" dirty="0"/>
                <a:t> </a:t>
              </a:r>
              <a:r>
                <a:rPr lang="en-US" b="1" dirty="0" err="1"/>
                <a:t>người</a:t>
              </a:r>
              <a:r>
                <a:rPr lang="en-US" b="1" dirty="0"/>
                <a:t> </a:t>
              </a:r>
              <a:r>
                <a:rPr lang="en-US" b="1" dirty="0" err="1"/>
                <a:t>nổi</a:t>
              </a:r>
              <a:r>
                <a:rPr lang="en-US" b="1" dirty="0"/>
                <a:t> </a:t>
              </a:r>
              <a:r>
                <a:rPr lang="en-US" b="1" dirty="0" err="1"/>
                <a:t>tiếng</a:t>
              </a:r>
              <a:r>
                <a:rPr lang="en-US" b="1" dirty="0"/>
                <a:t>”.</a:t>
              </a:r>
              <a:endParaRPr lang="en-US" dirty="0"/>
            </a:p>
          </p:txBody>
        </p:sp>
      </p:grpSp>
      <p:grpSp>
        <p:nvGrpSpPr>
          <p:cNvPr id="18" name="Group 17"/>
          <p:cNvGrpSpPr/>
          <p:nvPr/>
        </p:nvGrpSpPr>
        <p:grpSpPr>
          <a:xfrm>
            <a:off x="2661928" y="2191480"/>
            <a:ext cx="2017760" cy="1523271"/>
            <a:chOff x="1028700" y="4402014"/>
            <a:chExt cx="4035520" cy="4094285"/>
          </a:xfrm>
        </p:grpSpPr>
        <p:sp>
          <p:nvSpPr>
            <p:cNvPr id="19" name="Rounded Rectangle 18"/>
            <p:cNvSpPr/>
            <p:nvPr/>
          </p:nvSpPr>
          <p:spPr>
            <a:xfrm>
              <a:off x="1028700" y="4402014"/>
              <a:ext cx="3831320" cy="409428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Rounded Rectangle 19"/>
            <p:cNvSpPr/>
            <p:nvPr/>
          </p:nvSpPr>
          <p:spPr>
            <a:xfrm>
              <a:off x="1181100" y="4506056"/>
              <a:ext cx="3883120" cy="3990243"/>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p:cNvSpPr/>
            <p:nvPr/>
          </p:nvSpPr>
          <p:spPr>
            <a:xfrm>
              <a:off x="1232992" y="5313463"/>
              <a:ext cx="3506004" cy="2481749"/>
            </a:xfrm>
            <a:prstGeom prst="rect">
              <a:avLst/>
            </a:prstGeom>
          </p:spPr>
          <p:txBody>
            <a:bodyPr wrap="square">
              <a:spAutoFit/>
            </a:bodyPr>
            <a:lstStyle/>
            <a:p>
              <a:r>
                <a:rPr lang="en-US" b="1" dirty="0"/>
                <a:t>2. </a:t>
              </a:r>
              <a:r>
                <a:rPr lang="en-US" b="1" dirty="0" err="1"/>
                <a:t>Xác</a:t>
              </a:r>
              <a:r>
                <a:rPr lang="en-US" b="1" dirty="0"/>
                <a:t> </a:t>
              </a:r>
              <a:r>
                <a:rPr lang="en-US" b="1" dirty="0" err="1"/>
                <a:t>định</a:t>
              </a:r>
              <a:r>
                <a:rPr lang="en-US" b="1" dirty="0"/>
                <a:t> </a:t>
              </a:r>
              <a:r>
                <a:rPr lang="en-US" b="1" dirty="0" err="1"/>
                <a:t>đặc</a:t>
              </a:r>
              <a:r>
                <a:rPr lang="en-US" b="1" dirty="0"/>
                <a:t> </a:t>
              </a:r>
              <a:r>
                <a:rPr lang="en-US" b="1" dirty="0" err="1"/>
                <a:t>điểm</a:t>
              </a:r>
              <a:r>
                <a:rPr lang="en-US" b="1" dirty="0"/>
                <a:t> </a:t>
              </a:r>
              <a:r>
                <a:rPr lang="en-US" b="1" dirty="0" err="1"/>
                <a:t>riêng</a:t>
              </a:r>
              <a:r>
                <a:rPr lang="en-US" b="1" dirty="0"/>
                <a:t> </a:t>
              </a:r>
              <a:r>
                <a:rPr lang="en-US" b="1" dirty="0" err="1"/>
                <a:t>của</a:t>
              </a:r>
              <a:r>
                <a:rPr lang="en-US" b="1" dirty="0"/>
                <a:t> </a:t>
              </a:r>
              <a:r>
                <a:rPr lang="en-US" b="1" dirty="0" err="1"/>
                <a:t>bản</a:t>
              </a:r>
              <a:r>
                <a:rPr lang="en-US" b="1" dirty="0"/>
                <a:t> </a:t>
              </a:r>
              <a:r>
                <a:rPr lang="en-US" b="1" dirty="0" err="1"/>
                <a:t>thân</a:t>
              </a:r>
              <a:endParaRPr lang="en-US" dirty="0"/>
            </a:p>
          </p:txBody>
        </p:sp>
      </p:grpSp>
      <p:grpSp>
        <p:nvGrpSpPr>
          <p:cNvPr id="23" name="Group 22"/>
          <p:cNvGrpSpPr/>
          <p:nvPr/>
        </p:nvGrpSpPr>
        <p:grpSpPr>
          <a:xfrm>
            <a:off x="4875586" y="2187383"/>
            <a:ext cx="1925265" cy="1527368"/>
            <a:chOff x="1028700" y="4402014"/>
            <a:chExt cx="3850529" cy="4094285"/>
          </a:xfrm>
        </p:grpSpPr>
        <p:sp>
          <p:nvSpPr>
            <p:cNvPr id="24" name="Rounded Rectangle 23"/>
            <p:cNvSpPr/>
            <p:nvPr/>
          </p:nvSpPr>
          <p:spPr>
            <a:xfrm>
              <a:off x="1028700" y="4402014"/>
              <a:ext cx="3621928" cy="409428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 name="Rounded Rectangle 24"/>
            <p:cNvSpPr/>
            <p:nvPr/>
          </p:nvSpPr>
          <p:spPr>
            <a:xfrm>
              <a:off x="1181101" y="4506056"/>
              <a:ext cx="3698128" cy="3990243"/>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 name="Rectangle 25"/>
            <p:cNvSpPr/>
            <p:nvPr/>
          </p:nvSpPr>
          <p:spPr>
            <a:xfrm>
              <a:off x="1295764" y="5582873"/>
              <a:ext cx="3240929" cy="1732564"/>
            </a:xfrm>
            <a:prstGeom prst="rect">
              <a:avLst/>
            </a:prstGeom>
          </p:spPr>
          <p:txBody>
            <a:bodyPr wrap="square">
              <a:spAutoFit/>
            </a:bodyPr>
            <a:lstStyle/>
            <a:p>
              <a:r>
                <a:rPr lang="en-US" b="1" dirty="0"/>
                <a:t>3. </a:t>
              </a:r>
              <a:r>
                <a:rPr lang="en-US" b="1" dirty="0" err="1"/>
                <a:t>Suy</a:t>
              </a:r>
              <a:r>
                <a:rPr lang="en-US" b="1" dirty="0"/>
                <a:t> </a:t>
              </a:r>
              <a:r>
                <a:rPr lang="en-US" b="1" dirty="0" err="1"/>
                <a:t>ngẫm</a:t>
              </a:r>
              <a:r>
                <a:rPr lang="en-US" b="1" dirty="0"/>
                <a:t> </a:t>
              </a:r>
              <a:r>
                <a:rPr lang="en-US" b="1" dirty="0" err="1"/>
                <a:t>và</a:t>
              </a:r>
              <a:r>
                <a:rPr lang="en-US" b="1" dirty="0"/>
                <a:t> </a:t>
              </a:r>
              <a:r>
                <a:rPr lang="en-US" b="1" dirty="0" err="1"/>
                <a:t>phân</a:t>
              </a:r>
              <a:r>
                <a:rPr lang="en-US" b="1" dirty="0"/>
                <a:t> </a:t>
              </a:r>
              <a:r>
                <a:rPr lang="en-US" b="1" dirty="0" err="1"/>
                <a:t>biệt</a:t>
              </a:r>
              <a:endParaRPr lang="en-US" dirty="0"/>
            </a:p>
          </p:txBody>
        </p:sp>
      </p:grpSp>
      <p:pic>
        <p:nvPicPr>
          <p:cNvPr id="28"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820940" y="4715174"/>
            <a:ext cx="4207297" cy="374581"/>
          </a:xfrm>
          <a:prstGeom prst="rect">
            <a:avLst/>
          </a:prstGeom>
        </p:spPr>
      </p:pic>
      <p:grpSp>
        <p:nvGrpSpPr>
          <p:cNvPr id="34" name="Group 33"/>
          <p:cNvGrpSpPr/>
          <p:nvPr/>
        </p:nvGrpSpPr>
        <p:grpSpPr>
          <a:xfrm>
            <a:off x="358340" y="764269"/>
            <a:ext cx="7260701" cy="654076"/>
            <a:chOff x="448986" y="2038462"/>
            <a:chExt cx="14521402" cy="1308152"/>
          </a:xfrm>
        </p:grpSpPr>
        <p:grpSp>
          <p:nvGrpSpPr>
            <p:cNvPr id="35" name="Group 34"/>
            <p:cNvGrpSpPr/>
            <p:nvPr/>
          </p:nvGrpSpPr>
          <p:grpSpPr>
            <a:xfrm>
              <a:off x="448986" y="2038462"/>
              <a:ext cx="1705396" cy="1169466"/>
              <a:chOff x="428204" y="2082743"/>
              <a:chExt cx="1705396" cy="1169466"/>
            </a:xfrm>
          </p:grpSpPr>
          <p:pic>
            <p:nvPicPr>
              <p:cNvPr id="3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28204" y="2082743"/>
                <a:ext cx="1705396" cy="1169466"/>
              </a:xfrm>
              <a:prstGeom prst="rect">
                <a:avLst/>
              </a:prstGeom>
            </p:spPr>
          </p:pic>
          <p:sp>
            <p:nvSpPr>
              <p:cNvPr id="38" name="TextBox 37"/>
              <p:cNvSpPr txBox="1"/>
              <p:nvPr/>
            </p:nvSpPr>
            <p:spPr>
              <a:xfrm>
                <a:off x="690036" y="2293087"/>
                <a:ext cx="1369606" cy="80022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NV1</a:t>
                </a:r>
              </a:p>
            </p:txBody>
          </p:sp>
        </p:grpSp>
        <p:sp>
          <p:nvSpPr>
            <p:cNvPr id="36" name="Rectangle 35"/>
            <p:cNvSpPr/>
            <p:nvPr/>
          </p:nvSpPr>
          <p:spPr>
            <a:xfrm>
              <a:off x="2203430" y="2300174"/>
              <a:ext cx="12766958" cy="104644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Xác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endParaRPr lang="en-US" sz="2800" dirty="0">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2730272" y="103022"/>
            <a:ext cx="2971800" cy="524300"/>
            <a:chOff x="5181600" y="407825"/>
            <a:chExt cx="5943600" cy="1048600"/>
          </a:xfrm>
        </p:grpSpPr>
        <p:pic>
          <p:nvPicPr>
            <p:cNvPr id="40" name="Picture 3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5181600" y="407825"/>
              <a:ext cx="5943600" cy="1048600"/>
            </a:xfrm>
            <a:prstGeom prst="rect">
              <a:avLst/>
            </a:prstGeom>
          </p:spPr>
        </p:pic>
        <p:sp>
          <p:nvSpPr>
            <p:cNvPr id="41" name="TextBox 40"/>
            <p:cNvSpPr txBox="1"/>
            <p:nvPr/>
          </p:nvSpPr>
          <p:spPr>
            <a:xfrm>
              <a:off x="6214532" y="547405"/>
              <a:ext cx="4290278" cy="861774"/>
            </a:xfrm>
            <a:prstGeom prst="rect">
              <a:avLst/>
            </a:prstGeom>
            <a:noFill/>
          </p:spPr>
          <p:txBody>
            <a:bodyPr wrap="none" rtlCol="0">
              <a:spAutoFit/>
            </a:bodyPr>
            <a:lstStyle/>
            <a:p>
              <a:r>
                <a:rPr lang="en-US" sz="2200" b="1" dirty="0">
                  <a:solidFill>
                    <a:schemeClr val="accent6">
                      <a:lumMod val="50000"/>
                    </a:schemeClr>
                  </a:solidFill>
                  <a:latin typeface="Arial" pitchFamily="34" charset="0"/>
                  <a:cs typeface="Arial" pitchFamily="34" charset="0"/>
                </a:rPr>
                <a:t>HOẠT ĐỘNG 1</a:t>
              </a:r>
            </a:p>
          </p:txBody>
        </p:sp>
      </p:grpSp>
      <p:pic>
        <p:nvPicPr>
          <p:cNvPr id="49" name="Picture 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6940080" y="2972470"/>
            <a:ext cx="2195453" cy="2171031"/>
          </a:xfrm>
          <a:prstGeom prst="rect">
            <a:avLst/>
          </a:prstGeom>
        </p:spPr>
      </p:pic>
      <p:pic>
        <p:nvPicPr>
          <p:cNvPr id="50" name="Picture 9"/>
          <p:cNvPicPr>
            <a:picLocks noChangeAspect="1"/>
          </p:cNvPicPr>
          <p:nvPr/>
        </p:nvPicPr>
        <p:blipFill>
          <a:blip r:embed="rId17"/>
          <a:srcRect/>
          <a:stretch>
            <a:fillRect/>
          </a:stretch>
        </p:blipFill>
        <p:spPr>
          <a:xfrm>
            <a:off x="2755439" y="3602936"/>
            <a:ext cx="2222276" cy="1497259"/>
          </a:xfrm>
          <a:prstGeom prst="rect">
            <a:avLst/>
          </a:prstGeom>
        </p:spPr>
      </p:pic>
    </p:spTree>
    <p:extLst>
      <p:ext uri="{BB962C8B-B14F-4D97-AF65-F5344CB8AC3E}">
        <p14:creationId xmlns:p14="http://schemas.microsoft.com/office/powerpoint/2010/main" val="535019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fltVal val="0"/>
                                          </p:val>
                                        </p:tav>
                                        <p:tav tm="100000">
                                          <p:val>
                                            <p:strVal val="#ppt_w"/>
                                          </p:val>
                                        </p:tav>
                                      </p:tavLst>
                                    </p:anim>
                                    <p:anim calcmode="lin" valueType="num">
                                      <p:cBhvr>
                                        <p:cTn id="24" dur="1000" fill="hold"/>
                                        <p:tgtEl>
                                          <p:spTgt spid="23"/>
                                        </p:tgtEl>
                                        <p:attrNameLst>
                                          <p:attrName>ppt_h</p:attrName>
                                        </p:attrNameLst>
                                      </p:cBhvr>
                                      <p:tavLst>
                                        <p:tav tm="0">
                                          <p:val>
                                            <p:fltVal val="0"/>
                                          </p:val>
                                        </p:tav>
                                        <p:tav tm="100000">
                                          <p:val>
                                            <p:strVal val="#ppt_h"/>
                                          </p:val>
                                        </p:tav>
                                      </p:tavLst>
                                    </p:anim>
                                    <p:anim calcmode="lin" valueType="num">
                                      <p:cBhvr>
                                        <p:cTn id="25" dur="1000" fill="hold"/>
                                        <p:tgtEl>
                                          <p:spTgt spid="23"/>
                                        </p:tgtEl>
                                        <p:attrNameLst>
                                          <p:attrName>style.rotation</p:attrName>
                                        </p:attrNameLst>
                                      </p:cBhvr>
                                      <p:tavLst>
                                        <p:tav tm="0">
                                          <p:val>
                                            <p:fltVal val="90"/>
                                          </p:val>
                                        </p:tav>
                                        <p:tav tm="100000">
                                          <p:val>
                                            <p:fltVal val="0"/>
                                          </p:val>
                                        </p:tav>
                                      </p:tavLst>
                                    </p:anim>
                                    <p:animEffect transition="in" filter="fade">
                                      <p:cBhvr>
                                        <p:cTn id="2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alf Frame 5"/>
          <p:cNvSpPr/>
          <p:nvPr/>
        </p:nvSpPr>
        <p:spPr>
          <a:xfrm>
            <a:off x="0" y="0"/>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5400000">
            <a:off x="8668469" y="-7987"/>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8695036" y="4672972"/>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0" y="4680959"/>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a:stCxn id="6" idx="1"/>
            <a:endCxn id="9" idx="0"/>
          </p:cNvCxnSpPr>
          <p:nvPr/>
        </p:nvCxnSpPr>
        <p:spPr>
          <a:xfrm flipH="1">
            <a:off x="69936" y="402932"/>
            <a:ext cx="7987"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0"/>
            <a:endCxn id="7" idx="1"/>
          </p:cNvCxnSpPr>
          <p:nvPr/>
        </p:nvCxnSpPr>
        <p:spPr>
          <a:xfrm>
            <a:off x="392195" y="77923"/>
            <a:ext cx="834887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0"/>
            <a:endCxn id="8" idx="1"/>
          </p:cNvCxnSpPr>
          <p:nvPr/>
        </p:nvCxnSpPr>
        <p:spPr>
          <a:xfrm>
            <a:off x="9066077" y="392195"/>
            <a:ext cx="18580"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1"/>
            <a:endCxn id="8" idx="0"/>
          </p:cNvCxnSpPr>
          <p:nvPr/>
        </p:nvCxnSpPr>
        <p:spPr>
          <a:xfrm>
            <a:off x="394945" y="5078567"/>
            <a:ext cx="837544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19" name="Picture 4"/>
          <p:cNvPicPr>
            <a:picLocks noChangeAspect="1"/>
          </p:cNvPicPr>
          <p:nvPr/>
        </p:nvPicPr>
        <p:blipFill>
          <a:blip r:embed="rId2"/>
          <a:srcRect/>
          <a:stretch>
            <a:fillRect/>
          </a:stretch>
        </p:blipFill>
        <p:spPr>
          <a:xfrm rot="18831172">
            <a:off x="-198358" y="4034823"/>
            <a:ext cx="1008098" cy="1412397"/>
          </a:xfrm>
          <a:prstGeom prst="rect">
            <a:avLst/>
          </a:prstGeom>
        </p:spPr>
      </p:pic>
      <p:pic>
        <p:nvPicPr>
          <p:cNvPr id="21" name="Picture 4"/>
          <p:cNvPicPr>
            <a:picLocks noChangeAspect="1"/>
          </p:cNvPicPr>
          <p:nvPr/>
        </p:nvPicPr>
        <p:blipFill>
          <a:blip r:embed="rId2"/>
          <a:srcRect/>
          <a:stretch>
            <a:fillRect/>
          </a:stretch>
        </p:blipFill>
        <p:spPr>
          <a:xfrm rot="4871884" flipH="1">
            <a:off x="616821" y="4244475"/>
            <a:ext cx="871288" cy="1412397"/>
          </a:xfrm>
          <a:prstGeom prst="rect">
            <a:avLst/>
          </a:prstGeom>
        </p:spPr>
      </p:pic>
      <p:pic>
        <p:nvPicPr>
          <p:cNvPr id="22" name="Picture 8"/>
          <p:cNvPicPr>
            <a:picLocks noChangeAspect="1"/>
          </p:cNvPicPr>
          <p:nvPr/>
        </p:nvPicPr>
        <p:blipFill>
          <a:blip r:embed="rId3"/>
          <a:srcRect/>
          <a:stretch>
            <a:fillRect/>
          </a:stretch>
        </p:blipFill>
        <p:spPr>
          <a:xfrm>
            <a:off x="467544" y="4508666"/>
            <a:ext cx="553673" cy="540523"/>
          </a:xfrm>
          <a:prstGeom prst="rect">
            <a:avLst/>
          </a:prstGeom>
        </p:spPr>
      </p:pic>
      <p:sp>
        <p:nvSpPr>
          <p:cNvPr id="20" name="Chevron 2">
            <a:extLst>
              <a:ext uri="{FF2B5EF4-FFF2-40B4-BE49-F238E27FC236}">
                <a16:creationId xmlns="" xmlns:a16="http://schemas.microsoft.com/office/drawing/2014/main" id="{6F4418C5-7719-3B38-EFF2-E5937C6E3C4A}"/>
              </a:ext>
            </a:extLst>
          </p:cNvPr>
          <p:cNvSpPr/>
          <p:nvPr/>
        </p:nvSpPr>
        <p:spPr>
          <a:xfrm>
            <a:off x="168943" y="289290"/>
            <a:ext cx="1536191" cy="521740"/>
          </a:xfrm>
          <a:prstGeom prst="chevr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itchFamily="34" charset="0"/>
                <a:cs typeface="Arial" pitchFamily="34" charset="0"/>
              </a:rPr>
              <a:t>NV 1</a:t>
            </a:r>
          </a:p>
        </p:txBody>
      </p:sp>
      <p:pic>
        <p:nvPicPr>
          <p:cNvPr id="2" name="Picture 1"/>
          <p:cNvPicPr>
            <a:picLocks noChangeAspect="1"/>
          </p:cNvPicPr>
          <p:nvPr/>
        </p:nvPicPr>
        <p:blipFill>
          <a:blip r:embed="rId4"/>
          <a:stretch>
            <a:fillRect/>
          </a:stretch>
        </p:blipFill>
        <p:spPr>
          <a:xfrm>
            <a:off x="5908261" y="998629"/>
            <a:ext cx="2940404" cy="2599532"/>
          </a:xfrm>
          <a:prstGeom prst="rect">
            <a:avLst/>
          </a:prstGeom>
        </p:spPr>
      </p:pic>
      <p:sp>
        <p:nvSpPr>
          <p:cNvPr id="3" name="Rectangle 2"/>
          <p:cNvSpPr/>
          <p:nvPr/>
        </p:nvSpPr>
        <p:spPr>
          <a:xfrm>
            <a:off x="181873" y="903404"/>
            <a:ext cx="5389361" cy="3416320"/>
          </a:xfrm>
          <a:prstGeom prst="rect">
            <a:avLst/>
          </a:prstGeom>
        </p:spPr>
        <p:txBody>
          <a:bodyPr wrap="square">
            <a:spAutoFit/>
          </a:bodyPr>
          <a:lstStyle/>
          <a:p>
            <a:pPr algn="just">
              <a:lnSpc>
                <a:spcPct val="120000"/>
              </a:lnSpc>
              <a:spcAft>
                <a:spcPts val="0"/>
              </a:spcAft>
            </a:pP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1.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báo</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nổi</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Cả lớp/nhóm bí mật chọn một bạn là “người nổi tiếng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 Một bạn đóng vai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nhà báo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 đi tìm người nổi tiếng để phỏng vấn.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“N</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hà báo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 được quyền đặt ra 3 - 5 câu hỏi đóng về đặc điểm của người nổi tiếng. Sau khi nhận được các câu trả lời của mọi người,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nhà báo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 cần chỉ ra ai là người nổi tiếng.</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Rectangle 24"/>
          <p:cNvSpPr/>
          <p:nvPr/>
        </p:nvSpPr>
        <p:spPr>
          <a:xfrm>
            <a:off x="269984" y="4160497"/>
            <a:ext cx="5958200" cy="461665"/>
          </a:xfrm>
          <a:prstGeom prst="rect">
            <a:avLst/>
          </a:prstGeom>
        </p:spPr>
        <p:txBody>
          <a:bodyPr wrap="square">
            <a:spAutoFit/>
          </a:bodyPr>
          <a:lstStyle/>
          <a:p>
            <a:pPr algn="just">
              <a:lnSpc>
                <a:spcPct val="120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sẻ</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89060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732" b="10732"/>
          <a:stretch>
            <a:fillRect/>
          </a:stretch>
        </p:blipFill>
        <p:spPr>
          <a:xfrm>
            <a:off x="0" y="0"/>
            <a:ext cx="9144000" cy="5143500"/>
          </a:xfrm>
          <a:prstGeom prst="rect">
            <a:avLst/>
          </a:prstGeom>
        </p:spPr>
      </p:pic>
      <p:pic>
        <p:nvPicPr>
          <p:cNvPr id="3" name="Picture 3"/>
          <p:cNvPicPr>
            <a:picLocks noChangeAspect="1"/>
          </p:cNvPicPr>
          <p:nvPr/>
        </p:nvPicPr>
        <p:blipFill>
          <a:blip r:embed="rId3"/>
          <a:srcRect l="7982" t="13157" r="15039" b="8687"/>
          <a:stretch>
            <a:fillRect/>
          </a:stretch>
        </p:blipFill>
        <p:spPr>
          <a:xfrm>
            <a:off x="266700" y="514350"/>
            <a:ext cx="8534400" cy="430555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2091"/>
            <a:ext cx="1457923" cy="90126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4881" flipH="1">
            <a:off x="8459477" y="23041"/>
            <a:ext cx="647791" cy="1535712"/>
          </a:xfrm>
          <a:prstGeom prst="rect">
            <a:avLst/>
          </a:prstGeom>
        </p:spPr>
      </p:pic>
      <p:pic>
        <p:nvPicPr>
          <p:cNvPr id="13" name="Picture 13"/>
          <p:cNvPicPr>
            <a:picLocks noChangeAspect="1"/>
          </p:cNvPicPr>
          <p:nvPr/>
        </p:nvPicPr>
        <p:blipFill>
          <a:blip r:embed="rId8"/>
          <a:srcRect/>
          <a:stretch>
            <a:fillRect/>
          </a:stretch>
        </p:blipFill>
        <p:spPr>
          <a:xfrm rot="-2157041">
            <a:off x="5416950" y="3949172"/>
            <a:ext cx="656285" cy="223137"/>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04632">
            <a:off x="1337272" y="4312436"/>
            <a:ext cx="517328" cy="472179"/>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38161" y="139529"/>
            <a:ext cx="752379" cy="749643"/>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2667000" y="118672"/>
            <a:ext cx="3695700" cy="823919"/>
          </a:xfrm>
          <a:prstGeom prst="rect">
            <a:avLst/>
          </a:prstGeom>
        </p:spPr>
      </p:pic>
      <p:sp>
        <p:nvSpPr>
          <p:cNvPr id="18" name="TextBox 18"/>
          <p:cNvSpPr txBox="1"/>
          <p:nvPr/>
        </p:nvSpPr>
        <p:spPr>
          <a:xfrm>
            <a:off x="1987315" y="225025"/>
            <a:ext cx="5154131" cy="615553"/>
          </a:xfrm>
          <a:prstGeom prst="rect">
            <a:avLst/>
          </a:prstGeom>
        </p:spPr>
        <p:txBody>
          <a:bodyPr lIns="0" tIns="0" rIns="0" bIns="0" rtlCol="0" anchor="t">
            <a:spAutoFit/>
          </a:bodyPr>
          <a:lstStyle/>
          <a:p>
            <a:pPr algn="ctr">
              <a:lnSpc>
                <a:spcPts val="4770"/>
              </a:lnSpc>
              <a:spcBef>
                <a:spcPct val="0"/>
              </a:spcBef>
            </a:pPr>
            <a:r>
              <a:rPr lang="en-US" sz="2400" b="1" dirty="0">
                <a:solidFill>
                  <a:srgbClr val="124D24"/>
                </a:solidFill>
                <a:latin typeface="Arial" pitchFamily="34" charset="0"/>
                <a:cs typeface="Arial" pitchFamily="34" charset="0"/>
              </a:rPr>
              <a:t>NỘI DUNG BÀI HỌC</a:t>
            </a:r>
          </a:p>
        </p:txBody>
      </p:sp>
      <p:grpSp>
        <p:nvGrpSpPr>
          <p:cNvPr id="19" name="Group 19"/>
          <p:cNvGrpSpPr/>
          <p:nvPr/>
        </p:nvGrpSpPr>
        <p:grpSpPr>
          <a:xfrm rot="-329754">
            <a:off x="437292" y="365001"/>
            <a:ext cx="674457" cy="597082"/>
            <a:chOff x="0" y="0"/>
            <a:chExt cx="1798551" cy="1592218"/>
          </a:xfrm>
        </p:grpSpPr>
        <p:pic>
          <p:nvPicPr>
            <p:cNvPr id="20" name="Picture 2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68752" y="534295"/>
              <a:ext cx="483263" cy="483263"/>
            </a:xfrm>
            <a:prstGeom prst="rect">
              <a:avLst/>
            </a:prstGeom>
          </p:spPr>
        </p:pic>
        <p:pic>
          <p:nvPicPr>
            <p:cNvPr id="21" name="Picture 2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66961">
              <a:off x="1310628" y="1104295"/>
              <a:ext cx="483263" cy="483263"/>
            </a:xfrm>
            <a:prstGeom prst="rect">
              <a:avLst/>
            </a:prstGeom>
          </p:spPr>
        </p:pic>
        <p:pic>
          <p:nvPicPr>
            <p:cNvPr id="22" name="Picture 2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164109">
              <a:off x="66546" y="66546"/>
              <a:ext cx="483263" cy="483263"/>
            </a:xfrm>
            <a:prstGeom prst="rect">
              <a:avLst/>
            </a:prstGeom>
          </p:spPr>
        </p:pic>
      </p:grpSp>
      <p:grpSp>
        <p:nvGrpSpPr>
          <p:cNvPr id="60" name="Group 59"/>
          <p:cNvGrpSpPr/>
          <p:nvPr/>
        </p:nvGrpSpPr>
        <p:grpSpPr>
          <a:xfrm>
            <a:off x="536353" y="838400"/>
            <a:ext cx="8096251" cy="1605692"/>
            <a:chOff x="1072706" y="1676800"/>
            <a:chExt cx="16192501" cy="3211384"/>
          </a:xfrm>
        </p:grpSpPr>
        <p:grpSp>
          <p:nvGrpSpPr>
            <p:cNvPr id="26" name="Group 25"/>
            <p:cNvGrpSpPr/>
            <p:nvPr/>
          </p:nvGrpSpPr>
          <p:grpSpPr>
            <a:xfrm>
              <a:off x="1313382" y="1676800"/>
              <a:ext cx="15679217" cy="2639738"/>
              <a:chOff x="-3540300" y="2348976"/>
              <a:chExt cx="16048679" cy="2268959"/>
            </a:xfrm>
          </p:grpSpPr>
          <p:pic>
            <p:nvPicPr>
              <p:cNvPr id="23" name="Picture 6"/>
              <p:cNvPicPr>
                <a:picLocks noChangeAspect="1"/>
              </p:cNvPicPr>
              <p:nvPr/>
            </p:nvPicPr>
            <p:blipFill>
              <a:blip r:embed="rId17">
                <a:extLst>
                  <a:ext uri="{BEBA8EAE-BF5A-486C-A8C5-ECC9F3942E4B}">
                    <a14:imgProps xmlns:a14="http://schemas.microsoft.com/office/drawing/2010/main">
                      <a14:imgLayer r:embed="rId18">
                        <a14:imgEffect>
                          <a14:brightnessContrast bright="-20000" contrast="20000"/>
                        </a14:imgEffect>
                      </a14:imgLayer>
                    </a14:imgProps>
                  </a:ext>
                </a:extLst>
              </a:blip>
              <a:srcRect l="32227" r="24743" b="30203"/>
              <a:stretch>
                <a:fillRect/>
              </a:stretch>
            </p:blipFill>
            <p:spPr>
              <a:xfrm rot="10800000" flipV="1">
                <a:off x="-3540300" y="2814794"/>
                <a:ext cx="16048679" cy="1803141"/>
              </a:xfrm>
              <a:prstGeom prst="rect">
                <a:avLst/>
              </a:prstGeom>
            </p:spPr>
          </p:pic>
          <p:pic>
            <p:nvPicPr>
              <p:cNvPr id="24" name="Picture 16"/>
              <p:cNvPicPr>
                <a:picLocks noChangeAspect="1"/>
              </p:cNvPicPr>
              <p:nvPr/>
            </p:nvPicPr>
            <p:blipFill>
              <a:blip r:embed="rId19">
                <a:extLst>
                  <a:ext uri="{BEBA8EAE-BF5A-486C-A8C5-ECC9F3942E4B}">
                    <a14:imgProps xmlns:a14="http://schemas.microsoft.com/office/drawing/2010/main">
                      <a14:imgLayer r:embed="rId20">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a:off x="1832339" y="2348976"/>
                <a:ext cx="5303399" cy="1102510"/>
              </a:xfrm>
              <a:prstGeom prst="rect">
                <a:avLst/>
              </a:prstGeom>
            </p:spPr>
          </p:pic>
          <p:sp>
            <p:nvSpPr>
              <p:cNvPr id="25" name="TextBox 24"/>
              <p:cNvSpPr txBox="1"/>
              <p:nvPr/>
            </p:nvSpPr>
            <p:spPr>
              <a:xfrm>
                <a:off x="2626369" y="2596051"/>
                <a:ext cx="4023840" cy="687821"/>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HOẠT ĐỘNG 1</a:t>
                </a:r>
              </a:p>
            </p:txBody>
          </p:sp>
        </p:grpSp>
        <p:sp>
          <p:nvSpPr>
            <p:cNvPr id="27" name="Rectangle 26"/>
            <p:cNvSpPr/>
            <p:nvPr/>
          </p:nvSpPr>
          <p:spPr>
            <a:xfrm>
              <a:off x="1072706" y="2979970"/>
              <a:ext cx="16192501" cy="1908214"/>
            </a:xfrm>
            <a:prstGeom prst="rect">
              <a:avLst/>
            </a:prstGeom>
          </p:spPr>
          <p:txBody>
            <a:bodyPr wrap="square">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NV 2: </a:t>
              </a:r>
              <a:r>
                <a:rPr lang="en-US" sz="2800" b="1" dirty="0" err="1">
                  <a:solidFill>
                    <a:schemeClr val="bg1"/>
                  </a:solidFill>
                  <a:latin typeface="Times New Roman" panose="02020603050405020304" pitchFamily="18" charset="0"/>
                  <a:cs typeface="Times New Roman" panose="02020603050405020304" pitchFamily="18" charset="0"/>
                </a:rPr>
                <a:t>Xác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định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đặc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điểm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riêng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bản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thân</a:t>
              </a:r>
              <a:endParaRPr lang="en-US" sz="2800" dirty="0">
                <a:solidFill>
                  <a:schemeClr val="bg1"/>
                </a:solidFill>
                <a:latin typeface="Times New Roman" panose="02020603050405020304" pitchFamily="18" charset="0"/>
                <a:cs typeface="Times New Roman" panose="02020603050405020304" pitchFamily="18" charset="0"/>
              </a:endParaRPr>
            </a:p>
            <a:p>
              <a:pPr algn="ctr"/>
              <a:endParaRPr lang="en-US" sz="2800" b="1" dirty="0">
                <a:solidFill>
                  <a:schemeClr val="bg1"/>
                </a:solidFill>
                <a:latin typeface="Times New Roman" panose="02020603050405020304" pitchFamily="18" charset="0"/>
                <a:cs typeface="Times New Roman" panose="02020603050405020304" pitchFamily="18" charset="0"/>
              </a:endParaRPr>
            </a:p>
          </p:txBody>
        </p:sp>
      </p:grpSp>
      <p:grpSp>
        <p:nvGrpSpPr>
          <p:cNvPr id="61" name="Group 60"/>
          <p:cNvGrpSpPr/>
          <p:nvPr/>
        </p:nvGrpSpPr>
        <p:grpSpPr>
          <a:xfrm>
            <a:off x="339816" y="2196369"/>
            <a:ext cx="1968188" cy="2522546"/>
            <a:chOff x="679631" y="4392737"/>
            <a:chExt cx="3936376" cy="5045092"/>
          </a:xfrm>
        </p:grpSpPr>
        <p:grpSp>
          <p:nvGrpSpPr>
            <p:cNvPr id="31" name="Group 30"/>
            <p:cNvGrpSpPr/>
            <p:nvPr/>
          </p:nvGrpSpPr>
          <p:grpSpPr>
            <a:xfrm>
              <a:off x="679631" y="4838701"/>
              <a:ext cx="3936376" cy="4599128"/>
              <a:chOff x="679631" y="4838700"/>
              <a:chExt cx="3936376" cy="4751527"/>
            </a:xfrm>
          </p:grpSpPr>
          <p:sp>
            <p:nvSpPr>
              <p:cNvPr id="28" name="Rectangle 27"/>
              <p:cNvSpPr/>
              <p:nvPr/>
            </p:nvSpPr>
            <p:spPr>
              <a:xfrm>
                <a:off x="679631" y="4838700"/>
                <a:ext cx="3816038" cy="459912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9" name="Rectangle 28"/>
              <p:cNvSpPr/>
              <p:nvPr/>
            </p:nvSpPr>
            <p:spPr>
              <a:xfrm>
                <a:off x="832030" y="4991100"/>
                <a:ext cx="3783977" cy="4599127"/>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0" name="Rectangle 29"/>
              <p:cNvSpPr/>
              <p:nvPr/>
            </p:nvSpPr>
            <p:spPr>
              <a:xfrm>
                <a:off x="987191" y="5741862"/>
                <a:ext cx="3543302" cy="3624916"/>
              </a:xfrm>
              <a:prstGeom prst="rect">
                <a:avLst/>
              </a:prstGeom>
            </p:spPr>
            <p:txBody>
              <a:bodyPr wrap="square">
                <a:spAutoFit/>
              </a:bodyPr>
              <a:lstStyle/>
              <a:p>
                <a:pPr>
                  <a:lnSpc>
                    <a:spcPct val="150000"/>
                  </a:lnSpc>
                </a:pPr>
                <a:r>
                  <a:rPr lang="en-US" sz="2400" dirty="0" err="1">
                    <a:latin typeface="Times New Roman" panose="02020603050405020304" pitchFamily="18" charset="0"/>
                    <a:cs typeface="Times New Roman" panose="02020603050405020304" pitchFamily="18" charset="0"/>
                  </a:rPr>
                  <a:t>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quen</a:t>
                </a:r>
                <a:endParaRPr lang="en-US" sz="2400" dirty="0">
                  <a:latin typeface="Times New Roman" panose="02020603050405020304" pitchFamily="18" charset="0"/>
                  <a:cs typeface="Times New Roman" panose="02020603050405020304" pitchFamily="18" charset="0"/>
                </a:endParaRPr>
              </a:p>
            </p:txBody>
          </p:sp>
        </p:grpSp>
        <p:grpSp>
          <p:nvGrpSpPr>
            <p:cNvPr id="50" name="Group 49"/>
            <p:cNvGrpSpPr/>
            <p:nvPr/>
          </p:nvGrpSpPr>
          <p:grpSpPr>
            <a:xfrm>
              <a:off x="1911160" y="4392737"/>
              <a:ext cx="1352980" cy="1349124"/>
              <a:chOff x="1911160" y="4392737"/>
              <a:chExt cx="1352980" cy="1349124"/>
            </a:xfrm>
          </p:grpSpPr>
          <p:sp>
            <p:nvSpPr>
              <p:cNvPr id="48" name="Oval 47"/>
              <p:cNvSpPr/>
              <p:nvPr/>
            </p:nvSpPr>
            <p:spPr>
              <a:xfrm>
                <a:off x="1911160" y="4392737"/>
                <a:ext cx="1352980" cy="134912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49" name="Oval 48"/>
              <p:cNvSpPr/>
              <p:nvPr/>
            </p:nvSpPr>
            <p:spPr>
              <a:xfrm>
                <a:off x="2158498" y="4634638"/>
                <a:ext cx="905092" cy="865322"/>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1</a:t>
                </a:r>
              </a:p>
            </p:txBody>
          </p:sp>
        </p:grpSp>
      </p:grpSp>
      <p:grpSp>
        <p:nvGrpSpPr>
          <p:cNvPr id="62" name="Group 61"/>
          <p:cNvGrpSpPr/>
          <p:nvPr/>
        </p:nvGrpSpPr>
        <p:grpSpPr>
          <a:xfrm>
            <a:off x="2426323" y="2120169"/>
            <a:ext cx="1968188" cy="2598746"/>
            <a:chOff x="4852646" y="4240337"/>
            <a:chExt cx="3936376" cy="5197491"/>
          </a:xfrm>
        </p:grpSpPr>
        <p:grpSp>
          <p:nvGrpSpPr>
            <p:cNvPr id="32" name="Group 31"/>
            <p:cNvGrpSpPr/>
            <p:nvPr/>
          </p:nvGrpSpPr>
          <p:grpSpPr>
            <a:xfrm>
              <a:off x="4852646" y="4844144"/>
              <a:ext cx="3936376" cy="4593684"/>
              <a:chOff x="679631" y="4838700"/>
              <a:chExt cx="3936376" cy="4751527"/>
            </a:xfrm>
          </p:grpSpPr>
          <p:sp>
            <p:nvSpPr>
              <p:cNvPr id="33" name="Rectangle 32"/>
              <p:cNvSpPr/>
              <p:nvPr/>
            </p:nvSpPr>
            <p:spPr>
              <a:xfrm>
                <a:off x="679631" y="4838700"/>
                <a:ext cx="3816038" cy="459912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4" name="Rectangle 33"/>
              <p:cNvSpPr/>
              <p:nvPr/>
            </p:nvSpPr>
            <p:spPr>
              <a:xfrm>
                <a:off x="832030" y="4991100"/>
                <a:ext cx="3783977" cy="4599127"/>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5" name="Rectangle 34"/>
              <p:cNvSpPr/>
              <p:nvPr/>
            </p:nvSpPr>
            <p:spPr>
              <a:xfrm>
                <a:off x="952367" y="5736418"/>
                <a:ext cx="3543302" cy="1337079"/>
              </a:xfrm>
              <a:prstGeom prst="rect">
                <a:avLst/>
              </a:prstGeom>
            </p:spPr>
            <p:txBody>
              <a:bodyPr wrap="square">
                <a:spAutoFit/>
              </a:bodyPr>
              <a:lstStyle/>
              <a:p>
                <a:pPr algn="just">
                  <a:lnSpc>
                    <a:spcPct val="150000"/>
                  </a:lnSpc>
                </a:pP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khỏe</a:t>
                </a:r>
                <a:endParaRPr lang="en-US" sz="2400" dirty="0">
                  <a:latin typeface="Times New Roman" panose="02020603050405020304" pitchFamily="18" charset="0"/>
                  <a:cs typeface="Times New Roman" panose="02020603050405020304" pitchFamily="18" charset="0"/>
                </a:endParaRPr>
              </a:p>
            </p:txBody>
          </p:sp>
        </p:grpSp>
        <p:grpSp>
          <p:nvGrpSpPr>
            <p:cNvPr id="51" name="Group 50"/>
            <p:cNvGrpSpPr/>
            <p:nvPr/>
          </p:nvGrpSpPr>
          <p:grpSpPr>
            <a:xfrm>
              <a:off x="6084175" y="4240337"/>
              <a:ext cx="1352980" cy="1349124"/>
              <a:chOff x="1911160" y="4392737"/>
              <a:chExt cx="1352980" cy="1349124"/>
            </a:xfrm>
          </p:grpSpPr>
          <p:sp>
            <p:nvSpPr>
              <p:cNvPr id="52" name="Oval 51"/>
              <p:cNvSpPr/>
              <p:nvPr/>
            </p:nvSpPr>
            <p:spPr>
              <a:xfrm>
                <a:off x="1911160" y="4392737"/>
                <a:ext cx="1352980" cy="134912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53" name="Oval 52"/>
              <p:cNvSpPr/>
              <p:nvPr/>
            </p:nvSpPr>
            <p:spPr>
              <a:xfrm>
                <a:off x="2158498" y="4634638"/>
                <a:ext cx="905092" cy="865322"/>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2</a:t>
                </a:r>
              </a:p>
            </p:txBody>
          </p:sp>
        </p:grpSp>
      </p:grpSp>
      <p:grpSp>
        <p:nvGrpSpPr>
          <p:cNvPr id="63" name="Group 62"/>
          <p:cNvGrpSpPr/>
          <p:nvPr/>
        </p:nvGrpSpPr>
        <p:grpSpPr>
          <a:xfrm>
            <a:off x="4572000" y="2158269"/>
            <a:ext cx="1908019" cy="2560645"/>
            <a:chOff x="9144000" y="4316538"/>
            <a:chExt cx="3816038" cy="5121290"/>
          </a:xfrm>
        </p:grpSpPr>
        <p:grpSp>
          <p:nvGrpSpPr>
            <p:cNvPr id="36" name="Group 35"/>
            <p:cNvGrpSpPr/>
            <p:nvPr/>
          </p:nvGrpSpPr>
          <p:grpSpPr>
            <a:xfrm>
              <a:off x="9144000" y="4914900"/>
              <a:ext cx="3816038" cy="4522928"/>
              <a:chOff x="679631" y="4838700"/>
              <a:chExt cx="3816038" cy="4751527"/>
            </a:xfrm>
          </p:grpSpPr>
          <p:sp>
            <p:nvSpPr>
              <p:cNvPr id="37" name="Rectangle 36"/>
              <p:cNvSpPr/>
              <p:nvPr/>
            </p:nvSpPr>
            <p:spPr>
              <a:xfrm>
                <a:off x="679631" y="4838700"/>
                <a:ext cx="3816038" cy="459912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8" name="Rectangle 37"/>
              <p:cNvSpPr/>
              <p:nvPr/>
            </p:nvSpPr>
            <p:spPr>
              <a:xfrm>
                <a:off x="832030" y="4991100"/>
                <a:ext cx="3663639" cy="4599127"/>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9" name="Rectangle 38"/>
              <p:cNvSpPr/>
              <p:nvPr/>
            </p:nvSpPr>
            <p:spPr>
              <a:xfrm>
                <a:off x="1138347" y="5771191"/>
                <a:ext cx="3051006" cy="2521993"/>
              </a:xfrm>
              <a:prstGeom prst="rect">
                <a:avLst/>
              </a:prstGeom>
            </p:spPr>
            <p:txBody>
              <a:bodyPr wrap="square">
                <a:spAutoFit/>
              </a:bodyPr>
              <a:lstStyle/>
              <a:p>
                <a:pPr algn="just">
                  <a:lnSpc>
                    <a:spcPct val="150000"/>
                  </a:lnSpc>
                </a:pP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endParaRPr lang="en-US" sz="2400" dirty="0">
                  <a:latin typeface="Times New Roman" panose="02020603050405020304" pitchFamily="18" charset="0"/>
                  <a:cs typeface="Times New Roman" panose="02020603050405020304" pitchFamily="18" charset="0"/>
                </a:endParaRPr>
              </a:p>
            </p:txBody>
          </p:sp>
        </p:grpSp>
        <p:grpSp>
          <p:nvGrpSpPr>
            <p:cNvPr id="54" name="Group 53"/>
            <p:cNvGrpSpPr/>
            <p:nvPr/>
          </p:nvGrpSpPr>
          <p:grpSpPr>
            <a:xfrm>
              <a:off x="10321884" y="4316538"/>
              <a:ext cx="1352980" cy="1349124"/>
              <a:chOff x="1911160" y="4392737"/>
              <a:chExt cx="1352980" cy="1349124"/>
            </a:xfrm>
          </p:grpSpPr>
          <p:sp>
            <p:nvSpPr>
              <p:cNvPr id="55" name="Oval 54"/>
              <p:cNvSpPr/>
              <p:nvPr/>
            </p:nvSpPr>
            <p:spPr>
              <a:xfrm>
                <a:off x="1911160" y="4392737"/>
                <a:ext cx="1352980" cy="134912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56" name="Oval 55"/>
              <p:cNvSpPr/>
              <p:nvPr/>
            </p:nvSpPr>
            <p:spPr>
              <a:xfrm>
                <a:off x="2158498" y="4634638"/>
                <a:ext cx="905092" cy="865322"/>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3</a:t>
                </a:r>
              </a:p>
            </p:txBody>
          </p:sp>
        </p:grpSp>
      </p:grpSp>
      <p:grpSp>
        <p:nvGrpSpPr>
          <p:cNvPr id="64" name="Group 63"/>
          <p:cNvGrpSpPr/>
          <p:nvPr/>
        </p:nvGrpSpPr>
        <p:grpSpPr>
          <a:xfrm>
            <a:off x="6642412" y="2158269"/>
            <a:ext cx="2158688" cy="2560645"/>
            <a:chOff x="13284824" y="4316538"/>
            <a:chExt cx="4317376" cy="5121290"/>
          </a:xfrm>
        </p:grpSpPr>
        <p:grpSp>
          <p:nvGrpSpPr>
            <p:cNvPr id="40" name="Group 39"/>
            <p:cNvGrpSpPr/>
            <p:nvPr/>
          </p:nvGrpSpPr>
          <p:grpSpPr>
            <a:xfrm>
              <a:off x="13284824" y="4914900"/>
              <a:ext cx="4317376" cy="4522928"/>
              <a:chOff x="679631" y="4838700"/>
              <a:chExt cx="3936376" cy="4751527"/>
            </a:xfrm>
          </p:grpSpPr>
          <p:sp>
            <p:nvSpPr>
              <p:cNvPr id="41" name="Rectangle 40"/>
              <p:cNvSpPr/>
              <p:nvPr/>
            </p:nvSpPr>
            <p:spPr>
              <a:xfrm>
                <a:off x="679631" y="4838700"/>
                <a:ext cx="3816038" cy="459912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42" name="Rectangle 41"/>
              <p:cNvSpPr/>
              <p:nvPr/>
            </p:nvSpPr>
            <p:spPr>
              <a:xfrm>
                <a:off x="832030" y="4991100"/>
                <a:ext cx="3783977" cy="4599127"/>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43" name="Rectangle 42"/>
              <p:cNvSpPr/>
              <p:nvPr/>
            </p:nvSpPr>
            <p:spPr>
              <a:xfrm>
                <a:off x="952369" y="5665662"/>
                <a:ext cx="3543301" cy="3546553"/>
              </a:xfrm>
              <a:prstGeom prst="rect">
                <a:avLst/>
              </a:prstGeom>
            </p:spPr>
            <p:txBody>
              <a:bodyPr wrap="square">
                <a:spAutoFit/>
              </a:bodyPr>
              <a:lstStyle/>
              <a:p>
                <a:pPr algn="just">
                  <a:lnSpc>
                    <a:spcPct val="150000"/>
                  </a:lnSpc>
                </a:pP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p>
              <a:p>
                <a:pPr algn="just">
                  <a:lnSpc>
                    <a:spcPct val="150000"/>
                  </a:lnSpc>
                </a:pP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p>
            </p:txBody>
          </p:sp>
        </p:grpSp>
        <p:grpSp>
          <p:nvGrpSpPr>
            <p:cNvPr id="57" name="Group 56"/>
            <p:cNvGrpSpPr/>
            <p:nvPr/>
          </p:nvGrpSpPr>
          <p:grpSpPr>
            <a:xfrm>
              <a:off x="14850597" y="4316538"/>
              <a:ext cx="1352980" cy="1349124"/>
              <a:chOff x="1911160" y="4392737"/>
              <a:chExt cx="1352980" cy="1349124"/>
            </a:xfrm>
          </p:grpSpPr>
          <p:sp>
            <p:nvSpPr>
              <p:cNvPr id="58" name="Oval 57"/>
              <p:cNvSpPr/>
              <p:nvPr/>
            </p:nvSpPr>
            <p:spPr>
              <a:xfrm>
                <a:off x="1911160" y="4392737"/>
                <a:ext cx="1352980" cy="134912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59" name="Oval 58"/>
              <p:cNvSpPr/>
              <p:nvPr/>
            </p:nvSpPr>
            <p:spPr>
              <a:xfrm>
                <a:off x="2158498" y="4634638"/>
                <a:ext cx="905092" cy="865322"/>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4</a:t>
                </a:r>
              </a:p>
            </p:txBody>
          </p:sp>
        </p:grpSp>
      </p:grpSp>
    </p:spTree>
    <p:extLst>
      <p:ext uri="{BB962C8B-B14F-4D97-AF65-F5344CB8AC3E}">
        <p14:creationId xmlns:p14="http://schemas.microsoft.com/office/powerpoint/2010/main" val="3569321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down)">
                                      <p:cBhvr>
                                        <p:cTn id="15" dur="500"/>
                                        <p:tgtEl>
                                          <p:spTgt spid="6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barn(inVertical)">
                                      <p:cBhvr>
                                        <p:cTn id="20" dur="500"/>
                                        <p:tgtEl>
                                          <p:spTgt spid="6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barn(inVertical)">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barn(inVertical)">
                                      <p:cBhvr>
                                        <p:cTn id="30" dur="500"/>
                                        <p:tgtEl>
                                          <p:spTgt spid="6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barn(inVertical)">
                                      <p:cBhvr>
                                        <p:cTn id="3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33350"/>
            <a:ext cx="89154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flipV="1">
            <a:off x="114300" y="133350"/>
            <a:ext cx="0" cy="491490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14300" y="133350"/>
            <a:ext cx="8913395"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4300" y="5041232"/>
            <a:ext cx="8915400"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027695" y="133350"/>
            <a:ext cx="0" cy="4907882"/>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262859" y="267330"/>
            <a:ext cx="6748702" cy="932820"/>
            <a:chOff x="4038600" y="4610100"/>
            <a:chExt cx="11382759" cy="1600200"/>
          </a:xfrm>
        </p:grpSpPr>
        <p:sp>
          <p:nvSpPr>
            <p:cNvPr id="5" name="Diamond 4"/>
            <p:cNvSpPr/>
            <p:nvPr/>
          </p:nvSpPr>
          <p:spPr>
            <a:xfrm>
              <a:off x="4038600" y="4610100"/>
              <a:ext cx="1605170" cy="1600200"/>
            </a:xfrm>
            <a:prstGeom prst="diamon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1</a:t>
              </a:r>
            </a:p>
          </p:txBody>
        </p:sp>
        <p:sp>
          <p:nvSpPr>
            <p:cNvPr id="10" name="Chevron 9"/>
            <p:cNvSpPr/>
            <p:nvPr/>
          </p:nvSpPr>
          <p:spPr>
            <a:xfrm>
              <a:off x="5221356" y="4610100"/>
              <a:ext cx="10200003" cy="1600200"/>
            </a:xfrm>
            <a:prstGeom prst="chevr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endParaRPr lang="en-US" sz="2400" dirty="0">
                <a:solidFill>
                  <a:schemeClr val="bg1"/>
                </a:solidFill>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2171700" y="1466850"/>
            <a:ext cx="6839861" cy="952501"/>
            <a:chOff x="4038600" y="6591300"/>
            <a:chExt cx="10058400" cy="1600200"/>
          </a:xfrm>
        </p:grpSpPr>
        <p:sp>
          <p:nvSpPr>
            <p:cNvPr id="12" name="Diamond 11"/>
            <p:cNvSpPr/>
            <p:nvPr/>
          </p:nvSpPr>
          <p:spPr>
            <a:xfrm>
              <a:off x="4038600" y="6591300"/>
              <a:ext cx="1605170" cy="1600200"/>
            </a:xfrm>
            <a:prstGeom prst="diamon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2</a:t>
              </a:r>
            </a:p>
          </p:txBody>
        </p:sp>
        <p:sp>
          <p:nvSpPr>
            <p:cNvPr id="15" name="Chevron 14"/>
            <p:cNvSpPr/>
            <p:nvPr/>
          </p:nvSpPr>
          <p:spPr>
            <a:xfrm>
              <a:off x="5257800" y="6591300"/>
              <a:ext cx="8839200" cy="1600200"/>
            </a:xfrm>
            <a:prstGeom prst="chevr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béo</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gầy</a:t>
              </a:r>
              <a:endParaRPr lang="en-US" sz="2400" dirty="0">
                <a:solidFill>
                  <a:schemeClr val="bg1"/>
                </a:solidFill>
                <a:latin typeface="Times New Roman" panose="02020603050405020304" pitchFamily="18" charset="0"/>
                <a:cs typeface="Times New Roman" panose="02020603050405020304" pitchFamily="18" charset="0"/>
              </a:endParaRPr>
            </a:p>
          </p:txBody>
        </p:sp>
      </p:grpSp>
      <p:pic>
        <p:nvPicPr>
          <p:cNvPr id="1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25738" y="193970"/>
            <a:ext cx="1739278" cy="1176724"/>
          </a:xfrm>
          <a:prstGeom prst="rect">
            <a:avLst/>
          </a:prstGeom>
        </p:spPr>
      </p:pic>
      <p:grpSp>
        <p:nvGrpSpPr>
          <p:cNvPr id="19" name="Group 18"/>
          <p:cNvGrpSpPr/>
          <p:nvPr/>
        </p:nvGrpSpPr>
        <p:grpSpPr>
          <a:xfrm>
            <a:off x="2155565" y="2663907"/>
            <a:ext cx="6855995" cy="1006656"/>
            <a:chOff x="4038600" y="6591300"/>
            <a:chExt cx="10058400" cy="1276178"/>
          </a:xfrm>
        </p:grpSpPr>
        <p:sp>
          <p:nvSpPr>
            <p:cNvPr id="20" name="Diamond 19"/>
            <p:cNvSpPr/>
            <p:nvPr/>
          </p:nvSpPr>
          <p:spPr>
            <a:xfrm>
              <a:off x="4038600" y="6591300"/>
              <a:ext cx="1605170" cy="1276178"/>
            </a:xfrm>
            <a:prstGeom prst="diamon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400" b="1">
                  <a:latin typeface="Times New Roman" panose="02020603050405020304" pitchFamily="18" charset="0"/>
                  <a:cs typeface="Times New Roman" panose="02020603050405020304" pitchFamily="18" charset="0"/>
                </a:rPr>
                <a:t>3</a:t>
              </a:r>
              <a:endParaRPr lang="en-US" sz="2400" b="1">
                <a:latin typeface="Times New Roman" panose="02020603050405020304" pitchFamily="18" charset="0"/>
                <a:cs typeface="Times New Roman" panose="02020603050405020304" pitchFamily="18" charset="0"/>
              </a:endParaRPr>
            </a:p>
          </p:txBody>
        </p:sp>
        <p:sp>
          <p:nvSpPr>
            <p:cNvPr id="21" name="Chevron 20"/>
            <p:cNvSpPr/>
            <p:nvPr/>
          </p:nvSpPr>
          <p:spPr>
            <a:xfrm>
              <a:off x="5257800" y="6591300"/>
              <a:ext cx="8839200" cy="1276178"/>
            </a:xfrm>
            <a:prstGeom prst="chevr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latin typeface="Times New Roman" panose="02020603050405020304" pitchFamily="18" charset="0"/>
                  <a:cs typeface="Times New Roman" panose="02020603050405020304" pitchFamily="18" charset="0"/>
                </a:rPr>
                <a:t>Sở trường: Ca hát, múa</a:t>
              </a:r>
              <a:endParaRPr lang="en-US" sz="2400" dirty="0">
                <a:solidFill>
                  <a:schemeClr val="bg1"/>
                </a:solidFill>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378796" y="1707408"/>
            <a:ext cx="1884063" cy="2033484"/>
            <a:chOff x="682852" y="4405416"/>
            <a:chExt cx="3768125" cy="4066967"/>
          </a:xfrm>
        </p:grpSpPr>
        <p:sp>
          <p:nvSpPr>
            <p:cNvPr id="4" name="Down Arrow Callout 3"/>
            <p:cNvSpPr/>
            <p:nvPr/>
          </p:nvSpPr>
          <p:spPr>
            <a:xfrm rot="16200000">
              <a:off x="533431" y="4554837"/>
              <a:ext cx="4066967" cy="3768125"/>
            </a:xfrm>
            <a:prstGeom prst="down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22" name="TextBox 21"/>
            <p:cNvSpPr txBox="1"/>
            <p:nvPr/>
          </p:nvSpPr>
          <p:spPr>
            <a:xfrm>
              <a:off x="1004830" y="4405416"/>
              <a:ext cx="1856364" cy="3508651"/>
            </a:xfrm>
            <a:prstGeom prst="rect">
              <a:avLst/>
            </a:prstGeom>
            <a:noFill/>
          </p:spPr>
          <p:txBody>
            <a:bodyPr wrap="square" rtlCol="0">
              <a:spAutoFit/>
            </a:bodyPr>
            <a:lstStyle/>
            <a:p>
              <a:pPr algn="ctr">
                <a:lnSpc>
                  <a:spcPct val="150000"/>
                </a:lnSpc>
              </a:pPr>
              <a:r>
                <a:rPr lang="en-US" sz="2400" b="1" dirty="0" err="1">
                  <a:solidFill>
                    <a:schemeClr val="bg1"/>
                  </a:solidFill>
                  <a:latin typeface="Times New Roman" panose="02020603050405020304" pitchFamily="18" charset="0"/>
                  <a:cs typeface="Times New Roman" panose="02020603050405020304" pitchFamily="18" charset="0"/>
                </a:rPr>
                <a:t>đặc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điểm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riêng</a:t>
              </a:r>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grpSp>
      <p:grpSp>
        <p:nvGrpSpPr>
          <p:cNvPr id="25" name="Group 24"/>
          <p:cNvGrpSpPr/>
          <p:nvPr/>
        </p:nvGrpSpPr>
        <p:grpSpPr>
          <a:xfrm>
            <a:off x="2173705" y="3867150"/>
            <a:ext cx="6855995" cy="1006656"/>
            <a:chOff x="4038600" y="6591300"/>
            <a:chExt cx="10058400" cy="1276178"/>
          </a:xfrm>
        </p:grpSpPr>
        <p:sp>
          <p:nvSpPr>
            <p:cNvPr id="26" name="Diamond 25"/>
            <p:cNvSpPr/>
            <p:nvPr/>
          </p:nvSpPr>
          <p:spPr>
            <a:xfrm>
              <a:off x="4038600" y="6591300"/>
              <a:ext cx="1605170" cy="1276178"/>
            </a:xfrm>
            <a:prstGeom prst="diamon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4</a:t>
              </a:r>
            </a:p>
          </p:txBody>
        </p:sp>
        <p:sp>
          <p:nvSpPr>
            <p:cNvPr id="27" name="Chevron 26"/>
            <p:cNvSpPr/>
            <p:nvPr/>
          </p:nvSpPr>
          <p:spPr>
            <a:xfrm>
              <a:off x="5257800" y="6591300"/>
              <a:ext cx="8839200" cy="1276178"/>
            </a:xfrm>
            <a:prstGeom prst="chevr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latin typeface="Times New Roman" panose="02020603050405020304" pitchFamily="18" charset="0"/>
                  <a:cs typeface="Times New Roman" panose="02020603050405020304" pitchFamily="18" charset="0"/>
                </a:rPr>
                <a:t>Phẩm chất: Tốt, luôn giúp đỡ mọi người, hòa đồng với mọi người....</a:t>
              </a:r>
              <a:endParaRPr lang="en-US" sz="24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18211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3752850"/>
            <a:ext cx="2857500" cy="1390650"/>
          </a:xfrm>
          <a:prstGeom prst="rect">
            <a:avLst/>
          </a:prstGeom>
        </p:spPr>
      </p:pic>
      <p:pic>
        <p:nvPicPr>
          <p:cNvPr id="7"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6278034" y="-10584"/>
            <a:ext cx="2857500" cy="1325034"/>
          </a:xfrm>
          <a:prstGeom prst="rect">
            <a:avLst/>
          </a:prstGeom>
        </p:spPr>
      </p:pic>
      <p:pic>
        <p:nvPicPr>
          <p:cNvPr id="8"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59246" y="-738717"/>
            <a:ext cx="2747192" cy="1885261"/>
          </a:xfrm>
          <a:prstGeom prst="rect">
            <a:avLst/>
          </a:prstGeom>
        </p:spPr>
      </p:pic>
      <p:pic>
        <p:nvPicPr>
          <p:cNvPr id="9"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467600" y="3904478"/>
            <a:ext cx="2507439" cy="1585955"/>
          </a:xfrm>
          <a:prstGeom prst="rect">
            <a:avLst/>
          </a:prstGeom>
        </p:spPr>
      </p:pic>
      <p:grpSp>
        <p:nvGrpSpPr>
          <p:cNvPr id="14" name="Group 13"/>
          <p:cNvGrpSpPr/>
          <p:nvPr/>
        </p:nvGrpSpPr>
        <p:grpSpPr>
          <a:xfrm>
            <a:off x="1432984" y="203913"/>
            <a:ext cx="4849284" cy="942631"/>
            <a:chOff x="2865967" y="407826"/>
            <a:chExt cx="9698567" cy="1885261"/>
          </a:xfrm>
        </p:grpSpPr>
        <p:pic>
          <p:nvPicPr>
            <p:cNvPr id="12" name="Picture 6"/>
            <p:cNvPicPr>
              <a:picLocks noChangeAspect="1"/>
            </p:cNvPicPr>
            <p:nvPr/>
          </p:nvPicPr>
          <p:blipFill>
            <a:blip r:embed="rId9"/>
            <a:srcRect/>
            <a:stretch>
              <a:fillRect/>
            </a:stretch>
          </p:blipFill>
          <p:spPr>
            <a:xfrm>
              <a:off x="2865967" y="407826"/>
              <a:ext cx="9698567" cy="1885261"/>
            </a:xfrm>
            <a:prstGeom prst="rect">
              <a:avLst/>
            </a:prstGeom>
          </p:spPr>
        </p:pic>
        <p:sp>
          <p:nvSpPr>
            <p:cNvPr id="13" name="TextBox 12"/>
            <p:cNvSpPr txBox="1"/>
            <p:nvPr/>
          </p:nvSpPr>
          <p:spPr>
            <a:xfrm>
              <a:off x="3578773" y="792616"/>
              <a:ext cx="8248155" cy="923330"/>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NV 3: </a:t>
              </a: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ngẫm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biệt</a:t>
              </a:r>
              <a:r>
                <a:rPr lang="en-US" sz="2400" b="1" dirty="0">
                  <a:latin typeface="Times New Roman" panose="02020603050405020304" pitchFamily="18" charset="0"/>
                  <a:cs typeface="Times New Roman" panose="02020603050405020304" pitchFamily="18" charset="0"/>
                </a:rPr>
                <a:t> </a:t>
              </a:r>
            </a:p>
          </p:txBody>
        </p:sp>
      </p:grpSp>
      <p:grpSp>
        <p:nvGrpSpPr>
          <p:cNvPr id="25" name="Group 24"/>
          <p:cNvGrpSpPr/>
          <p:nvPr/>
        </p:nvGrpSpPr>
        <p:grpSpPr>
          <a:xfrm>
            <a:off x="476250" y="1314450"/>
            <a:ext cx="4133850" cy="2971800"/>
            <a:chOff x="952501" y="2628900"/>
            <a:chExt cx="7734300" cy="5943600"/>
          </a:xfrm>
        </p:grpSpPr>
        <p:grpSp>
          <p:nvGrpSpPr>
            <p:cNvPr id="20" name="Group 19"/>
            <p:cNvGrpSpPr/>
            <p:nvPr/>
          </p:nvGrpSpPr>
          <p:grpSpPr>
            <a:xfrm>
              <a:off x="952501" y="2628900"/>
              <a:ext cx="7734300" cy="5943600"/>
              <a:chOff x="952500" y="2628900"/>
              <a:chExt cx="8522843" cy="4495799"/>
            </a:xfrm>
          </p:grpSpPr>
          <p:pic>
            <p:nvPicPr>
              <p:cNvPr id="15" name="Picture 3"/>
              <p:cNvPicPr>
                <a:picLocks noChangeAspect="1"/>
              </p:cNvPicPr>
              <p:nvPr/>
            </p:nvPicPr>
            <p:blipFill>
              <a:blip r:embed="rId10"/>
              <a:srcRect/>
              <a:stretch>
                <a:fillRect/>
              </a:stretch>
            </p:blipFill>
            <p:spPr>
              <a:xfrm>
                <a:off x="952500" y="2628900"/>
                <a:ext cx="8522843" cy="4495799"/>
              </a:xfrm>
              <a:prstGeom prst="rect">
                <a:avLst/>
              </a:prstGeom>
            </p:spPr>
          </p:pic>
          <p:sp>
            <p:nvSpPr>
              <p:cNvPr id="17" name="TextBox 16"/>
              <p:cNvSpPr txBox="1"/>
              <p:nvPr/>
            </p:nvSpPr>
            <p:spPr>
              <a:xfrm>
                <a:off x="3491333" y="2966646"/>
                <a:ext cx="380864" cy="651855"/>
              </a:xfrm>
              <a:prstGeom prst="rect">
                <a:avLst/>
              </a:prstGeom>
              <a:noFill/>
            </p:spPr>
            <p:txBody>
              <a:bodyPr wrap="none" rtlCol="0">
                <a:spAutoFit/>
              </a:bodyPr>
              <a:lstStyle/>
              <a:p>
                <a:endParaRPr lang="en-US" sz="2200" b="1" dirty="0">
                  <a:solidFill>
                    <a:schemeClr val="bg1"/>
                  </a:solidFill>
                  <a:latin typeface="Arial" pitchFamily="34" charset="0"/>
                  <a:cs typeface="Arial" pitchFamily="34" charset="0"/>
                </a:endParaRPr>
              </a:p>
            </p:txBody>
          </p:sp>
        </p:grpSp>
        <p:sp>
          <p:nvSpPr>
            <p:cNvPr id="21" name="Rectangle 20"/>
            <p:cNvSpPr/>
            <p:nvPr/>
          </p:nvSpPr>
          <p:spPr>
            <a:xfrm>
              <a:off x="1390652" y="4276152"/>
              <a:ext cx="6551242" cy="3231654"/>
            </a:xfrm>
            <a:prstGeom prst="rect">
              <a:avLst/>
            </a:prstGeom>
          </p:spPr>
          <p:txBody>
            <a:bodyPr wrap="square">
              <a:spAutoFit/>
            </a:bodyPr>
            <a:lstStyle/>
            <a:p>
              <a:pPr algn="ctr">
                <a:lnSpc>
                  <a:spcPct val="150000"/>
                </a:lnSpc>
              </a:pPr>
              <a:r>
                <a:rPr lang="pt-BR" sz="2200" dirty="0">
                  <a:solidFill>
                    <a:schemeClr val="accent5">
                      <a:lumMod val="50000"/>
                    </a:schemeClr>
                  </a:solidFill>
                  <a:latin typeface="Arial" pitchFamily="34" charset="0"/>
                  <a:cs typeface="Arial" pitchFamily="34" charset="0"/>
                </a:rPr>
                <a:t>Điểm mạnh, điểm yếu trong những đặc điểm riêng của em.</a:t>
              </a:r>
              <a:endParaRPr lang="en-US" sz="2200" dirty="0">
                <a:solidFill>
                  <a:schemeClr val="accent5">
                    <a:lumMod val="50000"/>
                  </a:schemeClr>
                </a:solidFill>
                <a:latin typeface="Arial" pitchFamily="34" charset="0"/>
                <a:cs typeface="Arial" pitchFamily="34" charset="0"/>
              </a:endParaRPr>
            </a:p>
          </p:txBody>
        </p:sp>
      </p:grpSp>
      <p:grpSp>
        <p:nvGrpSpPr>
          <p:cNvPr id="24" name="Group 23"/>
          <p:cNvGrpSpPr/>
          <p:nvPr/>
        </p:nvGrpSpPr>
        <p:grpSpPr>
          <a:xfrm>
            <a:off x="4724400" y="1314450"/>
            <a:ext cx="4355127" cy="2971801"/>
            <a:chOff x="9067800" y="2628899"/>
            <a:chExt cx="9091253" cy="5943601"/>
          </a:xfrm>
        </p:grpSpPr>
        <p:grpSp>
          <p:nvGrpSpPr>
            <p:cNvPr id="19" name="Group 18"/>
            <p:cNvGrpSpPr/>
            <p:nvPr/>
          </p:nvGrpSpPr>
          <p:grpSpPr>
            <a:xfrm>
              <a:off x="9067800" y="2628899"/>
              <a:ext cx="9091253" cy="5943601"/>
              <a:chOff x="9636210" y="2628899"/>
              <a:chExt cx="8522843" cy="4495799"/>
            </a:xfrm>
          </p:grpSpPr>
          <p:pic>
            <p:nvPicPr>
              <p:cNvPr id="16" name="Picture 3"/>
              <p:cNvPicPr>
                <a:picLocks noChangeAspect="1"/>
              </p:cNvPicPr>
              <p:nvPr/>
            </p:nvPicPr>
            <p:blipFill>
              <a:blip r:embed="rId10"/>
              <a:srcRect/>
              <a:stretch>
                <a:fillRect/>
              </a:stretch>
            </p:blipFill>
            <p:spPr>
              <a:xfrm>
                <a:off x="9636210" y="2628899"/>
                <a:ext cx="8522843" cy="4495799"/>
              </a:xfrm>
              <a:prstGeom prst="rect">
                <a:avLst/>
              </a:prstGeom>
            </p:spPr>
          </p:pic>
          <p:sp>
            <p:nvSpPr>
              <p:cNvPr id="18" name="TextBox 17"/>
              <p:cNvSpPr txBox="1"/>
              <p:nvPr/>
            </p:nvSpPr>
            <p:spPr>
              <a:xfrm>
                <a:off x="12175045" y="2966645"/>
                <a:ext cx="361513" cy="651854"/>
              </a:xfrm>
              <a:prstGeom prst="rect">
                <a:avLst/>
              </a:prstGeom>
              <a:noFill/>
            </p:spPr>
            <p:txBody>
              <a:bodyPr wrap="none" rtlCol="0">
                <a:spAutoFit/>
              </a:bodyPr>
              <a:lstStyle/>
              <a:p>
                <a:endParaRPr lang="en-US" sz="2200" b="1" dirty="0">
                  <a:solidFill>
                    <a:schemeClr val="bg1"/>
                  </a:solidFill>
                  <a:latin typeface="Arial" pitchFamily="34" charset="0"/>
                  <a:cs typeface="Arial" pitchFamily="34" charset="0"/>
                </a:endParaRPr>
              </a:p>
            </p:txBody>
          </p:sp>
        </p:grpSp>
        <p:sp>
          <p:nvSpPr>
            <p:cNvPr id="22" name="Rectangle 21"/>
            <p:cNvSpPr/>
            <p:nvPr/>
          </p:nvSpPr>
          <p:spPr>
            <a:xfrm>
              <a:off x="9200614" y="4276153"/>
              <a:ext cx="8718297" cy="3231653"/>
            </a:xfrm>
            <a:prstGeom prst="rect">
              <a:avLst/>
            </a:prstGeom>
          </p:spPr>
          <p:txBody>
            <a:bodyPr wrap="square">
              <a:spAutoFit/>
            </a:bodyPr>
            <a:lstStyle/>
            <a:p>
              <a:pPr algn="ctr">
                <a:lnSpc>
                  <a:spcPct val="150000"/>
                </a:lnSpc>
              </a:pPr>
              <a:r>
                <a:rPr lang="en-US" sz="2200" dirty="0" err="1">
                  <a:solidFill>
                    <a:schemeClr val="accent5">
                      <a:lumMod val="50000"/>
                    </a:schemeClr>
                  </a:solidFill>
                  <a:latin typeface="Arial" pitchFamily="34" charset="0"/>
                  <a:cs typeface="Arial" pitchFamily="34" charset="0"/>
                </a:rPr>
                <a:t>Những</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hứng</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thú</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sở</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trường</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của</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em</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liên</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quan</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đến</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định</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hướng</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nghề</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nghiệp</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trong</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tương</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lai</a:t>
              </a:r>
              <a:r>
                <a:rPr lang="en-US" sz="2200" dirty="0">
                  <a:solidFill>
                    <a:schemeClr val="accent5">
                      <a:lumMod val="50000"/>
                    </a:schemeClr>
                  </a:solidFill>
                  <a:latin typeface="Arial" pitchFamily="34" charset="0"/>
                  <a:cs typeface="Arial" pitchFamily="34" charset="0"/>
                </a:rPr>
                <a:t>.</a:t>
              </a:r>
            </a:p>
          </p:txBody>
        </p:sp>
      </p:grpSp>
      <p:pic>
        <p:nvPicPr>
          <p:cNvPr id="23"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132165" y="4186801"/>
            <a:ext cx="2781300" cy="746458"/>
          </a:xfrm>
          <a:prstGeom prst="rect">
            <a:avLst/>
          </a:prstGeom>
        </p:spPr>
      </p:pic>
    </p:spTree>
    <p:extLst>
      <p:ext uri="{BB962C8B-B14F-4D97-AF65-F5344CB8AC3E}">
        <p14:creationId xmlns:p14="http://schemas.microsoft.com/office/powerpoint/2010/main" val="32693055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2018</TotalTime>
  <Words>1458</Words>
  <Application>Microsoft Office PowerPoint</Application>
  <PresentationFormat>On-screen Show (16:9)</PresentationFormat>
  <Paragraphs>163</Paragraphs>
  <Slides>28</Slides>
  <Notes>0</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141</cp:revision>
  <dcterms:created xsi:type="dcterms:W3CDTF">2021-09-01T16:11:48Z</dcterms:created>
  <dcterms:modified xsi:type="dcterms:W3CDTF">2025-09-06T02:14:30Z</dcterms:modified>
</cp:coreProperties>
</file>