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7.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8.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9.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0.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1.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2.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3.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14.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15.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16.xml" ContentType="application/vnd.openxmlformats-officedocument.theme+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17.xml" ContentType="application/vnd.openxmlformats-officedocument.theme+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18.xml" ContentType="application/vnd.openxmlformats-officedocument.theme+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19.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theme/theme20.xml" ContentType="application/vnd.openxmlformats-officedocument.theme+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theme/theme21.xml" ContentType="application/vnd.openxmlformats-officedocument.theme+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22.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theme/theme23.xml" ContentType="application/vnd.openxmlformats-officedocument.theme+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theme/theme24.xml" ContentType="application/vnd.openxmlformats-officedocument.theme+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theme/theme25.xml" ContentType="application/vnd.openxmlformats-officedocument.theme+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theme/theme26.xml" ContentType="application/vnd.openxmlformats-officedocument.theme+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theme/theme27.xml" ContentType="application/vnd.openxmlformats-officedocument.theme+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theme/theme28.xml" ContentType="application/vnd.openxmlformats-officedocument.theme+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theme/theme29.xml" ContentType="application/vnd.openxmlformats-officedocument.theme+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theme/theme30.xml" ContentType="application/vnd.openxmlformats-officedocument.theme+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theme/theme31.xml" ContentType="application/vnd.openxmlformats-officedocument.theme+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theme/theme32.xml" ContentType="application/vnd.openxmlformats-officedocument.theme+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theme/theme33.xml" ContentType="application/vnd.openxmlformats-officedocument.theme+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34.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theme/theme35.xml" ContentType="application/vnd.openxmlformats-officedocument.theme+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theme/theme36.xml" ContentType="application/vnd.openxmlformats-officedocument.theme+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theme/theme37.xml" ContentType="application/vnd.openxmlformats-officedocument.theme+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theme/theme38.xml" ContentType="application/vnd.openxmlformats-officedocument.theme+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theme/theme39.xml" ContentType="application/vnd.openxmlformats-officedocument.theme+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 id="2147483706" r:id="rId4"/>
    <p:sldMasterId id="2147483725" r:id="rId5"/>
    <p:sldMasterId id="2147483744" r:id="rId6"/>
    <p:sldMasterId id="2147483763" r:id="rId7"/>
    <p:sldMasterId id="2147483782" r:id="rId8"/>
    <p:sldMasterId id="2147483801" r:id="rId9"/>
    <p:sldMasterId id="2147483820" r:id="rId10"/>
    <p:sldMasterId id="2147483839" r:id="rId11"/>
    <p:sldMasterId id="2147483858" r:id="rId12"/>
    <p:sldMasterId id="2147483877" r:id="rId13"/>
    <p:sldMasterId id="2147483896" r:id="rId14"/>
    <p:sldMasterId id="2147483915" r:id="rId15"/>
    <p:sldMasterId id="2147483934" r:id="rId16"/>
    <p:sldMasterId id="2147483953" r:id="rId17"/>
    <p:sldMasterId id="2147483972" r:id="rId18"/>
    <p:sldMasterId id="2147483991" r:id="rId19"/>
    <p:sldMasterId id="2147484010" r:id="rId20"/>
    <p:sldMasterId id="2147484029" r:id="rId21"/>
    <p:sldMasterId id="2147484048" r:id="rId22"/>
    <p:sldMasterId id="2147484067" r:id="rId23"/>
    <p:sldMasterId id="2147484086" r:id="rId24"/>
    <p:sldMasterId id="2147484105" r:id="rId25"/>
    <p:sldMasterId id="2147484124" r:id="rId26"/>
    <p:sldMasterId id="2147484143" r:id="rId27"/>
    <p:sldMasterId id="2147484162" r:id="rId28"/>
    <p:sldMasterId id="2147484181" r:id="rId29"/>
    <p:sldMasterId id="2147484200" r:id="rId30"/>
    <p:sldMasterId id="2147484222" r:id="rId31"/>
    <p:sldMasterId id="2147484244" r:id="rId32"/>
    <p:sldMasterId id="2147484266" r:id="rId33"/>
    <p:sldMasterId id="2147484288" r:id="rId34"/>
    <p:sldMasterId id="2147484310" r:id="rId35"/>
    <p:sldMasterId id="2147484332" r:id="rId36"/>
    <p:sldMasterId id="2147484354" r:id="rId37"/>
    <p:sldMasterId id="2147484376" r:id="rId38"/>
    <p:sldMasterId id="2147484395" r:id="rId39"/>
    <p:sldMasterId id="2147484414" r:id="rId40"/>
  </p:sldMasterIdLst>
  <p:notesMasterIdLst>
    <p:notesMasterId r:id="rId81"/>
  </p:notesMasterIdLst>
  <p:sldIdLst>
    <p:sldId id="257" r:id="rId41"/>
    <p:sldId id="258" r:id="rId42"/>
    <p:sldId id="259" r:id="rId43"/>
    <p:sldId id="260" r:id="rId44"/>
    <p:sldId id="261" r:id="rId45"/>
    <p:sldId id="262" r:id="rId46"/>
    <p:sldId id="263" r:id="rId47"/>
    <p:sldId id="264" r:id="rId48"/>
    <p:sldId id="265" r:id="rId49"/>
    <p:sldId id="266" r:id="rId50"/>
    <p:sldId id="267" r:id="rId51"/>
    <p:sldId id="268" r:id="rId52"/>
    <p:sldId id="269" r:id="rId53"/>
    <p:sldId id="270" r:id="rId54"/>
    <p:sldId id="271" r:id="rId55"/>
    <p:sldId id="272" r:id="rId56"/>
    <p:sldId id="273" r:id="rId57"/>
    <p:sldId id="274" r:id="rId58"/>
    <p:sldId id="275" r:id="rId59"/>
    <p:sldId id="276" r:id="rId60"/>
    <p:sldId id="277" r:id="rId61"/>
    <p:sldId id="278" r:id="rId62"/>
    <p:sldId id="279" r:id="rId63"/>
    <p:sldId id="280" r:id="rId64"/>
    <p:sldId id="281" r:id="rId65"/>
    <p:sldId id="282" r:id="rId66"/>
    <p:sldId id="283" r:id="rId67"/>
    <p:sldId id="284" r:id="rId68"/>
    <p:sldId id="285" r:id="rId69"/>
    <p:sldId id="286" r:id="rId70"/>
    <p:sldId id="287" r:id="rId71"/>
    <p:sldId id="288" r:id="rId72"/>
    <p:sldId id="289" r:id="rId73"/>
    <p:sldId id="290" r:id="rId74"/>
    <p:sldId id="291" r:id="rId75"/>
    <p:sldId id="292" r:id="rId76"/>
    <p:sldId id="293" r:id="rId77"/>
    <p:sldId id="294" r:id="rId78"/>
    <p:sldId id="295" r:id="rId79"/>
    <p:sldId id="296"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738"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2.xml"/><Relationship Id="rId47" Type="http://schemas.openxmlformats.org/officeDocument/2006/relationships/slide" Target="slides/slide7.xml"/><Relationship Id="rId50" Type="http://schemas.openxmlformats.org/officeDocument/2006/relationships/slide" Target="slides/slide10.xml"/><Relationship Id="rId55" Type="http://schemas.openxmlformats.org/officeDocument/2006/relationships/slide" Target="slides/slide15.xml"/><Relationship Id="rId63" Type="http://schemas.openxmlformats.org/officeDocument/2006/relationships/slide" Target="slides/slide23.xml"/><Relationship Id="rId68" Type="http://schemas.openxmlformats.org/officeDocument/2006/relationships/slide" Target="slides/slide28.xml"/><Relationship Id="rId76" Type="http://schemas.openxmlformats.org/officeDocument/2006/relationships/slide" Target="slides/slide36.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5.xml"/><Relationship Id="rId53" Type="http://schemas.openxmlformats.org/officeDocument/2006/relationships/slide" Target="slides/slide13.xml"/><Relationship Id="rId58" Type="http://schemas.openxmlformats.org/officeDocument/2006/relationships/slide" Target="slides/slide18.xml"/><Relationship Id="rId66" Type="http://schemas.openxmlformats.org/officeDocument/2006/relationships/slide" Target="slides/slide26.xml"/><Relationship Id="rId74" Type="http://schemas.openxmlformats.org/officeDocument/2006/relationships/slide" Target="slides/slide34.xml"/><Relationship Id="rId79" Type="http://schemas.openxmlformats.org/officeDocument/2006/relationships/slide" Target="slides/slide39.xml"/><Relationship Id="rId5" Type="http://schemas.openxmlformats.org/officeDocument/2006/relationships/slideMaster" Target="slideMasters/slideMaster5.xml"/><Relationship Id="rId61" Type="http://schemas.openxmlformats.org/officeDocument/2006/relationships/slide" Target="slides/slide21.xml"/><Relationship Id="rId82" Type="http://schemas.openxmlformats.org/officeDocument/2006/relationships/presProps" Target="presProp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3.xml"/><Relationship Id="rId48" Type="http://schemas.openxmlformats.org/officeDocument/2006/relationships/slide" Target="slides/slide8.xml"/><Relationship Id="rId56" Type="http://schemas.openxmlformats.org/officeDocument/2006/relationships/slide" Target="slides/slide16.xml"/><Relationship Id="rId64" Type="http://schemas.openxmlformats.org/officeDocument/2006/relationships/slide" Target="slides/slide24.xml"/><Relationship Id="rId69" Type="http://schemas.openxmlformats.org/officeDocument/2006/relationships/slide" Target="slides/slide29.xml"/><Relationship Id="rId77"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slide" Target="slides/slide11.xml"/><Relationship Id="rId72" Type="http://schemas.openxmlformats.org/officeDocument/2006/relationships/slide" Target="slides/slide32.xml"/><Relationship Id="rId80" Type="http://schemas.openxmlformats.org/officeDocument/2006/relationships/slide" Target="slides/slide40.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6.xml"/><Relationship Id="rId59" Type="http://schemas.openxmlformats.org/officeDocument/2006/relationships/slide" Target="slides/slide19.xml"/><Relationship Id="rId67" Type="http://schemas.openxmlformats.org/officeDocument/2006/relationships/slide" Target="slides/slide27.xml"/><Relationship Id="rId20" Type="http://schemas.openxmlformats.org/officeDocument/2006/relationships/slideMaster" Target="slideMasters/slideMaster20.xml"/><Relationship Id="rId41" Type="http://schemas.openxmlformats.org/officeDocument/2006/relationships/slide" Target="slides/slide1.xml"/><Relationship Id="rId54" Type="http://schemas.openxmlformats.org/officeDocument/2006/relationships/slide" Target="slides/slide14.xml"/><Relationship Id="rId62" Type="http://schemas.openxmlformats.org/officeDocument/2006/relationships/slide" Target="slides/slide22.xml"/><Relationship Id="rId70" Type="http://schemas.openxmlformats.org/officeDocument/2006/relationships/slide" Target="slides/slide30.xml"/><Relationship Id="rId75" Type="http://schemas.openxmlformats.org/officeDocument/2006/relationships/slide" Target="slides/slide35.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9.xml"/><Relationship Id="rId57" Type="http://schemas.openxmlformats.org/officeDocument/2006/relationships/slide" Target="slides/slide1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4.xml"/><Relationship Id="rId52" Type="http://schemas.openxmlformats.org/officeDocument/2006/relationships/slide" Target="slides/slide12.xml"/><Relationship Id="rId60" Type="http://schemas.openxmlformats.org/officeDocument/2006/relationships/slide" Target="slides/slide20.xml"/><Relationship Id="rId65" Type="http://schemas.openxmlformats.org/officeDocument/2006/relationships/slide" Target="slides/slide25.xml"/><Relationship Id="rId73" Type="http://schemas.openxmlformats.org/officeDocument/2006/relationships/slide" Target="slides/slide33.xml"/><Relationship Id="rId78" Type="http://schemas.openxmlformats.org/officeDocument/2006/relationships/slide" Target="slides/slide38.xml"/><Relationship Id="rId8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4F4DDF-BC9C-43AE-99A0-8279B3CFADF4}" type="datetimeFigureOut">
              <a:rPr lang="en-US" smtClean="0"/>
              <a:t>9/6/2025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DB764F-B40E-473D-963A-BE506FAEBF35}" type="slidenum">
              <a:rPr lang="en-US" smtClean="0"/>
              <a:t>‹#›</a:t>
            </a:fld>
            <a:endParaRPr lang="en-US"/>
          </a:p>
        </p:txBody>
      </p:sp>
    </p:spTree>
    <p:extLst>
      <p:ext uri="{BB962C8B-B14F-4D97-AF65-F5344CB8AC3E}">
        <p14:creationId xmlns:p14="http://schemas.microsoft.com/office/powerpoint/2010/main" val="2255144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descr="图片8"/>
          <p:cNvSpPr>
            <a:spLocks noChangeArrowheads="1"/>
          </p:cNvSpPr>
          <p:nvPr/>
        </p:nvSpPr>
        <p:spPr bwMode="auto">
          <a:xfrm>
            <a:off x="1" y="0"/>
            <a:ext cx="9144000" cy="6858000"/>
          </a:xfrm>
          <a:prstGeom prst="rect">
            <a:avLst/>
          </a:prstGeom>
          <a:blipFill dpi="0" rotWithShape="1">
            <a:blip r:embed="rId2"/>
            <a:srcRect/>
            <a:stretch>
              <a:fillRect/>
            </a:stretch>
          </a:blip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pitchFamily="34" charset="0"/>
              <a:ea typeface="宋体" pitchFamily="2" charset="-122"/>
              <a:cs typeface="Arial" pitchFamily="34" charset="0"/>
            </a:endParaRPr>
          </a:p>
        </p:txBody>
      </p:sp>
      <p:sp>
        <p:nvSpPr>
          <p:cNvPr id="2051" name="Rectangle 3"/>
          <p:cNvSpPr>
            <a:spLocks noGrp="1" noChangeArrowheads="1"/>
          </p:cNvSpPr>
          <p:nvPr>
            <p:ph type="ctrTitle"/>
          </p:nvPr>
        </p:nvSpPr>
        <p:spPr>
          <a:xfrm>
            <a:off x="685801" y="1557342"/>
            <a:ext cx="7772400" cy="646331"/>
          </a:xfrm>
        </p:spPr>
        <p:txBody>
          <a:bodyPr/>
          <a:lstStyle>
            <a:lvl1pPr algn="ctr">
              <a:defRPr b="1">
                <a:effectLst>
                  <a:outerShdw blurRad="38100" dist="38100" dir="2700000" algn="tl">
                    <a:srgbClr val="C0C0C0"/>
                  </a:outerShdw>
                </a:effectLst>
              </a:defRPr>
            </a:lvl1pPr>
          </a:lstStyle>
          <a:p>
            <a:r>
              <a:rPr lang="en-US" altLang="zh-CN"/>
              <a:t>Click to edit Master title style</a:t>
            </a:r>
            <a:endParaRPr lang="zh-CN"/>
          </a:p>
        </p:txBody>
      </p:sp>
      <p:sp>
        <p:nvSpPr>
          <p:cNvPr id="2052" name="Rectangle 4"/>
          <p:cNvSpPr>
            <a:spLocks noGrp="1" noChangeArrowheads="1"/>
          </p:cNvSpPr>
          <p:nvPr>
            <p:ph type="subTitle" idx="1"/>
          </p:nvPr>
        </p:nvSpPr>
        <p:spPr>
          <a:xfrm>
            <a:off x="1403350" y="2428875"/>
            <a:ext cx="6400801" cy="523220"/>
          </a:xfrm>
        </p:spPr>
        <p:txBody>
          <a:bodyPr>
            <a:spAutoFit/>
          </a:bodyPr>
          <a:lstStyle>
            <a:lvl1pPr marL="0" indent="0" algn="ctr">
              <a:buFontTx/>
              <a:buNone/>
              <a:defRPr>
                <a:effectLst>
                  <a:outerShdw blurRad="38100" dist="38100" dir="2700000" algn="tl">
                    <a:srgbClr val="C0C0C0"/>
                  </a:outerShdw>
                </a:effectLst>
              </a:defRPr>
            </a:lvl1pPr>
          </a:lstStyle>
          <a:p>
            <a:r>
              <a:rPr lang="en-US" altLang="zh-CN"/>
              <a:t>Click to edit Master subtitle style</a:t>
            </a:r>
            <a:endParaRPr lang="zh-CN"/>
          </a:p>
        </p:txBody>
      </p:sp>
      <p:sp>
        <p:nvSpPr>
          <p:cNvPr id="5" name="Rectangle 5"/>
          <p:cNvSpPr>
            <a:spLocks noGrp="1" noChangeArrowheads="1"/>
          </p:cNvSpPr>
          <p:nvPr>
            <p:ph type="dt" sz="half" idx="10"/>
          </p:nvPr>
        </p:nvSpPr>
        <p:spPr/>
        <p:txBody>
          <a:bodyPr/>
          <a:lstStyle>
            <a:lvl1pPr>
              <a:defRPr smtClean="0"/>
            </a:lvl1pPr>
          </a:lstStyle>
          <a:p>
            <a:fld id="{9313FC52-8A2C-491A-8F73-A9353616FE24}" type="datetimeFigureOut">
              <a:rPr lang="en-US">
                <a:solidFill>
                  <a:srgbClr val="000000"/>
                </a:solidFill>
              </a:rPr>
              <a:pPr/>
              <a:t>9/6/2025</a:t>
            </a:fld>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smtClean="0"/>
            </a:lvl1pPr>
          </a:lstStyle>
          <a:p>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smtClean="0"/>
            </a:lvl1pPr>
          </a:lstStyle>
          <a:p>
            <a:fld id="{4878FCFF-3F42-4066-ACAB-C484A2D6F6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413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9313FC52-8A2C-491A-8F73-A9353616FE24}" type="datetimeFigureOut">
              <a:rPr lang="en-US" smtClean="0">
                <a:solidFill>
                  <a:srgbClr val="000000"/>
                </a:solidFill>
              </a:rPr>
              <a:pPr/>
              <a:t>9/6/2025</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4878FCFF-3F42-4066-ACAB-C484A2D6F68F}"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22610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674220244"/>
      </p:ext>
    </p:extLst>
  </p:cSld>
  <p:clrMapOvr>
    <a:masterClrMapping/>
  </p:clrMapOvr>
  <p:transition spd="slow">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191718202"/>
      </p:ext>
    </p:extLst>
  </p:cSld>
  <p:clrMapOvr>
    <a:masterClrMapping/>
  </p:clrMapOvr>
  <p:transition spd="slow">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487112956"/>
      </p:ext>
    </p:extLst>
  </p:cSld>
  <p:clrMapOvr>
    <a:masterClrMapping/>
  </p:clrMapOvr>
  <p:transition spd="slow">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798409598"/>
      </p:ext>
    </p:extLst>
  </p:cSld>
  <p:clrMapOvr>
    <a:masterClrMapping/>
  </p:clrMapOvr>
  <p:transition spd="slow">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871896988"/>
      </p:ext>
    </p:extLst>
  </p:cSld>
  <p:clrMapOvr>
    <a:masterClrMapping/>
  </p:clrMapOvr>
  <p:transition spd="slow">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126975057"/>
      </p:ext>
    </p:extLst>
  </p:cSld>
  <p:clrMapOvr>
    <a:masterClrMapping/>
  </p:clrMapOvr>
  <p:transition spd="slow">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833421320"/>
      </p:ext>
    </p:extLst>
  </p:cSld>
  <p:clrMapOvr>
    <a:masterClrMapping/>
  </p:clrMapOvr>
  <p:transition spd="slow">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676043341"/>
      </p:ext>
    </p:extLst>
  </p:cSld>
  <p:clrMapOvr>
    <a:masterClrMapping/>
  </p:clrMapOvr>
  <p:transition spd="slow">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65815352"/>
      </p:ext>
    </p:extLst>
  </p:cSld>
  <p:clrMapOvr>
    <a:masterClrMapping/>
  </p:clrMapOvr>
  <p:transition spd="slow">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453688615"/>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3708" y="292104"/>
            <a:ext cx="738664" cy="5730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8314" y="292104"/>
            <a:ext cx="6019800" cy="5730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9313FC52-8A2C-491A-8F73-A9353616FE24}" type="datetimeFigureOut">
              <a:rPr lang="en-US" smtClean="0">
                <a:solidFill>
                  <a:srgbClr val="000000"/>
                </a:solidFill>
              </a:rPr>
              <a:pPr/>
              <a:t>9/6/2025</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4878FCFF-3F42-4066-ACAB-C484A2D6F68F}"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01270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100649262"/>
      </p:ext>
    </p:extLst>
  </p:cSld>
  <p:clrMapOvr>
    <a:masterClrMapping/>
  </p:clrMapOvr>
  <p:transition spd="slow">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635011440"/>
      </p:ext>
    </p:extLst>
  </p:cSld>
  <p:clrMapOvr>
    <a:masterClrMapping/>
  </p:clrMapOvr>
  <p:transition spd="slow">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162399930"/>
      </p:ext>
    </p:extLst>
  </p:cSld>
  <p:clrMapOvr>
    <a:masterClrMapping/>
  </p:clrMapOvr>
  <p:transition spd="slow">
    <p:rand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618721546"/>
      </p:ext>
    </p:extLst>
  </p:cSld>
  <p:clrMapOvr>
    <a:masterClrMapping/>
  </p:clrMapOvr>
  <p:transition spd="slow">
    <p:rand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800831471"/>
      </p:ext>
    </p:extLst>
  </p:cSld>
  <p:clrMapOvr>
    <a:masterClrMapping/>
  </p:clrMapOvr>
  <p:transition spd="slow">
    <p:rand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898176410"/>
      </p:ext>
    </p:extLst>
  </p:cSld>
  <p:clrMapOvr>
    <a:masterClrMapping/>
  </p:clrMapOvr>
  <p:transition spd="slow">
    <p:rand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224065127"/>
      </p:ext>
    </p:extLst>
  </p:cSld>
  <p:clrMapOvr>
    <a:masterClrMapping/>
  </p:clrMapOvr>
  <p:transition spd="slow">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069015750"/>
      </p:ext>
    </p:extLst>
  </p:cSld>
  <p:clrMapOvr>
    <a:masterClrMapping/>
  </p:clrMapOvr>
  <p:transition spd="slow">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073696794"/>
      </p:ext>
    </p:extLst>
  </p:cSld>
  <p:clrMapOvr>
    <a:masterClrMapping/>
  </p:clrMapOvr>
  <p:transition spd="slow">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156909319"/>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30"/>
          <p:cNvSpPr/>
          <p:nvPr/>
        </p:nvSpPr>
        <p:spPr>
          <a:xfrm rot="10800000" flipH="1">
            <a:off x="-353774" y="-457461"/>
            <a:ext cx="9727953" cy="7455428"/>
          </a:xfrm>
          <a:custGeom>
            <a:avLst/>
            <a:gdLst/>
            <a:ahLst/>
            <a:cxnLst/>
            <a:rect l="l" t="t" r="r" b="b"/>
            <a:pathLst>
              <a:path w="325268" h="177948" extrusionOk="0">
                <a:moveTo>
                  <a:pt x="164369" y="0"/>
                </a:moveTo>
                <a:cubicBezTo>
                  <a:pt x="124940" y="0"/>
                  <a:pt x="117839" y="15517"/>
                  <a:pt x="113063" y="24295"/>
                </a:cubicBezTo>
                <a:cubicBezTo>
                  <a:pt x="112323" y="25651"/>
                  <a:pt x="110735" y="26161"/>
                  <a:pt x="108459" y="26161"/>
                </a:cubicBezTo>
                <a:cubicBezTo>
                  <a:pt x="101547" y="26161"/>
                  <a:pt x="88292" y="21456"/>
                  <a:pt x="73188" y="21456"/>
                </a:cubicBezTo>
                <a:cubicBezTo>
                  <a:pt x="60128" y="21456"/>
                  <a:pt x="45685" y="24974"/>
                  <a:pt x="32767" y="38094"/>
                </a:cubicBezTo>
                <a:cubicBezTo>
                  <a:pt x="1" y="71384"/>
                  <a:pt x="18837" y="117044"/>
                  <a:pt x="18837" y="117044"/>
                </a:cubicBezTo>
                <a:cubicBezTo>
                  <a:pt x="22107" y="140216"/>
                  <a:pt x="48895" y="157017"/>
                  <a:pt x="66235" y="157017"/>
                </a:cubicBezTo>
                <a:cubicBezTo>
                  <a:pt x="70608" y="157017"/>
                  <a:pt x="74380" y="155948"/>
                  <a:pt x="77022" y="153644"/>
                </a:cubicBezTo>
                <a:cubicBezTo>
                  <a:pt x="79095" y="151839"/>
                  <a:pt x="81290" y="151068"/>
                  <a:pt x="83592" y="151068"/>
                </a:cubicBezTo>
                <a:cubicBezTo>
                  <a:pt x="95851" y="151068"/>
                  <a:pt x="111135" y="172935"/>
                  <a:pt x="126993" y="176944"/>
                </a:cubicBezTo>
                <a:cubicBezTo>
                  <a:pt x="129738" y="177638"/>
                  <a:pt x="132552" y="177948"/>
                  <a:pt x="135382" y="177948"/>
                </a:cubicBezTo>
                <a:cubicBezTo>
                  <a:pt x="151988" y="177948"/>
                  <a:pt x="169155" y="167278"/>
                  <a:pt x="176154" y="160788"/>
                </a:cubicBezTo>
                <a:cubicBezTo>
                  <a:pt x="176976" y="160022"/>
                  <a:pt x="177947" y="159689"/>
                  <a:pt x="179086" y="159689"/>
                </a:cubicBezTo>
                <a:cubicBezTo>
                  <a:pt x="186763" y="159689"/>
                  <a:pt x="202077" y="174828"/>
                  <a:pt x="230874" y="174828"/>
                </a:cubicBezTo>
                <a:cubicBezTo>
                  <a:pt x="240330" y="174828"/>
                  <a:pt x="251238" y="173196"/>
                  <a:pt x="263808" y="168860"/>
                </a:cubicBezTo>
                <a:cubicBezTo>
                  <a:pt x="320350" y="149370"/>
                  <a:pt x="264629" y="129867"/>
                  <a:pt x="292490" y="127486"/>
                </a:cubicBezTo>
                <a:cubicBezTo>
                  <a:pt x="320350" y="125105"/>
                  <a:pt x="325268" y="68991"/>
                  <a:pt x="293692" y="34713"/>
                </a:cubicBezTo>
                <a:cubicBezTo>
                  <a:pt x="275738" y="15222"/>
                  <a:pt x="259274" y="9293"/>
                  <a:pt x="247504" y="9293"/>
                </a:cubicBezTo>
                <a:cubicBezTo>
                  <a:pt x="238574" y="9293"/>
                  <a:pt x="232347" y="12706"/>
                  <a:pt x="230220" y="16198"/>
                </a:cubicBezTo>
                <a:cubicBezTo>
                  <a:pt x="229494" y="17393"/>
                  <a:pt x="228555" y="17904"/>
                  <a:pt x="227343" y="17904"/>
                </a:cubicBezTo>
                <a:cubicBezTo>
                  <a:pt x="220345" y="17904"/>
                  <a:pt x="204274" y="854"/>
                  <a:pt x="167950" y="42"/>
                </a:cubicBezTo>
                <a:cubicBezTo>
                  <a:pt x="166728" y="14"/>
                  <a:pt x="165534" y="0"/>
                  <a:pt x="164369" y="0"/>
                </a:cubicBezTo>
                <a:close/>
              </a:path>
            </a:pathLst>
          </a:custGeom>
          <a:solidFill>
            <a:srgbClr val="C9DAF8"/>
          </a:solidFill>
          <a:ln>
            <a:noFill/>
          </a:ln>
        </p:spPr>
        <p:txBody>
          <a:bodyPr spcFirstLastPara="1" wrap="square" lIns="91400" tIns="91400" rIns="91400" bIns="914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0" name="Google Shape;10;p30"/>
          <p:cNvSpPr/>
          <p:nvPr/>
        </p:nvSpPr>
        <p:spPr>
          <a:xfrm>
            <a:off x="485974" y="2191776"/>
            <a:ext cx="124043" cy="188981"/>
          </a:xfrm>
          <a:custGeom>
            <a:avLst/>
            <a:gdLst/>
            <a:ahLst/>
            <a:cxnLst/>
            <a:rect l="l" t="t" r="r" b="b"/>
            <a:pathLst>
              <a:path w="3870" h="4422" extrusionOk="0">
                <a:moveTo>
                  <a:pt x="1739" y="1"/>
                </a:moveTo>
                <a:cubicBezTo>
                  <a:pt x="1596" y="1"/>
                  <a:pt x="1274" y="1763"/>
                  <a:pt x="1274" y="1763"/>
                </a:cubicBezTo>
                <a:cubicBezTo>
                  <a:pt x="1274" y="1763"/>
                  <a:pt x="167" y="2299"/>
                  <a:pt x="84" y="2418"/>
                </a:cubicBezTo>
                <a:cubicBezTo>
                  <a:pt x="0" y="2561"/>
                  <a:pt x="1298" y="2811"/>
                  <a:pt x="1298" y="2811"/>
                </a:cubicBezTo>
                <a:cubicBezTo>
                  <a:pt x="1298" y="2811"/>
                  <a:pt x="1869" y="4323"/>
                  <a:pt x="1977" y="4418"/>
                </a:cubicBezTo>
                <a:cubicBezTo>
                  <a:pt x="1979" y="4420"/>
                  <a:pt x="1982" y="4421"/>
                  <a:pt x="1985" y="4421"/>
                </a:cubicBezTo>
                <a:cubicBezTo>
                  <a:pt x="2104" y="4421"/>
                  <a:pt x="2503" y="2855"/>
                  <a:pt x="2608" y="2715"/>
                </a:cubicBezTo>
                <a:cubicBezTo>
                  <a:pt x="2703" y="2584"/>
                  <a:pt x="3572" y="2382"/>
                  <a:pt x="3715" y="2168"/>
                </a:cubicBezTo>
                <a:cubicBezTo>
                  <a:pt x="3870" y="1965"/>
                  <a:pt x="2584" y="1763"/>
                  <a:pt x="2465" y="1620"/>
                </a:cubicBezTo>
                <a:cubicBezTo>
                  <a:pt x="2381" y="1525"/>
                  <a:pt x="1893" y="1"/>
                  <a:pt x="1739" y="1"/>
                </a:cubicBezTo>
                <a:close/>
              </a:path>
            </a:pathLst>
          </a:custGeom>
          <a:solidFill>
            <a:schemeClr val="lt1"/>
          </a:solidFill>
          <a:ln>
            <a:noFill/>
          </a:ln>
        </p:spPr>
        <p:txBody>
          <a:bodyPr spcFirstLastPara="1" wrap="square" lIns="91400" tIns="91400" rIns="91400" bIns="914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1" name="Google Shape;11;p30"/>
          <p:cNvSpPr/>
          <p:nvPr/>
        </p:nvSpPr>
        <p:spPr>
          <a:xfrm>
            <a:off x="1276315" y="4845972"/>
            <a:ext cx="124043" cy="188981"/>
          </a:xfrm>
          <a:custGeom>
            <a:avLst/>
            <a:gdLst/>
            <a:ahLst/>
            <a:cxnLst/>
            <a:rect l="l" t="t" r="r" b="b"/>
            <a:pathLst>
              <a:path w="3870" h="4422" extrusionOk="0">
                <a:moveTo>
                  <a:pt x="1751" y="1"/>
                </a:moveTo>
                <a:cubicBezTo>
                  <a:pt x="1596" y="1"/>
                  <a:pt x="1286" y="1775"/>
                  <a:pt x="1286" y="1775"/>
                </a:cubicBezTo>
                <a:cubicBezTo>
                  <a:pt x="1286" y="1775"/>
                  <a:pt x="179" y="2298"/>
                  <a:pt x="96" y="2429"/>
                </a:cubicBezTo>
                <a:cubicBezTo>
                  <a:pt x="1" y="2560"/>
                  <a:pt x="1298" y="2810"/>
                  <a:pt x="1298" y="2810"/>
                </a:cubicBezTo>
                <a:cubicBezTo>
                  <a:pt x="1298" y="2810"/>
                  <a:pt x="1882" y="4334"/>
                  <a:pt x="1977" y="4418"/>
                </a:cubicBezTo>
                <a:cubicBezTo>
                  <a:pt x="1980" y="4420"/>
                  <a:pt x="1983" y="4422"/>
                  <a:pt x="1987" y="4422"/>
                </a:cubicBezTo>
                <a:cubicBezTo>
                  <a:pt x="2107" y="4422"/>
                  <a:pt x="2504" y="2854"/>
                  <a:pt x="2608" y="2727"/>
                </a:cubicBezTo>
                <a:cubicBezTo>
                  <a:pt x="2715" y="2596"/>
                  <a:pt x="3572" y="2382"/>
                  <a:pt x="3727" y="2179"/>
                </a:cubicBezTo>
                <a:cubicBezTo>
                  <a:pt x="3870" y="1965"/>
                  <a:pt x="2596" y="1775"/>
                  <a:pt x="2477" y="1620"/>
                </a:cubicBezTo>
                <a:cubicBezTo>
                  <a:pt x="2382" y="1536"/>
                  <a:pt x="1894" y="1"/>
                  <a:pt x="1751" y="1"/>
                </a:cubicBezTo>
                <a:close/>
              </a:path>
            </a:pathLst>
          </a:custGeom>
          <a:solidFill>
            <a:srgbClr val="FFFFFF"/>
          </a:solidFill>
          <a:ln>
            <a:noFill/>
          </a:ln>
        </p:spPr>
        <p:txBody>
          <a:bodyPr spcFirstLastPara="1" wrap="square" lIns="91400" tIns="91400" rIns="91400" bIns="914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2" name="Google Shape;12;p30"/>
          <p:cNvSpPr/>
          <p:nvPr/>
        </p:nvSpPr>
        <p:spPr>
          <a:xfrm>
            <a:off x="848486" y="3269581"/>
            <a:ext cx="124043" cy="188939"/>
          </a:xfrm>
          <a:custGeom>
            <a:avLst/>
            <a:gdLst/>
            <a:ahLst/>
            <a:cxnLst/>
            <a:rect l="l" t="t" r="r" b="b"/>
            <a:pathLst>
              <a:path w="3870" h="4421" extrusionOk="0">
                <a:moveTo>
                  <a:pt x="1750" y="0"/>
                </a:moveTo>
                <a:cubicBezTo>
                  <a:pt x="1596" y="0"/>
                  <a:pt x="1286" y="1762"/>
                  <a:pt x="1286" y="1762"/>
                </a:cubicBezTo>
                <a:cubicBezTo>
                  <a:pt x="1286" y="1762"/>
                  <a:pt x="179" y="2298"/>
                  <a:pt x="95" y="2417"/>
                </a:cubicBezTo>
                <a:cubicBezTo>
                  <a:pt x="0" y="2560"/>
                  <a:pt x="1298" y="2810"/>
                  <a:pt x="1298" y="2810"/>
                </a:cubicBezTo>
                <a:cubicBezTo>
                  <a:pt x="1298" y="2810"/>
                  <a:pt x="1881" y="4322"/>
                  <a:pt x="1989" y="4418"/>
                </a:cubicBezTo>
                <a:cubicBezTo>
                  <a:pt x="1991" y="4420"/>
                  <a:pt x="1993" y="4421"/>
                  <a:pt x="1996" y="4421"/>
                </a:cubicBezTo>
                <a:cubicBezTo>
                  <a:pt x="2104" y="4421"/>
                  <a:pt x="2503" y="2854"/>
                  <a:pt x="2608" y="2715"/>
                </a:cubicBezTo>
                <a:cubicBezTo>
                  <a:pt x="2715" y="2584"/>
                  <a:pt x="3572" y="2382"/>
                  <a:pt x="3727" y="2167"/>
                </a:cubicBezTo>
                <a:cubicBezTo>
                  <a:pt x="3870" y="1953"/>
                  <a:pt x="2596" y="1762"/>
                  <a:pt x="2477" y="1620"/>
                </a:cubicBezTo>
                <a:cubicBezTo>
                  <a:pt x="2381" y="1524"/>
                  <a:pt x="1893" y="0"/>
                  <a:pt x="1750" y="0"/>
                </a:cubicBezTo>
                <a:close/>
              </a:path>
            </a:pathLst>
          </a:custGeom>
          <a:solidFill>
            <a:schemeClr val="lt1"/>
          </a:solidFill>
          <a:ln>
            <a:noFill/>
          </a:ln>
        </p:spPr>
        <p:txBody>
          <a:bodyPr spcFirstLastPara="1" wrap="square" lIns="91400" tIns="91400" rIns="91400" bIns="914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3" name="Google Shape;13;p30"/>
          <p:cNvSpPr/>
          <p:nvPr/>
        </p:nvSpPr>
        <p:spPr>
          <a:xfrm>
            <a:off x="1534935" y="1873083"/>
            <a:ext cx="124075" cy="189452"/>
          </a:xfrm>
          <a:custGeom>
            <a:avLst/>
            <a:gdLst/>
            <a:ahLst/>
            <a:cxnLst/>
            <a:rect l="l" t="t" r="r" b="b"/>
            <a:pathLst>
              <a:path w="3871" h="4433" extrusionOk="0">
                <a:moveTo>
                  <a:pt x="1739" y="0"/>
                </a:moveTo>
                <a:cubicBezTo>
                  <a:pt x="1596" y="0"/>
                  <a:pt x="1275" y="1774"/>
                  <a:pt x="1275" y="1774"/>
                </a:cubicBezTo>
                <a:cubicBezTo>
                  <a:pt x="1275" y="1774"/>
                  <a:pt x="167" y="2298"/>
                  <a:pt x="84" y="2429"/>
                </a:cubicBezTo>
                <a:cubicBezTo>
                  <a:pt x="1" y="2560"/>
                  <a:pt x="1298" y="2822"/>
                  <a:pt x="1298" y="2822"/>
                </a:cubicBezTo>
                <a:cubicBezTo>
                  <a:pt x="1298" y="2822"/>
                  <a:pt x="1870" y="4334"/>
                  <a:pt x="1977" y="4429"/>
                </a:cubicBezTo>
                <a:cubicBezTo>
                  <a:pt x="1980" y="4431"/>
                  <a:pt x="1983" y="4432"/>
                  <a:pt x="1986" y="4432"/>
                </a:cubicBezTo>
                <a:cubicBezTo>
                  <a:pt x="2105" y="4432"/>
                  <a:pt x="2504" y="2855"/>
                  <a:pt x="2608" y="2727"/>
                </a:cubicBezTo>
                <a:cubicBezTo>
                  <a:pt x="2703" y="2596"/>
                  <a:pt x="3573" y="2393"/>
                  <a:pt x="3715" y="2179"/>
                </a:cubicBezTo>
                <a:cubicBezTo>
                  <a:pt x="3870" y="1965"/>
                  <a:pt x="2584" y="1774"/>
                  <a:pt x="2465" y="1631"/>
                </a:cubicBezTo>
                <a:cubicBezTo>
                  <a:pt x="2382" y="1536"/>
                  <a:pt x="1894" y="0"/>
                  <a:pt x="1739" y="0"/>
                </a:cubicBezTo>
                <a:close/>
              </a:path>
            </a:pathLst>
          </a:custGeom>
          <a:solidFill>
            <a:schemeClr val="lt1"/>
          </a:solidFill>
          <a:ln>
            <a:noFill/>
          </a:ln>
        </p:spPr>
        <p:txBody>
          <a:bodyPr spcFirstLastPara="1" wrap="square" lIns="91400" tIns="91400" rIns="91400" bIns="914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nvGrpSpPr>
          <p:cNvPr id="14" name="Google Shape;14;p30"/>
          <p:cNvGrpSpPr/>
          <p:nvPr/>
        </p:nvGrpSpPr>
        <p:grpSpPr>
          <a:xfrm rot="-1674015">
            <a:off x="4016839" y="721836"/>
            <a:ext cx="1213709" cy="1053725"/>
            <a:chOff x="5640092" y="225779"/>
            <a:chExt cx="1213796" cy="790351"/>
          </a:xfrm>
        </p:grpSpPr>
        <p:sp>
          <p:nvSpPr>
            <p:cNvPr id="15" name="Google Shape;15;p30"/>
            <p:cNvSpPr/>
            <p:nvPr/>
          </p:nvSpPr>
          <p:spPr>
            <a:xfrm>
              <a:off x="5897545" y="509964"/>
              <a:ext cx="546495" cy="404278"/>
            </a:xfrm>
            <a:custGeom>
              <a:avLst/>
              <a:gdLst/>
              <a:ahLst/>
              <a:cxnLst/>
              <a:rect l="l" t="t" r="r" b="b"/>
              <a:pathLst>
                <a:path w="17050" h="12613" extrusionOk="0">
                  <a:moveTo>
                    <a:pt x="8646" y="0"/>
                  </a:moveTo>
                  <a:cubicBezTo>
                    <a:pt x="4474" y="0"/>
                    <a:pt x="1389" y="3882"/>
                    <a:pt x="0" y="6028"/>
                  </a:cubicBezTo>
                  <a:cubicBezTo>
                    <a:pt x="1119" y="6600"/>
                    <a:pt x="2012" y="6993"/>
                    <a:pt x="2334" y="6993"/>
                  </a:cubicBezTo>
                  <a:cubicBezTo>
                    <a:pt x="3247" y="6983"/>
                    <a:pt x="5961" y="2583"/>
                    <a:pt x="8931" y="2583"/>
                  </a:cubicBezTo>
                  <a:cubicBezTo>
                    <a:pt x="9484" y="2583"/>
                    <a:pt x="10047" y="2736"/>
                    <a:pt x="10609" y="3099"/>
                  </a:cubicBezTo>
                  <a:cubicBezTo>
                    <a:pt x="14180" y="5409"/>
                    <a:pt x="11525" y="10291"/>
                    <a:pt x="12418" y="11434"/>
                  </a:cubicBezTo>
                  <a:cubicBezTo>
                    <a:pt x="12645" y="11731"/>
                    <a:pt x="13287" y="12148"/>
                    <a:pt x="14097" y="12613"/>
                  </a:cubicBezTo>
                  <a:cubicBezTo>
                    <a:pt x="15133" y="9886"/>
                    <a:pt x="17050" y="3052"/>
                    <a:pt x="11633" y="659"/>
                  </a:cubicBezTo>
                  <a:cubicBezTo>
                    <a:pt x="10586" y="198"/>
                    <a:pt x="9588" y="0"/>
                    <a:pt x="864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6" name="Google Shape;16;p30"/>
            <p:cNvSpPr/>
            <p:nvPr/>
          </p:nvSpPr>
          <p:spPr>
            <a:xfrm>
              <a:off x="5809751" y="400502"/>
              <a:ext cx="744964" cy="563355"/>
            </a:xfrm>
            <a:custGeom>
              <a:avLst/>
              <a:gdLst/>
              <a:ahLst/>
              <a:cxnLst/>
              <a:rect l="l" t="t" r="r" b="b"/>
              <a:pathLst>
                <a:path w="23242" h="17576" extrusionOk="0">
                  <a:moveTo>
                    <a:pt x="11893" y="1"/>
                  </a:moveTo>
                  <a:cubicBezTo>
                    <a:pt x="5974" y="1"/>
                    <a:pt x="1473" y="5802"/>
                    <a:pt x="1" y="7967"/>
                  </a:cubicBezTo>
                  <a:cubicBezTo>
                    <a:pt x="941" y="8491"/>
                    <a:pt x="1906" y="9015"/>
                    <a:pt x="2739" y="9443"/>
                  </a:cubicBezTo>
                  <a:cubicBezTo>
                    <a:pt x="4128" y="7306"/>
                    <a:pt x="7215" y="3416"/>
                    <a:pt x="11389" y="3416"/>
                  </a:cubicBezTo>
                  <a:cubicBezTo>
                    <a:pt x="12330" y="3416"/>
                    <a:pt x="13327" y="3614"/>
                    <a:pt x="14372" y="4074"/>
                  </a:cubicBezTo>
                  <a:cubicBezTo>
                    <a:pt x="19789" y="6455"/>
                    <a:pt x="17860" y="13301"/>
                    <a:pt x="16848" y="16004"/>
                  </a:cubicBezTo>
                  <a:cubicBezTo>
                    <a:pt x="17765" y="16516"/>
                    <a:pt x="18896" y="17063"/>
                    <a:pt x="20003" y="17575"/>
                  </a:cubicBezTo>
                  <a:cubicBezTo>
                    <a:pt x="20813" y="14849"/>
                    <a:pt x="23242" y="4848"/>
                    <a:pt x="16646" y="1276"/>
                  </a:cubicBezTo>
                  <a:cubicBezTo>
                    <a:pt x="14988" y="374"/>
                    <a:pt x="13395" y="1"/>
                    <a:pt x="11893"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7" name="Google Shape;17;p30"/>
            <p:cNvSpPr/>
            <p:nvPr/>
          </p:nvSpPr>
          <p:spPr>
            <a:xfrm>
              <a:off x="5721219" y="305720"/>
              <a:ext cx="903336" cy="695539"/>
            </a:xfrm>
            <a:custGeom>
              <a:avLst/>
              <a:gdLst/>
              <a:ahLst/>
              <a:cxnLst/>
              <a:rect l="l" t="t" r="r" b="b"/>
              <a:pathLst>
                <a:path w="28183" h="21700" extrusionOk="0">
                  <a:moveTo>
                    <a:pt x="14802" y="1"/>
                  </a:moveTo>
                  <a:cubicBezTo>
                    <a:pt x="13783" y="1"/>
                    <a:pt x="12730" y="123"/>
                    <a:pt x="11657" y="387"/>
                  </a:cubicBezTo>
                  <a:cubicBezTo>
                    <a:pt x="5525" y="1911"/>
                    <a:pt x="1286" y="7471"/>
                    <a:pt x="0" y="9340"/>
                  </a:cubicBezTo>
                  <a:cubicBezTo>
                    <a:pt x="762" y="9781"/>
                    <a:pt x="1751" y="10353"/>
                    <a:pt x="2775" y="10912"/>
                  </a:cubicBezTo>
                  <a:cubicBezTo>
                    <a:pt x="4238" y="8755"/>
                    <a:pt x="8749" y="2952"/>
                    <a:pt x="14668" y="2952"/>
                  </a:cubicBezTo>
                  <a:cubicBezTo>
                    <a:pt x="16167" y="2952"/>
                    <a:pt x="17755" y="3324"/>
                    <a:pt x="19408" y="4221"/>
                  </a:cubicBezTo>
                  <a:cubicBezTo>
                    <a:pt x="26004" y="7793"/>
                    <a:pt x="23575" y="17794"/>
                    <a:pt x="22753" y="20532"/>
                  </a:cubicBezTo>
                  <a:cubicBezTo>
                    <a:pt x="23777" y="20985"/>
                    <a:pt x="24777" y="21425"/>
                    <a:pt x="25563" y="21699"/>
                  </a:cubicBezTo>
                  <a:cubicBezTo>
                    <a:pt x="26492" y="18592"/>
                    <a:pt x="28183" y="11257"/>
                    <a:pt x="25706" y="6483"/>
                  </a:cubicBezTo>
                  <a:cubicBezTo>
                    <a:pt x="23796" y="2810"/>
                    <a:pt x="19679" y="1"/>
                    <a:pt x="1480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8" name="Google Shape;18;p30"/>
            <p:cNvSpPr/>
            <p:nvPr/>
          </p:nvSpPr>
          <p:spPr>
            <a:xfrm>
              <a:off x="5640092" y="225779"/>
              <a:ext cx="1213796" cy="790351"/>
            </a:xfrm>
            <a:custGeom>
              <a:avLst/>
              <a:gdLst/>
              <a:ahLst/>
              <a:cxnLst/>
              <a:rect l="l" t="t" r="r" b="b"/>
              <a:pathLst>
                <a:path w="37869" h="24658" extrusionOk="0">
                  <a:moveTo>
                    <a:pt x="16682" y="0"/>
                  </a:moveTo>
                  <a:cubicBezTo>
                    <a:pt x="6315" y="0"/>
                    <a:pt x="0" y="10284"/>
                    <a:pt x="1067" y="10965"/>
                  </a:cubicBezTo>
                  <a:cubicBezTo>
                    <a:pt x="1067" y="10965"/>
                    <a:pt x="1650" y="11311"/>
                    <a:pt x="2531" y="11834"/>
                  </a:cubicBezTo>
                  <a:cubicBezTo>
                    <a:pt x="3817" y="9965"/>
                    <a:pt x="8032" y="4405"/>
                    <a:pt x="14188" y="2881"/>
                  </a:cubicBezTo>
                  <a:cubicBezTo>
                    <a:pt x="15263" y="2617"/>
                    <a:pt x="16318" y="2494"/>
                    <a:pt x="17340" y="2494"/>
                  </a:cubicBezTo>
                  <a:cubicBezTo>
                    <a:pt x="22213" y="2494"/>
                    <a:pt x="26328" y="5296"/>
                    <a:pt x="28237" y="8977"/>
                  </a:cubicBezTo>
                  <a:cubicBezTo>
                    <a:pt x="30714" y="13763"/>
                    <a:pt x="29023" y="21086"/>
                    <a:pt x="28118" y="24229"/>
                  </a:cubicBezTo>
                  <a:cubicBezTo>
                    <a:pt x="28785" y="24479"/>
                    <a:pt x="29309" y="24646"/>
                    <a:pt x="29523" y="24658"/>
                  </a:cubicBezTo>
                  <a:cubicBezTo>
                    <a:pt x="29525" y="24658"/>
                    <a:pt x="29526" y="24658"/>
                    <a:pt x="29528" y="24658"/>
                  </a:cubicBezTo>
                  <a:cubicBezTo>
                    <a:pt x="30584" y="24658"/>
                    <a:pt x="37868" y="7573"/>
                    <a:pt x="23558" y="1476"/>
                  </a:cubicBezTo>
                  <a:cubicBezTo>
                    <a:pt x="21114" y="435"/>
                    <a:pt x="18812" y="0"/>
                    <a:pt x="1668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grpSp>
        <p:nvGrpSpPr>
          <p:cNvPr id="19" name="Google Shape;19;p30"/>
          <p:cNvGrpSpPr/>
          <p:nvPr/>
        </p:nvGrpSpPr>
        <p:grpSpPr>
          <a:xfrm rot="775931">
            <a:off x="-2674" y="-478027"/>
            <a:ext cx="2994542" cy="2297080"/>
            <a:chOff x="-22388" y="-12378"/>
            <a:chExt cx="2221316" cy="1278053"/>
          </a:xfrm>
        </p:grpSpPr>
        <p:sp>
          <p:nvSpPr>
            <p:cNvPr id="20" name="Google Shape;20;p30"/>
            <p:cNvSpPr/>
            <p:nvPr/>
          </p:nvSpPr>
          <p:spPr>
            <a:xfrm>
              <a:off x="-22388" y="-12378"/>
              <a:ext cx="1984082" cy="955677"/>
            </a:xfrm>
            <a:custGeom>
              <a:avLst/>
              <a:gdLst/>
              <a:ahLst/>
              <a:cxnLst/>
              <a:rect l="l" t="t" r="r" b="b"/>
              <a:pathLst>
                <a:path w="61901" h="29816" extrusionOk="0">
                  <a:moveTo>
                    <a:pt x="61901" y="0"/>
                  </a:moveTo>
                  <a:lnTo>
                    <a:pt x="61437" y="215"/>
                  </a:lnTo>
                  <a:cubicBezTo>
                    <a:pt x="60055" y="9335"/>
                    <a:pt x="47471" y="19836"/>
                    <a:pt x="30147" y="26111"/>
                  </a:cubicBezTo>
                  <a:cubicBezTo>
                    <a:pt x="23121" y="28653"/>
                    <a:pt x="17061" y="29392"/>
                    <a:pt x="12398" y="29392"/>
                  </a:cubicBezTo>
                  <a:cubicBezTo>
                    <a:pt x="10597" y="29392"/>
                    <a:pt x="9004" y="29282"/>
                    <a:pt x="7644" y="29123"/>
                  </a:cubicBezTo>
                  <a:cubicBezTo>
                    <a:pt x="4334" y="28742"/>
                    <a:pt x="1905" y="28016"/>
                    <a:pt x="548" y="27516"/>
                  </a:cubicBezTo>
                  <a:lnTo>
                    <a:pt x="0" y="27777"/>
                  </a:lnTo>
                  <a:cubicBezTo>
                    <a:pt x="1274" y="28254"/>
                    <a:pt x="3882" y="29099"/>
                    <a:pt x="7573" y="29540"/>
                  </a:cubicBezTo>
                  <a:cubicBezTo>
                    <a:pt x="8955" y="29703"/>
                    <a:pt x="10573" y="29816"/>
                    <a:pt x="12402" y="29816"/>
                  </a:cubicBezTo>
                  <a:cubicBezTo>
                    <a:pt x="17111" y="29816"/>
                    <a:pt x="23219" y="29067"/>
                    <a:pt x="30302" y="26503"/>
                  </a:cubicBezTo>
                  <a:cubicBezTo>
                    <a:pt x="31695" y="26003"/>
                    <a:pt x="33052" y="25468"/>
                    <a:pt x="34398" y="24920"/>
                  </a:cubicBezTo>
                  <a:cubicBezTo>
                    <a:pt x="41815" y="21824"/>
                    <a:pt x="48221" y="17979"/>
                    <a:pt x="53102" y="13680"/>
                  </a:cubicBezTo>
                  <a:cubicBezTo>
                    <a:pt x="58246" y="9144"/>
                    <a:pt x="61329" y="4322"/>
                    <a:pt x="6190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21" name="Google Shape;21;p30"/>
            <p:cNvSpPr/>
            <p:nvPr/>
          </p:nvSpPr>
          <p:spPr>
            <a:xfrm>
              <a:off x="49732" y="849730"/>
              <a:ext cx="449152" cy="415945"/>
            </a:xfrm>
            <a:custGeom>
              <a:avLst/>
              <a:gdLst/>
              <a:ahLst/>
              <a:cxnLst/>
              <a:rect l="l" t="t" r="r" b="b"/>
              <a:pathLst>
                <a:path w="14013" h="12977" extrusionOk="0">
                  <a:moveTo>
                    <a:pt x="2144" y="0"/>
                  </a:moveTo>
                  <a:lnTo>
                    <a:pt x="2144" y="0"/>
                  </a:lnTo>
                  <a:cubicBezTo>
                    <a:pt x="1" y="560"/>
                    <a:pt x="2918" y="11930"/>
                    <a:pt x="5478" y="12919"/>
                  </a:cubicBezTo>
                  <a:cubicBezTo>
                    <a:pt x="5578" y="12957"/>
                    <a:pt x="5684" y="12976"/>
                    <a:pt x="5794" y="12976"/>
                  </a:cubicBezTo>
                  <a:cubicBezTo>
                    <a:pt x="8500" y="12976"/>
                    <a:pt x="14013" y="1801"/>
                    <a:pt x="12228" y="1001"/>
                  </a:cubicBezTo>
                  <a:cubicBezTo>
                    <a:pt x="10383" y="167"/>
                    <a:pt x="2145" y="0"/>
                    <a:pt x="214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22" name="Google Shape;22;p30"/>
            <p:cNvSpPr/>
            <p:nvPr/>
          </p:nvSpPr>
          <p:spPr>
            <a:xfrm>
              <a:off x="513415" y="801105"/>
              <a:ext cx="442773" cy="430305"/>
            </a:xfrm>
            <a:custGeom>
              <a:avLst/>
              <a:gdLst/>
              <a:ahLst/>
              <a:cxnLst/>
              <a:rect l="l" t="t" r="r" b="b"/>
              <a:pathLst>
                <a:path w="13814" h="13425" extrusionOk="0">
                  <a:moveTo>
                    <a:pt x="11467" y="0"/>
                  </a:moveTo>
                  <a:cubicBezTo>
                    <a:pt x="9030" y="0"/>
                    <a:pt x="1870" y="2125"/>
                    <a:pt x="1870" y="2125"/>
                  </a:cubicBezTo>
                  <a:cubicBezTo>
                    <a:pt x="1" y="3315"/>
                    <a:pt x="6252" y="13257"/>
                    <a:pt x="8990" y="13424"/>
                  </a:cubicBezTo>
                  <a:cubicBezTo>
                    <a:pt x="9004" y="13424"/>
                    <a:pt x="9019" y="13425"/>
                    <a:pt x="9033" y="13425"/>
                  </a:cubicBezTo>
                  <a:cubicBezTo>
                    <a:pt x="11727" y="13425"/>
                    <a:pt x="13813" y="254"/>
                    <a:pt x="11800" y="17"/>
                  </a:cubicBezTo>
                  <a:cubicBezTo>
                    <a:pt x="11702" y="6"/>
                    <a:pt x="11591" y="0"/>
                    <a:pt x="11467"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23" name="Google Shape;23;p30"/>
            <p:cNvSpPr/>
            <p:nvPr/>
          </p:nvSpPr>
          <p:spPr>
            <a:xfrm>
              <a:off x="950142" y="621093"/>
              <a:ext cx="423926" cy="439183"/>
            </a:xfrm>
            <a:custGeom>
              <a:avLst/>
              <a:gdLst/>
              <a:ahLst/>
              <a:cxnLst/>
              <a:rect l="l" t="t" r="r" b="b"/>
              <a:pathLst>
                <a:path w="13226" h="13702" extrusionOk="0">
                  <a:moveTo>
                    <a:pt x="11069" y="1"/>
                  </a:moveTo>
                  <a:cubicBezTo>
                    <a:pt x="11061" y="1"/>
                    <a:pt x="11053" y="1"/>
                    <a:pt x="11045" y="2"/>
                  </a:cubicBezTo>
                  <a:cubicBezTo>
                    <a:pt x="9021" y="109"/>
                    <a:pt x="1628" y="3752"/>
                    <a:pt x="1628" y="3752"/>
                  </a:cubicBezTo>
                  <a:cubicBezTo>
                    <a:pt x="0" y="5215"/>
                    <a:pt x="7559" y="13701"/>
                    <a:pt x="10382" y="13701"/>
                  </a:cubicBezTo>
                  <a:cubicBezTo>
                    <a:pt x="10430" y="13701"/>
                    <a:pt x="10476" y="13699"/>
                    <a:pt x="10522" y="13694"/>
                  </a:cubicBezTo>
                  <a:cubicBezTo>
                    <a:pt x="13225" y="13397"/>
                    <a:pt x="13071" y="1"/>
                    <a:pt x="1106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24" name="Google Shape;24;p30"/>
            <p:cNvSpPr/>
            <p:nvPr/>
          </p:nvSpPr>
          <p:spPr>
            <a:xfrm>
              <a:off x="1348790" y="385469"/>
              <a:ext cx="479473" cy="428542"/>
            </a:xfrm>
            <a:custGeom>
              <a:avLst/>
              <a:gdLst/>
              <a:ahLst/>
              <a:cxnLst/>
              <a:rect l="l" t="t" r="r" b="b"/>
              <a:pathLst>
                <a:path w="14959" h="13370" extrusionOk="0">
                  <a:moveTo>
                    <a:pt x="9046" y="1"/>
                  </a:moveTo>
                  <a:cubicBezTo>
                    <a:pt x="8990" y="1"/>
                    <a:pt x="8936" y="10"/>
                    <a:pt x="8884" y="30"/>
                  </a:cubicBezTo>
                  <a:cubicBezTo>
                    <a:pt x="6979" y="745"/>
                    <a:pt x="1037" y="6460"/>
                    <a:pt x="1037" y="6460"/>
                  </a:cubicBezTo>
                  <a:cubicBezTo>
                    <a:pt x="1" y="8205"/>
                    <a:pt x="8412" y="13370"/>
                    <a:pt x="11750" y="13370"/>
                  </a:cubicBezTo>
                  <a:cubicBezTo>
                    <a:pt x="12055" y="13370"/>
                    <a:pt x="12318" y="13327"/>
                    <a:pt x="12527" y="13234"/>
                  </a:cubicBezTo>
                  <a:cubicBezTo>
                    <a:pt x="14958" y="12157"/>
                    <a:pt x="11017" y="1"/>
                    <a:pt x="904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25" name="Google Shape;25;p30"/>
            <p:cNvSpPr/>
            <p:nvPr/>
          </p:nvSpPr>
          <p:spPr>
            <a:xfrm>
              <a:off x="1708589" y="60095"/>
              <a:ext cx="490339" cy="388508"/>
            </a:xfrm>
            <a:custGeom>
              <a:avLst/>
              <a:gdLst/>
              <a:ahLst/>
              <a:cxnLst/>
              <a:rect l="l" t="t" r="r" b="b"/>
              <a:pathLst>
                <a:path w="15298" h="12121" extrusionOk="0">
                  <a:moveTo>
                    <a:pt x="6058" y="1"/>
                  </a:moveTo>
                  <a:cubicBezTo>
                    <a:pt x="5930" y="1"/>
                    <a:pt x="5820" y="35"/>
                    <a:pt x="5731" y="109"/>
                  </a:cubicBezTo>
                  <a:cubicBezTo>
                    <a:pt x="4159" y="1406"/>
                    <a:pt x="349" y="8705"/>
                    <a:pt x="349" y="8705"/>
                  </a:cubicBezTo>
                  <a:cubicBezTo>
                    <a:pt x="0" y="10342"/>
                    <a:pt x="6408" y="12120"/>
                    <a:pt x="10469" y="12120"/>
                  </a:cubicBezTo>
                  <a:cubicBezTo>
                    <a:pt x="11812" y="12120"/>
                    <a:pt x="12898" y="11926"/>
                    <a:pt x="13399" y="11467"/>
                  </a:cubicBezTo>
                  <a:cubicBezTo>
                    <a:pt x="15297" y="9726"/>
                    <a:pt x="8195" y="1"/>
                    <a:pt x="605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sp>
        <p:nvSpPr>
          <p:cNvPr id="26" name="Google Shape;26;p30"/>
          <p:cNvSpPr/>
          <p:nvPr/>
        </p:nvSpPr>
        <p:spPr>
          <a:xfrm>
            <a:off x="392840" y="3932967"/>
            <a:ext cx="93145" cy="142612"/>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00" tIns="91400" rIns="91400" bIns="914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27" name="Google Shape;27;p30"/>
          <p:cNvSpPr/>
          <p:nvPr/>
        </p:nvSpPr>
        <p:spPr>
          <a:xfrm>
            <a:off x="7162424" y="6082415"/>
            <a:ext cx="124043" cy="189452"/>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00" tIns="91400" rIns="91400" bIns="914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28" name="Google Shape;28;p30"/>
          <p:cNvSpPr/>
          <p:nvPr/>
        </p:nvSpPr>
        <p:spPr>
          <a:xfrm>
            <a:off x="8600477" y="3243108"/>
            <a:ext cx="124043" cy="188981"/>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00" tIns="91400" rIns="91400" bIns="914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29" name="Google Shape;29;p30"/>
          <p:cNvSpPr/>
          <p:nvPr/>
        </p:nvSpPr>
        <p:spPr>
          <a:xfrm>
            <a:off x="7225685" y="5181772"/>
            <a:ext cx="124043" cy="188981"/>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00" tIns="91400" rIns="91400" bIns="914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30" name="Google Shape;30;p30"/>
          <p:cNvSpPr/>
          <p:nvPr/>
        </p:nvSpPr>
        <p:spPr>
          <a:xfrm>
            <a:off x="7950915" y="2956245"/>
            <a:ext cx="151480" cy="145091"/>
          </a:xfrm>
          <a:custGeom>
            <a:avLst/>
            <a:gdLst/>
            <a:ahLst/>
            <a:cxnLst/>
            <a:rect l="l" t="t" r="r" b="b"/>
            <a:pathLst>
              <a:path w="4726" h="3395" extrusionOk="0">
                <a:moveTo>
                  <a:pt x="3277" y="1"/>
                </a:moveTo>
                <a:cubicBezTo>
                  <a:pt x="2472" y="1"/>
                  <a:pt x="2382" y="1287"/>
                  <a:pt x="2382" y="1287"/>
                </a:cubicBezTo>
                <a:cubicBezTo>
                  <a:pt x="2340" y="970"/>
                  <a:pt x="1816" y="305"/>
                  <a:pt x="1298" y="305"/>
                </a:cubicBezTo>
                <a:cubicBezTo>
                  <a:pt x="1078" y="305"/>
                  <a:pt x="860" y="424"/>
                  <a:pt x="679" y="740"/>
                </a:cubicBezTo>
                <a:cubicBezTo>
                  <a:pt x="1" y="1907"/>
                  <a:pt x="1775" y="3181"/>
                  <a:pt x="1775" y="3181"/>
                </a:cubicBezTo>
                <a:cubicBezTo>
                  <a:pt x="1947" y="3329"/>
                  <a:pt x="2128" y="3395"/>
                  <a:pt x="2309" y="3395"/>
                </a:cubicBezTo>
                <a:cubicBezTo>
                  <a:pt x="3506" y="3395"/>
                  <a:pt x="4725" y="552"/>
                  <a:pt x="3691" y="97"/>
                </a:cubicBezTo>
                <a:cubicBezTo>
                  <a:pt x="3536" y="30"/>
                  <a:pt x="3399" y="1"/>
                  <a:pt x="3277" y="1"/>
                </a:cubicBezTo>
                <a:close/>
              </a:path>
            </a:pathLst>
          </a:custGeom>
          <a:solidFill>
            <a:schemeClr val="accent1"/>
          </a:solidFill>
          <a:ln>
            <a:noFill/>
          </a:ln>
        </p:spPr>
        <p:txBody>
          <a:bodyPr spcFirstLastPara="1" wrap="square" lIns="91400" tIns="91400" rIns="91400" bIns="914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31" name="Google Shape;31;p30"/>
          <p:cNvSpPr/>
          <p:nvPr/>
        </p:nvSpPr>
        <p:spPr>
          <a:xfrm>
            <a:off x="8404574" y="2191547"/>
            <a:ext cx="124043" cy="189452"/>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00" tIns="91400" rIns="91400" bIns="914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32" name="Google Shape;32;p30"/>
          <p:cNvSpPr/>
          <p:nvPr/>
        </p:nvSpPr>
        <p:spPr>
          <a:xfrm>
            <a:off x="7588374" y="1822114"/>
            <a:ext cx="124043" cy="189452"/>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00" tIns="91400" rIns="91400" bIns="914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nvGrpSpPr>
          <p:cNvPr id="33" name="Google Shape;33;p30"/>
          <p:cNvGrpSpPr/>
          <p:nvPr/>
        </p:nvGrpSpPr>
        <p:grpSpPr>
          <a:xfrm rot="9621805">
            <a:off x="4319118" y="5354717"/>
            <a:ext cx="578326" cy="739931"/>
            <a:chOff x="16870550" y="-1013100"/>
            <a:chExt cx="417325" cy="306025"/>
          </a:xfrm>
        </p:grpSpPr>
        <p:sp>
          <p:nvSpPr>
            <p:cNvPr id="34" name="Google Shape;34;p30"/>
            <p:cNvSpPr/>
            <p:nvPr/>
          </p:nvSpPr>
          <p:spPr>
            <a:xfrm>
              <a:off x="17034250" y="-1013100"/>
              <a:ext cx="120000" cy="306025"/>
            </a:xfrm>
            <a:custGeom>
              <a:avLst/>
              <a:gdLst/>
              <a:ahLst/>
              <a:cxnLst/>
              <a:rect l="l" t="t" r="r" b="b"/>
              <a:pathLst>
                <a:path w="4800" h="12241" extrusionOk="0">
                  <a:moveTo>
                    <a:pt x="2537" y="1"/>
                  </a:moveTo>
                  <a:cubicBezTo>
                    <a:pt x="2406" y="1"/>
                    <a:pt x="2263" y="37"/>
                    <a:pt x="2144" y="84"/>
                  </a:cubicBezTo>
                  <a:cubicBezTo>
                    <a:pt x="1882" y="168"/>
                    <a:pt x="1668" y="346"/>
                    <a:pt x="1465" y="584"/>
                  </a:cubicBezTo>
                  <a:cubicBezTo>
                    <a:pt x="1275" y="822"/>
                    <a:pt x="1108" y="1120"/>
                    <a:pt x="965" y="1489"/>
                  </a:cubicBezTo>
                  <a:cubicBezTo>
                    <a:pt x="811" y="1846"/>
                    <a:pt x="680" y="2251"/>
                    <a:pt x="572" y="2716"/>
                  </a:cubicBezTo>
                  <a:cubicBezTo>
                    <a:pt x="310" y="3799"/>
                    <a:pt x="191" y="4882"/>
                    <a:pt x="132" y="5716"/>
                  </a:cubicBezTo>
                  <a:cubicBezTo>
                    <a:pt x="37" y="6704"/>
                    <a:pt x="1" y="7716"/>
                    <a:pt x="1" y="8835"/>
                  </a:cubicBezTo>
                  <a:cubicBezTo>
                    <a:pt x="1" y="9526"/>
                    <a:pt x="1" y="10216"/>
                    <a:pt x="25" y="10859"/>
                  </a:cubicBezTo>
                  <a:cubicBezTo>
                    <a:pt x="37" y="11109"/>
                    <a:pt x="60" y="11359"/>
                    <a:pt x="72" y="11598"/>
                  </a:cubicBezTo>
                  <a:lnTo>
                    <a:pt x="120" y="12086"/>
                  </a:lnTo>
                  <a:cubicBezTo>
                    <a:pt x="120" y="12121"/>
                    <a:pt x="132" y="12169"/>
                    <a:pt x="156" y="12193"/>
                  </a:cubicBezTo>
                  <a:cubicBezTo>
                    <a:pt x="180" y="12205"/>
                    <a:pt x="203" y="12229"/>
                    <a:pt x="239" y="12241"/>
                  </a:cubicBezTo>
                  <a:cubicBezTo>
                    <a:pt x="358" y="12110"/>
                    <a:pt x="453" y="11967"/>
                    <a:pt x="561" y="11836"/>
                  </a:cubicBezTo>
                  <a:cubicBezTo>
                    <a:pt x="858" y="11359"/>
                    <a:pt x="1192" y="10883"/>
                    <a:pt x="1489" y="10455"/>
                  </a:cubicBezTo>
                  <a:lnTo>
                    <a:pt x="1513" y="10395"/>
                  </a:lnTo>
                  <a:cubicBezTo>
                    <a:pt x="1858" y="9883"/>
                    <a:pt x="2227" y="9347"/>
                    <a:pt x="2573" y="8812"/>
                  </a:cubicBezTo>
                  <a:cubicBezTo>
                    <a:pt x="3037" y="7978"/>
                    <a:pt x="3704" y="6716"/>
                    <a:pt x="4204" y="5347"/>
                  </a:cubicBezTo>
                  <a:cubicBezTo>
                    <a:pt x="4466" y="4680"/>
                    <a:pt x="4621" y="4073"/>
                    <a:pt x="4716" y="3489"/>
                  </a:cubicBezTo>
                  <a:cubicBezTo>
                    <a:pt x="4799" y="2858"/>
                    <a:pt x="4799" y="2346"/>
                    <a:pt x="4680" y="1870"/>
                  </a:cubicBezTo>
                  <a:cubicBezTo>
                    <a:pt x="4621" y="1632"/>
                    <a:pt x="4537" y="1406"/>
                    <a:pt x="4418" y="1180"/>
                  </a:cubicBezTo>
                  <a:cubicBezTo>
                    <a:pt x="4299" y="989"/>
                    <a:pt x="4144" y="799"/>
                    <a:pt x="3954" y="632"/>
                  </a:cubicBezTo>
                  <a:cubicBezTo>
                    <a:pt x="3609" y="322"/>
                    <a:pt x="3299" y="144"/>
                    <a:pt x="2989" y="37"/>
                  </a:cubicBezTo>
                  <a:cubicBezTo>
                    <a:pt x="2811" y="25"/>
                    <a:pt x="2680" y="1"/>
                    <a:pt x="253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35" name="Google Shape;35;p30"/>
            <p:cNvSpPr/>
            <p:nvPr/>
          </p:nvSpPr>
          <p:spPr>
            <a:xfrm>
              <a:off x="16870550" y="-949975"/>
              <a:ext cx="67600" cy="180700"/>
            </a:xfrm>
            <a:custGeom>
              <a:avLst/>
              <a:gdLst/>
              <a:ahLst/>
              <a:cxnLst/>
              <a:rect l="l" t="t" r="r" b="b"/>
              <a:pathLst>
                <a:path w="2704" h="7228" extrusionOk="0">
                  <a:moveTo>
                    <a:pt x="929" y="0"/>
                  </a:moveTo>
                  <a:cubicBezTo>
                    <a:pt x="893" y="0"/>
                    <a:pt x="858" y="0"/>
                    <a:pt x="810" y="12"/>
                  </a:cubicBezTo>
                  <a:cubicBezTo>
                    <a:pt x="715" y="24"/>
                    <a:pt x="608" y="71"/>
                    <a:pt x="512" y="143"/>
                  </a:cubicBezTo>
                  <a:cubicBezTo>
                    <a:pt x="441" y="202"/>
                    <a:pt x="370" y="298"/>
                    <a:pt x="298" y="417"/>
                  </a:cubicBezTo>
                  <a:cubicBezTo>
                    <a:pt x="239" y="512"/>
                    <a:pt x="191" y="631"/>
                    <a:pt x="143" y="786"/>
                  </a:cubicBezTo>
                  <a:cubicBezTo>
                    <a:pt x="96" y="953"/>
                    <a:pt x="72" y="1131"/>
                    <a:pt x="48" y="1226"/>
                  </a:cubicBezTo>
                  <a:cubicBezTo>
                    <a:pt x="12" y="1548"/>
                    <a:pt x="0" y="1869"/>
                    <a:pt x="12" y="2286"/>
                  </a:cubicBezTo>
                  <a:cubicBezTo>
                    <a:pt x="24" y="2548"/>
                    <a:pt x="48" y="2798"/>
                    <a:pt x="96" y="3048"/>
                  </a:cubicBezTo>
                  <a:cubicBezTo>
                    <a:pt x="167" y="3334"/>
                    <a:pt x="262" y="3584"/>
                    <a:pt x="346" y="3822"/>
                  </a:cubicBezTo>
                  <a:cubicBezTo>
                    <a:pt x="465" y="4120"/>
                    <a:pt x="608" y="4405"/>
                    <a:pt x="751" y="4667"/>
                  </a:cubicBezTo>
                  <a:cubicBezTo>
                    <a:pt x="1036" y="5191"/>
                    <a:pt x="1394" y="5727"/>
                    <a:pt x="1870" y="6358"/>
                  </a:cubicBezTo>
                  <a:cubicBezTo>
                    <a:pt x="2096" y="6656"/>
                    <a:pt x="2334" y="6929"/>
                    <a:pt x="2548" y="7227"/>
                  </a:cubicBezTo>
                  <a:cubicBezTo>
                    <a:pt x="2584" y="6977"/>
                    <a:pt x="2596" y="6751"/>
                    <a:pt x="2608" y="6513"/>
                  </a:cubicBezTo>
                  <a:lnTo>
                    <a:pt x="2656" y="5620"/>
                  </a:lnTo>
                  <a:cubicBezTo>
                    <a:pt x="2703" y="4798"/>
                    <a:pt x="2703" y="4131"/>
                    <a:pt x="2691" y="3524"/>
                  </a:cubicBezTo>
                  <a:cubicBezTo>
                    <a:pt x="2667" y="3131"/>
                    <a:pt x="2644" y="2810"/>
                    <a:pt x="2596" y="2477"/>
                  </a:cubicBezTo>
                  <a:cubicBezTo>
                    <a:pt x="2548" y="2143"/>
                    <a:pt x="2489" y="1822"/>
                    <a:pt x="2417" y="1560"/>
                  </a:cubicBezTo>
                  <a:cubicBezTo>
                    <a:pt x="2346" y="1274"/>
                    <a:pt x="2239" y="1024"/>
                    <a:pt x="2108" y="798"/>
                  </a:cubicBezTo>
                  <a:cubicBezTo>
                    <a:pt x="2060" y="714"/>
                    <a:pt x="1989" y="619"/>
                    <a:pt x="1917" y="512"/>
                  </a:cubicBezTo>
                  <a:cubicBezTo>
                    <a:pt x="1822" y="417"/>
                    <a:pt x="1715" y="321"/>
                    <a:pt x="1620" y="250"/>
                  </a:cubicBezTo>
                  <a:cubicBezTo>
                    <a:pt x="1477" y="143"/>
                    <a:pt x="1334" y="71"/>
                    <a:pt x="1167" y="24"/>
                  </a:cubicBezTo>
                  <a:cubicBezTo>
                    <a:pt x="1096" y="12"/>
                    <a:pt x="1024" y="0"/>
                    <a:pt x="92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36" name="Google Shape;36;p30"/>
            <p:cNvSpPr/>
            <p:nvPr/>
          </p:nvSpPr>
          <p:spPr>
            <a:xfrm>
              <a:off x="17136950" y="-883025"/>
              <a:ext cx="150925" cy="167025"/>
            </a:xfrm>
            <a:custGeom>
              <a:avLst/>
              <a:gdLst/>
              <a:ahLst/>
              <a:cxnLst/>
              <a:rect l="l" t="t" r="r" b="b"/>
              <a:pathLst>
                <a:path w="6037" h="6681" extrusionOk="0">
                  <a:moveTo>
                    <a:pt x="5204" y="1"/>
                  </a:moveTo>
                  <a:cubicBezTo>
                    <a:pt x="5073" y="13"/>
                    <a:pt x="4954" y="60"/>
                    <a:pt x="4787" y="132"/>
                  </a:cubicBezTo>
                  <a:cubicBezTo>
                    <a:pt x="4620" y="203"/>
                    <a:pt x="4477" y="310"/>
                    <a:pt x="4358" y="394"/>
                  </a:cubicBezTo>
                  <a:cubicBezTo>
                    <a:pt x="4049" y="632"/>
                    <a:pt x="3751" y="918"/>
                    <a:pt x="3370" y="1311"/>
                  </a:cubicBezTo>
                  <a:cubicBezTo>
                    <a:pt x="3060" y="1656"/>
                    <a:pt x="2751" y="2025"/>
                    <a:pt x="2382" y="2477"/>
                  </a:cubicBezTo>
                  <a:cubicBezTo>
                    <a:pt x="1703" y="3430"/>
                    <a:pt x="929" y="4561"/>
                    <a:pt x="334" y="5835"/>
                  </a:cubicBezTo>
                  <a:cubicBezTo>
                    <a:pt x="203" y="6109"/>
                    <a:pt x="84" y="6383"/>
                    <a:pt x="1" y="6621"/>
                  </a:cubicBezTo>
                  <a:cubicBezTo>
                    <a:pt x="12" y="6645"/>
                    <a:pt x="12" y="6668"/>
                    <a:pt x="24" y="6680"/>
                  </a:cubicBezTo>
                  <a:cubicBezTo>
                    <a:pt x="370" y="6526"/>
                    <a:pt x="691" y="6395"/>
                    <a:pt x="1013" y="6252"/>
                  </a:cubicBezTo>
                  <a:cubicBezTo>
                    <a:pt x="1263" y="6097"/>
                    <a:pt x="1513" y="5954"/>
                    <a:pt x="1751" y="5799"/>
                  </a:cubicBezTo>
                  <a:cubicBezTo>
                    <a:pt x="2453" y="5371"/>
                    <a:pt x="3060" y="4966"/>
                    <a:pt x="3596" y="4549"/>
                  </a:cubicBezTo>
                  <a:cubicBezTo>
                    <a:pt x="4287" y="4037"/>
                    <a:pt x="4799" y="3573"/>
                    <a:pt x="5204" y="3108"/>
                  </a:cubicBezTo>
                  <a:cubicBezTo>
                    <a:pt x="5430" y="2847"/>
                    <a:pt x="5608" y="2585"/>
                    <a:pt x="5739" y="2335"/>
                  </a:cubicBezTo>
                  <a:cubicBezTo>
                    <a:pt x="5799" y="2227"/>
                    <a:pt x="5847" y="2108"/>
                    <a:pt x="5906" y="1954"/>
                  </a:cubicBezTo>
                  <a:cubicBezTo>
                    <a:pt x="5954" y="1823"/>
                    <a:pt x="5978" y="1692"/>
                    <a:pt x="6013" y="1549"/>
                  </a:cubicBezTo>
                  <a:cubicBezTo>
                    <a:pt x="6025" y="1418"/>
                    <a:pt x="6037" y="1299"/>
                    <a:pt x="6025" y="1156"/>
                  </a:cubicBezTo>
                  <a:cubicBezTo>
                    <a:pt x="6025" y="1037"/>
                    <a:pt x="6013" y="918"/>
                    <a:pt x="5978" y="799"/>
                  </a:cubicBezTo>
                  <a:cubicBezTo>
                    <a:pt x="5954" y="620"/>
                    <a:pt x="5894" y="465"/>
                    <a:pt x="5811" y="322"/>
                  </a:cubicBezTo>
                  <a:cubicBezTo>
                    <a:pt x="5739" y="203"/>
                    <a:pt x="5656" y="108"/>
                    <a:pt x="5537" y="49"/>
                  </a:cubicBezTo>
                  <a:cubicBezTo>
                    <a:pt x="5489" y="13"/>
                    <a:pt x="5382" y="1"/>
                    <a:pt x="527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sp>
        <p:nvSpPr>
          <p:cNvPr id="37" name="Google Shape;37;p30"/>
          <p:cNvSpPr txBox="1">
            <a:spLocks noGrp="1"/>
          </p:cNvSpPr>
          <p:nvPr>
            <p:ph type="ctrTitle"/>
          </p:nvPr>
        </p:nvSpPr>
        <p:spPr>
          <a:xfrm>
            <a:off x="1818300" y="2177867"/>
            <a:ext cx="5507400" cy="1711600"/>
          </a:xfrm>
          <a:prstGeom prst="rect">
            <a:avLst/>
          </a:prstGeom>
          <a:noFill/>
          <a:ln>
            <a:noFill/>
          </a:ln>
        </p:spPr>
        <p:txBody>
          <a:bodyPr spcFirstLastPara="1" wrap="square" lIns="91400" tIns="91400" rIns="91400" bIns="91400" anchor="t" anchorCtr="0">
            <a:noAutofit/>
          </a:bodyPr>
          <a:lstStyle>
            <a:lvl1pPr lvl="0" algn="ctr">
              <a:lnSpc>
                <a:spcPct val="100000"/>
              </a:lnSpc>
              <a:spcBef>
                <a:spcPts val="0"/>
              </a:spcBef>
              <a:spcAft>
                <a:spcPts val="0"/>
              </a:spcAft>
              <a:buClr>
                <a:srgbClr val="786992"/>
              </a:buClr>
              <a:buSzPts val="4500"/>
              <a:buNone/>
              <a:defRPr sz="4500">
                <a:solidFill>
                  <a:srgbClr val="786992"/>
                </a:solidFill>
              </a:defRPr>
            </a:lvl1pPr>
            <a:lvl2pPr lvl="1" algn="ctr">
              <a:lnSpc>
                <a:spcPct val="100000"/>
              </a:lnSpc>
              <a:spcBef>
                <a:spcPts val="0"/>
              </a:spcBef>
              <a:spcAft>
                <a:spcPts val="0"/>
              </a:spcAft>
              <a:buClr>
                <a:srgbClr val="786992"/>
              </a:buClr>
              <a:buSzPts val="4500"/>
              <a:buNone/>
              <a:defRPr sz="4500">
                <a:solidFill>
                  <a:srgbClr val="786992"/>
                </a:solidFill>
              </a:defRPr>
            </a:lvl2pPr>
            <a:lvl3pPr lvl="2" algn="ctr">
              <a:lnSpc>
                <a:spcPct val="100000"/>
              </a:lnSpc>
              <a:spcBef>
                <a:spcPts val="0"/>
              </a:spcBef>
              <a:spcAft>
                <a:spcPts val="0"/>
              </a:spcAft>
              <a:buClr>
                <a:srgbClr val="786992"/>
              </a:buClr>
              <a:buSzPts val="4500"/>
              <a:buNone/>
              <a:defRPr sz="4500">
                <a:solidFill>
                  <a:srgbClr val="786992"/>
                </a:solidFill>
              </a:defRPr>
            </a:lvl3pPr>
            <a:lvl4pPr lvl="3" algn="ctr">
              <a:lnSpc>
                <a:spcPct val="100000"/>
              </a:lnSpc>
              <a:spcBef>
                <a:spcPts val="0"/>
              </a:spcBef>
              <a:spcAft>
                <a:spcPts val="0"/>
              </a:spcAft>
              <a:buClr>
                <a:srgbClr val="786992"/>
              </a:buClr>
              <a:buSzPts val="4500"/>
              <a:buNone/>
              <a:defRPr sz="4500">
                <a:solidFill>
                  <a:srgbClr val="786992"/>
                </a:solidFill>
              </a:defRPr>
            </a:lvl4pPr>
            <a:lvl5pPr lvl="4" algn="ctr">
              <a:lnSpc>
                <a:spcPct val="100000"/>
              </a:lnSpc>
              <a:spcBef>
                <a:spcPts val="0"/>
              </a:spcBef>
              <a:spcAft>
                <a:spcPts val="0"/>
              </a:spcAft>
              <a:buClr>
                <a:srgbClr val="786992"/>
              </a:buClr>
              <a:buSzPts val="4500"/>
              <a:buNone/>
              <a:defRPr sz="4500">
                <a:solidFill>
                  <a:srgbClr val="786992"/>
                </a:solidFill>
              </a:defRPr>
            </a:lvl5pPr>
            <a:lvl6pPr lvl="5" algn="ctr">
              <a:lnSpc>
                <a:spcPct val="100000"/>
              </a:lnSpc>
              <a:spcBef>
                <a:spcPts val="0"/>
              </a:spcBef>
              <a:spcAft>
                <a:spcPts val="0"/>
              </a:spcAft>
              <a:buClr>
                <a:srgbClr val="786992"/>
              </a:buClr>
              <a:buSzPts val="4500"/>
              <a:buNone/>
              <a:defRPr sz="4500">
                <a:solidFill>
                  <a:srgbClr val="786992"/>
                </a:solidFill>
              </a:defRPr>
            </a:lvl6pPr>
            <a:lvl7pPr lvl="6" algn="ctr">
              <a:lnSpc>
                <a:spcPct val="100000"/>
              </a:lnSpc>
              <a:spcBef>
                <a:spcPts val="0"/>
              </a:spcBef>
              <a:spcAft>
                <a:spcPts val="0"/>
              </a:spcAft>
              <a:buClr>
                <a:srgbClr val="786992"/>
              </a:buClr>
              <a:buSzPts val="4500"/>
              <a:buNone/>
              <a:defRPr sz="4500">
                <a:solidFill>
                  <a:srgbClr val="786992"/>
                </a:solidFill>
              </a:defRPr>
            </a:lvl7pPr>
            <a:lvl8pPr lvl="7" algn="ctr">
              <a:lnSpc>
                <a:spcPct val="100000"/>
              </a:lnSpc>
              <a:spcBef>
                <a:spcPts val="0"/>
              </a:spcBef>
              <a:spcAft>
                <a:spcPts val="0"/>
              </a:spcAft>
              <a:buClr>
                <a:srgbClr val="786992"/>
              </a:buClr>
              <a:buSzPts val="4500"/>
              <a:buNone/>
              <a:defRPr sz="4500">
                <a:solidFill>
                  <a:srgbClr val="786992"/>
                </a:solidFill>
              </a:defRPr>
            </a:lvl8pPr>
            <a:lvl9pPr lvl="8" algn="ctr">
              <a:lnSpc>
                <a:spcPct val="100000"/>
              </a:lnSpc>
              <a:spcBef>
                <a:spcPts val="0"/>
              </a:spcBef>
              <a:spcAft>
                <a:spcPts val="0"/>
              </a:spcAft>
              <a:buClr>
                <a:srgbClr val="786992"/>
              </a:buClr>
              <a:buSzPts val="4500"/>
              <a:buNone/>
              <a:defRPr sz="4500">
                <a:solidFill>
                  <a:srgbClr val="786992"/>
                </a:solidFill>
              </a:defRPr>
            </a:lvl9pPr>
          </a:lstStyle>
          <a:p>
            <a:endParaRPr/>
          </a:p>
        </p:txBody>
      </p:sp>
      <p:sp>
        <p:nvSpPr>
          <p:cNvPr id="38" name="Google Shape;38;p30"/>
          <p:cNvSpPr txBox="1">
            <a:spLocks noGrp="1"/>
          </p:cNvSpPr>
          <p:nvPr>
            <p:ph type="subTitle" idx="1"/>
          </p:nvPr>
        </p:nvSpPr>
        <p:spPr>
          <a:xfrm>
            <a:off x="2033400" y="4088933"/>
            <a:ext cx="5077200" cy="710800"/>
          </a:xfrm>
          <a:prstGeom prst="rect">
            <a:avLst/>
          </a:prstGeom>
          <a:noFill/>
          <a:ln>
            <a:noFill/>
          </a:ln>
        </p:spPr>
        <p:txBody>
          <a:bodyPr spcFirstLastPara="1" wrap="square" lIns="91400" tIns="91400" rIns="91400" bIns="91400"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grpSp>
        <p:nvGrpSpPr>
          <p:cNvPr id="39" name="Google Shape;39;p30"/>
          <p:cNvGrpSpPr/>
          <p:nvPr/>
        </p:nvGrpSpPr>
        <p:grpSpPr>
          <a:xfrm rot="-775931" flipH="1">
            <a:off x="6224701" y="-478027"/>
            <a:ext cx="2994542" cy="2297080"/>
            <a:chOff x="-22388" y="-12378"/>
            <a:chExt cx="2221316" cy="1278053"/>
          </a:xfrm>
        </p:grpSpPr>
        <p:sp>
          <p:nvSpPr>
            <p:cNvPr id="40" name="Google Shape;40;p30"/>
            <p:cNvSpPr/>
            <p:nvPr/>
          </p:nvSpPr>
          <p:spPr>
            <a:xfrm>
              <a:off x="-22388" y="-12378"/>
              <a:ext cx="1984082" cy="955677"/>
            </a:xfrm>
            <a:custGeom>
              <a:avLst/>
              <a:gdLst/>
              <a:ahLst/>
              <a:cxnLst/>
              <a:rect l="l" t="t" r="r" b="b"/>
              <a:pathLst>
                <a:path w="61901" h="29816" extrusionOk="0">
                  <a:moveTo>
                    <a:pt x="61901" y="0"/>
                  </a:moveTo>
                  <a:lnTo>
                    <a:pt x="61437" y="215"/>
                  </a:lnTo>
                  <a:cubicBezTo>
                    <a:pt x="60055" y="9335"/>
                    <a:pt x="47471" y="19836"/>
                    <a:pt x="30147" y="26111"/>
                  </a:cubicBezTo>
                  <a:cubicBezTo>
                    <a:pt x="23121" y="28653"/>
                    <a:pt x="17061" y="29392"/>
                    <a:pt x="12398" y="29392"/>
                  </a:cubicBezTo>
                  <a:cubicBezTo>
                    <a:pt x="10597" y="29392"/>
                    <a:pt x="9004" y="29282"/>
                    <a:pt x="7644" y="29123"/>
                  </a:cubicBezTo>
                  <a:cubicBezTo>
                    <a:pt x="4334" y="28742"/>
                    <a:pt x="1905" y="28016"/>
                    <a:pt x="548" y="27516"/>
                  </a:cubicBezTo>
                  <a:lnTo>
                    <a:pt x="0" y="27777"/>
                  </a:lnTo>
                  <a:cubicBezTo>
                    <a:pt x="1274" y="28254"/>
                    <a:pt x="3882" y="29099"/>
                    <a:pt x="7573" y="29540"/>
                  </a:cubicBezTo>
                  <a:cubicBezTo>
                    <a:pt x="8955" y="29703"/>
                    <a:pt x="10573" y="29816"/>
                    <a:pt x="12402" y="29816"/>
                  </a:cubicBezTo>
                  <a:cubicBezTo>
                    <a:pt x="17111" y="29816"/>
                    <a:pt x="23219" y="29067"/>
                    <a:pt x="30302" y="26503"/>
                  </a:cubicBezTo>
                  <a:cubicBezTo>
                    <a:pt x="31695" y="26003"/>
                    <a:pt x="33052" y="25468"/>
                    <a:pt x="34398" y="24920"/>
                  </a:cubicBezTo>
                  <a:cubicBezTo>
                    <a:pt x="41815" y="21824"/>
                    <a:pt x="48221" y="17979"/>
                    <a:pt x="53102" y="13680"/>
                  </a:cubicBezTo>
                  <a:cubicBezTo>
                    <a:pt x="58246" y="9144"/>
                    <a:pt x="61329" y="4322"/>
                    <a:pt x="6190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41" name="Google Shape;41;p30"/>
            <p:cNvSpPr/>
            <p:nvPr/>
          </p:nvSpPr>
          <p:spPr>
            <a:xfrm>
              <a:off x="49732" y="849730"/>
              <a:ext cx="449152" cy="415945"/>
            </a:xfrm>
            <a:custGeom>
              <a:avLst/>
              <a:gdLst/>
              <a:ahLst/>
              <a:cxnLst/>
              <a:rect l="l" t="t" r="r" b="b"/>
              <a:pathLst>
                <a:path w="14013" h="12977" extrusionOk="0">
                  <a:moveTo>
                    <a:pt x="2144" y="0"/>
                  </a:moveTo>
                  <a:lnTo>
                    <a:pt x="2144" y="0"/>
                  </a:lnTo>
                  <a:cubicBezTo>
                    <a:pt x="1" y="560"/>
                    <a:pt x="2918" y="11930"/>
                    <a:pt x="5478" y="12919"/>
                  </a:cubicBezTo>
                  <a:cubicBezTo>
                    <a:pt x="5578" y="12957"/>
                    <a:pt x="5684" y="12976"/>
                    <a:pt x="5794" y="12976"/>
                  </a:cubicBezTo>
                  <a:cubicBezTo>
                    <a:pt x="8500" y="12976"/>
                    <a:pt x="14013" y="1801"/>
                    <a:pt x="12228" y="1001"/>
                  </a:cubicBezTo>
                  <a:cubicBezTo>
                    <a:pt x="10383" y="167"/>
                    <a:pt x="2145" y="0"/>
                    <a:pt x="214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42" name="Google Shape;42;p30"/>
            <p:cNvSpPr/>
            <p:nvPr/>
          </p:nvSpPr>
          <p:spPr>
            <a:xfrm>
              <a:off x="513415" y="801105"/>
              <a:ext cx="442773" cy="430305"/>
            </a:xfrm>
            <a:custGeom>
              <a:avLst/>
              <a:gdLst/>
              <a:ahLst/>
              <a:cxnLst/>
              <a:rect l="l" t="t" r="r" b="b"/>
              <a:pathLst>
                <a:path w="13814" h="13425" extrusionOk="0">
                  <a:moveTo>
                    <a:pt x="11467" y="0"/>
                  </a:moveTo>
                  <a:cubicBezTo>
                    <a:pt x="9030" y="0"/>
                    <a:pt x="1870" y="2125"/>
                    <a:pt x="1870" y="2125"/>
                  </a:cubicBezTo>
                  <a:cubicBezTo>
                    <a:pt x="1" y="3315"/>
                    <a:pt x="6252" y="13257"/>
                    <a:pt x="8990" y="13424"/>
                  </a:cubicBezTo>
                  <a:cubicBezTo>
                    <a:pt x="9004" y="13424"/>
                    <a:pt x="9019" y="13425"/>
                    <a:pt x="9033" y="13425"/>
                  </a:cubicBezTo>
                  <a:cubicBezTo>
                    <a:pt x="11727" y="13425"/>
                    <a:pt x="13813" y="254"/>
                    <a:pt x="11800" y="17"/>
                  </a:cubicBezTo>
                  <a:cubicBezTo>
                    <a:pt x="11702" y="6"/>
                    <a:pt x="11591" y="0"/>
                    <a:pt x="11467"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43" name="Google Shape;43;p30"/>
            <p:cNvSpPr/>
            <p:nvPr/>
          </p:nvSpPr>
          <p:spPr>
            <a:xfrm>
              <a:off x="950142" y="621093"/>
              <a:ext cx="423926" cy="439183"/>
            </a:xfrm>
            <a:custGeom>
              <a:avLst/>
              <a:gdLst/>
              <a:ahLst/>
              <a:cxnLst/>
              <a:rect l="l" t="t" r="r" b="b"/>
              <a:pathLst>
                <a:path w="13226" h="13702" extrusionOk="0">
                  <a:moveTo>
                    <a:pt x="11069" y="1"/>
                  </a:moveTo>
                  <a:cubicBezTo>
                    <a:pt x="11061" y="1"/>
                    <a:pt x="11053" y="1"/>
                    <a:pt x="11045" y="2"/>
                  </a:cubicBezTo>
                  <a:cubicBezTo>
                    <a:pt x="9021" y="109"/>
                    <a:pt x="1628" y="3752"/>
                    <a:pt x="1628" y="3752"/>
                  </a:cubicBezTo>
                  <a:cubicBezTo>
                    <a:pt x="0" y="5215"/>
                    <a:pt x="7559" y="13701"/>
                    <a:pt x="10382" y="13701"/>
                  </a:cubicBezTo>
                  <a:cubicBezTo>
                    <a:pt x="10430" y="13701"/>
                    <a:pt x="10476" y="13699"/>
                    <a:pt x="10522" y="13694"/>
                  </a:cubicBezTo>
                  <a:cubicBezTo>
                    <a:pt x="13225" y="13397"/>
                    <a:pt x="13071" y="1"/>
                    <a:pt x="1106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44" name="Google Shape;44;p30"/>
            <p:cNvSpPr/>
            <p:nvPr/>
          </p:nvSpPr>
          <p:spPr>
            <a:xfrm>
              <a:off x="1348790" y="385469"/>
              <a:ext cx="479473" cy="428542"/>
            </a:xfrm>
            <a:custGeom>
              <a:avLst/>
              <a:gdLst/>
              <a:ahLst/>
              <a:cxnLst/>
              <a:rect l="l" t="t" r="r" b="b"/>
              <a:pathLst>
                <a:path w="14959" h="13370" extrusionOk="0">
                  <a:moveTo>
                    <a:pt x="9046" y="1"/>
                  </a:moveTo>
                  <a:cubicBezTo>
                    <a:pt x="8990" y="1"/>
                    <a:pt x="8936" y="10"/>
                    <a:pt x="8884" y="30"/>
                  </a:cubicBezTo>
                  <a:cubicBezTo>
                    <a:pt x="6979" y="745"/>
                    <a:pt x="1037" y="6460"/>
                    <a:pt x="1037" y="6460"/>
                  </a:cubicBezTo>
                  <a:cubicBezTo>
                    <a:pt x="1" y="8205"/>
                    <a:pt x="8412" y="13370"/>
                    <a:pt x="11750" y="13370"/>
                  </a:cubicBezTo>
                  <a:cubicBezTo>
                    <a:pt x="12055" y="13370"/>
                    <a:pt x="12318" y="13327"/>
                    <a:pt x="12527" y="13234"/>
                  </a:cubicBezTo>
                  <a:cubicBezTo>
                    <a:pt x="14958" y="12157"/>
                    <a:pt x="11017" y="1"/>
                    <a:pt x="904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45" name="Google Shape;45;p30"/>
            <p:cNvSpPr/>
            <p:nvPr/>
          </p:nvSpPr>
          <p:spPr>
            <a:xfrm>
              <a:off x="1708589" y="60095"/>
              <a:ext cx="490339" cy="388508"/>
            </a:xfrm>
            <a:custGeom>
              <a:avLst/>
              <a:gdLst/>
              <a:ahLst/>
              <a:cxnLst/>
              <a:rect l="l" t="t" r="r" b="b"/>
              <a:pathLst>
                <a:path w="15298" h="12121" extrusionOk="0">
                  <a:moveTo>
                    <a:pt x="6058" y="1"/>
                  </a:moveTo>
                  <a:cubicBezTo>
                    <a:pt x="5930" y="1"/>
                    <a:pt x="5820" y="35"/>
                    <a:pt x="5731" y="109"/>
                  </a:cubicBezTo>
                  <a:cubicBezTo>
                    <a:pt x="4159" y="1406"/>
                    <a:pt x="349" y="8705"/>
                    <a:pt x="349" y="8705"/>
                  </a:cubicBezTo>
                  <a:cubicBezTo>
                    <a:pt x="0" y="10342"/>
                    <a:pt x="6408" y="12120"/>
                    <a:pt x="10469" y="12120"/>
                  </a:cubicBezTo>
                  <a:cubicBezTo>
                    <a:pt x="11812" y="12120"/>
                    <a:pt x="12898" y="11926"/>
                    <a:pt x="13399" y="11467"/>
                  </a:cubicBezTo>
                  <a:cubicBezTo>
                    <a:pt x="15297" y="9726"/>
                    <a:pt x="8195" y="1"/>
                    <a:pt x="605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spTree>
    <p:extLst>
      <p:ext uri="{BB962C8B-B14F-4D97-AF65-F5344CB8AC3E}">
        <p14:creationId xmlns:p14="http://schemas.microsoft.com/office/powerpoint/2010/main" val="10925292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22664478"/>
      </p:ext>
    </p:extLst>
  </p:cSld>
  <p:clrMapOvr>
    <a:masterClrMapping/>
  </p:clrMapOvr>
  <p:transition spd="slow">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288427187"/>
      </p:ext>
    </p:extLst>
  </p:cSld>
  <p:clrMapOvr>
    <a:masterClrMapping/>
  </p:clrMapOvr>
  <p:transition spd="slow">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829348040"/>
      </p:ext>
    </p:extLst>
  </p:cSld>
  <p:clrMapOvr>
    <a:masterClrMapping/>
  </p:clrMapOvr>
  <p:transition spd="slow">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039319678"/>
      </p:ext>
    </p:extLst>
  </p:cSld>
  <p:clrMapOvr>
    <a:masterClrMapping/>
  </p:clrMapOvr>
  <p:transition spd="slow">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076008040"/>
      </p:ext>
    </p:extLst>
  </p:cSld>
  <p:clrMapOvr>
    <a:masterClrMapping/>
  </p:clrMapOvr>
  <p:transition spd="slow">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307754109"/>
      </p:ext>
    </p:extLst>
  </p:cSld>
  <p:clrMapOvr>
    <a:masterClrMapping/>
  </p:clrMapOvr>
  <p:transition spd="slow">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177485719"/>
      </p:ext>
    </p:extLst>
  </p:cSld>
  <p:clrMapOvr>
    <a:masterClrMapping/>
  </p:clrMapOvr>
  <p:transition spd="slow">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561225233"/>
      </p:ext>
    </p:extLst>
  </p:cSld>
  <p:clrMapOvr>
    <a:masterClrMapping/>
  </p:clrMapOvr>
  <p:transition spd="slow">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215069344"/>
      </p:ext>
    </p:extLst>
  </p:cSld>
  <p:clrMapOvr>
    <a:masterClrMapping/>
  </p:clrMapOvr>
  <p:transition spd="slow">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218902933"/>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6"/>
        <p:cNvGrpSpPr/>
        <p:nvPr/>
      </p:nvGrpSpPr>
      <p:grpSpPr>
        <a:xfrm>
          <a:off x="0" y="0"/>
          <a:ext cx="0" cy="0"/>
          <a:chOff x="0" y="0"/>
          <a:chExt cx="0" cy="0"/>
        </a:xfrm>
      </p:grpSpPr>
      <p:sp>
        <p:nvSpPr>
          <p:cNvPr id="47" name="Google Shape;47;p31"/>
          <p:cNvSpPr txBox="1">
            <a:spLocks noGrp="1"/>
          </p:cNvSpPr>
          <p:nvPr>
            <p:ph type="title"/>
          </p:nvPr>
        </p:nvSpPr>
        <p:spPr>
          <a:xfrm>
            <a:off x="311700" y="2867800"/>
            <a:ext cx="8520600" cy="1122400"/>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extLst>
      <p:ext uri="{BB962C8B-B14F-4D97-AF65-F5344CB8AC3E}">
        <p14:creationId xmlns:p14="http://schemas.microsoft.com/office/powerpoint/2010/main" val="175554404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236601970"/>
      </p:ext>
    </p:extLst>
  </p:cSld>
  <p:clrMapOvr>
    <a:masterClrMapping/>
  </p:clrMapOvr>
  <p:transition spd="slow">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643420974"/>
      </p:ext>
    </p:extLst>
  </p:cSld>
  <p:clrMapOvr>
    <a:masterClrMapping/>
  </p:clrMapOvr>
  <p:transition spd="slow">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937327798"/>
      </p:ext>
    </p:extLst>
  </p:cSld>
  <p:clrMapOvr>
    <a:masterClrMapping/>
  </p:clrMapOvr>
  <p:transition spd="slow">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025472344"/>
      </p:ext>
    </p:extLst>
  </p:cSld>
  <p:clrMapOvr>
    <a:masterClrMapping/>
  </p:clrMapOvr>
  <p:transition spd="slow">
    <p:rand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877368030"/>
      </p:ext>
    </p:extLst>
  </p:cSld>
  <p:clrMapOvr>
    <a:masterClrMapping/>
  </p:clrMapOvr>
  <p:transition spd="slow">
    <p:rand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181715206"/>
      </p:ext>
    </p:extLst>
  </p:cSld>
  <p:clrMapOvr>
    <a:masterClrMapping/>
  </p:clrMapOvr>
  <p:transition spd="slow">
    <p:rand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745551212"/>
      </p:ext>
    </p:extLst>
  </p:cSld>
  <p:clrMapOvr>
    <a:masterClrMapping/>
  </p:clrMapOvr>
  <p:transition spd="slow">
    <p:rand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31932803"/>
      </p:ext>
    </p:extLst>
  </p:cSld>
  <p:clrMapOvr>
    <a:masterClrMapping/>
  </p:clrMapOvr>
  <p:transition spd="slow">
    <p:rand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450980417"/>
      </p:ext>
    </p:extLst>
  </p:cSld>
  <p:clrMapOvr>
    <a:masterClrMapping/>
  </p:clrMapOvr>
  <p:transition spd="slow">
    <p:rand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304438413"/>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48"/>
        <p:cNvGrpSpPr/>
        <p:nvPr/>
      </p:nvGrpSpPr>
      <p:grpSpPr>
        <a:xfrm>
          <a:off x="0" y="0"/>
          <a:ext cx="0" cy="0"/>
          <a:chOff x="0" y="0"/>
          <a:chExt cx="0" cy="0"/>
        </a:xfrm>
      </p:grpSpPr>
      <p:sp>
        <p:nvSpPr>
          <p:cNvPr id="49" name="Google Shape;49;p32">
            <a:hlinkClick r:id="rId2" action="ppaction://hlinksldjump"/>
          </p:cNvPr>
          <p:cNvSpPr txBox="1">
            <a:spLocks noGrp="1"/>
          </p:cNvSpPr>
          <p:nvPr>
            <p:ph type="title"/>
          </p:nvPr>
        </p:nvSpPr>
        <p:spPr>
          <a:xfrm>
            <a:off x="849913" y="2386900"/>
            <a:ext cx="557400" cy="554000"/>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Clr>
                <a:schemeClr val="accent5"/>
              </a:buClr>
              <a:buSzPts val="3600"/>
              <a:buNone/>
              <a:defRPr sz="3600">
                <a:solidFill>
                  <a:schemeClr val="lt1"/>
                </a:solidFill>
              </a:defRPr>
            </a:lvl1pPr>
            <a:lvl2pPr lvl="1" algn="ctr">
              <a:lnSpc>
                <a:spcPct val="100000"/>
              </a:lnSpc>
              <a:spcBef>
                <a:spcPts val="0"/>
              </a:spcBef>
              <a:spcAft>
                <a:spcPts val="0"/>
              </a:spcAft>
              <a:buClr>
                <a:schemeClr val="accent5"/>
              </a:buClr>
              <a:buSzPts val="3600"/>
              <a:buNone/>
              <a:defRPr sz="3600">
                <a:solidFill>
                  <a:schemeClr val="accent5"/>
                </a:solidFill>
              </a:defRPr>
            </a:lvl2pPr>
            <a:lvl3pPr lvl="2" algn="ctr">
              <a:lnSpc>
                <a:spcPct val="100000"/>
              </a:lnSpc>
              <a:spcBef>
                <a:spcPts val="0"/>
              </a:spcBef>
              <a:spcAft>
                <a:spcPts val="0"/>
              </a:spcAft>
              <a:buClr>
                <a:schemeClr val="accent5"/>
              </a:buClr>
              <a:buSzPts val="3600"/>
              <a:buNone/>
              <a:defRPr sz="3600">
                <a:solidFill>
                  <a:schemeClr val="accent5"/>
                </a:solidFill>
              </a:defRPr>
            </a:lvl3pPr>
            <a:lvl4pPr lvl="3" algn="ctr">
              <a:lnSpc>
                <a:spcPct val="100000"/>
              </a:lnSpc>
              <a:spcBef>
                <a:spcPts val="0"/>
              </a:spcBef>
              <a:spcAft>
                <a:spcPts val="0"/>
              </a:spcAft>
              <a:buClr>
                <a:schemeClr val="accent5"/>
              </a:buClr>
              <a:buSzPts val="3600"/>
              <a:buNone/>
              <a:defRPr sz="3600">
                <a:solidFill>
                  <a:schemeClr val="accent5"/>
                </a:solidFill>
              </a:defRPr>
            </a:lvl4pPr>
            <a:lvl5pPr lvl="4" algn="ctr">
              <a:lnSpc>
                <a:spcPct val="100000"/>
              </a:lnSpc>
              <a:spcBef>
                <a:spcPts val="0"/>
              </a:spcBef>
              <a:spcAft>
                <a:spcPts val="0"/>
              </a:spcAft>
              <a:buClr>
                <a:schemeClr val="accent5"/>
              </a:buClr>
              <a:buSzPts val="3600"/>
              <a:buNone/>
              <a:defRPr sz="3600">
                <a:solidFill>
                  <a:schemeClr val="accent5"/>
                </a:solidFill>
              </a:defRPr>
            </a:lvl5pPr>
            <a:lvl6pPr lvl="5" algn="ctr">
              <a:lnSpc>
                <a:spcPct val="100000"/>
              </a:lnSpc>
              <a:spcBef>
                <a:spcPts val="0"/>
              </a:spcBef>
              <a:spcAft>
                <a:spcPts val="0"/>
              </a:spcAft>
              <a:buClr>
                <a:schemeClr val="accent5"/>
              </a:buClr>
              <a:buSzPts val="3600"/>
              <a:buNone/>
              <a:defRPr sz="3600">
                <a:solidFill>
                  <a:schemeClr val="accent5"/>
                </a:solidFill>
              </a:defRPr>
            </a:lvl6pPr>
            <a:lvl7pPr lvl="6" algn="ctr">
              <a:lnSpc>
                <a:spcPct val="100000"/>
              </a:lnSpc>
              <a:spcBef>
                <a:spcPts val="0"/>
              </a:spcBef>
              <a:spcAft>
                <a:spcPts val="0"/>
              </a:spcAft>
              <a:buClr>
                <a:schemeClr val="accent5"/>
              </a:buClr>
              <a:buSzPts val="3600"/>
              <a:buNone/>
              <a:defRPr sz="3600">
                <a:solidFill>
                  <a:schemeClr val="accent5"/>
                </a:solidFill>
              </a:defRPr>
            </a:lvl7pPr>
            <a:lvl8pPr lvl="7" algn="ctr">
              <a:lnSpc>
                <a:spcPct val="100000"/>
              </a:lnSpc>
              <a:spcBef>
                <a:spcPts val="0"/>
              </a:spcBef>
              <a:spcAft>
                <a:spcPts val="0"/>
              </a:spcAft>
              <a:buClr>
                <a:schemeClr val="accent5"/>
              </a:buClr>
              <a:buSzPts val="3600"/>
              <a:buNone/>
              <a:defRPr sz="3600">
                <a:solidFill>
                  <a:schemeClr val="accent5"/>
                </a:solidFill>
              </a:defRPr>
            </a:lvl8pPr>
            <a:lvl9pPr lvl="8" algn="ctr">
              <a:lnSpc>
                <a:spcPct val="100000"/>
              </a:lnSpc>
              <a:spcBef>
                <a:spcPts val="0"/>
              </a:spcBef>
              <a:spcAft>
                <a:spcPts val="0"/>
              </a:spcAft>
              <a:buClr>
                <a:schemeClr val="accent5"/>
              </a:buClr>
              <a:buSzPts val="3600"/>
              <a:buNone/>
              <a:defRPr sz="3600">
                <a:solidFill>
                  <a:schemeClr val="accent5"/>
                </a:solidFill>
              </a:defRPr>
            </a:lvl9pPr>
          </a:lstStyle>
          <a:p>
            <a:endParaRPr/>
          </a:p>
        </p:txBody>
      </p:sp>
      <p:sp>
        <p:nvSpPr>
          <p:cNvPr id="50" name="Google Shape;50;p32"/>
          <p:cNvSpPr txBox="1">
            <a:spLocks noGrp="1"/>
          </p:cNvSpPr>
          <p:nvPr>
            <p:ph type="title" idx="2"/>
          </p:nvPr>
        </p:nvSpPr>
        <p:spPr>
          <a:xfrm>
            <a:off x="3441713" y="2386900"/>
            <a:ext cx="557400" cy="554000"/>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Clr>
                <a:schemeClr val="accent5"/>
              </a:buClr>
              <a:buSzPts val="3600"/>
              <a:buNone/>
              <a:defRPr sz="3600">
                <a:solidFill>
                  <a:schemeClr val="lt1"/>
                </a:solidFill>
              </a:defRPr>
            </a:lvl1pPr>
            <a:lvl2pPr lvl="1" algn="ctr">
              <a:lnSpc>
                <a:spcPct val="100000"/>
              </a:lnSpc>
              <a:spcBef>
                <a:spcPts val="0"/>
              </a:spcBef>
              <a:spcAft>
                <a:spcPts val="0"/>
              </a:spcAft>
              <a:buClr>
                <a:schemeClr val="accent5"/>
              </a:buClr>
              <a:buSzPts val="3600"/>
              <a:buNone/>
              <a:defRPr sz="3600">
                <a:solidFill>
                  <a:schemeClr val="accent5"/>
                </a:solidFill>
              </a:defRPr>
            </a:lvl2pPr>
            <a:lvl3pPr lvl="2" algn="ctr">
              <a:lnSpc>
                <a:spcPct val="100000"/>
              </a:lnSpc>
              <a:spcBef>
                <a:spcPts val="0"/>
              </a:spcBef>
              <a:spcAft>
                <a:spcPts val="0"/>
              </a:spcAft>
              <a:buClr>
                <a:schemeClr val="accent5"/>
              </a:buClr>
              <a:buSzPts val="3600"/>
              <a:buNone/>
              <a:defRPr sz="3600">
                <a:solidFill>
                  <a:schemeClr val="accent5"/>
                </a:solidFill>
              </a:defRPr>
            </a:lvl3pPr>
            <a:lvl4pPr lvl="3" algn="ctr">
              <a:lnSpc>
                <a:spcPct val="100000"/>
              </a:lnSpc>
              <a:spcBef>
                <a:spcPts val="0"/>
              </a:spcBef>
              <a:spcAft>
                <a:spcPts val="0"/>
              </a:spcAft>
              <a:buClr>
                <a:schemeClr val="accent5"/>
              </a:buClr>
              <a:buSzPts val="3600"/>
              <a:buNone/>
              <a:defRPr sz="3600">
                <a:solidFill>
                  <a:schemeClr val="accent5"/>
                </a:solidFill>
              </a:defRPr>
            </a:lvl4pPr>
            <a:lvl5pPr lvl="4" algn="ctr">
              <a:lnSpc>
                <a:spcPct val="100000"/>
              </a:lnSpc>
              <a:spcBef>
                <a:spcPts val="0"/>
              </a:spcBef>
              <a:spcAft>
                <a:spcPts val="0"/>
              </a:spcAft>
              <a:buClr>
                <a:schemeClr val="accent5"/>
              </a:buClr>
              <a:buSzPts val="3600"/>
              <a:buNone/>
              <a:defRPr sz="3600">
                <a:solidFill>
                  <a:schemeClr val="accent5"/>
                </a:solidFill>
              </a:defRPr>
            </a:lvl5pPr>
            <a:lvl6pPr lvl="5" algn="ctr">
              <a:lnSpc>
                <a:spcPct val="100000"/>
              </a:lnSpc>
              <a:spcBef>
                <a:spcPts val="0"/>
              </a:spcBef>
              <a:spcAft>
                <a:spcPts val="0"/>
              </a:spcAft>
              <a:buClr>
                <a:schemeClr val="accent5"/>
              </a:buClr>
              <a:buSzPts val="3600"/>
              <a:buNone/>
              <a:defRPr sz="3600">
                <a:solidFill>
                  <a:schemeClr val="accent5"/>
                </a:solidFill>
              </a:defRPr>
            </a:lvl6pPr>
            <a:lvl7pPr lvl="6" algn="ctr">
              <a:lnSpc>
                <a:spcPct val="100000"/>
              </a:lnSpc>
              <a:spcBef>
                <a:spcPts val="0"/>
              </a:spcBef>
              <a:spcAft>
                <a:spcPts val="0"/>
              </a:spcAft>
              <a:buClr>
                <a:schemeClr val="accent5"/>
              </a:buClr>
              <a:buSzPts val="3600"/>
              <a:buNone/>
              <a:defRPr sz="3600">
                <a:solidFill>
                  <a:schemeClr val="accent5"/>
                </a:solidFill>
              </a:defRPr>
            </a:lvl7pPr>
            <a:lvl8pPr lvl="7" algn="ctr">
              <a:lnSpc>
                <a:spcPct val="100000"/>
              </a:lnSpc>
              <a:spcBef>
                <a:spcPts val="0"/>
              </a:spcBef>
              <a:spcAft>
                <a:spcPts val="0"/>
              </a:spcAft>
              <a:buClr>
                <a:schemeClr val="accent5"/>
              </a:buClr>
              <a:buSzPts val="3600"/>
              <a:buNone/>
              <a:defRPr sz="3600">
                <a:solidFill>
                  <a:schemeClr val="accent5"/>
                </a:solidFill>
              </a:defRPr>
            </a:lvl8pPr>
            <a:lvl9pPr lvl="8" algn="ctr">
              <a:lnSpc>
                <a:spcPct val="100000"/>
              </a:lnSpc>
              <a:spcBef>
                <a:spcPts val="0"/>
              </a:spcBef>
              <a:spcAft>
                <a:spcPts val="0"/>
              </a:spcAft>
              <a:buClr>
                <a:schemeClr val="accent5"/>
              </a:buClr>
              <a:buSzPts val="3600"/>
              <a:buNone/>
              <a:defRPr sz="3600">
                <a:solidFill>
                  <a:schemeClr val="accent5"/>
                </a:solidFill>
              </a:defRPr>
            </a:lvl9pPr>
          </a:lstStyle>
          <a:p>
            <a:endParaRPr/>
          </a:p>
        </p:txBody>
      </p:sp>
      <p:sp>
        <p:nvSpPr>
          <p:cNvPr id="51" name="Google Shape;51;p32"/>
          <p:cNvSpPr txBox="1">
            <a:spLocks noGrp="1"/>
          </p:cNvSpPr>
          <p:nvPr>
            <p:ph type="subTitle" idx="1"/>
          </p:nvPr>
        </p:nvSpPr>
        <p:spPr>
          <a:xfrm>
            <a:off x="1744188" y="2386900"/>
            <a:ext cx="1512000" cy="754000"/>
          </a:xfrm>
          <a:prstGeom prst="rect">
            <a:avLst/>
          </a:prstGeom>
          <a:noFill/>
          <a:ln>
            <a:noFill/>
          </a:ln>
        </p:spPr>
        <p:txBody>
          <a:bodyPr spcFirstLastPara="1" wrap="square" lIns="0" tIns="91400" rIns="0" bIns="91400" anchor="ctr" anchorCtr="0">
            <a:noAutofit/>
          </a:bodyPr>
          <a:lstStyle>
            <a:lvl1pPr lvl="0" algn="l">
              <a:lnSpc>
                <a:spcPct val="100000"/>
              </a:lnSpc>
              <a:spcBef>
                <a:spcPts val="0"/>
              </a:spcBef>
              <a:spcAft>
                <a:spcPts val="0"/>
              </a:spcAft>
              <a:buSzPts val="1800"/>
              <a:buNone/>
              <a:defRPr sz="1600" b="1">
                <a:latin typeface="Quicksand"/>
                <a:ea typeface="Quicksand"/>
                <a:cs typeface="Quicksand"/>
                <a:sym typeface="Quicksand"/>
              </a:defRPr>
            </a:lvl1pPr>
            <a:lvl2pPr lvl="1" algn="l">
              <a:lnSpc>
                <a:spcPct val="100000"/>
              </a:lnSpc>
              <a:spcBef>
                <a:spcPts val="0"/>
              </a:spcBef>
              <a:spcAft>
                <a:spcPts val="0"/>
              </a:spcAft>
              <a:buSzPts val="1400"/>
              <a:buNone/>
              <a:defRPr sz="1600" b="1">
                <a:latin typeface="Quicksand"/>
                <a:ea typeface="Quicksand"/>
                <a:cs typeface="Quicksand"/>
                <a:sym typeface="Quicksand"/>
              </a:defRPr>
            </a:lvl2pPr>
            <a:lvl3pPr lvl="2" algn="l">
              <a:lnSpc>
                <a:spcPct val="100000"/>
              </a:lnSpc>
              <a:spcBef>
                <a:spcPts val="0"/>
              </a:spcBef>
              <a:spcAft>
                <a:spcPts val="0"/>
              </a:spcAft>
              <a:buSzPts val="1400"/>
              <a:buNone/>
              <a:defRPr sz="1600" b="1">
                <a:latin typeface="Quicksand"/>
                <a:ea typeface="Quicksand"/>
                <a:cs typeface="Quicksand"/>
                <a:sym typeface="Quicksand"/>
              </a:defRPr>
            </a:lvl3pPr>
            <a:lvl4pPr lvl="3" algn="l">
              <a:lnSpc>
                <a:spcPct val="100000"/>
              </a:lnSpc>
              <a:spcBef>
                <a:spcPts val="0"/>
              </a:spcBef>
              <a:spcAft>
                <a:spcPts val="0"/>
              </a:spcAft>
              <a:buSzPts val="1400"/>
              <a:buNone/>
              <a:defRPr sz="1600" b="1">
                <a:latin typeface="Quicksand"/>
                <a:ea typeface="Quicksand"/>
                <a:cs typeface="Quicksand"/>
                <a:sym typeface="Quicksand"/>
              </a:defRPr>
            </a:lvl4pPr>
            <a:lvl5pPr lvl="4" algn="l">
              <a:lnSpc>
                <a:spcPct val="100000"/>
              </a:lnSpc>
              <a:spcBef>
                <a:spcPts val="0"/>
              </a:spcBef>
              <a:spcAft>
                <a:spcPts val="0"/>
              </a:spcAft>
              <a:buSzPts val="1400"/>
              <a:buNone/>
              <a:defRPr sz="1600" b="1">
                <a:latin typeface="Quicksand"/>
                <a:ea typeface="Quicksand"/>
                <a:cs typeface="Quicksand"/>
                <a:sym typeface="Quicksand"/>
              </a:defRPr>
            </a:lvl5pPr>
            <a:lvl6pPr lvl="5" algn="l">
              <a:lnSpc>
                <a:spcPct val="100000"/>
              </a:lnSpc>
              <a:spcBef>
                <a:spcPts val="0"/>
              </a:spcBef>
              <a:spcAft>
                <a:spcPts val="0"/>
              </a:spcAft>
              <a:buSzPts val="1400"/>
              <a:buNone/>
              <a:defRPr sz="1600" b="1">
                <a:latin typeface="Quicksand"/>
                <a:ea typeface="Quicksand"/>
                <a:cs typeface="Quicksand"/>
                <a:sym typeface="Quicksand"/>
              </a:defRPr>
            </a:lvl6pPr>
            <a:lvl7pPr lvl="6" algn="l">
              <a:lnSpc>
                <a:spcPct val="100000"/>
              </a:lnSpc>
              <a:spcBef>
                <a:spcPts val="0"/>
              </a:spcBef>
              <a:spcAft>
                <a:spcPts val="0"/>
              </a:spcAft>
              <a:buSzPts val="1400"/>
              <a:buNone/>
              <a:defRPr sz="1600" b="1">
                <a:latin typeface="Quicksand"/>
                <a:ea typeface="Quicksand"/>
                <a:cs typeface="Quicksand"/>
                <a:sym typeface="Quicksand"/>
              </a:defRPr>
            </a:lvl7pPr>
            <a:lvl8pPr lvl="7" algn="l">
              <a:lnSpc>
                <a:spcPct val="100000"/>
              </a:lnSpc>
              <a:spcBef>
                <a:spcPts val="0"/>
              </a:spcBef>
              <a:spcAft>
                <a:spcPts val="0"/>
              </a:spcAft>
              <a:buSzPts val="1400"/>
              <a:buNone/>
              <a:defRPr sz="1600" b="1">
                <a:latin typeface="Quicksand"/>
                <a:ea typeface="Quicksand"/>
                <a:cs typeface="Quicksand"/>
                <a:sym typeface="Quicksand"/>
              </a:defRPr>
            </a:lvl8pPr>
            <a:lvl9pPr lvl="8" algn="l">
              <a:lnSpc>
                <a:spcPct val="100000"/>
              </a:lnSpc>
              <a:spcBef>
                <a:spcPts val="0"/>
              </a:spcBef>
              <a:spcAft>
                <a:spcPts val="0"/>
              </a:spcAft>
              <a:buSzPts val="1400"/>
              <a:buNone/>
              <a:defRPr sz="1600" b="1">
                <a:latin typeface="Quicksand"/>
                <a:ea typeface="Quicksand"/>
                <a:cs typeface="Quicksand"/>
                <a:sym typeface="Quicksand"/>
              </a:defRPr>
            </a:lvl9pPr>
          </a:lstStyle>
          <a:p>
            <a:endParaRPr/>
          </a:p>
        </p:txBody>
      </p:sp>
      <p:sp>
        <p:nvSpPr>
          <p:cNvPr id="52" name="Google Shape;52;p32"/>
          <p:cNvSpPr txBox="1">
            <a:spLocks noGrp="1"/>
          </p:cNvSpPr>
          <p:nvPr>
            <p:ph type="subTitle" idx="3"/>
          </p:nvPr>
        </p:nvSpPr>
        <p:spPr>
          <a:xfrm>
            <a:off x="4336913" y="2396567"/>
            <a:ext cx="1512000" cy="754000"/>
          </a:xfrm>
          <a:prstGeom prst="rect">
            <a:avLst/>
          </a:prstGeom>
          <a:noFill/>
          <a:ln>
            <a:noFill/>
          </a:ln>
        </p:spPr>
        <p:txBody>
          <a:bodyPr spcFirstLastPara="1" wrap="square" lIns="0" tIns="91400" rIns="0" bIns="91400" anchor="ctr" anchorCtr="0">
            <a:noAutofit/>
          </a:bodyPr>
          <a:lstStyle>
            <a:lvl1pPr lvl="0" algn="l">
              <a:lnSpc>
                <a:spcPct val="100000"/>
              </a:lnSpc>
              <a:spcBef>
                <a:spcPts val="0"/>
              </a:spcBef>
              <a:spcAft>
                <a:spcPts val="0"/>
              </a:spcAft>
              <a:buSzPts val="1800"/>
              <a:buNone/>
              <a:defRPr sz="1600" b="1">
                <a:latin typeface="Quicksand"/>
                <a:ea typeface="Quicksand"/>
                <a:cs typeface="Quicksand"/>
                <a:sym typeface="Quicksand"/>
              </a:defRPr>
            </a:lvl1pPr>
            <a:lvl2pPr lvl="1" algn="l">
              <a:lnSpc>
                <a:spcPct val="100000"/>
              </a:lnSpc>
              <a:spcBef>
                <a:spcPts val="0"/>
              </a:spcBef>
              <a:spcAft>
                <a:spcPts val="0"/>
              </a:spcAft>
              <a:buSzPts val="1400"/>
              <a:buNone/>
              <a:defRPr sz="1600" b="1">
                <a:latin typeface="Quicksand"/>
                <a:ea typeface="Quicksand"/>
                <a:cs typeface="Quicksand"/>
                <a:sym typeface="Quicksand"/>
              </a:defRPr>
            </a:lvl2pPr>
            <a:lvl3pPr lvl="2" algn="l">
              <a:lnSpc>
                <a:spcPct val="100000"/>
              </a:lnSpc>
              <a:spcBef>
                <a:spcPts val="0"/>
              </a:spcBef>
              <a:spcAft>
                <a:spcPts val="0"/>
              </a:spcAft>
              <a:buSzPts val="1400"/>
              <a:buNone/>
              <a:defRPr sz="1600" b="1">
                <a:latin typeface="Quicksand"/>
                <a:ea typeface="Quicksand"/>
                <a:cs typeface="Quicksand"/>
                <a:sym typeface="Quicksand"/>
              </a:defRPr>
            </a:lvl3pPr>
            <a:lvl4pPr lvl="3" algn="l">
              <a:lnSpc>
                <a:spcPct val="100000"/>
              </a:lnSpc>
              <a:spcBef>
                <a:spcPts val="0"/>
              </a:spcBef>
              <a:spcAft>
                <a:spcPts val="0"/>
              </a:spcAft>
              <a:buSzPts val="1400"/>
              <a:buNone/>
              <a:defRPr sz="1600" b="1">
                <a:latin typeface="Quicksand"/>
                <a:ea typeface="Quicksand"/>
                <a:cs typeface="Quicksand"/>
                <a:sym typeface="Quicksand"/>
              </a:defRPr>
            </a:lvl4pPr>
            <a:lvl5pPr lvl="4" algn="l">
              <a:lnSpc>
                <a:spcPct val="100000"/>
              </a:lnSpc>
              <a:spcBef>
                <a:spcPts val="0"/>
              </a:spcBef>
              <a:spcAft>
                <a:spcPts val="0"/>
              </a:spcAft>
              <a:buSzPts val="1400"/>
              <a:buNone/>
              <a:defRPr sz="1600" b="1">
                <a:latin typeface="Quicksand"/>
                <a:ea typeface="Quicksand"/>
                <a:cs typeface="Quicksand"/>
                <a:sym typeface="Quicksand"/>
              </a:defRPr>
            </a:lvl5pPr>
            <a:lvl6pPr lvl="5" algn="l">
              <a:lnSpc>
                <a:spcPct val="100000"/>
              </a:lnSpc>
              <a:spcBef>
                <a:spcPts val="0"/>
              </a:spcBef>
              <a:spcAft>
                <a:spcPts val="0"/>
              </a:spcAft>
              <a:buSzPts val="1400"/>
              <a:buNone/>
              <a:defRPr sz="1600" b="1">
                <a:latin typeface="Quicksand"/>
                <a:ea typeface="Quicksand"/>
                <a:cs typeface="Quicksand"/>
                <a:sym typeface="Quicksand"/>
              </a:defRPr>
            </a:lvl6pPr>
            <a:lvl7pPr lvl="6" algn="l">
              <a:lnSpc>
                <a:spcPct val="100000"/>
              </a:lnSpc>
              <a:spcBef>
                <a:spcPts val="0"/>
              </a:spcBef>
              <a:spcAft>
                <a:spcPts val="0"/>
              </a:spcAft>
              <a:buSzPts val="1400"/>
              <a:buNone/>
              <a:defRPr sz="1600" b="1">
                <a:latin typeface="Quicksand"/>
                <a:ea typeface="Quicksand"/>
                <a:cs typeface="Quicksand"/>
                <a:sym typeface="Quicksand"/>
              </a:defRPr>
            </a:lvl7pPr>
            <a:lvl8pPr lvl="7" algn="l">
              <a:lnSpc>
                <a:spcPct val="100000"/>
              </a:lnSpc>
              <a:spcBef>
                <a:spcPts val="0"/>
              </a:spcBef>
              <a:spcAft>
                <a:spcPts val="0"/>
              </a:spcAft>
              <a:buSzPts val="1400"/>
              <a:buNone/>
              <a:defRPr sz="1600" b="1">
                <a:latin typeface="Quicksand"/>
                <a:ea typeface="Quicksand"/>
                <a:cs typeface="Quicksand"/>
                <a:sym typeface="Quicksand"/>
              </a:defRPr>
            </a:lvl8pPr>
            <a:lvl9pPr lvl="8" algn="l">
              <a:lnSpc>
                <a:spcPct val="100000"/>
              </a:lnSpc>
              <a:spcBef>
                <a:spcPts val="0"/>
              </a:spcBef>
              <a:spcAft>
                <a:spcPts val="0"/>
              </a:spcAft>
              <a:buSzPts val="1400"/>
              <a:buNone/>
              <a:defRPr sz="1600" b="1">
                <a:latin typeface="Quicksand"/>
                <a:ea typeface="Quicksand"/>
                <a:cs typeface="Quicksand"/>
                <a:sym typeface="Quicksand"/>
              </a:defRPr>
            </a:lvl9pPr>
          </a:lstStyle>
          <a:p>
            <a:endParaRPr/>
          </a:p>
        </p:txBody>
      </p:sp>
      <p:sp>
        <p:nvSpPr>
          <p:cNvPr id="53" name="Google Shape;53;p32"/>
          <p:cNvSpPr txBox="1">
            <a:spLocks noGrp="1"/>
          </p:cNvSpPr>
          <p:nvPr>
            <p:ph type="title" idx="4"/>
          </p:nvPr>
        </p:nvSpPr>
        <p:spPr>
          <a:xfrm>
            <a:off x="720000" y="593367"/>
            <a:ext cx="7704000" cy="763600"/>
          </a:xfrm>
          <a:prstGeom prst="rect">
            <a:avLst/>
          </a:prstGeom>
          <a:noFill/>
          <a:ln>
            <a:noFill/>
          </a:ln>
        </p:spPr>
        <p:txBody>
          <a:bodyPr spcFirstLastPara="1" wrap="square" lIns="91400" tIns="91400" rIns="91400" bIns="91400" anchor="t" anchorCtr="0">
            <a:noAutofit/>
          </a:bodyPr>
          <a:lstStyle>
            <a:lvl1pPr lvl="0"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1pPr>
            <a:lvl2pPr lvl="1"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2pPr>
            <a:lvl3pPr lvl="2"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3pPr>
            <a:lvl4pPr lvl="3"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4pPr>
            <a:lvl5pPr lvl="4"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5pPr>
            <a:lvl6pPr lvl="5"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6pPr>
            <a:lvl7pPr lvl="6"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7pPr>
            <a:lvl8pPr lvl="7"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8pPr>
            <a:lvl9pPr lvl="8"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9pPr>
          </a:lstStyle>
          <a:p>
            <a:endParaRPr/>
          </a:p>
        </p:txBody>
      </p:sp>
      <p:sp>
        <p:nvSpPr>
          <p:cNvPr id="54" name="Google Shape;54;p32"/>
          <p:cNvSpPr txBox="1">
            <a:spLocks noGrp="1"/>
          </p:cNvSpPr>
          <p:nvPr>
            <p:ph type="title" idx="5"/>
          </p:nvPr>
        </p:nvSpPr>
        <p:spPr>
          <a:xfrm>
            <a:off x="849914" y="4587833"/>
            <a:ext cx="557400" cy="554000"/>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Clr>
                <a:schemeClr val="accent5"/>
              </a:buClr>
              <a:buSzPts val="3600"/>
              <a:buNone/>
              <a:defRPr sz="3600">
                <a:solidFill>
                  <a:schemeClr val="lt1"/>
                </a:solidFill>
              </a:defRPr>
            </a:lvl1pPr>
            <a:lvl2pPr lvl="1" algn="ctr">
              <a:lnSpc>
                <a:spcPct val="100000"/>
              </a:lnSpc>
              <a:spcBef>
                <a:spcPts val="0"/>
              </a:spcBef>
              <a:spcAft>
                <a:spcPts val="0"/>
              </a:spcAft>
              <a:buClr>
                <a:schemeClr val="accent5"/>
              </a:buClr>
              <a:buSzPts val="3600"/>
              <a:buNone/>
              <a:defRPr sz="3600">
                <a:solidFill>
                  <a:schemeClr val="accent5"/>
                </a:solidFill>
              </a:defRPr>
            </a:lvl2pPr>
            <a:lvl3pPr lvl="2" algn="ctr">
              <a:lnSpc>
                <a:spcPct val="100000"/>
              </a:lnSpc>
              <a:spcBef>
                <a:spcPts val="0"/>
              </a:spcBef>
              <a:spcAft>
                <a:spcPts val="0"/>
              </a:spcAft>
              <a:buClr>
                <a:schemeClr val="accent5"/>
              </a:buClr>
              <a:buSzPts val="3600"/>
              <a:buNone/>
              <a:defRPr sz="3600">
                <a:solidFill>
                  <a:schemeClr val="accent5"/>
                </a:solidFill>
              </a:defRPr>
            </a:lvl3pPr>
            <a:lvl4pPr lvl="3" algn="ctr">
              <a:lnSpc>
                <a:spcPct val="100000"/>
              </a:lnSpc>
              <a:spcBef>
                <a:spcPts val="0"/>
              </a:spcBef>
              <a:spcAft>
                <a:spcPts val="0"/>
              </a:spcAft>
              <a:buClr>
                <a:schemeClr val="accent5"/>
              </a:buClr>
              <a:buSzPts val="3600"/>
              <a:buNone/>
              <a:defRPr sz="3600">
                <a:solidFill>
                  <a:schemeClr val="accent5"/>
                </a:solidFill>
              </a:defRPr>
            </a:lvl4pPr>
            <a:lvl5pPr lvl="4" algn="ctr">
              <a:lnSpc>
                <a:spcPct val="100000"/>
              </a:lnSpc>
              <a:spcBef>
                <a:spcPts val="0"/>
              </a:spcBef>
              <a:spcAft>
                <a:spcPts val="0"/>
              </a:spcAft>
              <a:buClr>
                <a:schemeClr val="accent5"/>
              </a:buClr>
              <a:buSzPts val="3600"/>
              <a:buNone/>
              <a:defRPr sz="3600">
                <a:solidFill>
                  <a:schemeClr val="accent5"/>
                </a:solidFill>
              </a:defRPr>
            </a:lvl5pPr>
            <a:lvl6pPr lvl="5" algn="ctr">
              <a:lnSpc>
                <a:spcPct val="100000"/>
              </a:lnSpc>
              <a:spcBef>
                <a:spcPts val="0"/>
              </a:spcBef>
              <a:spcAft>
                <a:spcPts val="0"/>
              </a:spcAft>
              <a:buClr>
                <a:schemeClr val="accent5"/>
              </a:buClr>
              <a:buSzPts val="3600"/>
              <a:buNone/>
              <a:defRPr sz="3600">
                <a:solidFill>
                  <a:schemeClr val="accent5"/>
                </a:solidFill>
              </a:defRPr>
            </a:lvl6pPr>
            <a:lvl7pPr lvl="6" algn="ctr">
              <a:lnSpc>
                <a:spcPct val="100000"/>
              </a:lnSpc>
              <a:spcBef>
                <a:spcPts val="0"/>
              </a:spcBef>
              <a:spcAft>
                <a:spcPts val="0"/>
              </a:spcAft>
              <a:buClr>
                <a:schemeClr val="accent5"/>
              </a:buClr>
              <a:buSzPts val="3600"/>
              <a:buNone/>
              <a:defRPr sz="3600">
                <a:solidFill>
                  <a:schemeClr val="accent5"/>
                </a:solidFill>
              </a:defRPr>
            </a:lvl7pPr>
            <a:lvl8pPr lvl="7" algn="ctr">
              <a:lnSpc>
                <a:spcPct val="100000"/>
              </a:lnSpc>
              <a:spcBef>
                <a:spcPts val="0"/>
              </a:spcBef>
              <a:spcAft>
                <a:spcPts val="0"/>
              </a:spcAft>
              <a:buClr>
                <a:schemeClr val="accent5"/>
              </a:buClr>
              <a:buSzPts val="3600"/>
              <a:buNone/>
              <a:defRPr sz="3600">
                <a:solidFill>
                  <a:schemeClr val="accent5"/>
                </a:solidFill>
              </a:defRPr>
            </a:lvl8pPr>
            <a:lvl9pPr lvl="8" algn="ctr">
              <a:lnSpc>
                <a:spcPct val="100000"/>
              </a:lnSpc>
              <a:spcBef>
                <a:spcPts val="0"/>
              </a:spcBef>
              <a:spcAft>
                <a:spcPts val="0"/>
              </a:spcAft>
              <a:buClr>
                <a:schemeClr val="accent5"/>
              </a:buClr>
              <a:buSzPts val="3600"/>
              <a:buNone/>
              <a:defRPr sz="3600">
                <a:solidFill>
                  <a:schemeClr val="accent5"/>
                </a:solidFill>
              </a:defRPr>
            </a:lvl9pPr>
          </a:lstStyle>
          <a:p>
            <a:endParaRPr/>
          </a:p>
        </p:txBody>
      </p:sp>
      <p:sp>
        <p:nvSpPr>
          <p:cNvPr id="55" name="Google Shape;55;p32"/>
          <p:cNvSpPr txBox="1">
            <a:spLocks noGrp="1"/>
          </p:cNvSpPr>
          <p:nvPr>
            <p:ph type="title" idx="6"/>
          </p:nvPr>
        </p:nvSpPr>
        <p:spPr>
          <a:xfrm>
            <a:off x="3441813" y="4587833"/>
            <a:ext cx="557400" cy="554000"/>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Clr>
                <a:schemeClr val="accent5"/>
              </a:buClr>
              <a:buSzPts val="3600"/>
              <a:buNone/>
              <a:defRPr sz="3600">
                <a:solidFill>
                  <a:schemeClr val="lt1"/>
                </a:solidFill>
              </a:defRPr>
            </a:lvl1pPr>
            <a:lvl2pPr lvl="1" algn="ctr">
              <a:lnSpc>
                <a:spcPct val="100000"/>
              </a:lnSpc>
              <a:spcBef>
                <a:spcPts val="0"/>
              </a:spcBef>
              <a:spcAft>
                <a:spcPts val="0"/>
              </a:spcAft>
              <a:buClr>
                <a:schemeClr val="accent5"/>
              </a:buClr>
              <a:buSzPts val="3600"/>
              <a:buNone/>
              <a:defRPr sz="3600">
                <a:solidFill>
                  <a:schemeClr val="accent5"/>
                </a:solidFill>
              </a:defRPr>
            </a:lvl2pPr>
            <a:lvl3pPr lvl="2" algn="ctr">
              <a:lnSpc>
                <a:spcPct val="100000"/>
              </a:lnSpc>
              <a:spcBef>
                <a:spcPts val="0"/>
              </a:spcBef>
              <a:spcAft>
                <a:spcPts val="0"/>
              </a:spcAft>
              <a:buClr>
                <a:schemeClr val="accent5"/>
              </a:buClr>
              <a:buSzPts val="3600"/>
              <a:buNone/>
              <a:defRPr sz="3600">
                <a:solidFill>
                  <a:schemeClr val="accent5"/>
                </a:solidFill>
              </a:defRPr>
            </a:lvl3pPr>
            <a:lvl4pPr lvl="3" algn="ctr">
              <a:lnSpc>
                <a:spcPct val="100000"/>
              </a:lnSpc>
              <a:spcBef>
                <a:spcPts val="0"/>
              </a:spcBef>
              <a:spcAft>
                <a:spcPts val="0"/>
              </a:spcAft>
              <a:buClr>
                <a:schemeClr val="accent5"/>
              </a:buClr>
              <a:buSzPts val="3600"/>
              <a:buNone/>
              <a:defRPr sz="3600">
                <a:solidFill>
                  <a:schemeClr val="accent5"/>
                </a:solidFill>
              </a:defRPr>
            </a:lvl4pPr>
            <a:lvl5pPr lvl="4" algn="ctr">
              <a:lnSpc>
                <a:spcPct val="100000"/>
              </a:lnSpc>
              <a:spcBef>
                <a:spcPts val="0"/>
              </a:spcBef>
              <a:spcAft>
                <a:spcPts val="0"/>
              </a:spcAft>
              <a:buClr>
                <a:schemeClr val="accent5"/>
              </a:buClr>
              <a:buSzPts val="3600"/>
              <a:buNone/>
              <a:defRPr sz="3600">
                <a:solidFill>
                  <a:schemeClr val="accent5"/>
                </a:solidFill>
              </a:defRPr>
            </a:lvl5pPr>
            <a:lvl6pPr lvl="5" algn="ctr">
              <a:lnSpc>
                <a:spcPct val="100000"/>
              </a:lnSpc>
              <a:spcBef>
                <a:spcPts val="0"/>
              </a:spcBef>
              <a:spcAft>
                <a:spcPts val="0"/>
              </a:spcAft>
              <a:buClr>
                <a:schemeClr val="accent5"/>
              </a:buClr>
              <a:buSzPts val="3600"/>
              <a:buNone/>
              <a:defRPr sz="3600">
                <a:solidFill>
                  <a:schemeClr val="accent5"/>
                </a:solidFill>
              </a:defRPr>
            </a:lvl6pPr>
            <a:lvl7pPr lvl="6" algn="ctr">
              <a:lnSpc>
                <a:spcPct val="100000"/>
              </a:lnSpc>
              <a:spcBef>
                <a:spcPts val="0"/>
              </a:spcBef>
              <a:spcAft>
                <a:spcPts val="0"/>
              </a:spcAft>
              <a:buClr>
                <a:schemeClr val="accent5"/>
              </a:buClr>
              <a:buSzPts val="3600"/>
              <a:buNone/>
              <a:defRPr sz="3600">
                <a:solidFill>
                  <a:schemeClr val="accent5"/>
                </a:solidFill>
              </a:defRPr>
            </a:lvl7pPr>
            <a:lvl8pPr lvl="7" algn="ctr">
              <a:lnSpc>
                <a:spcPct val="100000"/>
              </a:lnSpc>
              <a:spcBef>
                <a:spcPts val="0"/>
              </a:spcBef>
              <a:spcAft>
                <a:spcPts val="0"/>
              </a:spcAft>
              <a:buClr>
                <a:schemeClr val="accent5"/>
              </a:buClr>
              <a:buSzPts val="3600"/>
              <a:buNone/>
              <a:defRPr sz="3600">
                <a:solidFill>
                  <a:schemeClr val="accent5"/>
                </a:solidFill>
              </a:defRPr>
            </a:lvl8pPr>
            <a:lvl9pPr lvl="8" algn="ctr">
              <a:lnSpc>
                <a:spcPct val="100000"/>
              </a:lnSpc>
              <a:spcBef>
                <a:spcPts val="0"/>
              </a:spcBef>
              <a:spcAft>
                <a:spcPts val="0"/>
              </a:spcAft>
              <a:buClr>
                <a:schemeClr val="accent5"/>
              </a:buClr>
              <a:buSzPts val="3600"/>
              <a:buNone/>
              <a:defRPr sz="3600">
                <a:solidFill>
                  <a:schemeClr val="accent5"/>
                </a:solidFill>
              </a:defRPr>
            </a:lvl9pPr>
          </a:lstStyle>
          <a:p>
            <a:endParaRPr/>
          </a:p>
        </p:txBody>
      </p:sp>
      <p:sp>
        <p:nvSpPr>
          <p:cNvPr id="56" name="Google Shape;56;p32"/>
          <p:cNvSpPr txBox="1">
            <a:spLocks noGrp="1"/>
          </p:cNvSpPr>
          <p:nvPr>
            <p:ph type="subTitle" idx="7"/>
          </p:nvPr>
        </p:nvSpPr>
        <p:spPr>
          <a:xfrm>
            <a:off x="1744188" y="4587833"/>
            <a:ext cx="1320300" cy="744400"/>
          </a:xfrm>
          <a:prstGeom prst="rect">
            <a:avLst/>
          </a:prstGeom>
          <a:noFill/>
          <a:ln>
            <a:noFill/>
          </a:ln>
        </p:spPr>
        <p:txBody>
          <a:bodyPr spcFirstLastPara="1" wrap="square" lIns="0" tIns="91400" rIns="0" bIns="91400" anchor="ctr" anchorCtr="0">
            <a:noAutofit/>
          </a:bodyPr>
          <a:lstStyle>
            <a:lvl1pPr lvl="0" algn="l">
              <a:lnSpc>
                <a:spcPct val="100000"/>
              </a:lnSpc>
              <a:spcBef>
                <a:spcPts val="0"/>
              </a:spcBef>
              <a:spcAft>
                <a:spcPts val="0"/>
              </a:spcAft>
              <a:buSzPts val="1800"/>
              <a:buNone/>
              <a:defRPr sz="1600" b="1">
                <a:latin typeface="Quicksand"/>
                <a:ea typeface="Quicksand"/>
                <a:cs typeface="Quicksand"/>
                <a:sym typeface="Quicksand"/>
              </a:defRPr>
            </a:lvl1pPr>
            <a:lvl2pPr lvl="1" algn="l">
              <a:lnSpc>
                <a:spcPct val="100000"/>
              </a:lnSpc>
              <a:spcBef>
                <a:spcPts val="0"/>
              </a:spcBef>
              <a:spcAft>
                <a:spcPts val="0"/>
              </a:spcAft>
              <a:buSzPts val="1400"/>
              <a:buNone/>
              <a:defRPr sz="1600" b="1">
                <a:latin typeface="Quicksand"/>
                <a:ea typeface="Quicksand"/>
                <a:cs typeface="Quicksand"/>
                <a:sym typeface="Quicksand"/>
              </a:defRPr>
            </a:lvl2pPr>
            <a:lvl3pPr lvl="2" algn="l">
              <a:lnSpc>
                <a:spcPct val="100000"/>
              </a:lnSpc>
              <a:spcBef>
                <a:spcPts val="0"/>
              </a:spcBef>
              <a:spcAft>
                <a:spcPts val="0"/>
              </a:spcAft>
              <a:buSzPts val="1400"/>
              <a:buNone/>
              <a:defRPr sz="1600" b="1">
                <a:latin typeface="Quicksand"/>
                <a:ea typeface="Quicksand"/>
                <a:cs typeface="Quicksand"/>
                <a:sym typeface="Quicksand"/>
              </a:defRPr>
            </a:lvl3pPr>
            <a:lvl4pPr lvl="3" algn="l">
              <a:lnSpc>
                <a:spcPct val="100000"/>
              </a:lnSpc>
              <a:spcBef>
                <a:spcPts val="0"/>
              </a:spcBef>
              <a:spcAft>
                <a:spcPts val="0"/>
              </a:spcAft>
              <a:buSzPts val="1400"/>
              <a:buNone/>
              <a:defRPr sz="1600" b="1">
                <a:latin typeface="Quicksand"/>
                <a:ea typeface="Quicksand"/>
                <a:cs typeface="Quicksand"/>
                <a:sym typeface="Quicksand"/>
              </a:defRPr>
            </a:lvl4pPr>
            <a:lvl5pPr lvl="4" algn="l">
              <a:lnSpc>
                <a:spcPct val="100000"/>
              </a:lnSpc>
              <a:spcBef>
                <a:spcPts val="0"/>
              </a:spcBef>
              <a:spcAft>
                <a:spcPts val="0"/>
              </a:spcAft>
              <a:buSzPts val="1400"/>
              <a:buNone/>
              <a:defRPr sz="1600" b="1">
                <a:latin typeface="Quicksand"/>
                <a:ea typeface="Quicksand"/>
                <a:cs typeface="Quicksand"/>
                <a:sym typeface="Quicksand"/>
              </a:defRPr>
            </a:lvl5pPr>
            <a:lvl6pPr lvl="5" algn="l">
              <a:lnSpc>
                <a:spcPct val="100000"/>
              </a:lnSpc>
              <a:spcBef>
                <a:spcPts val="0"/>
              </a:spcBef>
              <a:spcAft>
                <a:spcPts val="0"/>
              </a:spcAft>
              <a:buSzPts val="1400"/>
              <a:buNone/>
              <a:defRPr sz="1600" b="1">
                <a:latin typeface="Quicksand"/>
                <a:ea typeface="Quicksand"/>
                <a:cs typeface="Quicksand"/>
                <a:sym typeface="Quicksand"/>
              </a:defRPr>
            </a:lvl6pPr>
            <a:lvl7pPr lvl="6" algn="l">
              <a:lnSpc>
                <a:spcPct val="100000"/>
              </a:lnSpc>
              <a:spcBef>
                <a:spcPts val="0"/>
              </a:spcBef>
              <a:spcAft>
                <a:spcPts val="0"/>
              </a:spcAft>
              <a:buSzPts val="1400"/>
              <a:buNone/>
              <a:defRPr sz="1600" b="1">
                <a:latin typeface="Quicksand"/>
                <a:ea typeface="Quicksand"/>
                <a:cs typeface="Quicksand"/>
                <a:sym typeface="Quicksand"/>
              </a:defRPr>
            </a:lvl7pPr>
            <a:lvl8pPr lvl="7" algn="l">
              <a:lnSpc>
                <a:spcPct val="100000"/>
              </a:lnSpc>
              <a:spcBef>
                <a:spcPts val="0"/>
              </a:spcBef>
              <a:spcAft>
                <a:spcPts val="0"/>
              </a:spcAft>
              <a:buSzPts val="1400"/>
              <a:buNone/>
              <a:defRPr sz="1600" b="1">
                <a:latin typeface="Quicksand"/>
                <a:ea typeface="Quicksand"/>
                <a:cs typeface="Quicksand"/>
                <a:sym typeface="Quicksand"/>
              </a:defRPr>
            </a:lvl8pPr>
            <a:lvl9pPr lvl="8" algn="l">
              <a:lnSpc>
                <a:spcPct val="100000"/>
              </a:lnSpc>
              <a:spcBef>
                <a:spcPts val="0"/>
              </a:spcBef>
              <a:spcAft>
                <a:spcPts val="0"/>
              </a:spcAft>
              <a:buSzPts val="1400"/>
              <a:buNone/>
              <a:defRPr sz="1600" b="1">
                <a:latin typeface="Quicksand"/>
                <a:ea typeface="Quicksand"/>
                <a:cs typeface="Quicksand"/>
                <a:sym typeface="Quicksand"/>
              </a:defRPr>
            </a:lvl9pPr>
          </a:lstStyle>
          <a:p>
            <a:endParaRPr/>
          </a:p>
        </p:txBody>
      </p:sp>
      <p:sp>
        <p:nvSpPr>
          <p:cNvPr id="57" name="Google Shape;57;p32"/>
          <p:cNvSpPr txBox="1">
            <a:spLocks noGrp="1"/>
          </p:cNvSpPr>
          <p:nvPr>
            <p:ph type="subTitle" idx="8"/>
          </p:nvPr>
        </p:nvSpPr>
        <p:spPr>
          <a:xfrm>
            <a:off x="4336913" y="4597367"/>
            <a:ext cx="1512000" cy="744400"/>
          </a:xfrm>
          <a:prstGeom prst="rect">
            <a:avLst/>
          </a:prstGeom>
          <a:noFill/>
          <a:ln>
            <a:noFill/>
          </a:ln>
        </p:spPr>
        <p:txBody>
          <a:bodyPr spcFirstLastPara="1" wrap="square" lIns="0" tIns="91400" rIns="0" bIns="91400" anchor="ctr" anchorCtr="0">
            <a:noAutofit/>
          </a:bodyPr>
          <a:lstStyle>
            <a:lvl1pPr lvl="0" algn="l">
              <a:lnSpc>
                <a:spcPct val="100000"/>
              </a:lnSpc>
              <a:spcBef>
                <a:spcPts val="0"/>
              </a:spcBef>
              <a:spcAft>
                <a:spcPts val="0"/>
              </a:spcAft>
              <a:buSzPts val="1800"/>
              <a:buNone/>
              <a:defRPr sz="1600" b="1">
                <a:latin typeface="Quicksand"/>
                <a:ea typeface="Quicksand"/>
                <a:cs typeface="Quicksand"/>
                <a:sym typeface="Quicksand"/>
              </a:defRPr>
            </a:lvl1pPr>
            <a:lvl2pPr lvl="1" algn="l">
              <a:lnSpc>
                <a:spcPct val="100000"/>
              </a:lnSpc>
              <a:spcBef>
                <a:spcPts val="0"/>
              </a:spcBef>
              <a:spcAft>
                <a:spcPts val="0"/>
              </a:spcAft>
              <a:buSzPts val="1400"/>
              <a:buNone/>
              <a:defRPr sz="1600" b="1">
                <a:latin typeface="Quicksand"/>
                <a:ea typeface="Quicksand"/>
                <a:cs typeface="Quicksand"/>
                <a:sym typeface="Quicksand"/>
              </a:defRPr>
            </a:lvl2pPr>
            <a:lvl3pPr lvl="2" algn="l">
              <a:lnSpc>
                <a:spcPct val="100000"/>
              </a:lnSpc>
              <a:spcBef>
                <a:spcPts val="0"/>
              </a:spcBef>
              <a:spcAft>
                <a:spcPts val="0"/>
              </a:spcAft>
              <a:buSzPts val="1400"/>
              <a:buNone/>
              <a:defRPr sz="1600" b="1">
                <a:latin typeface="Quicksand"/>
                <a:ea typeface="Quicksand"/>
                <a:cs typeface="Quicksand"/>
                <a:sym typeface="Quicksand"/>
              </a:defRPr>
            </a:lvl3pPr>
            <a:lvl4pPr lvl="3" algn="l">
              <a:lnSpc>
                <a:spcPct val="100000"/>
              </a:lnSpc>
              <a:spcBef>
                <a:spcPts val="0"/>
              </a:spcBef>
              <a:spcAft>
                <a:spcPts val="0"/>
              </a:spcAft>
              <a:buSzPts val="1400"/>
              <a:buNone/>
              <a:defRPr sz="1600" b="1">
                <a:latin typeface="Quicksand"/>
                <a:ea typeface="Quicksand"/>
                <a:cs typeface="Quicksand"/>
                <a:sym typeface="Quicksand"/>
              </a:defRPr>
            </a:lvl4pPr>
            <a:lvl5pPr lvl="4" algn="l">
              <a:lnSpc>
                <a:spcPct val="100000"/>
              </a:lnSpc>
              <a:spcBef>
                <a:spcPts val="0"/>
              </a:spcBef>
              <a:spcAft>
                <a:spcPts val="0"/>
              </a:spcAft>
              <a:buSzPts val="1400"/>
              <a:buNone/>
              <a:defRPr sz="1600" b="1">
                <a:latin typeface="Quicksand"/>
                <a:ea typeface="Quicksand"/>
                <a:cs typeface="Quicksand"/>
                <a:sym typeface="Quicksand"/>
              </a:defRPr>
            </a:lvl5pPr>
            <a:lvl6pPr lvl="5" algn="l">
              <a:lnSpc>
                <a:spcPct val="100000"/>
              </a:lnSpc>
              <a:spcBef>
                <a:spcPts val="0"/>
              </a:spcBef>
              <a:spcAft>
                <a:spcPts val="0"/>
              </a:spcAft>
              <a:buSzPts val="1400"/>
              <a:buNone/>
              <a:defRPr sz="1600" b="1">
                <a:latin typeface="Quicksand"/>
                <a:ea typeface="Quicksand"/>
                <a:cs typeface="Quicksand"/>
                <a:sym typeface="Quicksand"/>
              </a:defRPr>
            </a:lvl6pPr>
            <a:lvl7pPr lvl="6" algn="l">
              <a:lnSpc>
                <a:spcPct val="100000"/>
              </a:lnSpc>
              <a:spcBef>
                <a:spcPts val="0"/>
              </a:spcBef>
              <a:spcAft>
                <a:spcPts val="0"/>
              </a:spcAft>
              <a:buSzPts val="1400"/>
              <a:buNone/>
              <a:defRPr sz="1600" b="1">
                <a:latin typeface="Quicksand"/>
                <a:ea typeface="Quicksand"/>
                <a:cs typeface="Quicksand"/>
                <a:sym typeface="Quicksand"/>
              </a:defRPr>
            </a:lvl7pPr>
            <a:lvl8pPr lvl="7" algn="l">
              <a:lnSpc>
                <a:spcPct val="100000"/>
              </a:lnSpc>
              <a:spcBef>
                <a:spcPts val="0"/>
              </a:spcBef>
              <a:spcAft>
                <a:spcPts val="0"/>
              </a:spcAft>
              <a:buSzPts val="1400"/>
              <a:buNone/>
              <a:defRPr sz="1600" b="1">
                <a:latin typeface="Quicksand"/>
                <a:ea typeface="Quicksand"/>
                <a:cs typeface="Quicksand"/>
                <a:sym typeface="Quicksand"/>
              </a:defRPr>
            </a:lvl8pPr>
            <a:lvl9pPr lvl="8" algn="l">
              <a:lnSpc>
                <a:spcPct val="100000"/>
              </a:lnSpc>
              <a:spcBef>
                <a:spcPts val="0"/>
              </a:spcBef>
              <a:spcAft>
                <a:spcPts val="0"/>
              </a:spcAft>
              <a:buSzPts val="1400"/>
              <a:buNone/>
              <a:defRPr sz="1600" b="1">
                <a:latin typeface="Quicksand"/>
                <a:ea typeface="Quicksand"/>
                <a:cs typeface="Quicksand"/>
                <a:sym typeface="Quicksand"/>
              </a:defRPr>
            </a:lvl9pPr>
          </a:lstStyle>
          <a:p>
            <a:endParaRPr/>
          </a:p>
        </p:txBody>
      </p:sp>
      <p:sp>
        <p:nvSpPr>
          <p:cNvPr id="58" name="Google Shape;58;p32"/>
          <p:cNvSpPr txBox="1">
            <a:spLocks noGrp="1"/>
          </p:cNvSpPr>
          <p:nvPr>
            <p:ph type="title" idx="9"/>
          </p:nvPr>
        </p:nvSpPr>
        <p:spPr>
          <a:xfrm>
            <a:off x="6040243" y="2386900"/>
            <a:ext cx="557400" cy="554000"/>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Clr>
                <a:schemeClr val="accent5"/>
              </a:buClr>
              <a:buSzPts val="3600"/>
              <a:buNone/>
              <a:defRPr sz="3600">
                <a:solidFill>
                  <a:schemeClr val="lt1"/>
                </a:solidFill>
              </a:defRPr>
            </a:lvl1pPr>
            <a:lvl2pPr lvl="1" algn="ctr">
              <a:lnSpc>
                <a:spcPct val="100000"/>
              </a:lnSpc>
              <a:spcBef>
                <a:spcPts val="0"/>
              </a:spcBef>
              <a:spcAft>
                <a:spcPts val="0"/>
              </a:spcAft>
              <a:buClr>
                <a:schemeClr val="accent5"/>
              </a:buClr>
              <a:buSzPts val="3600"/>
              <a:buNone/>
              <a:defRPr sz="3600">
                <a:solidFill>
                  <a:schemeClr val="accent5"/>
                </a:solidFill>
              </a:defRPr>
            </a:lvl2pPr>
            <a:lvl3pPr lvl="2" algn="ctr">
              <a:lnSpc>
                <a:spcPct val="100000"/>
              </a:lnSpc>
              <a:spcBef>
                <a:spcPts val="0"/>
              </a:spcBef>
              <a:spcAft>
                <a:spcPts val="0"/>
              </a:spcAft>
              <a:buClr>
                <a:schemeClr val="accent5"/>
              </a:buClr>
              <a:buSzPts val="3600"/>
              <a:buNone/>
              <a:defRPr sz="3600">
                <a:solidFill>
                  <a:schemeClr val="accent5"/>
                </a:solidFill>
              </a:defRPr>
            </a:lvl3pPr>
            <a:lvl4pPr lvl="3" algn="ctr">
              <a:lnSpc>
                <a:spcPct val="100000"/>
              </a:lnSpc>
              <a:spcBef>
                <a:spcPts val="0"/>
              </a:spcBef>
              <a:spcAft>
                <a:spcPts val="0"/>
              </a:spcAft>
              <a:buClr>
                <a:schemeClr val="accent5"/>
              </a:buClr>
              <a:buSzPts val="3600"/>
              <a:buNone/>
              <a:defRPr sz="3600">
                <a:solidFill>
                  <a:schemeClr val="accent5"/>
                </a:solidFill>
              </a:defRPr>
            </a:lvl4pPr>
            <a:lvl5pPr lvl="4" algn="ctr">
              <a:lnSpc>
                <a:spcPct val="100000"/>
              </a:lnSpc>
              <a:spcBef>
                <a:spcPts val="0"/>
              </a:spcBef>
              <a:spcAft>
                <a:spcPts val="0"/>
              </a:spcAft>
              <a:buClr>
                <a:schemeClr val="accent5"/>
              </a:buClr>
              <a:buSzPts val="3600"/>
              <a:buNone/>
              <a:defRPr sz="3600">
                <a:solidFill>
                  <a:schemeClr val="accent5"/>
                </a:solidFill>
              </a:defRPr>
            </a:lvl5pPr>
            <a:lvl6pPr lvl="5" algn="ctr">
              <a:lnSpc>
                <a:spcPct val="100000"/>
              </a:lnSpc>
              <a:spcBef>
                <a:spcPts val="0"/>
              </a:spcBef>
              <a:spcAft>
                <a:spcPts val="0"/>
              </a:spcAft>
              <a:buClr>
                <a:schemeClr val="accent5"/>
              </a:buClr>
              <a:buSzPts val="3600"/>
              <a:buNone/>
              <a:defRPr sz="3600">
                <a:solidFill>
                  <a:schemeClr val="accent5"/>
                </a:solidFill>
              </a:defRPr>
            </a:lvl6pPr>
            <a:lvl7pPr lvl="6" algn="ctr">
              <a:lnSpc>
                <a:spcPct val="100000"/>
              </a:lnSpc>
              <a:spcBef>
                <a:spcPts val="0"/>
              </a:spcBef>
              <a:spcAft>
                <a:spcPts val="0"/>
              </a:spcAft>
              <a:buClr>
                <a:schemeClr val="accent5"/>
              </a:buClr>
              <a:buSzPts val="3600"/>
              <a:buNone/>
              <a:defRPr sz="3600">
                <a:solidFill>
                  <a:schemeClr val="accent5"/>
                </a:solidFill>
              </a:defRPr>
            </a:lvl7pPr>
            <a:lvl8pPr lvl="7" algn="ctr">
              <a:lnSpc>
                <a:spcPct val="100000"/>
              </a:lnSpc>
              <a:spcBef>
                <a:spcPts val="0"/>
              </a:spcBef>
              <a:spcAft>
                <a:spcPts val="0"/>
              </a:spcAft>
              <a:buClr>
                <a:schemeClr val="accent5"/>
              </a:buClr>
              <a:buSzPts val="3600"/>
              <a:buNone/>
              <a:defRPr sz="3600">
                <a:solidFill>
                  <a:schemeClr val="accent5"/>
                </a:solidFill>
              </a:defRPr>
            </a:lvl8pPr>
            <a:lvl9pPr lvl="8" algn="ctr">
              <a:lnSpc>
                <a:spcPct val="100000"/>
              </a:lnSpc>
              <a:spcBef>
                <a:spcPts val="0"/>
              </a:spcBef>
              <a:spcAft>
                <a:spcPts val="0"/>
              </a:spcAft>
              <a:buClr>
                <a:schemeClr val="accent5"/>
              </a:buClr>
              <a:buSzPts val="3600"/>
              <a:buNone/>
              <a:defRPr sz="3600">
                <a:solidFill>
                  <a:schemeClr val="accent5"/>
                </a:solidFill>
              </a:defRPr>
            </a:lvl9pPr>
          </a:lstStyle>
          <a:p>
            <a:endParaRPr/>
          </a:p>
        </p:txBody>
      </p:sp>
      <p:sp>
        <p:nvSpPr>
          <p:cNvPr id="59" name="Google Shape;59;p32"/>
          <p:cNvSpPr txBox="1">
            <a:spLocks noGrp="1"/>
          </p:cNvSpPr>
          <p:nvPr>
            <p:ph type="subTitle" idx="13"/>
          </p:nvPr>
        </p:nvSpPr>
        <p:spPr>
          <a:xfrm>
            <a:off x="6935337" y="2396567"/>
            <a:ext cx="1512000" cy="754000"/>
          </a:xfrm>
          <a:prstGeom prst="rect">
            <a:avLst/>
          </a:prstGeom>
          <a:noFill/>
          <a:ln>
            <a:noFill/>
          </a:ln>
        </p:spPr>
        <p:txBody>
          <a:bodyPr spcFirstLastPara="1" wrap="square" lIns="0" tIns="91400" rIns="0" bIns="91400" anchor="ctr" anchorCtr="0">
            <a:noAutofit/>
          </a:bodyPr>
          <a:lstStyle>
            <a:lvl1pPr lvl="0" algn="l">
              <a:lnSpc>
                <a:spcPct val="100000"/>
              </a:lnSpc>
              <a:spcBef>
                <a:spcPts val="0"/>
              </a:spcBef>
              <a:spcAft>
                <a:spcPts val="0"/>
              </a:spcAft>
              <a:buSzPts val="1800"/>
              <a:buNone/>
              <a:defRPr sz="1600" b="1">
                <a:latin typeface="Quicksand"/>
                <a:ea typeface="Quicksand"/>
                <a:cs typeface="Quicksand"/>
                <a:sym typeface="Quicksand"/>
              </a:defRPr>
            </a:lvl1pPr>
            <a:lvl2pPr lvl="1" algn="l">
              <a:lnSpc>
                <a:spcPct val="100000"/>
              </a:lnSpc>
              <a:spcBef>
                <a:spcPts val="0"/>
              </a:spcBef>
              <a:spcAft>
                <a:spcPts val="0"/>
              </a:spcAft>
              <a:buSzPts val="1400"/>
              <a:buNone/>
              <a:defRPr sz="1600" b="1">
                <a:latin typeface="Quicksand"/>
                <a:ea typeface="Quicksand"/>
                <a:cs typeface="Quicksand"/>
                <a:sym typeface="Quicksand"/>
              </a:defRPr>
            </a:lvl2pPr>
            <a:lvl3pPr lvl="2" algn="l">
              <a:lnSpc>
                <a:spcPct val="100000"/>
              </a:lnSpc>
              <a:spcBef>
                <a:spcPts val="0"/>
              </a:spcBef>
              <a:spcAft>
                <a:spcPts val="0"/>
              </a:spcAft>
              <a:buSzPts val="1400"/>
              <a:buNone/>
              <a:defRPr sz="1600" b="1">
                <a:latin typeface="Quicksand"/>
                <a:ea typeface="Quicksand"/>
                <a:cs typeface="Quicksand"/>
                <a:sym typeface="Quicksand"/>
              </a:defRPr>
            </a:lvl3pPr>
            <a:lvl4pPr lvl="3" algn="l">
              <a:lnSpc>
                <a:spcPct val="100000"/>
              </a:lnSpc>
              <a:spcBef>
                <a:spcPts val="0"/>
              </a:spcBef>
              <a:spcAft>
                <a:spcPts val="0"/>
              </a:spcAft>
              <a:buSzPts val="1400"/>
              <a:buNone/>
              <a:defRPr sz="1600" b="1">
                <a:latin typeface="Quicksand"/>
                <a:ea typeface="Quicksand"/>
                <a:cs typeface="Quicksand"/>
                <a:sym typeface="Quicksand"/>
              </a:defRPr>
            </a:lvl4pPr>
            <a:lvl5pPr lvl="4" algn="l">
              <a:lnSpc>
                <a:spcPct val="100000"/>
              </a:lnSpc>
              <a:spcBef>
                <a:spcPts val="0"/>
              </a:spcBef>
              <a:spcAft>
                <a:spcPts val="0"/>
              </a:spcAft>
              <a:buSzPts val="1400"/>
              <a:buNone/>
              <a:defRPr sz="1600" b="1">
                <a:latin typeface="Quicksand"/>
                <a:ea typeface="Quicksand"/>
                <a:cs typeface="Quicksand"/>
                <a:sym typeface="Quicksand"/>
              </a:defRPr>
            </a:lvl5pPr>
            <a:lvl6pPr lvl="5" algn="l">
              <a:lnSpc>
                <a:spcPct val="100000"/>
              </a:lnSpc>
              <a:spcBef>
                <a:spcPts val="0"/>
              </a:spcBef>
              <a:spcAft>
                <a:spcPts val="0"/>
              </a:spcAft>
              <a:buSzPts val="1400"/>
              <a:buNone/>
              <a:defRPr sz="1600" b="1">
                <a:latin typeface="Quicksand"/>
                <a:ea typeface="Quicksand"/>
                <a:cs typeface="Quicksand"/>
                <a:sym typeface="Quicksand"/>
              </a:defRPr>
            </a:lvl6pPr>
            <a:lvl7pPr lvl="6" algn="l">
              <a:lnSpc>
                <a:spcPct val="100000"/>
              </a:lnSpc>
              <a:spcBef>
                <a:spcPts val="0"/>
              </a:spcBef>
              <a:spcAft>
                <a:spcPts val="0"/>
              </a:spcAft>
              <a:buSzPts val="1400"/>
              <a:buNone/>
              <a:defRPr sz="1600" b="1">
                <a:latin typeface="Quicksand"/>
                <a:ea typeface="Quicksand"/>
                <a:cs typeface="Quicksand"/>
                <a:sym typeface="Quicksand"/>
              </a:defRPr>
            </a:lvl7pPr>
            <a:lvl8pPr lvl="7" algn="l">
              <a:lnSpc>
                <a:spcPct val="100000"/>
              </a:lnSpc>
              <a:spcBef>
                <a:spcPts val="0"/>
              </a:spcBef>
              <a:spcAft>
                <a:spcPts val="0"/>
              </a:spcAft>
              <a:buSzPts val="1400"/>
              <a:buNone/>
              <a:defRPr sz="1600" b="1">
                <a:latin typeface="Quicksand"/>
                <a:ea typeface="Quicksand"/>
                <a:cs typeface="Quicksand"/>
                <a:sym typeface="Quicksand"/>
              </a:defRPr>
            </a:lvl8pPr>
            <a:lvl9pPr lvl="8" algn="l">
              <a:lnSpc>
                <a:spcPct val="100000"/>
              </a:lnSpc>
              <a:spcBef>
                <a:spcPts val="0"/>
              </a:spcBef>
              <a:spcAft>
                <a:spcPts val="0"/>
              </a:spcAft>
              <a:buSzPts val="1400"/>
              <a:buNone/>
              <a:defRPr sz="1600" b="1">
                <a:latin typeface="Quicksand"/>
                <a:ea typeface="Quicksand"/>
                <a:cs typeface="Quicksand"/>
                <a:sym typeface="Quicksand"/>
              </a:defRPr>
            </a:lvl9pPr>
          </a:lstStyle>
          <a:p>
            <a:endParaRPr/>
          </a:p>
        </p:txBody>
      </p:sp>
      <p:sp>
        <p:nvSpPr>
          <p:cNvPr id="60" name="Google Shape;60;p32"/>
          <p:cNvSpPr txBox="1">
            <a:spLocks noGrp="1"/>
          </p:cNvSpPr>
          <p:nvPr>
            <p:ph type="title" idx="14"/>
          </p:nvPr>
        </p:nvSpPr>
        <p:spPr>
          <a:xfrm>
            <a:off x="6040243" y="4587833"/>
            <a:ext cx="557400" cy="554000"/>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Clr>
                <a:schemeClr val="accent5"/>
              </a:buClr>
              <a:buSzPts val="3600"/>
              <a:buNone/>
              <a:defRPr sz="3600">
                <a:solidFill>
                  <a:schemeClr val="lt1"/>
                </a:solidFill>
              </a:defRPr>
            </a:lvl1pPr>
            <a:lvl2pPr lvl="1" algn="ctr">
              <a:lnSpc>
                <a:spcPct val="100000"/>
              </a:lnSpc>
              <a:spcBef>
                <a:spcPts val="0"/>
              </a:spcBef>
              <a:spcAft>
                <a:spcPts val="0"/>
              </a:spcAft>
              <a:buClr>
                <a:schemeClr val="accent5"/>
              </a:buClr>
              <a:buSzPts val="3600"/>
              <a:buNone/>
              <a:defRPr sz="3600">
                <a:solidFill>
                  <a:schemeClr val="accent5"/>
                </a:solidFill>
              </a:defRPr>
            </a:lvl2pPr>
            <a:lvl3pPr lvl="2" algn="ctr">
              <a:lnSpc>
                <a:spcPct val="100000"/>
              </a:lnSpc>
              <a:spcBef>
                <a:spcPts val="0"/>
              </a:spcBef>
              <a:spcAft>
                <a:spcPts val="0"/>
              </a:spcAft>
              <a:buClr>
                <a:schemeClr val="accent5"/>
              </a:buClr>
              <a:buSzPts val="3600"/>
              <a:buNone/>
              <a:defRPr sz="3600">
                <a:solidFill>
                  <a:schemeClr val="accent5"/>
                </a:solidFill>
              </a:defRPr>
            </a:lvl3pPr>
            <a:lvl4pPr lvl="3" algn="ctr">
              <a:lnSpc>
                <a:spcPct val="100000"/>
              </a:lnSpc>
              <a:spcBef>
                <a:spcPts val="0"/>
              </a:spcBef>
              <a:spcAft>
                <a:spcPts val="0"/>
              </a:spcAft>
              <a:buClr>
                <a:schemeClr val="accent5"/>
              </a:buClr>
              <a:buSzPts val="3600"/>
              <a:buNone/>
              <a:defRPr sz="3600">
                <a:solidFill>
                  <a:schemeClr val="accent5"/>
                </a:solidFill>
              </a:defRPr>
            </a:lvl4pPr>
            <a:lvl5pPr lvl="4" algn="ctr">
              <a:lnSpc>
                <a:spcPct val="100000"/>
              </a:lnSpc>
              <a:spcBef>
                <a:spcPts val="0"/>
              </a:spcBef>
              <a:spcAft>
                <a:spcPts val="0"/>
              </a:spcAft>
              <a:buClr>
                <a:schemeClr val="accent5"/>
              </a:buClr>
              <a:buSzPts val="3600"/>
              <a:buNone/>
              <a:defRPr sz="3600">
                <a:solidFill>
                  <a:schemeClr val="accent5"/>
                </a:solidFill>
              </a:defRPr>
            </a:lvl5pPr>
            <a:lvl6pPr lvl="5" algn="ctr">
              <a:lnSpc>
                <a:spcPct val="100000"/>
              </a:lnSpc>
              <a:spcBef>
                <a:spcPts val="0"/>
              </a:spcBef>
              <a:spcAft>
                <a:spcPts val="0"/>
              </a:spcAft>
              <a:buClr>
                <a:schemeClr val="accent5"/>
              </a:buClr>
              <a:buSzPts val="3600"/>
              <a:buNone/>
              <a:defRPr sz="3600">
                <a:solidFill>
                  <a:schemeClr val="accent5"/>
                </a:solidFill>
              </a:defRPr>
            </a:lvl6pPr>
            <a:lvl7pPr lvl="6" algn="ctr">
              <a:lnSpc>
                <a:spcPct val="100000"/>
              </a:lnSpc>
              <a:spcBef>
                <a:spcPts val="0"/>
              </a:spcBef>
              <a:spcAft>
                <a:spcPts val="0"/>
              </a:spcAft>
              <a:buClr>
                <a:schemeClr val="accent5"/>
              </a:buClr>
              <a:buSzPts val="3600"/>
              <a:buNone/>
              <a:defRPr sz="3600">
                <a:solidFill>
                  <a:schemeClr val="accent5"/>
                </a:solidFill>
              </a:defRPr>
            </a:lvl7pPr>
            <a:lvl8pPr lvl="7" algn="ctr">
              <a:lnSpc>
                <a:spcPct val="100000"/>
              </a:lnSpc>
              <a:spcBef>
                <a:spcPts val="0"/>
              </a:spcBef>
              <a:spcAft>
                <a:spcPts val="0"/>
              </a:spcAft>
              <a:buClr>
                <a:schemeClr val="accent5"/>
              </a:buClr>
              <a:buSzPts val="3600"/>
              <a:buNone/>
              <a:defRPr sz="3600">
                <a:solidFill>
                  <a:schemeClr val="accent5"/>
                </a:solidFill>
              </a:defRPr>
            </a:lvl8pPr>
            <a:lvl9pPr lvl="8" algn="ctr">
              <a:lnSpc>
                <a:spcPct val="100000"/>
              </a:lnSpc>
              <a:spcBef>
                <a:spcPts val="0"/>
              </a:spcBef>
              <a:spcAft>
                <a:spcPts val="0"/>
              </a:spcAft>
              <a:buClr>
                <a:schemeClr val="accent5"/>
              </a:buClr>
              <a:buSzPts val="3600"/>
              <a:buNone/>
              <a:defRPr sz="3600">
                <a:solidFill>
                  <a:schemeClr val="accent5"/>
                </a:solidFill>
              </a:defRPr>
            </a:lvl9pPr>
          </a:lstStyle>
          <a:p>
            <a:endParaRPr/>
          </a:p>
        </p:txBody>
      </p:sp>
      <p:sp>
        <p:nvSpPr>
          <p:cNvPr id="61" name="Google Shape;61;p32"/>
          <p:cNvSpPr txBox="1">
            <a:spLocks noGrp="1"/>
          </p:cNvSpPr>
          <p:nvPr>
            <p:ph type="subTitle" idx="15"/>
          </p:nvPr>
        </p:nvSpPr>
        <p:spPr>
          <a:xfrm>
            <a:off x="6935337" y="4597367"/>
            <a:ext cx="1512000" cy="744400"/>
          </a:xfrm>
          <a:prstGeom prst="rect">
            <a:avLst/>
          </a:prstGeom>
          <a:noFill/>
          <a:ln>
            <a:noFill/>
          </a:ln>
        </p:spPr>
        <p:txBody>
          <a:bodyPr spcFirstLastPara="1" wrap="square" lIns="0" tIns="91400" rIns="0" bIns="91400" anchor="ctr" anchorCtr="0">
            <a:noAutofit/>
          </a:bodyPr>
          <a:lstStyle>
            <a:lvl1pPr lvl="0" algn="l">
              <a:lnSpc>
                <a:spcPct val="100000"/>
              </a:lnSpc>
              <a:spcBef>
                <a:spcPts val="0"/>
              </a:spcBef>
              <a:spcAft>
                <a:spcPts val="0"/>
              </a:spcAft>
              <a:buSzPts val="1800"/>
              <a:buNone/>
              <a:defRPr sz="1600" b="1">
                <a:latin typeface="Quicksand"/>
                <a:ea typeface="Quicksand"/>
                <a:cs typeface="Quicksand"/>
                <a:sym typeface="Quicksand"/>
              </a:defRPr>
            </a:lvl1pPr>
            <a:lvl2pPr lvl="1" algn="l">
              <a:lnSpc>
                <a:spcPct val="100000"/>
              </a:lnSpc>
              <a:spcBef>
                <a:spcPts val="0"/>
              </a:spcBef>
              <a:spcAft>
                <a:spcPts val="0"/>
              </a:spcAft>
              <a:buSzPts val="1400"/>
              <a:buNone/>
              <a:defRPr sz="1600" b="1">
                <a:latin typeface="Quicksand"/>
                <a:ea typeface="Quicksand"/>
                <a:cs typeface="Quicksand"/>
                <a:sym typeface="Quicksand"/>
              </a:defRPr>
            </a:lvl2pPr>
            <a:lvl3pPr lvl="2" algn="l">
              <a:lnSpc>
                <a:spcPct val="100000"/>
              </a:lnSpc>
              <a:spcBef>
                <a:spcPts val="0"/>
              </a:spcBef>
              <a:spcAft>
                <a:spcPts val="0"/>
              </a:spcAft>
              <a:buSzPts val="1400"/>
              <a:buNone/>
              <a:defRPr sz="1600" b="1">
                <a:latin typeface="Quicksand"/>
                <a:ea typeface="Quicksand"/>
                <a:cs typeface="Quicksand"/>
                <a:sym typeface="Quicksand"/>
              </a:defRPr>
            </a:lvl3pPr>
            <a:lvl4pPr lvl="3" algn="l">
              <a:lnSpc>
                <a:spcPct val="100000"/>
              </a:lnSpc>
              <a:spcBef>
                <a:spcPts val="0"/>
              </a:spcBef>
              <a:spcAft>
                <a:spcPts val="0"/>
              </a:spcAft>
              <a:buSzPts val="1400"/>
              <a:buNone/>
              <a:defRPr sz="1600" b="1">
                <a:latin typeface="Quicksand"/>
                <a:ea typeface="Quicksand"/>
                <a:cs typeface="Quicksand"/>
                <a:sym typeface="Quicksand"/>
              </a:defRPr>
            </a:lvl4pPr>
            <a:lvl5pPr lvl="4" algn="l">
              <a:lnSpc>
                <a:spcPct val="100000"/>
              </a:lnSpc>
              <a:spcBef>
                <a:spcPts val="0"/>
              </a:spcBef>
              <a:spcAft>
                <a:spcPts val="0"/>
              </a:spcAft>
              <a:buSzPts val="1400"/>
              <a:buNone/>
              <a:defRPr sz="1600" b="1">
                <a:latin typeface="Quicksand"/>
                <a:ea typeface="Quicksand"/>
                <a:cs typeface="Quicksand"/>
                <a:sym typeface="Quicksand"/>
              </a:defRPr>
            </a:lvl5pPr>
            <a:lvl6pPr lvl="5" algn="l">
              <a:lnSpc>
                <a:spcPct val="100000"/>
              </a:lnSpc>
              <a:spcBef>
                <a:spcPts val="0"/>
              </a:spcBef>
              <a:spcAft>
                <a:spcPts val="0"/>
              </a:spcAft>
              <a:buSzPts val="1400"/>
              <a:buNone/>
              <a:defRPr sz="1600" b="1">
                <a:latin typeface="Quicksand"/>
                <a:ea typeface="Quicksand"/>
                <a:cs typeface="Quicksand"/>
                <a:sym typeface="Quicksand"/>
              </a:defRPr>
            </a:lvl6pPr>
            <a:lvl7pPr lvl="6" algn="l">
              <a:lnSpc>
                <a:spcPct val="100000"/>
              </a:lnSpc>
              <a:spcBef>
                <a:spcPts val="0"/>
              </a:spcBef>
              <a:spcAft>
                <a:spcPts val="0"/>
              </a:spcAft>
              <a:buSzPts val="1400"/>
              <a:buNone/>
              <a:defRPr sz="1600" b="1">
                <a:latin typeface="Quicksand"/>
                <a:ea typeface="Quicksand"/>
                <a:cs typeface="Quicksand"/>
                <a:sym typeface="Quicksand"/>
              </a:defRPr>
            </a:lvl7pPr>
            <a:lvl8pPr lvl="7" algn="l">
              <a:lnSpc>
                <a:spcPct val="100000"/>
              </a:lnSpc>
              <a:spcBef>
                <a:spcPts val="0"/>
              </a:spcBef>
              <a:spcAft>
                <a:spcPts val="0"/>
              </a:spcAft>
              <a:buSzPts val="1400"/>
              <a:buNone/>
              <a:defRPr sz="1600" b="1">
                <a:latin typeface="Quicksand"/>
                <a:ea typeface="Quicksand"/>
                <a:cs typeface="Quicksand"/>
                <a:sym typeface="Quicksand"/>
              </a:defRPr>
            </a:lvl8pPr>
            <a:lvl9pPr lvl="8" algn="l">
              <a:lnSpc>
                <a:spcPct val="100000"/>
              </a:lnSpc>
              <a:spcBef>
                <a:spcPts val="0"/>
              </a:spcBef>
              <a:spcAft>
                <a:spcPts val="0"/>
              </a:spcAft>
              <a:buSzPts val="1400"/>
              <a:buNone/>
              <a:defRPr sz="1600" b="1">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5564831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47361631"/>
      </p:ext>
    </p:extLst>
  </p:cSld>
  <p:clrMapOvr>
    <a:masterClrMapping/>
  </p:clrMapOvr>
  <p:transition spd="slow">
    <p:rand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885081788"/>
      </p:ext>
    </p:extLst>
  </p:cSld>
  <p:clrMapOvr>
    <a:masterClrMapping/>
  </p:clrMapOvr>
  <p:transition spd="slow">
    <p:random/>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407304581"/>
      </p:ext>
    </p:extLst>
  </p:cSld>
  <p:clrMapOvr>
    <a:masterClrMapping/>
  </p:clrMapOvr>
  <p:transition spd="slow">
    <p:rand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828781161"/>
      </p:ext>
    </p:extLst>
  </p:cSld>
  <p:clrMapOvr>
    <a:masterClrMapping/>
  </p:clrMapOvr>
  <p:transition spd="slow">
    <p:random/>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073485113"/>
      </p:ext>
    </p:extLst>
  </p:cSld>
  <p:clrMapOvr>
    <a:masterClrMapping/>
  </p:clrMapOvr>
  <p:transition spd="slow">
    <p:rand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848016599"/>
      </p:ext>
    </p:extLst>
  </p:cSld>
  <p:clrMapOvr>
    <a:masterClrMapping/>
  </p:clrMapOvr>
  <p:transition spd="slow">
    <p:rand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112184802"/>
      </p:ext>
    </p:extLst>
  </p:cSld>
  <p:clrMapOvr>
    <a:masterClrMapping/>
  </p:clrMapOvr>
  <p:transition spd="slow">
    <p:rand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121652467"/>
      </p:ext>
    </p:extLst>
  </p:cSld>
  <p:clrMapOvr>
    <a:masterClrMapping/>
  </p:clrMapOvr>
  <p:transition spd="slow">
    <p:rand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1773335"/>
      </p:ext>
    </p:extLst>
  </p:cSld>
  <p:clrMapOvr>
    <a:masterClrMapping/>
  </p:clrMapOvr>
  <p:transition spd="slow">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224294725"/>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2"/>
        <p:cNvGrpSpPr/>
        <p:nvPr/>
      </p:nvGrpSpPr>
      <p:grpSpPr>
        <a:xfrm>
          <a:off x="0" y="0"/>
          <a:ext cx="0" cy="0"/>
          <a:chOff x="0" y="0"/>
          <a:chExt cx="0" cy="0"/>
        </a:xfrm>
      </p:grpSpPr>
      <p:sp>
        <p:nvSpPr>
          <p:cNvPr id="63" name="Google Shape;63;p33"/>
          <p:cNvSpPr txBox="1">
            <a:spLocks noGrp="1"/>
          </p:cNvSpPr>
          <p:nvPr>
            <p:ph type="subTitle" idx="1"/>
          </p:nvPr>
        </p:nvSpPr>
        <p:spPr>
          <a:xfrm>
            <a:off x="1611000" y="1550933"/>
            <a:ext cx="5922000" cy="431600"/>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b="1">
                <a:latin typeface="Quicksand"/>
                <a:ea typeface="Quicksand"/>
                <a:cs typeface="Quicksand"/>
                <a:sym typeface="Quicksand"/>
              </a:defRPr>
            </a:lvl2pPr>
            <a:lvl3pPr lvl="2" algn="ctr">
              <a:lnSpc>
                <a:spcPct val="100000"/>
              </a:lnSpc>
              <a:spcBef>
                <a:spcPts val="0"/>
              </a:spcBef>
              <a:spcAft>
                <a:spcPts val="0"/>
              </a:spcAft>
              <a:buSzPts val="1400"/>
              <a:buNone/>
              <a:defRPr b="1">
                <a:latin typeface="Quicksand"/>
                <a:ea typeface="Quicksand"/>
                <a:cs typeface="Quicksand"/>
                <a:sym typeface="Quicksand"/>
              </a:defRPr>
            </a:lvl3pPr>
            <a:lvl4pPr lvl="3" algn="ctr">
              <a:lnSpc>
                <a:spcPct val="100000"/>
              </a:lnSpc>
              <a:spcBef>
                <a:spcPts val="0"/>
              </a:spcBef>
              <a:spcAft>
                <a:spcPts val="0"/>
              </a:spcAft>
              <a:buSzPts val="1400"/>
              <a:buNone/>
              <a:defRPr b="1">
                <a:latin typeface="Quicksand"/>
                <a:ea typeface="Quicksand"/>
                <a:cs typeface="Quicksand"/>
                <a:sym typeface="Quicksand"/>
              </a:defRPr>
            </a:lvl4pPr>
            <a:lvl5pPr lvl="4" algn="ctr">
              <a:lnSpc>
                <a:spcPct val="100000"/>
              </a:lnSpc>
              <a:spcBef>
                <a:spcPts val="0"/>
              </a:spcBef>
              <a:spcAft>
                <a:spcPts val="0"/>
              </a:spcAft>
              <a:buSzPts val="1400"/>
              <a:buNone/>
              <a:defRPr b="1">
                <a:latin typeface="Quicksand"/>
                <a:ea typeface="Quicksand"/>
                <a:cs typeface="Quicksand"/>
                <a:sym typeface="Quicksand"/>
              </a:defRPr>
            </a:lvl5pPr>
            <a:lvl6pPr lvl="5" algn="ctr">
              <a:lnSpc>
                <a:spcPct val="100000"/>
              </a:lnSpc>
              <a:spcBef>
                <a:spcPts val="0"/>
              </a:spcBef>
              <a:spcAft>
                <a:spcPts val="0"/>
              </a:spcAft>
              <a:buSzPts val="1400"/>
              <a:buNone/>
              <a:defRPr b="1">
                <a:latin typeface="Quicksand"/>
                <a:ea typeface="Quicksand"/>
                <a:cs typeface="Quicksand"/>
                <a:sym typeface="Quicksand"/>
              </a:defRPr>
            </a:lvl6pPr>
            <a:lvl7pPr lvl="6" algn="ctr">
              <a:lnSpc>
                <a:spcPct val="100000"/>
              </a:lnSpc>
              <a:spcBef>
                <a:spcPts val="0"/>
              </a:spcBef>
              <a:spcAft>
                <a:spcPts val="0"/>
              </a:spcAft>
              <a:buSzPts val="1400"/>
              <a:buNone/>
              <a:defRPr b="1">
                <a:latin typeface="Quicksand"/>
                <a:ea typeface="Quicksand"/>
                <a:cs typeface="Quicksand"/>
                <a:sym typeface="Quicksand"/>
              </a:defRPr>
            </a:lvl7pPr>
            <a:lvl8pPr lvl="7" algn="ctr">
              <a:lnSpc>
                <a:spcPct val="100000"/>
              </a:lnSpc>
              <a:spcBef>
                <a:spcPts val="0"/>
              </a:spcBef>
              <a:spcAft>
                <a:spcPts val="0"/>
              </a:spcAft>
              <a:buSzPts val="1400"/>
              <a:buNone/>
              <a:defRPr b="1">
                <a:latin typeface="Quicksand"/>
                <a:ea typeface="Quicksand"/>
                <a:cs typeface="Quicksand"/>
                <a:sym typeface="Quicksand"/>
              </a:defRPr>
            </a:lvl8pPr>
            <a:lvl9pPr lvl="8" algn="ctr">
              <a:lnSpc>
                <a:spcPct val="100000"/>
              </a:lnSpc>
              <a:spcBef>
                <a:spcPts val="0"/>
              </a:spcBef>
              <a:spcAft>
                <a:spcPts val="0"/>
              </a:spcAft>
              <a:buSzPts val="1400"/>
              <a:buNone/>
              <a:defRPr b="1">
                <a:latin typeface="Quicksand"/>
                <a:ea typeface="Quicksand"/>
                <a:cs typeface="Quicksand"/>
                <a:sym typeface="Quicksand"/>
              </a:defRPr>
            </a:lvl9pPr>
          </a:lstStyle>
          <a:p>
            <a:endParaRPr/>
          </a:p>
        </p:txBody>
      </p:sp>
      <p:sp>
        <p:nvSpPr>
          <p:cNvPr id="64" name="Google Shape;64;p33"/>
          <p:cNvSpPr txBox="1">
            <a:spLocks noGrp="1"/>
          </p:cNvSpPr>
          <p:nvPr>
            <p:ph type="title"/>
          </p:nvPr>
        </p:nvSpPr>
        <p:spPr>
          <a:xfrm>
            <a:off x="1972200" y="593367"/>
            <a:ext cx="5199600" cy="763600"/>
          </a:xfrm>
          <a:prstGeom prst="rect">
            <a:avLst/>
          </a:prstGeom>
          <a:noFill/>
          <a:ln>
            <a:noFill/>
          </a:ln>
        </p:spPr>
        <p:txBody>
          <a:bodyPr spcFirstLastPara="1" wrap="square" lIns="91400" tIns="91400" rIns="91400" bIns="91400"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65" name="Google Shape;65;p33"/>
          <p:cNvSpPr/>
          <p:nvPr/>
        </p:nvSpPr>
        <p:spPr>
          <a:xfrm>
            <a:off x="105" y="73"/>
            <a:ext cx="2059605" cy="7442073"/>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00" tIns="91400" rIns="91400" bIns="914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66" name="Google Shape;66;p33"/>
          <p:cNvSpPr/>
          <p:nvPr/>
        </p:nvSpPr>
        <p:spPr>
          <a:xfrm flipH="1">
            <a:off x="7084398" y="73"/>
            <a:ext cx="2059605" cy="7442073"/>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00" tIns="91400" rIns="91400" bIns="914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nvGrpSpPr>
          <p:cNvPr id="67" name="Google Shape;67;p33"/>
          <p:cNvGrpSpPr/>
          <p:nvPr/>
        </p:nvGrpSpPr>
        <p:grpSpPr>
          <a:xfrm>
            <a:off x="7537695" y="813309"/>
            <a:ext cx="1421896" cy="4212929"/>
            <a:chOff x="7521693" y="305177"/>
            <a:chExt cx="1421896" cy="3159697"/>
          </a:xfrm>
        </p:grpSpPr>
        <p:sp>
          <p:nvSpPr>
            <p:cNvPr id="68" name="Google Shape;68;p33"/>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69" name="Google Shape;69;p33"/>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70" name="Google Shape;70;p33"/>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71" name="Google Shape;71;p33"/>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72" name="Google Shape;72;p33"/>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73" name="Google Shape;73;p33"/>
            <p:cNvSpPr/>
            <p:nvPr/>
          </p:nvSpPr>
          <p:spPr>
            <a:xfrm>
              <a:off x="7521693" y="33227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grpSp>
        <p:nvGrpSpPr>
          <p:cNvPr id="74" name="Google Shape;74;p33"/>
          <p:cNvGrpSpPr/>
          <p:nvPr/>
        </p:nvGrpSpPr>
        <p:grpSpPr>
          <a:xfrm flipH="1">
            <a:off x="184395" y="813308"/>
            <a:ext cx="1231180" cy="2877408"/>
            <a:chOff x="7712409" y="305177"/>
            <a:chExt cx="1231180" cy="2158056"/>
          </a:xfrm>
        </p:grpSpPr>
        <p:sp>
          <p:nvSpPr>
            <p:cNvPr id="75" name="Google Shape;75;p33"/>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76" name="Google Shape;76;p33"/>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77" name="Google Shape;77;p33"/>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78" name="Google Shape;78;p33"/>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79" name="Google Shape;79;p33"/>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spTree>
    <p:extLst>
      <p:ext uri="{BB962C8B-B14F-4D97-AF65-F5344CB8AC3E}">
        <p14:creationId xmlns:p14="http://schemas.microsoft.com/office/powerpoint/2010/main" val="223171806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86306761"/>
      </p:ext>
    </p:extLst>
  </p:cSld>
  <p:clrMapOvr>
    <a:masterClrMapping/>
  </p:clrMapOvr>
  <p:transition spd="slow">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559964478"/>
      </p:ext>
    </p:extLst>
  </p:cSld>
  <p:clrMapOvr>
    <a:masterClrMapping/>
  </p:clrMapOvr>
  <p:transition spd="slow">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031091406"/>
      </p:ext>
    </p:extLst>
  </p:cSld>
  <p:clrMapOvr>
    <a:masterClrMapping/>
  </p:clrMapOvr>
  <p:transition spd="slow">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288466200"/>
      </p:ext>
    </p:extLst>
  </p:cSld>
  <p:clrMapOvr>
    <a:masterClrMapping/>
  </p:clrMapOvr>
  <p:transition spd="slow">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009472444"/>
      </p:ext>
    </p:extLst>
  </p:cSld>
  <p:clrMapOvr>
    <a:masterClrMapping/>
  </p:clrMapOvr>
  <p:transition spd="slow">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920441476"/>
      </p:ext>
    </p:extLst>
  </p:cSld>
  <p:clrMapOvr>
    <a:masterClrMapping/>
  </p:clrMapOvr>
  <p:transition spd="slow">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400916939"/>
      </p:ext>
    </p:extLst>
  </p:cSld>
  <p:clrMapOvr>
    <a:masterClrMapping/>
  </p:clrMapOvr>
  <p:transition spd="slow">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355825948"/>
      </p:ext>
    </p:extLst>
  </p:cSld>
  <p:clrMapOvr>
    <a:masterClrMapping/>
  </p:clrMapOvr>
  <p:transition spd="slow">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45702094"/>
      </p:ext>
    </p:extLst>
  </p:cSld>
  <p:clrMapOvr>
    <a:masterClrMapping/>
  </p:clrMapOvr>
  <p:transition spd="slow">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766811396"/>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0"/>
        <p:cNvGrpSpPr/>
        <p:nvPr/>
      </p:nvGrpSpPr>
      <p:grpSpPr>
        <a:xfrm>
          <a:off x="0" y="0"/>
          <a:ext cx="0" cy="0"/>
          <a:chOff x="0" y="0"/>
          <a:chExt cx="0" cy="0"/>
        </a:xfrm>
      </p:grpSpPr>
      <p:sp>
        <p:nvSpPr>
          <p:cNvPr id="81" name="Google Shape;81;p40"/>
          <p:cNvSpPr/>
          <p:nvPr/>
        </p:nvSpPr>
        <p:spPr>
          <a:xfrm>
            <a:off x="6150098" y="6462383"/>
            <a:ext cx="124043" cy="189452"/>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00" tIns="91400" rIns="91400" bIns="914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82" name="Google Shape;82;p40"/>
          <p:cNvSpPr txBox="1">
            <a:spLocks noGrp="1"/>
          </p:cNvSpPr>
          <p:nvPr>
            <p:ph type="title"/>
          </p:nvPr>
        </p:nvSpPr>
        <p:spPr>
          <a:xfrm>
            <a:off x="1972200" y="593367"/>
            <a:ext cx="5199600" cy="763600"/>
          </a:xfrm>
          <a:prstGeom prst="rect">
            <a:avLst/>
          </a:prstGeom>
          <a:noFill/>
          <a:ln>
            <a:noFill/>
          </a:ln>
        </p:spPr>
        <p:txBody>
          <a:bodyPr spcFirstLastPara="1" wrap="square" lIns="91400" tIns="91400" rIns="91400" bIns="91400"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Tree>
    <p:extLst>
      <p:ext uri="{BB962C8B-B14F-4D97-AF65-F5344CB8AC3E}">
        <p14:creationId xmlns:p14="http://schemas.microsoft.com/office/powerpoint/2010/main" val="326769983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715734448"/>
      </p:ext>
    </p:extLst>
  </p:cSld>
  <p:clrMapOvr>
    <a:masterClrMapping/>
  </p:clrMapOvr>
  <p:transition spd="slow">
    <p:rand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245844300"/>
      </p:ext>
    </p:extLst>
  </p:cSld>
  <p:clrMapOvr>
    <a:masterClrMapping/>
  </p:clrMapOvr>
  <p:transition spd="slow">
    <p:rand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287523296"/>
      </p:ext>
    </p:extLst>
  </p:cSld>
  <p:clrMapOvr>
    <a:masterClrMapping/>
  </p:clrMapOvr>
  <p:transition spd="slow">
    <p:rand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802491491"/>
      </p:ext>
    </p:extLst>
  </p:cSld>
  <p:clrMapOvr>
    <a:masterClrMapping/>
  </p:clrMapOvr>
  <p:transition spd="slow">
    <p:rand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652416001"/>
      </p:ext>
    </p:extLst>
  </p:cSld>
  <p:clrMapOvr>
    <a:masterClrMapping/>
  </p:clrMapOvr>
  <p:transition spd="slow">
    <p:random/>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771514716"/>
      </p:ext>
    </p:extLst>
  </p:cSld>
  <p:clrMapOvr>
    <a:masterClrMapping/>
  </p:clrMapOvr>
  <p:transition spd="slow">
    <p:random/>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041741716"/>
      </p:ext>
    </p:extLst>
  </p:cSld>
  <p:clrMapOvr>
    <a:masterClrMapping/>
  </p:clrMapOvr>
  <p:transition spd="slow">
    <p:random/>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451734979"/>
      </p:ext>
    </p:extLst>
  </p:cSld>
  <p:clrMapOvr>
    <a:masterClrMapping/>
  </p:clrMapOvr>
  <p:transition spd="slow">
    <p:random/>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485667556"/>
      </p:ext>
    </p:extLst>
  </p:cSld>
  <p:clrMapOvr>
    <a:masterClrMapping/>
  </p:clrMapOvr>
  <p:transition spd="slow">
    <p:random/>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906078457"/>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3"/>
        <p:cNvGrpSpPr/>
        <p:nvPr/>
      </p:nvGrpSpPr>
      <p:grpSpPr>
        <a:xfrm>
          <a:off x="0" y="0"/>
          <a:ext cx="0" cy="0"/>
          <a:chOff x="0" y="0"/>
          <a:chExt cx="0" cy="0"/>
        </a:xfrm>
      </p:grpSpPr>
      <p:sp>
        <p:nvSpPr>
          <p:cNvPr id="84" name="Google Shape;84;p41"/>
          <p:cNvSpPr txBox="1">
            <a:spLocks noGrp="1"/>
          </p:cNvSpPr>
          <p:nvPr>
            <p:ph type="title"/>
          </p:nvPr>
        </p:nvSpPr>
        <p:spPr>
          <a:xfrm>
            <a:off x="720000" y="593367"/>
            <a:ext cx="7704000" cy="763600"/>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85" name="Google Shape;85;p41"/>
          <p:cNvSpPr txBox="1">
            <a:spLocks noGrp="1"/>
          </p:cNvSpPr>
          <p:nvPr>
            <p:ph type="body" idx="1"/>
          </p:nvPr>
        </p:nvSpPr>
        <p:spPr>
          <a:xfrm>
            <a:off x="311700" y="1536633"/>
            <a:ext cx="3999900" cy="4555200"/>
          </a:xfrm>
          <a:prstGeom prst="rect">
            <a:avLst/>
          </a:prstGeom>
          <a:noFill/>
          <a:ln>
            <a:noFill/>
          </a:ln>
        </p:spPr>
        <p:txBody>
          <a:bodyPr spcFirstLastPara="1" wrap="square" lIns="91400" tIns="91400" rIns="91400" bIns="91400"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86" name="Google Shape;86;p41"/>
          <p:cNvSpPr txBox="1">
            <a:spLocks noGrp="1"/>
          </p:cNvSpPr>
          <p:nvPr>
            <p:ph type="body" idx="2"/>
          </p:nvPr>
        </p:nvSpPr>
        <p:spPr>
          <a:xfrm>
            <a:off x="4832400" y="1536633"/>
            <a:ext cx="3999900" cy="4555200"/>
          </a:xfrm>
          <a:prstGeom prst="rect">
            <a:avLst/>
          </a:prstGeom>
          <a:noFill/>
          <a:ln>
            <a:noFill/>
          </a:ln>
        </p:spPr>
        <p:txBody>
          <a:bodyPr spcFirstLastPara="1" wrap="square" lIns="91400" tIns="91400" rIns="91400" bIns="91400"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extLst>
      <p:ext uri="{BB962C8B-B14F-4D97-AF65-F5344CB8AC3E}">
        <p14:creationId xmlns:p14="http://schemas.microsoft.com/office/powerpoint/2010/main" val="86114030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755746915"/>
      </p:ext>
    </p:extLst>
  </p:cSld>
  <p:clrMapOvr>
    <a:masterClrMapping/>
  </p:clrMapOvr>
  <p:transition spd="slow">
    <p:random/>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997990243"/>
      </p:ext>
    </p:extLst>
  </p:cSld>
  <p:clrMapOvr>
    <a:masterClrMapping/>
  </p:clrMapOvr>
  <p:transition spd="slow">
    <p:random/>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651626057"/>
      </p:ext>
    </p:extLst>
  </p:cSld>
  <p:clrMapOvr>
    <a:masterClrMapping/>
  </p:clrMapOvr>
  <p:transition spd="slow">
    <p:random/>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840099073"/>
      </p:ext>
    </p:extLst>
  </p:cSld>
  <p:clrMapOvr>
    <a:masterClrMapping/>
  </p:clrMapOvr>
  <p:transition spd="slow">
    <p:random/>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615294427"/>
      </p:ext>
    </p:extLst>
  </p:cSld>
  <p:clrMapOvr>
    <a:masterClrMapping/>
  </p:clrMapOvr>
  <p:transition spd="slow">
    <p:random/>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998170592"/>
      </p:ext>
    </p:extLst>
  </p:cSld>
  <p:clrMapOvr>
    <a:masterClrMapping/>
  </p:clrMapOvr>
  <p:transition spd="slow">
    <p:random/>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870417381"/>
      </p:ext>
    </p:extLst>
  </p:cSld>
  <p:clrMapOvr>
    <a:masterClrMapping/>
  </p:clrMapOvr>
  <p:transition spd="slow">
    <p:random/>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185889135"/>
      </p:ext>
    </p:extLst>
  </p:cSld>
  <p:clrMapOvr>
    <a:masterClrMapping/>
  </p:clrMapOvr>
  <p:transition spd="slow">
    <p:random/>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70620491"/>
      </p:ext>
    </p:extLst>
  </p:cSld>
  <p:clrMapOvr>
    <a:masterClrMapping/>
  </p:clrMapOvr>
  <p:transition spd="slow">
    <p:random/>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013509729"/>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7"/>
        <p:cNvGrpSpPr/>
        <p:nvPr/>
      </p:nvGrpSpPr>
      <p:grpSpPr>
        <a:xfrm>
          <a:off x="0" y="0"/>
          <a:ext cx="0" cy="0"/>
          <a:chOff x="0" y="0"/>
          <a:chExt cx="0" cy="0"/>
        </a:xfrm>
      </p:grpSpPr>
      <p:sp>
        <p:nvSpPr>
          <p:cNvPr id="88" name="Google Shape;88;p42"/>
          <p:cNvSpPr txBox="1">
            <a:spLocks noGrp="1"/>
          </p:cNvSpPr>
          <p:nvPr>
            <p:ph type="subTitle" idx="1"/>
          </p:nvPr>
        </p:nvSpPr>
        <p:spPr>
          <a:xfrm>
            <a:off x="1611000" y="2084333"/>
            <a:ext cx="5922000" cy="3367200"/>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b="1">
                <a:latin typeface="Quicksand"/>
                <a:ea typeface="Quicksand"/>
                <a:cs typeface="Quicksand"/>
                <a:sym typeface="Quicksand"/>
              </a:defRPr>
            </a:lvl2pPr>
            <a:lvl3pPr lvl="2" algn="ctr">
              <a:lnSpc>
                <a:spcPct val="100000"/>
              </a:lnSpc>
              <a:spcBef>
                <a:spcPts val="0"/>
              </a:spcBef>
              <a:spcAft>
                <a:spcPts val="0"/>
              </a:spcAft>
              <a:buSzPts val="1400"/>
              <a:buNone/>
              <a:defRPr b="1">
                <a:latin typeface="Quicksand"/>
                <a:ea typeface="Quicksand"/>
                <a:cs typeface="Quicksand"/>
                <a:sym typeface="Quicksand"/>
              </a:defRPr>
            </a:lvl3pPr>
            <a:lvl4pPr lvl="3" algn="ctr">
              <a:lnSpc>
                <a:spcPct val="100000"/>
              </a:lnSpc>
              <a:spcBef>
                <a:spcPts val="0"/>
              </a:spcBef>
              <a:spcAft>
                <a:spcPts val="0"/>
              </a:spcAft>
              <a:buSzPts val="1400"/>
              <a:buNone/>
              <a:defRPr b="1">
                <a:latin typeface="Quicksand"/>
                <a:ea typeface="Quicksand"/>
                <a:cs typeface="Quicksand"/>
                <a:sym typeface="Quicksand"/>
              </a:defRPr>
            </a:lvl4pPr>
            <a:lvl5pPr lvl="4" algn="ctr">
              <a:lnSpc>
                <a:spcPct val="100000"/>
              </a:lnSpc>
              <a:spcBef>
                <a:spcPts val="0"/>
              </a:spcBef>
              <a:spcAft>
                <a:spcPts val="0"/>
              </a:spcAft>
              <a:buSzPts val="1400"/>
              <a:buNone/>
              <a:defRPr b="1">
                <a:latin typeface="Quicksand"/>
                <a:ea typeface="Quicksand"/>
                <a:cs typeface="Quicksand"/>
                <a:sym typeface="Quicksand"/>
              </a:defRPr>
            </a:lvl5pPr>
            <a:lvl6pPr lvl="5" algn="ctr">
              <a:lnSpc>
                <a:spcPct val="100000"/>
              </a:lnSpc>
              <a:spcBef>
                <a:spcPts val="0"/>
              </a:spcBef>
              <a:spcAft>
                <a:spcPts val="0"/>
              </a:spcAft>
              <a:buSzPts val="1400"/>
              <a:buNone/>
              <a:defRPr b="1">
                <a:latin typeface="Quicksand"/>
                <a:ea typeface="Quicksand"/>
                <a:cs typeface="Quicksand"/>
                <a:sym typeface="Quicksand"/>
              </a:defRPr>
            </a:lvl6pPr>
            <a:lvl7pPr lvl="6" algn="ctr">
              <a:lnSpc>
                <a:spcPct val="100000"/>
              </a:lnSpc>
              <a:spcBef>
                <a:spcPts val="0"/>
              </a:spcBef>
              <a:spcAft>
                <a:spcPts val="0"/>
              </a:spcAft>
              <a:buSzPts val="1400"/>
              <a:buNone/>
              <a:defRPr b="1">
                <a:latin typeface="Quicksand"/>
                <a:ea typeface="Quicksand"/>
                <a:cs typeface="Quicksand"/>
                <a:sym typeface="Quicksand"/>
              </a:defRPr>
            </a:lvl7pPr>
            <a:lvl8pPr lvl="7" algn="ctr">
              <a:lnSpc>
                <a:spcPct val="100000"/>
              </a:lnSpc>
              <a:spcBef>
                <a:spcPts val="0"/>
              </a:spcBef>
              <a:spcAft>
                <a:spcPts val="0"/>
              </a:spcAft>
              <a:buSzPts val="1400"/>
              <a:buNone/>
              <a:defRPr b="1">
                <a:latin typeface="Quicksand"/>
                <a:ea typeface="Quicksand"/>
                <a:cs typeface="Quicksand"/>
                <a:sym typeface="Quicksand"/>
              </a:defRPr>
            </a:lvl8pPr>
            <a:lvl9pPr lvl="8" algn="ctr">
              <a:lnSpc>
                <a:spcPct val="100000"/>
              </a:lnSpc>
              <a:spcBef>
                <a:spcPts val="0"/>
              </a:spcBef>
              <a:spcAft>
                <a:spcPts val="0"/>
              </a:spcAft>
              <a:buSzPts val="1400"/>
              <a:buNone/>
              <a:defRPr b="1">
                <a:latin typeface="Quicksand"/>
                <a:ea typeface="Quicksand"/>
                <a:cs typeface="Quicksand"/>
                <a:sym typeface="Quicksand"/>
              </a:defRPr>
            </a:lvl9pPr>
          </a:lstStyle>
          <a:p>
            <a:endParaRPr/>
          </a:p>
        </p:txBody>
      </p:sp>
      <p:sp>
        <p:nvSpPr>
          <p:cNvPr id="89" name="Google Shape;89;p42"/>
          <p:cNvSpPr txBox="1">
            <a:spLocks noGrp="1"/>
          </p:cNvSpPr>
          <p:nvPr>
            <p:ph type="title"/>
          </p:nvPr>
        </p:nvSpPr>
        <p:spPr>
          <a:xfrm>
            <a:off x="1972200" y="593367"/>
            <a:ext cx="5199600" cy="763600"/>
          </a:xfrm>
          <a:prstGeom prst="rect">
            <a:avLst/>
          </a:prstGeom>
          <a:noFill/>
          <a:ln>
            <a:noFill/>
          </a:ln>
        </p:spPr>
        <p:txBody>
          <a:bodyPr spcFirstLastPara="1" wrap="square" lIns="91400" tIns="91400" rIns="91400" bIns="91400"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Tree>
    <p:extLst>
      <p:ext uri="{BB962C8B-B14F-4D97-AF65-F5344CB8AC3E}">
        <p14:creationId xmlns:p14="http://schemas.microsoft.com/office/powerpoint/2010/main" val="274001907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376091753"/>
      </p:ext>
    </p:extLst>
  </p:cSld>
  <p:clrMapOvr>
    <a:masterClrMapping/>
  </p:clrMapOvr>
  <p:transition spd="slow">
    <p:random/>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274701632"/>
      </p:ext>
    </p:extLst>
  </p:cSld>
  <p:clrMapOvr>
    <a:masterClrMapping/>
  </p:clrMapOvr>
  <p:transition spd="slow">
    <p:random/>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114771690"/>
      </p:ext>
    </p:extLst>
  </p:cSld>
  <p:clrMapOvr>
    <a:masterClrMapping/>
  </p:clrMapOvr>
  <p:transition spd="slow">
    <p:random/>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073637657"/>
      </p:ext>
    </p:extLst>
  </p:cSld>
  <p:clrMapOvr>
    <a:masterClrMapping/>
  </p:clrMapOvr>
  <p:transition spd="slow">
    <p:random/>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061866823"/>
      </p:ext>
    </p:extLst>
  </p:cSld>
  <p:clrMapOvr>
    <a:masterClrMapping/>
  </p:clrMapOvr>
  <p:transition spd="slow">
    <p:random/>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94540820"/>
      </p:ext>
    </p:extLst>
  </p:cSld>
  <p:clrMapOvr>
    <a:masterClrMapping/>
  </p:clrMapOvr>
  <p:transition spd="slow">
    <p:random/>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681176372"/>
      </p:ext>
    </p:extLst>
  </p:cSld>
  <p:clrMapOvr>
    <a:masterClrMapping/>
  </p:clrMapOvr>
  <p:transition spd="slow">
    <p:random/>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930782142"/>
      </p:ext>
    </p:extLst>
  </p:cSld>
  <p:clrMapOvr>
    <a:masterClrMapping/>
  </p:clrMapOvr>
  <p:transition spd="slow">
    <p:random/>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744780759"/>
      </p:ext>
    </p:extLst>
  </p:cSld>
  <p:clrMapOvr>
    <a:masterClrMapping/>
  </p:clrMapOvr>
  <p:transition spd="slow">
    <p:random/>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791779043"/>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0"/>
        <p:cNvGrpSpPr/>
        <p:nvPr/>
      </p:nvGrpSpPr>
      <p:grpSpPr>
        <a:xfrm>
          <a:off x="0" y="0"/>
          <a:ext cx="0" cy="0"/>
          <a:chOff x="0" y="0"/>
          <a:chExt cx="0" cy="0"/>
        </a:xfrm>
      </p:grpSpPr>
      <p:sp>
        <p:nvSpPr>
          <p:cNvPr id="91" name="Google Shape;91;p43"/>
          <p:cNvSpPr txBox="1">
            <a:spLocks noGrp="1"/>
          </p:cNvSpPr>
          <p:nvPr>
            <p:ph type="title"/>
          </p:nvPr>
        </p:nvSpPr>
        <p:spPr>
          <a:xfrm>
            <a:off x="490250" y="600200"/>
            <a:ext cx="6367800" cy="545440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413797975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002755436"/>
      </p:ext>
    </p:extLst>
  </p:cSld>
  <p:clrMapOvr>
    <a:masterClrMapping/>
  </p:clrMapOvr>
  <p:transition spd="slow">
    <p:random/>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679506916"/>
      </p:ext>
    </p:extLst>
  </p:cSld>
  <p:clrMapOvr>
    <a:masterClrMapping/>
  </p:clrMapOvr>
  <p:transition spd="slow">
    <p:random/>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667954683"/>
      </p:ext>
    </p:extLst>
  </p:cSld>
  <p:clrMapOvr>
    <a:masterClrMapping/>
  </p:clrMapOvr>
  <p:transition spd="slow">
    <p:random/>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113447542"/>
      </p:ext>
    </p:extLst>
  </p:cSld>
  <p:clrMapOvr>
    <a:masterClrMapping/>
  </p:clrMapOvr>
  <p:transition spd="slow">
    <p:random/>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724426544"/>
      </p:ext>
    </p:extLst>
  </p:cSld>
  <p:clrMapOvr>
    <a:masterClrMapping/>
  </p:clrMapOvr>
  <p:transition spd="slow">
    <p:random/>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835568839"/>
      </p:ext>
    </p:extLst>
  </p:cSld>
  <p:clrMapOvr>
    <a:masterClrMapping/>
  </p:clrMapOvr>
  <p:transition spd="slow">
    <p:random/>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247921641"/>
      </p:ext>
    </p:extLst>
  </p:cSld>
  <p:clrMapOvr>
    <a:masterClrMapping/>
  </p:clrMapOvr>
  <p:transition spd="slow">
    <p:random/>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967076378"/>
      </p:ext>
    </p:extLst>
  </p:cSld>
  <p:clrMapOvr>
    <a:masterClrMapping/>
  </p:clrMapOvr>
  <p:transition spd="slow">
    <p:random/>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237111490"/>
      </p:ext>
    </p:extLst>
  </p:cSld>
  <p:clrMapOvr>
    <a:masterClrMapping/>
  </p:clrMapOvr>
  <p:transition spd="slow">
    <p:random/>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663099452"/>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9313FC52-8A2C-491A-8F73-A9353616FE24}" type="datetimeFigureOut">
              <a:rPr lang="en-US" smtClean="0">
                <a:solidFill>
                  <a:srgbClr val="000000"/>
                </a:solidFill>
              </a:rPr>
              <a:pPr/>
              <a:t>9/6/2025</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4878FCFF-3F42-4066-ACAB-C484A2D6F68F}"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85363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2"/>
        <p:cNvGrpSpPr/>
        <p:nvPr/>
      </p:nvGrpSpPr>
      <p:grpSpPr>
        <a:xfrm>
          <a:off x="0" y="0"/>
          <a:ext cx="0" cy="0"/>
          <a:chOff x="0" y="0"/>
          <a:chExt cx="0" cy="0"/>
        </a:xfrm>
      </p:grpSpPr>
      <p:sp>
        <p:nvSpPr>
          <p:cNvPr id="93" name="Google Shape;93;p44"/>
          <p:cNvSpPr txBox="1">
            <a:spLocks noGrp="1"/>
          </p:cNvSpPr>
          <p:nvPr>
            <p:ph type="body" idx="1"/>
          </p:nvPr>
        </p:nvSpPr>
        <p:spPr>
          <a:xfrm>
            <a:off x="311700" y="5640767"/>
            <a:ext cx="5998800" cy="806800"/>
          </a:xfrm>
          <a:prstGeom prst="rect">
            <a:avLst/>
          </a:prstGeom>
          <a:noFill/>
          <a:ln>
            <a:noFill/>
          </a:ln>
        </p:spPr>
        <p:txBody>
          <a:bodyPr spcFirstLastPara="1" wrap="square" lIns="91400" tIns="91400" rIns="91400" bIns="91400" anchor="ctr" anchorCtr="0">
            <a:noAutofit/>
          </a:bodyPr>
          <a:lstStyle>
            <a:lvl1pPr marL="457200" lvl="0" indent="-228600" algn="l">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382964247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288706182"/>
      </p:ext>
    </p:extLst>
  </p:cSld>
  <p:clrMapOvr>
    <a:masterClrMapping/>
  </p:clrMapOvr>
  <p:transition spd="slow">
    <p:random/>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44330073"/>
      </p:ext>
    </p:extLst>
  </p:cSld>
  <p:clrMapOvr>
    <a:masterClrMapping/>
  </p:clrMapOvr>
  <p:transition spd="slow">
    <p:random/>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790413917"/>
      </p:ext>
    </p:extLst>
  </p:cSld>
  <p:clrMapOvr>
    <a:masterClrMapping/>
  </p:clrMapOvr>
  <p:transition spd="slow">
    <p:random/>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523530477"/>
      </p:ext>
    </p:extLst>
  </p:cSld>
  <p:clrMapOvr>
    <a:masterClrMapping/>
  </p:clrMapOvr>
  <p:transition spd="slow">
    <p:random/>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263871541"/>
      </p:ext>
    </p:extLst>
  </p:cSld>
  <p:clrMapOvr>
    <a:masterClrMapping/>
  </p:clrMapOvr>
  <p:transition spd="slow">
    <p:random/>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188792915"/>
      </p:ext>
    </p:extLst>
  </p:cSld>
  <p:clrMapOvr>
    <a:masterClrMapping/>
  </p:clrMapOvr>
  <p:transition spd="slow">
    <p:random/>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175789543"/>
      </p:ext>
    </p:extLst>
  </p:cSld>
  <p:clrMapOvr>
    <a:masterClrMapping/>
  </p:clrMapOvr>
  <p:transition spd="slow">
    <p:random/>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167742824"/>
      </p:ext>
    </p:extLst>
  </p:cSld>
  <p:clrMapOvr>
    <a:masterClrMapping/>
  </p:clrMapOvr>
  <p:transition spd="slow">
    <p:random/>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877682670"/>
      </p:ext>
    </p:extLst>
  </p:cSld>
  <p:clrMapOvr>
    <a:masterClrMapping/>
  </p:clrMapOvr>
  <p:transition spd="slow">
    <p:random/>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637631823"/>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4"/>
        <p:cNvGrpSpPr/>
        <p:nvPr/>
      </p:nvGrpSpPr>
      <p:grpSpPr>
        <a:xfrm>
          <a:off x="0" y="0"/>
          <a:ext cx="0" cy="0"/>
          <a:chOff x="0" y="0"/>
          <a:chExt cx="0" cy="0"/>
        </a:xfrm>
      </p:grpSpPr>
      <p:sp>
        <p:nvSpPr>
          <p:cNvPr id="95" name="Google Shape;95;p45"/>
          <p:cNvSpPr txBox="1">
            <a:spLocks noGrp="1"/>
          </p:cNvSpPr>
          <p:nvPr>
            <p:ph type="title" hasCustomPrompt="1"/>
          </p:nvPr>
        </p:nvSpPr>
        <p:spPr>
          <a:xfrm>
            <a:off x="311700" y="1474833"/>
            <a:ext cx="8520600" cy="2618000"/>
          </a:xfrm>
          <a:prstGeom prst="rect">
            <a:avLst/>
          </a:prstGeom>
          <a:noFill/>
          <a:ln>
            <a:noFill/>
          </a:ln>
        </p:spPr>
        <p:txBody>
          <a:bodyPr spcFirstLastPara="1" wrap="square" lIns="91400" tIns="91400" rIns="91400" bIns="91400"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6" name="Google Shape;96;p45"/>
          <p:cNvSpPr txBox="1">
            <a:spLocks noGrp="1"/>
          </p:cNvSpPr>
          <p:nvPr>
            <p:ph type="body" idx="1"/>
          </p:nvPr>
        </p:nvSpPr>
        <p:spPr>
          <a:xfrm>
            <a:off x="311700" y="4202967"/>
            <a:ext cx="8520600" cy="1734400"/>
          </a:xfrm>
          <a:prstGeom prst="rect">
            <a:avLst/>
          </a:prstGeom>
          <a:noFill/>
          <a:ln>
            <a:noFill/>
          </a:ln>
        </p:spPr>
        <p:txBody>
          <a:bodyPr spcFirstLastPara="1" wrap="square" lIns="91400" tIns="91400" rIns="91400" bIns="91400"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260874866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794563492"/>
      </p:ext>
    </p:extLst>
  </p:cSld>
  <p:clrMapOvr>
    <a:masterClrMapping/>
  </p:clrMapOvr>
  <p:transition spd="slow">
    <p:random/>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05172226"/>
      </p:ext>
    </p:extLst>
  </p:cSld>
  <p:clrMapOvr>
    <a:masterClrMapping/>
  </p:clrMapOvr>
  <p:transition spd="slow">
    <p:random/>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640944625"/>
      </p:ext>
    </p:extLst>
  </p:cSld>
  <p:clrMapOvr>
    <a:masterClrMapping/>
  </p:clrMapOvr>
  <p:transition spd="slow">
    <p:random/>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021420075"/>
      </p:ext>
    </p:extLst>
  </p:cSld>
  <p:clrMapOvr>
    <a:masterClrMapping/>
  </p:clrMapOvr>
  <p:transition spd="slow">
    <p:random/>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181539678"/>
      </p:ext>
    </p:extLst>
  </p:cSld>
  <p:clrMapOvr>
    <a:masterClrMapping/>
  </p:clrMapOvr>
  <p:transition spd="slow">
    <p:random/>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064374729"/>
      </p:ext>
    </p:extLst>
  </p:cSld>
  <p:clrMapOvr>
    <a:masterClrMapping/>
  </p:clrMapOvr>
  <p:transition spd="slow">
    <p:random/>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640038083"/>
      </p:ext>
    </p:extLst>
  </p:cSld>
  <p:clrMapOvr>
    <a:masterClrMapping/>
  </p:clrMapOvr>
  <p:transition spd="slow">
    <p:random/>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160420586"/>
      </p:ext>
    </p:extLst>
  </p:cSld>
  <p:clrMapOvr>
    <a:masterClrMapping/>
  </p:clrMapOvr>
  <p:transition spd="slow">
    <p:random/>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775804710"/>
      </p:ext>
    </p:extLst>
  </p:cSld>
  <p:clrMapOvr>
    <a:masterClrMapping/>
  </p:clrMapOvr>
  <p:transition spd="slow">
    <p:random/>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280803586"/>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Tree>
    <p:extLst>
      <p:ext uri="{BB962C8B-B14F-4D97-AF65-F5344CB8AC3E}">
        <p14:creationId xmlns:p14="http://schemas.microsoft.com/office/powerpoint/2010/main" val="333254254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140274059"/>
      </p:ext>
    </p:extLst>
  </p:cSld>
  <p:clrMapOvr>
    <a:masterClrMapping/>
  </p:clrMapOvr>
  <p:transition spd="slow">
    <p:random/>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933409310"/>
      </p:ext>
    </p:extLst>
  </p:cSld>
  <p:clrMapOvr>
    <a:masterClrMapping/>
  </p:clrMapOvr>
  <p:transition spd="slow">
    <p:random/>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397197688"/>
      </p:ext>
    </p:extLst>
  </p:cSld>
  <p:clrMapOvr>
    <a:masterClrMapping/>
  </p:clrMapOvr>
  <p:transition spd="slow">
    <p:random/>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539802344"/>
      </p:ext>
    </p:extLst>
  </p:cSld>
  <p:clrMapOvr>
    <a:masterClrMapping/>
  </p:clrMapOvr>
  <p:transition spd="slow">
    <p:random/>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680318109"/>
      </p:ext>
    </p:extLst>
  </p:cSld>
  <p:clrMapOvr>
    <a:masterClrMapping/>
  </p:clrMapOvr>
  <p:transition spd="slow">
    <p:random/>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039754584"/>
      </p:ext>
    </p:extLst>
  </p:cSld>
  <p:clrMapOvr>
    <a:masterClrMapping/>
  </p:clrMapOvr>
  <p:transition spd="slow">
    <p:random/>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051995532"/>
      </p:ext>
    </p:extLst>
  </p:cSld>
  <p:clrMapOvr>
    <a:masterClrMapping/>
  </p:clrMapOvr>
  <p:transition spd="slow">
    <p:random/>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601887841"/>
      </p:ext>
    </p:extLst>
  </p:cSld>
  <p:clrMapOvr>
    <a:masterClrMapping/>
  </p:clrMapOvr>
  <p:transition spd="slow">
    <p:random/>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685981301"/>
      </p:ext>
    </p:extLst>
  </p:cSld>
  <p:clrMapOvr>
    <a:masterClrMapping/>
  </p:clrMapOvr>
  <p:transition spd="slow">
    <p:random/>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184050608"/>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8"/>
        <p:cNvGrpSpPr/>
        <p:nvPr/>
      </p:nvGrpSpPr>
      <p:grpSpPr>
        <a:xfrm>
          <a:off x="0" y="0"/>
          <a:ext cx="0" cy="0"/>
          <a:chOff x="0" y="0"/>
          <a:chExt cx="0" cy="0"/>
        </a:xfrm>
      </p:grpSpPr>
      <p:sp>
        <p:nvSpPr>
          <p:cNvPr id="99" name="Google Shape;99;p47"/>
          <p:cNvSpPr/>
          <p:nvPr/>
        </p:nvSpPr>
        <p:spPr>
          <a:xfrm>
            <a:off x="105" y="73"/>
            <a:ext cx="2059605" cy="7442073"/>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00" tIns="91400" rIns="91400" bIns="914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00" name="Google Shape;100;p47"/>
          <p:cNvSpPr/>
          <p:nvPr/>
        </p:nvSpPr>
        <p:spPr>
          <a:xfrm flipH="1">
            <a:off x="7084398" y="73"/>
            <a:ext cx="2059605" cy="7442073"/>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00" tIns="91400" rIns="91400" bIns="914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nvGrpSpPr>
          <p:cNvPr id="101" name="Google Shape;101;p47"/>
          <p:cNvGrpSpPr/>
          <p:nvPr/>
        </p:nvGrpSpPr>
        <p:grpSpPr>
          <a:xfrm>
            <a:off x="7537695" y="813309"/>
            <a:ext cx="1421896" cy="4212929"/>
            <a:chOff x="7521693" y="305177"/>
            <a:chExt cx="1421896" cy="3159697"/>
          </a:xfrm>
        </p:grpSpPr>
        <p:sp>
          <p:nvSpPr>
            <p:cNvPr id="102" name="Google Shape;102;p47"/>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03" name="Google Shape;103;p47"/>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04" name="Google Shape;104;p47"/>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05" name="Google Shape;105;p47"/>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06" name="Google Shape;106;p47"/>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07" name="Google Shape;107;p47"/>
            <p:cNvSpPr/>
            <p:nvPr/>
          </p:nvSpPr>
          <p:spPr>
            <a:xfrm>
              <a:off x="7521693" y="33227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grpSp>
        <p:nvGrpSpPr>
          <p:cNvPr id="108" name="Google Shape;108;p47"/>
          <p:cNvGrpSpPr/>
          <p:nvPr/>
        </p:nvGrpSpPr>
        <p:grpSpPr>
          <a:xfrm flipH="1">
            <a:off x="184395" y="813308"/>
            <a:ext cx="1231180" cy="2877408"/>
            <a:chOff x="7712409" y="305177"/>
            <a:chExt cx="1231180" cy="2158056"/>
          </a:xfrm>
        </p:grpSpPr>
        <p:sp>
          <p:nvSpPr>
            <p:cNvPr id="109" name="Google Shape;109;p47"/>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10" name="Google Shape;110;p47"/>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11" name="Google Shape;111;p47"/>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12" name="Google Shape;112;p47"/>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13" name="Google Shape;113;p47"/>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grpSp>
    </p:spTree>
    <p:extLst>
      <p:ext uri="{BB962C8B-B14F-4D97-AF65-F5344CB8AC3E}">
        <p14:creationId xmlns:p14="http://schemas.microsoft.com/office/powerpoint/2010/main" val="182158814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352556507"/>
      </p:ext>
    </p:extLst>
  </p:cSld>
  <p:clrMapOvr>
    <a:masterClrMapping/>
  </p:clrMapOvr>
  <p:transition spd="slow">
    <p:random/>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098227673"/>
      </p:ext>
    </p:extLst>
  </p:cSld>
  <p:clrMapOvr>
    <a:masterClrMapping/>
  </p:clrMapOvr>
  <p:transition spd="slow">
    <p:random/>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413810362"/>
      </p:ext>
    </p:extLst>
  </p:cSld>
  <p:clrMapOvr>
    <a:masterClrMapping/>
  </p:clrMapOvr>
  <p:transition spd="slow">
    <p:random/>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756126471"/>
      </p:ext>
    </p:extLst>
  </p:cSld>
  <p:clrMapOvr>
    <a:masterClrMapping/>
  </p:clrMapOvr>
  <p:transition spd="slow">
    <p:random/>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869771286"/>
      </p:ext>
    </p:extLst>
  </p:cSld>
  <p:clrMapOvr>
    <a:masterClrMapping/>
  </p:clrMapOvr>
  <p:transition spd="slow">
    <p:random/>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014729680"/>
      </p:ext>
    </p:extLst>
  </p:cSld>
  <p:clrMapOvr>
    <a:masterClrMapping/>
  </p:clrMapOvr>
  <p:transition spd="slow">
    <p:random/>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132900152"/>
      </p:ext>
    </p:extLst>
  </p:cSld>
  <p:clrMapOvr>
    <a:masterClrMapping/>
  </p:clrMapOvr>
  <p:transition spd="slow">
    <p:random/>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266353096"/>
      </p:ext>
    </p:extLst>
  </p:cSld>
  <p:clrMapOvr>
    <a:masterClrMapping/>
  </p:clrMapOvr>
  <p:transition spd="slow">
    <p:random/>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806593584"/>
      </p:ext>
    </p:extLst>
  </p:cSld>
  <p:clrMapOvr>
    <a:masterClrMapping/>
  </p:clrMapOvr>
  <p:transition spd="slow">
    <p:random/>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371056426"/>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4"/>
        <p:cNvGrpSpPr/>
        <p:nvPr/>
      </p:nvGrpSpPr>
      <p:grpSpPr>
        <a:xfrm>
          <a:off x="0" y="0"/>
          <a:ext cx="0" cy="0"/>
          <a:chOff x="0" y="0"/>
          <a:chExt cx="0" cy="0"/>
        </a:xfrm>
      </p:grpSpPr>
      <p:sp>
        <p:nvSpPr>
          <p:cNvPr id="115" name="Google Shape;115;p48"/>
          <p:cNvSpPr/>
          <p:nvPr/>
        </p:nvSpPr>
        <p:spPr>
          <a:xfrm rot="10800000" flipH="1">
            <a:off x="5" y="-24421"/>
            <a:ext cx="1352275" cy="2005621"/>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00" tIns="91400" rIns="91400" bIns="914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16" name="Google Shape;116;p48"/>
          <p:cNvSpPr/>
          <p:nvPr/>
        </p:nvSpPr>
        <p:spPr>
          <a:xfrm flipH="1">
            <a:off x="7925081" y="5461980"/>
            <a:ext cx="1352275" cy="2005621"/>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00" tIns="91400" rIns="91400" bIns="914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Tree>
    <p:extLst>
      <p:ext uri="{BB962C8B-B14F-4D97-AF65-F5344CB8AC3E}">
        <p14:creationId xmlns:p14="http://schemas.microsoft.com/office/powerpoint/2010/main" val="361755804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753953911"/>
      </p:ext>
    </p:extLst>
  </p:cSld>
  <p:clrMapOvr>
    <a:masterClrMapping/>
  </p:clrMapOvr>
  <p:transition spd="slow">
    <p:random/>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94949426"/>
      </p:ext>
    </p:extLst>
  </p:cSld>
  <p:clrMapOvr>
    <a:masterClrMapping/>
  </p:clrMapOvr>
  <p:transition spd="slow">
    <p:random/>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802718840"/>
      </p:ext>
    </p:extLst>
  </p:cSld>
  <p:clrMapOvr>
    <a:masterClrMapping/>
  </p:clrMapOvr>
  <p:transition spd="slow">
    <p:random/>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666291696"/>
      </p:ext>
    </p:extLst>
  </p:cSld>
  <p:clrMapOvr>
    <a:masterClrMapping/>
  </p:clrMapOvr>
  <p:transition spd="slow">
    <p:random/>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872612841"/>
      </p:ext>
    </p:extLst>
  </p:cSld>
  <p:clrMapOvr>
    <a:masterClrMapping/>
  </p:clrMapOvr>
  <p:transition spd="slow">
    <p:random/>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494064595"/>
      </p:ext>
    </p:extLst>
  </p:cSld>
  <p:clrMapOvr>
    <a:masterClrMapping/>
  </p:clrMapOvr>
  <p:transition spd="slow">
    <p:random/>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538162444"/>
      </p:ext>
    </p:extLst>
  </p:cSld>
  <p:clrMapOvr>
    <a:masterClrMapping/>
  </p:clrMapOvr>
  <p:transition spd="slow">
    <p:random/>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752386150"/>
      </p:ext>
    </p:extLst>
  </p:cSld>
  <p:clrMapOvr>
    <a:masterClrMapping/>
  </p:clrMapOvr>
  <p:transition spd="slow">
    <p:random/>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801900307"/>
      </p:ext>
    </p:extLst>
  </p:cSld>
  <p:clrMapOvr>
    <a:masterClrMapping/>
  </p:clrMapOvr>
  <p:transition spd="slow">
    <p:random/>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401335186"/>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17"/>
        <p:cNvGrpSpPr/>
        <p:nvPr/>
      </p:nvGrpSpPr>
      <p:grpSpPr>
        <a:xfrm>
          <a:off x="0" y="0"/>
          <a:ext cx="0" cy="0"/>
          <a:chOff x="0" y="0"/>
          <a:chExt cx="0" cy="0"/>
        </a:xfrm>
      </p:grpSpPr>
      <p:sp>
        <p:nvSpPr>
          <p:cNvPr id="118" name="Google Shape;118;p49"/>
          <p:cNvSpPr/>
          <p:nvPr/>
        </p:nvSpPr>
        <p:spPr>
          <a:xfrm>
            <a:off x="6372501" y="-525634"/>
            <a:ext cx="2771500" cy="2135667"/>
          </a:xfrm>
          <a:custGeom>
            <a:avLst/>
            <a:gdLst/>
            <a:ahLst/>
            <a:cxnLst/>
            <a:rect l="l" t="t" r="r" b="b"/>
            <a:pathLst>
              <a:path w="110860" h="64070" extrusionOk="0">
                <a:moveTo>
                  <a:pt x="110789" y="0"/>
                </a:moveTo>
                <a:lnTo>
                  <a:pt x="1" y="119"/>
                </a:lnTo>
                <a:cubicBezTo>
                  <a:pt x="251" y="1405"/>
                  <a:pt x="584" y="2679"/>
                  <a:pt x="1025" y="3894"/>
                </a:cubicBezTo>
                <a:cubicBezTo>
                  <a:pt x="1049" y="3965"/>
                  <a:pt x="1072" y="4048"/>
                  <a:pt x="1108" y="4120"/>
                </a:cubicBezTo>
                <a:cubicBezTo>
                  <a:pt x="1120" y="4179"/>
                  <a:pt x="1132" y="4227"/>
                  <a:pt x="1144" y="4263"/>
                </a:cubicBezTo>
                <a:cubicBezTo>
                  <a:pt x="1251" y="4525"/>
                  <a:pt x="1358" y="4786"/>
                  <a:pt x="1465" y="5037"/>
                </a:cubicBezTo>
                <a:cubicBezTo>
                  <a:pt x="1680" y="5560"/>
                  <a:pt x="1918" y="6072"/>
                  <a:pt x="2180" y="6572"/>
                </a:cubicBezTo>
                <a:cubicBezTo>
                  <a:pt x="3013" y="8192"/>
                  <a:pt x="4001" y="9716"/>
                  <a:pt x="5168" y="11097"/>
                </a:cubicBezTo>
                <a:cubicBezTo>
                  <a:pt x="5252" y="11216"/>
                  <a:pt x="5359" y="11335"/>
                  <a:pt x="5466" y="11454"/>
                </a:cubicBezTo>
                <a:cubicBezTo>
                  <a:pt x="6537" y="12704"/>
                  <a:pt x="7740" y="13871"/>
                  <a:pt x="9038" y="14907"/>
                </a:cubicBezTo>
                <a:cubicBezTo>
                  <a:pt x="9157" y="15002"/>
                  <a:pt x="9276" y="15097"/>
                  <a:pt x="9395" y="15193"/>
                </a:cubicBezTo>
                <a:cubicBezTo>
                  <a:pt x="10871" y="16371"/>
                  <a:pt x="12479" y="17395"/>
                  <a:pt x="14146" y="18288"/>
                </a:cubicBezTo>
                <a:cubicBezTo>
                  <a:pt x="14360" y="18407"/>
                  <a:pt x="14586" y="18526"/>
                  <a:pt x="14824" y="18645"/>
                </a:cubicBezTo>
                <a:cubicBezTo>
                  <a:pt x="15527" y="19003"/>
                  <a:pt x="16241" y="19324"/>
                  <a:pt x="16955" y="19645"/>
                </a:cubicBezTo>
                <a:cubicBezTo>
                  <a:pt x="17074" y="19705"/>
                  <a:pt x="17194" y="19765"/>
                  <a:pt x="17313" y="19800"/>
                </a:cubicBezTo>
                <a:cubicBezTo>
                  <a:pt x="19777" y="20848"/>
                  <a:pt x="22337" y="21622"/>
                  <a:pt x="24885" y="22158"/>
                </a:cubicBezTo>
                <a:cubicBezTo>
                  <a:pt x="25004" y="22181"/>
                  <a:pt x="25123" y="22217"/>
                  <a:pt x="25242" y="22229"/>
                </a:cubicBezTo>
                <a:lnTo>
                  <a:pt x="25957" y="22360"/>
                </a:lnTo>
                <a:cubicBezTo>
                  <a:pt x="28207" y="22777"/>
                  <a:pt x="30517" y="23039"/>
                  <a:pt x="32815" y="23301"/>
                </a:cubicBezTo>
                <a:lnTo>
                  <a:pt x="33172" y="23348"/>
                </a:lnTo>
                <a:cubicBezTo>
                  <a:pt x="35732" y="23646"/>
                  <a:pt x="38291" y="23967"/>
                  <a:pt x="40756" y="24539"/>
                </a:cubicBezTo>
                <a:lnTo>
                  <a:pt x="41113" y="24634"/>
                </a:lnTo>
                <a:cubicBezTo>
                  <a:pt x="42101" y="24848"/>
                  <a:pt x="43078" y="25134"/>
                  <a:pt x="44030" y="25456"/>
                </a:cubicBezTo>
                <a:cubicBezTo>
                  <a:pt x="44340" y="25587"/>
                  <a:pt x="44661" y="25682"/>
                  <a:pt x="44983" y="25825"/>
                </a:cubicBezTo>
                <a:cubicBezTo>
                  <a:pt x="46269" y="26325"/>
                  <a:pt x="47507" y="26956"/>
                  <a:pt x="48686" y="27730"/>
                </a:cubicBezTo>
                <a:cubicBezTo>
                  <a:pt x="48805" y="27801"/>
                  <a:pt x="48924" y="27873"/>
                  <a:pt x="49043" y="27968"/>
                </a:cubicBezTo>
                <a:cubicBezTo>
                  <a:pt x="49067" y="27992"/>
                  <a:pt x="49114" y="28027"/>
                  <a:pt x="49150" y="28039"/>
                </a:cubicBezTo>
                <a:cubicBezTo>
                  <a:pt x="50995" y="29325"/>
                  <a:pt x="52519" y="30921"/>
                  <a:pt x="53924" y="32671"/>
                </a:cubicBezTo>
                <a:cubicBezTo>
                  <a:pt x="54008" y="32790"/>
                  <a:pt x="54115" y="32897"/>
                  <a:pt x="54210" y="33028"/>
                </a:cubicBezTo>
                <a:cubicBezTo>
                  <a:pt x="55043" y="34112"/>
                  <a:pt x="55829" y="35255"/>
                  <a:pt x="56603" y="36421"/>
                </a:cubicBezTo>
                <a:cubicBezTo>
                  <a:pt x="56722" y="36600"/>
                  <a:pt x="56841" y="36767"/>
                  <a:pt x="56960" y="36969"/>
                </a:cubicBezTo>
                <a:lnTo>
                  <a:pt x="58830" y="39874"/>
                </a:lnTo>
                <a:cubicBezTo>
                  <a:pt x="58913" y="39981"/>
                  <a:pt x="58984" y="40100"/>
                  <a:pt x="59068" y="40219"/>
                </a:cubicBezTo>
                <a:cubicBezTo>
                  <a:pt x="60318" y="42113"/>
                  <a:pt x="61604" y="43994"/>
                  <a:pt x="63092" y="45672"/>
                </a:cubicBezTo>
                <a:cubicBezTo>
                  <a:pt x="63521" y="46149"/>
                  <a:pt x="63949" y="46613"/>
                  <a:pt x="64414" y="47054"/>
                </a:cubicBezTo>
                <a:cubicBezTo>
                  <a:pt x="64461" y="47101"/>
                  <a:pt x="64509" y="47149"/>
                  <a:pt x="64545" y="47173"/>
                </a:cubicBezTo>
                <a:cubicBezTo>
                  <a:pt x="64628" y="47268"/>
                  <a:pt x="64711" y="47339"/>
                  <a:pt x="64783" y="47411"/>
                </a:cubicBezTo>
                <a:cubicBezTo>
                  <a:pt x="64819" y="47458"/>
                  <a:pt x="64866" y="47506"/>
                  <a:pt x="64902" y="47530"/>
                </a:cubicBezTo>
                <a:cubicBezTo>
                  <a:pt x="67188" y="49709"/>
                  <a:pt x="69772" y="51542"/>
                  <a:pt x="72486" y="53185"/>
                </a:cubicBezTo>
                <a:lnTo>
                  <a:pt x="72843" y="53412"/>
                </a:lnTo>
                <a:cubicBezTo>
                  <a:pt x="73320" y="53697"/>
                  <a:pt x="73796" y="53983"/>
                  <a:pt x="74272" y="54245"/>
                </a:cubicBezTo>
                <a:cubicBezTo>
                  <a:pt x="74474" y="54364"/>
                  <a:pt x="74689" y="54483"/>
                  <a:pt x="74903" y="54602"/>
                </a:cubicBezTo>
                <a:cubicBezTo>
                  <a:pt x="76606" y="55567"/>
                  <a:pt x="78368" y="56495"/>
                  <a:pt x="80094" y="57400"/>
                </a:cubicBezTo>
                <a:cubicBezTo>
                  <a:pt x="80189" y="57460"/>
                  <a:pt x="80309" y="57519"/>
                  <a:pt x="80416" y="57579"/>
                </a:cubicBezTo>
                <a:cubicBezTo>
                  <a:pt x="80535" y="57638"/>
                  <a:pt x="80654" y="57710"/>
                  <a:pt x="80773" y="57769"/>
                </a:cubicBezTo>
                <a:cubicBezTo>
                  <a:pt x="83237" y="59067"/>
                  <a:pt x="85774" y="60365"/>
                  <a:pt x="88345" y="61424"/>
                </a:cubicBezTo>
                <a:cubicBezTo>
                  <a:pt x="88381" y="61436"/>
                  <a:pt x="88405" y="61448"/>
                  <a:pt x="88441" y="61448"/>
                </a:cubicBezTo>
                <a:cubicBezTo>
                  <a:pt x="88524" y="61496"/>
                  <a:pt x="88619" y="61520"/>
                  <a:pt x="88702" y="61555"/>
                </a:cubicBezTo>
                <a:cubicBezTo>
                  <a:pt x="88917" y="61639"/>
                  <a:pt x="89119" y="61734"/>
                  <a:pt x="89333" y="61805"/>
                </a:cubicBezTo>
                <a:cubicBezTo>
                  <a:pt x="91596" y="62698"/>
                  <a:pt x="93917" y="63401"/>
                  <a:pt x="96275" y="63770"/>
                </a:cubicBezTo>
                <a:lnTo>
                  <a:pt x="96632" y="63818"/>
                </a:lnTo>
                <a:cubicBezTo>
                  <a:pt x="97382" y="63925"/>
                  <a:pt x="98120" y="64008"/>
                  <a:pt x="98870" y="64044"/>
                </a:cubicBezTo>
                <a:cubicBezTo>
                  <a:pt x="99248" y="64061"/>
                  <a:pt x="99624" y="64070"/>
                  <a:pt x="99999" y="64070"/>
                </a:cubicBezTo>
                <a:cubicBezTo>
                  <a:pt x="101424" y="64070"/>
                  <a:pt x="102836" y="63946"/>
                  <a:pt x="104240" y="63710"/>
                </a:cubicBezTo>
                <a:cubicBezTo>
                  <a:pt x="104359" y="63698"/>
                  <a:pt x="104478" y="63663"/>
                  <a:pt x="104597" y="63651"/>
                </a:cubicBezTo>
                <a:cubicBezTo>
                  <a:pt x="106657" y="63258"/>
                  <a:pt x="108634" y="62639"/>
                  <a:pt x="110550" y="61793"/>
                </a:cubicBezTo>
                <a:cubicBezTo>
                  <a:pt x="110646" y="61746"/>
                  <a:pt x="110765" y="61698"/>
                  <a:pt x="110860" y="61663"/>
                </a:cubicBezTo>
                <a:lnTo>
                  <a:pt x="110789" y="0"/>
                </a:lnTo>
                <a:close/>
              </a:path>
            </a:pathLst>
          </a:custGeom>
          <a:solidFill>
            <a:schemeClr val="lt2"/>
          </a:solidFill>
          <a:ln>
            <a:noFill/>
          </a:ln>
        </p:spPr>
        <p:txBody>
          <a:bodyPr spcFirstLastPara="1" wrap="square" lIns="91400" tIns="91400" rIns="91400" bIns="914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19" name="Google Shape;119;p49"/>
          <p:cNvSpPr/>
          <p:nvPr/>
        </p:nvSpPr>
        <p:spPr>
          <a:xfrm>
            <a:off x="-2413098" y="4952468"/>
            <a:ext cx="3586175" cy="1905533"/>
          </a:xfrm>
          <a:custGeom>
            <a:avLst/>
            <a:gdLst/>
            <a:ahLst/>
            <a:cxnLst/>
            <a:rect l="l" t="t" r="r" b="b"/>
            <a:pathLst>
              <a:path w="143447" h="57166" extrusionOk="0">
                <a:moveTo>
                  <a:pt x="91977" y="0"/>
                </a:moveTo>
                <a:cubicBezTo>
                  <a:pt x="90008" y="0"/>
                  <a:pt x="88029" y="153"/>
                  <a:pt x="85999" y="421"/>
                </a:cubicBezTo>
                <a:cubicBezTo>
                  <a:pt x="85880" y="445"/>
                  <a:pt x="85761" y="457"/>
                  <a:pt x="85642" y="480"/>
                </a:cubicBezTo>
                <a:cubicBezTo>
                  <a:pt x="83106" y="885"/>
                  <a:pt x="80641" y="1540"/>
                  <a:pt x="78260" y="2481"/>
                </a:cubicBezTo>
                <a:cubicBezTo>
                  <a:pt x="78200" y="2504"/>
                  <a:pt x="78129" y="2528"/>
                  <a:pt x="78069" y="2552"/>
                </a:cubicBezTo>
                <a:cubicBezTo>
                  <a:pt x="77950" y="2600"/>
                  <a:pt x="77831" y="2659"/>
                  <a:pt x="77712" y="2707"/>
                </a:cubicBezTo>
                <a:cubicBezTo>
                  <a:pt x="77605" y="2742"/>
                  <a:pt x="77486" y="2802"/>
                  <a:pt x="77379" y="2850"/>
                </a:cubicBezTo>
                <a:cubicBezTo>
                  <a:pt x="76069" y="3397"/>
                  <a:pt x="74795" y="4028"/>
                  <a:pt x="73557" y="4743"/>
                </a:cubicBezTo>
                <a:cubicBezTo>
                  <a:pt x="72378" y="5409"/>
                  <a:pt x="71247" y="6160"/>
                  <a:pt x="70128" y="6933"/>
                </a:cubicBezTo>
                <a:cubicBezTo>
                  <a:pt x="70009" y="7005"/>
                  <a:pt x="69890" y="7100"/>
                  <a:pt x="69771" y="7184"/>
                </a:cubicBezTo>
                <a:cubicBezTo>
                  <a:pt x="68616" y="8005"/>
                  <a:pt x="67473" y="8850"/>
                  <a:pt x="66342" y="9720"/>
                </a:cubicBezTo>
                <a:lnTo>
                  <a:pt x="65842" y="10077"/>
                </a:lnTo>
                <a:cubicBezTo>
                  <a:pt x="64627" y="10994"/>
                  <a:pt x="63425" y="11922"/>
                  <a:pt x="62186" y="12791"/>
                </a:cubicBezTo>
                <a:cubicBezTo>
                  <a:pt x="62067" y="12875"/>
                  <a:pt x="61948" y="12958"/>
                  <a:pt x="61829" y="13053"/>
                </a:cubicBezTo>
                <a:cubicBezTo>
                  <a:pt x="59734" y="14542"/>
                  <a:pt x="57567" y="15887"/>
                  <a:pt x="55245" y="16935"/>
                </a:cubicBezTo>
                <a:lnTo>
                  <a:pt x="54400" y="17292"/>
                </a:lnTo>
                <a:cubicBezTo>
                  <a:pt x="54352" y="17316"/>
                  <a:pt x="54293" y="17340"/>
                  <a:pt x="54257" y="17351"/>
                </a:cubicBezTo>
                <a:cubicBezTo>
                  <a:pt x="54138" y="17411"/>
                  <a:pt x="54019" y="17459"/>
                  <a:pt x="53900" y="17494"/>
                </a:cubicBezTo>
                <a:cubicBezTo>
                  <a:pt x="53400" y="17685"/>
                  <a:pt x="52923" y="17851"/>
                  <a:pt x="52435" y="18006"/>
                </a:cubicBezTo>
                <a:cubicBezTo>
                  <a:pt x="50423" y="18613"/>
                  <a:pt x="48375" y="18947"/>
                  <a:pt x="46303" y="19078"/>
                </a:cubicBezTo>
                <a:cubicBezTo>
                  <a:pt x="46184" y="19090"/>
                  <a:pt x="46065" y="19090"/>
                  <a:pt x="45946" y="19090"/>
                </a:cubicBezTo>
                <a:cubicBezTo>
                  <a:pt x="45378" y="19120"/>
                  <a:pt x="44808" y="19133"/>
                  <a:pt x="44236" y="19133"/>
                </a:cubicBezTo>
                <a:cubicBezTo>
                  <a:pt x="42296" y="19133"/>
                  <a:pt x="40342" y="18974"/>
                  <a:pt x="38374" y="18744"/>
                </a:cubicBezTo>
                <a:lnTo>
                  <a:pt x="38017" y="18709"/>
                </a:lnTo>
                <a:cubicBezTo>
                  <a:pt x="35481" y="18387"/>
                  <a:pt x="32957" y="17959"/>
                  <a:pt x="30444" y="17554"/>
                </a:cubicBezTo>
                <a:cubicBezTo>
                  <a:pt x="30325" y="17530"/>
                  <a:pt x="30206" y="17518"/>
                  <a:pt x="30087" y="17494"/>
                </a:cubicBezTo>
                <a:cubicBezTo>
                  <a:pt x="29670" y="17423"/>
                  <a:pt x="29230" y="17351"/>
                  <a:pt x="28801" y="17292"/>
                </a:cubicBezTo>
                <a:cubicBezTo>
                  <a:pt x="28754" y="17292"/>
                  <a:pt x="28718" y="17280"/>
                  <a:pt x="28670" y="17280"/>
                </a:cubicBezTo>
                <a:cubicBezTo>
                  <a:pt x="27861" y="17161"/>
                  <a:pt x="27051" y="17042"/>
                  <a:pt x="26241" y="16935"/>
                </a:cubicBezTo>
                <a:cubicBezTo>
                  <a:pt x="25003" y="16756"/>
                  <a:pt x="23753" y="16625"/>
                  <a:pt x="22503" y="16506"/>
                </a:cubicBezTo>
                <a:cubicBezTo>
                  <a:pt x="22384" y="16482"/>
                  <a:pt x="22265" y="16470"/>
                  <a:pt x="22146" y="16470"/>
                </a:cubicBezTo>
                <a:cubicBezTo>
                  <a:pt x="19748" y="16243"/>
                  <a:pt x="17339" y="16124"/>
                  <a:pt x="14920" y="16124"/>
                </a:cubicBezTo>
                <a:cubicBezTo>
                  <a:pt x="14804" y="16124"/>
                  <a:pt x="14689" y="16125"/>
                  <a:pt x="14573" y="16125"/>
                </a:cubicBezTo>
                <a:lnTo>
                  <a:pt x="14216" y="16125"/>
                </a:lnTo>
                <a:cubicBezTo>
                  <a:pt x="11692" y="16161"/>
                  <a:pt x="9144" y="16339"/>
                  <a:pt x="6644" y="16697"/>
                </a:cubicBezTo>
                <a:cubicBezTo>
                  <a:pt x="6525" y="16697"/>
                  <a:pt x="6406" y="16720"/>
                  <a:pt x="6287" y="16744"/>
                </a:cubicBezTo>
                <a:cubicBezTo>
                  <a:pt x="5882" y="16804"/>
                  <a:pt x="5501" y="16863"/>
                  <a:pt x="5096" y="16935"/>
                </a:cubicBezTo>
                <a:cubicBezTo>
                  <a:pt x="4465" y="17042"/>
                  <a:pt x="3858" y="17161"/>
                  <a:pt x="3250" y="17292"/>
                </a:cubicBezTo>
                <a:cubicBezTo>
                  <a:pt x="2905" y="17363"/>
                  <a:pt x="2548" y="17459"/>
                  <a:pt x="2203" y="17530"/>
                </a:cubicBezTo>
                <a:cubicBezTo>
                  <a:pt x="1476" y="17709"/>
                  <a:pt x="738" y="17899"/>
                  <a:pt x="0" y="18125"/>
                </a:cubicBezTo>
                <a:lnTo>
                  <a:pt x="0" y="57166"/>
                </a:lnTo>
                <a:lnTo>
                  <a:pt x="143447" y="57166"/>
                </a:lnTo>
                <a:cubicBezTo>
                  <a:pt x="143208" y="55856"/>
                  <a:pt x="142816" y="54570"/>
                  <a:pt x="142256" y="53368"/>
                </a:cubicBezTo>
                <a:lnTo>
                  <a:pt x="142077" y="53011"/>
                </a:lnTo>
                <a:cubicBezTo>
                  <a:pt x="141946" y="52725"/>
                  <a:pt x="141803" y="52463"/>
                  <a:pt x="141649" y="52189"/>
                </a:cubicBezTo>
                <a:cubicBezTo>
                  <a:pt x="141625" y="52177"/>
                  <a:pt x="141625" y="52141"/>
                  <a:pt x="141613" y="52130"/>
                </a:cubicBezTo>
                <a:cubicBezTo>
                  <a:pt x="141506" y="51963"/>
                  <a:pt x="141411" y="51784"/>
                  <a:pt x="141292" y="51618"/>
                </a:cubicBezTo>
                <a:cubicBezTo>
                  <a:pt x="139946" y="49498"/>
                  <a:pt x="138101" y="47772"/>
                  <a:pt x="136124" y="46164"/>
                </a:cubicBezTo>
                <a:cubicBezTo>
                  <a:pt x="135958" y="46045"/>
                  <a:pt x="135815" y="45926"/>
                  <a:pt x="135660" y="45807"/>
                </a:cubicBezTo>
                <a:cubicBezTo>
                  <a:pt x="135017" y="45283"/>
                  <a:pt x="134386" y="44795"/>
                  <a:pt x="133707" y="44295"/>
                </a:cubicBezTo>
                <a:cubicBezTo>
                  <a:pt x="133588" y="44224"/>
                  <a:pt x="133469" y="44129"/>
                  <a:pt x="133350" y="44033"/>
                </a:cubicBezTo>
                <a:cubicBezTo>
                  <a:pt x="132195" y="43164"/>
                  <a:pt x="131028" y="42307"/>
                  <a:pt x="129933" y="41402"/>
                </a:cubicBezTo>
                <a:cubicBezTo>
                  <a:pt x="129004" y="40640"/>
                  <a:pt x="128099" y="39818"/>
                  <a:pt x="127242" y="38961"/>
                </a:cubicBezTo>
                <a:cubicBezTo>
                  <a:pt x="127123" y="38842"/>
                  <a:pt x="127004" y="38723"/>
                  <a:pt x="126897" y="38604"/>
                </a:cubicBezTo>
                <a:cubicBezTo>
                  <a:pt x="126504" y="38199"/>
                  <a:pt x="126135" y="37806"/>
                  <a:pt x="125790" y="37390"/>
                </a:cubicBezTo>
                <a:cubicBezTo>
                  <a:pt x="125671" y="37259"/>
                  <a:pt x="125551" y="37128"/>
                  <a:pt x="125432" y="36985"/>
                </a:cubicBezTo>
                <a:cubicBezTo>
                  <a:pt x="124087" y="35366"/>
                  <a:pt x="122896" y="33615"/>
                  <a:pt x="122003" y="31734"/>
                </a:cubicBezTo>
                <a:lnTo>
                  <a:pt x="121825" y="31377"/>
                </a:lnTo>
                <a:cubicBezTo>
                  <a:pt x="120908" y="29436"/>
                  <a:pt x="120313" y="27365"/>
                  <a:pt x="120158" y="25186"/>
                </a:cubicBezTo>
                <a:cubicBezTo>
                  <a:pt x="120134" y="24971"/>
                  <a:pt x="120122" y="24745"/>
                  <a:pt x="120122" y="24519"/>
                </a:cubicBezTo>
                <a:lnTo>
                  <a:pt x="120122" y="24162"/>
                </a:lnTo>
                <a:cubicBezTo>
                  <a:pt x="120051" y="21888"/>
                  <a:pt x="120337" y="19554"/>
                  <a:pt x="120241" y="17304"/>
                </a:cubicBezTo>
                <a:cubicBezTo>
                  <a:pt x="120241" y="17185"/>
                  <a:pt x="120229" y="17066"/>
                  <a:pt x="120229" y="16947"/>
                </a:cubicBezTo>
                <a:cubicBezTo>
                  <a:pt x="120134" y="15601"/>
                  <a:pt x="119932" y="14315"/>
                  <a:pt x="119408" y="13077"/>
                </a:cubicBezTo>
                <a:cubicBezTo>
                  <a:pt x="119027" y="12148"/>
                  <a:pt x="118491" y="11303"/>
                  <a:pt x="117860" y="10529"/>
                </a:cubicBezTo>
                <a:cubicBezTo>
                  <a:pt x="117741" y="10386"/>
                  <a:pt x="117622" y="10232"/>
                  <a:pt x="117503" y="10101"/>
                </a:cubicBezTo>
                <a:lnTo>
                  <a:pt x="117491" y="10089"/>
                </a:lnTo>
                <a:cubicBezTo>
                  <a:pt x="117384" y="9970"/>
                  <a:pt x="117265" y="9851"/>
                  <a:pt x="117146" y="9731"/>
                </a:cubicBezTo>
                <a:cubicBezTo>
                  <a:pt x="116360" y="8898"/>
                  <a:pt x="115479" y="8148"/>
                  <a:pt x="114574" y="7457"/>
                </a:cubicBezTo>
                <a:cubicBezTo>
                  <a:pt x="113109" y="6338"/>
                  <a:pt x="111550" y="5338"/>
                  <a:pt x="109930" y="4457"/>
                </a:cubicBezTo>
                <a:cubicBezTo>
                  <a:pt x="109811" y="4397"/>
                  <a:pt x="109692" y="4326"/>
                  <a:pt x="109573" y="4266"/>
                </a:cubicBezTo>
                <a:cubicBezTo>
                  <a:pt x="108585" y="3743"/>
                  <a:pt x="107597" y="3290"/>
                  <a:pt x="106585" y="2873"/>
                </a:cubicBezTo>
                <a:cubicBezTo>
                  <a:pt x="106263" y="2754"/>
                  <a:pt x="105966" y="2635"/>
                  <a:pt x="105656" y="2516"/>
                </a:cubicBezTo>
                <a:cubicBezTo>
                  <a:pt x="104454" y="2052"/>
                  <a:pt x="103227" y="1647"/>
                  <a:pt x="101977" y="1326"/>
                </a:cubicBezTo>
                <a:cubicBezTo>
                  <a:pt x="101858" y="1278"/>
                  <a:pt x="101739" y="1242"/>
                  <a:pt x="101620" y="1219"/>
                </a:cubicBezTo>
                <a:cubicBezTo>
                  <a:pt x="99155" y="576"/>
                  <a:pt x="96607" y="195"/>
                  <a:pt x="94048" y="52"/>
                </a:cubicBezTo>
                <a:cubicBezTo>
                  <a:pt x="93928" y="40"/>
                  <a:pt x="93809" y="40"/>
                  <a:pt x="93690" y="40"/>
                </a:cubicBezTo>
                <a:cubicBezTo>
                  <a:pt x="93119" y="13"/>
                  <a:pt x="92549" y="0"/>
                  <a:pt x="91977" y="0"/>
                </a:cubicBezTo>
                <a:close/>
              </a:path>
            </a:pathLst>
          </a:custGeom>
          <a:solidFill>
            <a:schemeClr val="lt2"/>
          </a:solidFill>
          <a:ln>
            <a:noFill/>
          </a:ln>
        </p:spPr>
        <p:txBody>
          <a:bodyPr spcFirstLastPara="1" wrap="square" lIns="91400" tIns="91400" rIns="91400" bIns="91400"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Tree>
    <p:extLst>
      <p:ext uri="{BB962C8B-B14F-4D97-AF65-F5344CB8AC3E}">
        <p14:creationId xmlns:p14="http://schemas.microsoft.com/office/powerpoint/2010/main" val="293058545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476415369"/>
      </p:ext>
    </p:extLst>
  </p:cSld>
  <p:clrMapOvr>
    <a:masterClrMapping/>
  </p:clrMapOvr>
  <p:transition spd="slow">
    <p:random/>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716799325"/>
      </p:ext>
    </p:extLst>
  </p:cSld>
  <p:clrMapOvr>
    <a:masterClrMapping/>
  </p:clrMapOvr>
  <p:transition spd="slow">
    <p:random/>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163521038"/>
      </p:ext>
    </p:extLst>
  </p:cSld>
  <p:clrMapOvr>
    <a:masterClrMapping/>
  </p:clrMapOvr>
  <p:transition spd="slow">
    <p:random/>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274972883"/>
      </p:ext>
    </p:extLst>
  </p:cSld>
  <p:clrMapOvr>
    <a:masterClrMapping/>
  </p:clrMapOvr>
  <p:transition spd="slow">
    <p:random/>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050035802"/>
      </p:ext>
    </p:extLst>
  </p:cSld>
  <p:clrMapOvr>
    <a:masterClrMapping/>
  </p:clrMapOvr>
  <p:transition spd="slow">
    <p:random/>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201088809"/>
      </p:ext>
    </p:extLst>
  </p:cSld>
  <p:clrMapOvr>
    <a:masterClrMapping/>
  </p:clrMapOvr>
  <p:transition spd="slow">
    <p:random/>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934882937"/>
      </p:ext>
    </p:extLst>
  </p:cSld>
  <p:clrMapOvr>
    <a:masterClrMapping/>
  </p:clrMapOvr>
  <p:transition spd="slow">
    <p:random/>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404725028"/>
      </p:ext>
    </p:extLst>
  </p:cSld>
  <p:clrMapOvr>
    <a:masterClrMapping/>
  </p:clrMapOvr>
  <p:transition spd="slow">
    <p:random/>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976058938"/>
      </p:ext>
    </p:extLst>
  </p:cSld>
  <p:clrMapOvr>
    <a:masterClrMapping/>
  </p:clrMapOvr>
  <p:transition spd="slow">
    <p:random/>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316618076"/>
      </p:ext>
    </p:extLst>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482203398"/>
      </p:ext>
    </p:extLst>
  </p:cSld>
  <p:clrMapOvr>
    <a:masterClrMapping/>
  </p:clrMapOvr>
  <p:transition spd="slow">
    <p:random/>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468390369"/>
      </p:ext>
    </p:extLst>
  </p:cSld>
  <p:clrMapOvr>
    <a:masterClrMapping/>
  </p:clrMapOvr>
  <p:transition spd="slow">
    <p:random/>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811727450"/>
      </p:ext>
    </p:extLst>
  </p:cSld>
  <p:clrMapOvr>
    <a:masterClrMapping/>
  </p:clrMapOvr>
  <p:transition spd="slow">
    <p:random/>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077853704"/>
      </p:ext>
    </p:extLst>
  </p:cSld>
  <p:clrMapOvr>
    <a:masterClrMapping/>
  </p:clrMapOvr>
  <p:transition spd="slow">
    <p:random/>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174106735"/>
      </p:ext>
    </p:extLst>
  </p:cSld>
  <p:clrMapOvr>
    <a:masterClrMapping/>
  </p:clrMapOvr>
  <p:transition spd="slow">
    <p:random/>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331457214"/>
      </p:ext>
    </p:extLst>
  </p:cSld>
  <p:clrMapOvr>
    <a:masterClrMapping/>
  </p:clrMapOvr>
  <p:transition spd="slow">
    <p:random/>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903366616"/>
      </p:ext>
    </p:extLst>
  </p:cSld>
  <p:clrMapOvr>
    <a:masterClrMapping/>
  </p:clrMapOvr>
  <p:transition spd="slow">
    <p:random/>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680002142"/>
      </p:ext>
    </p:extLst>
  </p:cSld>
  <p:clrMapOvr>
    <a:masterClrMapping/>
  </p:clrMapOvr>
  <p:transition spd="slow">
    <p:random/>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841616769"/>
      </p:ext>
    </p:extLst>
  </p:cSld>
  <p:clrMapOvr>
    <a:masterClrMapping/>
  </p:clrMapOvr>
  <p:transition spd="slow">
    <p:random/>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248088644"/>
      </p:ext>
    </p:extLst>
  </p:cSld>
  <p:clrMapOvr>
    <a:masterClrMapping/>
  </p:clrMapOvr>
  <p:transition spd="slow">
    <p:random/>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706352555"/>
      </p:ext>
    </p:extLst>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691217255"/>
      </p:ext>
    </p:extLst>
  </p:cSld>
  <p:clrMapOvr>
    <a:masterClrMapping/>
  </p:clrMapOvr>
  <p:transition spd="slow">
    <p:random/>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065027241"/>
      </p:ext>
    </p:extLst>
  </p:cSld>
  <p:clrMapOvr>
    <a:masterClrMapping/>
  </p:clrMapOvr>
  <p:transition spd="slow">
    <p:random/>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346564710"/>
      </p:ext>
    </p:extLst>
  </p:cSld>
  <p:clrMapOvr>
    <a:masterClrMapping/>
  </p:clrMapOvr>
  <p:transition spd="slow">
    <p:random/>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761550674"/>
      </p:ext>
    </p:extLst>
  </p:cSld>
  <p:clrMapOvr>
    <a:masterClrMapping/>
  </p:clrMapOvr>
  <p:transition spd="slow">
    <p:random/>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351126131"/>
      </p:ext>
    </p:extLst>
  </p:cSld>
  <p:clrMapOvr>
    <a:masterClrMapping/>
  </p:clrMapOvr>
  <p:transition spd="slow">
    <p:random/>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652174329"/>
      </p:ext>
    </p:extLst>
  </p:cSld>
  <p:clrMapOvr>
    <a:masterClrMapping/>
  </p:clrMapOvr>
  <p:transition spd="slow">
    <p:random/>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364035319"/>
      </p:ext>
    </p:extLst>
  </p:cSld>
  <p:clrMapOvr>
    <a:masterClrMapping/>
  </p:clrMapOvr>
  <p:transition spd="slow">
    <p:random/>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99362701"/>
      </p:ext>
    </p:extLst>
  </p:cSld>
  <p:clrMapOvr>
    <a:masterClrMapping/>
  </p:clrMapOvr>
  <p:transition spd="slow">
    <p:random/>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445611946"/>
      </p:ext>
    </p:extLst>
  </p:cSld>
  <p:clrMapOvr>
    <a:masterClrMapping/>
  </p:clrMapOvr>
  <p:transition spd="slow">
    <p:random/>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035993164"/>
      </p:ext>
    </p:extLst>
  </p:cSld>
  <p:clrMapOvr>
    <a:masterClrMapping/>
  </p:clrMapOvr>
  <p:transition spd="slow">
    <p:random/>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118873915"/>
      </p:ext>
    </p:extLst>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639846310"/>
      </p:ext>
    </p:extLst>
  </p:cSld>
  <p:clrMapOvr>
    <a:masterClrMapping/>
  </p:clrMapOvr>
  <p:transition spd="slow">
    <p:random/>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453828338"/>
      </p:ext>
    </p:extLst>
  </p:cSld>
  <p:clrMapOvr>
    <a:masterClrMapping/>
  </p:clrMapOvr>
  <p:transition spd="slow">
    <p:random/>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939725605"/>
      </p:ext>
    </p:extLst>
  </p:cSld>
  <p:clrMapOvr>
    <a:masterClrMapping/>
  </p:clrMapOvr>
  <p:transition spd="slow">
    <p:random/>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316372270"/>
      </p:ext>
    </p:extLst>
  </p:cSld>
  <p:clrMapOvr>
    <a:masterClrMapping/>
  </p:clrMapOvr>
  <p:transition spd="slow">
    <p:random/>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66112444"/>
      </p:ext>
    </p:extLst>
  </p:cSld>
  <p:clrMapOvr>
    <a:masterClrMapping/>
  </p:clrMapOvr>
  <p:transition spd="slow">
    <p:random/>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340794208"/>
      </p:ext>
    </p:extLst>
  </p:cSld>
  <p:clrMapOvr>
    <a:masterClrMapping/>
  </p:clrMapOvr>
  <p:transition spd="slow">
    <p:random/>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465730836"/>
      </p:ext>
    </p:extLst>
  </p:cSld>
  <p:clrMapOvr>
    <a:masterClrMapping/>
  </p:clrMapOvr>
  <p:transition spd="slow">
    <p:random/>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002260281"/>
      </p:ext>
    </p:extLst>
  </p:cSld>
  <p:clrMapOvr>
    <a:masterClrMapping/>
  </p:clrMapOvr>
  <p:transition spd="slow">
    <p:random/>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88324884"/>
      </p:ext>
    </p:extLst>
  </p:cSld>
  <p:clrMapOvr>
    <a:masterClrMapping/>
  </p:clrMapOvr>
  <p:transition spd="slow">
    <p:random/>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265815901"/>
      </p:ext>
    </p:extLst>
  </p:cSld>
  <p:clrMapOvr>
    <a:masterClrMapping/>
  </p:clrMapOvr>
  <p:transition spd="slow">
    <p:random/>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949187002"/>
      </p:ext>
    </p:extLst>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051703750"/>
      </p:ext>
    </p:extLst>
  </p:cSld>
  <p:clrMapOvr>
    <a:masterClrMapping/>
  </p:clrMapOvr>
  <p:transition spd="slow">
    <p:random/>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138446962"/>
      </p:ext>
    </p:extLst>
  </p:cSld>
  <p:clrMapOvr>
    <a:masterClrMapping/>
  </p:clrMapOvr>
  <p:transition spd="slow">
    <p:random/>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921962594"/>
      </p:ext>
    </p:extLst>
  </p:cSld>
  <p:clrMapOvr>
    <a:masterClrMapping/>
  </p:clrMapOvr>
  <p:transition spd="slow">
    <p:random/>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164434296"/>
      </p:ext>
    </p:extLst>
  </p:cSld>
  <p:clrMapOvr>
    <a:masterClrMapping/>
  </p:clrMapOvr>
  <p:transition spd="slow">
    <p:random/>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181342983"/>
      </p:ext>
    </p:extLst>
  </p:cSld>
  <p:clrMapOvr>
    <a:masterClrMapping/>
  </p:clrMapOvr>
  <p:transition spd="slow">
    <p:random/>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160829897"/>
      </p:ext>
    </p:extLst>
  </p:cSld>
  <p:clrMapOvr>
    <a:masterClrMapping/>
  </p:clrMapOvr>
  <p:transition spd="slow">
    <p:random/>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070807152"/>
      </p:ext>
    </p:extLst>
  </p:cSld>
  <p:clrMapOvr>
    <a:masterClrMapping/>
  </p:clrMapOvr>
  <p:transition spd="slow">
    <p:random/>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137668694"/>
      </p:ext>
    </p:extLst>
  </p:cSld>
  <p:clrMapOvr>
    <a:masterClrMapping/>
  </p:clrMapOvr>
  <p:transition spd="slow">
    <p:random/>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533733060"/>
      </p:ext>
    </p:extLst>
  </p:cSld>
  <p:clrMapOvr>
    <a:masterClrMapping/>
  </p:clrMapOvr>
  <p:transition spd="slow">
    <p:random/>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056154977"/>
      </p:ext>
    </p:extLst>
  </p:cSld>
  <p:clrMapOvr>
    <a:masterClrMapping/>
  </p:clrMapOvr>
  <p:transition spd="slow">
    <p:random/>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832727588"/>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23439"/>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9313FC52-8A2C-491A-8F73-A9353616FE24}" type="datetimeFigureOut">
              <a:rPr lang="en-US" smtClean="0">
                <a:solidFill>
                  <a:srgbClr val="000000"/>
                </a:solidFill>
              </a:rPr>
              <a:pPr/>
              <a:t>9/6/2025</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4878FCFF-3F42-4066-ACAB-C484A2D6F68F}"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8033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099441902"/>
      </p:ext>
    </p:extLst>
  </p:cSld>
  <p:clrMapOvr>
    <a:masterClrMapping/>
  </p:clrMapOvr>
  <p:transition spd="slow">
    <p:random/>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911141280"/>
      </p:ext>
    </p:extLst>
  </p:cSld>
  <p:clrMapOvr>
    <a:masterClrMapping/>
  </p:clrMapOvr>
  <p:transition spd="slow">
    <p:random/>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119736746"/>
      </p:ext>
    </p:extLst>
  </p:cSld>
  <p:clrMapOvr>
    <a:masterClrMapping/>
  </p:clrMapOvr>
  <p:transition spd="slow">
    <p:random/>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745704705"/>
      </p:ext>
    </p:extLst>
  </p:cSld>
  <p:clrMapOvr>
    <a:masterClrMapping/>
  </p:clrMapOvr>
  <p:transition spd="slow">
    <p:random/>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657110723"/>
      </p:ext>
    </p:extLst>
  </p:cSld>
  <p:clrMapOvr>
    <a:masterClrMapping/>
  </p:clrMapOvr>
  <p:transition spd="slow">
    <p:random/>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997332939"/>
      </p:ext>
    </p:extLst>
  </p:cSld>
  <p:clrMapOvr>
    <a:masterClrMapping/>
  </p:clrMapOvr>
  <p:transition spd="slow">
    <p:random/>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18525857"/>
      </p:ext>
    </p:extLst>
  </p:cSld>
  <p:clrMapOvr>
    <a:masterClrMapping/>
  </p:clrMapOvr>
  <p:transition spd="slow">
    <p:random/>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256035166"/>
      </p:ext>
    </p:extLst>
  </p:cSld>
  <p:clrMapOvr>
    <a:masterClrMapping/>
  </p:clrMapOvr>
  <p:transition spd="slow">
    <p:random/>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519854940"/>
      </p:ext>
    </p:extLst>
  </p:cSld>
  <p:clrMapOvr>
    <a:masterClrMapping/>
  </p:clrMapOvr>
  <p:transition spd="slow">
    <p:random/>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823302030"/>
      </p:ext>
    </p:extLst>
  </p:cSld>
  <p:clrMapOvr>
    <a:masterClrMapping/>
  </p:clrMapOvr>
  <p:transition spd="slow">
    <p:random/>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650848726"/>
      </p:ext>
    </p:extLst>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877505337"/>
      </p:ext>
    </p:extLst>
  </p:cSld>
  <p:clrMapOvr>
    <a:masterClrMapping/>
  </p:clrMapOvr>
  <p:transition spd="slow">
    <p:random/>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683835981"/>
      </p:ext>
    </p:extLst>
  </p:cSld>
  <p:clrMapOvr>
    <a:masterClrMapping/>
  </p:clrMapOvr>
  <p:transition spd="slow">
    <p:random/>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227054414"/>
      </p:ext>
    </p:extLst>
  </p:cSld>
  <p:clrMapOvr>
    <a:masterClrMapping/>
  </p:clrMapOvr>
  <p:transition spd="slow">
    <p:random/>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759505420"/>
      </p:ext>
    </p:extLst>
  </p:cSld>
  <p:clrMapOvr>
    <a:masterClrMapping/>
  </p:clrMapOvr>
  <p:transition spd="slow">
    <p:random/>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241690125"/>
      </p:ext>
    </p:extLst>
  </p:cSld>
  <p:clrMapOvr>
    <a:masterClrMapping/>
  </p:clrMapOvr>
  <p:transition spd="slow">
    <p:random/>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29765732"/>
      </p:ext>
    </p:extLst>
  </p:cSld>
  <p:clrMapOvr>
    <a:masterClrMapping/>
  </p:clrMapOvr>
  <p:transition spd="slow">
    <p:random/>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066863545"/>
      </p:ext>
    </p:extLst>
  </p:cSld>
  <p:clrMapOvr>
    <a:masterClrMapping/>
  </p:clrMapOvr>
  <p:transition spd="slow">
    <p:random/>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953957052"/>
      </p:ext>
    </p:extLst>
  </p:cSld>
  <p:clrMapOvr>
    <a:masterClrMapping/>
  </p:clrMapOvr>
  <p:transition spd="slow">
    <p:random/>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469034946"/>
      </p:ext>
    </p:extLst>
  </p:cSld>
  <p:clrMapOvr>
    <a:masterClrMapping/>
  </p:clrMapOvr>
  <p:transition spd="slow">
    <p:random/>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920384478"/>
      </p:ext>
    </p:extLst>
  </p:cSld>
  <p:clrMapOvr>
    <a:masterClrMapping/>
  </p:clrMapOvr>
  <p:transition spd="slow">
    <p:random/>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95661075"/>
      </p:ext>
    </p:extLst>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437013747"/>
      </p:ext>
    </p:extLst>
  </p:cSld>
  <p:clrMapOvr>
    <a:masterClrMapping/>
  </p:clrMapOvr>
  <p:transition spd="slow">
    <p:random/>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532773875"/>
      </p:ext>
    </p:extLst>
  </p:cSld>
  <p:clrMapOvr>
    <a:masterClrMapping/>
  </p:clrMapOvr>
  <p:transition spd="slow">
    <p:random/>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825159720"/>
      </p:ext>
    </p:extLst>
  </p:cSld>
  <p:clrMapOvr>
    <a:masterClrMapping/>
  </p:clrMapOvr>
  <p:transition spd="slow">
    <p:random/>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880062438"/>
      </p:ext>
    </p:extLst>
  </p:cSld>
  <p:clrMapOvr>
    <a:masterClrMapping/>
  </p:clrMapOvr>
  <p:transition spd="slow">
    <p:random/>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124668729"/>
      </p:ext>
    </p:extLst>
  </p:cSld>
  <p:clrMapOvr>
    <a:masterClrMapping/>
  </p:clrMapOvr>
  <p:transition spd="slow">
    <p:random/>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917583403"/>
      </p:ext>
    </p:extLst>
  </p:cSld>
  <p:clrMapOvr>
    <a:masterClrMapping/>
  </p:clrMapOvr>
  <p:transition spd="slow">
    <p:random/>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747321969"/>
      </p:ext>
    </p:extLst>
  </p:cSld>
  <p:clrMapOvr>
    <a:masterClrMapping/>
  </p:clrMapOvr>
  <p:transition spd="slow">
    <p:random/>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984824198"/>
      </p:ext>
    </p:extLst>
  </p:cSld>
  <p:clrMapOvr>
    <a:masterClrMapping/>
  </p:clrMapOvr>
  <p:transition spd="slow">
    <p:random/>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652229231"/>
      </p:ext>
    </p:extLst>
  </p:cSld>
  <p:clrMapOvr>
    <a:masterClrMapping/>
  </p:clrMapOvr>
  <p:transition spd="slow">
    <p:random/>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727419989"/>
      </p:ext>
    </p:extLst>
  </p:cSld>
  <p:clrMapOvr>
    <a:masterClrMapping/>
  </p:clrMapOvr>
  <p:transition spd="slow">
    <p:random/>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788865208"/>
      </p:ext>
    </p:extLst>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135736227"/>
      </p:ext>
    </p:extLst>
  </p:cSld>
  <p:clrMapOvr>
    <a:masterClrMapping/>
  </p:clrMapOvr>
  <p:transition spd="slow">
    <p:random/>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903550349"/>
      </p:ext>
    </p:extLst>
  </p:cSld>
  <p:clrMapOvr>
    <a:masterClrMapping/>
  </p:clrMapOvr>
  <p:transition spd="slow">
    <p:random/>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520852464"/>
      </p:ext>
    </p:extLst>
  </p:cSld>
  <p:clrMapOvr>
    <a:masterClrMapping/>
  </p:clrMapOvr>
  <p:transition spd="slow">
    <p:random/>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265276136"/>
      </p:ext>
    </p:extLst>
  </p:cSld>
  <p:clrMapOvr>
    <a:masterClrMapping/>
  </p:clrMapOvr>
  <p:transition spd="slow">
    <p:random/>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247883461"/>
      </p:ext>
    </p:extLst>
  </p:cSld>
  <p:clrMapOvr>
    <a:masterClrMapping/>
  </p:clrMapOvr>
  <p:transition spd="slow">
    <p:random/>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656772884"/>
      </p:ext>
    </p:extLst>
  </p:cSld>
  <p:clrMapOvr>
    <a:masterClrMapping/>
  </p:clrMapOvr>
  <p:transition spd="slow">
    <p:random/>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260695072"/>
      </p:ext>
    </p:extLst>
  </p:cSld>
  <p:clrMapOvr>
    <a:masterClrMapping/>
  </p:clrMapOvr>
  <p:transition spd="slow">
    <p:random/>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236809670"/>
      </p:ext>
    </p:extLst>
  </p:cSld>
  <p:clrMapOvr>
    <a:masterClrMapping/>
  </p:clrMapOvr>
  <p:transition spd="slow">
    <p:random/>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275644164"/>
      </p:ext>
    </p:extLst>
  </p:cSld>
  <p:clrMapOvr>
    <a:masterClrMapping/>
  </p:clrMapOvr>
  <p:transition spd="slow">
    <p:random/>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429056311"/>
      </p:ext>
    </p:extLst>
  </p:cSld>
  <p:clrMapOvr>
    <a:masterClrMapping/>
  </p:clrMapOvr>
  <p:transition spd="slow">
    <p:random/>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271672432"/>
      </p:ext>
    </p:extLst>
  </p:cSld>
  <p:clrMapOvr>
    <a:masterClrMapping/>
  </p:clrMapOvr>
  <p:transition spd="slow">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551168830"/>
      </p:ext>
    </p:extLst>
  </p:cSld>
  <p:clrMapOvr>
    <a:masterClrMapping/>
  </p:clrMapOvr>
  <p:transition spd="slow">
    <p:random/>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884958377"/>
      </p:ext>
    </p:extLst>
  </p:cSld>
  <p:clrMapOvr>
    <a:masterClrMapping/>
  </p:clrMapOvr>
  <p:transition spd="slow">
    <p:random/>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165689696"/>
      </p:ext>
    </p:extLst>
  </p:cSld>
  <p:clrMapOvr>
    <a:masterClrMapping/>
  </p:clrMapOvr>
  <p:transition spd="slow">
    <p:random/>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932010351"/>
      </p:ext>
    </p:extLst>
  </p:cSld>
  <p:clrMapOvr>
    <a:masterClrMapping/>
  </p:clrMapOvr>
  <p:transition spd="slow">
    <p:random/>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645896987"/>
      </p:ext>
    </p:extLst>
  </p:cSld>
  <p:clrMapOvr>
    <a:masterClrMapping/>
  </p:clrMapOvr>
  <p:transition spd="slow">
    <p:random/>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192901785"/>
      </p:ext>
    </p:extLst>
  </p:cSld>
  <p:clrMapOvr>
    <a:masterClrMapping/>
  </p:clrMapOvr>
  <p:transition spd="slow">
    <p:random/>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857772755"/>
      </p:ext>
    </p:extLst>
  </p:cSld>
  <p:clrMapOvr>
    <a:masterClrMapping/>
  </p:clrMapOvr>
  <p:transition spd="slow">
    <p:random/>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597880894"/>
      </p:ext>
    </p:extLst>
  </p:cSld>
  <p:clrMapOvr>
    <a:masterClrMapping/>
  </p:clrMapOvr>
  <p:transition spd="slow">
    <p:random/>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696573728"/>
      </p:ext>
    </p:extLst>
  </p:cSld>
  <p:clrMapOvr>
    <a:masterClrMapping/>
  </p:clrMapOvr>
  <p:transition spd="slow">
    <p:random/>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704355604"/>
      </p:ext>
    </p:extLst>
  </p:cSld>
  <p:clrMapOvr>
    <a:masterClrMapping/>
  </p:clrMapOvr>
  <p:transition spd="slow">
    <p:random/>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305365050"/>
      </p:ext>
    </p:extLst>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75199204"/>
      </p:ext>
    </p:extLst>
  </p:cSld>
  <p:clrMapOvr>
    <a:masterClrMapping/>
  </p:clrMapOvr>
  <p:transition spd="slow">
    <p:random/>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921507564"/>
      </p:ext>
    </p:extLst>
  </p:cSld>
  <p:clrMapOvr>
    <a:masterClrMapping/>
  </p:clrMapOvr>
  <p:transition spd="slow">
    <p:random/>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502599268"/>
      </p:ext>
    </p:extLst>
  </p:cSld>
  <p:clrMapOvr>
    <a:masterClrMapping/>
  </p:clrMapOvr>
  <p:transition spd="slow">
    <p:random/>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50109426"/>
      </p:ext>
    </p:extLst>
  </p:cSld>
  <p:clrMapOvr>
    <a:masterClrMapping/>
  </p:clrMapOvr>
  <p:transition spd="slow">
    <p:random/>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812659103"/>
      </p:ext>
    </p:extLst>
  </p:cSld>
  <p:clrMapOvr>
    <a:masterClrMapping/>
  </p:clrMapOvr>
  <p:transition spd="slow">
    <p:random/>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573537425"/>
      </p:ext>
    </p:extLst>
  </p:cSld>
  <p:clrMapOvr>
    <a:masterClrMapping/>
  </p:clrMapOvr>
  <p:transition spd="slow">
    <p:random/>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988067296"/>
      </p:ext>
    </p:extLst>
  </p:cSld>
  <p:clrMapOvr>
    <a:masterClrMapping/>
  </p:clrMapOvr>
  <p:transition spd="slow">
    <p:random/>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955773289"/>
      </p:ext>
    </p:extLst>
  </p:cSld>
  <p:clrMapOvr>
    <a:masterClrMapping/>
  </p:clrMapOvr>
  <p:transition spd="slow">
    <p:random/>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947507755"/>
      </p:ext>
    </p:extLst>
  </p:cSld>
  <p:clrMapOvr>
    <a:masterClrMapping/>
  </p:clrMapOvr>
  <p:transition spd="slow">
    <p:random/>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600533393"/>
      </p:ext>
    </p:extLst>
  </p:cSld>
  <p:clrMapOvr>
    <a:masterClrMapping/>
  </p:clrMapOvr>
  <p:transition spd="slow">
    <p:random/>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386271858"/>
      </p:ext>
    </p:extLst>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033259160"/>
      </p:ext>
    </p:extLst>
  </p:cSld>
  <p:clrMapOvr>
    <a:masterClrMapping/>
  </p:clrMapOvr>
  <p:transition spd="slow">
    <p:random/>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384272741"/>
      </p:ext>
    </p:extLst>
  </p:cSld>
  <p:clrMapOvr>
    <a:masterClrMapping/>
  </p:clrMapOvr>
  <p:transition spd="slow">
    <p:random/>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570378949"/>
      </p:ext>
    </p:extLst>
  </p:cSld>
  <p:clrMapOvr>
    <a:masterClrMapping/>
  </p:clrMapOvr>
  <p:transition spd="slow">
    <p:random/>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873191622"/>
      </p:ext>
    </p:extLst>
  </p:cSld>
  <p:clrMapOvr>
    <a:masterClrMapping/>
  </p:clrMapOvr>
  <p:transition spd="slow">
    <p:random/>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625079263"/>
      </p:ext>
    </p:extLst>
  </p:cSld>
  <p:clrMapOvr>
    <a:masterClrMapping/>
  </p:clrMapOvr>
  <p:transition spd="slow">
    <p:random/>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169446803"/>
      </p:ext>
    </p:extLst>
  </p:cSld>
  <p:clrMapOvr>
    <a:masterClrMapping/>
  </p:clrMapOvr>
  <p:transition spd="slow">
    <p:random/>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106079690"/>
      </p:ext>
    </p:extLst>
  </p:cSld>
  <p:clrMapOvr>
    <a:masterClrMapping/>
  </p:clrMapOvr>
  <p:transition spd="slow">
    <p:random/>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339051377"/>
      </p:ext>
    </p:extLst>
  </p:cSld>
  <p:clrMapOvr>
    <a:masterClrMapping/>
  </p:clrMapOvr>
  <p:transition spd="slow">
    <p:random/>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79964533"/>
      </p:ext>
    </p:extLst>
  </p:cSld>
  <p:clrMapOvr>
    <a:masterClrMapping/>
  </p:clrMapOvr>
  <p:transition spd="slow">
    <p:random/>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095599968"/>
      </p:ext>
    </p:extLst>
  </p:cSld>
  <p:clrMapOvr>
    <a:masterClrMapping/>
  </p:clrMapOvr>
  <p:transition spd="slow">
    <p:random/>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849069758"/>
      </p:ext>
    </p:extLst>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728047864"/>
      </p:ext>
    </p:extLst>
  </p:cSld>
  <p:clrMapOvr>
    <a:masterClrMapping/>
  </p:clrMapOvr>
  <p:transition spd="slow">
    <p:random/>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217053595"/>
      </p:ext>
    </p:extLst>
  </p:cSld>
  <p:clrMapOvr>
    <a:masterClrMapping/>
  </p:clrMapOvr>
  <p:transition spd="slow">
    <p:random/>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520499107"/>
      </p:ext>
    </p:extLst>
  </p:cSld>
  <p:clrMapOvr>
    <a:masterClrMapping/>
  </p:clrMapOvr>
  <p:transition spd="slow">
    <p:random/>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605637915"/>
      </p:ext>
    </p:extLst>
  </p:cSld>
  <p:clrMapOvr>
    <a:masterClrMapping/>
  </p:clrMapOvr>
  <p:transition spd="slow">
    <p:random/>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405034611"/>
      </p:ext>
    </p:extLst>
  </p:cSld>
  <p:clrMapOvr>
    <a:masterClrMapping/>
  </p:clrMapOvr>
  <p:transition spd="slow">
    <p:random/>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135440703"/>
      </p:ext>
    </p:extLst>
  </p:cSld>
  <p:clrMapOvr>
    <a:masterClrMapping/>
  </p:clrMapOvr>
  <p:transition spd="slow">
    <p:random/>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797394442"/>
      </p:ext>
    </p:extLst>
  </p:cSld>
  <p:clrMapOvr>
    <a:masterClrMapping/>
  </p:clrMapOvr>
  <p:transition spd="slow">
    <p:random/>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090057916"/>
      </p:ext>
    </p:extLst>
  </p:cSld>
  <p:clrMapOvr>
    <a:masterClrMapping/>
  </p:clrMapOvr>
  <p:transition spd="slow">
    <p:random/>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243748275"/>
      </p:ext>
    </p:extLst>
  </p:cSld>
  <p:clrMapOvr>
    <a:masterClrMapping/>
  </p:clrMapOvr>
  <p:transition spd="slow">
    <p:random/>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098132978"/>
      </p:ext>
    </p:extLst>
  </p:cSld>
  <p:clrMapOvr>
    <a:masterClrMapping/>
  </p:clrMapOvr>
  <p:transition spd="slow">
    <p:random/>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699818548"/>
      </p:ext>
    </p:extLst>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858807372"/>
      </p:ext>
    </p:extLst>
  </p:cSld>
  <p:clrMapOvr>
    <a:masterClrMapping/>
  </p:clrMapOvr>
  <p:transition spd="slow">
    <p:random/>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254699345"/>
      </p:ext>
    </p:extLst>
  </p:cSld>
  <p:clrMapOvr>
    <a:masterClrMapping/>
  </p:clrMapOvr>
  <p:transition spd="slow">
    <p:random/>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019154646"/>
      </p:ext>
    </p:extLst>
  </p:cSld>
  <p:clrMapOvr>
    <a:masterClrMapping/>
  </p:clrMapOvr>
  <p:transition spd="slow">
    <p:random/>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013056376"/>
      </p:ext>
    </p:extLst>
  </p:cSld>
  <p:clrMapOvr>
    <a:masterClrMapping/>
  </p:clrMapOvr>
  <p:transition spd="slow">
    <p:random/>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628388004"/>
      </p:ext>
    </p:extLst>
  </p:cSld>
  <p:clrMapOvr>
    <a:masterClrMapping/>
  </p:clrMapOvr>
  <p:transition spd="slow">
    <p:random/>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977552710"/>
      </p:ext>
    </p:extLst>
  </p:cSld>
  <p:clrMapOvr>
    <a:masterClrMapping/>
  </p:clrMapOvr>
  <p:transition spd="slow">
    <p:random/>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679455503"/>
      </p:ext>
    </p:extLst>
  </p:cSld>
  <p:clrMapOvr>
    <a:masterClrMapping/>
  </p:clrMapOvr>
  <p:transition spd="slow">
    <p:random/>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830562753"/>
      </p:ext>
    </p:extLst>
  </p:cSld>
  <p:clrMapOvr>
    <a:masterClrMapping/>
  </p:clrMapOvr>
  <p:transition spd="slow">
    <p:random/>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793096604"/>
      </p:ext>
    </p:extLst>
  </p:cSld>
  <p:clrMapOvr>
    <a:masterClrMapping/>
  </p:clrMapOvr>
  <p:transition spd="slow">
    <p:random/>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65029823"/>
      </p:ext>
    </p:extLst>
  </p:cSld>
  <p:clrMapOvr>
    <a:masterClrMapping/>
  </p:clrMapOvr>
  <p:transition spd="slow">
    <p:random/>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558078822"/>
      </p:ext>
    </p:extLst>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415076984"/>
      </p:ext>
    </p:extLst>
  </p:cSld>
  <p:clrMapOvr>
    <a:masterClrMapping/>
  </p:clrMapOvr>
  <p:transition spd="slow">
    <p:random/>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743771577"/>
      </p:ext>
    </p:extLst>
  </p:cSld>
  <p:clrMapOvr>
    <a:masterClrMapping/>
  </p:clrMapOvr>
  <p:transition spd="slow">
    <p:random/>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189936575"/>
      </p:ext>
    </p:extLst>
  </p:cSld>
  <p:clrMapOvr>
    <a:masterClrMapping/>
  </p:clrMapOvr>
  <p:transition spd="slow">
    <p:random/>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135671945"/>
      </p:ext>
    </p:extLst>
  </p:cSld>
  <p:clrMapOvr>
    <a:masterClrMapping/>
  </p:clrMapOvr>
  <p:transition spd="slow">
    <p:random/>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115551062"/>
      </p:ext>
    </p:extLst>
  </p:cSld>
  <p:clrMapOvr>
    <a:masterClrMapping/>
  </p:clrMapOvr>
  <p:transition spd="slow">
    <p:random/>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677897422"/>
      </p:ext>
    </p:extLst>
  </p:cSld>
  <p:clrMapOvr>
    <a:masterClrMapping/>
  </p:clrMapOvr>
  <p:transition spd="slow">
    <p:random/>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763017219"/>
      </p:ext>
    </p:extLst>
  </p:cSld>
  <p:clrMapOvr>
    <a:masterClrMapping/>
  </p:clrMapOvr>
  <p:transition spd="slow">
    <p:random/>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73860352"/>
      </p:ext>
    </p:extLst>
  </p:cSld>
  <p:clrMapOvr>
    <a:masterClrMapping/>
  </p:clrMapOvr>
  <p:transition spd="slow">
    <p:random/>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192287952"/>
      </p:ext>
    </p:extLst>
  </p:cSld>
  <p:clrMapOvr>
    <a:masterClrMapping/>
  </p:clrMapOvr>
  <p:transition spd="slow">
    <p:random/>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582455907"/>
      </p:ext>
    </p:extLst>
  </p:cSld>
  <p:clrMapOvr>
    <a:masterClrMapping/>
  </p:clrMapOvr>
  <p:transition spd="slow">
    <p:random/>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179627130"/>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119856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9313" y="119856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9313FC52-8A2C-491A-8F73-A9353616FE24}" type="datetimeFigureOut">
              <a:rPr lang="en-US" smtClean="0">
                <a:solidFill>
                  <a:srgbClr val="000000"/>
                </a:solidFill>
              </a:rPr>
              <a:pPr/>
              <a:t>9/6/2025</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fld id="{4878FCFF-3F42-4066-ACAB-C484A2D6F68F}"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22489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867930956"/>
      </p:ext>
    </p:extLst>
  </p:cSld>
  <p:clrMapOvr>
    <a:masterClrMapping/>
  </p:clrMapOvr>
  <p:transition spd="slow">
    <p:random/>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45130120"/>
      </p:ext>
    </p:extLst>
  </p:cSld>
  <p:clrMapOvr>
    <a:masterClrMapping/>
  </p:clrMapOvr>
  <p:transition spd="slow">
    <p:random/>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779154534"/>
      </p:ext>
    </p:extLst>
  </p:cSld>
  <p:clrMapOvr>
    <a:masterClrMapping/>
  </p:clrMapOvr>
  <p:transition spd="slow">
    <p:random/>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739398596"/>
      </p:ext>
    </p:extLst>
  </p:cSld>
  <p:clrMapOvr>
    <a:masterClrMapping/>
  </p:clrMapOvr>
  <p:transition spd="slow">
    <p:random/>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338859005"/>
      </p:ext>
    </p:extLst>
  </p:cSld>
  <p:clrMapOvr>
    <a:masterClrMapping/>
  </p:clrMapOvr>
  <p:transition spd="slow">
    <p:random/>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542630781"/>
      </p:ext>
    </p:extLst>
  </p:cSld>
  <p:clrMapOvr>
    <a:masterClrMapping/>
  </p:clrMapOvr>
  <p:transition spd="slow">
    <p:random/>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698379005"/>
      </p:ext>
    </p:extLst>
  </p:cSld>
  <p:clrMapOvr>
    <a:masterClrMapping/>
  </p:clrMapOvr>
  <p:transition spd="slow">
    <p:random/>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952547521"/>
      </p:ext>
    </p:extLst>
  </p:cSld>
  <p:clrMapOvr>
    <a:masterClrMapping/>
  </p:clrMapOvr>
  <p:transition spd="slow">
    <p:random/>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544732031"/>
      </p:ext>
    </p:extLst>
  </p:cSld>
  <p:clrMapOvr>
    <a:masterClrMapping/>
  </p:clrMapOvr>
  <p:transition spd="slow">
    <p:random/>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132152029"/>
      </p:ext>
    </p:extLst>
  </p:cSld>
  <p:clrMapOvr>
    <a:masterClrMapping/>
  </p:clrMapOvr>
  <p:transition spd="slow">
    <p:random/>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062622378"/>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73759943"/>
      </p:ext>
    </p:extLst>
  </p:cSld>
  <p:clrMapOvr>
    <a:masterClrMapping/>
  </p:clrMapOvr>
  <p:transition spd="slow">
    <p:random/>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038855372"/>
      </p:ext>
    </p:extLst>
  </p:cSld>
  <p:clrMapOvr>
    <a:masterClrMapping/>
  </p:clrMapOvr>
  <p:transition spd="slow">
    <p:random/>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670550670"/>
      </p:ext>
    </p:extLst>
  </p:cSld>
  <p:clrMapOvr>
    <a:masterClrMapping/>
  </p:clrMapOvr>
  <p:transition spd="slow">
    <p:random/>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180955243"/>
      </p:ext>
    </p:extLst>
  </p:cSld>
  <p:clrMapOvr>
    <a:masterClrMapping/>
  </p:clrMapOvr>
  <p:transition spd="slow">
    <p:random/>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547415537"/>
      </p:ext>
    </p:extLst>
  </p:cSld>
  <p:clrMapOvr>
    <a:masterClrMapping/>
  </p:clrMapOvr>
  <p:transition spd="slow">
    <p:random/>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553384846"/>
      </p:ext>
    </p:extLst>
  </p:cSld>
  <p:clrMapOvr>
    <a:masterClrMapping/>
  </p:clrMapOvr>
  <p:transition spd="slow">
    <p:random/>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883960491"/>
      </p:ext>
    </p:extLst>
  </p:cSld>
  <p:clrMapOvr>
    <a:masterClrMapping/>
  </p:clrMapOvr>
  <p:transition spd="slow">
    <p:random/>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970300496"/>
      </p:ext>
    </p:extLst>
  </p:cSld>
  <p:clrMapOvr>
    <a:masterClrMapping/>
  </p:clrMapOvr>
  <p:transition spd="slow">
    <p:random/>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501941151"/>
      </p:ext>
    </p:extLst>
  </p:cSld>
  <p:clrMapOvr>
    <a:masterClrMapping/>
  </p:clrMapOvr>
  <p:transition spd="slow">
    <p:random/>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996367924"/>
      </p:ext>
    </p:extLst>
  </p:cSld>
  <p:clrMapOvr>
    <a:masterClrMapping/>
  </p:clrMapOvr>
  <p:transition spd="slow">
    <p:random/>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897312404"/>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917007600"/>
      </p:ext>
    </p:extLst>
  </p:cSld>
  <p:clrMapOvr>
    <a:masterClrMapping/>
  </p:clrMapOvr>
  <p:transition spd="slow">
    <p:random/>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713466608"/>
      </p:ext>
    </p:extLst>
  </p:cSld>
  <p:clrMapOvr>
    <a:masterClrMapping/>
  </p:clrMapOvr>
  <p:transition spd="slow">
    <p:random/>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215022965"/>
      </p:ext>
    </p:extLst>
  </p:cSld>
  <p:clrMapOvr>
    <a:masterClrMapping/>
  </p:clrMapOvr>
  <p:transition spd="slow">
    <p:random/>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150342544"/>
      </p:ext>
    </p:extLst>
  </p:cSld>
  <p:clrMapOvr>
    <a:masterClrMapping/>
  </p:clrMapOvr>
  <p:transition spd="slow">
    <p:random/>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232283273"/>
      </p:ext>
    </p:extLst>
  </p:cSld>
  <p:clrMapOvr>
    <a:masterClrMapping/>
  </p:clrMapOvr>
  <p:transition spd="slow">
    <p:random/>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089198300"/>
      </p:ext>
    </p:extLst>
  </p:cSld>
  <p:clrMapOvr>
    <a:masterClrMapping/>
  </p:clrMapOvr>
  <p:transition spd="slow">
    <p:random/>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683381296"/>
      </p:ext>
    </p:extLst>
  </p:cSld>
  <p:clrMapOvr>
    <a:masterClrMapping/>
  </p:clrMapOvr>
  <p:transition spd="slow">
    <p:random/>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698727157"/>
      </p:ext>
    </p:extLst>
  </p:cSld>
  <p:clrMapOvr>
    <a:masterClrMapping/>
  </p:clrMapOvr>
  <p:transition spd="slow">
    <p:random/>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581309759"/>
      </p:ext>
    </p:extLst>
  </p:cSld>
  <p:clrMapOvr>
    <a:masterClrMapping/>
  </p:clrMapOvr>
  <p:transition spd="slow">
    <p:random/>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976204173"/>
      </p:ext>
    </p:extLst>
  </p:cSld>
  <p:clrMapOvr>
    <a:masterClrMapping/>
  </p:clrMapOvr>
  <p:transition spd="slow">
    <p:random/>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727185694"/>
      </p:ext>
    </p:extLst>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703692993"/>
      </p:ext>
    </p:extLst>
  </p:cSld>
  <p:clrMapOvr>
    <a:masterClrMapping/>
  </p:clrMapOvr>
  <p:transition spd="slow">
    <p:random/>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828370287"/>
      </p:ext>
    </p:extLst>
  </p:cSld>
  <p:clrMapOvr>
    <a:masterClrMapping/>
  </p:clrMapOvr>
  <p:transition spd="slow">
    <p:random/>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109932705"/>
      </p:ext>
    </p:extLst>
  </p:cSld>
  <p:clrMapOvr>
    <a:masterClrMapping/>
  </p:clrMapOvr>
  <p:transition spd="slow">
    <p:random/>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566426048"/>
      </p:ext>
    </p:extLst>
  </p:cSld>
  <p:clrMapOvr>
    <a:masterClrMapping/>
  </p:clrMapOvr>
  <p:transition spd="slow">
    <p:random/>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648419227"/>
      </p:ext>
    </p:extLst>
  </p:cSld>
  <p:clrMapOvr>
    <a:masterClrMapping/>
  </p:clrMapOvr>
  <p:transition spd="slow">
    <p:random/>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600519146"/>
      </p:ext>
    </p:extLst>
  </p:cSld>
  <p:clrMapOvr>
    <a:masterClrMapping/>
  </p:clrMapOvr>
  <p:transition spd="slow">
    <p:random/>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236150565"/>
      </p:ext>
    </p:extLst>
  </p:cSld>
  <p:clrMapOvr>
    <a:masterClrMapping/>
  </p:clrMapOvr>
  <p:transition spd="slow">
    <p:random/>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265186675"/>
      </p:ext>
    </p:extLst>
  </p:cSld>
  <p:clrMapOvr>
    <a:masterClrMapping/>
  </p:clrMapOvr>
  <p:transition spd="slow">
    <p:random/>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24671374"/>
      </p:ext>
    </p:extLst>
  </p:cSld>
  <p:clrMapOvr>
    <a:masterClrMapping/>
  </p:clrMapOvr>
  <p:transition spd="slow">
    <p:random/>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123483233"/>
      </p:ext>
    </p:extLst>
  </p:cSld>
  <p:clrMapOvr>
    <a:masterClrMapping/>
  </p:clrMapOvr>
  <p:transition spd="slow">
    <p:random/>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121983884"/>
      </p:ext>
    </p:extLst>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776377220"/>
      </p:ext>
    </p:extLst>
  </p:cSld>
  <p:clrMapOvr>
    <a:masterClrMapping/>
  </p:clrMapOvr>
  <p:transition spd="slow">
    <p:random/>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684089582"/>
      </p:ext>
    </p:extLst>
  </p:cSld>
  <p:clrMapOvr>
    <a:masterClrMapping/>
  </p:clrMapOvr>
  <p:transition spd="slow">
    <p:random/>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109518825"/>
      </p:ext>
    </p:extLst>
  </p:cSld>
  <p:clrMapOvr>
    <a:masterClrMapping/>
  </p:clrMapOvr>
  <p:transition spd="slow">
    <p:random/>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411842189"/>
      </p:ext>
    </p:extLst>
  </p:cSld>
  <p:clrMapOvr>
    <a:masterClrMapping/>
  </p:clrMapOvr>
  <p:transition spd="slow">
    <p:random/>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181559073"/>
      </p:ext>
    </p:extLst>
  </p:cSld>
  <p:clrMapOvr>
    <a:masterClrMapping/>
  </p:clrMapOvr>
  <p:transition spd="slow">
    <p:random/>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963168579"/>
      </p:ext>
    </p:extLst>
  </p:cSld>
  <p:clrMapOvr>
    <a:masterClrMapping/>
  </p:clrMapOvr>
  <p:transition spd="slow">
    <p:random/>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70827815"/>
      </p:ext>
    </p:extLst>
  </p:cSld>
  <p:clrMapOvr>
    <a:masterClrMapping/>
  </p:clrMapOvr>
  <p:transition spd="slow">
    <p:random/>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447122369"/>
      </p:ext>
    </p:extLst>
  </p:cSld>
  <p:clrMapOvr>
    <a:masterClrMapping/>
  </p:clrMapOvr>
  <p:transition spd="slow">
    <p:random/>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223002414"/>
      </p:ext>
    </p:extLst>
  </p:cSld>
  <p:clrMapOvr>
    <a:masterClrMapping/>
  </p:clrMapOvr>
  <p:transition spd="slow">
    <p:random/>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189526083"/>
      </p:ext>
    </p:extLst>
  </p:cSld>
  <p:clrMapOvr>
    <a:masterClrMapping/>
  </p:clrMapOvr>
  <p:transition spd="slow">
    <p:random/>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039126028"/>
      </p:ext>
    </p:extLst>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581237245"/>
      </p:ext>
    </p:extLst>
  </p:cSld>
  <p:clrMapOvr>
    <a:masterClrMapping/>
  </p:clrMapOvr>
  <p:transition spd="slow">
    <p:random/>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06930326"/>
      </p:ext>
    </p:extLst>
  </p:cSld>
  <p:clrMapOvr>
    <a:masterClrMapping/>
  </p:clrMapOvr>
  <p:transition spd="slow">
    <p:random/>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119097777"/>
      </p:ext>
    </p:extLst>
  </p:cSld>
  <p:clrMapOvr>
    <a:masterClrMapping/>
  </p:clrMapOvr>
  <p:transition spd="slow">
    <p:random/>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864143866"/>
      </p:ext>
    </p:extLst>
  </p:cSld>
  <p:clrMapOvr>
    <a:masterClrMapping/>
  </p:clrMapOvr>
  <p:transition spd="slow">
    <p:random/>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391242339"/>
      </p:ext>
    </p:extLst>
  </p:cSld>
  <p:clrMapOvr>
    <a:masterClrMapping/>
  </p:clrMapOvr>
  <p:transition spd="slow">
    <p:random/>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939771129"/>
      </p:ext>
    </p:extLst>
  </p:cSld>
  <p:clrMapOvr>
    <a:masterClrMapping/>
  </p:clrMapOvr>
  <p:transition spd="slow">
    <p:random/>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934523868"/>
      </p:ext>
    </p:extLst>
  </p:cSld>
  <p:clrMapOvr>
    <a:masterClrMapping/>
  </p:clrMapOvr>
  <p:transition spd="slow">
    <p:random/>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569790623"/>
      </p:ext>
    </p:extLst>
  </p:cSld>
  <p:clrMapOvr>
    <a:masterClrMapping/>
  </p:clrMapOvr>
  <p:transition spd="slow">
    <p:random/>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42238733"/>
      </p:ext>
    </p:extLst>
  </p:cSld>
  <p:clrMapOvr>
    <a:masterClrMapping/>
  </p:clrMapOvr>
  <p:transition spd="slow">
    <p:random/>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293679810"/>
      </p:ext>
    </p:extLst>
  </p:cSld>
  <p:clrMapOvr>
    <a:masterClrMapping/>
  </p:clrMapOvr>
  <p:transition spd="slow">
    <p:random/>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240499924"/>
      </p:ext>
    </p:extLst>
  </p:cSld>
  <p:clrMapOvr>
    <a:masterClrMapping/>
  </p:clrMapOvr>
  <p:transition spd="slow">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803080132"/>
      </p:ext>
    </p:extLst>
  </p:cSld>
  <p:clrMapOvr>
    <a:masterClrMapping/>
  </p:clrMapOvr>
  <p:transition spd="slow">
    <p:random/>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992491519"/>
      </p:ext>
    </p:extLst>
  </p:cSld>
  <p:clrMapOvr>
    <a:masterClrMapping/>
  </p:clrMapOvr>
  <p:transition spd="slow">
    <p:random/>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208978074"/>
      </p:ext>
    </p:extLst>
  </p:cSld>
  <p:clrMapOvr>
    <a:masterClrMapping/>
  </p:clrMapOvr>
  <p:transition spd="slow">
    <p:random/>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225464755"/>
      </p:ext>
    </p:extLst>
  </p:cSld>
  <p:clrMapOvr>
    <a:masterClrMapping/>
  </p:clrMapOvr>
  <p:transition spd="slow">
    <p:random/>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519322338"/>
      </p:ext>
    </p:extLst>
  </p:cSld>
  <p:clrMapOvr>
    <a:masterClrMapping/>
  </p:clrMapOvr>
  <p:transition spd="slow">
    <p:random/>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369456107"/>
      </p:ext>
    </p:extLst>
  </p:cSld>
  <p:clrMapOvr>
    <a:masterClrMapping/>
  </p:clrMapOvr>
  <p:transition spd="slow">
    <p:random/>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727235505"/>
      </p:ext>
    </p:extLst>
  </p:cSld>
  <p:clrMapOvr>
    <a:masterClrMapping/>
  </p:clrMapOvr>
  <p:transition spd="slow">
    <p:random/>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476740762"/>
      </p:ext>
    </p:extLst>
  </p:cSld>
  <p:clrMapOvr>
    <a:masterClrMapping/>
  </p:clrMapOvr>
  <p:transition spd="slow">
    <p:random/>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703758897"/>
      </p:ext>
    </p:extLst>
  </p:cSld>
  <p:clrMapOvr>
    <a:masterClrMapping/>
  </p:clrMapOvr>
  <p:transition spd="slow">
    <p:random/>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902704653"/>
      </p:ext>
    </p:extLst>
  </p:cSld>
  <p:clrMapOvr>
    <a:masterClrMapping/>
  </p:clrMapOvr>
  <p:transition spd="slow">
    <p:random/>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226685227"/>
      </p:ext>
    </p:extLst>
  </p:cSld>
  <p:clrMapOvr>
    <a:masterClrMapping/>
  </p:clrMapOvr>
  <p:transition spd="slow">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73516682"/>
      </p:ext>
    </p:extLst>
  </p:cSld>
  <p:clrMapOvr>
    <a:masterClrMapping/>
  </p:clrMapOvr>
  <p:transition spd="slow">
    <p:random/>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654590725"/>
      </p:ext>
    </p:extLst>
  </p:cSld>
  <p:clrMapOvr>
    <a:masterClrMapping/>
  </p:clrMapOvr>
  <p:transition spd="slow">
    <p:random/>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965886734"/>
      </p:ext>
    </p:extLst>
  </p:cSld>
  <p:clrMapOvr>
    <a:masterClrMapping/>
  </p:clrMapOvr>
  <p:transition spd="slow">
    <p:random/>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929022051"/>
      </p:ext>
    </p:extLst>
  </p:cSld>
  <p:clrMapOvr>
    <a:masterClrMapping/>
  </p:clrMapOvr>
  <p:transition spd="slow">
    <p:random/>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981379350"/>
      </p:ext>
    </p:extLst>
  </p:cSld>
  <p:clrMapOvr>
    <a:masterClrMapping/>
  </p:clrMapOvr>
  <p:transition spd="slow">
    <p:random/>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169617634"/>
      </p:ext>
    </p:extLst>
  </p:cSld>
  <p:clrMapOvr>
    <a:masterClrMapping/>
  </p:clrMapOvr>
  <p:transition spd="slow">
    <p:random/>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820286759"/>
      </p:ext>
    </p:extLst>
  </p:cSld>
  <p:clrMapOvr>
    <a:masterClrMapping/>
  </p:clrMapOvr>
  <p:transition spd="slow">
    <p:random/>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69524213"/>
      </p:ext>
    </p:extLst>
  </p:cSld>
  <p:clrMapOvr>
    <a:masterClrMapping/>
  </p:clrMapOvr>
  <p:transition spd="slow">
    <p:random/>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235562484"/>
      </p:ext>
    </p:extLst>
  </p:cSld>
  <p:clrMapOvr>
    <a:masterClrMapping/>
  </p:clrMapOvr>
  <p:transition spd="slow">
    <p:random/>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920835793"/>
      </p:ext>
    </p:extLst>
  </p:cSld>
  <p:clrMapOvr>
    <a:masterClrMapping/>
  </p:clrMapOvr>
  <p:transition spd="slow">
    <p:random/>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339240656"/>
      </p:ext>
    </p:extLst>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807115216"/>
      </p:ext>
    </p:extLst>
  </p:cSld>
  <p:clrMapOvr>
    <a:masterClrMapping/>
  </p:clrMapOvr>
  <p:transition spd="slow">
    <p:random/>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784609456"/>
      </p:ext>
    </p:extLst>
  </p:cSld>
  <p:clrMapOvr>
    <a:masterClrMapping/>
  </p:clrMapOvr>
  <p:transition spd="slow">
    <p:random/>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798576960"/>
      </p:ext>
    </p:extLst>
  </p:cSld>
  <p:clrMapOvr>
    <a:masterClrMapping/>
  </p:clrMapOvr>
  <p:transition spd="slow">
    <p:random/>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722253743"/>
      </p:ext>
    </p:extLst>
  </p:cSld>
  <p:clrMapOvr>
    <a:masterClrMapping/>
  </p:clrMapOvr>
  <p:transition spd="slow">
    <p:random/>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145768776"/>
      </p:ext>
    </p:extLst>
  </p:cSld>
  <p:clrMapOvr>
    <a:masterClrMapping/>
  </p:clrMapOvr>
  <p:transition spd="slow">
    <p:random/>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624785993"/>
      </p:ext>
    </p:extLst>
  </p:cSld>
  <p:clrMapOvr>
    <a:masterClrMapping/>
  </p:clrMapOvr>
  <p:transition spd="slow">
    <p:random/>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934647214"/>
      </p:ext>
    </p:extLst>
  </p:cSld>
  <p:clrMapOvr>
    <a:masterClrMapping/>
  </p:clrMapOvr>
  <p:transition spd="slow">
    <p:random/>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604039666"/>
      </p:ext>
    </p:extLst>
  </p:cSld>
  <p:clrMapOvr>
    <a:masterClrMapping/>
  </p:clrMapOvr>
  <p:transition spd="slow">
    <p:random/>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662603148"/>
      </p:ext>
    </p:extLst>
  </p:cSld>
  <p:clrMapOvr>
    <a:masterClrMapping/>
  </p:clrMapOvr>
  <p:transition spd="slow">
    <p:random/>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737466173"/>
      </p:ext>
    </p:extLst>
  </p:cSld>
  <p:clrMapOvr>
    <a:masterClrMapping/>
  </p:clrMapOvr>
  <p:transition spd="slow">
    <p:random/>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980036709"/>
      </p:ext>
    </p:extLst>
  </p:cSld>
  <p:clrMapOvr>
    <a:masterClrMapping/>
  </p:clrMapOvr>
  <p:transition spd="slow">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787053713"/>
      </p:ext>
    </p:extLst>
  </p:cSld>
  <p:clrMapOvr>
    <a:masterClrMapping/>
  </p:clrMapOvr>
  <p:transition spd="slow">
    <p:random/>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501495037"/>
      </p:ext>
    </p:extLst>
  </p:cSld>
  <p:clrMapOvr>
    <a:masterClrMapping/>
  </p:clrMapOvr>
  <p:transition spd="slow">
    <p:random/>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501279976"/>
      </p:ext>
    </p:extLst>
  </p:cSld>
  <p:clrMapOvr>
    <a:masterClrMapping/>
  </p:clrMapOvr>
  <p:transition spd="slow">
    <p:random/>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111131805"/>
      </p:ext>
    </p:extLst>
  </p:cSld>
  <p:clrMapOvr>
    <a:masterClrMapping/>
  </p:clrMapOvr>
  <p:transition spd="slow">
    <p:random/>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11702020"/>
      </p:ext>
    </p:extLst>
  </p:cSld>
  <p:clrMapOvr>
    <a:masterClrMapping/>
  </p:clrMapOvr>
  <p:transition spd="slow">
    <p:random/>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416256284"/>
      </p:ext>
    </p:extLst>
  </p:cSld>
  <p:clrMapOvr>
    <a:masterClrMapping/>
  </p:clrMapOvr>
  <p:transition spd="slow">
    <p:random/>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944311741"/>
      </p:ext>
    </p:extLst>
  </p:cSld>
  <p:clrMapOvr>
    <a:masterClrMapping/>
  </p:clrMapOvr>
  <p:transition spd="slow">
    <p:random/>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152634007"/>
      </p:ext>
    </p:extLst>
  </p:cSld>
  <p:clrMapOvr>
    <a:masterClrMapping/>
  </p:clrMapOvr>
  <p:transition spd="slow">
    <p:random/>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03722233"/>
      </p:ext>
    </p:extLst>
  </p:cSld>
  <p:clrMapOvr>
    <a:masterClrMapping/>
  </p:clrMapOvr>
  <p:transition spd="slow">
    <p:random/>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119950801"/>
      </p:ext>
    </p:extLst>
  </p:cSld>
  <p:clrMapOvr>
    <a:masterClrMapping/>
  </p:clrMapOvr>
  <p:transition spd="slow">
    <p:random/>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007491894"/>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1" cy="64633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fld id="{9313FC52-8A2C-491A-8F73-A9353616FE24}" type="datetimeFigureOut">
              <a:rPr lang="en-US" smtClean="0">
                <a:solidFill>
                  <a:srgbClr val="000000"/>
                </a:solidFill>
              </a:rPr>
              <a:pPr/>
              <a:t>9/6/2025</a:t>
            </a:fld>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fld id="{4878FCFF-3F42-4066-ACAB-C484A2D6F68F}"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33080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185024500"/>
      </p:ext>
    </p:extLst>
  </p:cSld>
  <p:clrMapOvr>
    <a:masterClrMapping/>
  </p:clrMapOvr>
  <p:transition spd="slow">
    <p:random/>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875402447"/>
      </p:ext>
    </p:extLst>
  </p:cSld>
  <p:clrMapOvr>
    <a:masterClrMapping/>
  </p:clrMapOvr>
  <p:transition spd="slow">
    <p:random/>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826514819"/>
      </p:ext>
    </p:extLst>
  </p:cSld>
  <p:clrMapOvr>
    <a:masterClrMapping/>
  </p:clrMapOvr>
  <p:transition spd="slow">
    <p:random/>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509863505"/>
      </p:ext>
    </p:extLst>
  </p:cSld>
  <p:clrMapOvr>
    <a:masterClrMapping/>
  </p:clrMapOvr>
  <p:transition spd="slow">
    <p:random/>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817164190"/>
      </p:ext>
    </p:extLst>
  </p:cSld>
  <p:clrMapOvr>
    <a:masterClrMapping/>
  </p:clrMapOvr>
  <p:transition spd="slow">
    <p:random/>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889574338"/>
      </p:ext>
    </p:extLst>
  </p:cSld>
  <p:clrMapOvr>
    <a:masterClrMapping/>
  </p:clrMapOvr>
  <p:transition spd="slow">
    <p:random/>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863449923"/>
      </p:ext>
    </p:extLst>
  </p:cSld>
  <p:clrMapOvr>
    <a:masterClrMapping/>
  </p:clrMapOvr>
  <p:transition spd="slow">
    <p:random/>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459299849"/>
      </p:ext>
    </p:extLst>
  </p:cSld>
  <p:clrMapOvr>
    <a:masterClrMapping/>
  </p:clrMapOvr>
  <p:transition spd="slow">
    <p:random/>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598564876"/>
      </p:ext>
    </p:extLst>
  </p:cSld>
  <p:clrMapOvr>
    <a:masterClrMapping/>
  </p:clrMapOvr>
  <p:transition spd="slow">
    <p:random/>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339368704"/>
      </p:ext>
    </p:extLst>
  </p:cSld>
  <p:clrMapOvr>
    <a:masterClrMapping/>
  </p:clrMapOvr>
  <p:transition spd="slow">
    <p:random/>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718380083"/>
      </p:ext>
    </p:extLst>
  </p:cSld>
  <p:clrMapOvr>
    <a:masterClrMapping/>
  </p:clrMapOvr>
  <p:transition spd="slow">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881168172"/>
      </p:ext>
    </p:extLst>
  </p:cSld>
  <p:clrMapOvr>
    <a:masterClrMapping/>
  </p:clrMapOvr>
  <p:transition spd="slow">
    <p:random/>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961713819"/>
      </p:ext>
    </p:extLst>
  </p:cSld>
  <p:clrMapOvr>
    <a:masterClrMapping/>
  </p:clrMapOvr>
  <p:transition spd="slow">
    <p:random/>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782932307"/>
      </p:ext>
    </p:extLst>
  </p:cSld>
  <p:clrMapOvr>
    <a:masterClrMapping/>
  </p:clrMapOvr>
  <p:transition spd="slow">
    <p:random/>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2D9DE4B-37EB-4E36-BC13-A4392FC35B33}"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10539B-6683-45FB-B475-4527D9E85E35}" type="slidenum">
              <a:rPr lang="en-US"/>
              <a:pPr>
                <a:defRPr/>
              </a:pPr>
              <a:t>‹#›</a:t>
            </a:fld>
            <a:endParaRPr lang="en-US"/>
          </a:p>
        </p:txBody>
      </p:sp>
    </p:spTree>
    <p:extLst>
      <p:ext uri="{BB962C8B-B14F-4D97-AF65-F5344CB8AC3E}">
        <p14:creationId xmlns:p14="http://schemas.microsoft.com/office/powerpoint/2010/main" val="715350782"/>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787351-4589-4612-BAB7-6BDE8007A30A}"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D04965-48DB-4990-820A-2EED510E3D5B}" type="slidenum">
              <a:rPr lang="en-US"/>
              <a:pPr>
                <a:defRPr/>
              </a:pPr>
              <a:t>‹#›</a:t>
            </a:fld>
            <a:endParaRPr lang="en-US"/>
          </a:p>
        </p:txBody>
      </p:sp>
    </p:spTree>
    <p:extLst>
      <p:ext uri="{BB962C8B-B14F-4D97-AF65-F5344CB8AC3E}">
        <p14:creationId xmlns:p14="http://schemas.microsoft.com/office/powerpoint/2010/main" val="2942931466"/>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6CC1A7A-0B55-4485-B32D-3006662406C4}"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423739-AB9E-45C5-A874-EB7944B67B4A}" type="slidenum">
              <a:rPr lang="en-US"/>
              <a:pPr>
                <a:defRPr/>
              </a:pPr>
              <a:t>‹#›</a:t>
            </a:fld>
            <a:endParaRPr lang="en-US"/>
          </a:p>
        </p:txBody>
      </p:sp>
    </p:spTree>
    <p:extLst>
      <p:ext uri="{BB962C8B-B14F-4D97-AF65-F5344CB8AC3E}">
        <p14:creationId xmlns:p14="http://schemas.microsoft.com/office/powerpoint/2010/main" val="3319687171"/>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E506CC5-2D0F-4410-891D-EA3E8F3FE4CB}" type="datetimeFigureOut">
              <a:rPr lang="en-US">
                <a:solidFill>
                  <a:prstClr val="black">
                    <a:tint val="75000"/>
                  </a:prstClr>
                </a:solidFill>
              </a:rPr>
              <a:pPr>
                <a:defRPr/>
              </a:pPr>
              <a:t>9/6/2025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48E139-8439-403F-AD84-C4DFBAA9C837}" type="slidenum">
              <a:rPr lang="en-US"/>
              <a:pPr>
                <a:defRPr/>
              </a:pPr>
              <a:t>‹#›</a:t>
            </a:fld>
            <a:endParaRPr lang="en-US"/>
          </a:p>
        </p:txBody>
      </p:sp>
    </p:spTree>
    <p:extLst>
      <p:ext uri="{BB962C8B-B14F-4D97-AF65-F5344CB8AC3E}">
        <p14:creationId xmlns:p14="http://schemas.microsoft.com/office/powerpoint/2010/main" val="83174736"/>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CD2F3DE-E4EE-414E-8B56-BE77425B97D2}" type="datetimeFigureOut">
              <a:rPr lang="en-US">
                <a:solidFill>
                  <a:prstClr val="black">
                    <a:tint val="75000"/>
                  </a:prstClr>
                </a:solidFill>
              </a:rPr>
              <a:pPr>
                <a:defRPr/>
              </a:pPr>
              <a:t>9/6/2025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1A8D798-CE8D-4A4B-85F3-B4CEE00C6E2B}" type="slidenum">
              <a:rPr lang="en-US"/>
              <a:pPr>
                <a:defRPr/>
              </a:pPr>
              <a:t>‹#›</a:t>
            </a:fld>
            <a:endParaRPr lang="en-US"/>
          </a:p>
        </p:txBody>
      </p:sp>
    </p:spTree>
    <p:extLst>
      <p:ext uri="{BB962C8B-B14F-4D97-AF65-F5344CB8AC3E}">
        <p14:creationId xmlns:p14="http://schemas.microsoft.com/office/powerpoint/2010/main" val="3550715236"/>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D8AC652-E600-4F32-B68B-E96463DF1661}" type="datetimeFigureOut">
              <a:rPr lang="en-US">
                <a:solidFill>
                  <a:prstClr val="black">
                    <a:tint val="75000"/>
                  </a:prstClr>
                </a:solidFill>
              </a:rPr>
              <a:pPr>
                <a:defRPr/>
              </a:pPr>
              <a:t>9/6/2025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6433417-A6A3-49AD-8876-BB900EAE5A14}" type="slidenum">
              <a:rPr lang="en-US"/>
              <a:pPr>
                <a:defRPr/>
              </a:pPr>
              <a:t>‹#›</a:t>
            </a:fld>
            <a:endParaRPr lang="en-US"/>
          </a:p>
        </p:txBody>
      </p:sp>
    </p:spTree>
    <p:extLst>
      <p:ext uri="{BB962C8B-B14F-4D97-AF65-F5344CB8AC3E}">
        <p14:creationId xmlns:p14="http://schemas.microsoft.com/office/powerpoint/2010/main" val="3573265733"/>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086D57-247C-41E6-8253-31B8BDBEC5CC}"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71657F7-AFE7-4221-9CA4-D8E7ED72B8C7}" type="slidenum">
              <a:rPr lang="en-US"/>
              <a:pPr>
                <a:defRPr/>
              </a:pPr>
              <a:t>‹#›</a:t>
            </a:fld>
            <a:endParaRPr lang="en-US"/>
          </a:p>
        </p:txBody>
      </p:sp>
    </p:spTree>
    <p:extLst>
      <p:ext uri="{BB962C8B-B14F-4D97-AF65-F5344CB8AC3E}">
        <p14:creationId xmlns:p14="http://schemas.microsoft.com/office/powerpoint/2010/main" val="2555463149"/>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A40A8A-241D-41E1-BC73-43D1128645F9}"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8E0A006-C254-4D52-A0B2-BE18BBED46CE}" type="slidenum">
              <a:rPr lang="en-US"/>
              <a:pPr>
                <a:defRPr/>
              </a:pPr>
              <a:t>‹#›</a:t>
            </a:fld>
            <a:endParaRPr lang="en-US"/>
          </a:p>
        </p:txBody>
      </p:sp>
    </p:spTree>
    <p:extLst>
      <p:ext uri="{BB962C8B-B14F-4D97-AF65-F5344CB8AC3E}">
        <p14:creationId xmlns:p14="http://schemas.microsoft.com/office/powerpoint/2010/main" val="13100997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517775549"/>
      </p:ext>
    </p:extLst>
  </p:cSld>
  <p:clrMapOvr>
    <a:masterClrMapping/>
  </p:clrMapOvr>
  <p:transition spd="slow">
    <p:random/>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8C195B-EAB5-4A7D-BFD6-5B9F75EFDFB1}"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29DE7D1-BBB4-4211-B25F-AD0558B98359}" type="slidenum">
              <a:rPr lang="en-US"/>
              <a:pPr>
                <a:defRPr/>
              </a:pPr>
              <a:t>‹#›</a:t>
            </a:fld>
            <a:endParaRPr lang="en-US"/>
          </a:p>
        </p:txBody>
      </p:sp>
    </p:spTree>
    <p:extLst>
      <p:ext uri="{BB962C8B-B14F-4D97-AF65-F5344CB8AC3E}">
        <p14:creationId xmlns:p14="http://schemas.microsoft.com/office/powerpoint/2010/main" val="2375028198"/>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48E7B5-84AC-4EDE-A709-EE4CE6E23FB0}"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50AC48D-7BAB-4464-9D03-8ECC2ED1F80F}" type="slidenum">
              <a:rPr lang="en-US"/>
              <a:pPr>
                <a:defRPr/>
              </a:pPr>
              <a:t>‹#›</a:t>
            </a:fld>
            <a:endParaRPr lang="en-US"/>
          </a:p>
        </p:txBody>
      </p:sp>
    </p:spTree>
    <p:extLst>
      <p:ext uri="{BB962C8B-B14F-4D97-AF65-F5344CB8AC3E}">
        <p14:creationId xmlns:p14="http://schemas.microsoft.com/office/powerpoint/2010/main" val="2783930083"/>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D20EEE-F0F8-4C24-8B0F-6E1BD43E2CAB}"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F4CC192-40B6-402D-9AC5-4EE06E6E1836}" type="slidenum">
              <a:rPr lang="en-US"/>
              <a:pPr>
                <a:defRPr/>
              </a:pPr>
              <a:t>‹#›</a:t>
            </a:fld>
            <a:endParaRPr lang="en-US"/>
          </a:p>
        </p:txBody>
      </p:sp>
    </p:spTree>
    <p:extLst>
      <p:ext uri="{BB962C8B-B14F-4D97-AF65-F5344CB8AC3E}">
        <p14:creationId xmlns:p14="http://schemas.microsoft.com/office/powerpoint/2010/main" val="3467425129"/>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BD993E-9A84-4A58-87DE-BB43E9787A24}"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6E79027-39E6-41CB-B2A7-DDD83C9E3EB5}" type="slidenum">
              <a:rPr lang="en-US"/>
              <a:pPr>
                <a:defRPr/>
              </a:pPr>
              <a:t>‹#›</a:t>
            </a:fld>
            <a:endParaRPr lang="en-US"/>
          </a:p>
        </p:txBody>
      </p:sp>
    </p:spTree>
    <p:extLst>
      <p:ext uri="{BB962C8B-B14F-4D97-AF65-F5344CB8AC3E}">
        <p14:creationId xmlns:p14="http://schemas.microsoft.com/office/powerpoint/2010/main" val="2832706744"/>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5747C1-EEA3-461F-9B48-50CA2E0FC7E7}"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32D18A2-17B9-4B4C-BCD6-C4D4DDF54433}" type="slidenum">
              <a:rPr lang="en-US"/>
              <a:pPr>
                <a:defRPr/>
              </a:pPr>
              <a:t>‹#›</a:t>
            </a:fld>
            <a:endParaRPr lang="en-US"/>
          </a:p>
        </p:txBody>
      </p:sp>
    </p:spTree>
    <p:extLst>
      <p:ext uri="{BB962C8B-B14F-4D97-AF65-F5344CB8AC3E}">
        <p14:creationId xmlns:p14="http://schemas.microsoft.com/office/powerpoint/2010/main" val="1773118718"/>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B7E961-E4C2-4748-BBEA-7D4DEC9245C9}"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67107AB-1414-4513-A3F7-D123B8FDDF6C}" type="slidenum">
              <a:rPr lang="en-US"/>
              <a:pPr>
                <a:defRPr/>
              </a:pPr>
              <a:t>‹#›</a:t>
            </a:fld>
            <a:endParaRPr lang="en-US"/>
          </a:p>
        </p:txBody>
      </p:sp>
    </p:spTree>
    <p:extLst>
      <p:ext uri="{BB962C8B-B14F-4D97-AF65-F5344CB8AC3E}">
        <p14:creationId xmlns:p14="http://schemas.microsoft.com/office/powerpoint/2010/main" val="2250090630"/>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ED04D3-210F-4381-8590-EB24D98C4635}"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156F623-9221-4692-91A3-DBC3318492FE}" type="slidenum">
              <a:rPr lang="en-US"/>
              <a:pPr>
                <a:defRPr/>
              </a:pPr>
              <a:t>‹#›</a:t>
            </a:fld>
            <a:endParaRPr lang="en-US"/>
          </a:p>
        </p:txBody>
      </p:sp>
    </p:spTree>
    <p:extLst>
      <p:ext uri="{BB962C8B-B14F-4D97-AF65-F5344CB8AC3E}">
        <p14:creationId xmlns:p14="http://schemas.microsoft.com/office/powerpoint/2010/main" val="427981214"/>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0EB59F-65B3-4A53-9D20-87FA3CDB02BB}"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20E07D6-B9CD-4533-A5FD-0E57E03816F1}" type="slidenum">
              <a:rPr lang="en-US"/>
              <a:pPr>
                <a:defRPr/>
              </a:pPr>
              <a:t>‹#›</a:t>
            </a:fld>
            <a:endParaRPr lang="en-US"/>
          </a:p>
        </p:txBody>
      </p:sp>
    </p:spTree>
    <p:extLst>
      <p:ext uri="{BB962C8B-B14F-4D97-AF65-F5344CB8AC3E}">
        <p14:creationId xmlns:p14="http://schemas.microsoft.com/office/powerpoint/2010/main" val="171159617"/>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079C71-DC07-49B0-A339-2EF90156D9E5}"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4D1B581-30C8-4A0A-A1D9-B91A8ED5848B}" type="slidenum">
              <a:rPr lang="en-US"/>
              <a:pPr>
                <a:defRPr/>
              </a:pPr>
              <a:t>‹#›</a:t>
            </a:fld>
            <a:endParaRPr lang="en-US"/>
          </a:p>
        </p:txBody>
      </p:sp>
    </p:spTree>
    <p:extLst>
      <p:ext uri="{BB962C8B-B14F-4D97-AF65-F5344CB8AC3E}">
        <p14:creationId xmlns:p14="http://schemas.microsoft.com/office/powerpoint/2010/main" val="1227364749"/>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130CE6-A4A1-4453-A6ED-8BDDC61845FF}" type="datetimeFigureOut">
              <a:rPr lang="en-US">
                <a:solidFill>
                  <a:prstClr val="black">
                    <a:tint val="75000"/>
                  </a:prstClr>
                </a:solidFill>
              </a:rPr>
              <a:pPr>
                <a:defRPr/>
              </a:pPr>
              <a:t>9/6/2025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EF51F4-63DF-48AF-A311-AE57FEC67AD1}" type="slidenum">
              <a:rPr lang="en-US"/>
              <a:pPr>
                <a:defRPr/>
              </a:pPr>
              <a:t>‹#›</a:t>
            </a:fld>
            <a:endParaRPr lang="en-US"/>
          </a:p>
        </p:txBody>
      </p:sp>
    </p:spTree>
    <p:extLst>
      <p:ext uri="{BB962C8B-B14F-4D97-AF65-F5344CB8AC3E}">
        <p14:creationId xmlns:p14="http://schemas.microsoft.com/office/powerpoint/2010/main" val="8824429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65153852"/>
      </p:ext>
    </p:extLst>
  </p:cSld>
  <p:clrMapOvr>
    <a:masterClrMapping/>
  </p:clrMapOvr>
  <p:transition spd="slow">
    <p:random/>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1512126-E672-48FE-AD40-D7A09B79EEE7}" type="datetimeFigureOut">
              <a:rPr lang="en-US">
                <a:solidFill>
                  <a:prstClr val="black">
                    <a:tint val="75000"/>
                  </a:prstClr>
                </a:solidFill>
              </a:rPr>
              <a:pPr>
                <a:defRPr/>
              </a:pPr>
              <a:t>9/6/2025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E925A9-232F-44EB-9913-67A344A435F0}" type="slidenum">
              <a:rPr lang="en-US"/>
              <a:pPr>
                <a:defRPr/>
              </a:pPr>
              <a:t>‹#›</a:t>
            </a:fld>
            <a:endParaRPr lang="en-US"/>
          </a:p>
        </p:txBody>
      </p:sp>
    </p:spTree>
    <p:extLst>
      <p:ext uri="{BB962C8B-B14F-4D97-AF65-F5344CB8AC3E}">
        <p14:creationId xmlns:p14="http://schemas.microsoft.com/office/powerpoint/2010/main" val="3916258381"/>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5B2314-9ACC-4202-9093-6D14787EDB23}"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D3F11E-244C-4976-94FC-937EEAAB0040}" type="slidenum">
              <a:rPr lang="en-US"/>
              <a:pPr>
                <a:defRPr/>
              </a:pPr>
              <a:t>‹#›</a:t>
            </a:fld>
            <a:endParaRPr lang="en-US"/>
          </a:p>
        </p:txBody>
      </p:sp>
    </p:spTree>
    <p:extLst>
      <p:ext uri="{BB962C8B-B14F-4D97-AF65-F5344CB8AC3E}">
        <p14:creationId xmlns:p14="http://schemas.microsoft.com/office/powerpoint/2010/main" val="3001473967"/>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8F6751-C5AD-4ADE-ADC1-CA603CFF96E7}"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9B242B-FC96-406A-91AD-6338C2934D89}" type="slidenum">
              <a:rPr lang="en-US"/>
              <a:pPr>
                <a:defRPr/>
              </a:pPr>
              <a:t>‹#›</a:t>
            </a:fld>
            <a:endParaRPr lang="en-US"/>
          </a:p>
        </p:txBody>
      </p:sp>
    </p:spTree>
    <p:extLst>
      <p:ext uri="{BB962C8B-B14F-4D97-AF65-F5344CB8AC3E}">
        <p14:creationId xmlns:p14="http://schemas.microsoft.com/office/powerpoint/2010/main" val="2437378488"/>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2D9DE4B-37EB-4E36-BC13-A4392FC35B33}"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10539B-6683-45FB-B475-4527D9E85E35}" type="slidenum">
              <a:rPr lang="en-US"/>
              <a:pPr>
                <a:defRPr/>
              </a:pPr>
              <a:t>‹#›</a:t>
            </a:fld>
            <a:endParaRPr lang="en-US"/>
          </a:p>
        </p:txBody>
      </p:sp>
    </p:spTree>
    <p:extLst>
      <p:ext uri="{BB962C8B-B14F-4D97-AF65-F5344CB8AC3E}">
        <p14:creationId xmlns:p14="http://schemas.microsoft.com/office/powerpoint/2010/main" val="1944985739"/>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787351-4589-4612-BAB7-6BDE8007A30A}"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D04965-48DB-4990-820A-2EED510E3D5B}" type="slidenum">
              <a:rPr lang="en-US"/>
              <a:pPr>
                <a:defRPr/>
              </a:pPr>
              <a:t>‹#›</a:t>
            </a:fld>
            <a:endParaRPr lang="en-US"/>
          </a:p>
        </p:txBody>
      </p:sp>
    </p:spTree>
    <p:extLst>
      <p:ext uri="{BB962C8B-B14F-4D97-AF65-F5344CB8AC3E}">
        <p14:creationId xmlns:p14="http://schemas.microsoft.com/office/powerpoint/2010/main" val="3669784363"/>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6CC1A7A-0B55-4485-B32D-3006662406C4}"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423739-AB9E-45C5-A874-EB7944B67B4A}" type="slidenum">
              <a:rPr lang="en-US"/>
              <a:pPr>
                <a:defRPr/>
              </a:pPr>
              <a:t>‹#›</a:t>
            </a:fld>
            <a:endParaRPr lang="en-US"/>
          </a:p>
        </p:txBody>
      </p:sp>
    </p:spTree>
    <p:extLst>
      <p:ext uri="{BB962C8B-B14F-4D97-AF65-F5344CB8AC3E}">
        <p14:creationId xmlns:p14="http://schemas.microsoft.com/office/powerpoint/2010/main" val="1073860465"/>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E506CC5-2D0F-4410-891D-EA3E8F3FE4CB}" type="datetimeFigureOut">
              <a:rPr lang="en-US">
                <a:solidFill>
                  <a:prstClr val="black">
                    <a:tint val="75000"/>
                  </a:prstClr>
                </a:solidFill>
              </a:rPr>
              <a:pPr>
                <a:defRPr/>
              </a:pPr>
              <a:t>9/6/2025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48E139-8439-403F-AD84-C4DFBAA9C837}" type="slidenum">
              <a:rPr lang="en-US"/>
              <a:pPr>
                <a:defRPr/>
              </a:pPr>
              <a:t>‹#›</a:t>
            </a:fld>
            <a:endParaRPr lang="en-US"/>
          </a:p>
        </p:txBody>
      </p:sp>
    </p:spTree>
    <p:extLst>
      <p:ext uri="{BB962C8B-B14F-4D97-AF65-F5344CB8AC3E}">
        <p14:creationId xmlns:p14="http://schemas.microsoft.com/office/powerpoint/2010/main" val="86610299"/>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CD2F3DE-E4EE-414E-8B56-BE77425B97D2}" type="datetimeFigureOut">
              <a:rPr lang="en-US">
                <a:solidFill>
                  <a:prstClr val="black">
                    <a:tint val="75000"/>
                  </a:prstClr>
                </a:solidFill>
              </a:rPr>
              <a:pPr>
                <a:defRPr/>
              </a:pPr>
              <a:t>9/6/2025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1A8D798-CE8D-4A4B-85F3-B4CEE00C6E2B}" type="slidenum">
              <a:rPr lang="en-US"/>
              <a:pPr>
                <a:defRPr/>
              </a:pPr>
              <a:t>‹#›</a:t>
            </a:fld>
            <a:endParaRPr lang="en-US"/>
          </a:p>
        </p:txBody>
      </p:sp>
    </p:spTree>
    <p:extLst>
      <p:ext uri="{BB962C8B-B14F-4D97-AF65-F5344CB8AC3E}">
        <p14:creationId xmlns:p14="http://schemas.microsoft.com/office/powerpoint/2010/main" val="981607442"/>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D8AC652-E600-4F32-B68B-E96463DF1661}" type="datetimeFigureOut">
              <a:rPr lang="en-US">
                <a:solidFill>
                  <a:prstClr val="black">
                    <a:tint val="75000"/>
                  </a:prstClr>
                </a:solidFill>
              </a:rPr>
              <a:pPr>
                <a:defRPr/>
              </a:pPr>
              <a:t>9/6/2025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6433417-A6A3-49AD-8876-BB900EAE5A14}" type="slidenum">
              <a:rPr lang="en-US"/>
              <a:pPr>
                <a:defRPr/>
              </a:pPr>
              <a:t>‹#›</a:t>
            </a:fld>
            <a:endParaRPr lang="en-US"/>
          </a:p>
        </p:txBody>
      </p:sp>
    </p:spTree>
    <p:extLst>
      <p:ext uri="{BB962C8B-B14F-4D97-AF65-F5344CB8AC3E}">
        <p14:creationId xmlns:p14="http://schemas.microsoft.com/office/powerpoint/2010/main" val="4091534682"/>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086D57-247C-41E6-8253-31B8BDBEC5CC}"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71657F7-AFE7-4221-9CA4-D8E7ED72B8C7}" type="slidenum">
              <a:rPr lang="en-US"/>
              <a:pPr>
                <a:defRPr/>
              </a:pPr>
              <a:t>‹#›</a:t>
            </a:fld>
            <a:endParaRPr lang="en-US"/>
          </a:p>
        </p:txBody>
      </p:sp>
    </p:spTree>
    <p:extLst>
      <p:ext uri="{BB962C8B-B14F-4D97-AF65-F5344CB8AC3E}">
        <p14:creationId xmlns:p14="http://schemas.microsoft.com/office/powerpoint/2010/main" val="40584816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488190627"/>
      </p:ext>
    </p:extLst>
  </p:cSld>
  <p:clrMapOvr>
    <a:masterClrMapping/>
  </p:clrMapOvr>
  <p:transition spd="slow">
    <p:random/>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A40A8A-241D-41E1-BC73-43D1128645F9}"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8E0A006-C254-4D52-A0B2-BE18BBED46CE}" type="slidenum">
              <a:rPr lang="en-US"/>
              <a:pPr>
                <a:defRPr/>
              </a:pPr>
              <a:t>‹#›</a:t>
            </a:fld>
            <a:endParaRPr lang="en-US"/>
          </a:p>
        </p:txBody>
      </p:sp>
    </p:spTree>
    <p:extLst>
      <p:ext uri="{BB962C8B-B14F-4D97-AF65-F5344CB8AC3E}">
        <p14:creationId xmlns:p14="http://schemas.microsoft.com/office/powerpoint/2010/main" val="1031374628"/>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8C195B-EAB5-4A7D-BFD6-5B9F75EFDFB1}"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29DE7D1-BBB4-4211-B25F-AD0558B98359}" type="slidenum">
              <a:rPr lang="en-US"/>
              <a:pPr>
                <a:defRPr/>
              </a:pPr>
              <a:t>‹#›</a:t>
            </a:fld>
            <a:endParaRPr lang="en-US"/>
          </a:p>
        </p:txBody>
      </p:sp>
    </p:spTree>
    <p:extLst>
      <p:ext uri="{BB962C8B-B14F-4D97-AF65-F5344CB8AC3E}">
        <p14:creationId xmlns:p14="http://schemas.microsoft.com/office/powerpoint/2010/main" val="1096748128"/>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48E7B5-84AC-4EDE-A709-EE4CE6E23FB0}"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50AC48D-7BAB-4464-9D03-8ECC2ED1F80F}" type="slidenum">
              <a:rPr lang="en-US"/>
              <a:pPr>
                <a:defRPr/>
              </a:pPr>
              <a:t>‹#›</a:t>
            </a:fld>
            <a:endParaRPr lang="en-US"/>
          </a:p>
        </p:txBody>
      </p:sp>
    </p:spTree>
    <p:extLst>
      <p:ext uri="{BB962C8B-B14F-4D97-AF65-F5344CB8AC3E}">
        <p14:creationId xmlns:p14="http://schemas.microsoft.com/office/powerpoint/2010/main" val="2659906782"/>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D20EEE-F0F8-4C24-8B0F-6E1BD43E2CAB}"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F4CC192-40B6-402D-9AC5-4EE06E6E1836}" type="slidenum">
              <a:rPr lang="en-US"/>
              <a:pPr>
                <a:defRPr/>
              </a:pPr>
              <a:t>‹#›</a:t>
            </a:fld>
            <a:endParaRPr lang="en-US"/>
          </a:p>
        </p:txBody>
      </p:sp>
    </p:spTree>
    <p:extLst>
      <p:ext uri="{BB962C8B-B14F-4D97-AF65-F5344CB8AC3E}">
        <p14:creationId xmlns:p14="http://schemas.microsoft.com/office/powerpoint/2010/main" val="3691440226"/>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BD993E-9A84-4A58-87DE-BB43E9787A24}"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6E79027-39E6-41CB-B2A7-DDD83C9E3EB5}" type="slidenum">
              <a:rPr lang="en-US"/>
              <a:pPr>
                <a:defRPr/>
              </a:pPr>
              <a:t>‹#›</a:t>
            </a:fld>
            <a:endParaRPr lang="en-US"/>
          </a:p>
        </p:txBody>
      </p:sp>
    </p:spTree>
    <p:extLst>
      <p:ext uri="{BB962C8B-B14F-4D97-AF65-F5344CB8AC3E}">
        <p14:creationId xmlns:p14="http://schemas.microsoft.com/office/powerpoint/2010/main" val="2541743613"/>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5747C1-EEA3-461F-9B48-50CA2E0FC7E7}"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32D18A2-17B9-4B4C-BCD6-C4D4DDF54433}" type="slidenum">
              <a:rPr lang="en-US"/>
              <a:pPr>
                <a:defRPr/>
              </a:pPr>
              <a:t>‹#›</a:t>
            </a:fld>
            <a:endParaRPr lang="en-US"/>
          </a:p>
        </p:txBody>
      </p:sp>
    </p:spTree>
    <p:extLst>
      <p:ext uri="{BB962C8B-B14F-4D97-AF65-F5344CB8AC3E}">
        <p14:creationId xmlns:p14="http://schemas.microsoft.com/office/powerpoint/2010/main" val="2877226840"/>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B7E961-E4C2-4748-BBEA-7D4DEC9245C9}"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67107AB-1414-4513-A3F7-D123B8FDDF6C}" type="slidenum">
              <a:rPr lang="en-US"/>
              <a:pPr>
                <a:defRPr/>
              </a:pPr>
              <a:t>‹#›</a:t>
            </a:fld>
            <a:endParaRPr lang="en-US"/>
          </a:p>
        </p:txBody>
      </p:sp>
    </p:spTree>
    <p:extLst>
      <p:ext uri="{BB962C8B-B14F-4D97-AF65-F5344CB8AC3E}">
        <p14:creationId xmlns:p14="http://schemas.microsoft.com/office/powerpoint/2010/main" val="343887640"/>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ED04D3-210F-4381-8590-EB24D98C4635}"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156F623-9221-4692-91A3-DBC3318492FE}" type="slidenum">
              <a:rPr lang="en-US"/>
              <a:pPr>
                <a:defRPr/>
              </a:pPr>
              <a:t>‹#›</a:t>
            </a:fld>
            <a:endParaRPr lang="en-US"/>
          </a:p>
        </p:txBody>
      </p:sp>
    </p:spTree>
    <p:extLst>
      <p:ext uri="{BB962C8B-B14F-4D97-AF65-F5344CB8AC3E}">
        <p14:creationId xmlns:p14="http://schemas.microsoft.com/office/powerpoint/2010/main" val="1282314544"/>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0EB59F-65B3-4A53-9D20-87FA3CDB02BB}"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20E07D6-B9CD-4533-A5FD-0E57E03816F1}" type="slidenum">
              <a:rPr lang="en-US"/>
              <a:pPr>
                <a:defRPr/>
              </a:pPr>
              <a:t>‹#›</a:t>
            </a:fld>
            <a:endParaRPr lang="en-US"/>
          </a:p>
        </p:txBody>
      </p:sp>
    </p:spTree>
    <p:extLst>
      <p:ext uri="{BB962C8B-B14F-4D97-AF65-F5344CB8AC3E}">
        <p14:creationId xmlns:p14="http://schemas.microsoft.com/office/powerpoint/2010/main" val="894752507"/>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079C71-DC07-49B0-A339-2EF90156D9E5}"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4D1B581-30C8-4A0A-A1D9-B91A8ED5848B}" type="slidenum">
              <a:rPr lang="en-US"/>
              <a:pPr>
                <a:defRPr/>
              </a:pPr>
              <a:t>‹#›</a:t>
            </a:fld>
            <a:endParaRPr lang="en-US"/>
          </a:p>
        </p:txBody>
      </p:sp>
    </p:spTree>
    <p:extLst>
      <p:ext uri="{BB962C8B-B14F-4D97-AF65-F5344CB8AC3E}">
        <p14:creationId xmlns:p14="http://schemas.microsoft.com/office/powerpoint/2010/main" val="5520876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363686289"/>
      </p:ext>
    </p:extLst>
  </p:cSld>
  <p:clrMapOvr>
    <a:masterClrMapping/>
  </p:clrMapOvr>
  <p:transition spd="slow">
    <p:random/>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130CE6-A4A1-4453-A6ED-8BDDC61845FF}" type="datetimeFigureOut">
              <a:rPr lang="en-US">
                <a:solidFill>
                  <a:prstClr val="black">
                    <a:tint val="75000"/>
                  </a:prstClr>
                </a:solidFill>
              </a:rPr>
              <a:pPr>
                <a:defRPr/>
              </a:pPr>
              <a:t>9/6/2025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EF51F4-63DF-48AF-A311-AE57FEC67AD1}" type="slidenum">
              <a:rPr lang="en-US"/>
              <a:pPr>
                <a:defRPr/>
              </a:pPr>
              <a:t>‹#›</a:t>
            </a:fld>
            <a:endParaRPr lang="en-US"/>
          </a:p>
        </p:txBody>
      </p:sp>
    </p:spTree>
    <p:extLst>
      <p:ext uri="{BB962C8B-B14F-4D97-AF65-F5344CB8AC3E}">
        <p14:creationId xmlns:p14="http://schemas.microsoft.com/office/powerpoint/2010/main" val="2392542137"/>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1512126-E672-48FE-AD40-D7A09B79EEE7}" type="datetimeFigureOut">
              <a:rPr lang="en-US">
                <a:solidFill>
                  <a:prstClr val="black">
                    <a:tint val="75000"/>
                  </a:prstClr>
                </a:solidFill>
              </a:rPr>
              <a:pPr>
                <a:defRPr/>
              </a:pPr>
              <a:t>9/6/2025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E925A9-232F-44EB-9913-67A344A435F0}" type="slidenum">
              <a:rPr lang="en-US"/>
              <a:pPr>
                <a:defRPr/>
              </a:pPr>
              <a:t>‹#›</a:t>
            </a:fld>
            <a:endParaRPr lang="en-US"/>
          </a:p>
        </p:txBody>
      </p:sp>
    </p:spTree>
    <p:extLst>
      <p:ext uri="{BB962C8B-B14F-4D97-AF65-F5344CB8AC3E}">
        <p14:creationId xmlns:p14="http://schemas.microsoft.com/office/powerpoint/2010/main" val="534709386"/>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5B2314-9ACC-4202-9093-6D14787EDB23}"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D3F11E-244C-4976-94FC-937EEAAB0040}" type="slidenum">
              <a:rPr lang="en-US"/>
              <a:pPr>
                <a:defRPr/>
              </a:pPr>
              <a:t>‹#›</a:t>
            </a:fld>
            <a:endParaRPr lang="en-US"/>
          </a:p>
        </p:txBody>
      </p:sp>
    </p:spTree>
    <p:extLst>
      <p:ext uri="{BB962C8B-B14F-4D97-AF65-F5344CB8AC3E}">
        <p14:creationId xmlns:p14="http://schemas.microsoft.com/office/powerpoint/2010/main" val="2253898950"/>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8F6751-C5AD-4ADE-ADC1-CA603CFF96E7}"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9B242B-FC96-406A-91AD-6338C2934D89}" type="slidenum">
              <a:rPr lang="en-US"/>
              <a:pPr>
                <a:defRPr/>
              </a:pPr>
              <a:t>‹#›</a:t>
            </a:fld>
            <a:endParaRPr lang="en-US"/>
          </a:p>
        </p:txBody>
      </p:sp>
    </p:spTree>
    <p:extLst>
      <p:ext uri="{BB962C8B-B14F-4D97-AF65-F5344CB8AC3E}">
        <p14:creationId xmlns:p14="http://schemas.microsoft.com/office/powerpoint/2010/main" val="3162385153"/>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2D9DE4B-37EB-4E36-BC13-A4392FC35B33}"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10539B-6683-45FB-B475-4527D9E85E35}" type="slidenum">
              <a:rPr lang="en-US"/>
              <a:pPr>
                <a:defRPr/>
              </a:pPr>
              <a:t>‹#›</a:t>
            </a:fld>
            <a:endParaRPr lang="en-US"/>
          </a:p>
        </p:txBody>
      </p:sp>
    </p:spTree>
    <p:extLst>
      <p:ext uri="{BB962C8B-B14F-4D97-AF65-F5344CB8AC3E}">
        <p14:creationId xmlns:p14="http://schemas.microsoft.com/office/powerpoint/2010/main" val="2289711262"/>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787351-4589-4612-BAB7-6BDE8007A30A}"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D04965-48DB-4990-820A-2EED510E3D5B}" type="slidenum">
              <a:rPr lang="en-US"/>
              <a:pPr>
                <a:defRPr/>
              </a:pPr>
              <a:t>‹#›</a:t>
            </a:fld>
            <a:endParaRPr lang="en-US"/>
          </a:p>
        </p:txBody>
      </p:sp>
    </p:spTree>
    <p:extLst>
      <p:ext uri="{BB962C8B-B14F-4D97-AF65-F5344CB8AC3E}">
        <p14:creationId xmlns:p14="http://schemas.microsoft.com/office/powerpoint/2010/main" val="2506914503"/>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6CC1A7A-0B55-4485-B32D-3006662406C4}"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423739-AB9E-45C5-A874-EB7944B67B4A}" type="slidenum">
              <a:rPr lang="en-US"/>
              <a:pPr>
                <a:defRPr/>
              </a:pPr>
              <a:t>‹#›</a:t>
            </a:fld>
            <a:endParaRPr lang="en-US"/>
          </a:p>
        </p:txBody>
      </p:sp>
    </p:spTree>
    <p:extLst>
      <p:ext uri="{BB962C8B-B14F-4D97-AF65-F5344CB8AC3E}">
        <p14:creationId xmlns:p14="http://schemas.microsoft.com/office/powerpoint/2010/main" val="2175714624"/>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E506CC5-2D0F-4410-891D-EA3E8F3FE4CB}" type="datetimeFigureOut">
              <a:rPr lang="en-US">
                <a:solidFill>
                  <a:prstClr val="black">
                    <a:tint val="75000"/>
                  </a:prstClr>
                </a:solidFill>
              </a:rPr>
              <a:pPr>
                <a:defRPr/>
              </a:pPr>
              <a:t>9/6/2025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48E139-8439-403F-AD84-C4DFBAA9C837}" type="slidenum">
              <a:rPr lang="en-US"/>
              <a:pPr>
                <a:defRPr/>
              </a:pPr>
              <a:t>‹#›</a:t>
            </a:fld>
            <a:endParaRPr lang="en-US"/>
          </a:p>
        </p:txBody>
      </p:sp>
    </p:spTree>
    <p:extLst>
      <p:ext uri="{BB962C8B-B14F-4D97-AF65-F5344CB8AC3E}">
        <p14:creationId xmlns:p14="http://schemas.microsoft.com/office/powerpoint/2010/main" val="3985869147"/>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CD2F3DE-E4EE-414E-8B56-BE77425B97D2}" type="datetimeFigureOut">
              <a:rPr lang="en-US">
                <a:solidFill>
                  <a:prstClr val="black">
                    <a:tint val="75000"/>
                  </a:prstClr>
                </a:solidFill>
              </a:rPr>
              <a:pPr>
                <a:defRPr/>
              </a:pPr>
              <a:t>9/6/2025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1A8D798-CE8D-4A4B-85F3-B4CEE00C6E2B}" type="slidenum">
              <a:rPr lang="en-US"/>
              <a:pPr>
                <a:defRPr/>
              </a:pPr>
              <a:t>‹#›</a:t>
            </a:fld>
            <a:endParaRPr lang="en-US"/>
          </a:p>
        </p:txBody>
      </p:sp>
    </p:spTree>
    <p:extLst>
      <p:ext uri="{BB962C8B-B14F-4D97-AF65-F5344CB8AC3E}">
        <p14:creationId xmlns:p14="http://schemas.microsoft.com/office/powerpoint/2010/main" val="3946474155"/>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D8AC652-E600-4F32-B68B-E96463DF1661}" type="datetimeFigureOut">
              <a:rPr lang="en-US">
                <a:solidFill>
                  <a:prstClr val="black">
                    <a:tint val="75000"/>
                  </a:prstClr>
                </a:solidFill>
              </a:rPr>
              <a:pPr>
                <a:defRPr/>
              </a:pPr>
              <a:t>9/6/2025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6433417-A6A3-49AD-8876-BB900EAE5A14}" type="slidenum">
              <a:rPr lang="en-US"/>
              <a:pPr>
                <a:defRPr/>
              </a:pPr>
              <a:t>‹#›</a:t>
            </a:fld>
            <a:endParaRPr lang="en-US"/>
          </a:p>
        </p:txBody>
      </p:sp>
    </p:spTree>
    <p:extLst>
      <p:ext uri="{BB962C8B-B14F-4D97-AF65-F5344CB8AC3E}">
        <p14:creationId xmlns:p14="http://schemas.microsoft.com/office/powerpoint/2010/main" val="13977671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276148478"/>
      </p:ext>
    </p:extLst>
  </p:cSld>
  <p:clrMapOvr>
    <a:masterClrMapping/>
  </p:clrMapOvr>
  <p:transition spd="slow">
    <p:random/>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086D57-247C-41E6-8253-31B8BDBEC5CC}"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71657F7-AFE7-4221-9CA4-D8E7ED72B8C7}" type="slidenum">
              <a:rPr lang="en-US"/>
              <a:pPr>
                <a:defRPr/>
              </a:pPr>
              <a:t>‹#›</a:t>
            </a:fld>
            <a:endParaRPr lang="en-US"/>
          </a:p>
        </p:txBody>
      </p:sp>
    </p:spTree>
    <p:extLst>
      <p:ext uri="{BB962C8B-B14F-4D97-AF65-F5344CB8AC3E}">
        <p14:creationId xmlns:p14="http://schemas.microsoft.com/office/powerpoint/2010/main" val="1675541127"/>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A40A8A-241D-41E1-BC73-43D1128645F9}"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8E0A006-C254-4D52-A0B2-BE18BBED46CE}" type="slidenum">
              <a:rPr lang="en-US"/>
              <a:pPr>
                <a:defRPr/>
              </a:pPr>
              <a:t>‹#›</a:t>
            </a:fld>
            <a:endParaRPr lang="en-US"/>
          </a:p>
        </p:txBody>
      </p:sp>
    </p:spTree>
    <p:extLst>
      <p:ext uri="{BB962C8B-B14F-4D97-AF65-F5344CB8AC3E}">
        <p14:creationId xmlns:p14="http://schemas.microsoft.com/office/powerpoint/2010/main" val="3413426422"/>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8C195B-EAB5-4A7D-BFD6-5B9F75EFDFB1}"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29DE7D1-BBB4-4211-B25F-AD0558B98359}" type="slidenum">
              <a:rPr lang="en-US"/>
              <a:pPr>
                <a:defRPr/>
              </a:pPr>
              <a:t>‹#›</a:t>
            </a:fld>
            <a:endParaRPr lang="en-US"/>
          </a:p>
        </p:txBody>
      </p:sp>
    </p:spTree>
    <p:extLst>
      <p:ext uri="{BB962C8B-B14F-4D97-AF65-F5344CB8AC3E}">
        <p14:creationId xmlns:p14="http://schemas.microsoft.com/office/powerpoint/2010/main" val="3625607517"/>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48E7B5-84AC-4EDE-A709-EE4CE6E23FB0}"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50AC48D-7BAB-4464-9D03-8ECC2ED1F80F}" type="slidenum">
              <a:rPr lang="en-US"/>
              <a:pPr>
                <a:defRPr/>
              </a:pPr>
              <a:t>‹#›</a:t>
            </a:fld>
            <a:endParaRPr lang="en-US"/>
          </a:p>
        </p:txBody>
      </p:sp>
    </p:spTree>
    <p:extLst>
      <p:ext uri="{BB962C8B-B14F-4D97-AF65-F5344CB8AC3E}">
        <p14:creationId xmlns:p14="http://schemas.microsoft.com/office/powerpoint/2010/main" val="3756944127"/>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D20EEE-F0F8-4C24-8B0F-6E1BD43E2CAB}"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F4CC192-40B6-402D-9AC5-4EE06E6E1836}" type="slidenum">
              <a:rPr lang="en-US"/>
              <a:pPr>
                <a:defRPr/>
              </a:pPr>
              <a:t>‹#›</a:t>
            </a:fld>
            <a:endParaRPr lang="en-US"/>
          </a:p>
        </p:txBody>
      </p:sp>
    </p:spTree>
    <p:extLst>
      <p:ext uri="{BB962C8B-B14F-4D97-AF65-F5344CB8AC3E}">
        <p14:creationId xmlns:p14="http://schemas.microsoft.com/office/powerpoint/2010/main" val="4213885956"/>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BD993E-9A84-4A58-87DE-BB43E9787A24}"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6E79027-39E6-41CB-B2A7-DDD83C9E3EB5}" type="slidenum">
              <a:rPr lang="en-US"/>
              <a:pPr>
                <a:defRPr/>
              </a:pPr>
              <a:t>‹#›</a:t>
            </a:fld>
            <a:endParaRPr lang="en-US"/>
          </a:p>
        </p:txBody>
      </p:sp>
    </p:spTree>
    <p:extLst>
      <p:ext uri="{BB962C8B-B14F-4D97-AF65-F5344CB8AC3E}">
        <p14:creationId xmlns:p14="http://schemas.microsoft.com/office/powerpoint/2010/main" val="931242838"/>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5747C1-EEA3-461F-9B48-50CA2E0FC7E7}"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32D18A2-17B9-4B4C-BCD6-C4D4DDF54433}" type="slidenum">
              <a:rPr lang="en-US"/>
              <a:pPr>
                <a:defRPr/>
              </a:pPr>
              <a:t>‹#›</a:t>
            </a:fld>
            <a:endParaRPr lang="en-US"/>
          </a:p>
        </p:txBody>
      </p:sp>
    </p:spTree>
    <p:extLst>
      <p:ext uri="{BB962C8B-B14F-4D97-AF65-F5344CB8AC3E}">
        <p14:creationId xmlns:p14="http://schemas.microsoft.com/office/powerpoint/2010/main" val="1077374820"/>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B7E961-E4C2-4748-BBEA-7D4DEC9245C9}"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67107AB-1414-4513-A3F7-D123B8FDDF6C}" type="slidenum">
              <a:rPr lang="en-US"/>
              <a:pPr>
                <a:defRPr/>
              </a:pPr>
              <a:t>‹#›</a:t>
            </a:fld>
            <a:endParaRPr lang="en-US"/>
          </a:p>
        </p:txBody>
      </p:sp>
    </p:spTree>
    <p:extLst>
      <p:ext uri="{BB962C8B-B14F-4D97-AF65-F5344CB8AC3E}">
        <p14:creationId xmlns:p14="http://schemas.microsoft.com/office/powerpoint/2010/main" val="2243390846"/>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ED04D3-210F-4381-8590-EB24D98C4635}"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156F623-9221-4692-91A3-DBC3318492FE}" type="slidenum">
              <a:rPr lang="en-US"/>
              <a:pPr>
                <a:defRPr/>
              </a:pPr>
              <a:t>‹#›</a:t>
            </a:fld>
            <a:endParaRPr lang="en-US"/>
          </a:p>
        </p:txBody>
      </p:sp>
    </p:spTree>
    <p:extLst>
      <p:ext uri="{BB962C8B-B14F-4D97-AF65-F5344CB8AC3E}">
        <p14:creationId xmlns:p14="http://schemas.microsoft.com/office/powerpoint/2010/main" val="639133542"/>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0EB59F-65B3-4A53-9D20-87FA3CDB02BB}"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20E07D6-B9CD-4533-A5FD-0E57E03816F1}" type="slidenum">
              <a:rPr lang="en-US"/>
              <a:pPr>
                <a:defRPr/>
              </a:pPr>
              <a:t>‹#›</a:t>
            </a:fld>
            <a:endParaRPr lang="en-US"/>
          </a:p>
        </p:txBody>
      </p:sp>
    </p:spTree>
    <p:extLst>
      <p:ext uri="{BB962C8B-B14F-4D97-AF65-F5344CB8AC3E}">
        <p14:creationId xmlns:p14="http://schemas.microsoft.com/office/powerpoint/2010/main" val="19492489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638923298"/>
      </p:ext>
    </p:extLst>
  </p:cSld>
  <p:clrMapOvr>
    <a:masterClrMapping/>
  </p:clrMapOvr>
  <p:transition spd="slow">
    <p:random/>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079C71-DC07-49B0-A339-2EF90156D9E5}"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4D1B581-30C8-4A0A-A1D9-B91A8ED5848B}" type="slidenum">
              <a:rPr lang="en-US"/>
              <a:pPr>
                <a:defRPr/>
              </a:pPr>
              <a:t>‹#›</a:t>
            </a:fld>
            <a:endParaRPr lang="en-US"/>
          </a:p>
        </p:txBody>
      </p:sp>
    </p:spTree>
    <p:extLst>
      <p:ext uri="{BB962C8B-B14F-4D97-AF65-F5344CB8AC3E}">
        <p14:creationId xmlns:p14="http://schemas.microsoft.com/office/powerpoint/2010/main" val="1503786359"/>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130CE6-A4A1-4453-A6ED-8BDDC61845FF}" type="datetimeFigureOut">
              <a:rPr lang="en-US">
                <a:solidFill>
                  <a:prstClr val="black">
                    <a:tint val="75000"/>
                  </a:prstClr>
                </a:solidFill>
              </a:rPr>
              <a:pPr>
                <a:defRPr/>
              </a:pPr>
              <a:t>9/6/2025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EF51F4-63DF-48AF-A311-AE57FEC67AD1}" type="slidenum">
              <a:rPr lang="en-US"/>
              <a:pPr>
                <a:defRPr/>
              </a:pPr>
              <a:t>‹#›</a:t>
            </a:fld>
            <a:endParaRPr lang="en-US"/>
          </a:p>
        </p:txBody>
      </p:sp>
    </p:spTree>
    <p:extLst>
      <p:ext uri="{BB962C8B-B14F-4D97-AF65-F5344CB8AC3E}">
        <p14:creationId xmlns:p14="http://schemas.microsoft.com/office/powerpoint/2010/main" val="3216892421"/>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1512126-E672-48FE-AD40-D7A09B79EEE7}" type="datetimeFigureOut">
              <a:rPr lang="en-US">
                <a:solidFill>
                  <a:prstClr val="black">
                    <a:tint val="75000"/>
                  </a:prstClr>
                </a:solidFill>
              </a:rPr>
              <a:pPr>
                <a:defRPr/>
              </a:pPr>
              <a:t>9/6/2025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E925A9-232F-44EB-9913-67A344A435F0}" type="slidenum">
              <a:rPr lang="en-US"/>
              <a:pPr>
                <a:defRPr/>
              </a:pPr>
              <a:t>‹#›</a:t>
            </a:fld>
            <a:endParaRPr lang="en-US"/>
          </a:p>
        </p:txBody>
      </p:sp>
    </p:spTree>
    <p:extLst>
      <p:ext uri="{BB962C8B-B14F-4D97-AF65-F5344CB8AC3E}">
        <p14:creationId xmlns:p14="http://schemas.microsoft.com/office/powerpoint/2010/main" val="2246042070"/>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5B2314-9ACC-4202-9093-6D14787EDB23}"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D3F11E-244C-4976-94FC-937EEAAB0040}" type="slidenum">
              <a:rPr lang="en-US"/>
              <a:pPr>
                <a:defRPr/>
              </a:pPr>
              <a:t>‹#›</a:t>
            </a:fld>
            <a:endParaRPr lang="en-US"/>
          </a:p>
        </p:txBody>
      </p:sp>
    </p:spTree>
    <p:extLst>
      <p:ext uri="{BB962C8B-B14F-4D97-AF65-F5344CB8AC3E}">
        <p14:creationId xmlns:p14="http://schemas.microsoft.com/office/powerpoint/2010/main" val="2041855945"/>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8F6751-C5AD-4ADE-ADC1-CA603CFF96E7}"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9B242B-FC96-406A-91AD-6338C2934D89}" type="slidenum">
              <a:rPr lang="en-US"/>
              <a:pPr>
                <a:defRPr/>
              </a:pPr>
              <a:t>‹#›</a:t>
            </a:fld>
            <a:endParaRPr lang="en-US"/>
          </a:p>
        </p:txBody>
      </p:sp>
    </p:spTree>
    <p:extLst>
      <p:ext uri="{BB962C8B-B14F-4D97-AF65-F5344CB8AC3E}">
        <p14:creationId xmlns:p14="http://schemas.microsoft.com/office/powerpoint/2010/main" val="1687187784"/>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2D9DE4B-37EB-4E36-BC13-A4392FC35B33}"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10539B-6683-45FB-B475-4527D9E85E35}" type="slidenum">
              <a:rPr lang="en-US"/>
              <a:pPr>
                <a:defRPr/>
              </a:pPr>
              <a:t>‹#›</a:t>
            </a:fld>
            <a:endParaRPr lang="en-US"/>
          </a:p>
        </p:txBody>
      </p:sp>
    </p:spTree>
    <p:extLst>
      <p:ext uri="{BB962C8B-B14F-4D97-AF65-F5344CB8AC3E}">
        <p14:creationId xmlns:p14="http://schemas.microsoft.com/office/powerpoint/2010/main" val="2407075524"/>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787351-4589-4612-BAB7-6BDE8007A30A}"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D04965-48DB-4990-820A-2EED510E3D5B}" type="slidenum">
              <a:rPr lang="en-US"/>
              <a:pPr>
                <a:defRPr/>
              </a:pPr>
              <a:t>‹#›</a:t>
            </a:fld>
            <a:endParaRPr lang="en-US"/>
          </a:p>
        </p:txBody>
      </p:sp>
    </p:spTree>
    <p:extLst>
      <p:ext uri="{BB962C8B-B14F-4D97-AF65-F5344CB8AC3E}">
        <p14:creationId xmlns:p14="http://schemas.microsoft.com/office/powerpoint/2010/main" val="2196025217"/>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6CC1A7A-0B55-4485-B32D-3006662406C4}"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423739-AB9E-45C5-A874-EB7944B67B4A}" type="slidenum">
              <a:rPr lang="en-US"/>
              <a:pPr>
                <a:defRPr/>
              </a:pPr>
              <a:t>‹#›</a:t>
            </a:fld>
            <a:endParaRPr lang="en-US"/>
          </a:p>
        </p:txBody>
      </p:sp>
    </p:spTree>
    <p:extLst>
      <p:ext uri="{BB962C8B-B14F-4D97-AF65-F5344CB8AC3E}">
        <p14:creationId xmlns:p14="http://schemas.microsoft.com/office/powerpoint/2010/main" val="3060738352"/>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E506CC5-2D0F-4410-891D-EA3E8F3FE4CB}" type="datetimeFigureOut">
              <a:rPr lang="en-US">
                <a:solidFill>
                  <a:prstClr val="black">
                    <a:tint val="75000"/>
                  </a:prstClr>
                </a:solidFill>
              </a:rPr>
              <a:pPr>
                <a:defRPr/>
              </a:pPr>
              <a:t>9/6/2025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48E139-8439-403F-AD84-C4DFBAA9C837}" type="slidenum">
              <a:rPr lang="en-US"/>
              <a:pPr>
                <a:defRPr/>
              </a:pPr>
              <a:t>‹#›</a:t>
            </a:fld>
            <a:endParaRPr lang="en-US"/>
          </a:p>
        </p:txBody>
      </p:sp>
    </p:spTree>
    <p:extLst>
      <p:ext uri="{BB962C8B-B14F-4D97-AF65-F5344CB8AC3E}">
        <p14:creationId xmlns:p14="http://schemas.microsoft.com/office/powerpoint/2010/main" val="1924049390"/>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CD2F3DE-E4EE-414E-8B56-BE77425B97D2}" type="datetimeFigureOut">
              <a:rPr lang="en-US">
                <a:solidFill>
                  <a:prstClr val="black">
                    <a:tint val="75000"/>
                  </a:prstClr>
                </a:solidFill>
              </a:rPr>
              <a:pPr>
                <a:defRPr/>
              </a:pPr>
              <a:t>9/6/2025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1A8D798-CE8D-4A4B-85F3-B4CEE00C6E2B}" type="slidenum">
              <a:rPr lang="en-US"/>
              <a:pPr>
                <a:defRPr/>
              </a:pPr>
              <a:t>‹#›</a:t>
            </a:fld>
            <a:endParaRPr lang="en-US"/>
          </a:p>
        </p:txBody>
      </p:sp>
    </p:spTree>
    <p:extLst>
      <p:ext uri="{BB962C8B-B14F-4D97-AF65-F5344CB8AC3E}">
        <p14:creationId xmlns:p14="http://schemas.microsoft.com/office/powerpoint/2010/main" val="16518524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74454493"/>
      </p:ext>
    </p:extLst>
  </p:cSld>
  <p:clrMapOvr>
    <a:masterClrMapping/>
  </p:clrMapOvr>
  <p:transition spd="slow">
    <p:random/>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D8AC652-E600-4F32-B68B-E96463DF1661}" type="datetimeFigureOut">
              <a:rPr lang="en-US">
                <a:solidFill>
                  <a:prstClr val="black">
                    <a:tint val="75000"/>
                  </a:prstClr>
                </a:solidFill>
              </a:rPr>
              <a:pPr>
                <a:defRPr/>
              </a:pPr>
              <a:t>9/6/2025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6433417-A6A3-49AD-8876-BB900EAE5A14}" type="slidenum">
              <a:rPr lang="en-US"/>
              <a:pPr>
                <a:defRPr/>
              </a:pPr>
              <a:t>‹#›</a:t>
            </a:fld>
            <a:endParaRPr lang="en-US"/>
          </a:p>
        </p:txBody>
      </p:sp>
    </p:spTree>
    <p:extLst>
      <p:ext uri="{BB962C8B-B14F-4D97-AF65-F5344CB8AC3E}">
        <p14:creationId xmlns:p14="http://schemas.microsoft.com/office/powerpoint/2010/main" val="2361399886"/>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086D57-247C-41E6-8253-31B8BDBEC5CC}"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71657F7-AFE7-4221-9CA4-D8E7ED72B8C7}" type="slidenum">
              <a:rPr lang="en-US"/>
              <a:pPr>
                <a:defRPr/>
              </a:pPr>
              <a:t>‹#›</a:t>
            </a:fld>
            <a:endParaRPr lang="en-US"/>
          </a:p>
        </p:txBody>
      </p:sp>
    </p:spTree>
    <p:extLst>
      <p:ext uri="{BB962C8B-B14F-4D97-AF65-F5344CB8AC3E}">
        <p14:creationId xmlns:p14="http://schemas.microsoft.com/office/powerpoint/2010/main" val="19233975"/>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A40A8A-241D-41E1-BC73-43D1128645F9}"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8E0A006-C254-4D52-A0B2-BE18BBED46CE}" type="slidenum">
              <a:rPr lang="en-US"/>
              <a:pPr>
                <a:defRPr/>
              </a:pPr>
              <a:t>‹#›</a:t>
            </a:fld>
            <a:endParaRPr lang="en-US"/>
          </a:p>
        </p:txBody>
      </p:sp>
    </p:spTree>
    <p:extLst>
      <p:ext uri="{BB962C8B-B14F-4D97-AF65-F5344CB8AC3E}">
        <p14:creationId xmlns:p14="http://schemas.microsoft.com/office/powerpoint/2010/main" val="1557474785"/>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8C195B-EAB5-4A7D-BFD6-5B9F75EFDFB1}"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29DE7D1-BBB4-4211-B25F-AD0558B98359}" type="slidenum">
              <a:rPr lang="en-US"/>
              <a:pPr>
                <a:defRPr/>
              </a:pPr>
              <a:t>‹#›</a:t>
            </a:fld>
            <a:endParaRPr lang="en-US"/>
          </a:p>
        </p:txBody>
      </p:sp>
    </p:spTree>
    <p:extLst>
      <p:ext uri="{BB962C8B-B14F-4D97-AF65-F5344CB8AC3E}">
        <p14:creationId xmlns:p14="http://schemas.microsoft.com/office/powerpoint/2010/main" val="3788775104"/>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48E7B5-84AC-4EDE-A709-EE4CE6E23FB0}"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50AC48D-7BAB-4464-9D03-8ECC2ED1F80F}" type="slidenum">
              <a:rPr lang="en-US"/>
              <a:pPr>
                <a:defRPr/>
              </a:pPr>
              <a:t>‹#›</a:t>
            </a:fld>
            <a:endParaRPr lang="en-US"/>
          </a:p>
        </p:txBody>
      </p:sp>
    </p:spTree>
    <p:extLst>
      <p:ext uri="{BB962C8B-B14F-4D97-AF65-F5344CB8AC3E}">
        <p14:creationId xmlns:p14="http://schemas.microsoft.com/office/powerpoint/2010/main" val="41926452"/>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D20EEE-F0F8-4C24-8B0F-6E1BD43E2CAB}"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F4CC192-40B6-402D-9AC5-4EE06E6E1836}" type="slidenum">
              <a:rPr lang="en-US"/>
              <a:pPr>
                <a:defRPr/>
              </a:pPr>
              <a:t>‹#›</a:t>
            </a:fld>
            <a:endParaRPr lang="en-US"/>
          </a:p>
        </p:txBody>
      </p:sp>
    </p:spTree>
    <p:extLst>
      <p:ext uri="{BB962C8B-B14F-4D97-AF65-F5344CB8AC3E}">
        <p14:creationId xmlns:p14="http://schemas.microsoft.com/office/powerpoint/2010/main" val="2740999864"/>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BD993E-9A84-4A58-87DE-BB43E9787A24}"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6E79027-39E6-41CB-B2A7-DDD83C9E3EB5}" type="slidenum">
              <a:rPr lang="en-US"/>
              <a:pPr>
                <a:defRPr/>
              </a:pPr>
              <a:t>‹#›</a:t>
            </a:fld>
            <a:endParaRPr lang="en-US"/>
          </a:p>
        </p:txBody>
      </p:sp>
    </p:spTree>
    <p:extLst>
      <p:ext uri="{BB962C8B-B14F-4D97-AF65-F5344CB8AC3E}">
        <p14:creationId xmlns:p14="http://schemas.microsoft.com/office/powerpoint/2010/main" val="2255061030"/>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5747C1-EEA3-461F-9B48-50CA2E0FC7E7}"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32D18A2-17B9-4B4C-BCD6-C4D4DDF54433}" type="slidenum">
              <a:rPr lang="en-US"/>
              <a:pPr>
                <a:defRPr/>
              </a:pPr>
              <a:t>‹#›</a:t>
            </a:fld>
            <a:endParaRPr lang="en-US"/>
          </a:p>
        </p:txBody>
      </p:sp>
    </p:spTree>
    <p:extLst>
      <p:ext uri="{BB962C8B-B14F-4D97-AF65-F5344CB8AC3E}">
        <p14:creationId xmlns:p14="http://schemas.microsoft.com/office/powerpoint/2010/main" val="74564"/>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B7E961-E4C2-4748-BBEA-7D4DEC9245C9}"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67107AB-1414-4513-A3F7-D123B8FDDF6C}" type="slidenum">
              <a:rPr lang="en-US"/>
              <a:pPr>
                <a:defRPr/>
              </a:pPr>
              <a:t>‹#›</a:t>
            </a:fld>
            <a:endParaRPr lang="en-US"/>
          </a:p>
        </p:txBody>
      </p:sp>
    </p:spTree>
    <p:extLst>
      <p:ext uri="{BB962C8B-B14F-4D97-AF65-F5344CB8AC3E}">
        <p14:creationId xmlns:p14="http://schemas.microsoft.com/office/powerpoint/2010/main" val="2891525909"/>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ED04D3-210F-4381-8590-EB24D98C4635}"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156F623-9221-4692-91A3-DBC3318492FE}" type="slidenum">
              <a:rPr lang="en-US"/>
              <a:pPr>
                <a:defRPr/>
              </a:pPr>
              <a:t>‹#›</a:t>
            </a:fld>
            <a:endParaRPr lang="en-US"/>
          </a:p>
        </p:txBody>
      </p:sp>
    </p:spTree>
    <p:extLst>
      <p:ext uri="{BB962C8B-B14F-4D97-AF65-F5344CB8AC3E}">
        <p14:creationId xmlns:p14="http://schemas.microsoft.com/office/powerpoint/2010/main" val="40525433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644820750"/>
      </p:ext>
    </p:extLst>
  </p:cSld>
  <p:clrMapOvr>
    <a:masterClrMapping/>
  </p:clrMapOvr>
  <p:transition spd="slow">
    <p:random/>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0EB59F-65B3-4A53-9D20-87FA3CDB02BB}"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20E07D6-B9CD-4533-A5FD-0E57E03816F1}" type="slidenum">
              <a:rPr lang="en-US"/>
              <a:pPr>
                <a:defRPr/>
              </a:pPr>
              <a:t>‹#›</a:t>
            </a:fld>
            <a:endParaRPr lang="en-US"/>
          </a:p>
        </p:txBody>
      </p:sp>
    </p:spTree>
    <p:extLst>
      <p:ext uri="{BB962C8B-B14F-4D97-AF65-F5344CB8AC3E}">
        <p14:creationId xmlns:p14="http://schemas.microsoft.com/office/powerpoint/2010/main" val="51102625"/>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079C71-DC07-49B0-A339-2EF90156D9E5}"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4D1B581-30C8-4A0A-A1D9-B91A8ED5848B}" type="slidenum">
              <a:rPr lang="en-US"/>
              <a:pPr>
                <a:defRPr/>
              </a:pPr>
              <a:t>‹#›</a:t>
            </a:fld>
            <a:endParaRPr lang="en-US"/>
          </a:p>
        </p:txBody>
      </p:sp>
    </p:spTree>
    <p:extLst>
      <p:ext uri="{BB962C8B-B14F-4D97-AF65-F5344CB8AC3E}">
        <p14:creationId xmlns:p14="http://schemas.microsoft.com/office/powerpoint/2010/main" val="1431294114"/>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130CE6-A4A1-4453-A6ED-8BDDC61845FF}" type="datetimeFigureOut">
              <a:rPr lang="en-US">
                <a:solidFill>
                  <a:prstClr val="black">
                    <a:tint val="75000"/>
                  </a:prstClr>
                </a:solidFill>
              </a:rPr>
              <a:pPr>
                <a:defRPr/>
              </a:pPr>
              <a:t>9/6/2025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EF51F4-63DF-48AF-A311-AE57FEC67AD1}" type="slidenum">
              <a:rPr lang="en-US"/>
              <a:pPr>
                <a:defRPr/>
              </a:pPr>
              <a:t>‹#›</a:t>
            </a:fld>
            <a:endParaRPr lang="en-US"/>
          </a:p>
        </p:txBody>
      </p:sp>
    </p:spTree>
    <p:extLst>
      <p:ext uri="{BB962C8B-B14F-4D97-AF65-F5344CB8AC3E}">
        <p14:creationId xmlns:p14="http://schemas.microsoft.com/office/powerpoint/2010/main" val="4280971189"/>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1512126-E672-48FE-AD40-D7A09B79EEE7}" type="datetimeFigureOut">
              <a:rPr lang="en-US">
                <a:solidFill>
                  <a:prstClr val="black">
                    <a:tint val="75000"/>
                  </a:prstClr>
                </a:solidFill>
              </a:rPr>
              <a:pPr>
                <a:defRPr/>
              </a:pPr>
              <a:t>9/6/2025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E925A9-232F-44EB-9913-67A344A435F0}" type="slidenum">
              <a:rPr lang="en-US"/>
              <a:pPr>
                <a:defRPr/>
              </a:pPr>
              <a:t>‹#›</a:t>
            </a:fld>
            <a:endParaRPr lang="en-US"/>
          </a:p>
        </p:txBody>
      </p:sp>
    </p:spTree>
    <p:extLst>
      <p:ext uri="{BB962C8B-B14F-4D97-AF65-F5344CB8AC3E}">
        <p14:creationId xmlns:p14="http://schemas.microsoft.com/office/powerpoint/2010/main" val="3974095750"/>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5B2314-9ACC-4202-9093-6D14787EDB23}"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D3F11E-244C-4976-94FC-937EEAAB0040}" type="slidenum">
              <a:rPr lang="en-US"/>
              <a:pPr>
                <a:defRPr/>
              </a:pPr>
              <a:t>‹#›</a:t>
            </a:fld>
            <a:endParaRPr lang="en-US"/>
          </a:p>
        </p:txBody>
      </p:sp>
    </p:spTree>
    <p:extLst>
      <p:ext uri="{BB962C8B-B14F-4D97-AF65-F5344CB8AC3E}">
        <p14:creationId xmlns:p14="http://schemas.microsoft.com/office/powerpoint/2010/main" val="1754412109"/>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8F6751-C5AD-4ADE-ADC1-CA603CFF96E7}"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9B242B-FC96-406A-91AD-6338C2934D89}" type="slidenum">
              <a:rPr lang="en-US"/>
              <a:pPr>
                <a:defRPr/>
              </a:pPr>
              <a:t>‹#›</a:t>
            </a:fld>
            <a:endParaRPr lang="en-US"/>
          </a:p>
        </p:txBody>
      </p:sp>
    </p:spTree>
    <p:extLst>
      <p:ext uri="{BB962C8B-B14F-4D97-AF65-F5344CB8AC3E}">
        <p14:creationId xmlns:p14="http://schemas.microsoft.com/office/powerpoint/2010/main" val="3475346016"/>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2D9DE4B-37EB-4E36-BC13-A4392FC35B33}"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10539B-6683-45FB-B475-4527D9E85E35}" type="slidenum">
              <a:rPr lang="en-US"/>
              <a:pPr>
                <a:defRPr/>
              </a:pPr>
              <a:t>‹#›</a:t>
            </a:fld>
            <a:endParaRPr lang="en-US"/>
          </a:p>
        </p:txBody>
      </p:sp>
    </p:spTree>
    <p:extLst>
      <p:ext uri="{BB962C8B-B14F-4D97-AF65-F5344CB8AC3E}">
        <p14:creationId xmlns:p14="http://schemas.microsoft.com/office/powerpoint/2010/main" val="2603043800"/>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787351-4589-4612-BAB7-6BDE8007A30A}"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D04965-48DB-4990-820A-2EED510E3D5B}" type="slidenum">
              <a:rPr lang="en-US"/>
              <a:pPr>
                <a:defRPr/>
              </a:pPr>
              <a:t>‹#›</a:t>
            </a:fld>
            <a:endParaRPr lang="en-US"/>
          </a:p>
        </p:txBody>
      </p:sp>
    </p:spTree>
    <p:extLst>
      <p:ext uri="{BB962C8B-B14F-4D97-AF65-F5344CB8AC3E}">
        <p14:creationId xmlns:p14="http://schemas.microsoft.com/office/powerpoint/2010/main" val="2283571304"/>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6CC1A7A-0B55-4485-B32D-3006662406C4}"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423739-AB9E-45C5-A874-EB7944B67B4A}" type="slidenum">
              <a:rPr lang="en-US"/>
              <a:pPr>
                <a:defRPr/>
              </a:pPr>
              <a:t>‹#›</a:t>
            </a:fld>
            <a:endParaRPr lang="en-US"/>
          </a:p>
        </p:txBody>
      </p:sp>
    </p:spTree>
    <p:extLst>
      <p:ext uri="{BB962C8B-B14F-4D97-AF65-F5344CB8AC3E}">
        <p14:creationId xmlns:p14="http://schemas.microsoft.com/office/powerpoint/2010/main" val="4085817414"/>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E506CC5-2D0F-4410-891D-EA3E8F3FE4CB}" type="datetimeFigureOut">
              <a:rPr lang="en-US">
                <a:solidFill>
                  <a:prstClr val="black">
                    <a:tint val="75000"/>
                  </a:prstClr>
                </a:solidFill>
              </a:rPr>
              <a:pPr>
                <a:defRPr/>
              </a:pPr>
              <a:t>9/6/2025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48E139-8439-403F-AD84-C4DFBAA9C837}" type="slidenum">
              <a:rPr lang="en-US"/>
              <a:pPr>
                <a:defRPr/>
              </a:pPr>
              <a:t>‹#›</a:t>
            </a:fld>
            <a:endParaRPr lang="en-US"/>
          </a:p>
        </p:txBody>
      </p:sp>
    </p:spTree>
    <p:extLst>
      <p:ext uri="{BB962C8B-B14F-4D97-AF65-F5344CB8AC3E}">
        <p14:creationId xmlns:p14="http://schemas.microsoft.com/office/powerpoint/2010/main" val="1806439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fld id="{9313FC52-8A2C-491A-8F73-A9353616FE24}" type="datetimeFigureOut">
              <a:rPr lang="en-US" smtClean="0">
                <a:solidFill>
                  <a:srgbClr val="000000"/>
                </a:solidFill>
              </a:rPr>
              <a:pPr/>
              <a:t>9/6/2025</a:t>
            </a:fld>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fld id="{4878FCFF-3F42-4066-ACAB-C484A2D6F68F}"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06114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511269142"/>
      </p:ext>
    </p:extLst>
  </p:cSld>
  <p:clrMapOvr>
    <a:masterClrMapping/>
  </p:clrMapOvr>
  <p:transition spd="slow">
    <p:random/>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CD2F3DE-E4EE-414E-8B56-BE77425B97D2}" type="datetimeFigureOut">
              <a:rPr lang="en-US">
                <a:solidFill>
                  <a:prstClr val="black">
                    <a:tint val="75000"/>
                  </a:prstClr>
                </a:solidFill>
              </a:rPr>
              <a:pPr>
                <a:defRPr/>
              </a:pPr>
              <a:t>9/6/2025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1A8D798-CE8D-4A4B-85F3-B4CEE00C6E2B}" type="slidenum">
              <a:rPr lang="en-US"/>
              <a:pPr>
                <a:defRPr/>
              </a:pPr>
              <a:t>‹#›</a:t>
            </a:fld>
            <a:endParaRPr lang="en-US"/>
          </a:p>
        </p:txBody>
      </p:sp>
    </p:spTree>
    <p:extLst>
      <p:ext uri="{BB962C8B-B14F-4D97-AF65-F5344CB8AC3E}">
        <p14:creationId xmlns:p14="http://schemas.microsoft.com/office/powerpoint/2010/main" val="2518304909"/>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D8AC652-E600-4F32-B68B-E96463DF1661}" type="datetimeFigureOut">
              <a:rPr lang="en-US">
                <a:solidFill>
                  <a:prstClr val="black">
                    <a:tint val="75000"/>
                  </a:prstClr>
                </a:solidFill>
              </a:rPr>
              <a:pPr>
                <a:defRPr/>
              </a:pPr>
              <a:t>9/6/2025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6433417-A6A3-49AD-8876-BB900EAE5A14}" type="slidenum">
              <a:rPr lang="en-US"/>
              <a:pPr>
                <a:defRPr/>
              </a:pPr>
              <a:t>‹#›</a:t>
            </a:fld>
            <a:endParaRPr lang="en-US"/>
          </a:p>
        </p:txBody>
      </p:sp>
    </p:spTree>
    <p:extLst>
      <p:ext uri="{BB962C8B-B14F-4D97-AF65-F5344CB8AC3E}">
        <p14:creationId xmlns:p14="http://schemas.microsoft.com/office/powerpoint/2010/main" val="4107048882"/>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086D57-247C-41E6-8253-31B8BDBEC5CC}"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71657F7-AFE7-4221-9CA4-D8E7ED72B8C7}" type="slidenum">
              <a:rPr lang="en-US"/>
              <a:pPr>
                <a:defRPr/>
              </a:pPr>
              <a:t>‹#›</a:t>
            </a:fld>
            <a:endParaRPr lang="en-US"/>
          </a:p>
        </p:txBody>
      </p:sp>
    </p:spTree>
    <p:extLst>
      <p:ext uri="{BB962C8B-B14F-4D97-AF65-F5344CB8AC3E}">
        <p14:creationId xmlns:p14="http://schemas.microsoft.com/office/powerpoint/2010/main" val="2841871364"/>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A40A8A-241D-41E1-BC73-43D1128645F9}"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8E0A006-C254-4D52-A0B2-BE18BBED46CE}" type="slidenum">
              <a:rPr lang="en-US"/>
              <a:pPr>
                <a:defRPr/>
              </a:pPr>
              <a:t>‹#›</a:t>
            </a:fld>
            <a:endParaRPr lang="en-US"/>
          </a:p>
        </p:txBody>
      </p:sp>
    </p:spTree>
    <p:extLst>
      <p:ext uri="{BB962C8B-B14F-4D97-AF65-F5344CB8AC3E}">
        <p14:creationId xmlns:p14="http://schemas.microsoft.com/office/powerpoint/2010/main" val="3544521989"/>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8C195B-EAB5-4A7D-BFD6-5B9F75EFDFB1}"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29DE7D1-BBB4-4211-B25F-AD0558B98359}" type="slidenum">
              <a:rPr lang="en-US"/>
              <a:pPr>
                <a:defRPr/>
              </a:pPr>
              <a:t>‹#›</a:t>
            </a:fld>
            <a:endParaRPr lang="en-US"/>
          </a:p>
        </p:txBody>
      </p:sp>
    </p:spTree>
    <p:extLst>
      <p:ext uri="{BB962C8B-B14F-4D97-AF65-F5344CB8AC3E}">
        <p14:creationId xmlns:p14="http://schemas.microsoft.com/office/powerpoint/2010/main" val="1358161973"/>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48E7B5-84AC-4EDE-A709-EE4CE6E23FB0}"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50AC48D-7BAB-4464-9D03-8ECC2ED1F80F}" type="slidenum">
              <a:rPr lang="en-US"/>
              <a:pPr>
                <a:defRPr/>
              </a:pPr>
              <a:t>‹#›</a:t>
            </a:fld>
            <a:endParaRPr lang="en-US"/>
          </a:p>
        </p:txBody>
      </p:sp>
    </p:spTree>
    <p:extLst>
      <p:ext uri="{BB962C8B-B14F-4D97-AF65-F5344CB8AC3E}">
        <p14:creationId xmlns:p14="http://schemas.microsoft.com/office/powerpoint/2010/main" val="2912112406"/>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D20EEE-F0F8-4C24-8B0F-6E1BD43E2CAB}"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F4CC192-40B6-402D-9AC5-4EE06E6E1836}" type="slidenum">
              <a:rPr lang="en-US"/>
              <a:pPr>
                <a:defRPr/>
              </a:pPr>
              <a:t>‹#›</a:t>
            </a:fld>
            <a:endParaRPr lang="en-US"/>
          </a:p>
        </p:txBody>
      </p:sp>
    </p:spTree>
    <p:extLst>
      <p:ext uri="{BB962C8B-B14F-4D97-AF65-F5344CB8AC3E}">
        <p14:creationId xmlns:p14="http://schemas.microsoft.com/office/powerpoint/2010/main" val="2655967255"/>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BD993E-9A84-4A58-87DE-BB43E9787A24}"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6E79027-39E6-41CB-B2A7-DDD83C9E3EB5}" type="slidenum">
              <a:rPr lang="en-US"/>
              <a:pPr>
                <a:defRPr/>
              </a:pPr>
              <a:t>‹#›</a:t>
            </a:fld>
            <a:endParaRPr lang="en-US"/>
          </a:p>
        </p:txBody>
      </p:sp>
    </p:spTree>
    <p:extLst>
      <p:ext uri="{BB962C8B-B14F-4D97-AF65-F5344CB8AC3E}">
        <p14:creationId xmlns:p14="http://schemas.microsoft.com/office/powerpoint/2010/main" val="2911775019"/>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5747C1-EEA3-461F-9B48-50CA2E0FC7E7}"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32D18A2-17B9-4B4C-BCD6-C4D4DDF54433}" type="slidenum">
              <a:rPr lang="en-US"/>
              <a:pPr>
                <a:defRPr/>
              </a:pPr>
              <a:t>‹#›</a:t>
            </a:fld>
            <a:endParaRPr lang="en-US"/>
          </a:p>
        </p:txBody>
      </p:sp>
    </p:spTree>
    <p:extLst>
      <p:ext uri="{BB962C8B-B14F-4D97-AF65-F5344CB8AC3E}">
        <p14:creationId xmlns:p14="http://schemas.microsoft.com/office/powerpoint/2010/main" val="3664714759"/>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B7E961-E4C2-4748-BBEA-7D4DEC9245C9}"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67107AB-1414-4513-A3F7-D123B8FDDF6C}" type="slidenum">
              <a:rPr lang="en-US"/>
              <a:pPr>
                <a:defRPr/>
              </a:pPr>
              <a:t>‹#›</a:t>
            </a:fld>
            <a:endParaRPr lang="en-US"/>
          </a:p>
        </p:txBody>
      </p:sp>
    </p:spTree>
    <p:extLst>
      <p:ext uri="{BB962C8B-B14F-4D97-AF65-F5344CB8AC3E}">
        <p14:creationId xmlns:p14="http://schemas.microsoft.com/office/powerpoint/2010/main" val="22538277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786858352"/>
      </p:ext>
    </p:extLst>
  </p:cSld>
  <p:clrMapOvr>
    <a:masterClrMapping/>
  </p:clrMapOvr>
  <p:transition spd="slow">
    <p:random/>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ED04D3-210F-4381-8590-EB24D98C4635}"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156F623-9221-4692-91A3-DBC3318492FE}" type="slidenum">
              <a:rPr lang="en-US"/>
              <a:pPr>
                <a:defRPr/>
              </a:pPr>
              <a:t>‹#›</a:t>
            </a:fld>
            <a:endParaRPr lang="en-US"/>
          </a:p>
        </p:txBody>
      </p:sp>
    </p:spTree>
    <p:extLst>
      <p:ext uri="{BB962C8B-B14F-4D97-AF65-F5344CB8AC3E}">
        <p14:creationId xmlns:p14="http://schemas.microsoft.com/office/powerpoint/2010/main" val="872912049"/>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0EB59F-65B3-4A53-9D20-87FA3CDB02BB}"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20E07D6-B9CD-4533-A5FD-0E57E03816F1}" type="slidenum">
              <a:rPr lang="en-US"/>
              <a:pPr>
                <a:defRPr/>
              </a:pPr>
              <a:t>‹#›</a:t>
            </a:fld>
            <a:endParaRPr lang="en-US"/>
          </a:p>
        </p:txBody>
      </p:sp>
    </p:spTree>
    <p:extLst>
      <p:ext uri="{BB962C8B-B14F-4D97-AF65-F5344CB8AC3E}">
        <p14:creationId xmlns:p14="http://schemas.microsoft.com/office/powerpoint/2010/main" val="440170677"/>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079C71-DC07-49B0-A339-2EF90156D9E5}"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4D1B581-30C8-4A0A-A1D9-B91A8ED5848B}" type="slidenum">
              <a:rPr lang="en-US"/>
              <a:pPr>
                <a:defRPr/>
              </a:pPr>
              <a:t>‹#›</a:t>
            </a:fld>
            <a:endParaRPr lang="en-US"/>
          </a:p>
        </p:txBody>
      </p:sp>
    </p:spTree>
    <p:extLst>
      <p:ext uri="{BB962C8B-B14F-4D97-AF65-F5344CB8AC3E}">
        <p14:creationId xmlns:p14="http://schemas.microsoft.com/office/powerpoint/2010/main" val="2943197649"/>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130CE6-A4A1-4453-A6ED-8BDDC61845FF}" type="datetimeFigureOut">
              <a:rPr lang="en-US">
                <a:solidFill>
                  <a:prstClr val="black">
                    <a:tint val="75000"/>
                  </a:prstClr>
                </a:solidFill>
              </a:rPr>
              <a:pPr>
                <a:defRPr/>
              </a:pPr>
              <a:t>9/6/2025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EF51F4-63DF-48AF-A311-AE57FEC67AD1}" type="slidenum">
              <a:rPr lang="en-US"/>
              <a:pPr>
                <a:defRPr/>
              </a:pPr>
              <a:t>‹#›</a:t>
            </a:fld>
            <a:endParaRPr lang="en-US"/>
          </a:p>
        </p:txBody>
      </p:sp>
    </p:spTree>
    <p:extLst>
      <p:ext uri="{BB962C8B-B14F-4D97-AF65-F5344CB8AC3E}">
        <p14:creationId xmlns:p14="http://schemas.microsoft.com/office/powerpoint/2010/main" val="2765157397"/>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1512126-E672-48FE-AD40-D7A09B79EEE7}" type="datetimeFigureOut">
              <a:rPr lang="en-US">
                <a:solidFill>
                  <a:prstClr val="black">
                    <a:tint val="75000"/>
                  </a:prstClr>
                </a:solidFill>
              </a:rPr>
              <a:pPr>
                <a:defRPr/>
              </a:pPr>
              <a:t>9/6/2025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E925A9-232F-44EB-9913-67A344A435F0}" type="slidenum">
              <a:rPr lang="en-US"/>
              <a:pPr>
                <a:defRPr/>
              </a:pPr>
              <a:t>‹#›</a:t>
            </a:fld>
            <a:endParaRPr lang="en-US"/>
          </a:p>
        </p:txBody>
      </p:sp>
    </p:spTree>
    <p:extLst>
      <p:ext uri="{BB962C8B-B14F-4D97-AF65-F5344CB8AC3E}">
        <p14:creationId xmlns:p14="http://schemas.microsoft.com/office/powerpoint/2010/main" val="242691818"/>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5B2314-9ACC-4202-9093-6D14787EDB23}"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D3F11E-244C-4976-94FC-937EEAAB0040}" type="slidenum">
              <a:rPr lang="en-US"/>
              <a:pPr>
                <a:defRPr/>
              </a:pPr>
              <a:t>‹#›</a:t>
            </a:fld>
            <a:endParaRPr lang="en-US"/>
          </a:p>
        </p:txBody>
      </p:sp>
    </p:spTree>
    <p:extLst>
      <p:ext uri="{BB962C8B-B14F-4D97-AF65-F5344CB8AC3E}">
        <p14:creationId xmlns:p14="http://schemas.microsoft.com/office/powerpoint/2010/main" val="2193645236"/>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8F6751-C5AD-4ADE-ADC1-CA603CFF96E7}"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9B242B-FC96-406A-91AD-6338C2934D89}" type="slidenum">
              <a:rPr lang="en-US"/>
              <a:pPr>
                <a:defRPr/>
              </a:pPr>
              <a:t>‹#›</a:t>
            </a:fld>
            <a:endParaRPr lang="en-US"/>
          </a:p>
        </p:txBody>
      </p:sp>
    </p:spTree>
    <p:extLst>
      <p:ext uri="{BB962C8B-B14F-4D97-AF65-F5344CB8AC3E}">
        <p14:creationId xmlns:p14="http://schemas.microsoft.com/office/powerpoint/2010/main" val="3456545904"/>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2D9DE4B-37EB-4E36-BC13-A4392FC35B33}"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10539B-6683-45FB-B475-4527D9E85E35}" type="slidenum">
              <a:rPr lang="en-US"/>
              <a:pPr>
                <a:defRPr/>
              </a:pPr>
              <a:t>‹#›</a:t>
            </a:fld>
            <a:endParaRPr lang="en-US"/>
          </a:p>
        </p:txBody>
      </p:sp>
    </p:spTree>
    <p:extLst>
      <p:ext uri="{BB962C8B-B14F-4D97-AF65-F5344CB8AC3E}">
        <p14:creationId xmlns:p14="http://schemas.microsoft.com/office/powerpoint/2010/main" val="3758693570"/>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787351-4589-4612-BAB7-6BDE8007A30A}"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D04965-48DB-4990-820A-2EED510E3D5B}" type="slidenum">
              <a:rPr lang="en-US"/>
              <a:pPr>
                <a:defRPr/>
              </a:pPr>
              <a:t>‹#›</a:t>
            </a:fld>
            <a:endParaRPr lang="en-US"/>
          </a:p>
        </p:txBody>
      </p:sp>
    </p:spTree>
    <p:extLst>
      <p:ext uri="{BB962C8B-B14F-4D97-AF65-F5344CB8AC3E}">
        <p14:creationId xmlns:p14="http://schemas.microsoft.com/office/powerpoint/2010/main" val="43736546"/>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6CC1A7A-0B55-4485-B32D-3006662406C4}"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423739-AB9E-45C5-A874-EB7944B67B4A}" type="slidenum">
              <a:rPr lang="en-US"/>
              <a:pPr>
                <a:defRPr/>
              </a:pPr>
              <a:t>‹#›</a:t>
            </a:fld>
            <a:endParaRPr lang="en-US"/>
          </a:p>
        </p:txBody>
      </p:sp>
    </p:spTree>
    <p:extLst>
      <p:ext uri="{BB962C8B-B14F-4D97-AF65-F5344CB8AC3E}">
        <p14:creationId xmlns:p14="http://schemas.microsoft.com/office/powerpoint/2010/main" val="35561022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423237601"/>
      </p:ext>
    </p:extLst>
  </p:cSld>
  <p:clrMapOvr>
    <a:masterClrMapping/>
  </p:clrMapOvr>
  <p:transition spd="slow">
    <p:random/>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E506CC5-2D0F-4410-891D-EA3E8F3FE4CB}" type="datetimeFigureOut">
              <a:rPr lang="en-US">
                <a:solidFill>
                  <a:prstClr val="black">
                    <a:tint val="75000"/>
                  </a:prstClr>
                </a:solidFill>
              </a:rPr>
              <a:pPr>
                <a:defRPr/>
              </a:pPr>
              <a:t>9/6/2025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48E139-8439-403F-AD84-C4DFBAA9C837}" type="slidenum">
              <a:rPr lang="en-US"/>
              <a:pPr>
                <a:defRPr/>
              </a:pPr>
              <a:t>‹#›</a:t>
            </a:fld>
            <a:endParaRPr lang="en-US"/>
          </a:p>
        </p:txBody>
      </p:sp>
    </p:spTree>
    <p:extLst>
      <p:ext uri="{BB962C8B-B14F-4D97-AF65-F5344CB8AC3E}">
        <p14:creationId xmlns:p14="http://schemas.microsoft.com/office/powerpoint/2010/main" val="728257510"/>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CD2F3DE-E4EE-414E-8B56-BE77425B97D2}" type="datetimeFigureOut">
              <a:rPr lang="en-US">
                <a:solidFill>
                  <a:prstClr val="black">
                    <a:tint val="75000"/>
                  </a:prstClr>
                </a:solidFill>
              </a:rPr>
              <a:pPr>
                <a:defRPr/>
              </a:pPr>
              <a:t>9/6/2025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1A8D798-CE8D-4A4B-85F3-B4CEE00C6E2B}" type="slidenum">
              <a:rPr lang="en-US"/>
              <a:pPr>
                <a:defRPr/>
              </a:pPr>
              <a:t>‹#›</a:t>
            </a:fld>
            <a:endParaRPr lang="en-US"/>
          </a:p>
        </p:txBody>
      </p:sp>
    </p:spTree>
    <p:extLst>
      <p:ext uri="{BB962C8B-B14F-4D97-AF65-F5344CB8AC3E}">
        <p14:creationId xmlns:p14="http://schemas.microsoft.com/office/powerpoint/2010/main" val="1211483455"/>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D8AC652-E600-4F32-B68B-E96463DF1661}" type="datetimeFigureOut">
              <a:rPr lang="en-US">
                <a:solidFill>
                  <a:prstClr val="black">
                    <a:tint val="75000"/>
                  </a:prstClr>
                </a:solidFill>
              </a:rPr>
              <a:pPr>
                <a:defRPr/>
              </a:pPr>
              <a:t>9/6/2025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6433417-A6A3-49AD-8876-BB900EAE5A14}" type="slidenum">
              <a:rPr lang="en-US"/>
              <a:pPr>
                <a:defRPr/>
              </a:pPr>
              <a:t>‹#›</a:t>
            </a:fld>
            <a:endParaRPr lang="en-US"/>
          </a:p>
        </p:txBody>
      </p:sp>
    </p:spTree>
    <p:extLst>
      <p:ext uri="{BB962C8B-B14F-4D97-AF65-F5344CB8AC3E}">
        <p14:creationId xmlns:p14="http://schemas.microsoft.com/office/powerpoint/2010/main" val="4251856889"/>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086D57-247C-41E6-8253-31B8BDBEC5CC}"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71657F7-AFE7-4221-9CA4-D8E7ED72B8C7}" type="slidenum">
              <a:rPr lang="en-US"/>
              <a:pPr>
                <a:defRPr/>
              </a:pPr>
              <a:t>‹#›</a:t>
            </a:fld>
            <a:endParaRPr lang="en-US"/>
          </a:p>
        </p:txBody>
      </p:sp>
    </p:spTree>
    <p:extLst>
      <p:ext uri="{BB962C8B-B14F-4D97-AF65-F5344CB8AC3E}">
        <p14:creationId xmlns:p14="http://schemas.microsoft.com/office/powerpoint/2010/main" val="2692909686"/>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A40A8A-241D-41E1-BC73-43D1128645F9}"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8E0A006-C254-4D52-A0B2-BE18BBED46CE}" type="slidenum">
              <a:rPr lang="en-US"/>
              <a:pPr>
                <a:defRPr/>
              </a:pPr>
              <a:t>‹#›</a:t>
            </a:fld>
            <a:endParaRPr lang="en-US"/>
          </a:p>
        </p:txBody>
      </p:sp>
    </p:spTree>
    <p:extLst>
      <p:ext uri="{BB962C8B-B14F-4D97-AF65-F5344CB8AC3E}">
        <p14:creationId xmlns:p14="http://schemas.microsoft.com/office/powerpoint/2010/main" val="2002456258"/>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8C195B-EAB5-4A7D-BFD6-5B9F75EFDFB1}"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29DE7D1-BBB4-4211-B25F-AD0558B98359}" type="slidenum">
              <a:rPr lang="en-US"/>
              <a:pPr>
                <a:defRPr/>
              </a:pPr>
              <a:t>‹#›</a:t>
            </a:fld>
            <a:endParaRPr lang="en-US"/>
          </a:p>
        </p:txBody>
      </p:sp>
    </p:spTree>
    <p:extLst>
      <p:ext uri="{BB962C8B-B14F-4D97-AF65-F5344CB8AC3E}">
        <p14:creationId xmlns:p14="http://schemas.microsoft.com/office/powerpoint/2010/main" val="1658786659"/>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48E7B5-84AC-4EDE-A709-EE4CE6E23FB0}"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50AC48D-7BAB-4464-9D03-8ECC2ED1F80F}" type="slidenum">
              <a:rPr lang="en-US"/>
              <a:pPr>
                <a:defRPr/>
              </a:pPr>
              <a:t>‹#›</a:t>
            </a:fld>
            <a:endParaRPr lang="en-US"/>
          </a:p>
        </p:txBody>
      </p:sp>
    </p:spTree>
    <p:extLst>
      <p:ext uri="{BB962C8B-B14F-4D97-AF65-F5344CB8AC3E}">
        <p14:creationId xmlns:p14="http://schemas.microsoft.com/office/powerpoint/2010/main" val="3139143157"/>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D20EEE-F0F8-4C24-8B0F-6E1BD43E2CAB}"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F4CC192-40B6-402D-9AC5-4EE06E6E1836}" type="slidenum">
              <a:rPr lang="en-US"/>
              <a:pPr>
                <a:defRPr/>
              </a:pPr>
              <a:t>‹#›</a:t>
            </a:fld>
            <a:endParaRPr lang="en-US"/>
          </a:p>
        </p:txBody>
      </p:sp>
    </p:spTree>
    <p:extLst>
      <p:ext uri="{BB962C8B-B14F-4D97-AF65-F5344CB8AC3E}">
        <p14:creationId xmlns:p14="http://schemas.microsoft.com/office/powerpoint/2010/main" val="3003544780"/>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BD993E-9A84-4A58-87DE-BB43E9787A24}"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6E79027-39E6-41CB-B2A7-DDD83C9E3EB5}" type="slidenum">
              <a:rPr lang="en-US"/>
              <a:pPr>
                <a:defRPr/>
              </a:pPr>
              <a:t>‹#›</a:t>
            </a:fld>
            <a:endParaRPr lang="en-US"/>
          </a:p>
        </p:txBody>
      </p:sp>
    </p:spTree>
    <p:extLst>
      <p:ext uri="{BB962C8B-B14F-4D97-AF65-F5344CB8AC3E}">
        <p14:creationId xmlns:p14="http://schemas.microsoft.com/office/powerpoint/2010/main" val="2928502699"/>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5747C1-EEA3-461F-9B48-50CA2E0FC7E7}"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32D18A2-17B9-4B4C-BCD6-C4D4DDF54433}" type="slidenum">
              <a:rPr lang="en-US"/>
              <a:pPr>
                <a:defRPr/>
              </a:pPr>
              <a:t>‹#›</a:t>
            </a:fld>
            <a:endParaRPr lang="en-US"/>
          </a:p>
        </p:txBody>
      </p:sp>
    </p:spTree>
    <p:extLst>
      <p:ext uri="{BB962C8B-B14F-4D97-AF65-F5344CB8AC3E}">
        <p14:creationId xmlns:p14="http://schemas.microsoft.com/office/powerpoint/2010/main" val="28750093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414547688"/>
      </p:ext>
    </p:extLst>
  </p:cSld>
  <p:clrMapOvr>
    <a:masterClrMapping/>
  </p:clrMapOvr>
  <p:transition spd="slow">
    <p:random/>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B7E961-E4C2-4748-BBEA-7D4DEC9245C9}"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67107AB-1414-4513-A3F7-D123B8FDDF6C}" type="slidenum">
              <a:rPr lang="en-US"/>
              <a:pPr>
                <a:defRPr/>
              </a:pPr>
              <a:t>‹#›</a:t>
            </a:fld>
            <a:endParaRPr lang="en-US"/>
          </a:p>
        </p:txBody>
      </p:sp>
    </p:spTree>
    <p:extLst>
      <p:ext uri="{BB962C8B-B14F-4D97-AF65-F5344CB8AC3E}">
        <p14:creationId xmlns:p14="http://schemas.microsoft.com/office/powerpoint/2010/main" val="431738529"/>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ED04D3-210F-4381-8590-EB24D98C4635}"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156F623-9221-4692-91A3-DBC3318492FE}" type="slidenum">
              <a:rPr lang="en-US"/>
              <a:pPr>
                <a:defRPr/>
              </a:pPr>
              <a:t>‹#›</a:t>
            </a:fld>
            <a:endParaRPr lang="en-US"/>
          </a:p>
        </p:txBody>
      </p:sp>
    </p:spTree>
    <p:extLst>
      <p:ext uri="{BB962C8B-B14F-4D97-AF65-F5344CB8AC3E}">
        <p14:creationId xmlns:p14="http://schemas.microsoft.com/office/powerpoint/2010/main" val="1750339037"/>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0EB59F-65B3-4A53-9D20-87FA3CDB02BB}"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20E07D6-B9CD-4533-A5FD-0E57E03816F1}" type="slidenum">
              <a:rPr lang="en-US"/>
              <a:pPr>
                <a:defRPr/>
              </a:pPr>
              <a:t>‹#›</a:t>
            </a:fld>
            <a:endParaRPr lang="en-US"/>
          </a:p>
        </p:txBody>
      </p:sp>
    </p:spTree>
    <p:extLst>
      <p:ext uri="{BB962C8B-B14F-4D97-AF65-F5344CB8AC3E}">
        <p14:creationId xmlns:p14="http://schemas.microsoft.com/office/powerpoint/2010/main" val="2191517388"/>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079C71-DC07-49B0-A339-2EF90156D9E5}"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4D1B581-30C8-4A0A-A1D9-B91A8ED5848B}" type="slidenum">
              <a:rPr lang="en-US"/>
              <a:pPr>
                <a:defRPr/>
              </a:pPr>
              <a:t>‹#›</a:t>
            </a:fld>
            <a:endParaRPr lang="en-US"/>
          </a:p>
        </p:txBody>
      </p:sp>
    </p:spTree>
    <p:extLst>
      <p:ext uri="{BB962C8B-B14F-4D97-AF65-F5344CB8AC3E}">
        <p14:creationId xmlns:p14="http://schemas.microsoft.com/office/powerpoint/2010/main" val="1084379334"/>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130CE6-A4A1-4453-A6ED-8BDDC61845FF}" type="datetimeFigureOut">
              <a:rPr lang="en-US">
                <a:solidFill>
                  <a:prstClr val="black">
                    <a:tint val="75000"/>
                  </a:prstClr>
                </a:solidFill>
              </a:rPr>
              <a:pPr>
                <a:defRPr/>
              </a:pPr>
              <a:t>9/6/2025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EF51F4-63DF-48AF-A311-AE57FEC67AD1}" type="slidenum">
              <a:rPr lang="en-US"/>
              <a:pPr>
                <a:defRPr/>
              </a:pPr>
              <a:t>‹#›</a:t>
            </a:fld>
            <a:endParaRPr lang="en-US"/>
          </a:p>
        </p:txBody>
      </p:sp>
    </p:spTree>
    <p:extLst>
      <p:ext uri="{BB962C8B-B14F-4D97-AF65-F5344CB8AC3E}">
        <p14:creationId xmlns:p14="http://schemas.microsoft.com/office/powerpoint/2010/main" val="3217001416"/>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1512126-E672-48FE-AD40-D7A09B79EEE7}" type="datetimeFigureOut">
              <a:rPr lang="en-US">
                <a:solidFill>
                  <a:prstClr val="black">
                    <a:tint val="75000"/>
                  </a:prstClr>
                </a:solidFill>
              </a:rPr>
              <a:pPr>
                <a:defRPr/>
              </a:pPr>
              <a:t>9/6/2025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E925A9-232F-44EB-9913-67A344A435F0}" type="slidenum">
              <a:rPr lang="en-US"/>
              <a:pPr>
                <a:defRPr/>
              </a:pPr>
              <a:t>‹#›</a:t>
            </a:fld>
            <a:endParaRPr lang="en-US"/>
          </a:p>
        </p:txBody>
      </p:sp>
    </p:spTree>
    <p:extLst>
      <p:ext uri="{BB962C8B-B14F-4D97-AF65-F5344CB8AC3E}">
        <p14:creationId xmlns:p14="http://schemas.microsoft.com/office/powerpoint/2010/main" val="3076291677"/>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5B2314-9ACC-4202-9093-6D14787EDB23}"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D3F11E-244C-4976-94FC-937EEAAB0040}" type="slidenum">
              <a:rPr lang="en-US"/>
              <a:pPr>
                <a:defRPr/>
              </a:pPr>
              <a:t>‹#›</a:t>
            </a:fld>
            <a:endParaRPr lang="en-US"/>
          </a:p>
        </p:txBody>
      </p:sp>
    </p:spTree>
    <p:extLst>
      <p:ext uri="{BB962C8B-B14F-4D97-AF65-F5344CB8AC3E}">
        <p14:creationId xmlns:p14="http://schemas.microsoft.com/office/powerpoint/2010/main" val="3988340827"/>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8F6751-C5AD-4ADE-ADC1-CA603CFF96E7}"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9B242B-FC96-406A-91AD-6338C2934D89}" type="slidenum">
              <a:rPr lang="en-US"/>
              <a:pPr>
                <a:defRPr/>
              </a:pPr>
              <a:t>‹#›</a:t>
            </a:fld>
            <a:endParaRPr lang="en-US"/>
          </a:p>
        </p:txBody>
      </p:sp>
    </p:spTree>
    <p:extLst>
      <p:ext uri="{BB962C8B-B14F-4D97-AF65-F5344CB8AC3E}">
        <p14:creationId xmlns:p14="http://schemas.microsoft.com/office/powerpoint/2010/main" val="1701030881"/>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2D9DE4B-37EB-4E36-BC13-A4392FC35B33}"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10539B-6683-45FB-B475-4527D9E85E35}" type="slidenum">
              <a:rPr lang="en-US"/>
              <a:pPr>
                <a:defRPr/>
              </a:pPr>
              <a:t>‹#›</a:t>
            </a:fld>
            <a:endParaRPr lang="en-US"/>
          </a:p>
        </p:txBody>
      </p:sp>
    </p:spTree>
    <p:extLst>
      <p:ext uri="{BB962C8B-B14F-4D97-AF65-F5344CB8AC3E}">
        <p14:creationId xmlns:p14="http://schemas.microsoft.com/office/powerpoint/2010/main" val="2068106656"/>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787351-4589-4612-BAB7-6BDE8007A30A}"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D04965-48DB-4990-820A-2EED510E3D5B}" type="slidenum">
              <a:rPr lang="en-US"/>
              <a:pPr>
                <a:defRPr/>
              </a:pPr>
              <a:t>‹#›</a:t>
            </a:fld>
            <a:endParaRPr lang="en-US"/>
          </a:p>
        </p:txBody>
      </p:sp>
    </p:spTree>
    <p:extLst>
      <p:ext uri="{BB962C8B-B14F-4D97-AF65-F5344CB8AC3E}">
        <p14:creationId xmlns:p14="http://schemas.microsoft.com/office/powerpoint/2010/main" val="16726000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875778201"/>
      </p:ext>
    </p:extLst>
  </p:cSld>
  <p:clrMapOvr>
    <a:masterClrMapping/>
  </p:clrMapOvr>
  <p:transition spd="slow">
    <p:random/>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6CC1A7A-0B55-4485-B32D-3006662406C4}"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423739-AB9E-45C5-A874-EB7944B67B4A}" type="slidenum">
              <a:rPr lang="en-US"/>
              <a:pPr>
                <a:defRPr/>
              </a:pPr>
              <a:t>‹#›</a:t>
            </a:fld>
            <a:endParaRPr lang="en-US"/>
          </a:p>
        </p:txBody>
      </p:sp>
    </p:spTree>
    <p:extLst>
      <p:ext uri="{BB962C8B-B14F-4D97-AF65-F5344CB8AC3E}">
        <p14:creationId xmlns:p14="http://schemas.microsoft.com/office/powerpoint/2010/main" val="3596737574"/>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E506CC5-2D0F-4410-891D-EA3E8F3FE4CB}" type="datetimeFigureOut">
              <a:rPr lang="en-US">
                <a:solidFill>
                  <a:prstClr val="black">
                    <a:tint val="75000"/>
                  </a:prstClr>
                </a:solidFill>
              </a:rPr>
              <a:pPr>
                <a:defRPr/>
              </a:pPr>
              <a:t>9/6/2025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48E139-8439-403F-AD84-C4DFBAA9C837}" type="slidenum">
              <a:rPr lang="en-US"/>
              <a:pPr>
                <a:defRPr/>
              </a:pPr>
              <a:t>‹#›</a:t>
            </a:fld>
            <a:endParaRPr lang="en-US"/>
          </a:p>
        </p:txBody>
      </p:sp>
    </p:spTree>
    <p:extLst>
      <p:ext uri="{BB962C8B-B14F-4D97-AF65-F5344CB8AC3E}">
        <p14:creationId xmlns:p14="http://schemas.microsoft.com/office/powerpoint/2010/main" val="2339523215"/>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CD2F3DE-E4EE-414E-8B56-BE77425B97D2}" type="datetimeFigureOut">
              <a:rPr lang="en-US">
                <a:solidFill>
                  <a:prstClr val="black">
                    <a:tint val="75000"/>
                  </a:prstClr>
                </a:solidFill>
              </a:rPr>
              <a:pPr>
                <a:defRPr/>
              </a:pPr>
              <a:t>9/6/2025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1A8D798-CE8D-4A4B-85F3-B4CEE00C6E2B}" type="slidenum">
              <a:rPr lang="en-US"/>
              <a:pPr>
                <a:defRPr/>
              </a:pPr>
              <a:t>‹#›</a:t>
            </a:fld>
            <a:endParaRPr lang="en-US"/>
          </a:p>
        </p:txBody>
      </p:sp>
    </p:spTree>
    <p:extLst>
      <p:ext uri="{BB962C8B-B14F-4D97-AF65-F5344CB8AC3E}">
        <p14:creationId xmlns:p14="http://schemas.microsoft.com/office/powerpoint/2010/main" val="1783988814"/>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D8AC652-E600-4F32-B68B-E96463DF1661}" type="datetimeFigureOut">
              <a:rPr lang="en-US">
                <a:solidFill>
                  <a:prstClr val="black">
                    <a:tint val="75000"/>
                  </a:prstClr>
                </a:solidFill>
              </a:rPr>
              <a:pPr>
                <a:defRPr/>
              </a:pPr>
              <a:t>9/6/2025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6433417-A6A3-49AD-8876-BB900EAE5A14}" type="slidenum">
              <a:rPr lang="en-US"/>
              <a:pPr>
                <a:defRPr/>
              </a:pPr>
              <a:t>‹#›</a:t>
            </a:fld>
            <a:endParaRPr lang="en-US"/>
          </a:p>
        </p:txBody>
      </p:sp>
    </p:spTree>
    <p:extLst>
      <p:ext uri="{BB962C8B-B14F-4D97-AF65-F5344CB8AC3E}">
        <p14:creationId xmlns:p14="http://schemas.microsoft.com/office/powerpoint/2010/main" val="2491768229"/>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086D57-247C-41E6-8253-31B8BDBEC5CC}"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71657F7-AFE7-4221-9CA4-D8E7ED72B8C7}" type="slidenum">
              <a:rPr lang="en-US"/>
              <a:pPr>
                <a:defRPr/>
              </a:pPr>
              <a:t>‹#›</a:t>
            </a:fld>
            <a:endParaRPr lang="en-US"/>
          </a:p>
        </p:txBody>
      </p:sp>
    </p:spTree>
    <p:extLst>
      <p:ext uri="{BB962C8B-B14F-4D97-AF65-F5344CB8AC3E}">
        <p14:creationId xmlns:p14="http://schemas.microsoft.com/office/powerpoint/2010/main" val="3131705216"/>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A40A8A-241D-41E1-BC73-43D1128645F9}"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8E0A006-C254-4D52-A0B2-BE18BBED46CE}" type="slidenum">
              <a:rPr lang="en-US"/>
              <a:pPr>
                <a:defRPr/>
              </a:pPr>
              <a:t>‹#›</a:t>
            </a:fld>
            <a:endParaRPr lang="en-US"/>
          </a:p>
        </p:txBody>
      </p:sp>
    </p:spTree>
    <p:extLst>
      <p:ext uri="{BB962C8B-B14F-4D97-AF65-F5344CB8AC3E}">
        <p14:creationId xmlns:p14="http://schemas.microsoft.com/office/powerpoint/2010/main" val="2071370292"/>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8C195B-EAB5-4A7D-BFD6-5B9F75EFDFB1}"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29DE7D1-BBB4-4211-B25F-AD0558B98359}" type="slidenum">
              <a:rPr lang="en-US"/>
              <a:pPr>
                <a:defRPr/>
              </a:pPr>
              <a:t>‹#›</a:t>
            </a:fld>
            <a:endParaRPr lang="en-US"/>
          </a:p>
        </p:txBody>
      </p:sp>
    </p:spTree>
    <p:extLst>
      <p:ext uri="{BB962C8B-B14F-4D97-AF65-F5344CB8AC3E}">
        <p14:creationId xmlns:p14="http://schemas.microsoft.com/office/powerpoint/2010/main" val="1622989684"/>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48E7B5-84AC-4EDE-A709-EE4CE6E23FB0}"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50AC48D-7BAB-4464-9D03-8ECC2ED1F80F}" type="slidenum">
              <a:rPr lang="en-US"/>
              <a:pPr>
                <a:defRPr/>
              </a:pPr>
              <a:t>‹#›</a:t>
            </a:fld>
            <a:endParaRPr lang="en-US"/>
          </a:p>
        </p:txBody>
      </p:sp>
    </p:spTree>
    <p:extLst>
      <p:ext uri="{BB962C8B-B14F-4D97-AF65-F5344CB8AC3E}">
        <p14:creationId xmlns:p14="http://schemas.microsoft.com/office/powerpoint/2010/main" val="1085344842"/>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D20EEE-F0F8-4C24-8B0F-6E1BD43E2CAB}"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F4CC192-40B6-402D-9AC5-4EE06E6E1836}" type="slidenum">
              <a:rPr lang="en-US"/>
              <a:pPr>
                <a:defRPr/>
              </a:pPr>
              <a:t>‹#›</a:t>
            </a:fld>
            <a:endParaRPr lang="en-US"/>
          </a:p>
        </p:txBody>
      </p:sp>
    </p:spTree>
    <p:extLst>
      <p:ext uri="{BB962C8B-B14F-4D97-AF65-F5344CB8AC3E}">
        <p14:creationId xmlns:p14="http://schemas.microsoft.com/office/powerpoint/2010/main" val="4216994609"/>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BD993E-9A84-4A58-87DE-BB43E9787A24}"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6E79027-39E6-41CB-B2A7-DDD83C9E3EB5}" type="slidenum">
              <a:rPr lang="en-US"/>
              <a:pPr>
                <a:defRPr/>
              </a:pPr>
              <a:t>‹#›</a:t>
            </a:fld>
            <a:endParaRPr lang="en-US"/>
          </a:p>
        </p:txBody>
      </p:sp>
    </p:spTree>
    <p:extLst>
      <p:ext uri="{BB962C8B-B14F-4D97-AF65-F5344CB8AC3E}">
        <p14:creationId xmlns:p14="http://schemas.microsoft.com/office/powerpoint/2010/main" val="27126213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721898969"/>
      </p:ext>
    </p:extLst>
  </p:cSld>
  <p:clrMapOvr>
    <a:masterClrMapping/>
  </p:clrMapOvr>
  <p:transition spd="slow">
    <p:random/>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5747C1-EEA3-461F-9B48-50CA2E0FC7E7}"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32D18A2-17B9-4B4C-BCD6-C4D4DDF54433}" type="slidenum">
              <a:rPr lang="en-US"/>
              <a:pPr>
                <a:defRPr/>
              </a:pPr>
              <a:t>‹#›</a:t>
            </a:fld>
            <a:endParaRPr lang="en-US"/>
          </a:p>
        </p:txBody>
      </p:sp>
    </p:spTree>
    <p:extLst>
      <p:ext uri="{BB962C8B-B14F-4D97-AF65-F5344CB8AC3E}">
        <p14:creationId xmlns:p14="http://schemas.microsoft.com/office/powerpoint/2010/main" val="3912392006"/>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B7E961-E4C2-4748-BBEA-7D4DEC9245C9}"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67107AB-1414-4513-A3F7-D123B8FDDF6C}" type="slidenum">
              <a:rPr lang="en-US"/>
              <a:pPr>
                <a:defRPr/>
              </a:pPr>
              <a:t>‹#›</a:t>
            </a:fld>
            <a:endParaRPr lang="en-US"/>
          </a:p>
        </p:txBody>
      </p:sp>
    </p:spTree>
    <p:extLst>
      <p:ext uri="{BB962C8B-B14F-4D97-AF65-F5344CB8AC3E}">
        <p14:creationId xmlns:p14="http://schemas.microsoft.com/office/powerpoint/2010/main" val="1899422673"/>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ED04D3-210F-4381-8590-EB24D98C4635}"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156F623-9221-4692-91A3-DBC3318492FE}" type="slidenum">
              <a:rPr lang="en-US"/>
              <a:pPr>
                <a:defRPr/>
              </a:pPr>
              <a:t>‹#›</a:t>
            </a:fld>
            <a:endParaRPr lang="en-US"/>
          </a:p>
        </p:txBody>
      </p:sp>
    </p:spTree>
    <p:extLst>
      <p:ext uri="{BB962C8B-B14F-4D97-AF65-F5344CB8AC3E}">
        <p14:creationId xmlns:p14="http://schemas.microsoft.com/office/powerpoint/2010/main" val="1710333346"/>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0EB59F-65B3-4A53-9D20-87FA3CDB02BB}"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20E07D6-B9CD-4533-A5FD-0E57E03816F1}" type="slidenum">
              <a:rPr lang="en-US"/>
              <a:pPr>
                <a:defRPr/>
              </a:pPr>
              <a:t>‹#›</a:t>
            </a:fld>
            <a:endParaRPr lang="en-US"/>
          </a:p>
        </p:txBody>
      </p:sp>
    </p:spTree>
    <p:extLst>
      <p:ext uri="{BB962C8B-B14F-4D97-AF65-F5344CB8AC3E}">
        <p14:creationId xmlns:p14="http://schemas.microsoft.com/office/powerpoint/2010/main" val="1483691609"/>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079C71-DC07-49B0-A339-2EF90156D9E5}"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4D1B581-30C8-4A0A-A1D9-B91A8ED5848B}" type="slidenum">
              <a:rPr lang="en-US"/>
              <a:pPr>
                <a:defRPr/>
              </a:pPr>
              <a:t>‹#›</a:t>
            </a:fld>
            <a:endParaRPr lang="en-US"/>
          </a:p>
        </p:txBody>
      </p:sp>
    </p:spTree>
    <p:extLst>
      <p:ext uri="{BB962C8B-B14F-4D97-AF65-F5344CB8AC3E}">
        <p14:creationId xmlns:p14="http://schemas.microsoft.com/office/powerpoint/2010/main" val="4140037044"/>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130CE6-A4A1-4453-A6ED-8BDDC61845FF}" type="datetimeFigureOut">
              <a:rPr lang="en-US">
                <a:solidFill>
                  <a:prstClr val="black">
                    <a:tint val="75000"/>
                  </a:prstClr>
                </a:solidFill>
              </a:rPr>
              <a:pPr>
                <a:defRPr/>
              </a:pPr>
              <a:t>9/6/2025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EF51F4-63DF-48AF-A311-AE57FEC67AD1}" type="slidenum">
              <a:rPr lang="en-US"/>
              <a:pPr>
                <a:defRPr/>
              </a:pPr>
              <a:t>‹#›</a:t>
            </a:fld>
            <a:endParaRPr lang="en-US"/>
          </a:p>
        </p:txBody>
      </p:sp>
    </p:spTree>
    <p:extLst>
      <p:ext uri="{BB962C8B-B14F-4D97-AF65-F5344CB8AC3E}">
        <p14:creationId xmlns:p14="http://schemas.microsoft.com/office/powerpoint/2010/main" val="200902823"/>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1512126-E672-48FE-AD40-D7A09B79EEE7}" type="datetimeFigureOut">
              <a:rPr lang="en-US">
                <a:solidFill>
                  <a:prstClr val="black">
                    <a:tint val="75000"/>
                  </a:prstClr>
                </a:solidFill>
              </a:rPr>
              <a:pPr>
                <a:defRPr/>
              </a:pPr>
              <a:t>9/6/2025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E925A9-232F-44EB-9913-67A344A435F0}" type="slidenum">
              <a:rPr lang="en-US"/>
              <a:pPr>
                <a:defRPr/>
              </a:pPr>
              <a:t>‹#›</a:t>
            </a:fld>
            <a:endParaRPr lang="en-US"/>
          </a:p>
        </p:txBody>
      </p:sp>
    </p:spTree>
    <p:extLst>
      <p:ext uri="{BB962C8B-B14F-4D97-AF65-F5344CB8AC3E}">
        <p14:creationId xmlns:p14="http://schemas.microsoft.com/office/powerpoint/2010/main" val="4181376094"/>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5B2314-9ACC-4202-9093-6D14787EDB23}"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D3F11E-244C-4976-94FC-937EEAAB0040}" type="slidenum">
              <a:rPr lang="en-US"/>
              <a:pPr>
                <a:defRPr/>
              </a:pPr>
              <a:t>‹#›</a:t>
            </a:fld>
            <a:endParaRPr lang="en-US"/>
          </a:p>
        </p:txBody>
      </p:sp>
    </p:spTree>
    <p:extLst>
      <p:ext uri="{BB962C8B-B14F-4D97-AF65-F5344CB8AC3E}">
        <p14:creationId xmlns:p14="http://schemas.microsoft.com/office/powerpoint/2010/main" val="1394846482"/>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8F6751-C5AD-4ADE-ADC1-CA603CFF96E7}"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9B242B-FC96-406A-91AD-6338C2934D89}" type="slidenum">
              <a:rPr lang="en-US"/>
              <a:pPr>
                <a:defRPr/>
              </a:pPr>
              <a:t>‹#›</a:t>
            </a:fld>
            <a:endParaRPr lang="en-US"/>
          </a:p>
        </p:txBody>
      </p:sp>
    </p:spTree>
    <p:extLst>
      <p:ext uri="{BB962C8B-B14F-4D97-AF65-F5344CB8AC3E}">
        <p14:creationId xmlns:p14="http://schemas.microsoft.com/office/powerpoint/2010/main" val="637829283"/>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2D9DE4B-37EB-4E36-BC13-A4392FC35B33}"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10539B-6683-45FB-B475-4527D9E85E35}" type="slidenum">
              <a:rPr lang="en-US"/>
              <a:pPr>
                <a:defRPr/>
              </a:pPr>
              <a:t>‹#›</a:t>
            </a:fld>
            <a:endParaRPr lang="en-US"/>
          </a:p>
        </p:txBody>
      </p:sp>
    </p:spTree>
    <p:extLst>
      <p:ext uri="{BB962C8B-B14F-4D97-AF65-F5344CB8AC3E}">
        <p14:creationId xmlns:p14="http://schemas.microsoft.com/office/powerpoint/2010/main" val="19062061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681042284"/>
      </p:ext>
    </p:extLst>
  </p:cSld>
  <p:clrMapOvr>
    <a:masterClrMapping/>
  </p:clrMapOvr>
  <p:transition spd="slow">
    <p:random/>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787351-4589-4612-BAB7-6BDE8007A30A}"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D04965-48DB-4990-820A-2EED510E3D5B}" type="slidenum">
              <a:rPr lang="en-US"/>
              <a:pPr>
                <a:defRPr/>
              </a:pPr>
              <a:t>‹#›</a:t>
            </a:fld>
            <a:endParaRPr lang="en-US"/>
          </a:p>
        </p:txBody>
      </p:sp>
    </p:spTree>
    <p:extLst>
      <p:ext uri="{BB962C8B-B14F-4D97-AF65-F5344CB8AC3E}">
        <p14:creationId xmlns:p14="http://schemas.microsoft.com/office/powerpoint/2010/main" val="257035310"/>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6CC1A7A-0B55-4485-B32D-3006662406C4}"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423739-AB9E-45C5-A874-EB7944B67B4A}" type="slidenum">
              <a:rPr lang="en-US"/>
              <a:pPr>
                <a:defRPr/>
              </a:pPr>
              <a:t>‹#›</a:t>
            </a:fld>
            <a:endParaRPr lang="en-US"/>
          </a:p>
        </p:txBody>
      </p:sp>
    </p:spTree>
    <p:extLst>
      <p:ext uri="{BB962C8B-B14F-4D97-AF65-F5344CB8AC3E}">
        <p14:creationId xmlns:p14="http://schemas.microsoft.com/office/powerpoint/2010/main" val="3473253831"/>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E506CC5-2D0F-4410-891D-EA3E8F3FE4CB}" type="datetimeFigureOut">
              <a:rPr lang="en-US">
                <a:solidFill>
                  <a:prstClr val="black">
                    <a:tint val="75000"/>
                  </a:prstClr>
                </a:solidFill>
              </a:rPr>
              <a:pPr>
                <a:defRPr/>
              </a:pPr>
              <a:t>9/6/2025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48E139-8439-403F-AD84-C4DFBAA9C837}" type="slidenum">
              <a:rPr lang="en-US"/>
              <a:pPr>
                <a:defRPr/>
              </a:pPr>
              <a:t>‹#›</a:t>
            </a:fld>
            <a:endParaRPr lang="en-US"/>
          </a:p>
        </p:txBody>
      </p:sp>
    </p:spTree>
    <p:extLst>
      <p:ext uri="{BB962C8B-B14F-4D97-AF65-F5344CB8AC3E}">
        <p14:creationId xmlns:p14="http://schemas.microsoft.com/office/powerpoint/2010/main" val="3083218349"/>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CD2F3DE-E4EE-414E-8B56-BE77425B97D2}" type="datetimeFigureOut">
              <a:rPr lang="en-US">
                <a:solidFill>
                  <a:prstClr val="black">
                    <a:tint val="75000"/>
                  </a:prstClr>
                </a:solidFill>
              </a:rPr>
              <a:pPr>
                <a:defRPr/>
              </a:pPr>
              <a:t>9/6/2025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1A8D798-CE8D-4A4B-85F3-B4CEE00C6E2B}" type="slidenum">
              <a:rPr lang="en-US"/>
              <a:pPr>
                <a:defRPr/>
              </a:pPr>
              <a:t>‹#›</a:t>
            </a:fld>
            <a:endParaRPr lang="en-US"/>
          </a:p>
        </p:txBody>
      </p:sp>
    </p:spTree>
    <p:extLst>
      <p:ext uri="{BB962C8B-B14F-4D97-AF65-F5344CB8AC3E}">
        <p14:creationId xmlns:p14="http://schemas.microsoft.com/office/powerpoint/2010/main" val="2259406186"/>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D8AC652-E600-4F32-B68B-E96463DF1661}" type="datetimeFigureOut">
              <a:rPr lang="en-US">
                <a:solidFill>
                  <a:prstClr val="black">
                    <a:tint val="75000"/>
                  </a:prstClr>
                </a:solidFill>
              </a:rPr>
              <a:pPr>
                <a:defRPr/>
              </a:pPr>
              <a:t>9/6/2025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6433417-A6A3-49AD-8876-BB900EAE5A14}" type="slidenum">
              <a:rPr lang="en-US"/>
              <a:pPr>
                <a:defRPr/>
              </a:pPr>
              <a:t>‹#›</a:t>
            </a:fld>
            <a:endParaRPr lang="en-US"/>
          </a:p>
        </p:txBody>
      </p:sp>
    </p:spTree>
    <p:extLst>
      <p:ext uri="{BB962C8B-B14F-4D97-AF65-F5344CB8AC3E}">
        <p14:creationId xmlns:p14="http://schemas.microsoft.com/office/powerpoint/2010/main" val="1168875378"/>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086D57-247C-41E6-8253-31B8BDBEC5CC}"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71657F7-AFE7-4221-9CA4-D8E7ED72B8C7}" type="slidenum">
              <a:rPr lang="en-US"/>
              <a:pPr>
                <a:defRPr/>
              </a:pPr>
              <a:t>‹#›</a:t>
            </a:fld>
            <a:endParaRPr lang="en-US"/>
          </a:p>
        </p:txBody>
      </p:sp>
    </p:spTree>
    <p:extLst>
      <p:ext uri="{BB962C8B-B14F-4D97-AF65-F5344CB8AC3E}">
        <p14:creationId xmlns:p14="http://schemas.microsoft.com/office/powerpoint/2010/main" val="375330964"/>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A40A8A-241D-41E1-BC73-43D1128645F9}"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8E0A006-C254-4D52-A0B2-BE18BBED46CE}" type="slidenum">
              <a:rPr lang="en-US"/>
              <a:pPr>
                <a:defRPr/>
              </a:pPr>
              <a:t>‹#›</a:t>
            </a:fld>
            <a:endParaRPr lang="en-US"/>
          </a:p>
        </p:txBody>
      </p:sp>
    </p:spTree>
    <p:extLst>
      <p:ext uri="{BB962C8B-B14F-4D97-AF65-F5344CB8AC3E}">
        <p14:creationId xmlns:p14="http://schemas.microsoft.com/office/powerpoint/2010/main" val="3841817132"/>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8C195B-EAB5-4A7D-BFD6-5B9F75EFDFB1}"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29DE7D1-BBB4-4211-B25F-AD0558B98359}" type="slidenum">
              <a:rPr lang="en-US"/>
              <a:pPr>
                <a:defRPr/>
              </a:pPr>
              <a:t>‹#›</a:t>
            </a:fld>
            <a:endParaRPr lang="en-US"/>
          </a:p>
        </p:txBody>
      </p:sp>
    </p:spTree>
    <p:extLst>
      <p:ext uri="{BB962C8B-B14F-4D97-AF65-F5344CB8AC3E}">
        <p14:creationId xmlns:p14="http://schemas.microsoft.com/office/powerpoint/2010/main" val="794073615"/>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48E7B5-84AC-4EDE-A709-EE4CE6E23FB0}"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50AC48D-7BAB-4464-9D03-8ECC2ED1F80F}" type="slidenum">
              <a:rPr lang="en-US"/>
              <a:pPr>
                <a:defRPr/>
              </a:pPr>
              <a:t>‹#›</a:t>
            </a:fld>
            <a:endParaRPr lang="en-US"/>
          </a:p>
        </p:txBody>
      </p:sp>
    </p:spTree>
    <p:extLst>
      <p:ext uri="{BB962C8B-B14F-4D97-AF65-F5344CB8AC3E}">
        <p14:creationId xmlns:p14="http://schemas.microsoft.com/office/powerpoint/2010/main" val="2489980709"/>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D20EEE-F0F8-4C24-8B0F-6E1BD43E2CAB}"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F4CC192-40B6-402D-9AC5-4EE06E6E1836}" type="slidenum">
              <a:rPr lang="en-US"/>
              <a:pPr>
                <a:defRPr/>
              </a:pPr>
              <a:t>‹#›</a:t>
            </a:fld>
            <a:endParaRPr lang="en-US"/>
          </a:p>
        </p:txBody>
      </p:sp>
    </p:spTree>
    <p:extLst>
      <p:ext uri="{BB962C8B-B14F-4D97-AF65-F5344CB8AC3E}">
        <p14:creationId xmlns:p14="http://schemas.microsoft.com/office/powerpoint/2010/main" val="70467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410019888"/>
      </p:ext>
    </p:extLst>
  </p:cSld>
  <p:clrMapOvr>
    <a:masterClrMapping/>
  </p:clrMapOvr>
  <p:transition spd="slow">
    <p:random/>
  </p:transition>
</p:sldLayout>
</file>

<file path=ppt/slideLayouts/slideLayout670.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BD993E-9A84-4A58-87DE-BB43E9787A24}"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6E79027-39E6-41CB-B2A7-DDD83C9E3EB5}" type="slidenum">
              <a:rPr lang="en-US"/>
              <a:pPr>
                <a:defRPr/>
              </a:pPr>
              <a:t>‹#›</a:t>
            </a:fld>
            <a:endParaRPr lang="en-US"/>
          </a:p>
        </p:txBody>
      </p:sp>
    </p:spTree>
    <p:extLst>
      <p:ext uri="{BB962C8B-B14F-4D97-AF65-F5344CB8AC3E}">
        <p14:creationId xmlns:p14="http://schemas.microsoft.com/office/powerpoint/2010/main" val="3731809255"/>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5747C1-EEA3-461F-9B48-50CA2E0FC7E7}"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32D18A2-17B9-4B4C-BCD6-C4D4DDF54433}" type="slidenum">
              <a:rPr lang="en-US"/>
              <a:pPr>
                <a:defRPr/>
              </a:pPr>
              <a:t>‹#›</a:t>
            </a:fld>
            <a:endParaRPr lang="en-US"/>
          </a:p>
        </p:txBody>
      </p:sp>
    </p:spTree>
    <p:extLst>
      <p:ext uri="{BB962C8B-B14F-4D97-AF65-F5344CB8AC3E}">
        <p14:creationId xmlns:p14="http://schemas.microsoft.com/office/powerpoint/2010/main" val="2073969326"/>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B7E961-E4C2-4748-BBEA-7D4DEC9245C9}"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67107AB-1414-4513-A3F7-D123B8FDDF6C}" type="slidenum">
              <a:rPr lang="en-US"/>
              <a:pPr>
                <a:defRPr/>
              </a:pPr>
              <a:t>‹#›</a:t>
            </a:fld>
            <a:endParaRPr lang="en-US"/>
          </a:p>
        </p:txBody>
      </p:sp>
    </p:spTree>
    <p:extLst>
      <p:ext uri="{BB962C8B-B14F-4D97-AF65-F5344CB8AC3E}">
        <p14:creationId xmlns:p14="http://schemas.microsoft.com/office/powerpoint/2010/main" val="728175300"/>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ED04D3-210F-4381-8590-EB24D98C4635}"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156F623-9221-4692-91A3-DBC3318492FE}" type="slidenum">
              <a:rPr lang="en-US"/>
              <a:pPr>
                <a:defRPr/>
              </a:pPr>
              <a:t>‹#›</a:t>
            </a:fld>
            <a:endParaRPr lang="en-US"/>
          </a:p>
        </p:txBody>
      </p:sp>
    </p:spTree>
    <p:extLst>
      <p:ext uri="{BB962C8B-B14F-4D97-AF65-F5344CB8AC3E}">
        <p14:creationId xmlns:p14="http://schemas.microsoft.com/office/powerpoint/2010/main" val="2384635677"/>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0EB59F-65B3-4A53-9D20-87FA3CDB02BB}"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20E07D6-B9CD-4533-A5FD-0E57E03816F1}" type="slidenum">
              <a:rPr lang="en-US"/>
              <a:pPr>
                <a:defRPr/>
              </a:pPr>
              <a:t>‹#›</a:t>
            </a:fld>
            <a:endParaRPr lang="en-US"/>
          </a:p>
        </p:txBody>
      </p:sp>
    </p:spTree>
    <p:extLst>
      <p:ext uri="{BB962C8B-B14F-4D97-AF65-F5344CB8AC3E}">
        <p14:creationId xmlns:p14="http://schemas.microsoft.com/office/powerpoint/2010/main" val="1769323161"/>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079C71-DC07-49B0-A339-2EF90156D9E5}" type="datetimeFigureOut">
              <a:rPr lang="en-US">
                <a:solidFill>
                  <a:prstClr val="black">
                    <a:tint val="75000"/>
                  </a:prstClr>
                </a:solidFill>
              </a:rPr>
              <a:pPr>
                <a:defRPr/>
              </a:pPr>
              <a:t>9/6/2025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4D1B581-30C8-4A0A-A1D9-B91A8ED5848B}" type="slidenum">
              <a:rPr lang="en-US"/>
              <a:pPr>
                <a:defRPr/>
              </a:pPr>
              <a:t>‹#›</a:t>
            </a:fld>
            <a:endParaRPr lang="en-US"/>
          </a:p>
        </p:txBody>
      </p:sp>
    </p:spTree>
    <p:extLst>
      <p:ext uri="{BB962C8B-B14F-4D97-AF65-F5344CB8AC3E}">
        <p14:creationId xmlns:p14="http://schemas.microsoft.com/office/powerpoint/2010/main" val="2277093714"/>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130CE6-A4A1-4453-A6ED-8BDDC61845FF}" type="datetimeFigureOut">
              <a:rPr lang="en-US">
                <a:solidFill>
                  <a:prstClr val="black">
                    <a:tint val="75000"/>
                  </a:prstClr>
                </a:solidFill>
              </a:rPr>
              <a:pPr>
                <a:defRPr/>
              </a:pPr>
              <a:t>9/6/2025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EF51F4-63DF-48AF-A311-AE57FEC67AD1}" type="slidenum">
              <a:rPr lang="en-US"/>
              <a:pPr>
                <a:defRPr/>
              </a:pPr>
              <a:t>‹#›</a:t>
            </a:fld>
            <a:endParaRPr lang="en-US"/>
          </a:p>
        </p:txBody>
      </p:sp>
    </p:spTree>
    <p:extLst>
      <p:ext uri="{BB962C8B-B14F-4D97-AF65-F5344CB8AC3E}">
        <p14:creationId xmlns:p14="http://schemas.microsoft.com/office/powerpoint/2010/main" val="3657907733"/>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1512126-E672-48FE-AD40-D7A09B79EEE7}" type="datetimeFigureOut">
              <a:rPr lang="en-US">
                <a:solidFill>
                  <a:prstClr val="black">
                    <a:tint val="75000"/>
                  </a:prstClr>
                </a:solidFill>
              </a:rPr>
              <a:pPr>
                <a:defRPr/>
              </a:pPr>
              <a:t>9/6/2025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E925A9-232F-44EB-9913-67A344A435F0}" type="slidenum">
              <a:rPr lang="en-US"/>
              <a:pPr>
                <a:defRPr/>
              </a:pPr>
              <a:t>‹#›</a:t>
            </a:fld>
            <a:endParaRPr lang="en-US"/>
          </a:p>
        </p:txBody>
      </p:sp>
    </p:spTree>
    <p:extLst>
      <p:ext uri="{BB962C8B-B14F-4D97-AF65-F5344CB8AC3E}">
        <p14:creationId xmlns:p14="http://schemas.microsoft.com/office/powerpoint/2010/main" val="2240754385"/>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5B2314-9ACC-4202-9093-6D14787EDB23}"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D3F11E-244C-4976-94FC-937EEAAB0040}" type="slidenum">
              <a:rPr lang="en-US"/>
              <a:pPr>
                <a:defRPr/>
              </a:pPr>
              <a:t>‹#›</a:t>
            </a:fld>
            <a:endParaRPr lang="en-US"/>
          </a:p>
        </p:txBody>
      </p:sp>
    </p:spTree>
    <p:extLst>
      <p:ext uri="{BB962C8B-B14F-4D97-AF65-F5344CB8AC3E}">
        <p14:creationId xmlns:p14="http://schemas.microsoft.com/office/powerpoint/2010/main" val="1354513209"/>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8F6751-C5AD-4ADE-ADC1-CA603CFF96E7}" type="datetimeFigureOut">
              <a:rPr lang="en-US">
                <a:solidFill>
                  <a:prstClr val="black">
                    <a:tint val="75000"/>
                  </a:prstClr>
                </a:solidFill>
              </a:rPr>
              <a:pPr>
                <a:def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9B242B-FC96-406A-91AD-6338C2934D89}" type="slidenum">
              <a:rPr lang="en-US"/>
              <a:pPr>
                <a:defRPr/>
              </a:pPr>
              <a:t>‹#›</a:t>
            </a:fld>
            <a:endParaRPr lang="en-US"/>
          </a:p>
        </p:txBody>
      </p:sp>
    </p:spTree>
    <p:extLst>
      <p:ext uri="{BB962C8B-B14F-4D97-AF65-F5344CB8AC3E}">
        <p14:creationId xmlns:p14="http://schemas.microsoft.com/office/powerpoint/2010/main" val="3195511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829613093"/>
      </p:ext>
    </p:extLst>
  </p:cSld>
  <p:clrMapOvr>
    <a:masterClrMapping/>
  </p:clrMapOvr>
  <p:transition spd="slow">
    <p:random/>
  </p:transition>
</p:sldLayout>
</file>

<file path=ppt/slideLayouts/slideLayout6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351263419"/>
      </p:ext>
    </p:extLst>
  </p:cSld>
  <p:clrMapOvr>
    <a:masterClrMapping/>
  </p:clrMapOvr>
  <p:transition spd="slow">
    <p:random/>
  </p:transition>
</p:sldLayout>
</file>

<file path=ppt/slideLayouts/slideLayout68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41478709"/>
      </p:ext>
    </p:extLst>
  </p:cSld>
  <p:clrMapOvr>
    <a:masterClrMapping/>
  </p:clrMapOvr>
  <p:transition spd="slow">
    <p:random/>
  </p:transition>
</p:sldLayout>
</file>

<file path=ppt/slideLayouts/slideLayout6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8700110"/>
      </p:ext>
    </p:extLst>
  </p:cSld>
  <p:clrMapOvr>
    <a:masterClrMapping/>
  </p:clrMapOvr>
  <p:transition spd="slow">
    <p:random/>
  </p:transition>
</p:sldLayout>
</file>

<file path=ppt/slideLayouts/slideLayout68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835063824"/>
      </p:ext>
    </p:extLst>
  </p:cSld>
  <p:clrMapOvr>
    <a:masterClrMapping/>
  </p:clrMapOvr>
  <p:transition spd="slow">
    <p:random/>
  </p:transition>
</p:sldLayout>
</file>

<file path=ppt/slideLayouts/slideLayout68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922927345"/>
      </p:ext>
    </p:extLst>
  </p:cSld>
  <p:clrMapOvr>
    <a:masterClrMapping/>
  </p:clrMapOvr>
  <p:transition spd="slow">
    <p:random/>
  </p:transition>
</p:sldLayout>
</file>

<file path=ppt/slideLayouts/slideLayout68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530091908"/>
      </p:ext>
    </p:extLst>
  </p:cSld>
  <p:clrMapOvr>
    <a:masterClrMapping/>
  </p:clrMapOvr>
  <p:transition spd="slow">
    <p:random/>
  </p:transition>
</p:sldLayout>
</file>

<file path=ppt/slideLayouts/slideLayout6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285658107"/>
      </p:ext>
    </p:extLst>
  </p:cSld>
  <p:clrMapOvr>
    <a:masterClrMapping/>
  </p:clrMapOvr>
  <p:transition spd="slow">
    <p:random/>
  </p:transition>
</p:sldLayout>
</file>

<file path=ppt/slideLayouts/slideLayout6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685596278"/>
      </p:ext>
    </p:extLst>
  </p:cSld>
  <p:clrMapOvr>
    <a:masterClrMapping/>
  </p:clrMapOvr>
  <p:transition spd="slow">
    <p:random/>
  </p:transition>
</p:sldLayout>
</file>

<file path=ppt/slideLayouts/slideLayout6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348242696"/>
      </p:ext>
    </p:extLst>
  </p:cSld>
  <p:clrMapOvr>
    <a:masterClrMapping/>
  </p:clrMapOvr>
  <p:transition spd="slow">
    <p:random/>
  </p:transition>
</p:sldLayout>
</file>

<file path=ppt/slideLayouts/slideLayout6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424664285"/>
      </p:ext>
    </p:extLst>
  </p:cSld>
  <p:clrMapOvr>
    <a:masterClrMapping/>
  </p:clrMapOvr>
  <p:transition spd="slow">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004103778"/>
      </p:ext>
    </p:extLst>
  </p:cSld>
  <p:clrMapOvr>
    <a:masterClrMapping/>
  </p:clrMapOvr>
  <p:transition spd="slow">
    <p:random/>
  </p:transition>
</p:sldLayout>
</file>

<file path=ppt/slideLayouts/slideLayout6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373322582"/>
      </p:ext>
    </p:extLst>
  </p:cSld>
  <p:clrMapOvr>
    <a:masterClrMapping/>
  </p:clrMapOvr>
  <p:transition spd="slow">
    <p:random/>
  </p:transition>
</p:sldLayout>
</file>

<file path=ppt/slideLayouts/slideLayout69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197772713"/>
      </p:ext>
    </p:extLst>
  </p:cSld>
  <p:clrMapOvr>
    <a:masterClrMapping/>
  </p:clrMapOvr>
  <p:transition spd="slow">
    <p:random/>
  </p:transition>
</p:sldLayout>
</file>

<file path=ppt/slideLayouts/slideLayout69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811264376"/>
      </p:ext>
    </p:extLst>
  </p:cSld>
  <p:clrMapOvr>
    <a:masterClrMapping/>
  </p:clrMapOvr>
  <p:transition spd="slow">
    <p:random/>
  </p:transition>
</p:sldLayout>
</file>

<file path=ppt/slideLayouts/slideLayout6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821960738"/>
      </p:ext>
    </p:extLst>
  </p:cSld>
  <p:clrMapOvr>
    <a:masterClrMapping/>
  </p:clrMapOvr>
  <p:transition spd="slow">
    <p:random/>
  </p:transition>
</p:sldLayout>
</file>

<file path=ppt/slideLayouts/slideLayout6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235993005"/>
      </p:ext>
    </p:extLst>
  </p:cSld>
  <p:clrMapOvr>
    <a:masterClrMapping/>
  </p:clrMapOvr>
  <p:transition spd="slow">
    <p:random/>
  </p:transition>
</p:sldLayout>
</file>

<file path=ppt/slideLayouts/slideLayout6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516667799"/>
      </p:ext>
    </p:extLst>
  </p:cSld>
  <p:clrMapOvr>
    <a:masterClrMapping/>
  </p:clrMapOvr>
  <p:transition spd="slow">
    <p:random/>
  </p:transition>
</p:sldLayout>
</file>

<file path=ppt/slideLayouts/slideLayout6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448405995"/>
      </p:ext>
    </p:extLst>
  </p:cSld>
  <p:clrMapOvr>
    <a:masterClrMapping/>
  </p:clrMapOvr>
  <p:transition spd="slow">
    <p:random/>
  </p:transition>
</p:sldLayout>
</file>

<file path=ppt/slideLayouts/slideLayout69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135136036"/>
      </p:ext>
    </p:extLst>
  </p:cSld>
  <p:clrMapOvr>
    <a:masterClrMapping/>
  </p:clrMapOvr>
  <p:transition spd="slow">
    <p:random/>
  </p:transition>
</p:sldLayout>
</file>

<file path=ppt/slideLayouts/slideLayout6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111902702"/>
      </p:ext>
    </p:extLst>
  </p:cSld>
  <p:clrMapOvr>
    <a:masterClrMapping/>
  </p:clrMapOvr>
  <p:transition spd="slow">
    <p:random/>
  </p:transition>
</p:sldLayout>
</file>

<file path=ppt/slideLayouts/slideLayout6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889211559"/>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9313FC52-8A2C-491A-8F73-A9353616FE24}" type="datetimeFigureOut">
              <a:rPr lang="en-US" smtClean="0">
                <a:solidFill>
                  <a:srgbClr val="000000"/>
                </a:solidFill>
              </a:rPr>
              <a:pPr/>
              <a:t>9/6/2025</a:t>
            </a:fld>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fld id="{4878FCFF-3F42-4066-ACAB-C484A2D6F68F}"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56148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110531687"/>
      </p:ext>
    </p:extLst>
  </p:cSld>
  <p:clrMapOvr>
    <a:masterClrMapping/>
  </p:clrMapOvr>
  <p:transition spd="slow">
    <p:random/>
  </p:transition>
</p:sldLayout>
</file>

<file path=ppt/slideLayouts/slideLayout7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573891583"/>
      </p:ext>
    </p:extLst>
  </p:cSld>
  <p:clrMapOvr>
    <a:masterClrMapping/>
  </p:clrMapOvr>
  <p:transition spd="slow">
    <p:random/>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797679358"/>
      </p:ext>
    </p:extLst>
  </p:cSld>
  <p:clrMapOvr>
    <a:masterClrMapping/>
  </p:clrMapOvr>
  <p:transition spd="slow">
    <p:random/>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387880843"/>
      </p:ext>
    </p:extLst>
  </p:cSld>
  <p:clrMapOvr>
    <a:masterClrMapping/>
  </p:clrMapOvr>
  <p:transition spd="slow">
    <p:random/>
  </p:transition>
</p:sldLayout>
</file>

<file path=ppt/slideLayouts/slideLayout70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42552606"/>
      </p:ext>
    </p:extLst>
  </p:cSld>
  <p:clrMapOvr>
    <a:masterClrMapping/>
  </p:clrMapOvr>
  <p:transition spd="slow">
    <p:random/>
  </p:transition>
</p:sldLayout>
</file>

<file path=ppt/slideLayouts/slideLayout7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61520812"/>
      </p:ext>
    </p:extLst>
  </p:cSld>
  <p:clrMapOvr>
    <a:masterClrMapping/>
  </p:clrMapOvr>
  <p:transition spd="slow">
    <p:random/>
  </p:transition>
</p:sldLayout>
</file>

<file path=ppt/slideLayouts/slideLayout7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609314710"/>
      </p:ext>
    </p:extLst>
  </p:cSld>
  <p:clrMapOvr>
    <a:masterClrMapping/>
  </p:clrMapOvr>
  <p:transition spd="slow">
    <p:random/>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258297654"/>
      </p:ext>
    </p:extLst>
  </p:cSld>
  <p:clrMapOvr>
    <a:masterClrMapping/>
  </p:clrMapOvr>
  <p:transition spd="slow">
    <p:random/>
  </p:transition>
</p:sldLayout>
</file>

<file path=ppt/slideLayouts/slideLayout7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235028411"/>
      </p:ext>
    </p:extLst>
  </p:cSld>
  <p:clrMapOvr>
    <a:masterClrMapping/>
  </p:clrMapOvr>
  <p:transition spd="slow">
    <p:random/>
  </p:transition>
</p:sldLayout>
</file>

<file path=ppt/slideLayouts/slideLayout7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910062932"/>
      </p:ext>
    </p:extLst>
  </p:cSld>
  <p:clrMapOvr>
    <a:masterClrMapping/>
  </p:clrMapOvr>
  <p:transition spd="slow">
    <p:random/>
  </p:transition>
</p:sldLayout>
</file>

<file path=ppt/slideLayouts/slideLayout70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758322814"/>
      </p:ext>
    </p:extLst>
  </p:cSld>
  <p:clrMapOvr>
    <a:masterClrMapping/>
  </p:clrMapOvr>
  <p:transition spd="slow">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719796298"/>
      </p:ext>
    </p:extLst>
  </p:cSld>
  <p:clrMapOvr>
    <a:masterClrMapping/>
  </p:clrMapOvr>
  <p:transition spd="slow">
    <p:random/>
  </p:transition>
</p:sldLayout>
</file>

<file path=ppt/slideLayouts/slideLayout7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511234568"/>
      </p:ext>
    </p:extLst>
  </p:cSld>
  <p:clrMapOvr>
    <a:masterClrMapping/>
  </p:clrMapOvr>
  <p:transition spd="slow">
    <p:random/>
  </p:transition>
</p:sldLayout>
</file>

<file path=ppt/slideLayouts/slideLayout7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305281666"/>
      </p:ext>
    </p:extLst>
  </p:cSld>
  <p:clrMapOvr>
    <a:masterClrMapping/>
  </p:clrMapOvr>
  <p:transition spd="slow">
    <p:random/>
  </p:transition>
</p:sldLayout>
</file>

<file path=ppt/slideLayouts/slideLayout7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451634022"/>
      </p:ext>
    </p:extLst>
  </p:cSld>
  <p:clrMapOvr>
    <a:masterClrMapping/>
  </p:clrMapOvr>
  <p:transition spd="slow">
    <p:random/>
  </p:transition>
</p:sldLayout>
</file>

<file path=ppt/slideLayouts/slideLayout7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155551"/>
      </p:ext>
    </p:extLst>
  </p:cSld>
  <p:clrMapOvr>
    <a:masterClrMapping/>
  </p:clrMapOvr>
  <p:transition spd="slow">
    <p:random/>
  </p:transition>
</p:sldLayout>
</file>

<file path=ppt/slideLayouts/slideLayout7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261842855"/>
      </p:ext>
    </p:extLst>
  </p:cSld>
  <p:clrMapOvr>
    <a:masterClrMapping/>
  </p:clrMapOvr>
  <p:transition spd="slow">
    <p:random/>
  </p:transition>
</p:sldLayout>
</file>

<file path=ppt/slideLayouts/slideLayout7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082829741"/>
      </p:ext>
    </p:extLst>
  </p:cSld>
  <p:clrMapOvr>
    <a:masterClrMapping/>
  </p:clrMapOvr>
  <p:transition spd="slow">
    <p:random/>
  </p:transition>
</p:sldLayout>
</file>

<file path=ppt/slideLayouts/slideLayout7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668435550"/>
      </p:ext>
    </p:extLst>
  </p:cSld>
  <p:clrMapOvr>
    <a:masterClrMapping/>
  </p:clrMapOvr>
  <p:transition spd="slow">
    <p:random/>
  </p:transition>
</p:sldLayout>
</file>

<file path=ppt/slideLayouts/slideLayout7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150325276"/>
      </p:ext>
    </p:extLst>
  </p:cSld>
  <p:clrMapOvr>
    <a:masterClrMapping/>
  </p:clrMapOvr>
  <p:transition spd="slow">
    <p:random/>
  </p:transition>
</p:sldLayout>
</file>

<file path=ppt/slideLayouts/slideLayout7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796402642"/>
      </p:ext>
    </p:extLst>
  </p:cSld>
  <p:clrMapOvr>
    <a:masterClrMapping/>
  </p:clrMapOvr>
  <p:transition spd="slow">
    <p:random/>
  </p:transition>
</p:sldLayout>
</file>

<file path=ppt/slideLayouts/slideLayout7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291106537"/>
      </p:ext>
    </p:extLst>
  </p:cSld>
  <p:clrMapOvr>
    <a:masterClrMapping/>
  </p:clrMapOvr>
  <p:transition spd="slow">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915328098"/>
      </p:ext>
    </p:extLst>
  </p:cSld>
  <p:clrMapOvr>
    <a:masterClrMapping/>
  </p:clrMapOvr>
  <p:transition spd="slow">
    <p:random/>
  </p:transition>
</p:sldLayout>
</file>

<file path=ppt/slideLayouts/slideLayout72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261986223"/>
      </p:ext>
    </p:extLst>
  </p:cSld>
  <p:clrMapOvr>
    <a:masterClrMapping/>
  </p:clrMapOvr>
  <p:transition spd="slow">
    <p:random/>
  </p:transition>
</p:sldLayout>
</file>

<file path=ppt/slideLayouts/slideLayout7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227183865"/>
      </p:ext>
    </p:extLst>
  </p:cSld>
  <p:clrMapOvr>
    <a:masterClrMapping/>
  </p:clrMapOvr>
  <p:transition spd="slow">
    <p:random/>
  </p:transition>
</p:sldLayout>
</file>

<file path=ppt/slideLayouts/slideLayout7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967665143"/>
      </p:ext>
    </p:extLst>
  </p:cSld>
  <p:clrMapOvr>
    <a:masterClrMapping/>
  </p:clrMapOvr>
  <p:transition spd="slow">
    <p:random/>
  </p:transition>
</p:sldLayout>
</file>

<file path=ppt/slideLayouts/slideLayout7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384631494"/>
      </p:ext>
    </p:extLst>
  </p:cSld>
  <p:clrMapOvr>
    <a:masterClrMapping/>
  </p:clrMapOvr>
  <p:transition spd="slow">
    <p:random/>
  </p:transition>
</p:sldLayout>
</file>

<file path=ppt/slideLayouts/slideLayout7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843711196"/>
      </p:ext>
    </p:extLst>
  </p:cSld>
  <p:clrMapOvr>
    <a:masterClrMapping/>
  </p:clrMapOvr>
  <p:transition spd="slow">
    <p:random/>
  </p:transition>
</p:sldLayout>
</file>

<file path=ppt/slideLayouts/slideLayout7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097414151"/>
      </p:ext>
    </p:extLst>
  </p:cSld>
  <p:clrMapOvr>
    <a:masterClrMapping/>
  </p:clrMapOvr>
  <p:transition spd="slow">
    <p:random/>
  </p:transition>
</p:sldLayout>
</file>

<file path=ppt/slideLayouts/slideLayout7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167493268"/>
      </p:ext>
    </p:extLst>
  </p:cSld>
  <p:clrMapOvr>
    <a:masterClrMapping/>
  </p:clrMapOvr>
  <p:transition spd="slow">
    <p:random/>
  </p:transition>
</p:sldLayout>
</file>

<file path=ppt/slideLayouts/slideLayout72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847730956"/>
      </p:ext>
    </p:extLst>
  </p:cSld>
  <p:clrMapOvr>
    <a:masterClrMapping/>
  </p:clrMapOvr>
  <p:transition spd="slow">
    <p:random/>
  </p:transition>
</p:sldLayout>
</file>

<file path=ppt/slideLayouts/slideLayout7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246105591"/>
      </p:ext>
    </p:extLst>
  </p:cSld>
  <p:clrMapOvr>
    <a:masterClrMapping/>
  </p:clrMapOvr>
  <p:transition spd="slow">
    <p:random/>
  </p:transition>
</p:sldLayout>
</file>

<file path=ppt/slideLayouts/slideLayout7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679177109"/>
      </p:ext>
    </p:extLst>
  </p:cSld>
  <p:clrMapOvr>
    <a:masterClrMapping/>
  </p:clrMapOvr>
  <p:transition spd="slow">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20671574"/>
      </p:ext>
    </p:extLst>
  </p:cSld>
  <p:clrMapOvr>
    <a:masterClrMapping/>
  </p:clrMapOvr>
  <p:transition spd="slow">
    <p:random/>
  </p:transition>
</p:sldLayout>
</file>

<file path=ppt/slideLayouts/slideLayout7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962671912"/>
      </p:ext>
    </p:extLst>
  </p:cSld>
  <p:clrMapOvr>
    <a:masterClrMapping/>
  </p:clrMapOvr>
  <p:transition spd="slow">
    <p:random/>
  </p:transition>
</p:sldLayout>
</file>

<file path=ppt/slideLayouts/slideLayout7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254949099"/>
      </p:ext>
    </p:extLst>
  </p:cSld>
  <p:clrMapOvr>
    <a:masterClrMapping/>
  </p:clrMapOvr>
  <p:transition spd="slow">
    <p:random/>
  </p:transition>
</p:sldLayout>
</file>

<file path=ppt/slideLayouts/slideLayout7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922120272"/>
      </p:ext>
    </p:extLst>
  </p:cSld>
  <p:clrMapOvr>
    <a:masterClrMapping/>
  </p:clrMapOvr>
  <p:transition spd="slow">
    <p:random/>
  </p:transition>
</p:sldLayout>
</file>

<file path=ppt/slideLayouts/slideLayout73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783202705"/>
      </p:ext>
    </p:extLst>
  </p:cSld>
  <p:clrMapOvr>
    <a:masterClrMapping/>
  </p:clrMapOvr>
  <p:transition spd="slow">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789727976"/>
      </p:ext>
    </p:extLst>
  </p:cSld>
  <p:clrMapOvr>
    <a:masterClrMapping/>
  </p:clrMapOvr>
  <p:transition spd="slow">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965578042"/>
      </p:ext>
    </p:extLst>
  </p:cSld>
  <p:clrMapOvr>
    <a:masterClrMapping/>
  </p:clrMapOvr>
  <p:transition spd="slow">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925472617"/>
      </p:ext>
    </p:extLst>
  </p:cSld>
  <p:clrMapOvr>
    <a:masterClrMapping/>
  </p:clrMapOvr>
  <p:transition spd="slow">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898684187"/>
      </p:ext>
    </p:extLst>
  </p:cSld>
  <p:clrMapOvr>
    <a:masterClrMapping/>
  </p:clrMapOvr>
  <p:transition spd="slow">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275720804"/>
      </p:ext>
    </p:extLst>
  </p:cSld>
  <p:clrMapOvr>
    <a:masterClrMapping/>
  </p:clrMapOvr>
  <p:transition spd="slow">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237185823"/>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34726"/>
            <a:ext cx="3008313" cy="70788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9313FC52-8A2C-491A-8F73-A9353616FE24}" type="datetimeFigureOut">
              <a:rPr lang="en-US" smtClean="0">
                <a:solidFill>
                  <a:srgbClr val="000000"/>
                </a:solidFill>
              </a:rPr>
              <a:pPr/>
              <a:t>9/6/2025</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fld id="{4878FCFF-3F42-4066-ACAB-C484A2D6F68F}"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61404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212058991"/>
      </p:ext>
    </p:extLst>
  </p:cSld>
  <p:clrMapOvr>
    <a:masterClrMapping/>
  </p:clrMapOvr>
  <p:transition spd="slow">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272789357"/>
      </p:ext>
    </p:extLst>
  </p:cSld>
  <p:clrMapOvr>
    <a:masterClrMapping/>
  </p:clrMapOvr>
  <p:transition spd="slow">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8D80ED-435D-4285-9520-7A60E4A72F57}"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706927032"/>
      </p:ext>
    </p:extLst>
  </p:cSld>
  <p:clrMapOvr>
    <a:masterClrMapping/>
  </p:clrMapOvr>
  <p:transition spd="slow">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A27F5-0D25-4775-BB68-23E86437F031}"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463994205"/>
      </p:ext>
    </p:extLst>
  </p:cSld>
  <p:clrMapOvr>
    <a:masterClrMapping/>
  </p:clrMapOvr>
  <p:transition spd="slow">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8F651-A70E-4070-8A20-A2CEE6E08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845650757"/>
      </p:ext>
    </p:extLst>
  </p:cSld>
  <p:clrMapOvr>
    <a:masterClrMapping/>
  </p:clrMapOvr>
  <p:transition spd="slow">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A7863-4BE0-4390-A254-B449279CEF5D}"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199916515"/>
      </p:ext>
    </p:extLst>
  </p:cSld>
  <p:clrMapOvr>
    <a:masterClrMapping/>
  </p:clrMapOvr>
  <p:transition spd="slow">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2702D-1400-4D46-B1F3-6ACD16365F1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408943454"/>
      </p:ext>
    </p:extLst>
  </p:cSld>
  <p:clrMapOvr>
    <a:masterClrMapping/>
  </p:clrMapOvr>
  <p:transition spd="slow">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A10CE-19D3-480A-A90D-992C4FC303A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480543181"/>
      </p:ext>
    </p:extLst>
  </p:cSld>
  <p:clrMapOvr>
    <a:masterClrMapping/>
  </p:clrMapOvr>
  <p:transition spd="slow">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6C5E3C-8498-4BFE-AF48-9E0A1B7F786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089940013"/>
      </p:ext>
    </p:extLst>
  </p:cSld>
  <p:clrMapOvr>
    <a:masterClrMapping/>
  </p:clrMapOvr>
  <p:transition spd="slow">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A96EC-B63D-4DF7-8DD4-6D7F540019DE}"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385079375"/>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0011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9313FC52-8A2C-491A-8F73-A9353616FE24}" type="datetimeFigureOut">
              <a:rPr lang="en-US" smtClean="0">
                <a:solidFill>
                  <a:srgbClr val="000000"/>
                </a:solidFill>
              </a:rPr>
              <a:pPr/>
              <a:t>9/6/2025</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fld id="{4878FCFF-3F42-4066-ACAB-C484A2D6F68F}"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95220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B9C4E5-64DE-43CB-A660-C26FC97BD16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867173645"/>
      </p:ext>
    </p:extLst>
  </p:cSld>
  <p:clrMapOvr>
    <a:masterClrMapping/>
  </p:clrMapOvr>
  <p:transition spd="slow">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FB878-4D28-4A00-AF1F-61EEB759D4D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358855464"/>
      </p:ext>
    </p:extLst>
  </p:cSld>
  <p:clrMapOvr>
    <a:masterClrMapping/>
  </p:clrMapOvr>
  <p:transition spd="slow">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6D5924-26A0-44A1-96C1-A80D1AEB6DB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80950042"/>
      </p:ext>
    </p:extLst>
  </p:cSld>
  <p:clrMapOvr>
    <a:masterClrMapping/>
  </p:clrMapOvr>
  <p:transition spd="slow">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4F843-0D14-46C2-A1D8-4355325F2819}"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637466817"/>
      </p:ext>
    </p:extLst>
  </p:cSld>
  <p:clrMapOvr>
    <a:masterClrMapping/>
  </p:clrMapOvr>
  <p:transition spd="slow">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F7ACD1-2DF3-4321-A893-69B404ECD5C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174131858"/>
      </p:ext>
    </p:extLst>
  </p:cSld>
  <p:clrMapOvr>
    <a:masterClrMapping/>
  </p:clrMapOvr>
  <p:transition spd="slow">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7D2FD-90D4-492F-997B-979A5D4801CB}"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3867671661"/>
      </p:ext>
    </p:extLst>
  </p:cSld>
  <p:clrMapOvr>
    <a:masterClrMapping/>
  </p:clrMapOvr>
  <p:transition spd="slow">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FF1BC-C1B6-47A9-832B-84E0A9C81452}"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843086566"/>
      </p:ext>
    </p:extLst>
  </p:cSld>
  <p:clrMapOvr>
    <a:masterClrMapping/>
  </p:clrMapOvr>
  <p:transition spd="slow">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CF6618-1450-4D70-BD81-297144989A03}"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4077305096"/>
      </p:ext>
    </p:extLst>
  </p:cSld>
  <p:clrMapOvr>
    <a:masterClrMapping/>
  </p:clrMapOvr>
  <p:transition spd="slow">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561E3-FE9E-461E-981F-6E91500B1AFC}"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182976360"/>
      </p:ext>
    </p:extLst>
  </p:cSld>
  <p:clrMapOvr>
    <a:masterClrMapping/>
  </p:clrMapOvr>
  <p:transition spd="slow">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FBF08-EDA4-476B-9436-76DE8C0AEC56}" type="slidenum">
              <a:rPr lang="vi-VN" altLang="en-US">
                <a:solidFill>
                  <a:srgbClr val="000000"/>
                </a:solidFill>
              </a:rPr>
              <a:pPr>
                <a:defRPr/>
              </a:pPr>
              <a:t>‹#›</a:t>
            </a:fld>
            <a:endParaRPr lang="vi-VN" altLang="en-US">
              <a:solidFill>
                <a:srgbClr val="000000"/>
              </a:solidFill>
            </a:endParaRPr>
          </a:p>
        </p:txBody>
      </p:sp>
    </p:spTree>
    <p:extLst>
      <p:ext uri="{BB962C8B-B14F-4D97-AF65-F5344CB8AC3E}">
        <p14:creationId xmlns:p14="http://schemas.microsoft.com/office/powerpoint/2010/main" val="2222097814"/>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10" Type="http://schemas.openxmlformats.org/officeDocument/2006/relationships/slideLayout" Target="../slideLayouts/slideLayout161.xml"/><Relationship Id="rId19" Type="http://schemas.openxmlformats.org/officeDocument/2006/relationships/theme" Target="../theme/theme10.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18" Type="http://schemas.openxmlformats.org/officeDocument/2006/relationships/slideLayout" Target="../slideLayouts/slideLayout187.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slideLayout" Target="../slideLayouts/slideLayout186.xml"/><Relationship Id="rId2" Type="http://schemas.openxmlformats.org/officeDocument/2006/relationships/slideLayout" Target="../slideLayouts/slideLayout171.xml"/><Relationship Id="rId16" Type="http://schemas.openxmlformats.org/officeDocument/2006/relationships/slideLayout" Target="../slideLayouts/slideLayout185.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10" Type="http://schemas.openxmlformats.org/officeDocument/2006/relationships/slideLayout" Target="../slideLayouts/slideLayout179.xml"/><Relationship Id="rId19" Type="http://schemas.openxmlformats.org/officeDocument/2006/relationships/theme" Target="../theme/theme11.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 Type="http://schemas.openxmlformats.org/officeDocument/2006/relationships/slideLayout" Target="../slideLayouts/slideLayout189.xml"/><Relationship Id="rId16" Type="http://schemas.openxmlformats.org/officeDocument/2006/relationships/slideLayout" Target="../slideLayouts/slideLayout203.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slideLayout" Target="../slideLayouts/slideLayout202.xml"/><Relationship Id="rId10" Type="http://schemas.openxmlformats.org/officeDocument/2006/relationships/slideLayout" Target="../slideLayouts/slideLayout197.xml"/><Relationship Id="rId19" Type="http://schemas.openxmlformats.org/officeDocument/2006/relationships/theme" Target="../theme/theme12.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slideLayout" Target="../slideLayouts/slideLayout218.xml"/><Relationship Id="rId18" Type="http://schemas.openxmlformats.org/officeDocument/2006/relationships/slideLayout" Target="../slideLayouts/slideLayout223.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17" Type="http://schemas.openxmlformats.org/officeDocument/2006/relationships/slideLayout" Target="../slideLayouts/slideLayout222.xml"/><Relationship Id="rId2" Type="http://schemas.openxmlformats.org/officeDocument/2006/relationships/slideLayout" Target="../slideLayouts/slideLayout207.xml"/><Relationship Id="rId16" Type="http://schemas.openxmlformats.org/officeDocument/2006/relationships/slideLayout" Target="../slideLayouts/slideLayout221.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5" Type="http://schemas.openxmlformats.org/officeDocument/2006/relationships/slideLayout" Target="../slideLayouts/slideLayout220.xml"/><Relationship Id="rId10" Type="http://schemas.openxmlformats.org/officeDocument/2006/relationships/slideLayout" Target="../slideLayouts/slideLayout215.xml"/><Relationship Id="rId19" Type="http://schemas.openxmlformats.org/officeDocument/2006/relationships/theme" Target="../theme/theme13.x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slideLayout" Target="../slideLayouts/slideLayout21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slideLayout" Target="../slideLayouts/slideLayout236.xml"/><Relationship Id="rId18" Type="http://schemas.openxmlformats.org/officeDocument/2006/relationships/slideLayout" Target="../slideLayouts/slideLayout24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17" Type="http://schemas.openxmlformats.org/officeDocument/2006/relationships/slideLayout" Target="../slideLayouts/slideLayout240.xml"/><Relationship Id="rId2" Type="http://schemas.openxmlformats.org/officeDocument/2006/relationships/slideLayout" Target="../slideLayouts/slideLayout225.xml"/><Relationship Id="rId16" Type="http://schemas.openxmlformats.org/officeDocument/2006/relationships/slideLayout" Target="../slideLayouts/slideLayout239.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5" Type="http://schemas.openxmlformats.org/officeDocument/2006/relationships/slideLayout" Target="../slideLayouts/slideLayout238.xml"/><Relationship Id="rId10" Type="http://schemas.openxmlformats.org/officeDocument/2006/relationships/slideLayout" Target="../slideLayouts/slideLayout233.xml"/><Relationship Id="rId19" Type="http://schemas.openxmlformats.org/officeDocument/2006/relationships/theme" Target="../theme/theme14.xml"/><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slideLayout" Target="../slideLayouts/slideLayout23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slideLayout" Target="../slideLayouts/slideLayout254.xml"/><Relationship Id="rId18" Type="http://schemas.openxmlformats.org/officeDocument/2006/relationships/slideLayout" Target="../slideLayouts/slideLayout259.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slideLayout" Target="../slideLayouts/slideLayout253.xml"/><Relationship Id="rId17" Type="http://schemas.openxmlformats.org/officeDocument/2006/relationships/slideLayout" Target="../slideLayouts/slideLayout258.xml"/><Relationship Id="rId2" Type="http://schemas.openxmlformats.org/officeDocument/2006/relationships/slideLayout" Target="../slideLayouts/slideLayout243.xml"/><Relationship Id="rId16" Type="http://schemas.openxmlformats.org/officeDocument/2006/relationships/slideLayout" Target="../slideLayouts/slideLayout257.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5" Type="http://schemas.openxmlformats.org/officeDocument/2006/relationships/slideLayout" Target="../slideLayouts/slideLayout256.xml"/><Relationship Id="rId10" Type="http://schemas.openxmlformats.org/officeDocument/2006/relationships/slideLayout" Target="../slideLayouts/slideLayout251.xml"/><Relationship Id="rId19" Type="http://schemas.openxmlformats.org/officeDocument/2006/relationships/theme" Target="../theme/theme15.xm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slideLayout" Target="../slideLayouts/slideLayout2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slideLayout" Target="../slideLayouts/slideLayout272.xml"/><Relationship Id="rId18" Type="http://schemas.openxmlformats.org/officeDocument/2006/relationships/slideLayout" Target="../slideLayouts/slideLayout277.xml"/><Relationship Id="rId3" Type="http://schemas.openxmlformats.org/officeDocument/2006/relationships/slideLayout" Target="../slideLayouts/slideLayout262.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17" Type="http://schemas.openxmlformats.org/officeDocument/2006/relationships/slideLayout" Target="../slideLayouts/slideLayout276.xml"/><Relationship Id="rId2" Type="http://schemas.openxmlformats.org/officeDocument/2006/relationships/slideLayout" Target="../slideLayouts/slideLayout261.xml"/><Relationship Id="rId16" Type="http://schemas.openxmlformats.org/officeDocument/2006/relationships/slideLayout" Target="../slideLayouts/slideLayout275.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5" Type="http://schemas.openxmlformats.org/officeDocument/2006/relationships/slideLayout" Target="../slideLayouts/slideLayout274.xml"/><Relationship Id="rId10" Type="http://schemas.openxmlformats.org/officeDocument/2006/relationships/slideLayout" Target="../slideLayouts/slideLayout269.xml"/><Relationship Id="rId19" Type="http://schemas.openxmlformats.org/officeDocument/2006/relationships/theme" Target="../theme/theme16.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85.xml"/><Relationship Id="rId13" Type="http://schemas.openxmlformats.org/officeDocument/2006/relationships/slideLayout" Target="../slideLayouts/slideLayout290.xml"/><Relationship Id="rId18" Type="http://schemas.openxmlformats.org/officeDocument/2006/relationships/slideLayout" Target="../slideLayouts/slideLayout295.xml"/><Relationship Id="rId3" Type="http://schemas.openxmlformats.org/officeDocument/2006/relationships/slideLayout" Target="../slideLayouts/slideLayout280.xml"/><Relationship Id="rId7" Type="http://schemas.openxmlformats.org/officeDocument/2006/relationships/slideLayout" Target="../slideLayouts/slideLayout284.xml"/><Relationship Id="rId12" Type="http://schemas.openxmlformats.org/officeDocument/2006/relationships/slideLayout" Target="../slideLayouts/slideLayout289.xml"/><Relationship Id="rId17" Type="http://schemas.openxmlformats.org/officeDocument/2006/relationships/slideLayout" Target="../slideLayouts/slideLayout294.xml"/><Relationship Id="rId2" Type="http://schemas.openxmlformats.org/officeDocument/2006/relationships/slideLayout" Target="../slideLayouts/slideLayout279.xml"/><Relationship Id="rId16" Type="http://schemas.openxmlformats.org/officeDocument/2006/relationships/slideLayout" Target="../slideLayouts/slideLayout293.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5" Type="http://schemas.openxmlformats.org/officeDocument/2006/relationships/slideLayout" Target="../slideLayouts/slideLayout282.xml"/><Relationship Id="rId15" Type="http://schemas.openxmlformats.org/officeDocument/2006/relationships/slideLayout" Target="../slideLayouts/slideLayout292.xml"/><Relationship Id="rId10" Type="http://schemas.openxmlformats.org/officeDocument/2006/relationships/slideLayout" Target="../slideLayouts/slideLayout287.xml"/><Relationship Id="rId19" Type="http://schemas.openxmlformats.org/officeDocument/2006/relationships/theme" Target="../theme/theme17.xml"/><Relationship Id="rId4" Type="http://schemas.openxmlformats.org/officeDocument/2006/relationships/slideLayout" Target="../slideLayouts/slideLayout281.xml"/><Relationship Id="rId9" Type="http://schemas.openxmlformats.org/officeDocument/2006/relationships/slideLayout" Target="../slideLayouts/slideLayout286.xml"/><Relationship Id="rId14" Type="http://schemas.openxmlformats.org/officeDocument/2006/relationships/slideLayout" Target="../slideLayouts/slideLayout29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03.xml"/><Relationship Id="rId13" Type="http://schemas.openxmlformats.org/officeDocument/2006/relationships/slideLayout" Target="../slideLayouts/slideLayout308.xml"/><Relationship Id="rId18" Type="http://schemas.openxmlformats.org/officeDocument/2006/relationships/slideLayout" Target="../slideLayouts/slideLayout313.xml"/><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slideLayout" Target="../slideLayouts/slideLayout307.xml"/><Relationship Id="rId17" Type="http://schemas.openxmlformats.org/officeDocument/2006/relationships/slideLayout" Target="../slideLayouts/slideLayout312.xml"/><Relationship Id="rId2" Type="http://schemas.openxmlformats.org/officeDocument/2006/relationships/slideLayout" Target="../slideLayouts/slideLayout297.xml"/><Relationship Id="rId16" Type="http://schemas.openxmlformats.org/officeDocument/2006/relationships/slideLayout" Target="../slideLayouts/slideLayout311.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slideLayout" Target="../slideLayouts/slideLayout306.xml"/><Relationship Id="rId5" Type="http://schemas.openxmlformats.org/officeDocument/2006/relationships/slideLayout" Target="../slideLayouts/slideLayout300.xml"/><Relationship Id="rId15" Type="http://schemas.openxmlformats.org/officeDocument/2006/relationships/slideLayout" Target="../slideLayouts/slideLayout310.xml"/><Relationship Id="rId10" Type="http://schemas.openxmlformats.org/officeDocument/2006/relationships/slideLayout" Target="../slideLayouts/slideLayout305.xml"/><Relationship Id="rId19" Type="http://schemas.openxmlformats.org/officeDocument/2006/relationships/theme" Target="../theme/theme18.xml"/><Relationship Id="rId4" Type="http://schemas.openxmlformats.org/officeDocument/2006/relationships/slideLayout" Target="../slideLayouts/slideLayout299.xml"/><Relationship Id="rId9" Type="http://schemas.openxmlformats.org/officeDocument/2006/relationships/slideLayout" Target="../slideLayouts/slideLayout304.xml"/><Relationship Id="rId14" Type="http://schemas.openxmlformats.org/officeDocument/2006/relationships/slideLayout" Target="../slideLayouts/slideLayout30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21.xml"/><Relationship Id="rId13" Type="http://schemas.openxmlformats.org/officeDocument/2006/relationships/slideLayout" Target="../slideLayouts/slideLayout326.xml"/><Relationship Id="rId18" Type="http://schemas.openxmlformats.org/officeDocument/2006/relationships/slideLayout" Target="../slideLayouts/slideLayout331.xml"/><Relationship Id="rId3" Type="http://schemas.openxmlformats.org/officeDocument/2006/relationships/slideLayout" Target="../slideLayouts/slideLayout316.xml"/><Relationship Id="rId7" Type="http://schemas.openxmlformats.org/officeDocument/2006/relationships/slideLayout" Target="../slideLayouts/slideLayout320.xml"/><Relationship Id="rId12" Type="http://schemas.openxmlformats.org/officeDocument/2006/relationships/slideLayout" Target="../slideLayouts/slideLayout325.xml"/><Relationship Id="rId17" Type="http://schemas.openxmlformats.org/officeDocument/2006/relationships/slideLayout" Target="../slideLayouts/slideLayout330.xml"/><Relationship Id="rId2" Type="http://schemas.openxmlformats.org/officeDocument/2006/relationships/slideLayout" Target="../slideLayouts/slideLayout315.xml"/><Relationship Id="rId16" Type="http://schemas.openxmlformats.org/officeDocument/2006/relationships/slideLayout" Target="../slideLayouts/slideLayout329.xml"/><Relationship Id="rId1" Type="http://schemas.openxmlformats.org/officeDocument/2006/relationships/slideLayout" Target="../slideLayouts/slideLayout314.xml"/><Relationship Id="rId6" Type="http://schemas.openxmlformats.org/officeDocument/2006/relationships/slideLayout" Target="../slideLayouts/slideLayout319.xml"/><Relationship Id="rId11" Type="http://schemas.openxmlformats.org/officeDocument/2006/relationships/slideLayout" Target="../slideLayouts/slideLayout324.xml"/><Relationship Id="rId5" Type="http://schemas.openxmlformats.org/officeDocument/2006/relationships/slideLayout" Target="../slideLayouts/slideLayout318.xml"/><Relationship Id="rId15" Type="http://schemas.openxmlformats.org/officeDocument/2006/relationships/slideLayout" Target="../slideLayouts/slideLayout328.xml"/><Relationship Id="rId10" Type="http://schemas.openxmlformats.org/officeDocument/2006/relationships/slideLayout" Target="../slideLayouts/slideLayout323.xml"/><Relationship Id="rId19" Type="http://schemas.openxmlformats.org/officeDocument/2006/relationships/theme" Target="../theme/theme19.xml"/><Relationship Id="rId4" Type="http://schemas.openxmlformats.org/officeDocument/2006/relationships/slideLayout" Target="../slideLayouts/slideLayout317.xml"/><Relationship Id="rId9" Type="http://schemas.openxmlformats.org/officeDocument/2006/relationships/slideLayout" Target="../slideLayouts/slideLayout322.xml"/><Relationship Id="rId14" Type="http://schemas.openxmlformats.org/officeDocument/2006/relationships/slideLayout" Target="../slideLayouts/slideLayout3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39.xml"/><Relationship Id="rId13" Type="http://schemas.openxmlformats.org/officeDocument/2006/relationships/slideLayout" Target="../slideLayouts/slideLayout344.xml"/><Relationship Id="rId18" Type="http://schemas.openxmlformats.org/officeDocument/2006/relationships/slideLayout" Target="../slideLayouts/slideLayout349.xml"/><Relationship Id="rId3" Type="http://schemas.openxmlformats.org/officeDocument/2006/relationships/slideLayout" Target="../slideLayouts/slideLayout334.xml"/><Relationship Id="rId7" Type="http://schemas.openxmlformats.org/officeDocument/2006/relationships/slideLayout" Target="../slideLayouts/slideLayout338.xml"/><Relationship Id="rId12" Type="http://schemas.openxmlformats.org/officeDocument/2006/relationships/slideLayout" Target="../slideLayouts/slideLayout343.xml"/><Relationship Id="rId17" Type="http://schemas.openxmlformats.org/officeDocument/2006/relationships/slideLayout" Target="../slideLayouts/slideLayout348.xml"/><Relationship Id="rId2" Type="http://schemas.openxmlformats.org/officeDocument/2006/relationships/slideLayout" Target="../slideLayouts/slideLayout333.xml"/><Relationship Id="rId16" Type="http://schemas.openxmlformats.org/officeDocument/2006/relationships/slideLayout" Target="../slideLayouts/slideLayout347.xml"/><Relationship Id="rId1" Type="http://schemas.openxmlformats.org/officeDocument/2006/relationships/slideLayout" Target="../slideLayouts/slideLayout332.xml"/><Relationship Id="rId6" Type="http://schemas.openxmlformats.org/officeDocument/2006/relationships/slideLayout" Target="../slideLayouts/slideLayout337.xml"/><Relationship Id="rId11" Type="http://schemas.openxmlformats.org/officeDocument/2006/relationships/slideLayout" Target="../slideLayouts/slideLayout342.xml"/><Relationship Id="rId5" Type="http://schemas.openxmlformats.org/officeDocument/2006/relationships/slideLayout" Target="../slideLayouts/slideLayout336.xml"/><Relationship Id="rId15" Type="http://schemas.openxmlformats.org/officeDocument/2006/relationships/slideLayout" Target="../slideLayouts/slideLayout346.xml"/><Relationship Id="rId10" Type="http://schemas.openxmlformats.org/officeDocument/2006/relationships/slideLayout" Target="../slideLayouts/slideLayout341.xml"/><Relationship Id="rId19" Type="http://schemas.openxmlformats.org/officeDocument/2006/relationships/theme" Target="../theme/theme20.xml"/><Relationship Id="rId4" Type="http://schemas.openxmlformats.org/officeDocument/2006/relationships/slideLayout" Target="../slideLayouts/slideLayout335.xml"/><Relationship Id="rId9" Type="http://schemas.openxmlformats.org/officeDocument/2006/relationships/slideLayout" Target="../slideLayouts/slideLayout340.xml"/><Relationship Id="rId14" Type="http://schemas.openxmlformats.org/officeDocument/2006/relationships/slideLayout" Target="../slideLayouts/slideLayout345.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57.xml"/><Relationship Id="rId13" Type="http://schemas.openxmlformats.org/officeDocument/2006/relationships/slideLayout" Target="../slideLayouts/slideLayout362.xml"/><Relationship Id="rId18" Type="http://schemas.openxmlformats.org/officeDocument/2006/relationships/slideLayout" Target="../slideLayouts/slideLayout367.xml"/><Relationship Id="rId3" Type="http://schemas.openxmlformats.org/officeDocument/2006/relationships/slideLayout" Target="../slideLayouts/slideLayout352.xml"/><Relationship Id="rId7" Type="http://schemas.openxmlformats.org/officeDocument/2006/relationships/slideLayout" Target="../slideLayouts/slideLayout356.xml"/><Relationship Id="rId12" Type="http://schemas.openxmlformats.org/officeDocument/2006/relationships/slideLayout" Target="../slideLayouts/slideLayout361.xml"/><Relationship Id="rId17" Type="http://schemas.openxmlformats.org/officeDocument/2006/relationships/slideLayout" Target="../slideLayouts/slideLayout366.xml"/><Relationship Id="rId2" Type="http://schemas.openxmlformats.org/officeDocument/2006/relationships/slideLayout" Target="../slideLayouts/slideLayout351.xml"/><Relationship Id="rId16" Type="http://schemas.openxmlformats.org/officeDocument/2006/relationships/slideLayout" Target="../slideLayouts/slideLayout365.xml"/><Relationship Id="rId1" Type="http://schemas.openxmlformats.org/officeDocument/2006/relationships/slideLayout" Target="../slideLayouts/slideLayout350.xml"/><Relationship Id="rId6" Type="http://schemas.openxmlformats.org/officeDocument/2006/relationships/slideLayout" Target="../slideLayouts/slideLayout355.xml"/><Relationship Id="rId11" Type="http://schemas.openxmlformats.org/officeDocument/2006/relationships/slideLayout" Target="../slideLayouts/slideLayout360.xml"/><Relationship Id="rId5" Type="http://schemas.openxmlformats.org/officeDocument/2006/relationships/slideLayout" Target="../slideLayouts/slideLayout354.xml"/><Relationship Id="rId15" Type="http://schemas.openxmlformats.org/officeDocument/2006/relationships/slideLayout" Target="../slideLayouts/slideLayout364.xml"/><Relationship Id="rId10" Type="http://schemas.openxmlformats.org/officeDocument/2006/relationships/slideLayout" Target="../slideLayouts/slideLayout359.xml"/><Relationship Id="rId19" Type="http://schemas.openxmlformats.org/officeDocument/2006/relationships/theme" Target="../theme/theme21.xml"/><Relationship Id="rId4" Type="http://schemas.openxmlformats.org/officeDocument/2006/relationships/slideLayout" Target="../slideLayouts/slideLayout353.xml"/><Relationship Id="rId9" Type="http://schemas.openxmlformats.org/officeDocument/2006/relationships/slideLayout" Target="../slideLayouts/slideLayout358.xml"/><Relationship Id="rId14" Type="http://schemas.openxmlformats.org/officeDocument/2006/relationships/slideLayout" Target="../slideLayouts/slideLayout36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75.xml"/><Relationship Id="rId13" Type="http://schemas.openxmlformats.org/officeDocument/2006/relationships/slideLayout" Target="../slideLayouts/slideLayout380.xml"/><Relationship Id="rId18" Type="http://schemas.openxmlformats.org/officeDocument/2006/relationships/slideLayout" Target="../slideLayouts/slideLayout385.xml"/><Relationship Id="rId3" Type="http://schemas.openxmlformats.org/officeDocument/2006/relationships/slideLayout" Target="../slideLayouts/slideLayout370.xml"/><Relationship Id="rId7" Type="http://schemas.openxmlformats.org/officeDocument/2006/relationships/slideLayout" Target="../slideLayouts/slideLayout374.xml"/><Relationship Id="rId12" Type="http://schemas.openxmlformats.org/officeDocument/2006/relationships/slideLayout" Target="../slideLayouts/slideLayout379.xml"/><Relationship Id="rId17" Type="http://schemas.openxmlformats.org/officeDocument/2006/relationships/slideLayout" Target="../slideLayouts/slideLayout384.xml"/><Relationship Id="rId2" Type="http://schemas.openxmlformats.org/officeDocument/2006/relationships/slideLayout" Target="../slideLayouts/slideLayout369.xml"/><Relationship Id="rId16" Type="http://schemas.openxmlformats.org/officeDocument/2006/relationships/slideLayout" Target="../slideLayouts/slideLayout383.xml"/><Relationship Id="rId1" Type="http://schemas.openxmlformats.org/officeDocument/2006/relationships/slideLayout" Target="../slideLayouts/slideLayout368.xml"/><Relationship Id="rId6" Type="http://schemas.openxmlformats.org/officeDocument/2006/relationships/slideLayout" Target="../slideLayouts/slideLayout373.xml"/><Relationship Id="rId11" Type="http://schemas.openxmlformats.org/officeDocument/2006/relationships/slideLayout" Target="../slideLayouts/slideLayout378.xml"/><Relationship Id="rId5" Type="http://schemas.openxmlformats.org/officeDocument/2006/relationships/slideLayout" Target="../slideLayouts/slideLayout372.xml"/><Relationship Id="rId15" Type="http://schemas.openxmlformats.org/officeDocument/2006/relationships/slideLayout" Target="../slideLayouts/slideLayout382.xml"/><Relationship Id="rId10" Type="http://schemas.openxmlformats.org/officeDocument/2006/relationships/slideLayout" Target="../slideLayouts/slideLayout377.xml"/><Relationship Id="rId19" Type="http://schemas.openxmlformats.org/officeDocument/2006/relationships/theme" Target="../theme/theme22.xml"/><Relationship Id="rId4" Type="http://schemas.openxmlformats.org/officeDocument/2006/relationships/slideLayout" Target="../slideLayouts/slideLayout371.xml"/><Relationship Id="rId9" Type="http://schemas.openxmlformats.org/officeDocument/2006/relationships/slideLayout" Target="../slideLayouts/slideLayout376.xml"/><Relationship Id="rId14" Type="http://schemas.openxmlformats.org/officeDocument/2006/relationships/slideLayout" Target="../slideLayouts/slideLayout38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slideLayout" Target="../slideLayouts/slideLayout398.xml"/><Relationship Id="rId18" Type="http://schemas.openxmlformats.org/officeDocument/2006/relationships/slideLayout" Target="../slideLayouts/slideLayout40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slideLayout" Target="../slideLayouts/slideLayout397.xml"/><Relationship Id="rId17" Type="http://schemas.openxmlformats.org/officeDocument/2006/relationships/slideLayout" Target="../slideLayouts/slideLayout402.xml"/><Relationship Id="rId2" Type="http://schemas.openxmlformats.org/officeDocument/2006/relationships/slideLayout" Target="../slideLayouts/slideLayout387.xml"/><Relationship Id="rId16" Type="http://schemas.openxmlformats.org/officeDocument/2006/relationships/slideLayout" Target="../slideLayouts/slideLayout401.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5" Type="http://schemas.openxmlformats.org/officeDocument/2006/relationships/slideLayout" Target="../slideLayouts/slideLayout400.xml"/><Relationship Id="rId10" Type="http://schemas.openxmlformats.org/officeDocument/2006/relationships/slideLayout" Target="../slideLayouts/slideLayout395.xml"/><Relationship Id="rId19" Type="http://schemas.openxmlformats.org/officeDocument/2006/relationships/theme" Target="../theme/theme23.xml"/><Relationship Id="rId4" Type="http://schemas.openxmlformats.org/officeDocument/2006/relationships/slideLayout" Target="../slideLayouts/slideLayout389.xml"/><Relationship Id="rId9" Type="http://schemas.openxmlformats.org/officeDocument/2006/relationships/slideLayout" Target="../slideLayouts/slideLayout394.xml"/><Relationship Id="rId14" Type="http://schemas.openxmlformats.org/officeDocument/2006/relationships/slideLayout" Target="../slideLayouts/slideLayout399.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411.xml"/><Relationship Id="rId13" Type="http://schemas.openxmlformats.org/officeDocument/2006/relationships/slideLayout" Target="../slideLayouts/slideLayout416.xml"/><Relationship Id="rId18" Type="http://schemas.openxmlformats.org/officeDocument/2006/relationships/slideLayout" Target="../slideLayouts/slideLayout421.xml"/><Relationship Id="rId3" Type="http://schemas.openxmlformats.org/officeDocument/2006/relationships/slideLayout" Target="../slideLayouts/slideLayout406.xml"/><Relationship Id="rId7" Type="http://schemas.openxmlformats.org/officeDocument/2006/relationships/slideLayout" Target="../slideLayouts/slideLayout410.xml"/><Relationship Id="rId12" Type="http://schemas.openxmlformats.org/officeDocument/2006/relationships/slideLayout" Target="../slideLayouts/slideLayout415.xml"/><Relationship Id="rId17" Type="http://schemas.openxmlformats.org/officeDocument/2006/relationships/slideLayout" Target="../slideLayouts/slideLayout420.xml"/><Relationship Id="rId2" Type="http://schemas.openxmlformats.org/officeDocument/2006/relationships/slideLayout" Target="../slideLayouts/slideLayout405.xml"/><Relationship Id="rId16" Type="http://schemas.openxmlformats.org/officeDocument/2006/relationships/slideLayout" Target="../slideLayouts/slideLayout419.xml"/><Relationship Id="rId1" Type="http://schemas.openxmlformats.org/officeDocument/2006/relationships/slideLayout" Target="../slideLayouts/slideLayout404.xml"/><Relationship Id="rId6" Type="http://schemas.openxmlformats.org/officeDocument/2006/relationships/slideLayout" Target="../slideLayouts/slideLayout409.xml"/><Relationship Id="rId11" Type="http://schemas.openxmlformats.org/officeDocument/2006/relationships/slideLayout" Target="../slideLayouts/slideLayout414.xml"/><Relationship Id="rId5" Type="http://schemas.openxmlformats.org/officeDocument/2006/relationships/slideLayout" Target="../slideLayouts/slideLayout408.xml"/><Relationship Id="rId15" Type="http://schemas.openxmlformats.org/officeDocument/2006/relationships/slideLayout" Target="../slideLayouts/slideLayout418.xml"/><Relationship Id="rId10" Type="http://schemas.openxmlformats.org/officeDocument/2006/relationships/slideLayout" Target="../slideLayouts/slideLayout413.xml"/><Relationship Id="rId19" Type="http://schemas.openxmlformats.org/officeDocument/2006/relationships/theme" Target="../theme/theme24.xml"/><Relationship Id="rId4" Type="http://schemas.openxmlformats.org/officeDocument/2006/relationships/slideLayout" Target="../slideLayouts/slideLayout407.xml"/><Relationship Id="rId9" Type="http://schemas.openxmlformats.org/officeDocument/2006/relationships/slideLayout" Target="../slideLayouts/slideLayout412.xml"/><Relationship Id="rId14" Type="http://schemas.openxmlformats.org/officeDocument/2006/relationships/slideLayout" Target="../slideLayouts/slideLayout417.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429.xml"/><Relationship Id="rId13" Type="http://schemas.openxmlformats.org/officeDocument/2006/relationships/slideLayout" Target="../slideLayouts/slideLayout434.xml"/><Relationship Id="rId18" Type="http://schemas.openxmlformats.org/officeDocument/2006/relationships/slideLayout" Target="../slideLayouts/slideLayout439.xml"/><Relationship Id="rId3" Type="http://schemas.openxmlformats.org/officeDocument/2006/relationships/slideLayout" Target="../slideLayouts/slideLayout424.xml"/><Relationship Id="rId7" Type="http://schemas.openxmlformats.org/officeDocument/2006/relationships/slideLayout" Target="../slideLayouts/slideLayout428.xml"/><Relationship Id="rId12" Type="http://schemas.openxmlformats.org/officeDocument/2006/relationships/slideLayout" Target="../slideLayouts/slideLayout433.xml"/><Relationship Id="rId17" Type="http://schemas.openxmlformats.org/officeDocument/2006/relationships/slideLayout" Target="../slideLayouts/slideLayout438.xml"/><Relationship Id="rId2" Type="http://schemas.openxmlformats.org/officeDocument/2006/relationships/slideLayout" Target="../slideLayouts/slideLayout423.xml"/><Relationship Id="rId16" Type="http://schemas.openxmlformats.org/officeDocument/2006/relationships/slideLayout" Target="../slideLayouts/slideLayout437.xml"/><Relationship Id="rId1" Type="http://schemas.openxmlformats.org/officeDocument/2006/relationships/slideLayout" Target="../slideLayouts/slideLayout422.xml"/><Relationship Id="rId6" Type="http://schemas.openxmlformats.org/officeDocument/2006/relationships/slideLayout" Target="../slideLayouts/slideLayout427.xml"/><Relationship Id="rId11" Type="http://schemas.openxmlformats.org/officeDocument/2006/relationships/slideLayout" Target="../slideLayouts/slideLayout432.xml"/><Relationship Id="rId5" Type="http://schemas.openxmlformats.org/officeDocument/2006/relationships/slideLayout" Target="../slideLayouts/slideLayout426.xml"/><Relationship Id="rId15" Type="http://schemas.openxmlformats.org/officeDocument/2006/relationships/slideLayout" Target="../slideLayouts/slideLayout436.xml"/><Relationship Id="rId10" Type="http://schemas.openxmlformats.org/officeDocument/2006/relationships/slideLayout" Target="../slideLayouts/slideLayout431.xml"/><Relationship Id="rId19" Type="http://schemas.openxmlformats.org/officeDocument/2006/relationships/theme" Target="../theme/theme25.xml"/><Relationship Id="rId4" Type="http://schemas.openxmlformats.org/officeDocument/2006/relationships/slideLayout" Target="../slideLayouts/slideLayout425.xml"/><Relationship Id="rId9" Type="http://schemas.openxmlformats.org/officeDocument/2006/relationships/slideLayout" Target="../slideLayouts/slideLayout430.xml"/><Relationship Id="rId14" Type="http://schemas.openxmlformats.org/officeDocument/2006/relationships/slideLayout" Target="../slideLayouts/slideLayout43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447.xml"/><Relationship Id="rId13" Type="http://schemas.openxmlformats.org/officeDocument/2006/relationships/slideLayout" Target="../slideLayouts/slideLayout452.xml"/><Relationship Id="rId18" Type="http://schemas.openxmlformats.org/officeDocument/2006/relationships/slideLayout" Target="../slideLayouts/slideLayout457.xml"/><Relationship Id="rId3" Type="http://schemas.openxmlformats.org/officeDocument/2006/relationships/slideLayout" Target="../slideLayouts/slideLayout442.xml"/><Relationship Id="rId7" Type="http://schemas.openxmlformats.org/officeDocument/2006/relationships/slideLayout" Target="../slideLayouts/slideLayout446.xml"/><Relationship Id="rId12" Type="http://schemas.openxmlformats.org/officeDocument/2006/relationships/slideLayout" Target="../slideLayouts/slideLayout451.xml"/><Relationship Id="rId17" Type="http://schemas.openxmlformats.org/officeDocument/2006/relationships/slideLayout" Target="../slideLayouts/slideLayout456.xml"/><Relationship Id="rId2" Type="http://schemas.openxmlformats.org/officeDocument/2006/relationships/slideLayout" Target="../slideLayouts/slideLayout441.xml"/><Relationship Id="rId16" Type="http://schemas.openxmlformats.org/officeDocument/2006/relationships/slideLayout" Target="../slideLayouts/slideLayout455.xml"/><Relationship Id="rId1" Type="http://schemas.openxmlformats.org/officeDocument/2006/relationships/slideLayout" Target="../slideLayouts/slideLayout440.xml"/><Relationship Id="rId6" Type="http://schemas.openxmlformats.org/officeDocument/2006/relationships/slideLayout" Target="../slideLayouts/slideLayout445.xml"/><Relationship Id="rId11" Type="http://schemas.openxmlformats.org/officeDocument/2006/relationships/slideLayout" Target="../slideLayouts/slideLayout450.xml"/><Relationship Id="rId5" Type="http://schemas.openxmlformats.org/officeDocument/2006/relationships/slideLayout" Target="../slideLayouts/slideLayout444.xml"/><Relationship Id="rId15" Type="http://schemas.openxmlformats.org/officeDocument/2006/relationships/slideLayout" Target="../slideLayouts/slideLayout454.xml"/><Relationship Id="rId10" Type="http://schemas.openxmlformats.org/officeDocument/2006/relationships/slideLayout" Target="../slideLayouts/slideLayout449.xml"/><Relationship Id="rId19" Type="http://schemas.openxmlformats.org/officeDocument/2006/relationships/theme" Target="../theme/theme26.xml"/><Relationship Id="rId4" Type="http://schemas.openxmlformats.org/officeDocument/2006/relationships/slideLayout" Target="../slideLayouts/slideLayout443.xml"/><Relationship Id="rId9" Type="http://schemas.openxmlformats.org/officeDocument/2006/relationships/slideLayout" Target="../slideLayouts/slideLayout448.xml"/><Relationship Id="rId14" Type="http://schemas.openxmlformats.org/officeDocument/2006/relationships/slideLayout" Target="../slideLayouts/slideLayout453.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465.xml"/><Relationship Id="rId13" Type="http://schemas.openxmlformats.org/officeDocument/2006/relationships/slideLayout" Target="../slideLayouts/slideLayout470.xml"/><Relationship Id="rId18" Type="http://schemas.openxmlformats.org/officeDocument/2006/relationships/slideLayout" Target="../slideLayouts/slideLayout475.xml"/><Relationship Id="rId3" Type="http://schemas.openxmlformats.org/officeDocument/2006/relationships/slideLayout" Target="../slideLayouts/slideLayout460.xml"/><Relationship Id="rId7" Type="http://schemas.openxmlformats.org/officeDocument/2006/relationships/slideLayout" Target="../slideLayouts/slideLayout464.xml"/><Relationship Id="rId12" Type="http://schemas.openxmlformats.org/officeDocument/2006/relationships/slideLayout" Target="../slideLayouts/slideLayout469.xml"/><Relationship Id="rId17" Type="http://schemas.openxmlformats.org/officeDocument/2006/relationships/slideLayout" Target="../slideLayouts/slideLayout474.xml"/><Relationship Id="rId2" Type="http://schemas.openxmlformats.org/officeDocument/2006/relationships/slideLayout" Target="../slideLayouts/slideLayout459.xml"/><Relationship Id="rId16" Type="http://schemas.openxmlformats.org/officeDocument/2006/relationships/slideLayout" Target="../slideLayouts/slideLayout473.xml"/><Relationship Id="rId1" Type="http://schemas.openxmlformats.org/officeDocument/2006/relationships/slideLayout" Target="../slideLayouts/slideLayout458.xml"/><Relationship Id="rId6" Type="http://schemas.openxmlformats.org/officeDocument/2006/relationships/slideLayout" Target="../slideLayouts/slideLayout463.xml"/><Relationship Id="rId11" Type="http://schemas.openxmlformats.org/officeDocument/2006/relationships/slideLayout" Target="../slideLayouts/slideLayout468.xml"/><Relationship Id="rId5" Type="http://schemas.openxmlformats.org/officeDocument/2006/relationships/slideLayout" Target="../slideLayouts/slideLayout462.xml"/><Relationship Id="rId15" Type="http://schemas.openxmlformats.org/officeDocument/2006/relationships/slideLayout" Target="../slideLayouts/slideLayout472.xml"/><Relationship Id="rId10" Type="http://schemas.openxmlformats.org/officeDocument/2006/relationships/slideLayout" Target="../slideLayouts/slideLayout467.xml"/><Relationship Id="rId19" Type="http://schemas.openxmlformats.org/officeDocument/2006/relationships/theme" Target="../theme/theme27.xml"/><Relationship Id="rId4" Type="http://schemas.openxmlformats.org/officeDocument/2006/relationships/slideLayout" Target="../slideLayouts/slideLayout461.xml"/><Relationship Id="rId9" Type="http://schemas.openxmlformats.org/officeDocument/2006/relationships/slideLayout" Target="../slideLayouts/slideLayout466.xml"/><Relationship Id="rId14" Type="http://schemas.openxmlformats.org/officeDocument/2006/relationships/slideLayout" Target="../slideLayouts/slideLayout471.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483.xml"/><Relationship Id="rId13" Type="http://schemas.openxmlformats.org/officeDocument/2006/relationships/slideLayout" Target="../slideLayouts/slideLayout488.xml"/><Relationship Id="rId18" Type="http://schemas.openxmlformats.org/officeDocument/2006/relationships/slideLayout" Target="../slideLayouts/slideLayout493.xml"/><Relationship Id="rId3" Type="http://schemas.openxmlformats.org/officeDocument/2006/relationships/slideLayout" Target="../slideLayouts/slideLayout478.xml"/><Relationship Id="rId7" Type="http://schemas.openxmlformats.org/officeDocument/2006/relationships/slideLayout" Target="../slideLayouts/slideLayout482.xml"/><Relationship Id="rId12" Type="http://schemas.openxmlformats.org/officeDocument/2006/relationships/slideLayout" Target="../slideLayouts/slideLayout487.xml"/><Relationship Id="rId17" Type="http://schemas.openxmlformats.org/officeDocument/2006/relationships/slideLayout" Target="../slideLayouts/slideLayout492.xml"/><Relationship Id="rId2" Type="http://schemas.openxmlformats.org/officeDocument/2006/relationships/slideLayout" Target="../slideLayouts/slideLayout477.xml"/><Relationship Id="rId16" Type="http://schemas.openxmlformats.org/officeDocument/2006/relationships/slideLayout" Target="../slideLayouts/slideLayout491.xml"/><Relationship Id="rId1" Type="http://schemas.openxmlformats.org/officeDocument/2006/relationships/slideLayout" Target="../slideLayouts/slideLayout476.xml"/><Relationship Id="rId6" Type="http://schemas.openxmlformats.org/officeDocument/2006/relationships/slideLayout" Target="../slideLayouts/slideLayout481.xml"/><Relationship Id="rId11" Type="http://schemas.openxmlformats.org/officeDocument/2006/relationships/slideLayout" Target="../slideLayouts/slideLayout486.xml"/><Relationship Id="rId5" Type="http://schemas.openxmlformats.org/officeDocument/2006/relationships/slideLayout" Target="../slideLayouts/slideLayout480.xml"/><Relationship Id="rId15" Type="http://schemas.openxmlformats.org/officeDocument/2006/relationships/slideLayout" Target="../slideLayouts/slideLayout490.xml"/><Relationship Id="rId10" Type="http://schemas.openxmlformats.org/officeDocument/2006/relationships/slideLayout" Target="../slideLayouts/slideLayout485.xml"/><Relationship Id="rId19" Type="http://schemas.openxmlformats.org/officeDocument/2006/relationships/theme" Target="../theme/theme28.xml"/><Relationship Id="rId4" Type="http://schemas.openxmlformats.org/officeDocument/2006/relationships/slideLayout" Target="../slideLayouts/slideLayout479.xml"/><Relationship Id="rId9" Type="http://schemas.openxmlformats.org/officeDocument/2006/relationships/slideLayout" Target="../slideLayouts/slideLayout484.xml"/><Relationship Id="rId14" Type="http://schemas.openxmlformats.org/officeDocument/2006/relationships/slideLayout" Target="../slideLayouts/slideLayout489.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501.xml"/><Relationship Id="rId13" Type="http://schemas.openxmlformats.org/officeDocument/2006/relationships/slideLayout" Target="../slideLayouts/slideLayout506.xml"/><Relationship Id="rId18" Type="http://schemas.openxmlformats.org/officeDocument/2006/relationships/slideLayout" Target="../slideLayouts/slideLayout511.xml"/><Relationship Id="rId3" Type="http://schemas.openxmlformats.org/officeDocument/2006/relationships/slideLayout" Target="../slideLayouts/slideLayout496.xml"/><Relationship Id="rId7" Type="http://schemas.openxmlformats.org/officeDocument/2006/relationships/slideLayout" Target="../slideLayouts/slideLayout500.xml"/><Relationship Id="rId12" Type="http://schemas.openxmlformats.org/officeDocument/2006/relationships/slideLayout" Target="../slideLayouts/slideLayout505.xml"/><Relationship Id="rId17" Type="http://schemas.openxmlformats.org/officeDocument/2006/relationships/slideLayout" Target="../slideLayouts/slideLayout510.xml"/><Relationship Id="rId2" Type="http://schemas.openxmlformats.org/officeDocument/2006/relationships/slideLayout" Target="../slideLayouts/slideLayout495.xml"/><Relationship Id="rId16" Type="http://schemas.openxmlformats.org/officeDocument/2006/relationships/slideLayout" Target="../slideLayouts/slideLayout509.xml"/><Relationship Id="rId1" Type="http://schemas.openxmlformats.org/officeDocument/2006/relationships/slideLayout" Target="../slideLayouts/slideLayout494.xml"/><Relationship Id="rId6" Type="http://schemas.openxmlformats.org/officeDocument/2006/relationships/slideLayout" Target="../slideLayouts/slideLayout499.xml"/><Relationship Id="rId11" Type="http://schemas.openxmlformats.org/officeDocument/2006/relationships/slideLayout" Target="../slideLayouts/slideLayout504.xml"/><Relationship Id="rId5" Type="http://schemas.openxmlformats.org/officeDocument/2006/relationships/slideLayout" Target="../slideLayouts/slideLayout498.xml"/><Relationship Id="rId15" Type="http://schemas.openxmlformats.org/officeDocument/2006/relationships/slideLayout" Target="../slideLayouts/slideLayout508.xml"/><Relationship Id="rId10" Type="http://schemas.openxmlformats.org/officeDocument/2006/relationships/slideLayout" Target="../slideLayouts/slideLayout503.xml"/><Relationship Id="rId19" Type="http://schemas.openxmlformats.org/officeDocument/2006/relationships/theme" Target="../theme/theme29.xml"/><Relationship Id="rId4" Type="http://schemas.openxmlformats.org/officeDocument/2006/relationships/slideLayout" Target="../slideLayouts/slideLayout497.xml"/><Relationship Id="rId9" Type="http://schemas.openxmlformats.org/officeDocument/2006/relationships/slideLayout" Target="../slideLayouts/slideLayout502.xml"/><Relationship Id="rId14" Type="http://schemas.openxmlformats.org/officeDocument/2006/relationships/slideLayout" Target="../slideLayouts/slideLayout50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519.xml"/><Relationship Id="rId13" Type="http://schemas.openxmlformats.org/officeDocument/2006/relationships/slideLayout" Target="../slideLayouts/slideLayout524.xml"/><Relationship Id="rId18" Type="http://schemas.openxmlformats.org/officeDocument/2006/relationships/slideLayout" Target="../slideLayouts/slideLayout529.xml"/><Relationship Id="rId3" Type="http://schemas.openxmlformats.org/officeDocument/2006/relationships/slideLayout" Target="../slideLayouts/slideLayout514.xml"/><Relationship Id="rId21" Type="http://schemas.openxmlformats.org/officeDocument/2006/relationships/slideLayout" Target="../slideLayouts/slideLayout532.xml"/><Relationship Id="rId7" Type="http://schemas.openxmlformats.org/officeDocument/2006/relationships/slideLayout" Target="../slideLayouts/slideLayout518.xml"/><Relationship Id="rId12" Type="http://schemas.openxmlformats.org/officeDocument/2006/relationships/slideLayout" Target="../slideLayouts/slideLayout523.xml"/><Relationship Id="rId17" Type="http://schemas.openxmlformats.org/officeDocument/2006/relationships/slideLayout" Target="../slideLayouts/slideLayout528.xml"/><Relationship Id="rId2" Type="http://schemas.openxmlformats.org/officeDocument/2006/relationships/slideLayout" Target="../slideLayouts/slideLayout513.xml"/><Relationship Id="rId16" Type="http://schemas.openxmlformats.org/officeDocument/2006/relationships/slideLayout" Target="../slideLayouts/slideLayout527.xml"/><Relationship Id="rId20" Type="http://schemas.openxmlformats.org/officeDocument/2006/relationships/slideLayout" Target="../slideLayouts/slideLayout531.xml"/><Relationship Id="rId1" Type="http://schemas.openxmlformats.org/officeDocument/2006/relationships/slideLayout" Target="../slideLayouts/slideLayout512.xml"/><Relationship Id="rId6" Type="http://schemas.openxmlformats.org/officeDocument/2006/relationships/slideLayout" Target="../slideLayouts/slideLayout517.xml"/><Relationship Id="rId11" Type="http://schemas.openxmlformats.org/officeDocument/2006/relationships/slideLayout" Target="../slideLayouts/slideLayout522.xml"/><Relationship Id="rId5" Type="http://schemas.openxmlformats.org/officeDocument/2006/relationships/slideLayout" Target="../slideLayouts/slideLayout516.xml"/><Relationship Id="rId15" Type="http://schemas.openxmlformats.org/officeDocument/2006/relationships/slideLayout" Target="../slideLayouts/slideLayout526.xml"/><Relationship Id="rId10" Type="http://schemas.openxmlformats.org/officeDocument/2006/relationships/slideLayout" Target="../slideLayouts/slideLayout521.xml"/><Relationship Id="rId19" Type="http://schemas.openxmlformats.org/officeDocument/2006/relationships/slideLayout" Target="../slideLayouts/slideLayout530.xml"/><Relationship Id="rId4" Type="http://schemas.openxmlformats.org/officeDocument/2006/relationships/slideLayout" Target="../slideLayouts/slideLayout515.xml"/><Relationship Id="rId9" Type="http://schemas.openxmlformats.org/officeDocument/2006/relationships/slideLayout" Target="../slideLayouts/slideLayout520.xml"/><Relationship Id="rId14" Type="http://schemas.openxmlformats.org/officeDocument/2006/relationships/slideLayout" Target="../slideLayouts/slideLayout525.xml"/><Relationship Id="rId22"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540.xml"/><Relationship Id="rId13" Type="http://schemas.openxmlformats.org/officeDocument/2006/relationships/slideLayout" Target="../slideLayouts/slideLayout545.xml"/><Relationship Id="rId18" Type="http://schemas.openxmlformats.org/officeDocument/2006/relationships/slideLayout" Target="../slideLayouts/slideLayout550.xml"/><Relationship Id="rId3" Type="http://schemas.openxmlformats.org/officeDocument/2006/relationships/slideLayout" Target="../slideLayouts/slideLayout535.xml"/><Relationship Id="rId21" Type="http://schemas.openxmlformats.org/officeDocument/2006/relationships/slideLayout" Target="../slideLayouts/slideLayout553.xml"/><Relationship Id="rId7" Type="http://schemas.openxmlformats.org/officeDocument/2006/relationships/slideLayout" Target="../slideLayouts/slideLayout539.xml"/><Relationship Id="rId12" Type="http://schemas.openxmlformats.org/officeDocument/2006/relationships/slideLayout" Target="../slideLayouts/slideLayout544.xml"/><Relationship Id="rId17" Type="http://schemas.openxmlformats.org/officeDocument/2006/relationships/slideLayout" Target="../slideLayouts/slideLayout549.xml"/><Relationship Id="rId2" Type="http://schemas.openxmlformats.org/officeDocument/2006/relationships/slideLayout" Target="../slideLayouts/slideLayout534.xml"/><Relationship Id="rId16" Type="http://schemas.openxmlformats.org/officeDocument/2006/relationships/slideLayout" Target="../slideLayouts/slideLayout548.xml"/><Relationship Id="rId20" Type="http://schemas.openxmlformats.org/officeDocument/2006/relationships/slideLayout" Target="../slideLayouts/slideLayout552.xml"/><Relationship Id="rId1" Type="http://schemas.openxmlformats.org/officeDocument/2006/relationships/slideLayout" Target="../slideLayouts/slideLayout533.xml"/><Relationship Id="rId6" Type="http://schemas.openxmlformats.org/officeDocument/2006/relationships/slideLayout" Target="../slideLayouts/slideLayout538.xml"/><Relationship Id="rId11" Type="http://schemas.openxmlformats.org/officeDocument/2006/relationships/slideLayout" Target="../slideLayouts/slideLayout543.xml"/><Relationship Id="rId5" Type="http://schemas.openxmlformats.org/officeDocument/2006/relationships/slideLayout" Target="../slideLayouts/slideLayout537.xml"/><Relationship Id="rId15" Type="http://schemas.openxmlformats.org/officeDocument/2006/relationships/slideLayout" Target="../slideLayouts/slideLayout547.xml"/><Relationship Id="rId10" Type="http://schemas.openxmlformats.org/officeDocument/2006/relationships/slideLayout" Target="../slideLayouts/slideLayout542.xml"/><Relationship Id="rId19" Type="http://schemas.openxmlformats.org/officeDocument/2006/relationships/slideLayout" Target="../slideLayouts/slideLayout551.xml"/><Relationship Id="rId4" Type="http://schemas.openxmlformats.org/officeDocument/2006/relationships/slideLayout" Target="../slideLayouts/slideLayout536.xml"/><Relationship Id="rId9" Type="http://schemas.openxmlformats.org/officeDocument/2006/relationships/slideLayout" Target="../slideLayouts/slideLayout541.xml"/><Relationship Id="rId14" Type="http://schemas.openxmlformats.org/officeDocument/2006/relationships/slideLayout" Target="../slideLayouts/slideLayout546.xml"/><Relationship Id="rId22"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561.xml"/><Relationship Id="rId13" Type="http://schemas.openxmlformats.org/officeDocument/2006/relationships/slideLayout" Target="../slideLayouts/slideLayout566.xml"/><Relationship Id="rId18" Type="http://schemas.openxmlformats.org/officeDocument/2006/relationships/slideLayout" Target="../slideLayouts/slideLayout571.xml"/><Relationship Id="rId3" Type="http://schemas.openxmlformats.org/officeDocument/2006/relationships/slideLayout" Target="../slideLayouts/slideLayout556.xml"/><Relationship Id="rId21" Type="http://schemas.openxmlformats.org/officeDocument/2006/relationships/slideLayout" Target="../slideLayouts/slideLayout574.xml"/><Relationship Id="rId7" Type="http://schemas.openxmlformats.org/officeDocument/2006/relationships/slideLayout" Target="../slideLayouts/slideLayout560.xml"/><Relationship Id="rId12" Type="http://schemas.openxmlformats.org/officeDocument/2006/relationships/slideLayout" Target="../slideLayouts/slideLayout565.xml"/><Relationship Id="rId17" Type="http://schemas.openxmlformats.org/officeDocument/2006/relationships/slideLayout" Target="../slideLayouts/slideLayout570.xml"/><Relationship Id="rId2" Type="http://schemas.openxmlformats.org/officeDocument/2006/relationships/slideLayout" Target="../slideLayouts/slideLayout555.xml"/><Relationship Id="rId16" Type="http://schemas.openxmlformats.org/officeDocument/2006/relationships/slideLayout" Target="../slideLayouts/slideLayout569.xml"/><Relationship Id="rId20" Type="http://schemas.openxmlformats.org/officeDocument/2006/relationships/slideLayout" Target="../slideLayouts/slideLayout573.xml"/><Relationship Id="rId1" Type="http://schemas.openxmlformats.org/officeDocument/2006/relationships/slideLayout" Target="../slideLayouts/slideLayout554.xml"/><Relationship Id="rId6" Type="http://schemas.openxmlformats.org/officeDocument/2006/relationships/slideLayout" Target="../slideLayouts/slideLayout559.xml"/><Relationship Id="rId11" Type="http://schemas.openxmlformats.org/officeDocument/2006/relationships/slideLayout" Target="../slideLayouts/slideLayout564.xml"/><Relationship Id="rId5" Type="http://schemas.openxmlformats.org/officeDocument/2006/relationships/slideLayout" Target="../slideLayouts/slideLayout558.xml"/><Relationship Id="rId15" Type="http://schemas.openxmlformats.org/officeDocument/2006/relationships/slideLayout" Target="../slideLayouts/slideLayout568.xml"/><Relationship Id="rId10" Type="http://schemas.openxmlformats.org/officeDocument/2006/relationships/slideLayout" Target="../slideLayouts/slideLayout563.xml"/><Relationship Id="rId19" Type="http://schemas.openxmlformats.org/officeDocument/2006/relationships/slideLayout" Target="../slideLayouts/slideLayout572.xml"/><Relationship Id="rId4" Type="http://schemas.openxmlformats.org/officeDocument/2006/relationships/slideLayout" Target="../slideLayouts/slideLayout557.xml"/><Relationship Id="rId9" Type="http://schemas.openxmlformats.org/officeDocument/2006/relationships/slideLayout" Target="../slideLayouts/slideLayout562.xml"/><Relationship Id="rId14" Type="http://schemas.openxmlformats.org/officeDocument/2006/relationships/slideLayout" Target="../slideLayouts/slideLayout567.xml"/><Relationship Id="rId22"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582.xml"/><Relationship Id="rId13" Type="http://schemas.openxmlformats.org/officeDocument/2006/relationships/slideLayout" Target="../slideLayouts/slideLayout587.xml"/><Relationship Id="rId18" Type="http://schemas.openxmlformats.org/officeDocument/2006/relationships/slideLayout" Target="../slideLayouts/slideLayout592.xml"/><Relationship Id="rId3" Type="http://schemas.openxmlformats.org/officeDocument/2006/relationships/slideLayout" Target="../slideLayouts/slideLayout577.xml"/><Relationship Id="rId21" Type="http://schemas.openxmlformats.org/officeDocument/2006/relationships/slideLayout" Target="../slideLayouts/slideLayout595.xml"/><Relationship Id="rId7" Type="http://schemas.openxmlformats.org/officeDocument/2006/relationships/slideLayout" Target="../slideLayouts/slideLayout581.xml"/><Relationship Id="rId12" Type="http://schemas.openxmlformats.org/officeDocument/2006/relationships/slideLayout" Target="../slideLayouts/slideLayout586.xml"/><Relationship Id="rId17" Type="http://schemas.openxmlformats.org/officeDocument/2006/relationships/slideLayout" Target="../slideLayouts/slideLayout591.xml"/><Relationship Id="rId2" Type="http://schemas.openxmlformats.org/officeDocument/2006/relationships/slideLayout" Target="../slideLayouts/slideLayout576.xml"/><Relationship Id="rId16" Type="http://schemas.openxmlformats.org/officeDocument/2006/relationships/slideLayout" Target="../slideLayouts/slideLayout590.xml"/><Relationship Id="rId20" Type="http://schemas.openxmlformats.org/officeDocument/2006/relationships/slideLayout" Target="../slideLayouts/slideLayout594.xml"/><Relationship Id="rId1" Type="http://schemas.openxmlformats.org/officeDocument/2006/relationships/slideLayout" Target="../slideLayouts/slideLayout575.xml"/><Relationship Id="rId6" Type="http://schemas.openxmlformats.org/officeDocument/2006/relationships/slideLayout" Target="../slideLayouts/slideLayout580.xml"/><Relationship Id="rId11" Type="http://schemas.openxmlformats.org/officeDocument/2006/relationships/slideLayout" Target="../slideLayouts/slideLayout585.xml"/><Relationship Id="rId5" Type="http://schemas.openxmlformats.org/officeDocument/2006/relationships/slideLayout" Target="../slideLayouts/slideLayout579.xml"/><Relationship Id="rId15" Type="http://schemas.openxmlformats.org/officeDocument/2006/relationships/slideLayout" Target="../slideLayouts/slideLayout589.xml"/><Relationship Id="rId10" Type="http://schemas.openxmlformats.org/officeDocument/2006/relationships/slideLayout" Target="../slideLayouts/slideLayout584.xml"/><Relationship Id="rId19" Type="http://schemas.openxmlformats.org/officeDocument/2006/relationships/slideLayout" Target="../slideLayouts/slideLayout593.xml"/><Relationship Id="rId4" Type="http://schemas.openxmlformats.org/officeDocument/2006/relationships/slideLayout" Target="../slideLayouts/slideLayout578.xml"/><Relationship Id="rId9" Type="http://schemas.openxmlformats.org/officeDocument/2006/relationships/slideLayout" Target="../slideLayouts/slideLayout583.xml"/><Relationship Id="rId14" Type="http://schemas.openxmlformats.org/officeDocument/2006/relationships/slideLayout" Target="../slideLayouts/slideLayout588.xml"/><Relationship Id="rId22"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603.xml"/><Relationship Id="rId13" Type="http://schemas.openxmlformats.org/officeDocument/2006/relationships/slideLayout" Target="../slideLayouts/slideLayout608.xml"/><Relationship Id="rId18" Type="http://schemas.openxmlformats.org/officeDocument/2006/relationships/slideLayout" Target="../slideLayouts/slideLayout613.xml"/><Relationship Id="rId3" Type="http://schemas.openxmlformats.org/officeDocument/2006/relationships/slideLayout" Target="../slideLayouts/slideLayout598.xml"/><Relationship Id="rId21" Type="http://schemas.openxmlformats.org/officeDocument/2006/relationships/slideLayout" Target="../slideLayouts/slideLayout616.xml"/><Relationship Id="rId7" Type="http://schemas.openxmlformats.org/officeDocument/2006/relationships/slideLayout" Target="../slideLayouts/slideLayout602.xml"/><Relationship Id="rId12" Type="http://schemas.openxmlformats.org/officeDocument/2006/relationships/slideLayout" Target="../slideLayouts/slideLayout607.xml"/><Relationship Id="rId17" Type="http://schemas.openxmlformats.org/officeDocument/2006/relationships/slideLayout" Target="../slideLayouts/slideLayout612.xml"/><Relationship Id="rId2" Type="http://schemas.openxmlformats.org/officeDocument/2006/relationships/slideLayout" Target="../slideLayouts/slideLayout597.xml"/><Relationship Id="rId16" Type="http://schemas.openxmlformats.org/officeDocument/2006/relationships/slideLayout" Target="../slideLayouts/slideLayout611.xml"/><Relationship Id="rId20" Type="http://schemas.openxmlformats.org/officeDocument/2006/relationships/slideLayout" Target="../slideLayouts/slideLayout615.xml"/><Relationship Id="rId1" Type="http://schemas.openxmlformats.org/officeDocument/2006/relationships/slideLayout" Target="../slideLayouts/slideLayout596.xml"/><Relationship Id="rId6" Type="http://schemas.openxmlformats.org/officeDocument/2006/relationships/slideLayout" Target="../slideLayouts/slideLayout601.xml"/><Relationship Id="rId11" Type="http://schemas.openxmlformats.org/officeDocument/2006/relationships/slideLayout" Target="../slideLayouts/slideLayout606.xml"/><Relationship Id="rId5" Type="http://schemas.openxmlformats.org/officeDocument/2006/relationships/slideLayout" Target="../slideLayouts/slideLayout600.xml"/><Relationship Id="rId15" Type="http://schemas.openxmlformats.org/officeDocument/2006/relationships/slideLayout" Target="../slideLayouts/slideLayout610.xml"/><Relationship Id="rId10" Type="http://schemas.openxmlformats.org/officeDocument/2006/relationships/slideLayout" Target="../slideLayouts/slideLayout605.xml"/><Relationship Id="rId19" Type="http://schemas.openxmlformats.org/officeDocument/2006/relationships/slideLayout" Target="../slideLayouts/slideLayout614.xml"/><Relationship Id="rId4" Type="http://schemas.openxmlformats.org/officeDocument/2006/relationships/slideLayout" Target="../slideLayouts/slideLayout599.xml"/><Relationship Id="rId9" Type="http://schemas.openxmlformats.org/officeDocument/2006/relationships/slideLayout" Target="../slideLayouts/slideLayout604.xml"/><Relationship Id="rId14" Type="http://schemas.openxmlformats.org/officeDocument/2006/relationships/slideLayout" Target="../slideLayouts/slideLayout609.xml"/><Relationship Id="rId22"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624.xml"/><Relationship Id="rId13" Type="http://schemas.openxmlformats.org/officeDocument/2006/relationships/slideLayout" Target="../slideLayouts/slideLayout629.xml"/><Relationship Id="rId18" Type="http://schemas.openxmlformats.org/officeDocument/2006/relationships/slideLayout" Target="../slideLayouts/slideLayout634.xml"/><Relationship Id="rId3" Type="http://schemas.openxmlformats.org/officeDocument/2006/relationships/slideLayout" Target="../slideLayouts/slideLayout619.xml"/><Relationship Id="rId21" Type="http://schemas.openxmlformats.org/officeDocument/2006/relationships/slideLayout" Target="../slideLayouts/slideLayout637.xml"/><Relationship Id="rId7" Type="http://schemas.openxmlformats.org/officeDocument/2006/relationships/slideLayout" Target="../slideLayouts/slideLayout623.xml"/><Relationship Id="rId12" Type="http://schemas.openxmlformats.org/officeDocument/2006/relationships/slideLayout" Target="../slideLayouts/slideLayout628.xml"/><Relationship Id="rId17" Type="http://schemas.openxmlformats.org/officeDocument/2006/relationships/slideLayout" Target="../slideLayouts/slideLayout633.xml"/><Relationship Id="rId2" Type="http://schemas.openxmlformats.org/officeDocument/2006/relationships/slideLayout" Target="../slideLayouts/slideLayout618.xml"/><Relationship Id="rId16" Type="http://schemas.openxmlformats.org/officeDocument/2006/relationships/slideLayout" Target="../slideLayouts/slideLayout632.xml"/><Relationship Id="rId20" Type="http://schemas.openxmlformats.org/officeDocument/2006/relationships/slideLayout" Target="../slideLayouts/slideLayout636.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5" Type="http://schemas.openxmlformats.org/officeDocument/2006/relationships/slideLayout" Target="../slideLayouts/slideLayout621.xml"/><Relationship Id="rId15" Type="http://schemas.openxmlformats.org/officeDocument/2006/relationships/slideLayout" Target="../slideLayouts/slideLayout631.xml"/><Relationship Id="rId10" Type="http://schemas.openxmlformats.org/officeDocument/2006/relationships/slideLayout" Target="../slideLayouts/slideLayout626.xml"/><Relationship Id="rId19" Type="http://schemas.openxmlformats.org/officeDocument/2006/relationships/slideLayout" Target="../slideLayouts/slideLayout635.xml"/><Relationship Id="rId4" Type="http://schemas.openxmlformats.org/officeDocument/2006/relationships/slideLayout" Target="../slideLayouts/slideLayout620.xml"/><Relationship Id="rId9" Type="http://schemas.openxmlformats.org/officeDocument/2006/relationships/slideLayout" Target="../slideLayouts/slideLayout625.xml"/><Relationship Id="rId14" Type="http://schemas.openxmlformats.org/officeDocument/2006/relationships/slideLayout" Target="../slideLayouts/slideLayout630.xml"/><Relationship Id="rId22"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645.xml"/><Relationship Id="rId13" Type="http://schemas.openxmlformats.org/officeDocument/2006/relationships/slideLayout" Target="../slideLayouts/slideLayout650.xml"/><Relationship Id="rId18" Type="http://schemas.openxmlformats.org/officeDocument/2006/relationships/slideLayout" Target="../slideLayouts/slideLayout655.xml"/><Relationship Id="rId3" Type="http://schemas.openxmlformats.org/officeDocument/2006/relationships/slideLayout" Target="../slideLayouts/slideLayout640.xml"/><Relationship Id="rId21" Type="http://schemas.openxmlformats.org/officeDocument/2006/relationships/slideLayout" Target="../slideLayouts/slideLayout658.xml"/><Relationship Id="rId7" Type="http://schemas.openxmlformats.org/officeDocument/2006/relationships/slideLayout" Target="../slideLayouts/slideLayout644.xml"/><Relationship Id="rId12" Type="http://schemas.openxmlformats.org/officeDocument/2006/relationships/slideLayout" Target="../slideLayouts/slideLayout649.xml"/><Relationship Id="rId17" Type="http://schemas.openxmlformats.org/officeDocument/2006/relationships/slideLayout" Target="../slideLayouts/slideLayout654.xml"/><Relationship Id="rId2" Type="http://schemas.openxmlformats.org/officeDocument/2006/relationships/slideLayout" Target="../slideLayouts/slideLayout639.xml"/><Relationship Id="rId16" Type="http://schemas.openxmlformats.org/officeDocument/2006/relationships/slideLayout" Target="../slideLayouts/slideLayout653.xml"/><Relationship Id="rId20" Type="http://schemas.openxmlformats.org/officeDocument/2006/relationships/slideLayout" Target="../slideLayouts/slideLayout657.xml"/><Relationship Id="rId1" Type="http://schemas.openxmlformats.org/officeDocument/2006/relationships/slideLayout" Target="../slideLayouts/slideLayout638.xml"/><Relationship Id="rId6" Type="http://schemas.openxmlformats.org/officeDocument/2006/relationships/slideLayout" Target="../slideLayouts/slideLayout643.xml"/><Relationship Id="rId11" Type="http://schemas.openxmlformats.org/officeDocument/2006/relationships/slideLayout" Target="../slideLayouts/slideLayout648.xml"/><Relationship Id="rId5" Type="http://schemas.openxmlformats.org/officeDocument/2006/relationships/slideLayout" Target="../slideLayouts/slideLayout642.xml"/><Relationship Id="rId15" Type="http://schemas.openxmlformats.org/officeDocument/2006/relationships/slideLayout" Target="../slideLayouts/slideLayout652.xml"/><Relationship Id="rId10" Type="http://schemas.openxmlformats.org/officeDocument/2006/relationships/slideLayout" Target="../slideLayouts/slideLayout647.xml"/><Relationship Id="rId19" Type="http://schemas.openxmlformats.org/officeDocument/2006/relationships/slideLayout" Target="../slideLayouts/slideLayout656.xml"/><Relationship Id="rId4" Type="http://schemas.openxmlformats.org/officeDocument/2006/relationships/slideLayout" Target="../slideLayouts/slideLayout641.xml"/><Relationship Id="rId9" Type="http://schemas.openxmlformats.org/officeDocument/2006/relationships/slideLayout" Target="../slideLayouts/slideLayout646.xml"/><Relationship Id="rId14" Type="http://schemas.openxmlformats.org/officeDocument/2006/relationships/slideLayout" Target="../slideLayouts/slideLayout651.xml"/><Relationship Id="rId22"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666.xml"/><Relationship Id="rId13" Type="http://schemas.openxmlformats.org/officeDocument/2006/relationships/slideLayout" Target="../slideLayouts/slideLayout671.xml"/><Relationship Id="rId18" Type="http://schemas.openxmlformats.org/officeDocument/2006/relationships/slideLayout" Target="../slideLayouts/slideLayout676.xml"/><Relationship Id="rId3" Type="http://schemas.openxmlformats.org/officeDocument/2006/relationships/slideLayout" Target="../slideLayouts/slideLayout661.xml"/><Relationship Id="rId21" Type="http://schemas.openxmlformats.org/officeDocument/2006/relationships/slideLayout" Target="../slideLayouts/slideLayout679.xml"/><Relationship Id="rId7" Type="http://schemas.openxmlformats.org/officeDocument/2006/relationships/slideLayout" Target="../slideLayouts/slideLayout665.xml"/><Relationship Id="rId12" Type="http://schemas.openxmlformats.org/officeDocument/2006/relationships/slideLayout" Target="../slideLayouts/slideLayout670.xml"/><Relationship Id="rId17" Type="http://schemas.openxmlformats.org/officeDocument/2006/relationships/slideLayout" Target="../slideLayouts/slideLayout675.xml"/><Relationship Id="rId2" Type="http://schemas.openxmlformats.org/officeDocument/2006/relationships/slideLayout" Target="../slideLayouts/slideLayout660.xml"/><Relationship Id="rId16" Type="http://schemas.openxmlformats.org/officeDocument/2006/relationships/slideLayout" Target="../slideLayouts/slideLayout674.xml"/><Relationship Id="rId20" Type="http://schemas.openxmlformats.org/officeDocument/2006/relationships/slideLayout" Target="../slideLayouts/slideLayout678.xml"/><Relationship Id="rId1" Type="http://schemas.openxmlformats.org/officeDocument/2006/relationships/slideLayout" Target="../slideLayouts/slideLayout659.xml"/><Relationship Id="rId6" Type="http://schemas.openxmlformats.org/officeDocument/2006/relationships/slideLayout" Target="../slideLayouts/slideLayout664.xml"/><Relationship Id="rId11" Type="http://schemas.openxmlformats.org/officeDocument/2006/relationships/slideLayout" Target="../slideLayouts/slideLayout669.xml"/><Relationship Id="rId5" Type="http://schemas.openxmlformats.org/officeDocument/2006/relationships/slideLayout" Target="../slideLayouts/slideLayout663.xml"/><Relationship Id="rId15" Type="http://schemas.openxmlformats.org/officeDocument/2006/relationships/slideLayout" Target="../slideLayouts/slideLayout673.xml"/><Relationship Id="rId10" Type="http://schemas.openxmlformats.org/officeDocument/2006/relationships/slideLayout" Target="../slideLayouts/slideLayout668.xml"/><Relationship Id="rId19" Type="http://schemas.openxmlformats.org/officeDocument/2006/relationships/slideLayout" Target="../slideLayouts/slideLayout677.xml"/><Relationship Id="rId4" Type="http://schemas.openxmlformats.org/officeDocument/2006/relationships/slideLayout" Target="../slideLayouts/slideLayout662.xml"/><Relationship Id="rId9" Type="http://schemas.openxmlformats.org/officeDocument/2006/relationships/slideLayout" Target="../slideLayouts/slideLayout667.xml"/><Relationship Id="rId14" Type="http://schemas.openxmlformats.org/officeDocument/2006/relationships/slideLayout" Target="../slideLayouts/slideLayout672.xml"/><Relationship Id="rId22"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687.xml"/><Relationship Id="rId13" Type="http://schemas.openxmlformats.org/officeDocument/2006/relationships/slideLayout" Target="../slideLayouts/slideLayout692.xml"/><Relationship Id="rId18" Type="http://schemas.openxmlformats.org/officeDocument/2006/relationships/slideLayout" Target="../slideLayouts/slideLayout697.xml"/><Relationship Id="rId3" Type="http://schemas.openxmlformats.org/officeDocument/2006/relationships/slideLayout" Target="../slideLayouts/slideLayout682.xml"/><Relationship Id="rId7" Type="http://schemas.openxmlformats.org/officeDocument/2006/relationships/slideLayout" Target="../slideLayouts/slideLayout686.xml"/><Relationship Id="rId12" Type="http://schemas.openxmlformats.org/officeDocument/2006/relationships/slideLayout" Target="../slideLayouts/slideLayout691.xml"/><Relationship Id="rId17" Type="http://schemas.openxmlformats.org/officeDocument/2006/relationships/slideLayout" Target="../slideLayouts/slideLayout696.xml"/><Relationship Id="rId2" Type="http://schemas.openxmlformats.org/officeDocument/2006/relationships/slideLayout" Target="../slideLayouts/slideLayout681.xml"/><Relationship Id="rId16" Type="http://schemas.openxmlformats.org/officeDocument/2006/relationships/slideLayout" Target="../slideLayouts/slideLayout695.xml"/><Relationship Id="rId1" Type="http://schemas.openxmlformats.org/officeDocument/2006/relationships/slideLayout" Target="../slideLayouts/slideLayout680.xml"/><Relationship Id="rId6" Type="http://schemas.openxmlformats.org/officeDocument/2006/relationships/slideLayout" Target="../slideLayouts/slideLayout685.xml"/><Relationship Id="rId11" Type="http://schemas.openxmlformats.org/officeDocument/2006/relationships/slideLayout" Target="../slideLayouts/slideLayout690.xml"/><Relationship Id="rId5" Type="http://schemas.openxmlformats.org/officeDocument/2006/relationships/slideLayout" Target="../slideLayouts/slideLayout684.xml"/><Relationship Id="rId15" Type="http://schemas.openxmlformats.org/officeDocument/2006/relationships/slideLayout" Target="../slideLayouts/slideLayout694.xml"/><Relationship Id="rId10" Type="http://schemas.openxmlformats.org/officeDocument/2006/relationships/slideLayout" Target="../slideLayouts/slideLayout689.xml"/><Relationship Id="rId19" Type="http://schemas.openxmlformats.org/officeDocument/2006/relationships/theme" Target="../theme/theme38.xml"/><Relationship Id="rId4" Type="http://schemas.openxmlformats.org/officeDocument/2006/relationships/slideLayout" Target="../slideLayouts/slideLayout683.xml"/><Relationship Id="rId9" Type="http://schemas.openxmlformats.org/officeDocument/2006/relationships/slideLayout" Target="../slideLayouts/slideLayout688.xml"/><Relationship Id="rId14" Type="http://schemas.openxmlformats.org/officeDocument/2006/relationships/slideLayout" Target="../slideLayouts/slideLayout693.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705.xml"/><Relationship Id="rId13" Type="http://schemas.openxmlformats.org/officeDocument/2006/relationships/slideLayout" Target="../slideLayouts/slideLayout710.xml"/><Relationship Id="rId18" Type="http://schemas.openxmlformats.org/officeDocument/2006/relationships/slideLayout" Target="../slideLayouts/slideLayout715.xml"/><Relationship Id="rId3" Type="http://schemas.openxmlformats.org/officeDocument/2006/relationships/slideLayout" Target="../slideLayouts/slideLayout700.xml"/><Relationship Id="rId7" Type="http://schemas.openxmlformats.org/officeDocument/2006/relationships/slideLayout" Target="../slideLayouts/slideLayout704.xml"/><Relationship Id="rId12" Type="http://schemas.openxmlformats.org/officeDocument/2006/relationships/slideLayout" Target="../slideLayouts/slideLayout709.xml"/><Relationship Id="rId17" Type="http://schemas.openxmlformats.org/officeDocument/2006/relationships/slideLayout" Target="../slideLayouts/slideLayout714.xml"/><Relationship Id="rId2" Type="http://schemas.openxmlformats.org/officeDocument/2006/relationships/slideLayout" Target="../slideLayouts/slideLayout699.xml"/><Relationship Id="rId16" Type="http://schemas.openxmlformats.org/officeDocument/2006/relationships/slideLayout" Target="../slideLayouts/slideLayout713.xml"/><Relationship Id="rId1" Type="http://schemas.openxmlformats.org/officeDocument/2006/relationships/slideLayout" Target="../slideLayouts/slideLayout698.xml"/><Relationship Id="rId6" Type="http://schemas.openxmlformats.org/officeDocument/2006/relationships/slideLayout" Target="../slideLayouts/slideLayout703.xml"/><Relationship Id="rId11" Type="http://schemas.openxmlformats.org/officeDocument/2006/relationships/slideLayout" Target="../slideLayouts/slideLayout708.xml"/><Relationship Id="rId5" Type="http://schemas.openxmlformats.org/officeDocument/2006/relationships/slideLayout" Target="../slideLayouts/slideLayout702.xml"/><Relationship Id="rId15" Type="http://schemas.openxmlformats.org/officeDocument/2006/relationships/slideLayout" Target="../slideLayouts/slideLayout712.xml"/><Relationship Id="rId10" Type="http://schemas.openxmlformats.org/officeDocument/2006/relationships/slideLayout" Target="../slideLayouts/slideLayout707.xml"/><Relationship Id="rId19" Type="http://schemas.openxmlformats.org/officeDocument/2006/relationships/theme" Target="../theme/theme39.xml"/><Relationship Id="rId4" Type="http://schemas.openxmlformats.org/officeDocument/2006/relationships/slideLayout" Target="../slideLayouts/slideLayout701.xml"/><Relationship Id="rId9" Type="http://schemas.openxmlformats.org/officeDocument/2006/relationships/slideLayout" Target="../slideLayouts/slideLayout706.xml"/><Relationship Id="rId14" Type="http://schemas.openxmlformats.org/officeDocument/2006/relationships/slideLayout" Target="../slideLayouts/slideLayout7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theme" Target="../theme/theme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723.xml"/><Relationship Id="rId13" Type="http://schemas.openxmlformats.org/officeDocument/2006/relationships/slideLayout" Target="../slideLayouts/slideLayout728.xml"/><Relationship Id="rId18" Type="http://schemas.openxmlformats.org/officeDocument/2006/relationships/slideLayout" Target="../slideLayouts/slideLayout733.xml"/><Relationship Id="rId3" Type="http://schemas.openxmlformats.org/officeDocument/2006/relationships/slideLayout" Target="../slideLayouts/slideLayout718.xml"/><Relationship Id="rId7" Type="http://schemas.openxmlformats.org/officeDocument/2006/relationships/slideLayout" Target="../slideLayouts/slideLayout722.xml"/><Relationship Id="rId12" Type="http://schemas.openxmlformats.org/officeDocument/2006/relationships/slideLayout" Target="../slideLayouts/slideLayout727.xml"/><Relationship Id="rId17" Type="http://schemas.openxmlformats.org/officeDocument/2006/relationships/slideLayout" Target="../slideLayouts/slideLayout732.xml"/><Relationship Id="rId2" Type="http://schemas.openxmlformats.org/officeDocument/2006/relationships/slideLayout" Target="../slideLayouts/slideLayout717.xml"/><Relationship Id="rId16" Type="http://schemas.openxmlformats.org/officeDocument/2006/relationships/slideLayout" Target="../slideLayouts/slideLayout731.xml"/><Relationship Id="rId1" Type="http://schemas.openxmlformats.org/officeDocument/2006/relationships/slideLayout" Target="../slideLayouts/slideLayout716.xml"/><Relationship Id="rId6" Type="http://schemas.openxmlformats.org/officeDocument/2006/relationships/slideLayout" Target="../slideLayouts/slideLayout721.xml"/><Relationship Id="rId11" Type="http://schemas.openxmlformats.org/officeDocument/2006/relationships/slideLayout" Target="../slideLayouts/slideLayout726.xml"/><Relationship Id="rId5" Type="http://schemas.openxmlformats.org/officeDocument/2006/relationships/slideLayout" Target="../slideLayouts/slideLayout720.xml"/><Relationship Id="rId15" Type="http://schemas.openxmlformats.org/officeDocument/2006/relationships/slideLayout" Target="../slideLayouts/slideLayout730.xml"/><Relationship Id="rId10" Type="http://schemas.openxmlformats.org/officeDocument/2006/relationships/slideLayout" Target="../slideLayouts/slideLayout725.xml"/><Relationship Id="rId19" Type="http://schemas.openxmlformats.org/officeDocument/2006/relationships/theme" Target="../theme/theme40.xml"/><Relationship Id="rId4" Type="http://schemas.openxmlformats.org/officeDocument/2006/relationships/slideLayout" Target="../slideLayouts/slideLayout719.xml"/><Relationship Id="rId9" Type="http://schemas.openxmlformats.org/officeDocument/2006/relationships/slideLayout" Target="../slideLayouts/slideLayout724.xml"/><Relationship Id="rId14" Type="http://schemas.openxmlformats.org/officeDocument/2006/relationships/slideLayout" Target="../slideLayouts/slideLayout7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theme" Target="../theme/theme5.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theme" Target="../theme/theme6.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19" Type="http://schemas.openxmlformats.org/officeDocument/2006/relationships/theme" Target="../theme/theme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19" Type="http://schemas.openxmlformats.org/officeDocument/2006/relationships/theme" Target="../theme/theme8.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19" Type="http://schemas.openxmlformats.org/officeDocument/2006/relationships/theme" Target="../theme/theme9.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descr="图片9"/>
          <p:cNvSpPr>
            <a:spLocks noChangeArrowheads="1"/>
          </p:cNvSpPr>
          <p:nvPr/>
        </p:nvSpPr>
        <p:spPr bwMode="auto">
          <a:xfrm>
            <a:off x="1" y="0"/>
            <a:ext cx="9144000" cy="6858000"/>
          </a:xfrm>
          <a:prstGeom prst="rect">
            <a:avLst/>
          </a:prstGeom>
          <a:blipFill dpi="0" rotWithShape="1">
            <a:blip r:embed="rId13"/>
            <a:srcRect/>
            <a:stretch>
              <a:fillRect/>
            </a:stretch>
          </a:blip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pitchFamily="34" charset="0"/>
              <a:ea typeface="宋体" pitchFamily="2" charset="-122"/>
              <a:cs typeface="Arial" pitchFamily="34" charset="0"/>
            </a:endParaRPr>
          </a:p>
        </p:txBody>
      </p:sp>
      <p:sp>
        <p:nvSpPr>
          <p:cNvPr id="1027" name="Rectangle 3"/>
          <p:cNvSpPr>
            <a:spLocks noGrp="1" noChangeArrowheads="1"/>
          </p:cNvSpPr>
          <p:nvPr>
            <p:ph type="title"/>
          </p:nvPr>
        </p:nvSpPr>
        <p:spPr bwMode="auto">
          <a:xfrm>
            <a:off x="468038" y="292103"/>
            <a:ext cx="8229362" cy="646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zh-CN"/>
              <a:t>单击此处编辑母版标题样式</a:t>
            </a:r>
          </a:p>
        </p:txBody>
      </p:sp>
      <p:sp>
        <p:nvSpPr>
          <p:cNvPr id="1028" name="Rectangle 4"/>
          <p:cNvSpPr>
            <a:spLocks noGrp="1" noChangeArrowheads="1"/>
          </p:cNvSpPr>
          <p:nvPr>
            <p:ph type="body" idx="1"/>
          </p:nvPr>
        </p:nvSpPr>
        <p:spPr bwMode="auto">
          <a:xfrm>
            <a:off x="468038" y="1198563"/>
            <a:ext cx="8229362" cy="482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29" name="Rectangle 5"/>
          <p:cNvSpPr>
            <a:spLocks noGrp="1" noChangeArrowheads="1"/>
          </p:cNvSpPr>
          <p:nvPr>
            <p:ph type="dt" sz="half" idx="2"/>
          </p:nvPr>
        </p:nvSpPr>
        <p:spPr bwMode="auto">
          <a:xfrm>
            <a:off x="457320" y="6245225"/>
            <a:ext cx="2132966"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pPr>
            <a:fld id="{9313FC52-8A2C-491A-8F73-A9353616FE24}" type="datetimeFigureOut">
              <a:rPr lang="en-US">
                <a:solidFill>
                  <a:srgbClr val="000000"/>
                </a:solidFill>
                <a:ea typeface="宋体" pitchFamily="2" charset="-122"/>
                <a:cs typeface="Arial" pitchFamily="34" charset="0"/>
              </a:rPr>
              <a:pPr fontAlgn="base">
                <a:spcBef>
                  <a:spcPct val="0"/>
                </a:spcBef>
                <a:spcAft>
                  <a:spcPct val="0"/>
                </a:spcAft>
              </a:pPr>
              <a:t>9/6/2025</a:t>
            </a:fld>
            <a:endParaRPr lang="en-US">
              <a:solidFill>
                <a:srgbClr val="000000"/>
              </a:solidFill>
              <a:ea typeface="宋体" pitchFamily="2" charset="-122"/>
              <a:cs typeface="Arial" pitchFamily="34" charset="0"/>
            </a:endParaRPr>
          </a:p>
        </p:txBody>
      </p:sp>
      <p:sp>
        <p:nvSpPr>
          <p:cNvPr id="1030" name="Rectangle 6"/>
          <p:cNvSpPr>
            <a:spLocks noGrp="1" noChangeArrowheads="1"/>
          </p:cNvSpPr>
          <p:nvPr>
            <p:ph type="ftr" sz="quarter" idx="3"/>
          </p:nvPr>
        </p:nvSpPr>
        <p:spPr bwMode="auto">
          <a:xfrm>
            <a:off x="3123823" y="6245225"/>
            <a:ext cx="289635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pPr>
            <a:endParaRPr lang="en-US">
              <a:solidFill>
                <a:srgbClr val="000000"/>
              </a:solidFill>
              <a:ea typeface="宋体" pitchFamily="2" charset="-122"/>
              <a:cs typeface="Arial" pitchFamily="34" charset="0"/>
            </a:endParaRPr>
          </a:p>
        </p:txBody>
      </p:sp>
      <p:sp>
        <p:nvSpPr>
          <p:cNvPr id="1031" name="Rectangle 7"/>
          <p:cNvSpPr>
            <a:spLocks noGrp="1" noChangeArrowheads="1"/>
          </p:cNvSpPr>
          <p:nvPr>
            <p:ph type="sldNum" sz="quarter" idx="4"/>
          </p:nvPr>
        </p:nvSpPr>
        <p:spPr bwMode="auto">
          <a:xfrm>
            <a:off x="6553718" y="6245225"/>
            <a:ext cx="2132964"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pPr>
            <a:fld id="{4878FCFF-3F42-4066-ACAB-C484A2D6F68F}" type="slidenum">
              <a:rPr lang="en-US">
                <a:solidFill>
                  <a:srgbClr val="000000"/>
                </a:solidFill>
                <a:ea typeface="宋体" pitchFamily="2" charset="-122"/>
                <a:cs typeface="Arial" pitchFamily="34" charset="0"/>
              </a:rPr>
              <a:pPr fontAlgn="base">
                <a:spcBef>
                  <a:spcPct val="0"/>
                </a:spcBef>
                <a:spcAft>
                  <a:spcPct val="0"/>
                </a:spcAft>
              </a:pPr>
              <a:t>‹#›</a:t>
            </a:fld>
            <a:endParaRPr lang="en-US">
              <a:solidFill>
                <a:srgbClr val="000000"/>
              </a:solidFill>
              <a:ea typeface="宋体" pitchFamily="2" charset="-122"/>
              <a:cs typeface="Arial" pitchFamily="34" charset="0"/>
            </a:endParaRPr>
          </a:p>
        </p:txBody>
      </p:sp>
    </p:spTree>
    <p:extLst>
      <p:ext uri="{BB962C8B-B14F-4D97-AF65-F5344CB8AC3E}">
        <p14:creationId xmlns:p14="http://schemas.microsoft.com/office/powerpoint/2010/main" val="3659029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rtl="0" eaLnBrk="1" fontAlgn="base" hangingPunct="1">
        <a:spcBef>
          <a:spcPct val="0"/>
        </a:spcBef>
        <a:spcAft>
          <a:spcPct val="0"/>
        </a:spcAft>
        <a:defRPr sz="3600" b="0" i="0" u="none">
          <a:solidFill>
            <a:schemeClr val="tx2"/>
          </a:solidFill>
          <a:latin typeface="+mj-lt"/>
          <a:ea typeface="+mj-ea"/>
          <a:cs typeface="+mj-cs"/>
        </a:defRPr>
      </a:lvl1pPr>
      <a:lvl2pPr algn="r" rtl="0" eaLnBrk="1" fontAlgn="base" hangingPunct="1">
        <a:spcBef>
          <a:spcPct val="0"/>
        </a:spcBef>
        <a:spcAft>
          <a:spcPct val="0"/>
        </a:spcAft>
        <a:defRPr sz="3600">
          <a:solidFill>
            <a:schemeClr val="tx2"/>
          </a:solidFill>
          <a:latin typeface="Arial" pitchFamily="34" charset="0"/>
          <a:ea typeface="SimHei" pitchFamily="49" charset="-122"/>
        </a:defRPr>
      </a:lvl2pPr>
      <a:lvl3pPr algn="r" rtl="0" eaLnBrk="1" fontAlgn="base" hangingPunct="1">
        <a:spcBef>
          <a:spcPct val="0"/>
        </a:spcBef>
        <a:spcAft>
          <a:spcPct val="0"/>
        </a:spcAft>
        <a:defRPr sz="3600">
          <a:solidFill>
            <a:schemeClr val="tx2"/>
          </a:solidFill>
          <a:latin typeface="Arial" pitchFamily="34" charset="0"/>
          <a:ea typeface="SimHei" pitchFamily="49" charset="-122"/>
        </a:defRPr>
      </a:lvl3pPr>
      <a:lvl4pPr algn="r" rtl="0" eaLnBrk="1" fontAlgn="base" hangingPunct="1">
        <a:spcBef>
          <a:spcPct val="0"/>
        </a:spcBef>
        <a:spcAft>
          <a:spcPct val="0"/>
        </a:spcAft>
        <a:defRPr sz="3600">
          <a:solidFill>
            <a:schemeClr val="tx2"/>
          </a:solidFill>
          <a:latin typeface="Arial" pitchFamily="34" charset="0"/>
          <a:ea typeface="SimHei" pitchFamily="49" charset="-122"/>
        </a:defRPr>
      </a:lvl4pPr>
      <a:lvl5pPr algn="r" rtl="0" eaLnBrk="1" fontAlgn="base" hangingPunct="1">
        <a:spcBef>
          <a:spcPct val="0"/>
        </a:spcBef>
        <a:spcAft>
          <a:spcPct val="0"/>
        </a:spcAft>
        <a:defRPr sz="3600">
          <a:solidFill>
            <a:schemeClr val="tx2"/>
          </a:solidFill>
          <a:latin typeface="Arial" pitchFamily="34" charset="0"/>
          <a:ea typeface="SimHei" pitchFamily="49" charset="-122"/>
        </a:defRPr>
      </a:lvl5pPr>
      <a:lvl6pPr marL="457200" algn="r" rtl="0" eaLnBrk="1" fontAlgn="base" hangingPunct="1">
        <a:spcBef>
          <a:spcPct val="0"/>
        </a:spcBef>
        <a:spcAft>
          <a:spcPct val="0"/>
        </a:spcAft>
        <a:defRPr sz="3600">
          <a:solidFill>
            <a:schemeClr val="tx2"/>
          </a:solidFill>
          <a:latin typeface="Arial" pitchFamily="34" charset="0"/>
          <a:ea typeface="SimHei" pitchFamily="49" charset="-122"/>
        </a:defRPr>
      </a:lvl6pPr>
      <a:lvl7pPr marL="914400" algn="r" rtl="0" eaLnBrk="1" fontAlgn="base" hangingPunct="1">
        <a:spcBef>
          <a:spcPct val="0"/>
        </a:spcBef>
        <a:spcAft>
          <a:spcPct val="0"/>
        </a:spcAft>
        <a:defRPr sz="3600">
          <a:solidFill>
            <a:schemeClr val="tx2"/>
          </a:solidFill>
          <a:latin typeface="Arial" pitchFamily="34" charset="0"/>
          <a:ea typeface="SimHei" pitchFamily="49" charset="-122"/>
        </a:defRPr>
      </a:lvl7pPr>
      <a:lvl8pPr marL="1371600" algn="r" rtl="0" eaLnBrk="1" fontAlgn="base" hangingPunct="1">
        <a:spcBef>
          <a:spcPct val="0"/>
        </a:spcBef>
        <a:spcAft>
          <a:spcPct val="0"/>
        </a:spcAft>
        <a:defRPr sz="3600">
          <a:solidFill>
            <a:schemeClr val="tx2"/>
          </a:solidFill>
          <a:latin typeface="Arial" pitchFamily="34" charset="0"/>
          <a:ea typeface="SimHei" pitchFamily="49" charset="-122"/>
        </a:defRPr>
      </a:lvl8pPr>
      <a:lvl9pPr marL="1828800" algn="r" rtl="0" eaLnBrk="1" fontAlgn="base" hangingPunct="1">
        <a:spcBef>
          <a:spcPct val="0"/>
        </a:spcBef>
        <a:spcAft>
          <a:spcPct val="0"/>
        </a:spcAft>
        <a:defRPr sz="3600">
          <a:solidFill>
            <a:schemeClr val="tx2"/>
          </a:solidFill>
          <a:latin typeface="Arial" pitchFamily="34" charset="0"/>
          <a:ea typeface="SimHei" pitchFamily="49" charset="-122"/>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337794296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2088883587"/>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3189490525"/>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1487498151"/>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 id="2147483894" r:id="rId17"/>
    <p:sldLayoutId id="2147483895"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3215646647"/>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 id="2147483914"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396579148"/>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 id="2147483933"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2630364583"/>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 id="2147483952"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3832816806"/>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 id="2147483971"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325700762"/>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 id="2147483990"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2213598391"/>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 id="2147484008" r:id="rId17"/>
    <p:sldLayoutId id="2147484009"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title"/>
          </p:nvPr>
        </p:nvSpPr>
        <p:spPr>
          <a:xfrm>
            <a:off x="720000" y="593367"/>
            <a:ext cx="7704000" cy="763600"/>
          </a:xfrm>
          <a:prstGeom prst="rect">
            <a:avLst/>
          </a:prstGeom>
          <a:noFill/>
          <a:ln>
            <a:noFill/>
          </a:ln>
        </p:spPr>
        <p:txBody>
          <a:bodyPr spcFirstLastPara="1" wrap="square" lIns="91400" tIns="91400" rIns="91400" bIns="91400" anchor="t" anchorCtr="0">
            <a:noAutofit/>
          </a:bodyPr>
          <a:lstStyle>
            <a:lvl1pPr marR="0" lvl="0" algn="l"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1pPr>
            <a:lvl2pPr marR="0" lvl="1" algn="l"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2pPr>
            <a:lvl3pPr marR="0" lvl="2" algn="l"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3pPr>
            <a:lvl4pPr marR="0" lvl="3" algn="l"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4pPr>
            <a:lvl5pPr marR="0" lvl="4" algn="l"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5pPr>
            <a:lvl6pPr marR="0" lvl="5" algn="l"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6pPr>
            <a:lvl7pPr marR="0" lvl="6" algn="l"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7pPr>
            <a:lvl8pPr marR="0" lvl="7" algn="l"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8pPr>
            <a:lvl9pPr marR="0" lvl="8" algn="l"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9pPr>
          </a:lstStyle>
          <a:p>
            <a:endParaRPr/>
          </a:p>
        </p:txBody>
      </p:sp>
      <p:sp>
        <p:nvSpPr>
          <p:cNvPr id="7" name="Google Shape;7;p29"/>
          <p:cNvSpPr txBox="1">
            <a:spLocks noGrp="1"/>
          </p:cNvSpPr>
          <p:nvPr>
            <p:ph type="body" idx="1"/>
          </p:nvPr>
        </p:nvSpPr>
        <p:spPr>
          <a:xfrm>
            <a:off x="720000" y="1536633"/>
            <a:ext cx="7704000" cy="4555200"/>
          </a:xfrm>
          <a:prstGeom prst="rect">
            <a:avLst/>
          </a:prstGeom>
          <a:noFill/>
          <a:ln>
            <a:noFill/>
          </a:ln>
        </p:spPr>
        <p:txBody>
          <a:bodyPr spcFirstLastPara="1" wrap="square" lIns="91400" tIns="91400" rIns="91400" bIns="91400" anchor="t" anchorCtr="0">
            <a:noAutofit/>
          </a:bodyPr>
          <a:lstStyle>
            <a:lvl1pPr marL="457200" marR="0" lvl="0" indent="-342900" algn="l" rtl="0">
              <a:lnSpc>
                <a:spcPct val="115000"/>
              </a:lnSpc>
              <a:spcBef>
                <a:spcPts val="0"/>
              </a:spcBef>
              <a:spcAft>
                <a:spcPts val="0"/>
              </a:spcAft>
              <a:buClr>
                <a:schemeClr val="dk2"/>
              </a:buClr>
              <a:buSzPts val="1800"/>
              <a:buFont typeface="Quicksand Light"/>
              <a:buChar char="●"/>
              <a:defRPr sz="1800" b="0" i="0" u="none" strike="noStrike" cap="none">
                <a:solidFill>
                  <a:schemeClr val="dk2"/>
                </a:solidFill>
                <a:latin typeface="Quicksand Light"/>
                <a:ea typeface="Quicksand Light"/>
                <a:cs typeface="Quicksand Light"/>
                <a:sym typeface="Quicksand Light"/>
              </a:defRPr>
            </a:lvl1pPr>
            <a:lvl2pPr marL="914400" marR="0" lvl="1" indent="-317500" algn="l" rtl="0">
              <a:lnSpc>
                <a:spcPct val="115000"/>
              </a:lnSpc>
              <a:spcBef>
                <a:spcPts val="1600"/>
              </a:spcBef>
              <a:spcAft>
                <a:spcPts val="0"/>
              </a:spcAft>
              <a:buClr>
                <a:schemeClr val="dk2"/>
              </a:buClr>
              <a:buSzPts val="1400"/>
              <a:buFont typeface="Quicksand Light"/>
              <a:buChar char="○"/>
              <a:defRPr sz="1400" b="0" i="0" u="none" strike="noStrike" cap="none">
                <a:solidFill>
                  <a:schemeClr val="dk2"/>
                </a:solidFill>
                <a:latin typeface="Quicksand Light"/>
                <a:ea typeface="Quicksand Light"/>
                <a:cs typeface="Quicksand Light"/>
                <a:sym typeface="Quicksand Light"/>
              </a:defRPr>
            </a:lvl2pPr>
            <a:lvl3pPr marL="1371600" marR="0" lvl="2" indent="-317500" algn="l" rtl="0">
              <a:lnSpc>
                <a:spcPct val="115000"/>
              </a:lnSpc>
              <a:spcBef>
                <a:spcPts val="1600"/>
              </a:spcBef>
              <a:spcAft>
                <a:spcPts val="0"/>
              </a:spcAft>
              <a:buClr>
                <a:schemeClr val="dk2"/>
              </a:buClr>
              <a:buSzPts val="1400"/>
              <a:buFont typeface="Quicksand Light"/>
              <a:buChar char="■"/>
              <a:defRPr sz="1400" b="0" i="0" u="none" strike="noStrike" cap="none">
                <a:solidFill>
                  <a:schemeClr val="dk2"/>
                </a:solidFill>
                <a:latin typeface="Quicksand Light"/>
                <a:ea typeface="Quicksand Light"/>
                <a:cs typeface="Quicksand Light"/>
                <a:sym typeface="Quicksand Light"/>
              </a:defRPr>
            </a:lvl3pPr>
            <a:lvl4pPr marL="1828800" marR="0" lvl="3" indent="-317500" algn="l" rtl="0">
              <a:lnSpc>
                <a:spcPct val="115000"/>
              </a:lnSpc>
              <a:spcBef>
                <a:spcPts val="1600"/>
              </a:spcBef>
              <a:spcAft>
                <a:spcPts val="0"/>
              </a:spcAft>
              <a:buClr>
                <a:schemeClr val="dk2"/>
              </a:buClr>
              <a:buSzPts val="1400"/>
              <a:buFont typeface="Quicksand Light"/>
              <a:buChar char="●"/>
              <a:defRPr sz="1400" b="0" i="0" u="none" strike="noStrike" cap="none">
                <a:solidFill>
                  <a:schemeClr val="dk2"/>
                </a:solidFill>
                <a:latin typeface="Quicksand Light"/>
                <a:ea typeface="Quicksand Light"/>
                <a:cs typeface="Quicksand Light"/>
                <a:sym typeface="Quicksand Light"/>
              </a:defRPr>
            </a:lvl4pPr>
            <a:lvl5pPr marL="2286000" marR="0" lvl="4" indent="-317500" algn="l" rtl="0">
              <a:lnSpc>
                <a:spcPct val="115000"/>
              </a:lnSpc>
              <a:spcBef>
                <a:spcPts val="1600"/>
              </a:spcBef>
              <a:spcAft>
                <a:spcPts val="0"/>
              </a:spcAft>
              <a:buClr>
                <a:schemeClr val="dk2"/>
              </a:buClr>
              <a:buSzPts val="1400"/>
              <a:buFont typeface="Quicksand Light"/>
              <a:buChar char="○"/>
              <a:defRPr sz="1400" b="0" i="0" u="none" strike="noStrike" cap="none">
                <a:solidFill>
                  <a:schemeClr val="dk2"/>
                </a:solidFill>
                <a:latin typeface="Quicksand Light"/>
                <a:ea typeface="Quicksand Light"/>
                <a:cs typeface="Quicksand Light"/>
                <a:sym typeface="Quicksand Light"/>
              </a:defRPr>
            </a:lvl5pPr>
            <a:lvl6pPr marL="2743200" marR="0" lvl="5" indent="-317500" algn="l" rtl="0">
              <a:lnSpc>
                <a:spcPct val="115000"/>
              </a:lnSpc>
              <a:spcBef>
                <a:spcPts val="1600"/>
              </a:spcBef>
              <a:spcAft>
                <a:spcPts val="0"/>
              </a:spcAft>
              <a:buClr>
                <a:schemeClr val="dk2"/>
              </a:buClr>
              <a:buSzPts val="1400"/>
              <a:buFont typeface="Quicksand Light"/>
              <a:buChar char="■"/>
              <a:defRPr sz="1400" b="0" i="0" u="none" strike="noStrike" cap="none">
                <a:solidFill>
                  <a:schemeClr val="dk2"/>
                </a:solidFill>
                <a:latin typeface="Quicksand Light"/>
                <a:ea typeface="Quicksand Light"/>
                <a:cs typeface="Quicksand Light"/>
                <a:sym typeface="Quicksand Light"/>
              </a:defRPr>
            </a:lvl6pPr>
            <a:lvl7pPr marL="3200400" marR="0" lvl="6" indent="-317500" algn="l" rtl="0">
              <a:lnSpc>
                <a:spcPct val="115000"/>
              </a:lnSpc>
              <a:spcBef>
                <a:spcPts val="1600"/>
              </a:spcBef>
              <a:spcAft>
                <a:spcPts val="0"/>
              </a:spcAft>
              <a:buClr>
                <a:schemeClr val="dk2"/>
              </a:buClr>
              <a:buSzPts val="1400"/>
              <a:buFont typeface="Quicksand Light"/>
              <a:buChar char="●"/>
              <a:defRPr sz="1400" b="0" i="0" u="none" strike="noStrike" cap="none">
                <a:solidFill>
                  <a:schemeClr val="dk2"/>
                </a:solidFill>
                <a:latin typeface="Quicksand Light"/>
                <a:ea typeface="Quicksand Light"/>
                <a:cs typeface="Quicksand Light"/>
                <a:sym typeface="Quicksand Light"/>
              </a:defRPr>
            </a:lvl7pPr>
            <a:lvl8pPr marL="3657600" marR="0" lvl="7" indent="-317500" algn="l" rtl="0">
              <a:lnSpc>
                <a:spcPct val="115000"/>
              </a:lnSpc>
              <a:spcBef>
                <a:spcPts val="1600"/>
              </a:spcBef>
              <a:spcAft>
                <a:spcPts val="0"/>
              </a:spcAft>
              <a:buClr>
                <a:schemeClr val="dk2"/>
              </a:buClr>
              <a:buSzPts val="1400"/>
              <a:buFont typeface="Quicksand Light"/>
              <a:buChar char="○"/>
              <a:defRPr sz="1400" b="0" i="0" u="none" strike="noStrike" cap="none">
                <a:solidFill>
                  <a:schemeClr val="dk2"/>
                </a:solidFill>
                <a:latin typeface="Quicksand Light"/>
                <a:ea typeface="Quicksand Light"/>
                <a:cs typeface="Quicksand Light"/>
                <a:sym typeface="Quicksand Light"/>
              </a:defRPr>
            </a:lvl8pPr>
            <a:lvl9pPr marL="4114800" marR="0" lvl="8" indent="-317500" algn="l" rtl="0">
              <a:lnSpc>
                <a:spcPct val="115000"/>
              </a:lnSpc>
              <a:spcBef>
                <a:spcPts val="1600"/>
              </a:spcBef>
              <a:spcAft>
                <a:spcPts val="1600"/>
              </a:spcAft>
              <a:buClr>
                <a:schemeClr val="dk2"/>
              </a:buClr>
              <a:buSzPts val="1400"/>
              <a:buFont typeface="Quicksand Light"/>
              <a:buChar char="■"/>
              <a:defRPr sz="1400" b="0" i="0" u="none" strike="noStrike" cap="none">
                <a:solidFill>
                  <a:schemeClr val="dk2"/>
                </a:solidFill>
                <a:latin typeface="Quicksand Light"/>
                <a:ea typeface="Quicksand Light"/>
                <a:cs typeface="Quicksand Light"/>
                <a:sym typeface="Quicksand Light"/>
              </a:defRPr>
            </a:lvl9pPr>
          </a:lstStyle>
          <a:p>
            <a:endParaRPr/>
          </a:p>
        </p:txBody>
      </p:sp>
    </p:spTree>
    <p:extLst>
      <p:ext uri="{BB962C8B-B14F-4D97-AF65-F5344CB8AC3E}">
        <p14:creationId xmlns:p14="http://schemas.microsoft.com/office/powerpoint/2010/main" val="3810709854"/>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4029755698"/>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 id="2147484026" r:id="rId16"/>
    <p:sldLayoutId id="2147484027" r:id="rId17"/>
    <p:sldLayoutId id="2147484028"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3768446117"/>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 id="2147484046" r:id="rId17"/>
    <p:sldLayoutId id="2147484047"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1733598985"/>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62" r:id="rId14"/>
    <p:sldLayoutId id="2147484063" r:id="rId15"/>
    <p:sldLayoutId id="2147484064" r:id="rId16"/>
    <p:sldLayoutId id="2147484065" r:id="rId17"/>
    <p:sldLayoutId id="2147484066"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3750826191"/>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 id="2147484080" r:id="rId13"/>
    <p:sldLayoutId id="2147484081" r:id="rId14"/>
    <p:sldLayoutId id="2147484082" r:id="rId15"/>
    <p:sldLayoutId id="2147484083" r:id="rId16"/>
    <p:sldLayoutId id="2147484084" r:id="rId17"/>
    <p:sldLayoutId id="2147484085"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2917887303"/>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101" r:id="rId15"/>
    <p:sldLayoutId id="2147484102" r:id="rId16"/>
    <p:sldLayoutId id="2147484103" r:id="rId17"/>
    <p:sldLayoutId id="2147484104"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3811023371"/>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 id="2147484118" r:id="rId13"/>
    <p:sldLayoutId id="2147484119" r:id="rId14"/>
    <p:sldLayoutId id="2147484120" r:id="rId15"/>
    <p:sldLayoutId id="2147484121" r:id="rId16"/>
    <p:sldLayoutId id="2147484122" r:id="rId17"/>
    <p:sldLayoutId id="2147484123"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1027473758"/>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 id="2147484138" r:id="rId14"/>
    <p:sldLayoutId id="2147484139" r:id="rId15"/>
    <p:sldLayoutId id="2147484140" r:id="rId16"/>
    <p:sldLayoutId id="2147484141" r:id="rId17"/>
    <p:sldLayoutId id="2147484142"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2387987689"/>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 id="2147484158" r:id="rId15"/>
    <p:sldLayoutId id="2147484159" r:id="rId16"/>
    <p:sldLayoutId id="2147484160" r:id="rId17"/>
    <p:sldLayoutId id="2147484161"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858882321"/>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74" r:id="rId12"/>
    <p:sldLayoutId id="2147484175" r:id="rId13"/>
    <p:sldLayoutId id="2147484176" r:id="rId14"/>
    <p:sldLayoutId id="2147484177" r:id="rId15"/>
    <p:sldLayoutId id="2147484178" r:id="rId16"/>
    <p:sldLayoutId id="2147484179" r:id="rId17"/>
    <p:sldLayoutId id="2147484180"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1176753350"/>
      </p:ext>
    </p:extLst>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 id="2147484193" r:id="rId12"/>
    <p:sldLayoutId id="2147484194" r:id="rId13"/>
    <p:sldLayoutId id="2147484195" r:id="rId14"/>
    <p:sldLayoutId id="2147484196" r:id="rId15"/>
    <p:sldLayoutId id="2147484197" r:id="rId16"/>
    <p:sldLayoutId id="2147484198" r:id="rId17"/>
    <p:sldLayoutId id="2147484199"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146927608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defRPr/>
            </a:pPr>
            <a:fld id="{D1DEB351-FFBE-4EDC-828C-8B2D5F811AE7}" type="datetimeFigureOut">
              <a:rPr lang="en-US">
                <a:solidFill>
                  <a:prstClr val="black">
                    <a:tint val="75000"/>
                  </a:prstClr>
                </a:solidFill>
              </a:rPr>
              <a:pPr eaLnBrk="0" fontAlgn="base" hangingPunct="0">
                <a:spcBef>
                  <a:spcPct val="0"/>
                </a:spcBef>
                <a:spcAft>
                  <a:spcPct val="0"/>
                </a:spcAft>
                <a:def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latin typeface="Arial" charset="0"/>
                <a:cs typeface="Arial" charset="0"/>
              </a:defRPr>
            </a:lvl1pPr>
          </a:lstStyle>
          <a:p>
            <a:pPr eaLnBrk="0" fontAlgn="base" hangingPunct="0">
              <a:spcBef>
                <a:spcPct val="0"/>
              </a:spcBef>
              <a:spcAft>
                <a:spcPct val="0"/>
              </a:spcAft>
              <a:defRPr/>
            </a:pPr>
            <a:fld id="{10F19E6F-C59B-4331-83D0-510BD4D415D9}" type="slidenum">
              <a:rPr lang="en-US"/>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3258804236"/>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 id="2147484212" r:id="rId12"/>
    <p:sldLayoutId id="2147484213" r:id="rId13"/>
    <p:sldLayoutId id="2147484214" r:id="rId14"/>
    <p:sldLayoutId id="2147484215" r:id="rId15"/>
    <p:sldLayoutId id="2147484216" r:id="rId16"/>
    <p:sldLayoutId id="2147484217" r:id="rId17"/>
    <p:sldLayoutId id="2147484218" r:id="rId18"/>
    <p:sldLayoutId id="2147484219" r:id="rId19"/>
    <p:sldLayoutId id="2147484220" r:id="rId20"/>
    <p:sldLayoutId id="2147484221" r:id="rId2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itchFamily="18" charset="0"/>
        </a:defRPr>
      </a:lvl5pPr>
      <a:lvl6pPr marL="457200" algn="l" defTabSz="685800" rtl="0" fontAlgn="base">
        <a:lnSpc>
          <a:spcPct val="90000"/>
        </a:lnSpc>
        <a:spcBef>
          <a:spcPct val="0"/>
        </a:spcBef>
        <a:spcAft>
          <a:spcPct val="0"/>
        </a:spcAft>
        <a:defRPr sz="3300">
          <a:solidFill>
            <a:schemeClr val="tx1"/>
          </a:solidFill>
          <a:latin typeface="Times New Roman" pitchFamily="18" charset="0"/>
        </a:defRPr>
      </a:lvl6pPr>
      <a:lvl7pPr marL="914400" algn="l" defTabSz="685800" rtl="0" fontAlgn="base">
        <a:lnSpc>
          <a:spcPct val="90000"/>
        </a:lnSpc>
        <a:spcBef>
          <a:spcPct val="0"/>
        </a:spcBef>
        <a:spcAft>
          <a:spcPct val="0"/>
        </a:spcAft>
        <a:defRPr sz="3300">
          <a:solidFill>
            <a:schemeClr val="tx1"/>
          </a:solidFill>
          <a:latin typeface="Times New Roman" pitchFamily="18" charset="0"/>
        </a:defRPr>
      </a:lvl7pPr>
      <a:lvl8pPr marL="1371600" algn="l" defTabSz="685800" rtl="0" fontAlgn="base">
        <a:lnSpc>
          <a:spcPct val="90000"/>
        </a:lnSpc>
        <a:spcBef>
          <a:spcPct val="0"/>
        </a:spcBef>
        <a:spcAft>
          <a:spcPct val="0"/>
        </a:spcAft>
        <a:defRPr sz="3300">
          <a:solidFill>
            <a:schemeClr val="tx1"/>
          </a:solidFill>
          <a:latin typeface="Times New Roman" pitchFamily="18" charset="0"/>
        </a:defRPr>
      </a:lvl8pPr>
      <a:lvl9pPr marL="1828800" algn="l" defTabSz="685800" rtl="0" fontAlgn="base">
        <a:lnSpc>
          <a:spcPct val="90000"/>
        </a:lnSpc>
        <a:spcBef>
          <a:spcPct val="0"/>
        </a:spcBef>
        <a:spcAft>
          <a:spcPct val="0"/>
        </a:spcAft>
        <a:defRPr sz="3300">
          <a:solidFill>
            <a:schemeClr val="tx1"/>
          </a:solidFill>
          <a:latin typeface="Times New Roman" pitchFamily="18"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defRPr/>
            </a:pPr>
            <a:fld id="{D1DEB351-FFBE-4EDC-828C-8B2D5F811AE7}" type="datetimeFigureOut">
              <a:rPr lang="en-US">
                <a:solidFill>
                  <a:prstClr val="black">
                    <a:tint val="75000"/>
                  </a:prstClr>
                </a:solidFill>
              </a:rPr>
              <a:pPr eaLnBrk="0" fontAlgn="base" hangingPunct="0">
                <a:spcBef>
                  <a:spcPct val="0"/>
                </a:spcBef>
                <a:spcAft>
                  <a:spcPct val="0"/>
                </a:spcAft>
                <a:def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latin typeface="Arial" charset="0"/>
                <a:cs typeface="Arial" charset="0"/>
              </a:defRPr>
            </a:lvl1pPr>
          </a:lstStyle>
          <a:p>
            <a:pPr eaLnBrk="0" fontAlgn="base" hangingPunct="0">
              <a:spcBef>
                <a:spcPct val="0"/>
              </a:spcBef>
              <a:spcAft>
                <a:spcPct val="0"/>
              </a:spcAft>
              <a:defRPr/>
            </a:pPr>
            <a:fld id="{10F19E6F-C59B-4331-83D0-510BD4D415D9}" type="slidenum">
              <a:rPr lang="en-US"/>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310725703"/>
      </p:ext>
    </p:extLst>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 id="2147484234" r:id="rId12"/>
    <p:sldLayoutId id="2147484235" r:id="rId13"/>
    <p:sldLayoutId id="2147484236" r:id="rId14"/>
    <p:sldLayoutId id="2147484237" r:id="rId15"/>
    <p:sldLayoutId id="2147484238" r:id="rId16"/>
    <p:sldLayoutId id="2147484239" r:id="rId17"/>
    <p:sldLayoutId id="2147484240" r:id="rId18"/>
    <p:sldLayoutId id="2147484241" r:id="rId19"/>
    <p:sldLayoutId id="2147484242" r:id="rId20"/>
    <p:sldLayoutId id="2147484243" r:id="rId2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itchFamily="18" charset="0"/>
        </a:defRPr>
      </a:lvl5pPr>
      <a:lvl6pPr marL="457200" algn="l" defTabSz="685800" rtl="0" fontAlgn="base">
        <a:lnSpc>
          <a:spcPct val="90000"/>
        </a:lnSpc>
        <a:spcBef>
          <a:spcPct val="0"/>
        </a:spcBef>
        <a:spcAft>
          <a:spcPct val="0"/>
        </a:spcAft>
        <a:defRPr sz="3300">
          <a:solidFill>
            <a:schemeClr val="tx1"/>
          </a:solidFill>
          <a:latin typeface="Times New Roman" pitchFamily="18" charset="0"/>
        </a:defRPr>
      </a:lvl6pPr>
      <a:lvl7pPr marL="914400" algn="l" defTabSz="685800" rtl="0" fontAlgn="base">
        <a:lnSpc>
          <a:spcPct val="90000"/>
        </a:lnSpc>
        <a:spcBef>
          <a:spcPct val="0"/>
        </a:spcBef>
        <a:spcAft>
          <a:spcPct val="0"/>
        </a:spcAft>
        <a:defRPr sz="3300">
          <a:solidFill>
            <a:schemeClr val="tx1"/>
          </a:solidFill>
          <a:latin typeface="Times New Roman" pitchFamily="18" charset="0"/>
        </a:defRPr>
      </a:lvl7pPr>
      <a:lvl8pPr marL="1371600" algn="l" defTabSz="685800" rtl="0" fontAlgn="base">
        <a:lnSpc>
          <a:spcPct val="90000"/>
        </a:lnSpc>
        <a:spcBef>
          <a:spcPct val="0"/>
        </a:spcBef>
        <a:spcAft>
          <a:spcPct val="0"/>
        </a:spcAft>
        <a:defRPr sz="3300">
          <a:solidFill>
            <a:schemeClr val="tx1"/>
          </a:solidFill>
          <a:latin typeface="Times New Roman" pitchFamily="18" charset="0"/>
        </a:defRPr>
      </a:lvl8pPr>
      <a:lvl9pPr marL="1828800" algn="l" defTabSz="685800" rtl="0" fontAlgn="base">
        <a:lnSpc>
          <a:spcPct val="90000"/>
        </a:lnSpc>
        <a:spcBef>
          <a:spcPct val="0"/>
        </a:spcBef>
        <a:spcAft>
          <a:spcPct val="0"/>
        </a:spcAft>
        <a:defRPr sz="3300">
          <a:solidFill>
            <a:schemeClr val="tx1"/>
          </a:solidFill>
          <a:latin typeface="Times New Roman" pitchFamily="18"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defRPr/>
            </a:pPr>
            <a:fld id="{D1DEB351-FFBE-4EDC-828C-8B2D5F811AE7}" type="datetimeFigureOut">
              <a:rPr lang="en-US">
                <a:solidFill>
                  <a:prstClr val="black">
                    <a:tint val="75000"/>
                  </a:prstClr>
                </a:solidFill>
              </a:rPr>
              <a:pPr eaLnBrk="0" fontAlgn="base" hangingPunct="0">
                <a:spcBef>
                  <a:spcPct val="0"/>
                </a:spcBef>
                <a:spcAft>
                  <a:spcPct val="0"/>
                </a:spcAft>
                <a:def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latin typeface="Arial" charset="0"/>
                <a:cs typeface="Arial" charset="0"/>
              </a:defRPr>
            </a:lvl1pPr>
          </a:lstStyle>
          <a:p>
            <a:pPr eaLnBrk="0" fontAlgn="base" hangingPunct="0">
              <a:spcBef>
                <a:spcPct val="0"/>
              </a:spcBef>
              <a:spcAft>
                <a:spcPct val="0"/>
              </a:spcAft>
              <a:defRPr/>
            </a:pPr>
            <a:fld id="{10F19E6F-C59B-4331-83D0-510BD4D415D9}" type="slidenum">
              <a:rPr lang="en-US"/>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2508849589"/>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6" r:id="rId12"/>
    <p:sldLayoutId id="2147484257" r:id="rId13"/>
    <p:sldLayoutId id="2147484258" r:id="rId14"/>
    <p:sldLayoutId id="2147484259" r:id="rId15"/>
    <p:sldLayoutId id="2147484260" r:id="rId16"/>
    <p:sldLayoutId id="2147484261" r:id="rId17"/>
    <p:sldLayoutId id="2147484262" r:id="rId18"/>
    <p:sldLayoutId id="2147484263" r:id="rId19"/>
    <p:sldLayoutId id="2147484264" r:id="rId20"/>
    <p:sldLayoutId id="2147484265" r:id="rId2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itchFamily="18" charset="0"/>
        </a:defRPr>
      </a:lvl5pPr>
      <a:lvl6pPr marL="457200" algn="l" defTabSz="685800" rtl="0" fontAlgn="base">
        <a:lnSpc>
          <a:spcPct val="90000"/>
        </a:lnSpc>
        <a:spcBef>
          <a:spcPct val="0"/>
        </a:spcBef>
        <a:spcAft>
          <a:spcPct val="0"/>
        </a:spcAft>
        <a:defRPr sz="3300">
          <a:solidFill>
            <a:schemeClr val="tx1"/>
          </a:solidFill>
          <a:latin typeface="Times New Roman" pitchFamily="18" charset="0"/>
        </a:defRPr>
      </a:lvl6pPr>
      <a:lvl7pPr marL="914400" algn="l" defTabSz="685800" rtl="0" fontAlgn="base">
        <a:lnSpc>
          <a:spcPct val="90000"/>
        </a:lnSpc>
        <a:spcBef>
          <a:spcPct val="0"/>
        </a:spcBef>
        <a:spcAft>
          <a:spcPct val="0"/>
        </a:spcAft>
        <a:defRPr sz="3300">
          <a:solidFill>
            <a:schemeClr val="tx1"/>
          </a:solidFill>
          <a:latin typeface="Times New Roman" pitchFamily="18" charset="0"/>
        </a:defRPr>
      </a:lvl7pPr>
      <a:lvl8pPr marL="1371600" algn="l" defTabSz="685800" rtl="0" fontAlgn="base">
        <a:lnSpc>
          <a:spcPct val="90000"/>
        </a:lnSpc>
        <a:spcBef>
          <a:spcPct val="0"/>
        </a:spcBef>
        <a:spcAft>
          <a:spcPct val="0"/>
        </a:spcAft>
        <a:defRPr sz="3300">
          <a:solidFill>
            <a:schemeClr val="tx1"/>
          </a:solidFill>
          <a:latin typeface="Times New Roman" pitchFamily="18" charset="0"/>
        </a:defRPr>
      </a:lvl8pPr>
      <a:lvl9pPr marL="1828800" algn="l" defTabSz="685800" rtl="0" fontAlgn="base">
        <a:lnSpc>
          <a:spcPct val="90000"/>
        </a:lnSpc>
        <a:spcBef>
          <a:spcPct val="0"/>
        </a:spcBef>
        <a:spcAft>
          <a:spcPct val="0"/>
        </a:spcAft>
        <a:defRPr sz="3300">
          <a:solidFill>
            <a:schemeClr val="tx1"/>
          </a:solidFill>
          <a:latin typeface="Times New Roman" pitchFamily="18"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defRPr/>
            </a:pPr>
            <a:fld id="{D1DEB351-FFBE-4EDC-828C-8B2D5F811AE7}" type="datetimeFigureOut">
              <a:rPr lang="en-US">
                <a:solidFill>
                  <a:prstClr val="black">
                    <a:tint val="75000"/>
                  </a:prstClr>
                </a:solidFill>
              </a:rPr>
              <a:pPr eaLnBrk="0" fontAlgn="base" hangingPunct="0">
                <a:spcBef>
                  <a:spcPct val="0"/>
                </a:spcBef>
                <a:spcAft>
                  <a:spcPct val="0"/>
                </a:spcAft>
                <a:def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latin typeface="Arial" charset="0"/>
                <a:cs typeface="Arial" charset="0"/>
              </a:defRPr>
            </a:lvl1pPr>
          </a:lstStyle>
          <a:p>
            <a:pPr eaLnBrk="0" fontAlgn="base" hangingPunct="0">
              <a:spcBef>
                <a:spcPct val="0"/>
              </a:spcBef>
              <a:spcAft>
                <a:spcPct val="0"/>
              </a:spcAft>
              <a:defRPr/>
            </a:pPr>
            <a:fld id="{10F19E6F-C59B-4331-83D0-510BD4D415D9}" type="slidenum">
              <a:rPr lang="en-US"/>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1363507769"/>
      </p:ext>
    </p:extLst>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1" r:id="rId15"/>
    <p:sldLayoutId id="2147484282" r:id="rId16"/>
    <p:sldLayoutId id="2147484283" r:id="rId17"/>
    <p:sldLayoutId id="2147484284" r:id="rId18"/>
    <p:sldLayoutId id="2147484285" r:id="rId19"/>
    <p:sldLayoutId id="2147484286" r:id="rId20"/>
    <p:sldLayoutId id="2147484287" r:id="rId2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itchFamily="18" charset="0"/>
        </a:defRPr>
      </a:lvl5pPr>
      <a:lvl6pPr marL="457200" algn="l" defTabSz="685800" rtl="0" fontAlgn="base">
        <a:lnSpc>
          <a:spcPct val="90000"/>
        </a:lnSpc>
        <a:spcBef>
          <a:spcPct val="0"/>
        </a:spcBef>
        <a:spcAft>
          <a:spcPct val="0"/>
        </a:spcAft>
        <a:defRPr sz="3300">
          <a:solidFill>
            <a:schemeClr val="tx1"/>
          </a:solidFill>
          <a:latin typeface="Times New Roman" pitchFamily="18" charset="0"/>
        </a:defRPr>
      </a:lvl6pPr>
      <a:lvl7pPr marL="914400" algn="l" defTabSz="685800" rtl="0" fontAlgn="base">
        <a:lnSpc>
          <a:spcPct val="90000"/>
        </a:lnSpc>
        <a:spcBef>
          <a:spcPct val="0"/>
        </a:spcBef>
        <a:spcAft>
          <a:spcPct val="0"/>
        </a:spcAft>
        <a:defRPr sz="3300">
          <a:solidFill>
            <a:schemeClr val="tx1"/>
          </a:solidFill>
          <a:latin typeface="Times New Roman" pitchFamily="18" charset="0"/>
        </a:defRPr>
      </a:lvl7pPr>
      <a:lvl8pPr marL="1371600" algn="l" defTabSz="685800" rtl="0" fontAlgn="base">
        <a:lnSpc>
          <a:spcPct val="90000"/>
        </a:lnSpc>
        <a:spcBef>
          <a:spcPct val="0"/>
        </a:spcBef>
        <a:spcAft>
          <a:spcPct val="0"/>
        </a:spcAft>
        <a:defRPr sz="3300">
          <a:solidFill>
            <a:schemeClr val="tx1"/>
          </a:solidFill>
          <a:latin typeface="Times New Roman" pitchFamily="18" charset="0"/>
        </a:defRPr>
      </a:lvl8pPr>
      <a:lvl9pPr marL="1828800" algn="l" defTabSz="685800" rtl="0" fontAlgn="base">
        <a:lnSpc>
          <a:spcPct val="90000"/>
        </a:lnSpc>
        <a:spcBef>
          <a:spcPct val="0"/>
        </a:spcBef>
        <a:spcAft>
          <a:spcPct val="0"/>
        </a:spcAft>
        <a:defRPr sz="3300">
          <a:solidFill>
            <a:schemeClr val="tx1"/>
          </a:solidFill>
          <a:latin typeface="Times New Roman" pitchFamily="18"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defRPr/>
            </a:pPr>
            <a:fld id="{D1DEB351-FFBE-4EDC-828C-8B2D5F811AE7}" type="datetimeFigureOut">
              <a:rPr lang="en-US">
                <a:solidFill>
                  <a:prstClr val="black">
                    <a:tint val="75000"/>
                  </a:prstClr>
                </a:solidFill>
              </a:rPr>
              <a:pPr eaLnBrk="0" fontAlgn="base" hangingPunct="0">
                <a:spcBef>
                  <a:spcPct val="0"/>
                </a:spcBef>
                <a:spcAft>
                  <a:spcPct val="0"/>
                </a:spcAft>
                <a:def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latin typeface="Arial" charset="0"/>
                <a:cs typeface="Arial" charset="0"/>
              </a:defRPr>
            </a:lvl1pPr>
          </a:lstStyle>
          <a:p>
            <a:pPr eaLnBrk="0" fontAlgn="base" hangingPunct="0">
              <a:spcBef>
                <a:spcPct val="0"/>
              </a:spcBef>
              <a:spcAft>
                <a:spcPct val="0"/>
              </a:spcAft>
              <a:defRPr/>
            </a:pPr>
            <a:fld id="{10F19E6F-C59B-4331-83D0-510BD4D415D9}" type="slidenum">
              <a:rPr lang="en-US"/>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3849872831"/>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 id="2147484300" r:id="rId12"/>
    <p:sldLayoutId id="2147484301" r:id="rId13"/>
    <p:sldLayoutId id="2147484302" r:id="rId14"/>
    <p:sldLayoutId id="2147484303" r:id="rId15"/>
    <p:sldLayoutId id="2147484304" r:id="rId16"/>
    <p:sldLayoutId id="2147484305" r:id="rId17"/>
    <p:sldLayoutId id="2147484306" r:id="rId18"/>
    <p:sldLayoutId id="2147484307" r:id="rId19"/>
    <p:sldLayoutId id="2147484308" r:id="rId20"/>
    <p:sldLayoutId id="2147484309" r:id="rId2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itchFamily="18" charset="0"/>
        </a:defRPr>
      </a:lvl5pPr>
      <a:lvl6pPr marL="457200" algn="l" defTabSz="685800" rtl="0" fontAlgn="base">
        <a:lnSpc>
          <a:spcPct val="90000"/>
        </a:lnSpc>
        <a:spcBef>
          <a:spcPct val="0"/>
        </a:spcBef>
        <a:spcAft>
          <a:spcPct val="0"/>
        </a:spcAft>
        <a:defRPr sz="3300">
          <a:solidFill>
            <a:schemeClr val="tx1"/>
          </a:solidFill>
          <a:latin typeface="Times New Roman" pitchFamily="18" charset="0"/>
        </a:defRPr>
      </a:lvl6pPr>
      <a:lvl7pPr marL="914400" algn="l" defTabSz="685800" rtl="0" fontAlgn="base">
        <a:lnSpc>
          <a:spcPct val="90000"/>
        </a:lnSpc>
        <a:spcBef>
          <a:spcPct val="0"/>
        </a:spcBef>
        <a:spcAft>
          <a:spcPct val="0"/>
        </a:spcAft>
        <a:defRPr sz="3300">
          <a:solidFill>
            <a:schemeClr val="tx1"/>
          </a:solidFill>
          <a:latin typeface="Times New Roman" pitchFamily="18" charset="0"/>
        </a:defRPr>
      </a:lvl7pPr>
      <a:lvl8pPr marL="1371600" algn="l" defTabSz="685800" rtl="0" fontAlgn="base">
        <a:lnSpc>
          <a:spcPct val="90000"/>
        </a:lnSpc>
        <a:spcBef>
          <a:spcPct val="0"/>
        </a:spcBef>
        <a:spcAft>
          <a:spcPct val="0"/>
        </a:spcAft>
        <a:defRPr sz="3300">
          <a:solidFill>
            <a:schemeClr val="tx1"/>
          </a:solidFill>
          <a:latin typeface="Times New Roman" pitchFamily="18" charset="0"/>
        </a:defRPr>
      </a:lvl8pPr>
      <a:lvl9pPr marL="1828800" algn="l" defTabSz="685800" rtl="0" fontAlgn="base">
        <a:lnSpc>
          <a:spcPct val="90000"/>
        </a:lnSpc>
        <a:spcBef>
          <a:spcPct val="0"/>
        </a:spcBef>
        <a:spcAft>
          <a:spcPct val="0"/>
        </a:spcAft>
        <a:defRPr sz="3300">
          <a:solidFill>
            <a:schemeClr val="tx1"/>
          </a:solidFill>
          <a:latin typeface="Times New Roman" pitchFamily="18"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defRPr/>
            </a:pPr>
            <a:fld id="{D1DEB351-FFBE-4EDC-828C-8B2D5F811AE7}" type="datetimeFigureOut">
              <a:rPr lang="en-US">
                <a:solidFill>
                  <a:prstClr val="black">
                    <a:tint val="75000"/>
                  </a:prstClr>
                </a:solidFill>
              </a:rPr>
              <a:pPr eaLnBrk="0" fontAlgn="base" hangingPunct="0">
                <a:spcBef>
                  <a:spcPct val="0"/>
                </a:spcBef>
                <a:spcAft>
                  <a:spcPct val="0"/>
                </a:spcAft>
                <a:def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latin typeface="Arial" charset="0"/>
                <a:cs typeface="Arial" charset="0"/>
              </a:defRPr>
            </a:lvl1pPr>
          </a:lstStyle>
          <a:p>
            <a:pPr eaLnBrk="0" fontAlgn="base" hangingPunct="0">
              <a:spcBef>
                <a:spcPct val="0"/>
              </a:spcBef>
              <a:spcAft>
                <a:spcPct val="0"/>
              </a:spcAft>
              <a:defRPr/>
            </a:pPr>
            <a:fld id="{10F19E6F-C59B-4331-83D0-510BD4D415D9}" type="slidenum">
              <a:rPr lang="en-US"/>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102068617"/>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22" r:id="rId12"/>
    <p:sldLayoutId id="2147484323" r:id="rId13"/>
    <p:sldLayoutId id="2147484324" r:id="rId14"/>
    <p:sldLayoutId id="2147484325" r:id="rId15"/>
    <p:sldLayoutId id="2147484326" r:id="rId16"/>
    <p:sldLayoutId id="2147484327" r:id="rId17"/>
    <p:sldLayoutId id="2147484328" r:id="rId18"/>
    <p:sldLayoutId id="2147484329" r:id="rId19"/>
    <p:sldLayoutId id="2147484330" r:id="rId20"/>
    <p:sldLayoutId id="2147484331" r:id="rId2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itchFamily="18" charset="0"/>
        </a:defRPr>
      </a:lvl5pPr>
      <a:lvl6pPr marL="457200" algn="l" defTabSz="685800" rtl="0" fontAlgn="base">
        <a:lnSpc>
          <a:spcPct val="90000"/>
        </a:lnSpc>
        <a:spcBef>
          <a:spcPct val="0"/>
        </a:spcBef>
        <a:spcAft>
          <a:spcPct val="0"/>
        </a:spcAft>
        <a:defRPr sz="3300">
          <a:solidFill>
            <a:schemeClr val="tx1"/>
          </a:solidFill>
          <a:latin typeface="Times New Roman" pitchFamily="18" charset="0"/>
        </a:defRPr>
      </a:lvl6pPr>
      <a:lvl7pPr marL="914400" algn="l" defTabSz="685800" rtl="0" fontAlgn="base">
        <a:lnSpc>
          <a:spcPct val="90000"/>
        </a:lnSpc>
        <a:spcBef>
          <a:spcPct val="0"/>
        </a:spcBef>
        <a:spcAft>
          <a:spcPct val="0"/>
        </a:spcAft>
        <a:defRPr sz="3300">
          <a:solidFill>
            <a:schemeClr val="tx1"/>
          </a:solidFill>
          <a:latin typeface="Times New Roman" pitchFamily="18" charset="0"/>
        </a:defRPr>
      </a:lvl7pPr>
      <a:lvl8pPr marL="1371600" algn="l" defTabSz="685800" rtl="0" fontAlgn="base">
        <a:lnSpc>
          <a:spcPct val="90000"/>
        </a:lnSpc>
        <a:spcBef>
          <a:spcPct val="0"/>
        </a:spcBef>
        <a:spcAft>
          <a:spcPct val="0"/>
        </a:spcAft>
        <a:defRPr sz="3300">
          <a:solidFill>
            <a:schemeClr val="tx1"/>
          </a:solidFill>
          <a:latin typeface="Times New Roman" pitchFamily="18" charset="0"/>
        </a:defRPr>
      </a:lvl8pPr>
      <a:lvl9pPr marL="1828800" algn="l" defTabSz="685800" rtl="0" fontAlgn="base">
        <a:lnSpc>
          <a:spcPct val="90000"/>
        </a:lnSpc>
        <a:spcBef>
          <a:spcPct val="0"/>
        </a:spcBef>
        <a:spcAft>
          <a:spcPct val="0"/>
        </a:spcAft>
        <a:defRPr sz="3300">
          <a:solidFill>
            <a:schemeClr val="tx1"/>
          </a:solidFill>
          <a:latin typeface="Times New Roman" pitchFamily="18"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defRPr/>
            </a:pPr>
            <a:fld id="{D1DEB351-FFBE-4EDC-828C-8B2D5F811AE7}" type="datetimeFigureOut">
              <a:rPr lang="en-US">
                <a:solidFill>
                  <a:prstClr val="black">
                    <a:tint val="75000"/>
                  </a:prstClr>
                </a:solidFill>
              </a:rPr>
              <a:pPr eaLnBrk="0" fontAlgn="base" hangingPunct="0">
                <a:spcBef>
                  <a:spcPct val="0"/>
                </a:spcBef>
                <a:spcAft>
                  <a:spcPct val="0"/>
                </a:spcAft>
                <a:def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latin typeface="Arial" charset="0"/>
                <a:cs typeface="Arial" charset="0"/>
              </a:defRPr>
            </a:lvl1pPr>
          </a:lstStyle>
          <a:p>
            <a:pPr eaLnBrk="0" fontAlgn="base" hangingPunct="0">
              <a:spcBef>
                <a:spcPct val="0"/>
              </a:spcBef>
              <a:spcAft>
                <a:spcPct val="0"/>
              </a:spcAft>
              <a:defRPr/>
            </a:pPr>
            <a:fld id="{10F19E6F-C59B-4331-83D0-510BD4D415D9}" type="slidenum">
              <a:rPr lang="en-US"/>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2870159209"/>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 id="2147484345" r:id="rId13"/>
    <p:sldLayoutId id="2147484346" r:id="rId14"/>
    <p:sldLayoutId id="2147484347" r:id="rId15"/>
    <p:sldLayoutId id="2147484348" r:id="rId16"/>
    <p:sldLayoutId id="2147484349" r:id="rId17"/>
    <p:sldLayoutId id="2147484350" r:id="rId18"/>
    <p:sldLayoutId id="2147484351" r:id="rId19"/>
    <p:sldLayoutId id="2147484352" r:id="rId20"/>
    <p:sldLayoutId id="2147484353" r:id="rId2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itchFamily="18" charset="0"/>
        </a:defRPr>
      </a:lvl5pPr>
      <a:lvl6pPr marL="457200" algn="l" defTabSz="685800" rtl="0" fontAlgn="base">
        <a:lnSpc>
          <a:spcPct val="90000"/>
        </a:lnSpc>
        <a:spcBef>
          <a:spcPct val="0"/>
        </a:spcBef>
        <a:spcAft>
          <a:spcPct val="0"/>
        </a:spcAft>
        <a:defRPr sz="3300">
          <a:solidFill>
            <a:schemeClr val="tx1"/>
          </a:solidFill>
          <a:latin typeface="Times New Roman" pitchFamily="18" charset="0"/>
        </a:defRPr>
      </a:lvl6pPr>
      <a:lvl7pPr marL="914400" algn="l" defTabSz="685800" rtl="0" fontAlgn="base">
        <a:lnSpc>
          <a:spcPct val="90000"/>
        </a:lnSpc>
        <a:spcBef>
          <a:spcPct val="0"/>
        </a:spcBef>
        <a:spcAft>
          <a:spcPct val="0"/>
        </a:spcAft>
        <a:defRPr sz="3300">
          <a:solidFill>
            <a:schemeClr val="tx1"/>
          </a:solidFill>
          <a:latin typeface="Times New Roman" pitchFamily="18" charset="0"/>
        </a:defRPr>
      </a:lvl7pPr>
      <a:lvl8pPr marL="1371600" algn="l" defTabSz="685800" rtl="0" fontAlgn="base">
        <a:lnSpc>
          <a:spcPct val="90000"/>
        </a:lnSpc>
        <a:spcBef>
          <a:spcPct val="0"/>
        </a:spcBef>
        <a:spcAft>
          <a:spcPct val="0"/>
        </a:spcAft>
        <a:defRPr sz="3300">
          <a:solidFill>
            <a:schemeClr val="tx1"/>
          </a:solidFill>
          <a:latin typeface="Times New Roman" pitchFamily="18" charset="0"/>
        </a:defRPr>
      </a:lvl8pPr>
      <a:lvl9pPr marL="1828800" algn="l" defTabSz="685800" rtl="0" fontAlgn="base">
        <a:lnSpc>
          <a:spcPct val="90000"/>
        </a:lnSpc>
        <a:spcBef>
          <a:spcPct val="0"/>
        </a:spcBef>
        <a:spcAft>
          <a:spcPct val="0"/>
        </a:spcAft>
        <a:defRPr sz="3300">
          <a:solidFill>
            <a:schemeClr val="tx1"/>
          </a:solidFill>
          <a:latin typeface="Times New Roman" pitchFamily="18"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defRPr/>
            </a:pPr>
            <a:fld id="{D1DEB351-FFBE-4EDC-828C-8B2D5F811AE7}" type="datetimeFigureOut">
              <a:rPr lang="en-US">
                <a:solidFill>
                  <a:prstClr val="black">
                    <a:tint val="75000"/>
                  </a:prstClr>
                </a:solidFill>
              </a:rPr>
              <a:pPr eaLnBrk="0" fontAlgn="base" hangingPunct="0">
                <a:spcBef>
                  <a:spcPct val="0"/>
                </a:spcBef>
                <a:spcAft>
                  <a:spcPct val="0"/>
                </a:spcAft>
                <a:def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latin typeface="Arial" charset="0"/>
                <a:cs typeface="Arial" charset="0"/>
              </a:defRPr>
            </a:lvl1pPr>
          </a:lstStyle>
          <a:p>
            <a:pPr eaLnBrk="0" fontAlgn="base" hangingPunct="0">
              <a:spcBef>
                <a:spcPct val="0"/>
              </a:spcBef>
              <a:spcAft>
                <a:spcPct val="0"/>
              </a:spcAft>
              <a:defRPr/>
            </a:pPr>
            <a:fld id="{10F19E6F-C59B-4331-83D0-510BD4D415D9}" type="slidenum">
              <a:rPr lang="en-US"/>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1791934939"/>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 id="2147484366" r:id="rId12"/>
    <p:sldLayoutId id="2147484367" r:id="rId13"/>
    <p:sldLayoutId id="2147484368" r:id="rId14"/>
    <p:sldLayoutId id="2147484369" r:id="rId15"/>
    <p:sldLayoutId id="2147484370" r:id="rId16"/>
    <p:sldLayoutId id="2147484371" r:id="rId17"/>
    <p:sldLayoutId id="2147484372" r:id="rId18"/>
    <p:sldLayoutId id="2147484373" r:id="rId19"/>
    <p:sldLayoutId id="2147484374" r:id="rId20"/>
    <p:sldLayoutId id="2147484375" r:id="rId2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itchFamily="18" charset="0"/>
        </a:defRPr>
      </a:lvl5pPr>
      <a:lvl6pPr marL="457200" algn="l" defTabSz="685800" rtl="0" fontAlgn="base">
        <a:lnSpc>
          <a:spcPct val="90000"/>
        </a:lnSpc>
        <a:spcBef>
          <a:spcPct val="0"/>
        </a:spcBef>
        <a:spcAft>
          <a:spcPct val="0"/>
        </a:spcAft>
        <a:defRPr sz="3300">
          <a:solidFill>
            <a:schemeClr val="tx1"/>
          </a:solidFill>
          <a:latin typeface="Times New Roman" pitchFamily="18" charset="0"/>
        </a:defRPr>
      </a:lvl6pPr>
      <a:lvl7pPr marL="914400" algn="l" defTabSz="685800" rtl="0" fontAlgn="base">
        <a:lnSpc>
          <a:spcPct val="90000"/>
        </a:lnSpc>
        <a:spcBef>
          <a:spcPct val="0"/>
        </a:spcBef>
        <a:spcAft>
          <a:spcPct val="0"/>
        </a:spcAft>
        <a:defRPr sz="3300">
          <a:solidFill>
            <a:schemeClr val="tx1"/>
          </a:solidFill>
          <a:latin typeface="Times New Roman" pitchFamily="18" charset="0"/>
        </a:defRPr>
      </a:lvl7pPr>
      <a:lvl8pPr marL="1371600" algn="l" defTabSz="685800" rtl="0" fontAlgn="base">
        <a:lnSpc>
          <a:spcPct val="90000"/>
        </a:lnSpc>
        <a:spcBef>
          <a:spcPct val="0"/>
        </a:spcBef>
        <a:spcAft>
          <a:spcPct val="0"/>
        </a:spcAft>
        <a:defRPr sz="3300">
          <a:solidFill>
            <a:schemeClr val="tx1"/>
          </a:solidFill>
          <a:latin typeface="Times New Roman" pitchFamily="18" charset="0"/>
        </a:defRPr>
      </a:lvl8pPr>
      <a:lvl9pPr marL="1828800" algn="l" defTabSz="685800" rtl="0" fontAlgn="base">
        <a:lnSpc>
          <a:spcPct val="90000"/>
        </a:lnSpc>
        <a:spcBef>
          <a:spcPct val="0"/>
        </a:spcBef>
        <a:spcAft>
          <a:spcPct val="0"/>
        </a:spcAft>
        <a:defRPr sz="3300">
          <a:solidFill>
            <a:schemeClr val="tx1"/>
          </a:solidFill>
          <a:latin typeface="Times New Roman" pitchFamily="18"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307389155"/>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 id="2147484388" r:id="rId12"/>
    <p:sldLayoutId id="2147484389" r:id="rId13"/>
    <p:sldLayoutId id="2147484390" r:id="rId14"/>
    <p:sldLayoutId id="2147484391" r:id="rId15"/>
    <p:sldLayoutId id="2147484392" r:id="rId16"/>
    <p:sldLayoutId id="2147484393" r:id="rId17"/>
    <p:sldLayoutId id="2147484394"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2516675411"/>
      </p:ext>
    </p:extLst>
  </p:cSld>
  <p:clrMap bg1="lt1" tx1="dk1" bg2="lt2" tx2="dk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 id="2147484400" r:id="rId5"/>
    <p:sldLayoutId id="2147484401" r:id="rId6"/>
    <p:sldLayoutId id="2147484402" r:id="rId7"/>
    <p:sldLayoutId id="2147484403" r:id="rId8"/>
    <p:sldLayoutId id="2147484404" r:id="rId9"/>
    <p:sldLayoutId id="2147484405" r:id="rId10"/>
    <p:sldLayoutId id="2147484406" r:id="rId11"/>
    <p:sldLayoutId id="2147484407" r:id="rId12"/>
    <p:sldLayoutId id="2147484408" r:id="rId13"/>
    <p:sldLayoutId id="2147484409" r:id="rId14"/>
    <p:sldLayoutId id="2147484410" r:id="rId15"/>
    <p:sldLayoutId id="2147484411" r:id="rId16"/>
    <p:sldLayoutId id="2147484412" r:id="rId17"/>
    <p:sldLayoutId id="2147484413"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132067903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2994490358"/>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 id="2147484426" r:id="rId12"/>
    <p:sldLayoutId id="2147484427" r:id="rId13"/>
    <p:sldLayoutId id="2147484428" r:id="rId14"/>
    <p:sldLayoutId id="2147484429" r:id="rId15"/>
    <p:sldLayoutId id="2147484430" r:id="rId16"/>
    <p:sldLayoutId id="2147484431" r:id="rId17"/>
    <p:sldLayoutId id="2147484432"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348097271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131030664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288357712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46967397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cs typeface="Arial" charset="0"/>
              </a:defRPr>
            </a:lvl1pPr>
          </a:lstStyle>
          <a:p>
            <a:pPr fontAlgn="base">
              <a:spcBef>
                <a:spcPct val="0"/>
              </a:spcBef>
              <a:spcAft>
                <a:spcPct val="0"/>
              </a:spcAft>
              <a:defRPr/>
            </a:pPr>
            <a:fld id="{94E028D5-FAC0-4941-887B-9C51ECA6D509}" type="slidenum">
              <a:rPr lang="vi-VN" altLang="en-US">
                <a:solidFill>
                  <a:srgbClr val="000000"/>
                </a:solidFill>
              </a:rPr>
              <a:pPr fontAlgn="base">
                <a:spcBef>
                  <a:spcPct val="0"/>
                </a:spcBef>
                <a:spcAft>
                  <a:spcPct val="0"/>
                </a:spcAft>
                <a:defRPr/>
              </a:pPr>
              <a:t>‹#›</a:t>
            </a:fld>
            <a:endParaRPr lang="vi-VN" altLang="en-US">
              <a:solidFill>
                <a:srgbClr val="000000"/>
              </a:solidFill>
            </a:endParaRPr>
          </a:p>
        </p:txBody>
      </p:sp>
    </p:spTree>
    <p:extLst>
      <p:ext uri="{BB962C8B-B14F-4D97-AF65-F5344CB8AC3E}">
        <p14:creationId xmlns:p14="http://schemas.microsoft.com/office/powerpoint/2010/main" val="417526046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Lst>
  <p:transition spd="slow">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98.xml"/><Relationship Id="rId1" Type="http://schemas.openxmlformats.org/officeDocument/2006/relationships/video" Target="file:///C:\Users\Le%20Thanh%20Hoa\Downloads\B&#192;I%2016-C&#193;C%20Y&#7870;U%20T&#7888;%20&#7842;NH%20H&#431;&#7902;NG%20&#272;&#7870;N%20T&#7888;C%20&#272;&#7896;%20PH&#7842;N%20&#7912;NG%20H&#211;A%20H&#7884;C\Video%20m&#244;%20ph&#7887;ng%20-%20&#7842;nh%20h&#432;&#7903;ng%20c&#7911;a%20n&#7891;ng%20&#273;&#7897;%20t&#7899;i%20t&#7889;c%20&#273;&#7897;%20ph&#7843;n%20&#7913;ng_cut.mp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8.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34.xml"/><Relationship Id="rId1" Type="http://schemas.openxmlformats.org/officeDocument/2006/relationships/video" Target="file:///F:\TRANG\H&#243;a%2010%20(22-23)\B&#192;I%2016-C&#193;C%20Y&#7870;U%20T&#7888;%20&#7842;NH%20H&#431;&#7902;NG%20&#272;&#7870;N%20T&#7888;C%20&#272;&#7896;%20PH&#7842;N%20&#7912;NG%20H&#211;A%20H&#7884;C\Video%20m&#244;%20ph&#7887;ng%20-%20&#7842;nh%20h&#432;&#7903;ng%20c&#7911;a%20nhi&#7879;t%20&#273;&#7897;%20t&#7899;i%20t&#7889;c%20&#273;&#7897;%20ph&#7843;n%20&#7913;ng_cut.mp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52.xml"/><Relationship Id="rId1" Type="http://schemas.openxmlformats.org/officeDocument/2006/relationships/video" Target="file:///C:\Users\Le%20Thanh%20Hoa\Downloads\B&#192;I%2016-C&#193;C%20Y&#7870;U%20T&#7888;%20&#7842;NH%20H&#431;&#7902;NG%20&#272;&#7870;N%20T&#7888;C%20&#272;&#7896;%20PH&#7842;N%20&#7912;NG%20H&#211;A%20H&#7884;C\y2mate.com%20-%203%20Effect%20of%20pressure%20on%20reaction%20rate_360p.mp4"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8.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06.xml"/></Relationships>
</file>

<file path=ppt/slides/_rels/slide25.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424.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oleObject" Target="../embeddings/oleObject2.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31.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9.xml"/><Relationship Id="rId2" Type="http://schemas.openxmlformats.org/officeDocument/2006/relationships/slide" Target="slide3.xml"/><Relationship Id="rId1" Type="http://schemas.openxmlformats.org/officeDocument/2006/relationships/slideLayout" Target="../slideLayouts/slideLayout539.xml"/><Relationship Id="rId6" Type="http://schemas.openxmlformats.org/officeDocument/2006/relationships/slide" Target="slide8.xml"/><Relationship Id="rId5" Type="http://schemas.openxmlformats.org/officeDocument/2006/relationships/slide" Target="slide4.xml"/><Relationship Id="rId4" Type="http://schemas.openxmlformats.org/officeDocument/2006/relationships/slide" Target="slide5.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jpeg"/><Relationship Id="rId1" Type="http://schemas.openxmlformats.org/officeDocument/2006/relationships/slideLayout" Target="../slideLayouts/slideLayout560.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jpeg"/><Relationship Id="rId1" Type="http://schemas.openxmlformats.org/officeDocument/2006/relationships/slideLayout" Target="../slideLayouts/slideLayout581.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jpeg"/><Relationship Id="rId1" Type="http://schemas.openxmlformats.org/officeDocument/2006/relationships/slideLayout" Target="../slideLayouts/slideLayout602.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2.xml"/><Relationship Id="rId1" Type="http://schemas.openxmlformats.org/officeDocument/2006/relationships/slideLayout" Target="../slideLayouts/slideLayout623.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2.xml"/><Relationship Id="rId1" Type="http://schemas.openxmlformats.org/officeDocument/2006/relationships/slideLayout" Target="../slideLayouts/slideLayout644.xml"/><Relationship Id="rId5" Type="http://schemas.openxmlformats.org/officeDocument/2006/relationships/image" Target="../media/image27.jpeg"/><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jpeg"/><Relationship Id="rId1" Type="http://schemas.openxmlformats.org/officeDocument/2006/relationships/slideLayout" Target="../slideLayouts/slideLayout665.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8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0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4.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33.xml"/><Relationship Id="rId1" Type="http://schemas.openxmlformats.org/officeDocument/2006/relationships/audio" Target="Toc%20do%20phan%20ung%20NC_data\Da%20Lat%20mong%20mo%20-%20Thanh%20Thao.mp3" TargetMode="Externa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22A46B-4A50-0EF4-D615-9B90D94C008F}"/>
              </a:ext>
            </a:extLst>
          </p:cNvPr>
          <p:cNvSpPr>
            <a:spLocks noGrp="1"/>
          </p:cNvSpPr>
          <p:nvPr>
            <p:ph type="ctrTitle"/>
          </p:nvPr>
        </p:nvSpPr>
        <p:spPr>
          <a:xfrm>
            <a:off x="685801" y="1386590"/>
            <a:ext cx="7772400" cy="987835"/>
          </a:xfrm>
        </p:spPr>
        <p:txBody>
          <a:bodyPr/>
          <a:lstStyle/>
          <a:p>
            <a:pPr>
              <a:lnSpc>
                <a:spcPct val="107000"/>
              </a:lnSpc>
              <a:spcAft>
                <a:spcPts val="800"/>
              </a:spcAft>
            </a:pPr>
            <a:r>
              <a:rPr lang="en-US" sz="3200" dirty="0" err="1" smtClean="0"/>
              <a:t>Môn</a:t>
            </a:r>
            <a:r>
              <a:rPr lang="en-US" sz="3200" dirty="0" smtClean="0"/>
              <a:t>: HÓA HỌC 10 (CTST)</a:t>
            </a:r>
            <a:br>
              <a:rPr lang="en-US" sz="3200" dirty="0" smtClean="0"/>
            </a:br>
            <a:r>
              <a:rPr lang="en-US" sz="2400" dirty="0" err="1" smtClean="0"/>
              <a:t>Năm</a:t>
            </a:r>
            <a:r>
              <a:rPr lang="en-US" sz="2400" dirty="0" smtClean="0"/>
              <a:t> </a:t>
            </a:r>
            <a:r>
              <a:rPr lang="en-US" sz="2400" dirty="0" err="1" smtClean="0"/>
              <a:t>học</a:t>
            </a:r>
            <a:r>
              <a:rPr lang="en-US" sz="2400" dirty="0" smtClean="0"/>
              <a:t>: 2024-2025</a:t>
            </a:r>
            <a:endParaRPr lang="en-US" sz="2400" dirty="0"/>
          </a:p>
        </p:txBody>
      </p:sp>
      <p:sp>
        <p:nvSpPr>
          <p:cNvPr id="3" name="Subtitle 2">
            <a:extLst>
              <a:ext uri="{FF2B5EF4-FFF2-40B4-BE49-F238E27FC236}">
                <a16:creationId xmlns:a16="http://schemas.microsoft.com/office/drawing/2014/main" xmlns="" id="{E44561A6-315C-FAE2-3BB6-BB3096339939}"/>
              </a:ext>
            </a:extLst>
          </p:cNvPr>
          <p:cNvSpPr>
            <a:spLocks noGrp="1"/>
          </p:cNvSpPr>
          <p:nvPr>
            <p:ph type="subTitle" idx="1"/>
          </p:nvPr>
        </p:nvSpPr>
        <p:spPr>
          <a:xfrm>
            <a:off x="1192775" y="2743200"/>
            <a:ext cx="7036825" cy="1358343"/>
          </a:xfrm>
        </p:spPr>
        <p:txBody>
          <a:bodyPr/>
          <a:lstStyle/>
          <a:p>
            <a:r>
              <a:rPr lang="en-US" dirty="0" err="1"/>
              <a:t>Giáo</a:t>
            </a:r>
            <a:r>
              <a:rPr lang="en-US" dirty="0"/>
              <a:t> </a:t>
            </a:r>
            <a:r>
              <a:rPr lang="en-US" dirty="0" err="1" smtClean="0"/>
              <a:t>viên</a:t>
            </a:r>
            <a:r>
              <a:rPr lang="en-US" dirty="0" smtClean="0"/>
              <a:t> </a:t>
            </a:r>
            <a:r>
              <a:rPr lang="en-US" dirty="0" err="1" smtClean="0"/>
              <a:t>thực</a:t>
            </a:r>
            <a:r>
              <a:rPr lang="en-US" dirty="0" smtClean="0"/>
              <a:t> </a:t>
            </a:r>
            <a:r>
              <a:rPr lang="en-US" dirty="0" err="1" smtClean="0"/>
              <a:t>hiện</a:t>
            </a:r>
            <a:r>
              <a:rPr lang="en-US" dirty="0" smtClean="0"/>
              <a:t>:</a:t>
            </a:r>
          </a:p>
          <a:p>
            <a:r>
              <a:rPr lang="en-US" dirty="0" err="1" smtClean="0"/>
              <a:t>Nguyễn</a:t>
            </a:r>
            <a:r>
              <a:rPr lang="en-US" dirty="0" smtClean="0"/>
              <a:t> </a:t>
            </a:r>
            <a:r>
              <a:rPr lang="en-US" dirty="0" err="1" smtClean="0"/>
              <a:t>Thị</a:t>
            </a:r>
            <a:r>
              <a:rPr lang="en-US" dirty="0" smtClean="0"/>
              <a:t> </a:t>
            </a:r>
            <a:r>
              <a:rPr lang="en-US" dirty="0" err="1" smtClean="0"/>
              <a:t>Thúy</a:t>
            </a:r>
            <a:r>
              <a:rPr lang="en-US" dirty="0" smtClean="0"/>
              <a:t> Minh</a:t>
            </a:r>
            <a:endParaRPr lang="en-US" dirty="0"/>
          </a:p>
        </p:txBody>
      </p:sp>
      <p:sp>
        <p:nvSpPr>
          <p:cNvPr id="4" name="Rectangle 3"/>
          <p:cNvSpPr/>
          <p:nvPr/>
        </p:nvSpPr>
        <p:spPr>
          <a:xfrm>
            <a:off x="2286000" y="188640"/>
            <a:ext cx="5166320" cy="707886"/>
          </a:xfrm>
          <a:prstGeom prst="rect">
            <a:avLst/>
          </a:prstGeom>
        </p:spPr>
        <p:txBody>
          <a:bodyPr wrap="square">
            <a:spAutoFit/>
          </a:bodyPr>
          <a:lstStyle/>
          <a:p>
            <a:pPr algn="ctr"/>
            <a:r>
              <a:rPr lang="en-US" sz="2000" b="1" dirty="0">
                <a:solidFill>
                  <a:srgbClr val="FF0000"/>
                </a:solidFill>
                <a:cs typeface="Times New Roman" panose="02020603050405020304" pitchFamily="18" charset="0"/>
              </a:rPr>
              <a:t>SỞ GIÁO DỤC VÀ ĐÀO TẠO BÌNH ĐỊNH</a:t>
            </a:r>
            <a:endParaRPr lang="en-US" sz="20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Times New Roman" panose="02020603050405020304" pitchFamily="18" charset="0"/>
            </a:endParaRPr>
          </a:p>
          <a:p>
            <a:pPr algn="ctr"/>
            <a:r>
              <a:rPr lang="en-US" sz="2000" b="1" u="sng" dirty="0">
                <a:ln w="12700">
                  <a:solidFill>
                    <a:srgbClr val="44546A">
                      <a:lumMod val="75000"/>
                    </a:srgbClr>
                  </a:solidFill>
                  <a:prstDash val="solid"/>
                </a:ln>
                <a:solidFill>
                  <a:srgbClr val="00B0F0"/>
                </a:solidFill>
                <a:effectLst>
                  <a:outerShdw dist="38100" dir="2640000" algn="bl" rotWithShape="0">
                    <a:srgbClr val="44546A">
                      <a:lumMod val="75000"/>
                    </a:srgbClr>
                  </a:outerShdw>
                </a:effectLst>
                <a:cs typeface="Times New Roman" panose="02020603050405020304" pitchFamily="18" charset="0"/>
              </a:rPr>
              <a:t>TRƯỜNG THPT LÝ TỰ TRỌNG</a:t>
            </a:r>
          </a:p>
        </p:txBody>
      </p:sp>
      <p:pic>
        <p:nvPicPr>
          <p:cNvPr id="2050" name="Picture 2" descr="Trường THPT Lý Tự Trọng, Bình Định | Flick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267200"/>
            <a:ext cx="2362200" cy="17117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AutoShape 4" descr="Lịch sử Trường THPT Lý Tự Trọng – THPT Lý Tự Trọ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Lịch sử Trường THPT Lý Tự Trọng – THPT Lý Tự Trọ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Trường THPT Lý Tự Trọng, Bình Địn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Trường THPT Lý Tự Trọng, Bình Định"/>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Trường THPT Lý Tự Trọng, Bình Định"/>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Trường THPT Lý Tự Trọng, Bình Định"/>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5"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827" y="194503"/>
            <a:ext cx="1481897" cy="148189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19523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65"/>
                                        </p:tgtEl>
                                        <p:attrNameLst>
                                          <p:attrName>style.visibility</p:attrName>
                                        </p:attrNameLst>
                                      </p:cBhvr>
                                      <p:to>
                                        <p:strVal val="visible"/>
                                      </p:to>
                                    </p:set>
                                    <p:animEffect transition="in" filter="fade">
                                      <p:cBhvr>
                                        <p:cTn id="7" dur="1000"/>
                                        <p:tgtEl>
                                          <p:spTgt spid="2065"/>
                                        </p:tgtEl>
                                      </p:cBhvr>
                                    </p:animEffect>
                                    <p:anim calcmode="lin" valueType="num">
                                      <p:cBhvr>
                                        <p:cTn id="8" dur="1000" fill="hold"/>
                                        <p:tgtEl>
                                          <p:spTgt spid="2065"/>
                                        </p:tgtEl>
                                        <p:attrNameLst>
                                          <p:attrName>ppt_x</p:attrName>
                                        </p:attrNameLst>
                                      </p:cBhvr>
                                      <p:tavLst>
                                        <p:tav tm="0">
                                          <p:val>
                                            <p:strVal val="#ppt_x"/>
                                          </p:val>
                                        </p:tav>
                                        <p:tav tm="100000">
                                          <p:val>
                                            <p:strVal val="#ppt_x"/>
                                          </p:val>
                                        </p:tav>
                                      </p:tavLst>
                                    </p:anim>
                                    <p:anim calcmode="lin" valueType="num">
                                      <p:cBhvr>
                                        <p:cTn id="9" dur="1000" fill="hold"/>
                                        <p:tgtEl>
                                          <p:spTgt spid="20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dissolve">
                                      <p:cBhvr>
                                        <p:cTn id="14"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250825" y="115888"/>
            <a:ext cx="8208963" cy="1200329"/>
          </a:xfrm>
          <a:prstGeom prst="rect">
            <a:avLst/>
          </a:prstGeom>
          <a:no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0" fontAlgn="base" hangingPunct="0">
              <a:spcBef>
                <a:spcPct val="0"/>
              </a:spcBef>
              <a:spcAft>
                <a:spcPct val="0"/>
              </a:spcAft>
              <a:defRPr/>
            </a:pPr>
            <a:r>
              <a:rPr kumimoji="1" lang="en-US" altLang="en-US" sz="36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PHIẾU HỌC TẬP 1 </a:t>
            </a:r>
          </a:p>
          <a:p>
            <a:pPr algn="ctr" eaLnBrk="0" fontAlgn="base" hangingPunct="0">
              <a:spcBef>
                <a:spcPct val="0"/>
              </a:spcBef>
              <a:spcAft>
                <a:spcPct val="0"/>
              </a:spcAft>
              <a:defRPr/>
            </a:pPr>
            <a:r>
              <a:rPr lang="en-US" altLang="en-US" sz="3600" dirty="0" err="1">
                <a:solidFill>
                  <a:srgbClr val="000000"/>
                </a:solidFill>
                <a:latin typeface="Times New Roman" pitchFamily="18" charset="0"/>
                <a:cs typeface="Times New Roman" pitchFamily="18" charset="0"/>
              </a:rPr>
              <a:t>Tiến</a:t>
            </a:r>
            <a:r>
              <a:rPr lang="en-US" altLang="en-US" sz="3600" dirty="0">
                <a:solidFill>
                  <a:srgbClr val="000000"/>
                </a:solidFill>
                <a:latin typeface="Times New Roman" pitchFamily="18" charset="0"/>
                <a:cs typeface="Times New Roman" pitchFamily="18" charset="0"/>
              </a:rPr>
              <a:t> </a:t>
            </a:r>
            <a:r>
              <a:rPr lang="en-US" altLang="en-US" sz="3600" dirty="0" err="1">
                <a:solidFill>
                  <a:srgbClr val="000000"/>
                </a:solidFill>
                <a:latin typeface="Times New Roman" pitchFamily="18" charset="0"/>
                <a:cs typeface="Times New Roman" pitchFamily="18" charset="0"/>
              </a:rPr>
              <a:t>hành</a:t>
            </a:r>
            <a:r>
              <a:rPr lang="en-US" altLang="en-US" sz="3600" dirty="0">
                <a:solidFill>
                  <a:srgbClr val="000000"/>
                </a:solidFill>
                <a:latin typeface="Times New Roman" pitchFamily="18" charset="0"/>
                <a:cs typeface="Times New Roman" pitchFamily="18" charset="0"/>
              </a:rPr>
              <a:t> </a:t>
            </a:r>
            <a:r>
              <a:rPr lang="en-US" altLang="en-US" sz="3600" dirty="0" err="1">
                <a:solidFill>
                  <a:srgbClr val="000000"/>
                </a:solidFill>
                <a:latin typeface="Times New Roman" pitchFamily="18" charset="0"/>
                <a:cs typeface="Times New Roman" pitchFamily="18" charset="0"/>
              </a:rPr>
              <a:t>thí</a:t>
            </a:r>
            <a:r>
              <a:rPr lang="en-US" altLang="en-US" sz="3600" dirty="0">
                <a:solidFill>
                  <a:srgbClr val="000000"/>
                </a:solidFill>
                <a:latin typeface="Times New Roman" pitchFamily="18" charset="0"/>
                <a:cs typeface="Times New Roman" pitchFamily="18" charset="0"/>
              </a:rPr>
              <a:t> </a:t>
            </a:r>
            <a:r>
              <a:rPr lang="en-US" altLang="en-US" sz="3600" dirty="0" err="1">
                <a:solidFill>
                  <a:srgbClr val="000000"/>
                </a:solidFill>
                <a:latin typeface="Times New Roman" pitchFamily="18" charset="0"/>
                <a:cs typeface="Times New Roman" pitchFamily="18" charset="0"/>
              </a:rPr>
              <a:t>nghiệm</a:t>
            </a:r>
            <a:r>
              <a:rPr lang="en-US" altLang="en-US" sz="3600" dirty="0">
                <a:solidFill>
                  <a:srgbClr val="000000"/>
                </a:solidFill>
                <a:latin typeface="Times New Roman" pitchFamily="18" charset="0"/>
                <a:cs typeface="Times New Roman" pitchFamily="18" charset="0"/>
              </a:rPr>
              <a:t> 1</a:t>
            </a: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2738"/>
            <a:ext cx="784860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250825" y="1282700"/>
            <a:ext cx="82089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en-US" sz="3200" b="1" i="1">
                <a:solidFill>
                  <a:srgbClr val="000000"/>
                </a:solidFill>
                <a:latin typeface="Times New Roman" pitchFamily="18" charset="0"/>
                <a:cs typeface="Times New Roman" pitchFamily="18" charset="0"/>
              </a:rPr>
              <a:t>Bước 1:</a:t>
            </a:r>
            <a:r>
              <a:rPr lang="en-US" altLang="en-US" sz="3200">
                <a:solidFill>
                  <a:srgbClr val="000000"/>
                </a:solidFill>
                <a:latin typeface="Times New Roman" pitchFamily="18" charset="0"/>
                <a:cs typeface="Times New Roman" pitchFamily="18" charset="0"/>
              </a:rPr>
              <a:t> </a:t>
            </a:r>
          </a:p>
          <a:p>
            <a:pPr eaLnBrk="0" fontAlgn="base" hangingPunct="0">
              <a:spcBef>
                <a:spcPct val="0"/>
              </a:spcBef>
              <a:spcAft>
                <a:spcPct val="0"/>
              </a:spcAft>
            </a:pPr>
            <a:r>
              <a:rPr lang="en-US" altLang="en-US" sz="3200">
                <a:solidFill>
                  <a:srgbClr val="000000"/>
                </a:solidFill>
                <a:latin typeface="Times New Roman" pitchFamily="18" charset="0"/>
                <a:cs typeface="Times New Roman" pitchFamily="18" charset="0"/>
              </a:rPr>
              <a:t>Pha loãng dung dịch Na</a:t>
            </a:r>
            <a:r>
              <a:rPr lang="en-US" altLang="en-US" sz="3200" baseline="-25000">
                <a:solidFill>
                  <a:srgbClr val="000000"/>
                </a:solidFill>
                <a:latin typeface="Times New Roman" pitchFamily="18" charset="0"/>
                <a:cs typeface="Times New Roman" pitchFamily="18" charset="0"/>
              </a:rPr>
              <a:t>2</a:t>
            </a:r>
            <a:r>
              <a:rPr lang="en-US" altLang="en-US" sz="3200">
                <a:solidFill>
                  <a:srgbClr val="000000"/>
                </a:solidFill>
                <a:latin typeface="Times New Roman" pitchFamily="18" charset="0"/>
                <a:cs typeface="Times New Roman" pitchFamily="18" charset="0"/>
              </a:rPr>
              <a:t>S</a:t>
            </a:r>
            <a:r>
              <a:rPr lang="en-US" altLang="en-US" sz="3200" baseline="-25000">
                <a:solidFill>
                  <a:srgbClr val="000000"/>
                </a:solidFill>
                <a:latin typeface="Times New Roman" pitchFamily="18" charset="0"/>
                <a:cs typeface="Times New Roman" pitchFamily="18" charset="0"/>
              </a:rPr>
              <a:t>2</a:t>
            </a:r>
            <a:r>
              <a:rPr lang="en-US" altLang="en-US" sz="3200">
                <a:solidFill>
                  <a:srgbClr val="000000"/>
                </a:solidFill>
                <a:latin typeface="Times New Roman" pitchFamily="18" charset="0"/>
                <a:cs typeface="Times New Roman" pitchFamily="18" charset="0"/>
              </a:rPr>
              <a:t>O</a:t>
            </a:r>
            <a:r>
              <a:rPr lang="en-US" altLang="en-US" sz="3200" baseline="-25000">
                <a:solidFill>
                  <a:srgbClr val="000000"/>
                </a:solidFill>
                <a:latin typeface="Times New Roman" pitchFamily="18" charset="0"/>
                <a:cs typeface="Times New Roman" pitchFamily="18" charset="0"/>
              </a:rPr>
              <a:t>3</a:t>
            </a:r>
            <a:r>
              <a:rPr lang="en-US" altLang="en-US" sz="3200">
                <a:solidFill>
                  <a:srgbClr val="000000"/>
                </a:solidFill>
                <a:latin typeface="Times New Roman" pitchFamily="18" charset="0"/>
                <a:cs typeface="Times New Roman" pitchFamily="18" charset="0"/>
              </a:rPr>
              <a:t> 0,15 M để được các dung dịch có nồng độ khác nhau theo Bảng</a:t>
            </a:r>
          </a:p>
        </p:txBody>
      </p:sp>
      <p:sp>
        <p:nvSpPr>
          <p:cNvPr id="8" name="Rectangle 3"/>
          <p:cNvSpPr>
            <a:spLocks noChangeArrowheads="1"/>
          </p:cNvSpPr>
          <p:nvPr/>
        </p:nvSpPr>
        <p:spPr bwMode="auto">
          <a:xfrm>
            <a:off x="123825" y="5016500"/>
            <a:ext cx="846296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en-US" sz="3600" b="1" i="1">
                <a:solidFill>
                  <a:srgbClr val="000000"/>
                </a:solidFill>
                <a:latin typeface="Times New Roman" pitchFamily="18" charset="0"/>
                <a:cs typeface="Times New Roman" pitchFamily="18" charset="0"/>
              </a:rPr>
              <a:t>Bước 2:</a:t>
            </a:r>
            <a:r>
              <a:rPr lang="en-US" altLang="en-US" sz="3600">
                <a:solidFill>
                  <a:srgbClr val="000000"/>
                </a:solidFill>
                <a:latin typeface="Times New Roman" pitchFamily="18" charset="0"/>
                <a:cs typeface="Times New Roman" pitchFamily="18" charset="0"/>
              </a:rPr>
              <a:t> </a:t>
            </a:r>
          </a:p>
          <a:p>
            <a:pPr eaLnBrk="0" fontAlgn="base" hangingPunct="0">
              <a:spcBef>
                <a:spcPct val="0"/>
              </a:spcBef>
              <a:spcAft>
                <a:spcPct val="0"/>
              </a:spcAft>
            </a:pPr>
            <a:r>
              <a:rPr lang="en-US" altLang="en-US" sz="3600">
                <a:solidFill>
                  <a:srgbClr val="000000"/>
                </a:solidFill>
                <a:latin typeface="Times New Roman" pitchFamily="18" charset="0"/>
                <a:cs typeface="Times New Roman" pitchFamily="18" charset="0"/>
              </a:rPr>
              <a:t>Rót đồng thời 10 ml dung dịch H</a:t>
            </a:r>
            <a:r>
              <a:rPr lang="en-US" altLang="en-US" sz="3600" baseline="-25000">
                <a:solidFill>
                  <a:srgbClr val="000000"/>
                </a:solidFill>
                <a:latin typeface="Times New Roman" pitchFamily="18" charset="0"/>
                <a:cs typeface="Times New Roman" pitchFamily="18" charset="0"/>
              </a:rPr>
              <a:t>2</a:t>
            </a:r>
            <a:r>
              <a:rPr lang="en-US" altLang="en-US" sz="3600">
                <a:solidFill>
                  <a:srgbClr val="000000"/>
                </a:solidFill>
                <a:latin typeface="Times New Roman" pitchFamily="18" charset="0"/>
                <a:cs typeface="Times New Roman" pitchFamily="18" charset="0"/>
              </a:rPr>
              <a:t>SO</a:t>
            </a:r>
            <a:r>
              <a:rPr lang="en-US" altLang="en-US" sz="3600" baseline="-25000">
                <a:solidFill>
                  <a:srgbClr val="000000"/>
                </a:solidFill>
                <a:latin typeface="Times New Roman" pitchFamily="18" charset="0"/>
                <a:cs typeface="Times New Roman" pitchFamily="18" charset="0"/>
              </a:rPr>
              <a:t>4</a:t>
            </a:r>
            <a:r>
              <a:rPr lang="en-US" altLang="en-US" sz="3600">
                <a:solidFill>
                  <a:srgbClr val="000000"/>
                </a:solidFill>
                <a:latin typeface="Times New Roman" pitchFamily="18" charset="0"/>
                <a:cs typeface="Times New Roman" pitchFamily="18" charset="0"/>
              </a:rPr>
              <a:t> 0,1M vào mỗi cốc và khuấy đều.</a:t>
            </a:r>
          </a:p>
        </p:txBody>
      </p:sp>
    </p:spTree>
    <p:extLst>
      <p:ext uri="{BB962C8B-B14F-4D97-AF65-F5344CB8AC3E}">
        <p14:creationId xmlns:p14="http://schemas.microsoft.com/office/powerpoint/2010/main" val="198731782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nodeType="afterGroup">
                            <p:stCondLst>
                              <p:cond delay="2000"/>
                            </p:stCondLst>
                            <p:childTnLst>
                              <p:par>
                                <p:cTn id="9" presetID="22" presetClass="entr" presetSubtype="4" fill="hold" nodeType="afterEffect">
                                  <p:stCondLst>
                                    <p:cond delay="0"/>
                                  </p:stCondLst>
                                  <p:childTnLst>
                                    <p:set>
                                      <p:cBhvr>
                                        <p:cTn id="10" dur="1" fill="hold">
                                          <p:stCondLst>
                                            <p:cond delay="0"/>
                                          </p:stCondLst>
                                        </p:cTn>
                                        <p:tgtEl>
                                          <p:spTgt spid="10243"/>
                                        </p:tgtEl>
                                        <p:attrNameLst>
                                          <p:attrName>style.visibility</p:attrName>
                                        </p:attrNameLst>
                                      </p:cBhvr>
                                      <p:to>
                                        <p:strVal val="visible"/>
                                      </p:to>
                                    </p:set>
                                    <p:animEffect transition="in" filter="wipe(down)">
                                      <p:cBhvr>
                                        <p:cTn id="11" dur="500"/>
                                        <p:tgtEl>
                                          <p:spTgt spid="102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4"/>
          <p:cNvSpPr>
            <a:spLocks noChangeArrowheads="1"/>
          </p:cNvSpPr>
          <p:nvPr/>
        </p:nvSpPr>
        <p:spPr bwMode="auto">
          <a:xfrm>
            <a:off x="650875" y="1125538"/>
            <a:ext cx="7815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altLang="en-US" sz="3600" b="1" i="1">
                <a:solidFill>
                  <a:srgbClr val="FF0000"/>
                </a:solidFill>
                <a:latin typeface="Times New Roman" pitchFamily="18" charset="0"/>
                <a:cs typeface="Times New Roman" pitchFamily="18" charset="0"/>
              </a:rPr>
              <a:t>? Quan sát hiện tượng của thí nghiệm </a:t>
            </a:r>
          </a:p>
        </p:txBody>
      </p:sp>
      <p:sp>
        <p:nvSpPr>
          <p:cNvPr id="10246" name="Rectangle 5"/>
          <p:cNvSpPr>
            <a:spLocks noChangeArrowheads="1"/>
          </p:cNvSpPr>
          <p:nvPr/>
        </p:nvSpPr>
        <p:spPr bwMode="auto">
          <a:xfrm>
            <a:off x="684213" y="1879600"/>
            <a:ext cx="80645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en-US" sz="3600" b="1" i="1">
                <a:solidFill>
                  <a:srgbClr val="FF0000"/>
                </a:solidFill>
                <a:latin typeface="Times New Roman" pitchFamily="18" charset="0"/>
                <a:cs typeface="Times New Roman" pitchFamily="18" charset="0"/>
              </a:rPr>
              <a:t>? Nhận xét mối liên hệ giữa thể tích dung dịch Na</a:t>
            </a:r>
            <a:r>
              <a:rPr lang="en-US" altLang="en-US" sz="3600" b="1" i="1" baseline="-25000">
                <a:solidFill>
                  <a:srgbClr val="FF0000"/>
                </a:solidFill>
                <a:latin typeface="Times New Roman" pitchFamily="18" charset="0"/>
                <a:cs typeface="Times New Roman" pitchFamily="18" charset="0"/>
              </a:rPr>
              <a:t>2</a:t>
            </a:r>
            <a:r>
              <a:rPr lang="en-US" altLang="en-US" sz="3600" b="1" i="1">
                <a:solidFill>
                  <a:srgbClr val="FF0000"/>
                </a:solidFill>
                <a:latin typeface="Times New Roman" pitchFamily="18" charset="0"/>
                <a:cs typeface="Times New Roman" pitchFamily="18" charset="0"/>
              </a:rPr>
              <a:t>S</a:t>
            </a:r>
            <a:r>
              <a:rPr lang="en-US" altLang="en-US" sz="3600" b="1" i="1" baseline="-25000">
                <a:solidFill>
                  <a:srgbClr val="FF0000"/>
                </a:solidFill>
                <a:latin typeface="Times New Roman" pitchFamily="18" charset="0"/>
                <a:cs typeface="Times New Roman" pitchFamily="18" charset="0"/>
              </a:rPr>
              <a:t>2</a:t>
            </a:r>
            <a:r>
              <a:rPr lang="en-US" altLang="en-US" sz="3600" b="1" i="1">
                <a:solidFill>
                  <a:srgbClr val="FF0000"/>
                </a:solidFill>
                <a:latin typeface="Times New Roman" pitchFamily="18" charset="0"/>
                <a:cs typeface="Times New Roman" pitchFamily="18" charset="0"/>
              </a:rPr>
              <a:t>O</a:t>
            </a:r>
            <a:r>
              <a:rPr lang="en-US" altLang="en-US" sz="3600" b="1" i="1" baseline="-25000">
                <a:solidFill>
                  <a:srgbClr val="FF0000"/>
                </a:solidFill>
                <a:latin typeface="Times New Roman" pitchFamily="18" charset="0"/>
                <a:cs typeface="Times New Roman" pitchFamily="18" charset="0"/>
              </a:rPr>
              <a:t>3</a:t>
            </a:r>
            <a:r>
              <a:rPr lang="en-US" altLang="en-US" sz="3600" b="1" i="1">
                <a:solidFill>
                  <a:srgbClr val="FF0000"/>
                </a:solidFill>
                <a:latin typeface="Times New Roman" pitchFamily="18" charset="0"/>
                <a:cs typeface="Times New Roman" pitchFamily="18" charset="0"/>
              </a:rPr>
              <a:t> với thời gian xuất hiện kết tủa. Giải thích </a:t>
            </a:r>
          </a:p>
        </p:txBody>
      </p:sp>
    </p:spTree>
    <p:extLst>
      <p:ext uri="{BB962C8B-B14F-4D97-AF65-F5344CB8AC3E}">
        <p14:creationId xmlns:p14="http://schemas.microsoft.com/office/powerpoint/2010/main" val="389028447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arn(inVertical)">
                                      <p:cBhvr>
                                        <p:cTn id="7" dur="500"/>
                                        <p:tgtEl>
                                          <p:spTgt spid="10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barn(inVertical)">
                                      <p:cBhvr>
                                        <p:cTn id="12"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 mô phỏng - Ảnh hưởng của nồng độ tới tốc độ phản ứng_cut.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07950" y="188913"/>
            <a:ext cx="89281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7661197"/>
      </p:ext>
    </p:extLst>
  </p:cSld>
  <p:clrMapOvr>
    <a:masterClrMapping/>
  </p:clrMapOvr>
  <p:transition spd="slow">
    <p:random/>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371475" y="2597150"/>
            <a:ext cx="80772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0" fontAlgn="base" hangingPunct="0">
              <a:spcBef>
                <a:spcPct val="0"/>
              </a:spcBef>
              <a:spcAft>
                <a:spcPct val="0"/>
              </a:spcAft>
            </a:pPr>
            <a:r>
              <a:rPr lang="vi-VN" altLang="en-US" sz="3600" b="1">
                <a:solidFill>
                  <a:srgbClr val="0000FF"/>
                </a:solidFill>
                <a:latin typeface="Times New Roman" pitchFamily="18" charset="0"/>
                <a:cs typeface="Times New Roman" pitchFamily="18" charset="0"/>
              </a:rPr>
              <a:t> </a:t>
            </a:r>
            <a:r>
              <a:rPr lang="en-US" altLang="en-US" sz="3200" i="1">
                <a:solidFill>
                  <a:srgbClr val="000000"/>
                </a:solidFill>
                <a:latin typeface="Times New Roman" pitchFamily="18" charset="0"/>
                <a:cs typeface="Times New Roman" pitchFamily="18" charset="0"/>
              </a:rPr>
              <a:t>-</a:t>
            </a:r>
            <a:r>
              <a:rPr lang="en-US" altLang="en-US" sz="3200">
                <a:solidFill>
                  <a:srgbClr val="000000"/>
                </a:solidFill>
                <a:latin typeface="Times New Roman" pitchFamily="18" charset="0"/>
                <a:cs typeface="Times New Roman" pitchFamily="18" charset="0"/>
              </a:rPr>
              <a:t> Khi tăng nồng độ chất phản ứng, tốc độ phản ứng tăng.</a:t>
            </a:r>
            <a:endParaRPr lang="en-US" altLang="en-US" sz="3200">
              <a:solidFill>
                <a:srgbClr val="0000FF"/>
              </a:solidFill>
              <a:latin typeface="Times New Roman" pitchFamily="18" charset="0"/>
              <a:cs typeface="Times New Roman" pitchFamily="18" charset="0"/>
            </a:endParaRPr>
          </a:p>
        </p:txBody>
      </p:sp>
      <p:sp>
        <p:nvSpPr>
          <p:cNvPr id="12" name="TextBox 11"/>
          <p:cNvSpPr txBox="1">
            <a:spLocks noChangeArrowheads="1"/>
          </p:cNvSpPr>
          <p:nvPr/>
        </p:nvSpPr>
        <p:spPr bwMode="auto">
          <a:xfrm>
            <a:off x="323850" y="836613"/>
            <a:ext cx="8077200" cy="1323439"/>
          </a:xfrm>
          <a:prstGeom prst="rect">
            <a:avLst/>
          </a:prstGeom>
          <a:noFill/>
          <a:ln>
            <a:noFill/>
          </a:ln>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0" fontAlgn="base" hangingPunct="0">
              <a:spcBef>
                <a:spcPct val="0"/>
              </a:spcBef>
              <a:spcAft>
                <a:spcPct val="0"/>
              </a:spcAft>
              <a:buFontTx/>
              <a:buNone/>
              <a:defRPr/>
            </a:pPr>
            <a:r>
              <a:rPr lang="vi-VN" altLang="en-US" sz="3600" b="1" dirty="0">
                <a:solidFill>
                  <a:srgbClr val="0000FF"/>
                </a:solidFill>
                <a:latin typeface="Times New Roman" pitchFamily="18" charset="0"/>
                <a:cs typeface="Times New Roman" pitchFamily="18" charset="0"/>
              </a:rPr>
              <a:t> </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I.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Ảnh</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hưởng</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của</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nồng</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độ</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đến</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tốc</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độ</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phản</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ứng</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p>
        </p:txBody>
      </p:sp>
    </p:spTree>
    <p:extLst>
      <p:ext uri="{BB962C8B-B14F-4D97-AF65-F5344CB8AC3E}">
        <p14:creationId xmlns:p14="http://schemas.microsoft.com/office/powerpoint/2010/main" val="228534983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179511" y="692150"/>
            <a:ext cx="8856985" cy="1938992"/>
          </a:xfrm>
          <a:prstGeom prst="rect">
            <a:avLst/>
          </a:prstGeom>
          <a:no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0" fontAlgn="base" hangingPunct="0">
              <a:spcBef>
                <a:spcPct val="0"/>
              </a:spcBef>
              <a:spcAft>
                <a:spcPct val="0"/>
              </a:spcAft>
              <a:defRPr/>
            </a:pP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2.2.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Tìm</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hiểu</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về</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ảnh</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hưởng</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của</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nhiệt</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độ</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áp</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suất</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diện</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tích</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bề</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mặt</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chất</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xúc</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tác</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đến</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tốc</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độ</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phản</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ứng</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96198883"/>
      </p:ext>
    </p:extLst>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2988" y="549275"/>
            <a:ext cx="2057400"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3200" dirty="0">
                <a:solidFill>
                  <a:srgbClr val="000000"/>
                </a:solidFill>
                <a:latin typeface="Calibri" panose="020F0502020204030204" pitchFamily="34" charset="0"/>
                <a:cs typeface="Calibri" panose="020F0502020204030204" pitchFamily="34" charset="0"/>
              </a:rPr>
              <a:t>GÓC PHÂN TÍCH </a:t>
            </a:r>
          </a:p>
        </p:txBody>
      </p:sp>
      <p:sp>
        <p:nvSpPr>
          <p:cNvPr id="5" name="Rectangle 4"/>
          <p:cNvSpPr/>
          <p:nvPr/>
        </p:nvSpPr>
        <p:spPr>
          <a:xfrm>
            <a:off x="6011863" y="692150"/>
            <a:ext cx="2057400"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3200" dirty="0">
                <a:solidFill>
                  <a:srgbClr val="000000"/>
                </a:solidFill>
                <a:latin typeface="Calibri" panose="020F0502020204030204" pitchFamily="34" charset="0"/>
                <a:cs typeface="Calibri" panose="020F0502020204030204" pitchFamily="34" charset="0"/>
              </a:rPr>
              <a:t>GÓC QUAN SÁT</a:t>
            </a:r>
          </a:p>
        </p:txBody>
      </p:sp>
      <p:sp>
        <p:nvSpPr>
          <p:cNvPr id="6" name="Rectangle 5"/>
          <p:cNvSpPr/>
          <p:nvPr/>
        </p:nvSpPr>
        <p:spPr>
          <a:xfrm>
            <a:off x="3552825" y="2205038"/>
            <a:ext cx="2057400"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3200" dirty="0">
                <a:solidFill>
                  <a:srgbClr val="000000"/>
                </a:solidFill>
                <a:latin typeface="Calibri" panose="020F0502020204030204" pitchFamily="34" charset="0"/>
                <a:cs typeface="Calibri" panose="020F0502020204030204" pitchFamily="34" charset="0"/>
              </a:rPr>
              <a:t>GÓC THỰC HÀNH </a:t>
            </a:r>
          </a:p>
        </p:txBody>
      </p:sp>
      <p:sp>
        <p:nvSpPr>
          <p:cNvPr id="22533" name="Rectangle 6"/>
          <p:cNvSpPr>
            <a:spLocks noChangeArrowheads="1"/>
          </p:cNvSpPr>
          <p:nvPr/>
        </p:nvSpPr>
        <p:spPr bwMode="auto">
          <a:xfrm>
            <a:off x="539750" y="3716338"/>
            <a:ext cx="7848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3200">
                <a:solidFill>
                  <a:srgbClr val="000000"/>
                </a:solidFill>
                <a:latin typeface="Times New Roman" pitchFamily="18" charset="0"/>
                <a:cs typeface="Times New Roman" pitchFamily="18" charset="0"/>
              </a:rPr>
              <a:t>Các nhóm thực hiện nhiệm vụ ở mỗi góc trong thời gian 7 phút rồi luân chuyển sang góc khác (1 phút).</a:t>
            </a:r>
          </a:p>
        </p:txBody>
      </p:sp>
    </p:spTree>
    <p:extLst>
      <p:ext uri="{BB962C8B-B14F-4D97-AF65-F5344CB8AC3E}">
        <p14:creationId xmlns:p14="http://schemas.microsoft.com/office/powerpoint/2010/main" val="287114155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844800"/>
            <a:ext cx="41719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p:cNvSpPr>
            <a:spLocks noChangeArrowheads="1"/>
          </p:cNvSpPr>
          <p:nvPr/>
        </p:nvSpPr>
        <p:spPr bwMode="auto">
          <a:xfrm>
            <a:off x="101600" y="442507"/>
            <a:ext cx="8796338" cy="1754326"/>
          </a:xfrm>
          <a:prstGeom prst="rect">
            <a:avLst/>
          </a:prstGeom>
          <a:noFill/>
          <a:ln>
            <a:noFill/>
          </a:ln>
          <a:effectLst/>
        </p:spPr>
        <p:txBody>
          <a:bodyPr anchor="ctr">
            <a:spAutoFit/>
          </a:bodyPr>
          <a:lstStyle>
            <a:lvl1pPr>
              <a:tabLst>
                <a:tab pos="180975" algn="l"/>
              </a:tabLst>
              <a:defRPr>
                <a:solidFill>
                  <a:schemeClr val="tx1"/>
                </a:solidFill>
                <a:latin typeface="Arial" charset="0"/>
                <a:cs typeface="Arial" charset="0"/>
              </a:defRPr>
            </a:lvl1pPr>
            <a:lvl2pPr marL="742950" indent="-285750">
              <a:tabLst>
                <a:tab pos="180975" algn="l"/>
              </a:tabLst>
              <a:defRPr>
                <a:solidFill>
                  <a:schemeClr val="tx1"/>
                </a:solidFill>
                <a:latin typeface="Arial" charset="0"/>
                <a:cs typeface="Arial" charset="0"/>
              </a:defRPr>
            </a:lvl2pPr>
            <a:lvl3pPr marL="1143000" indent="-228600">
              <a:tabLst>
                <a:tab pos="180975" algn="l"/>
              </a:tabLst>
              <a:defRPr>
                <a:solidFill>
                  <a:schemeClr val="tx1"/>
                </a:solidFill>
                <a:latin typeface="Arial" charset="0"/>
                <a:cs typeface="Arial" charset="0"/>
              </a:defRPr>
            </a:lvl3pPr>
            <a:lvl4pPr marL="1600200" indent="-228600">
              <a:tabLst>
                <a:tab pos="180975" algn="l"/>
              </a:tabLst>
              <a:defRPr>
                <a:solidFill>
                  <a:schemeClr val="tx1"/>
                </a:solidFill>
                <a:latin typeface="Arial" charset="0"/>
                <a:cs typeface="Arial" charset="0"/>
              </a:defRPr>
            </a:lvl4pPr>
            <a:lvl5pPr marL="2057400" indent="-228600">
              <a:tabLst>
                <a:tab pos="18097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8097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8097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8097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80975" algn="l"/>
              </a:tabLst>
              <a:defRPr>
                <a:solidFill>
                  <a:schemeClr val="tx1"/>
                </a:solidFill>
                <a:latin typeface="Arial" charset="0"/>
                <a:cs typeface="Arial" charset="0"/>
              </a:defRPr>
            </a:lvl9pPr>
          </a:lstStyle>
          <a:p>
            <a:pPr algn="ctr" eaLnBrk="0" fontAlgn="base" hangingPunct="0">
              <a:spcBef>
                <a:spcPct val="0"/>
              </a:spcBef>
              <a:spcAft>
                <a:spcPct val="0"/>
              </a:spcAft>
              <a:defRPr/>
            </a:pPr>
            <a:r>
              <a:rPr kumimoji="1" lang="en-US" altLang="en-US" sz="36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PHIẾU HỌC TẬP GÓC PHÂN TÍCH </a:t>
            </a:r>
          </a:p>
          <a:p>
            <a:pPr algn="ctr" eaLnBrk="0" fontAlgn="base" hangingPunct="0">
              <a:spcBef>
                <a:spcPct val="0"/>
              </a:spcBef>
              <a:spcAft>
                <a:spcPct val="0"/>
              </a:spcAft>
              <a:defRPr/>
            </a:pPr>
            <a:r>
              <a:rPr kumimoji="1" lang="en-US" altLang="en-US" sz="36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(03 </a:t>
            </a:r>
            <a:r>
              <a:rPr kumimoji="1" lang="en-US" altLang="en-US" sz="36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câu</a:t>
            </a:r>
            <a:r>
              <a:rPr kumimoji="1" lang="en-US" altLang="en-US" sz="36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eaLnBrk="0" fontAlgn="base" hangingPunct="0">
              <a:spcBef>
                <a:spcPct val="0"/>
              </a:spcBef>
              <a:spcAft>
                <a:spcPct val="0"/>
              </a:spcAft>
              <a:defRPr/>
            </a:pPr>
            <a:endParaRPr lang="en-US" altLang="en-US" sz="3600" dirty="0">
              <a:solidFill>
                <a:srgbClr val="000000"/>
              </a:solidFill>
            </a:endParaRPr>
          </a:p>
        </p:txBody>
      </p:sp>
      <p:sp>
        <p:nvSpPr>
          <p:cNvPr id="15365" name="Rectangle 4"/>
          <p:cNvSpPr>
            <a:spLocks noChangeArrowheads="1"/>
          </p:cNvSpPr>
          <p:nvPr/>
        </p:nvSpPr>
        <p:spPr bwMode="auto">
          <a:xfrm>
            <a:off x="203200" y="4797425"/>
            <a:ext cx="89408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tabLst>
                <a:tab pos="180975" algn="l"/>
              </a:tabLst>
            </a:pPr>
            <a:r>
              <a:rPr lang="en-US" altLang="en-US" sz="3600">
                <a:solidFill>
                  <a:srgbClr val="FF0000"/>
                </a:solidFill>
                <a:latin typeface="Times New Roman" pitchFamily="18" charset="0"/>
                <a:ea typeface="Calibri" pitchFamily="34" charset="0"/>
                <a:cs typeface="Times New Roman" pitchFamily="18" charset="0"/>
              </a:rPr>
              <a:t>Hãy nhận xét sự ảnh hưởng của nhiệt độ đến tốc độ phản ứng.</a:t>
            </a:r>
          </a:p>
          <a:p>
            <a:pPr eaLnBrk="0" fontAlgn="base" hangingPunct="0">
              <a:spcBef>
                <a:spcPct val="0"/>
              </a:spcBef>
              <a:spcAft>
                <a:spcPct val="0"/>
              </a:spcAft>
              <a:tabLst>
                <a:tab pos="180975" algn="l"/>
              </a:tabLst>
            </a:pPr>
            <a:endParaRPr lang="en-US" altLang="en-US" sz="3600">
              <a:solidFill>
                <a:srgbClr val="FF0000"/>
              </a:solidFill>
              <a:ea typeface="Calibri" pitchFamily="34" charset="0"/>
              <a:cs typeface="Times New Roman" pitchFamily="18" charset="0"/>
            </a:endParaRPr>
          </a:p>
        </p:txBody>
      </p:sp>
      <p:sp>
        <p:nvSpPr>
          <p:cNvPr id="7" name="Rectangle 3"/>
          <p:cNvSpPr>
            <a:spLocks noChangeArrowheads="1"/>
          </p:cNvSpPr>
          <p:nvPr/>
        </p:nvSpPr>
        <p:spPr bwMode="auto">
          <a:xfrm>
            <a:off x="0" y="1452563"/>
            <a:ext cx="8796338"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tabLst>
                <a:tab pos="180975" algn="l"/>
              </a:tabLst>
            </a:pPr>
            <a:r>
              <a:rPr lang="en-US" altLang="en-US" sz="3600">
                <a:solidFill>
                  <a:srgbClr val="FF0000"/>
                </a:solidFill>
                <a:latin typeface="Times New Roman" pitchFamily="18" charset="0"/>
                <a:ea typeface="Calibri" pitchFamily="34" charset="0"/>
                <a:cs typeface="Times New Roman" pitchFamily="18" charset="0"/>
              </a:rPr>
              <a:t>Câu 1: </a:t>
            </a:r>
          </a:p>
          <a:p>
            <a:pPr eaLnBrk="0" fontAlgn="base" hangingPunct="0">
              <a:spcBef>
                <a:spcPct val="0"/>
              </a:spcBef>
              <a:spcAft>
                <a:spcPct val="0"/>
              </a:spcAft>
              <a:tabLst>
                <a:tab pos="180975" algn="l"/>
              </a:tabLst>
            </a:pPr>
            <a:r>
              <a:rPr lang="en-US" altLang="en-US" sz="3600">
                <a:solidFill>
                  <a:srgbClr val="FF0000"/>
                </a:solidFill>
                <a:latin typeface="Times New Roman" pitchFamily="18" charset="0"/>
                <a:ea typeface="Calibri" pitchFamily="34" charset="0"/>
                <a:cs typeface="Times New Roman" pitchFamily="18" charset="0"/>
              </a:rPr>
              <a:t>Nghiên cứu SGK và quan sát Hình 16.3 </a:t>
            </a:r>
          </a:p>
          <a:p>
            <a:pPr eaLnBrk="0" fontAlgn="base" hangingPunct="0">
              <a:spcBef>
                <a:spcPct val="0"/>
              </a:spcBef>
              <a:spcAft>
                <a:spcPct val="0"/>
              </a:spcAft>
              <a:tabLst>
                <a:tab pos="180975" algn="l"/>
              </a:tabLst>
            </a:pPr>
            <a:endParaRPr lang="en-US" altLang="en-US" sz="3600">
              <a:solidFill>
                <a:srgbClr val="FF0000"/>
              </a:solidFill>
              <a:ea typeface="Calibri" pitchFamily="34" charset="0"/>
              <a:cs typeface="Times New Roman" pitchFamily="18" charset="0"/>
            </a:endParaRPr>
          </a:p>
        </p:txBody>
      </p:sp>
    </p:spTree>
    <p:extLst>
      <p:ext uri="{BB962C8B-B14F-4D97-AF65-F5344CB8AC3E}">
        <p14:creationId xmlns:p14="http://schemas.microsoft.com/office/powerpoint/2010/main" val="322597528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wheel(1)">
                                      <p:cBhvr>
                                        <p:cTn id="12" dur="2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781300"/>
            <a:ext cx="43878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4"/>
          <p:cNvSpPr>
            <a:spLocks noChangeArrowheads="1"/>
          </p:cNvSpPr>
          <p:nvPr/>
        </p:nvSpPr>
        <p:spPr bwMode="auto">
          <a:xfrm>
            <a:off x="101600" y="379413"/>
            <a:ext cx="8940800"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tabLst>
                <a:tab pos="180975" algn="l"/>
              </a:tabLst>
            </a:pPr>
            <a:r>
              <a:rPr lang="en-US" altLang="en-US" sz="3600" b="1">
                <a:solidFill>
                  <a:srgbClr val="FF0000"/>
                </a:solidFill>
                <a:latin typeface="Times New Roman" pitchFamily="18" charset="0"/>
                <a:ea typeface="Calibri" pitchFamily="34" charset="0"/>
                <a:cs typeface="Times New Roman" pitchFamily="18" charset="0"/>
              </a:rPr>
              <a:t>Câu 2:</a:t>
            </a:r>
            <a:r>
              <a:rPr lang="en-US" altLang="en-US" sz="3600">
                <a:solidFill>
                  <a:srgbClr val="FF0000"/>
                </a:solidFill>
                <a:latin typeface="Times New Roman" pitchFamily="18" charset="0"/>
                <a:ea typeface="Tahoma" pitchFamily="34" charset="0"/>
                <a:cs typeface="Times New Roman" pitchFamily="18" charset="0"/>
              </a:rPr>
              <a:t> </a:t>
            </a:r>
          </a:p>
          <a:p>
            <a:pPr eaLnBrk="0" fontAlgn="base" hangingPunct="0">
              <a:spcBef>
                <a:spcPct val="0"/>
              </a:spcBef>
              <a:spcAft>
                <a:spcPct val="0"/>
              </a:spcAft>
              <a:tabLst>
                <a:tab pos="180975" algn="l"/>
              </a:tabLst>
            </a:pPr>
            <a:r>
              <a:rPr lang="en-US" altLang="en-US" sz="3600">
                <a:solidFill>
                  <a:srgbClr val="FF0000"/>
                </a:solidFill>
                <a:latin typeface="Times New Roman" pitchFamily="18" charset="0"/>
                <a:ea typeface="Calibri" pitchFamily="34" charset="0"/>
                <a:cs typeface="Times New Roman" pitchFamily="18" charset="0"/>
              </a:rPr>
              <a:t>Quan sát Hình 16.4 và phương trình hoá học của phản ứng, giải thích vì sao tốc độ mất màu của KMnO</a:t>
            </a:r>
            <a:r>
              <a:rPr lang="en-US" altLang="en-US" sz="3600" baseline="-30000">
                <a:solidFill>
                  <a:srgbClr val="FF0000"/>
                </a:solidFill>
                <a:latin typeface="Times New Roman" pitchFamily="18" charset="0"/>
                <a:ea typeface="Calibri" pitchFamily="34" charset="0"/>
                <a:cs typeface="Times New Roman" pitchFamily="18" charset="0"/>
              </a:rPr>
              <a:t>4</a:t>
            </a:r>
            <a:r>
              <a:rPr lang="en-US" altLang="en-US" sz="3600">
                <a:solidFill>
                  <a:srgbClr val="FF0000"/>
                </a:solidFill>
                <a:latin typeface="Times New Roman" pitchFamily="18" charset="0"/>
                <a:ea typeface="Calibri" pitchFamily="34" charset="0"/>
                <a:cs typeface="Times New Roman" pitchFamily="18" charset="0"/>
              </a:rPr>
              <a:t> trong 2 cốc  không giống nhau.</a:t>
            </a:r>
            <a:endParaRPr lang="en-US" altLang="en-US" sz="3600">
              <a:solidFill>
                <a:srgbClr val="FF0000"/>
              </a:solidFill>
              <a:latin typeface="Times New Roman" pitchFamily="18" charset="0"/>
              <a:cs typeface="Times New Roman" pitchFamily="18" charset="0"/>
            </a:endParaRPr>
          </a:p>
          <a:p>
            <a:pPr eaLnBrk="0" fontAlgn="base" hangingPunct="0">
              <a:spcBef>
                <a:spcPct val="0"/>
              </a:spcBef>
              <a:spcAft>
                <a:spcPct val="0"/>
              </a:spcAft>
              <a:tabLst>
                <a:tab pos="180975" algn="l"/>
              </a:tabLst>
            </a:pPr>
            <a:endParaRPr lang="en-US" altLang="en-US" sz="3600">
              <a:solidFill>
                <a:srgbClr val="FF0000"/>
              </a:solidFill>
            </a:endParaRPr>
          </a:p>
        </p:txBody>
      </p:sp>
      <p:sp>
        <p:nvSpPr>
          <p:cNvPr id="24580" name="Rectangle 5"/>
          <p:cNvSpPr>
            <a:spLocks noChangeArrowheads="1"/>
          </p:cNvSpPr>
          <p:nvPr/>
        </p:nvSpPr>
        <p:spPr bwMode="auto">
          <a:xfrm>
            <a:off x="36513" y="4737100"/>
            <a:ext cx="9215437"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254000" eaLnBrk="0" fontAlgn="base" hangingPunct="0">
              <a:spcBef>
                <a:spcPct val="0"/>
              </a:spcBef>
              <a:spcAft>
                <a:spcPct val="0"/>
              </a:spcAft>
              <a:tabLst>
                <a:tab pos="180975" algn="l"/>
              </a:tabLst>
            </a:pPr>
            <a:r>
              <a:rPr lang="en-US" altLang="en-US" sz="3200">
                <a:solidFill>
                  <a:srgbClr val="FF0000"/>
                </a:solidFill>
                <a:latin typeface="Times New Roman" pitchFamily="18" charset="0"/>
                <a:ea typeface="Calibri" pitchFamily="34" charset="0"/>
                <a:cs typeface="Times New Roman" pitchFamily="18" charset="0"/>
              </a:rPr>
              <a:t>Phương trình hoá học của phản ứng:</a:t>
            </a:r>
          </a:p>
          <a:p>
            <a:pPr indent="254000" eaLnBrk="0" fontAlgn="base" hangingPunct="0">
              <a:spcBef>
                <a:spcPct val="0"/>
              </a:spcBef>
              <a:spcAft>
                <a:spcPct val="0"/>
              </a:spcAft>
              <a:tabLst>
                <a:tab pos="180975" algn="l"/>
              </a:tabLst>
            </a:pPr>
            <a:r>
              <a:rPr lang="en-US" altLang="en-US" sz="3200">
                <a:solidFill>
                  <a:srgbClr val="FF0000"/>
                </a:solidFill>
                <a:latin typeface="Times New Roman" pitchFamily="18" charset="0"/>
                <a:ea typeface="Calibri" pitchFamily="34" charset="0"/>
                <a:cs typeface="Times New Roman" pitchFamily="18" charset="0"/>
              </a:rPr>
              <a:t>2KMnO</a:t>
            </a:r>
            <a:r>
              <a:rPr lang="en-US" altLang="en-US" sz="3200" baseline="-30000">
                <a:solidFill>
                  <a:srgbClr val="FF0000"/>
                </a:solidFill>
                <a:latin typeface="Times New Roman" pitchFamily="18" charset="0"/>
                <a:ea typeface="Calibri" pitchFamily="34" charset="0"/>
                <a:cs typeface="Times New Roman" pitchFamily="18" charset="0"/>
              </a:rPr>
              <a:t>4</a:t>
            </a:r>
            <a:r>
              <a:rPr lang="en-US" altLang="en-US" sz="3200">
                <a:solidFill>
                  <a:srgbClr val="FF0000"/>
                </a:solidFill>
                <a:latin typeface="Times New Roman" pitchFamily="18" charset="0"/>
                <a:ea typeface="Calibri" pitchFamily="34" charset="0"/>
                <a:cs typeface="Times New Roman" pitchFamily="18" charset="0"/>
              </a:rPr>
              <a:t>(aq) + 5H</a:t>
            </a:r>
            <a:r>
              <a:rPr lang="en-US" altLang="en-US" sz="3200" baseline="-30000">
                <a:solidFill>
                  <a:srgbClr val="FF0000"/>
                </a:solidFill>
                <a:latin typeface="Times New Roman" pitchFamily="18" charset="0"/>
                <a:ea typeface="Calibri" pitchFamily="34" charset="0"/>
                <a:cs typeface="Times New Roman" pitchFamily="18" charset="0"/>
              </a:rPr>
              <a:t>2</a:t>
            </a:r>
            <a:r>
              <a:rPr lang="en-US" altLang="en-US" sz="3200">
                <a:solidFill>
                  <a:srgbClr val="FF0000"/>
                </a:solidFill>
                <a:latin typeface="Times New Roman" pitchFamily="18" charset="0"/>
                <a:ea typeface="Calibri" pitchFamily="34" charset="0"/>
                <a:cs typeface="Times New Roman" pitchFamily="18" charset="0"/>
              </a:rPr>
              <a:t>C</a:t>
            </a:r>
            <a:r>
              <a:rPr lang="en-US" altLang="en-US" sz="3200" baseline="-30000">
                <a:solidFill>
                  <a:srgbClr val="FF0000"/>
                </a:solidFill>
                <a:latin typeface="Times New Roman" pitchFamily="18" charset="0"/>
                <a:ea typeface="Calibri" pitchFamily="34" charset="0"/>
                <a:cs typeface="Times New Roman" pitchFamily="18" charset="0"/>
              </a:rPr>
              <a:t>2</a:t>
            </a:r>
            <a:r>
              <a:rPr lang="en-US" altLang="en-US" sz="3200">
                <a:solidFill>
                  <a:srgbClr val="FF0000"/>
                </a:solidFill>
                <a:latin typeface="Times New Roman" pitchFamily="18" charset="0"/>
                <a:ea typeface="Calibri" pitchFamily="34" charset="0"/>
                <a:cs typeface="Times New Roman" pitchFamily="18" charset="0"/>
              </a:rPr>
              <a:t>O</a:t>
            </a:r>
            <a:r>
              <a:rPr lang="en-US" altLang="en-US" sz="3200" baseline="-30000">
                <a:solidFill>
                  <a:srgbClr val="FF0000"/>
                </a:solidFill>
                <a:latin typeface="Times New Roman" pitchFamily="18" charset="0"/>
                <a:ea typeface="Calibri" pitchFamily="34" charset="0"/>
                <a:cs typeface="Times New Roman" pitchFamily="18" charset="0"/>
              </a:rPr>
              <a:t>4</a:t>
            </a:r>
            <a:r>
              <a:rPr lang="en-US" altLang="en-US" sz="3200">
                <a:solidFill>
                  <a:srgbClr val="FF0000"/>
                </a:solidFill>
                <a:latin typeface="Times New Roman" pitchFamily="18" charset="0"/>
                <a:ea typeface="Calibri" pitchFamily="34" charset="0"/>
                <a:cs typeface="Times New Roman" pitchFamily="18" charset="0"/>
              </a:rPr>
              <a:t>(aq) + 3H</a:t>
            </a:r>
            <a:r>
              <a:rPr lang="en-US" altLang="en-US" sz="3200" baseline="-30000">
                <a:solidFill>
                  <a:srgbClr val="FF0000"/>
                </a:solidFill>
                <a:latin typeface="Times New Roman" pitchFamily="18" charset="0"/>
                <a:ea typeface="Calibri" pitchFamily="34" charset="0"/>
                <a:cs typeface="Times New Roman" pitchFamily="18" charset="0"/>
              </a:rPr>
              <a:t>2</a:t>
            </a:r>
            <a:r>
              <a:rPr lang="en-US" altLang="en-US" sz="3200">
                <a:solidFill>
                  <a:srgbClr val="FF0000"/>
                </a:solidFill>
                <a:latin typeface="Times New Roman" pitchFamily="18" charset="0"/>
                <a:ea typeface="Calibri" pitchFamily="34" charset="0"/>
                <a:cs typeface="Times New Roman" pitchFamily="18" charset="0"/>
              </a:rPr>
              <a:t>SO</a:t>
            </a:r>
            <a:r>
              <a:rPr lang="en-US" altLang="en-US" sz="3200" baseline="-30000">
                <a:solidFill>
                  <a:srgbClr val="FF0000"/>
                </a:solidFill>
                <a:latin typeface="Times New Roman" pitchFamily="18" charset="0"/>
                <a:ea typeface="Calibri" pitchFamily="34" charset="0"/>
                <a:cs typeface="Times New Roman" pitchFamily="18" charset="0"/>
              </a:rPr>
              <a:t>4</a:t>
            </a:r>
            <a:r>
              <a:rPr lang="en-US" altLang="en-US" sz="3200">
                <a:solidFill>
                  <a:srgbClr val="FF0000"/>
                </a:solidFill>
                <a:latin typeface="Times New Roman" pitchFamily="18" charset="0"/>
                <a:ea typeface="Calibri" pitchFamily="34" charset="0"/>
                <a:cs typeface="Times New Roman" pitchFamily="18" charset="0"/>
              </a:rPr>
              <a:t>(aq) </a:t>
            </a:r>
          </a:p>
          <a:p>
            <a:pPr indent="254000" eaLnBrk="0" fontAlgn="base" hangingPunct="0">
              <a:spcBef>
                <a:spcPct val="0"/>
              </a:spcBef>
              <a:spcAft>
                <a:spcPct val="0"/>
              </a:spcAft>
              <a:tabLst>
                <a:tab pos="180975" algn="l"/>
              </a:tabLst>
            </a:pPr>
            <a:r>
              <a:rPr lang="en-US" altLang="en-US" sz="3200">
                <a:solidFill>
                  <a:srgbClr val="FF0000"/>
                </a:solidFill>
                <a:latin typeface="Times New Roman" pitchFamily="18" charset="0"/>
                <a:ea typeface="Calibri" pitchFamily="34" charset="0"/>
                <a:cs typeface="Times New Roman" pitchFamily="18" charset="0"/>
              </a:rPr>
              <a:t>—&gt; 2MnSO</a:t>
            </a:r>
            <a:r>
              <a:rPr lang="en-US" altLang="en-US" sz="3200" baseline="-30000">
                <a:solidFill>
                  <a:srgbClr val="FF0000"/>
                </a:solidFill>
                <a:latin typeface="Times New Roman" pitchFamily="18" charset="0"/>
                <a:ea typeface="Calibri" pitchFamily="34" charset="0"/>
                <a:cs typeface="Times New Roman" pitchFamily="18" charset="0"/>
              </a:rPr>
              <a:t>4</a:t>
            </a:r>
            <a:r>
              <a:rPr lang="en-US" altLang="en-US" sz="3200">
                <a:solidFill>
                  <a:srgbClr val="FF0000"/>
                </a:solidFill>
                <a:latin typeface="Times New Roman" pitchFamily="18" charset="0"/>
                <a:ea typeface="Calibri" pitchFamily="34" charset="0"/>
                <a:cs typeface="Times New Roman" pitchFamily="18" charset="0"/>
              </a:rPr>
              <a:t>(aq) + K</a:t>
            </a:r>
            <a:r>
              <a:rPr lang="en-US" altLang="en-US" sz="3200" baseline="-30000">
                <a:solidFill>
                  <a:srgbClr val="FF0000"/>
                </a:solidFill>
                <a:latin typeface="Times New Roman" pitchFamily="18" charset="0"/>
                <a:ea typeface="Calibri" pitchFamily="34" charset="0"/>
                <a:cs typeface="Times New Roman" pitchFamily="18" charset="0"/>
              </a:rPr>
              <a:t>2</a:t>
            </a:r>
            <a:r>
              <a:rPr lang="en-US" altLang="en-US" sz="3200">
                <a:solidFill>
                  <a:srgbClr val="FF0000"/>
                </a:solidFill>
                <a:latin typeface="Times New Roman" pitchFamily="18" charset="0"/>
                <a:ea typeface="Calibri" pitchFamily="34" charset="0"/>
                <a:cs typeface="Times New Roman" pitchFamily="18" charset="0"/>
              </a:rPr>
              <a:t>SO</a:t>
            </a:r>
            <a:r>
              <a:rPr lang="en-US" altLang="en-US" sz="3200" baseline="-30000">
                <a:solidFill>
                  <a:srgbClr val="FF0000"/>
                </a:solidFill>
                <a:latin typeface="Times New Roman" pitchFamily="18" charset="0"/>
                <a:ea typeface="Calibri" pitchFamily="34" charset="0"/>
                <a:cs typeface="Times New Roman" pitchFamily="18" charset="0"/>
              </a:rPr>
              <a:t>4</a:t>
            </a:r>
            <a:r>
              <a:rPr lang="en-US" altLang="en-US" sz="3200">
                <a:solidFill>
                  <a:srgbClr val="FF0000"/>
                </a:solidFill>
                <a:latin typeface="Times New Roman" pitchFamily="18" charset="0"/>
                <a:ea typeface="Calibri" pitchFamily="34" charset="0"/>
                <a:cs typeface="Times New Roman" pitchFamily="18" charset="0"/>
              </a:rPr>
              <a:t>(aq)+ 10CO</a:t>
            </a:r>
            <a:r>
              <a:rPr lang="en-US" altLang="en-US" sz="3200" baseline="-30000">
                <a:solidFill>
                  <a:srgbClr val="FF0000"/>
                </a:solidFill>
                <a:latin typeface="Times New Roman" pitchFamily="18" charset="0"/>
                <a:ea typeface="Calibri" pitchFamily="34" charset="0"/>
                <a:cs typeface="Times New Roman" pitchFamily="18" charset="0"/>
              </a:rPr>
              <a:t>2</a:t>
            </a:r>
            <a:r>
              <a:rPr lang="en-US" altLang="en-US" sz="3200">
                <a:solidFill>
                  <a:srgbClr val="FF0000"/>
                </a:solidFill>
                <a:latin typeface="Times New Roman" pitchFamily="18" charset="0"/>
                <a:ea typeface="Calibri" pitchFamily="34" charset="0"/>
                <a:cs typeface="Times New Roman" pitchFamily="18" charset="0"/>
              </a:rPr>
              <a:t>(g) + 8H</a:t>
            </a:r>
            <a:r>
              <a:rPr lang="en-US" altLang="en-US" sz="3200" baseline="-30000">
                <a:solidFill>
                  <a:srgbClr val="FF0000"/>
                </a:solidFill>
                <a:latin typeface="Times New Roman" pitchFamily="18" charset="0"/>
                <a:ea typeface="Calibri" pitchFamily="34" charset="0"/>
                <a:cs typeface="Times New Roman" pitchFamily="18" charset="0"/>
              </a:rPr>
              <a:t>2</a:t>
            </a:r>
            <a:r>
              <a:rPr lang="en-US" altLang="en-US" sz="3200">
                <a:solidFill>
                  <a:srgbClr val="FF0000"/>
                </a:solidFill>
                <a:latin typeface="Times New Roman" pitchFamily="18" charset="0"/>
                <a:ea typeface="Calibri" pitchFamily="34" charset="0"/>
                <a:cs typeface="Times New Roman" pitchFamily="18" charset="0"/>
              </a:rPr>
              <a:t>O(l)</a:t>
            </a:r>
            <a:endParaRPr lang="en-US" altLang="en-US" sz="3200" b="1">
              <a:solidFill>
                <a:srgbClr val="FF0000"/>
              </a:solidFill>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2153622295"/>
      </p:ext>
    </p:extLst>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282575" y="908050"/>
            <a:ext cx="857885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254000" eaLnBrk="0" fontAlgn="base" hangingPunct="0">
              <a:spcBef>
                <a:spcPct val="0"/>
              </a:spcBef>
              <a:spcAft>
                <a:spcPct val="0"/>
              </a:spcAft>
              <a:tabLst>
                <a:tab pos="180975" algn="l"/>
              </a:tabLst>
            </a:pPr>
            <a:r>
              <a:rPr lang="en-US" altLang="en-US" sz="3600" b="1">
                <a:solidFill>
                  <a:srgbClr val="FF0000"/>
                </a:solidFill>
                <a:latin typeface="Times New Roman" pitchFamily="18" charset="0"/>
                <a:ea typeface="Calibri" pitchFamily="34" charset="0"/>
                <a:cs typeface="Times New Roman" pitchFamily="18" charset="0"/>
              </a:rPr>
              <a:t>Câu 3: </a:t>
            </a:r>
            <a:r>
              <a:rPr lang="en-US" altLang="en-US" sz="3600">
                <a:solidFill>
                  <a:srgbClr val="FF0000"/>
                </a:solidFill>
                <a:latin typeface="Times New Roman" pitchFamily="18" charset="0"/>
                <a:ea typeface="Calibri" pitchFamily="34" charset="0"/>
                <a:cs typeface="Times New Roman" pitchFamily="18" charset="0"/>
              </a:rPr>
              <a:t>Nghiên cứu  hệ số nhiệt độ Van't Hoff (Van-hốp) SGK trả lời câu hỏi sau</a:t>
            </a:r>
            <a:r>
              <a:rPr lang="en-US" altLang="en-US" sz="3600" b="1">
                <a:solidFill>
                  <a:srgbClr val="FF0000"/>
                </a:solidFill>
                <a:latin typeface="Times New Roman" pitchFamily="18" charset="0"/>
                <a:ea typeface="Calibri" pitchFamily="34" charset="0"/>
                <a:cs typeface="Times New Roman" pitchFamily="18" charset="0"/>
              </a:rPr>
              <a:t>: </a:t>
            </a:r>
            <a:r>
              <a:rPr lang="en-US" altLang="en-US" sz="3600">
                <a:solidFill>
                  <a:srgbClr val="FF0000"/>
                </a:solidFill>
                <a:latin typeface="Times New Roman" pitchFamily="18" charset="0"/>
                <a:ea typeface="Calibri" pitchFamily="34" charset="0"/>
                <a:cs typeface="Times New Roman" pitchFamily="18" charset="0"/>
              </a:rPr>
              <a:t>Biết rằng, khi nhiệt độ tăng thêm 10 °C, tốc độ của một phản ứng hoá học tăng 4 Lần; cho biết tốc độ phản ứng giảm bao nhiêu lần khi nhiệt độ giảm từ 70</a:t>
            </a:r>
            <a:r>
              <a:rPr lang="en-US" altLang="en-US" sz="3600" baseline="30000">
                <a:solidFill>
                  <a:srgbClr val="FF0000"/>
                </a:solidFill>
                <a:latin typeface="Times New Roman" pitchFamily="18" charset="0"/>
                <a:ea typeface="Calibri" pitchFamily="34" charset="0"/>
                <a:cs typeface="Times New Roman" pitchFamily="18" charset="0"/>
              </a:rPr>
              <a:t>0</a:t>
            </a:r>
            <a:r>
              <a:rPr lang="en-US" altLang="en-US" sz="3600">
                <a:solidFill>
                  <a:srgbClr val="FF0000"/>
                </a:solidFill>
                <a:latin typeface="Times New Roman" pitchFamily="18" charset="0"/>
                <a:ea typeface="Calibri" pitchFamily="34" charset="0"/>
                <a:cs typeface="Times New Roman" pitchFamily="18" charset="0"/>
              </a:rPr>
              <a:t>C xuống 40</a:t>
            </a:r>
            <a:r>
              <a:rPr lang="en-US" altLang="en-US" sz="3600" baseline="30000">
                <a:solidFill>
                  <a:srgbClr val="FF0000"/>
                </a:solidFill>
                <a:latin typeface="Times New Roman" pitchFamily="18" charset="0"/>
                <a:ea typeface="Calibri" pitchFamily="34" charset="0"/>
                <a:cs typeface="Times New Roman" pitchFamily="18" charset="0"/>
              </a:rPr>
              <a:t>0</a:t>
            </a:r>
            <a:r>
              <a:rPr lang="en-US" altLang="en-US" sz="3600">
                <a:solidFill>
                  <a:srgbClr val="FF0000"/>
                </a:solidFill>
                <a:latin typeface="Times New Roman" pitchFamily="18" charset="0"/>
                <a:ea typeface="Calibri" pitchFamily="34" charset="0"/>
                <a:cs typeface="Times New Roman" pitchFamily="18" charset="0"/>
              </a:rPr>
              <a:t>C. </a:t>
            </a:r>
          </a:p>
        </p:txBody>
      </p:sp>
    </p:spTree>
    <p:extLst>
      <p:ext uri="{BB962C8B-B14F-4D97-AF65-F5344CB8AC3E}">
        <p14:creationId xmlns:p14="http://schemas.microsoft.com/office/powerpoint/2010/main" val="3635746857"/>
      </p:ext>
    </p:extLst>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107950" y="260350"/>
            <a:ext cx="8928100" cy="5509200"/>
          </a:xfrm>
          <a:prstGeom prst="rect">
            <a:avLst/>
          </a:prstGeom>
          <a:no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0" fontAlgn="base" hangingPunct="0">
              <a:spcBef>
                <a:spcPct val="0"/>
              </a:spcBef>
              <a:spcAft>
                <a:spcPct val="0"/>
              </a:spcAft>
              <a:defRPr/>
            </a:pP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PHIẾU HỌC TẬP GÓC QUAN SÁT </a:t>
            </a:r>
          </a:p>
          <a:p>
            <a:pPr algn="ctr" eaLnBrk="0" fontAlgn="base" hangingPunct="0">
              <a:spcBef>
                <a:spcPct val="0"/>
              </a:spcBef>
              <a:spcAft>
                <a:spcPct val="0"/>
              </a:spcAft>
              <a:defRPr/>
            </a:pP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(03 </a:t>
            </a:r>
            <a:r>
              <a:rPr kumimoji="1" lang="en-US" alt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câu</a:t>
            </a: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eaLnBrk="0" fontAlgn="base" hangingPunct="0">
              <a:spcBef>
                <a:spcPct val="0"/>
              </a:spcBef>
              <a:spcAft>
                <a:spcPct val="0"/>
              </a:spcAft>
              <a:defRPr/>
            </a:pPr>
            <a:r>
              <a:rPr lang="en-US" altLang="en-US" sz="3200" b="1" dirty="0" err="1">
                <a:solidFill>
                  <a:srgbClr val="FF0000"/>
                </a:solidFill>
                <a:latin typeface="Times New Roman" pitchFamily="18" charset="0"/>
                <a:cs typeface="Times New Roman" pitchFamily="18" charset="0"/>
              </a:rPr>
              <a:t>Câu</a:t>
            </a:r>
            <a:r>
              <a:rPr lang="en-US" altLang="en-US" sz="3200" b="1" dirty="0">
                <a:solidFill>
                  <a:srgbClr val="FF0000"/>
                </a:solidFill>
                <a:latin typeface="Times New Roman" pitchFamily="18" charset="0"/>
                <a:cs typeface="Times New Roman" pitchFamily="18" charset="0"/>
              </a:rPr>
              <a:t> 1: </a:t>
            </a:r>
            <a:r>
              <a:rPr lang="en-US" altLang="en-US" sz="3200" dirty="0" err="1">
                <a:solidFill>
                  <a:srgbClr val="FF0000"/>
                </a:solidFill>
                <a:latin typeface="Times New Roman" pitchFamily="18" charset="0"/>
                <a:cs typeface="Times New Roman" pitchFamily="18" charset="0"/>
              </a:rPr>
              <a:t>Quan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sát</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mô</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phỏng</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ảnh</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hưởng</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của</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nhiệt</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độ</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đến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tốc</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độ</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phản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ứng</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giải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thích</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vì</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sao</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khi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tăng</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nhiệt</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độ</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tốc</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độ</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phản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ứng</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tăng</a:t>
            </a:r>
            <a:r>
              <a:rPr lang="en-US" altLang="en-US" sz="3200" dirty="0">
                <a:solidFill>
                  <a:srgbClr val="FF0000"/>
                </a:solidFill>
                <a:latin typeface="Times New Roman" pitchFamily="18" charset="0"/>
                <a:cs typeface="Times New Roman" pitchFamily="18" charset="0"/>
              </a:rPr>
              <a:t>?</a:t>
            </a:r>
          </a:p>
          <a:p>
            <a:pPr eaLnBrk="0" fontAlgn="base" hangingPunct="0">
              <a:spcBef>
                <a:spcPct val="0"/>
              </a:spcBef>
              <a:spcAft>
                <a:spcPct val="0"/>
              </a:spcAft>
              <a:defRPr/>
            </a:pPr>
            <a:r>
              <a:rPr lang="en-US" altLang="en-US" sz="3200" b="1" dirty="0" err="1">
                <a:solidFill>
                  <a:srgbClr val="FF0000"/>
                </a:solidFill>
                <a:latin typeface="Times New Roman" pitchFamily="18" charset="0"/>
                <a:cs typeface="Times New Roman" pitchFamily="18" charset="0"/>
              </a:rPr>
              <a:t>Câu</a:t>
            </a:r>
            <a:r>
              <a:rPr lang="en-US" altLang="en-US" sz="3200" b="1" dirty="0">
                <a:solidFill>
                  <a:srgbClr val="FF0000"/>
                </a:solidFill>
                <a:latin typeface="Times New Roman" pitchFamily="18" charset="0"/>
                <a:cs typeface="Times New Roman" pitchFamily="18" charset="0"/>
              </a:rPr>
              <a:t> 2: </a:t>
            </a:r>
            <a:r>
              <a:rPr lang="en-US" altLang="en-US" sz="3200" dirty="0" err="1">
                <a:solidFill>
                  <a:srgbClr val="FF0000"/>
                </a:solidFill>
                <a:latin typeface="Times New Roman" pitchFamily="18" charset="0"/>
                <a:cs typeface="Times New Roman" pitchFamily="18" charset="0"/>
              </a:rPr>
              <a:t>Quan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sát</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mô</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phỏng</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ảnh</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hưởng</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của</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áp</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suất</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đến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tốc</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độ</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phản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ứng</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hãy</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giải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thích</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ảnh</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hưởng</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của</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áp</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suất</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đến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tốc</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độ</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phản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ứng</a:t>
            </a:r>
            <a:r>
              <a:rPr lang="en-US" altLang="en-US" sz="3200" dirty="0">
                <a:solidFill>
                  <a:srgbClr val="FF0000"/>
                </a:solidFill>
                <a:latin typeface="Times New Roman" pitchFamily="18" charset="0"/>
                <a:cs typeface="Times New Roman" pitchFamily="18" charset="0"/>
              </a:rPr>
              <a:t>.</a:t>
            </a:r>
          </a:p>
          <a:p>
            <a:pPr eaLnBrk="0" fontAlgn="base" hangingPunct="0">
              <a:spcBef>
                <a:spcPct val="0"/>
              </a:spcBef>
              <a:spcAft>
                <a:spcPct val="0"/>
              </a:spcAft>
              <a:defRPr/>
            </a:pPr>
            <a:r>
              <a:rPr lang="en-US" altLang="en-US" sz="3200" b="1" dirty="0" err="1">
                <a:solidFill>
                  <a:srgbClr val="FF0000"/>
                </a:solidFill>
                <a:latin typeface="Times New Roman" pitchFamily="18" charset="0"/>
                <a:cs typeface="Times New Roman" pitchFamily="18" charset="0"/>
              </a:rPr>
              <a:t>Câu</a:t>
            </a:r>
            <a:r>
              <a:rPr lang="en-US" altLang="en-US" sz="3200" b="1" dirty="0">
                <a:solidFill>
                  <a:srgbClr val="FF0000"/>
                </a:solidFill>
                <a:latin typeface="Times New Roman" pitchFamily="18" charset="0"/>
                <a:cs typeface="Times New Roman" pitchFamily="18" charset="0"/>
              </a:rPr>
              <a:t> 3: </a:t>
            </a:r>
            <a:r>
              <a:rPr lang="en-US" altLang="en-US" sz="3200" dirty="0" err="1">
                <a:solidFill>
                  <a:srgbClr val="FF0000"/>
                </a:solidFill>
                <a:latin typeface="Times New Roman" pitchFamily="18" charset="0"/>
                <a:cs typeface="Times New Roman" pitchFamily="18" charset="0"/>
              </a:rPr>
              <a:t>Quan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sát</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hình</a:t>
            </a:r>
            <a:r>
              <a:rPr lang="en-US" altLang="en-US" sz="3200" dirty="0">
                <a:solidFill>
                  <a:srgbClr val="FF0000"/>
                </a:solidFill>
                <a:latin typeface="Times New Roman" pitchFamily="18" charset="0"/>
                <a:cs typeface="Times New Roman" pitchFamily="18" charset="0"/>
              </a:rPr>
              <a:t> 16.7 </a:t>
            </a:r>
            <a:r>
              <a:rPr lang="en-US" altLang="en-US" sz="3200" dirty="0" err="1">
                <a:solidFill>
                  <a:srgbClr val="FF0000"/>
                </a:solidFill>
                <a:latin typeface="Times New Roman" pitchFamily="18" charset="0"/>
                <a:cs typeface="Times New Roman" pitchFamily="18" charset="0"/>
              </a:rPr>
              <a:t>nhận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xét</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mối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liên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hệ</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giữa</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tốc</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độ</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phản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ứng</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với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kích</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thước</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của</a:t>
            </a:r>
            <a:r>
              <a:rPr lang="en-US" altLang="en-US" sz="3200" dirty="0">
                <a:solidFill>
                  <a:srgbClr val="FF0000"/>
                </a:solidFill>
                <a:latin typeface="Times New Roman" pitchFamily="18" charset="0"/>
                <a:cs typeface="Times New Roman" pitchFamily="18" charset="0"/>
              </a:rPr>
              <a:t> CaCO</a:t>
            </a:r>
            <a:r>
              <a:rPr lang="en-US" altLang="en-US" sz="3200" baseline="-25000" dirty="0">
                <a:solidFill>
                  <a:srgbClr val="FF0000"/>
                </a:solidFill>
                <a:latin typeface="Times New Roman" pitchFamily="18" charset="0"/>
                <a:cs typeface="Times New Roman" pitchFamily="18" charset="0"/>
              </a:rPr>
              <a:t>3</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Giải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thích</a:t>
            </a:r>
            <a:r>
              <a:rPr lang="en-US" altLang="en-US" sz="3200" dirty="0">
                <a:solidFill>
                  <a:srgbClr val="FF0000"/>
                </a:solidFill>
                <a:latin typeface="Times New Roman" pitchFamily="18" charset="0"/>
                <a:cs typeface="Times New Roman" pitchFamily="18" charset="0"/>
              </a:rPr>
              <a:t>.</a:t>
            </a:r>
          </a:p>
        </p:txBody>
      </p:sp>
      <p:pic>
        <p:nvPicPr>
          <p:cNvPr id="266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5157788"/>
            <a:ext cx="62642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902758"/>
      </p:ext>
    </p:extLst>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
          <p:cNvSpPr txBox="1">
            <a:spLocks noGrp="1"/>
          </p:cNvSpPr>
          <p:nvPr>
            <p:ph type="ctrTitle"/>
          </p:nvPr>
        </p:nvSpPr>
        <p:spPr>
          <a:xfrm>
            <a:off x="1818300" y="1274763"/>
            <a:ext cx="5507400" cy="1359319"/>
          </a:xfrm>
          <a:prstGeom prst="rect">
            <a:avLst/>
          </a:prstGeom>
          <a:noFill/>
          <a:ln>
            <a:noFill/>
          </a:ln>
        </p:spPr>
        <p:txBody>
          <a:bodyPr spcFirstLastPara="1" wrap="square" lIns="91400" tIns="91400" rIns="91400" bIns="91400" anchor="t" anchorCtr="0">
            <a:noAutofit/>
          </a:bodyPr>
          <a:lstStyle/>
          <a:p>
            <a:pPr marL="0" lvl="0" indent="0" algn="ctr" rtl="0">
              <a:lnSpc>
                <a:spcPct val="100000"/>
              </a:lnSpc>
              <a:spcBef>
                <a:spcPts val="0"/>
              </a:spcBef>
              <a:spcAft>
                <a:spcPts val="0"/>
              </a:spcAft>
              <a:buClr>
                <a:srgbClr val="786992"/>
              </a:buClr>
              <a:buSzPts val="4500"/>
              <a:buNone/>
            </a:pPr>
            <a:r>
              <a:rPr lang="en-US" sz="4000" u="sng" dirty="0" err="1">
                <a:solidFill>
                  <a:srgbClr val="002060"/>
                </a:solidFill>
                <a:latin typeface="Times New Roman" pitchFamily="18" charset="0"/>
                <a:ea typeface="Arial"/>
                <a:cs typeface="Times New Roman" pitchFamily="18" charset="0"/>
                <a:sym typeface="Arial"/>
              </a:rPr>
              <a:t>Bài</a:t>
            </a:r>
            <a:r>
              <a:rPr lang="en-US" sz="4000" u="sng" dirty="0">
                <a:solidFill>
                  <a:srgbClr val="002060"/>
                </a:solidFill>
                <a:latin typeface="Times New Roman" pitchFamily="18" charset="0"/>
                <a:ea typeface="Arial"/>
                <a:cs typeface="Times New Roman" pitchFamily="18" charset="0"/>
                <a:sym typeface="Arial"/>
              </a:rPr>
              <a:t> </a:t>
            </a:r>
            <a:r>
              <a:rPr lang="en-US" sz="4000" u="sng" dirty="0" smtClean="0">
                <a:solidFill>
                  <a:srgbClr val="002060"/>
                </a:solidFill>
                <a:latin typeface="Times New Roman" pitchFamily="18" charset="0"/>
                <a:ea typeface="Arial"/>
                <a:cs typeface="Times New Roman" pitchFamily="18" charset="0"/>
                <a:sym typeface="Arial"/>
              </a:rPr>
              <a:t>16</a:t>
            </a:r>
            <a:br>
              <a:rPr lang="en-US" sz="4000" u="sng" dirty="0" smtClean="0">
                <a:solidFill>
                  <a:srgbClr val="002060"/>
                </a:solidFill>
                <a:latin typeface="Times New Roman" pitchFamily="18" charset="0"/>
                <a:ea typeface="Arial"/>
                <a:cs typeface="Times New Roman" pitchFamily="18" charset="0"/>
                <a:sym typeface="Arial"/>
              </a:rPr>
            </a:br>
            <a:r>
              <a:rPr lang="en-US" sz="2400" b="1" i="1" dirty="0" err="1" smtClean="0">
                <a:solidFill>
                  <a:srgbClr val="FF0000"/>
                </a:solidFill>
                <a:latin typeface="Times New Roman" pitchFamily="18" charset="0"/>
                <a:ea typeface="Arial"/>
                <a:cs typeface="Times New Roman" pitchFamily="18" charset="0"/>
                <a:sym typeface="Arial"/>
              </a:rPr>
              <a:t>Tiết</a:t>
            </a:r>
            <a:r>
              <a:rPr lang="en-US" sz="2400" b="1" i="1" dirty="0" smtClean="0">
                <a:solidFill>
                  <a:srgbClr val="FF0000"/>
                </a:solidFill>
                <a:latin typeface="Times New Roman" pitchFamily="18" charset="0"/>
                <a:ea typeface="Arial"/>
                <a:cs typeface="Times New Roman" pitchFamily="18" charset="0"/>
                <a:sym typeface="Arial"/>
              </a:rPr>
              <a:t> 52-53</a:t>
            </a:r>
            <a:endParaRPr sz="2400" b="1" i="1" dirty="0">
              <a:solidFill>
                <a:srgbClr val="FF0000"/>
              </a:solidFill>
              <a:latin typeface="Times New Roman" pitchFamily="18" charset="0"/>
              <a:ea typeface="Arial"/>
              <a:cs typeface="Times New Roman" pitchFamily="18" charset="0"/>
              <a:sym typeface="Arial"/>
            </a:endParaRPr>
          </a:p>
        </p:txBody>
      </p:sp>
      <p:grpSp>
        <p:nvGrpSpPr>
          <p:cNvPr id="366" name="Google Shape;366;p1"/>
          <p:cNvGrpSpPr/>
          <p:nvPr/>
        </p:nvGrpSpPr>
        <p:grpSpPr>
          <a:xfrm>
            <a:off x="-196885" y="4898818"/>
            <a:ext cx="2037973" cy="2411009"/>
            <a:chOff x="16163" y="3293658"/>
            <a:chExt cx="2037973" cy="1808257"/>
          </a:xfrm>
        </p:grpSpPr>
        <p:grpSp>
          <p:nvGrpSpPr>
            <p:cNvPr id="367" name="Google Shape;367;p1"/>
            <p:cNvGrpSpPr/>
            <p:nvPr/>
          </p:nvGrpSpPr>
          <p:grpSpPr>
            <a:xfrm>
              <a:off x="80275" y="3293658"/>
              <a:ext cx="1131948" cy="1473660"/>
              <a:chOff x="192850" y="3436021"/>
              <a:chExt cx="1131948" cy="1473660"/>
            </a:xfrm>
          </p:grpSpPr>
          <p:sp>
            <p:nvSpPr>
              <p:cNvPr id="368" name="Google Shape;368;p1"/>
              <p:cNvSpPr/>
              <p:nvPr/>
            </p:nvSpPr>
            <p:spPr>
              <a:xfrm>
                <a:off x="679548" y="3523591"/>
                <a:ext cx="284242" cy="863014"/>
              </a:xfrm>
              <a:custGeom>
                <a:avLst/>
                <a:gdLst/>
                <a:ahLst/>
                <a:cxnLst/>
                <a:rect l="l" t="t" r="r" b="b"/>
                <a:pathLst>
                  <a:path w="8868" h="26925" extrusionOk="0">
                    <a:moveTo>
                      <a:pt x="2661" y="1"/>
                    </a:moveTo>
                    <a:cubicBezTo>
                      <a:pt x="2634" y="1"/>
                      <a:pt x="2607" y="3"/>
                      <a:pt x="2581" y="8"/>
                    </a:cubicBezTo>
                    <a:cubicBezTo>
                      <a:pt x="1545" y="235"/>
                      <a:pt x="378" y="4056"/>
                      <a:pt x="187" y="6473"/>
                    </a:cubicBezTo>
                    <a:cubicBezTo>
                      <a:pt x="1" y="8832"/>
                      <a:pt x="1680" y="26616"/>
                      <a:pt x="1689" y="26616"/>
                    </a:cubicBezTo>
                    <a:cubicBezTo>
                      <a:pt x="1689" y="26616"/>
                      <a:pt x="1689" y="26609"/>
                      <a:pt x="1688" y="26595"/>
                    </a:cubicBezTo>
                    <a:lnTo>
                      <a:pt x="1688" y="26595"/>
                    </a:lnTo>
                    <a:cubicBezTo>
                      <a:pt x="1688" y="26595"/>
                      <a:pt x="3765" y="26925"/>
                      <a:pt x="5599" y="26925"/>
                    </a:cubicBezTo>
                    <a:cubicBezTo>
                      <a:pt x="6901" y="26925"/>
                      <a:pt x="8080" y="26759"/>
                      <a:pt x="8308" y="26190"/>
                    </a:cubicBezTo>
                    <a:cubicBezTo>
                      <a:pt x="8867" y="24821"/>
                      <a:pt x="7284" y="7093"/>
                      <a:pt x="6617" y="5414"/>
                    </a:cubicBezTo>
                    <a:cubicBezTo>
                      <a:pt x="5967" y="3777"/>
                      <a:pt x="3743" y="1"/>
                      <a:pt x="266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69" name="Google Shape;369;p1"/>
              <p:cNvSpPr/>
              <p:nvPr/>
            </p:nvSpPr>
            <p:spPr>
              <a:xfrm>
                <a:off x="708652" y="3695525"/>
                <a:ext cx="115068" cy="621722"/>
              </a:xfrm>
              <a:custGeom>
                <a:avLst/>
                <a:gdLst/>
                <a:ahLst/>
                <a:cxnLst/>
                <a:rect l="l" t="t" r="r" b="b"/>
                <a:pathLst>
                  <a:path w="3590" h="19397" extrusionOk="0">
                    <a:moveTo>
                      <a:pt x="906" y="0"/>
                    </a:moveTo>
                    <a:cubicBezTo>
                      <a:pt x="438" y="0"/>
                      <a:pt x="1" y="194"/>
                      <a:pt x="41" y="681"/>
                    </a:cubicBezTo>
                    <a:cubicBezTo>
                      <a:pt x="41" y="681"/>
                      <a:pt x="1804" y="18921"/>
                      <a:pt x="2030" y="19266"/>
                    </a:cubicBezTo>
                    <a:cubicBezTo>
                      <a:pt x="2092" y="19362"/>
                      <a:pt x="2239" y="19396"/>
                      <a:pt x="2419" y="19396"/>
                    </a:cubicBezTo>
                    <a:cubicBezTo>
                      <a:pt x="2891" y="19396"/>
                      <a:pt x="3590" y="19159"/>
                      <a:pt x="3590" y="19159"/>
                    </a:cubicBezTo>
                    <a:cubicBezTo>
                      <a:pt x="3590" y="19159"/>
                      <a:pt x="2066" y="1145"/>
                      <a:pt x="1970" y="526"/>
                    </a:cubicBezTo>
                    <a:cubicBezTo>
                      <a:pt x="1928" y="215"/>
                      <a:pt x="1399" y="0"/>
                      <a:pt x="906" y="0"/>
                    </a:cubicBezTo>
                    <a:close/>
                  </a:path>
                </a:pathLst>
              </a:custGeom>
              <a:solidFill>
                <a:srgbClr val="C64D6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70" name="Google Shape;370;p1"/>
              <p:cNvSpPr/>
              <p:nvPr/>
            </p:nvSpPr>
            <p:spPr>
              <a:xfrm>
                <a:off x="812281" y="3684723"/>
                <a:ext cx="108370" cy="628037"/>
              </a:xfrm>
              <a:custGeom>
                <a:avLst/>
                <a:gdLst/>
                <a:ahLst/>
                <a:cxnLst/>
                <a:rect l="l" t="t" r="r" b="b"/>
                <a:pathLst>
                  <a:path w="3381" h="19594" extrusionOk="0">
                    <a:moveTo>
                      <a:pt x="902" y="1"/>
                    </a:moveTo>
                    <a:cubicBezTo>
                      <a:pt x="437" y="1"/>
                      <a:pt x="0" y="191"/>
                      <a:pt x="35" y="672"/>
                    </a:cubicBezTo>
                    <a:cubicBezTo>
                      <a:pt x="35" y="672"/>
                      <a:pt x="1690" y="19115"/>
                      <a:pt x="1904" y="19449"/>
                    </a:cubicBezTo>
                    <a:cubicBezTo>
                      <a:pt x="1975" y="19556"/>
                      <a:pt x="2145" y="19593"/>
                      <a:pt x="2346" y="19593"/>
                    </a:cubicBezTo>
                    <a:cubicBezTo>
                      <a:pt x="2789" y="19593"/>
                      <a:pt x="3381" y="19413"/>
                      <a:pt x="3381" y="19413"/>
                    </a:cubicBezTo>
                    <a:cubicBezTo>
                      <a:pt x="3381" y="19413"/>
                      <a:pt x="2047" y="1137"/>
                      <a:pt x="1952" y="518"/>
                    </a:cubicBezTo>
                    <a:cubicBezTo>
                      <a:pt x="1915" y="212"/>
                      <a:pt x="1393" y="1"/>
                      <a:pt x="902" y="1"/>
                    </a:cubicBezTo>
                    <a:close/>
                  </a:path>
                </a:pathLst>
              </a:custGeom>
              <a:solidFill>
                <a:srgbClr val="C64D6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71" name="Google Shape;371;p1"/>
              <p:cNvSpPr/>
              <p:nvPr/>
            </p:nvSpPr>
            <p:spPr>
              <a:xfrm>
                <a:off x="675990" y="3479902"/>
                <a:ext cx="228534" cy="290075"/>
              </a:xfrm>
              <a:custGeom>
                <a:avLst/>
                <a:gdLst/>
                <a:ahLst/>
                <a:cxnLst/>
                <a:rect l="l" t="t" r="r" b="b"/>
                <a:pathLst>
                  <a:path w="7130" h="9050" extrusionOk="0">
                    <a:moveTo>
                      <a:pt x="2950" y="1"/>
                    </a:moveTo>
                    <a:cubicBezTo>
                      <a:pt x="2939" y="1"/>
                      <a:pt x="2928" y="1"/>
                      <a:pt x="2918" y="2"/>
                    </a:cubicBezTo>
                    <a:cubicBezTo>
                      <a:pt x="1453" y="121"/>
                      <a:pt x="1" y="8241"/>
                      <a:pt x="227" y="8551"/>
                    </a:cubicBezTo>
                    <a:cubicBezTo>
                      <a:pt x="232" y="8560"/>
                      <a:pt x="240" y="8564"/>
                      <a:pt x="250" y="8564"/>
                    </a:cubicBezTo>
                    <a:cubicBezTo>
                      <a:pt x="375" y="8564"/>
                      <a:pt x="841" y="7913"/>
                      <a:pt x="1072" y="7384"/>
                    </a:cubicBezTo>
                    <a:cubicBezTo>
                      <a:pt x="1077" y="7371"/>
                      <a:pt x="1083" y="7365"/>
                      <a:pt x="1088" y="7365"/>
                    </a:cubicBezTo>
                    <a:cubicBezTo>
                      <a:pt x="1158" y="7365"/>
                      <a:pt x="1258" y="8402"/>
                      <a:pt x="1513" y="8956"/>
                    </a:cubicBezTo>
                    <a:cubicBezTo>
                      <a:pt x="1544" y="9021"/>
                      <a:pt x="1581" y="9049"/>
                      <a:pt x="1622" y="9049"/>
                    </a:cubicBezTo>
                    <a:cubicBezTo>
                      <a:pt x="1940" y="9049"/>
                      <a:pt x="2501" y="7301"/>
                      <a:pt x="2501" y="7301"/>
                    </a:cubicBezTo>
                    <a:cubicBezTo>
                      <a:pt x="2501" y="7301"/>
                      <a:pt x="2977" y="8801"/>
                      <a:pt x="3454" y="8837"/>
                    </a:cubicBezTo>
                    <a:cubicBezTo>
                      <a:pt x="3456" y="8837"/>
                      <a:pt x="3459" y="8837"/>
                      <a:pt x="3462" y="8837"/>
                    </a:cubicBezTo>
                    <a:cubicBezTo>
                      <a:pt x="3913" y="8837"/>
                      <a:pt x="3977" y="6954"/>
                      <a:pt x="4161" y="6954"/>
                    </a:cubicBezTo>
                    <a:cubicBezTo>
                      <a:pt x="4163" y="6954"/>
                      <a:pt x="4166" y="6955"/>
                      <a:pt x="4168" y="6955"/>
                    </a:cubicBezTo>
                    <a:cubicBezTo>
                      <a:pt x="4239" y="6979"/>
                      <a:pt x="4986" y="8528"/>
                      <a:pt x="5463" y="8528"/>
                    </a:cubicBezTo>
                    <a:cubicBezTo>
                      <a:pt x="5703" y="8528"/>
                      <a:pt x="5875" y="8137"/>
                      <a:pt x="5859" y="6967"/>
                    </a:cubicBezTo>
                    <a:cubicBezTo>
                      <a:pt x="5857" y="6895"/>
                      <a:pt x="5874" y="6863"/>
                      <a:pt x="5905" y="6863"/>
                    </a:cubicBezTo>
                    <a:cubicBezTo>
                      <a:pt x="6104" y="6863"/>
                      <a:pt x="6878" y="8151"/>
                      <a:pt x="7070" y="8151"/>
                    </a:cubicBezTo>
                    <a:cubicBezTo>
                      <a:pt x="7119" y="8151"/>
                      <a:pt x="7130" y="8068"/>
                      <a:pt x="7085" y="7860"/>
                    </a:cubicBezTo>
                    <a:cubicBezTo>
                      <a:pt x="7085" y="7860"/>
                      <a:pt x="4399" y="1"/>
                      <a:pt x="295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72" name="Google Shape;372;p1"/>
              <p:cNvSpPr/>
              <p:nvPr/>
            </p:nvSpPr>
            <p:spPr>
              <a:xfrm>
                <a:off x="713781" y="3436021"/>
                <a:ext cx="122537" cy="146993"/>
              </a:xfrm>
              <a:custGeom>
                <a:avLst/>
                <a:gdLst/>
                <a:ahLst/>
                <a:cxnLst/>
                <a:rect l="l" t="t" r="r" b="b"/>
                <a:pathLst>
                  <a:path w="3823" h="4586" extrusionOk="0">
                    <a:moveTo>
                      <a:pt x="1678" y="0"/>
                    </a:moveTo>
                    <a:cubicBezTo>
                      <a:pt x="1249" y="0"/>
                      <a:pt x="1" y="4586"/>
                      <a:pt x="1" y="4586"/>
                    </a:cubicBezTo>
                    <a:lnTo>
                      <a:pt x="3822" y="4086"/>
                    </a:lnTo>
                    <a:cubicBezTo>
                      <a:pt x="3822" y="4086"/>
                      <a:pt x="2096" y="97"/>
                      <a:pt x="1691" y="2"/>
                    </a:cubicBezTo>
                    <a:cubicBezTo>
                      <a:pt x="1687" y="1"/>
                      <a:pt x="1683" y="0"/>
                      <a:pt x="1678"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73" name="Google Shape;373;p1"/>
              <p:cNvSpPr/>
              <p:nvPr/>
            </p:nvSpPr>
            <p:spPr>
              <a:xfrm>
                <a:off x="727147" y="4300469"/>
                <a:ext cx="234720" cy="151672"/>
              </a:xfrm>
              <a:custGeom>
                <a:avLst/>
                <a:gdLst/>
                <a:ahLst/>
                <a:cxnLst/>
                <a:rect l="l" t="t" r="r" b="b"/>
                <a:pathLst>
                  <a:path w="7323" h="4732" extrusionOk="0">
                    <a:moveTo>
                      <a:pt x="6930" y="0"/>
                    </a:moveTo>
                    <a:cubicBezTo>
                      <a:pt x="6930" y="0"/>
                      <a:pt x="95" y="298"/>
                      <a:pt x="36" y="501"/>
                    </a:cubicBezTo>
                    <a:cubicBezTo>
                      <a:pt x="0" y="703"/>
                      <a:pt x="250" y="4680"/>
                      <a:pt x="453" y="4727"/>
                    </a:cubicBezTo>
                    <a:cubicBezTo>
                      <a:pt x="466" y="4730"/>
                      <a:pt x="506" y="4732"/>
                      <a:pt x="568" y="4732"/>
                    </a:cubicBezTo>
                    <a:cubicBezTo>
                      <a:pt x="1470" y="4732"/>
                      <a:pt x="7103" y="4419"/>
                      <a:pt x="7204" y="4096"/>
                    </a:cubicBezTo>
                    <a:cubicBezTo>
                      <a:pt x="7323" y="3775"/>
                      <a:pt x="6930" y="0"/>
                      <a:pt x="6930" y="0"/>
                    </a:cubicBezTo>
                    <a:close/>
                  </a:path>
                </a:pathLst>
              </a:custGeom>
              <a:solidFill>
                <a:srgbClr val="3E2F4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74" name="Google Shape;374;p1"/>
              <p:cNvSpPr/>
              <p:nvPr/>
            </p:nvSpPr>
            <p:spPr>
              <a:xfrm>
                <a:off x="726763" y="4290917"/>
                <a:ext cx="226707" cy="54233"/>
              </a:xfrm>
              <a:custGeom>
                <a:avLst/>
                <a:gdLst/>
                <a:ahLst/>
                <a:cxnLst/>
                <a:rect l="l" t="t" r="r" b="b"/>
                <a:pathLst>
                  <a:path w="7073" h="1692" extrusionOk="0">
                    <a:moveTo>
                      <a:pt x="6930" y="1"/>
                    </a:moveTo>
                    <a:cubicBezTo>
                      <a:pt x="6930" y="1"/>
                      <a:pt x="107" y="501"/>
                      <a:pt x="48" y="560"/>
                    </a:cubicBezTo>
                    <a:cubicBezTo>
                      <a:pt x="0" y="620"/>
                      <a:pt x="12" y="1691"/>
                      <a:pt x="215" y="1691"/>
                    </a:cubicBezTo>
                    <a:cubicBezTo>
                      <a:pt x="417" y="1691"/>
                      <a:pt x="6846" y="1215"/>
                      <a:pt x="6965" y="1120"/>
                    </a:cubicBezTo>
                    <a:cubicBezTo>
                      <a:pt x="7073" y="1001"/>
                      <a:pt x="6930" y="1"/>
                      <a:pt x="6930" y="1"/>
                    </a:cubicBezTo>
                    <a:close/>
                  </a:path>
                </a:pathLst>
              </a:custGeom>
              <a:solidFill>
                <a:srgbClr val="F0D7C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75" name="Google Shape;375;p1"/>
              <p:cNvSpPr/>
              <p:nvPr/>
            </p:nvSpPr>
            <p:spPr>
              <a:xfrm>
                <a:off x="815422" y="3741586"/>
                <a:ext cx="246804" cy="438414"/>
              </a:xfrm>
              <a:custGeom>
                <a:avLst/>
                <a:gdLst/>
                <a:ahLst/>
                <a:cxnLst/>
                <a:rect l="l" t="t" r="r" b="b"/>
                <a:pathLst>
                  <a:path w="7700" h="13678" extrusionOk="0">
                    <a:moveTo>
                      <a:pt x="5111" y="1"/>
                    </a:moveTo>
                    <a:cubicBezTo>
                      <a:pt x="5053" y="1"/>
                      <a:pt x="5010" y="10"/>
                      <a:pt x="4985" y="30"/>
                    </a:cubicBezTo>
                    <a:cubicBezTo>
                      <a:pt x="4711" y="232"/>
                      <a:pt x="1378" y="8864"/>
                      <a:pt x="830" y="10328"/>
                    </a:cubicBezTo>
                    <a:cubicBezTo>
                      <a:pt x="0" y="12513"/>
                      <a:pt x="698" y="13677"/>
                      <a:pt x="1624" y="13677"/>
                    </a:cubicBezTo>
                    <a:cubicBezTo>
                      <a:pt x="1895" y="13677"/>
                      <a:pt x="2184" y="13578"/>
                      <a:pt x="2461" y="13376"/>
                    </a:cubicBezTo>
                    <a:cubicBezTo>
                      <a:pt x="3997" y="12257"/>
                      <a:pt x="7700" y="863"/>
                      <a:pt x="7700" y="863"/>
                    </a:cubicBezTo>
                    <a:cubicBezTo>
                      <a:pt x="7700" y="863"/>
                      <a:pt x="5681" y="1"/>
                      <a:pt x="5111"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76" name="Google Shape;376;p1"/>
              <p:cNvSpPr/>
              <p:nvPr/>
            </p:nvSpPr>
            <p:spPr>
              <a:xfrm>
                <a:off x="914916" y="3731233"/>
                <a:ext cx="157634" cy="166737"/>
              </a:xfrm>
              <a:custGeom>
                <a:avLst/>
                <a:gdLst/>
                <a:ahLst/>
                <a:cxnLst/>
                <a:rect l="l" t="t" r="r" b="b"/>
                <a:pathLst>
                  <a:path w="4918" h="5202" extrusionOk="0">
                    <a:moveTo>
                      <a:pt x="2084" y="0"/>
                    </a:moveTo>
                    <a:cubicBezTo>
                      <a:pt x="2027" y="0"/>
                      <a:pt x="1986" y="10"/>
                      <a:pt x="1965" y="31"/>
                    </a:cubicBezTo>
                    <a:cubicBezTo>
                      <a:pt x="1762" y="234"/>
                      <a:pt x="0" y="3960"/>
                      <a:pt x="310" y="4032"/>
                    </a:cubicBezTo>
                    <a:cubicBezTo>
                      <a:pt x="310" y="4032"/>
                      <a:pt x="2901" y="5201"/>
                      <a:pt x="3328" y="5201"/>
                    </a:cubicBezTo>
                    <a:cubicBezTo>
                      <a:pt x="3355" y="5201"/>
                      <a:pt x="3373" y="5196"/>
                      <a:pt x="3381" y="5186"/>
                    </a:cubicBezTo>
                    <a:cubicBezTo>
                      <a:pt x="3536" y="5032"/>
                      <a:pt x="4917" y="1174"/>
                      <a:pt x="4679" y="984"/>
                    </a:cubicBezTo>
                    <a:cubicBezTo>
                      <a:pt x="4465" y="801"/>
                      <a:pt x="2607" y="0"/>
                      <a:pt x="208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77" name="Google Shape;377;p1"/>
              <p:cNvSpPr/>
              <p:nvPr/>
            </p:nvSpPr>
            <p:spPr>
              <a:xfrm>
                <a:off x="946969" y="3480094"/>
                <a:ext cx="214688" cy="301486"/>
              </a:xfrm>
              <a:custGeom>
                <a:avLst/>
                <a:gdLst/>
                <a:ahLst/>
                <a:cxnLst/>
                <a:rect l="l" t="t" r="r" b="b"/>
                <a:pathLst>
                  <a:path w="6698" h="9406" extrusionOk="0">
                    <a:moveTo>
                      <a:pt x="5030" y="0"/>
                    </a:moveTo>
                    <a:cubicBezTo>
                      <a:pt x="4970" y="0"/>
                      <a:pt x="4933" y="84"/>
                      <a:pt x="4929" y="270"/>
                    </a:cubicBezTo>
                    <a:cubicBezTo>
                      <a:pt x="4894" y="1627"/>
                      <a:pt x="1358" y="2354"/>
                      <a:pt x="596" y="5925"/>
                    </a:cubicBezTo>
                    <a:cubicBezTo>
                      <a:pt x="0" y="8711"/>
                      <a:pt x="1929" y="9045"/>
                      <a:pt x="1929" y="9045"/>
                    </a:cubicBezTo>
                    <a:cubicBezTo>
                      <a:pt x="2271" y="9294"/>
                      <a:pt x="2608" y="9405"/>
                      <a:pt x="2934" y="9405"/>
                    </a:cubicBezTo>
                    <a:cubicBezTo>
                      <a:pt x="4279" y="9405"/>
                      <a:pt x="5447" y="7509"/>
                      <a:pt x="6061" y="5497"/>
                    </a:cubicBezTo>
                    <a:cubicBezTo>
                      <a:pt x="6698" y="3339"/>
                      <a:pt x="5410" y="0"/>
                      <a:pt x="503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78" name="Google Shape;378;p1"/>
              <p:cNvSpPr/>
              <p:nvPr/>
            </p:nvSpPr>
            <p:spPr>
              <a:xfrm>
                <a:off x="1006492" y="3470639"/>
                <a:ext cx="148499" cy="201290"/>
              </a:xfrm>
              <a:custGeom>
                <a:avLst/>
                <a:gdLst/>
                <a:ahLst/>
                <a:cxnLst/>
                <a:rect l="l" t="t" r="r" b="b"/>
                <a:pathLst>
                  <a:path w="4633" h="6280" extrusionOk="0">
                    <a:moveTo>
                      <a:pt x="3262" y="0"/>
                    </a:moveTo>
                    <a:cubicBezTo>
                      <a:pt x="3044" y="0"/>
                      <a:pt x="2985" y="1135"/>
                      <a:pt x="2239" y="1625"/>
                    </a:cubicBezTo>
                    <a:cubicBezTo>
                      <a:pt x="1263" y="2244"/>
                      <a:pt x="191" y="3268"/>
                      <a:pt x="167" y="3506"/>
                    </a:cubicBezTo>
                    <a:cubicBezTo>
                      <a:pt x="167" y="3506"/>
                      <a:pt x="1" y="4030"/>
                      <a:pt x="215" y="4482"/>
                    </a:cubicBezTo>
                    <a:cubicBezTo>
                      <a:pt x="258" y="4573"/>
                      <a:pt x="310" y="4607"/>
                      <a:pt x="369" y="4607"/>
                    </a:cubicBezTo>
                    <a:cubicBezTo>
                      <a:pt x="550" y="4607"/>
                      <a:pt x="799" y="4287"/>
                      <a:pt x="1064" y="4287"/>
                    </a:cubicBezTo>
                    <a:cubicBezTo>
                      <a:pt x="1122" y="4287"/>
                      <a:pt x="1180" y="4302"/>
                      <a:pt x="1239" y="4339"/>
                    </a:cubicBezTo>
                    <a:cubicBezTo>
                      <a:pt x="1654" y="4612"/>
                      <a:pt x="1183" y="6280"/>
                      <a:pt x="2086" y="6280"/>
                    </a:cubicBezTo>
                    <a:cubicBezTo>
                      <a:pt x="2090" y="6280"/>
                      <a:pt x="2093" y="6280"/>
                      <a:pt x="2096" y="6280"/>
                    </a:cubicBezTo>
                    <a:cubicBezTo>
                      <a:pt x="2746" y="6270"/>
                      <a:pt x="3251" y="5063"/>
                      <a:pt x="3621" y="5063"/>
                    </a:cubicBezTo>
                    <a:cubicBezTo>
                      <a:pt x="3712" y="5063"/>
                      <a:pt x="3795" y="5135"/>
                      <a:pt x="3870" y="5316"/>
                    </a:cubicBezTo>
                    <a:cubicBezTo>
                      <a:pt x="4021" y="5650"/>
                      <a:pt x="4029" y="5963"/>
                      <a:pt x="4113" y="5963"/>
                    </a:cubicBezTo>
                    <a:cubicBezTo>
                      <a:pt x="4155" y="5963"/>
                      <a:pt x="4216" y="5886"/>
                      <a:pt x="4323" y="5697"/>
                    </a:cubicBezTo>
                    <a:cubicBezTo>
                      <a:pt x="4632" y="5137"/>
                      <a:pt x="4573" y="3018"/>
                      <a:pt x="4275" y="1922"/>
                    </a:cubicBezTo>
                    <a:cubicBezTo>
                      <a:pt x="3989" y="815"/>
                      <a:pt x="3561" y="196"/>
                      <a:pt x="3311" y="17"/>
                    </a:cubicBezTo>
                    <a:cubicBezTo>
                      <a:pt x="3293" y="6"/>
                      <a:pt x="3277" y="0"/>
                      <a:pt x="3262"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79" name="Google Shape;379;p1"/>
              <p:cNvSpPr/>
              <p:nvPr/>
            </p:nvSpPr>
            <p:spPr>
              <a:xfrm>
                <a:off x="422224" y="3564619"/>
                <a:ext cx="406842" cy="840705"/>
              </a:xfrm>
              <a:custGeom>
                <a:avLst/>
                <a:gdLst/>
                <a:ahLst/>
                <a:cxnLst/>
                <a:rect l="l" t="t" r="r" b="b"/>
                <a:pathLst>
                  <a:path w="12693" h="26229" extrusionOk="0">
                    <a:moveTo>
                      <a:pt x="1493" y="0"/>
                    </a:moveTo>
                    <a:cubicBezTo>
                      <a:pt x="1421" y="0"/>
                      <a:pt x="1356" y="13"/>
                      <a:pt x="1298" y="38"/>
                    </a:cubicBezTo>
                    <a:cubicBezTo>
                      <a:pt x="310" y="479"/>
                      <a:pt x="0" y="4467"/>
                      <a:pt x="310" y="6860"/>
                    </a:cubicBezTo>
                    <a:cubicBezTo>
                      <a:pt x="613" y="9207"/>
                      <a:pt x="6045" y="26228"/>
                      <a:pt x="6066" y="26228"/>
                    </a:cubicBezTo>
                    <a:cubicBezTo>
                      <a:pt x="6066" y="26228"/>
                      <a:pt x="6064" y="26222"/>
                      <a:pt x="6060" y="26208"/>
                    </a:cubicBezTo>
                    <a:cubicBezTo>
                      <a:pt x="6060" y="26208"/>
                      <a:pt x="12204" y="25863"/>
                      <a:pt x="12442" y="24410"/>
                    </a:cubicBezTo>
                    <a:cubicBezTo>
                      <a:pt x="12692" y="22946"/>
                      <a:pt x="7394" y="5955"/>
                      <a:pt x="6382" y="4467"/>
                    </a:cubicBezTo>
                    <a:cubicBezTo>
                      <a:pt x="5430" y="3045"/>
                      <a:pt x="2635" y="0"/>
                      <a:pt x="149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80" name="Google Shape;380;p1"/>
              <p:cNvSpPr/>
              <p:nvPr/>
            </p:nvSpPr>
            <p:spPr>
              <a:xfrm>
                <a:off x="448091" y="3737419"/>
                <a:ext cx="242060" cy="599189"/>
              </a:xfrm>
              <a:custGeom>
                <a:avLst/>
                <a:gdLst/>
                <a:ahLst/>
                <a:cxnLst/>
                <a:rect l="l" t="t" r="r" b="b"/>
                <a:pathLst>
                  <a:path w="7552" h="18694" extrusionOk="0">
                    <a:moveTo>
                      <a:pt x="1249" y="1"/>
                    </a:moveTo>
                    <a:cubicBezTo>
                      <a:pt x="663" y="1"/>
                      <a:pt x="1" y="292"/>
                      <a:pt x="169" y="886"/>
                    </a:cubicBezTo>
                    <a:cubicBezTo>
                      <a:pt x="169" y="886"/>
                      <a:pt x="5753" y="18352"/>
                      <a:pt x="6051" y="18626"/>
                    </a:cubicBezTo>
                    <a:cubicBezTo>
                      <a:pt x="6099" y="18674"/>
                      <a:pt x="6172" y="18694"/>
                      <a:pt x="6261" y="18694"/>
                    </a:cubicBezTo>
                    <a:cubicBezTo>
                      <a:pt x="6708" y="18694"/>
                      <a:pt x="7551" y="18197"/>
                      <a:pt x="7551" y="18197"/>
                    </a:cubicBezTo>
                    <a:cubicBezTo>
                      <a:pt x="7551" y="18197"/>
                      <a:pt x="2241" y="898"/>
                      <a:pt x="2039" y="338"/>
                    </a:cubicBezTo>
                    <a:cubicBezTo>
                      <a:pt x="1952" y="114"/>
                      <a:pt x="1615" y="1"/>
                      <a:pt x="1249" y="1"/>
                    </a:cubicBezTo>
                    <a:close/>
                  </a:path>
                </a:pathLst>
              </a:custGeom>
              <a:solidFill>
                <a:srgbClr val="695D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81" name="Google Shape;381;p1"/>
              <p:cNvSpPr/>
              <p:nvPr/>
            </p:nvSpPr>
            <p:spPr>
              <a:xfrm>
                <a:off x="546687" y="3705077"/>
                <a:ext cx="237733" cy="606529"/>
              </a:xfrm>
              <a:custGeom>
                <a:avLst/>
                <a:gdLst/>
                <a:ahLst/>
                <a:cxnLst/>
                <a:rect l="l" t="t" r="r" b="b"/>
                <a:pathLst>
                  <a:path w="7417" h="18923" extrusionOk="0">
                    <a:moveTo>
                      <a:pt x="1256" y="1"/>
                    </a:moveTo>
                    <a:cubicBezTo>
                      <a:pt x="670" y="1"/>
                      <a:pt x="0" y="294"/>
                      <a:pt x="177" y="883"/>
                    </a:cubicBezTo>
                    <a:cubicBezTo>
                      <a:pt x="177" y="883"/>
                      <a:pt x="5702" y="18552"/>
                      <a:pt x="5987" y="18849"/>
                    </a:cubicBezTo>
                    <a:cubicBezTo>
                      <a:pt x="6037" y="18901"/>
                      <a:pt x="6116" y="18923"/>
                      <a:pt x="6212" y="18923"/>
                    </a:cubicBezTo>
                    <a:cubicBezTo>
                      <a:pt x="6643" y="18923"/>
                      <a:pt x="7416" y="18492"/>
                      <a:pt x="7416" y="18492"/>
                    </a:cubicBezTo>
                    <a:cubicBezTo>
                      <a:pt x="7416" y="18492"/>
                      <a:pt x="2249" y="919"/>
                      <a:pt x="2023" y="335"/>
                    </a:cubicBezTo>
                    <a:cubicBezTo>
                      <a:pt x="1945" y="112"/>
                      <a:pt x="1617" y="1"/>
                      <a:pt x="1256" y="1"/>
                    </a:cubicBezTo>
                    <a:close/>
                  </a:path>
                </a:pathLst>
              </a:custGeom>
              <a:solidFill>
                <a:srgbClr val="695D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82" name="Google Shape;382;p1"/>
              <p:cNvSpPr/>
              <p:nvPr/>
            </p:nvSpPr>
            <p:spPr>
              <a:xfrm>
                <a:off x="416486" y="3521347"/>
                <a:ext cx="232156" cy="292639"/>
              </a:xfrm>
              <a:custGeom>
                <a:avLst/>
                <a:gdLst/>
                <a:ahLst/>
                <a:cxnLst/>
                <a:rect l="l" t="t" r="r" b="b"/>
                <a:pathLst>
                  <a:path w="7243" h="9130" extrusionOk="0">
                    <a:moveTo>
                      <a:pt x="1522" y="0"/>
                    </a:moveTo>
                    <a:cubicBezTo>
                      <a:pt x="1477" y="0"/>
                      <a:pt x="1434" y="6"/>
                      <a:pt x="1394" y="19"/>
                    </a:cubicBezTo>
                    <a:cubicBezTo>
                      <a:pt x="1" y="459"/>
                      <a:pt x="286" y="8687"/>
                      <a:pt x="560" y="8948"/>
                    </a:cubicBezTo>
                    <a:cubicBezTo>
                      <a:pt x="566" y="8954"/>
                      <a:pt x="573" y="8956"/>
                      <a:pt x="580" y="8956"/>
                    </a:cubicBezTo>
                    <a:cubicBezTo>
                      <a:pt x="706" y="8956"/>
                      <a:pt x="1031" y="8223"/>
                      <a:pt x="1144" y="7627"/>
                    </a:cubicBezTo>
                    <a:cubicBezTo>
                      <a:pt x="1146" y="7612"/>
                      <a:pt x="1151" y="7605"/>
                      <a:pt x="1157" y="7605"/>
                    </a:cubicBezTo>
                    <a:cubicBezTo>
                      <a:pt x="1231" y="7605"/>
                      <a:pt x="1543" y="8583"/>
                      <a:pt x="1906" y="9056"/>
                    </a:cubicBezTo>
                    <a:cubicBezTo>
                      <a:pt x="1943" y="9106"/>
                      <a:pt x="1980" y="9129"/>
                      <a:pt x="2014" y="9129"/>
                    </a:cubicBezTo>
                    <a:cubicBezTo>
                      <a:pt x="2329" y="9129"/>
                      <a:pt x="2513" y="7246"/>
                      <a:pt x="2513" y="7246"/>
                    </a:cubicBezTo>
                    <a:cubicBezTo>
                      <a:pt x="2513" y="7246"/>
                      <a:pt x="3259" y="8546"/>
                      <a:pt x="3727" y="8546"/>
                    </a:cubicBezTo>
                    <a:cubicBezTo>
                      <a:pt x="3739" y="8546"/>
                      <a:pt x="3751" y="8545"/>
                      <a:pt x="3763" y="8544"/>
                    </a:cubicBezTo>
                    <a:cubicBezTo>
                      <a:pt x="4226" y="8461"/>
                      <a:pt x="3872" y="6555"/>
                      <a:pt x="4071" y="6555"/>
                    </a:cubicBezTo>
                    <a:lnTo>
                      <a:pt x="4071" y="6555"/>
                    </a:lnTo>
                    <a:cubicBezTo>
                      <a:pt x="4071" y="6555"/>
                      <a:pt x="4072" y="6555"/>
                      <a:pt x="4072" y="6555"/>
                    </a:cubicBezTo>
                    <a:cubicBezTo>
                      <a:pt x="4141" y="6555"/>
                      <a:pt x="5139" y="7824"/>
                      <a:pt x="5632" y="7824"/>
                    </a:cubicBezTo>
                    <a:cubicBezTo>
                      <a:pt x="5907" y="7824"/>
                      <a:pt x="6024" y="7431"/>
                      <a:pt x="5739" y="6210"/>
                    </a:cubicBezTo>
                    <a:cubicBezTo>
                      <a:pt x="5723" y="6126"/>
                      <a:pt x="5741" y="6091"/>
                      <a:pt x="5786" y="6091"/>
                    </a:cubicBezTo>
                    <a:cubicBezTo>
                      <a:pt x="6021" y="6091"/>
                      <a:pt x="6981" y="7088"/>
                      <a:pt x="7185" y="7088"/>
                    </a:cubicBezTo>
                    <a:cubicBezTo>
                      <a:pt x="7243" y="7088"/>
                      <a:pt x="7240" y="7009"/>
                      <a:pt x="7144" y="6805"/>
                    </a:cubicBezTo>
                    <a:cubicBezTo>
                      <a:pt x="7144" y="6805"/>
                      <a:pt x="3046" y="0"/>
                      <a:pt x="152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83" name="Google Shape;383;p1"/>
              <p:cNvSpPr/>
              <p:nvPr/>
            </p:nvSpPr>
            <p:spPr>
              <a:xfrm>
                <a:off x="428698" y="3479197"/>
                <a:ext cx="116415" cy="154974"/>
              </a:xfrm>
              <a:custGeom>
                <a:avLst/>
                <a:gdLst/>
                <a:ahLst/>
                <a:cxnLst/>
                <a:rect l="l" t="t" r="r" b="b"/>
                <a:pathLst>
                  <a:path w="3632" h="4835" extrusionOk="0">
                    <a:moveTo>
                      <a:pt x="690" y="0"/>
                    </a:moveTo>
                    <a:cubicBezTo>
                      <a:pt x="274" y="0"/>
                      <a:pt x="1" y="4834"/>
                      <a:pt x="1" y="4834"/>
                    </a:cubicBezTo>
                    <a:lnTo>
                      <a:pt x="3632" y="3525"/>
                    </a:lnTo>
                    <a:cubicBezTo>
                      <a:pt x="3632" y="3525"/>
                      <a:pt x="1108" y="12"/>
                      <a:pt x="691" y="0"/>
                    </a:cubicBezTo>
                    <a:cubicBezTo>
                      <a:pt x="691" y="0"/>
                      <a:pt x="690" y="0"/>
                      <a:pt x="690"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84" name="Google Shape;384;p1"/>
              <p:cNvSpPr/>
              <p:nvPr/>
            </p:nvSpPr>
            <p:spPr>
              <a:xfrm>
                <a:off x="598517" y="4285211"/>
                <a:ext cx="249625" cy="191994"/>
              </a:xfrm>
              <a:custGeom>
                <a:avLst/>
                <a:gdLst/>
                <a:ahLst/>
                <a:cxnLst/>
                <a:rect l="l" t="t" r="r" b="b"/>
                <a:pathLst>
                  <a:path w="7788" h="5990" extrusionOk="0">
                    <a:moveTo>
                      <a:pt x="6633" y="0"/>
                    </a:moveTo>
                    <a:cubicBezTo>
                      <a:pt x="6633" y="0"/>
                      <a:pt x="1" y="1727"/>
                      <a:pt x="1" y="1941"/>
                    </a:cubicBezTo>
                    <a:cubicBezTo>
                      <a:pt x="1" y="2143"/>
                      <a:pt x="1096" y="5989"/>
                      <a:pt x="1299" y="5989"/>
                    </a:cubicBezTo>
                    <a:cubicBezTo>
                      <a:pt x="1513" y="5989"/>
                      <a:pt x="7728" y="4322"/>
                      <a:pt x="7764" y="3965"/>
                    </a:cubicBezTo>
                    <a:cubicBezTo>
                      <a:pt x="7788" y="3608"/>
                      <a:pt x="6633" y="0"/>
                      <a:pt x="6633" y="0"/>
                    </a:cubicBezTo>
                    <a:close/>
                  </a:path>
                </a:pathLst>
              </a:custGeom>
              <a:solidFill>
                <a:srgbClr val="3E2F4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85" name="Google Shape;385;p1"/>
              <p:cNvSpPr/>
              <p:nvPr/>
            </p:nvSpPr>
            <p:spPr>
              <a:xfrm>
                <a:off x="595504" y="4275659"/>
                <a:ext cx="224400" cy="98529"/>
              </a:xfrm>
              <a:custGeom>
                <a:avLst/>
                <a:gdLst/>
                <a:ahLst/>
                <a:cxnLst/>
                <a:rect l="l" t="t" r="r" b="b"/>
                <a:pathLst>
                  <a:path w="7001" h="3074" extrusionOk="0">
                    <a:moveTo>
                      <a:pt x="6643" y="1"/>
                    </a:moveTo>
                    <a:cubicBezTo>
                      <a:pt x="6643" y="1"/>
                      <a:pt x="83" y="1929"/>
                      <a:pt x="35" y="2001"/>
                    </a:cubicBezTo>
                    <a:cubicBezTo>
                      <a:pt x="0" y="2071"/>
                      <a:pt x="227" y="3074"/>
                      <a:pt x="415" y="3074"/>
                    </a:cubicBezTo>
                    <a:cubicBezTo>
                      <a:pt x="420" y="3074"/>
                      <a:pt x="424" y="3073"/>
                      <a:pt x="428" y="3072"/>
                    </a:cubicBezTo>
                    <a:cubicBezTo>
                      <a:pt x="619" y="3025"/>
                      <a:pt x="6798" y="1215"/>
                      <a:pt x="6905" y="1096"/>
                    </a:cubicBezTo>
                    <a:cubicBezTo>
                      <a:pt x="7000" y="977"/>
                      <a:pt x="6643" y="1"/>
                      <a:pt x="6643" y="1"/>
                    </a:cubicBezTo>
                    <a:close/>
                  </a:path>
                </a:pathLst>
              </a:custGeom>
              <a:solidFill>
                <a:srgbClr val="F0D7C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86" name="Google Shape;386;p1"/>
              <p:cNvSpPr/>
              <p:nvPr/>
            </p:nvSpPr>
            <p:spPr>
              <a:xfrm>
                <a:off x="416871" y="3955799"/>
                <a:ext cx="698007" cy="953882"/>
              </a:xfrm>
              <a:custGeom>
                <a:avLst/>
                <a:gdLst/>
                <a:ahLst/>
                <a:cxnLst/>
                <a:rect l="l" t="t" r="r" b="b"/>
                <a:pathLst>
                  <a:path w="21777" h="29760" extrusionOk="0">
                    <a:moveTo>
                      <a:pt x="16291" y="1"/>
                    </a:moveTo>
                    <a:cubicBezTo>
                      <a:pt x="10984" y="1"/>
                      <a:pt x="1251" y="800"/>
                      <a:pt x="1251" y="800"/>
                    </a:cubicBezTo>
                    <a:cubicBezTo>
                      <a:pt x="0" y="919"/>
                      <a:pt x="167" y="16040"/>
                      <a:pt x="4513" y="18088"/>
                    </a:cubicBezTo>
                    <a:cubicBezTo>
                      <a:pt x="8859" y="20112"/>
                      <a:pt x="9704" y="21255"/>
                      <a:pt x="9752" y="23350"/>
                    </a:cubicBezTo>
                    <a:cubicBezTo>
                      <a:pt x="9799" y="25446"/>
                      <a:pt x="5418" y="27946"/>
                      <a:pt x="6489" y="28875"/>
                    </a:cubicBezTo>
                    <a:cubicBezTo>
                      <a:pt x="7089" y="29394"/>
                      <a:pt x="9005" y="29760"/>
                      <a:pt x="11121" y="29760"/>
                    </a:cubicBezTo>
                    <a:cubicBezTo>
                      <a:pt x="12743" y="29760"/>
                      <a:pt x="14482" y="29545"/>
                      <a:pt x="15836" y="29018"/>
                    </a:cubicBezTo>
                    <a:cubicBezTo>
                      <a:pt x="18967" y="27815"/>
                      <a:pt x="13466" y="26553"/>
                      <a:pt x="13324" y="23600"/>
                    </a:cubicBezTo>
                    <a:cubicBezTo>
                      <a:pt x="13169" y="20659"/>
                      <a:pt x="13264" y="19397"/>
                      <a:pt x="17515" y="17111"/>
                    </a:cubicBezTo>
                    <a:cubicBezTo>
                      <a:pt x="21777" y="14837"/>
                      <a:pt x="20182" y="1419"/>
                      <a:pt x="19634" y="371"/>
                    </a:cubicBezTo>
                    <a:cubicBezTo>
                      <a:pt x="19491" y="101"/>
                      <a:pt x="18168" y="1"/>
                      <a:pt x="1629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87" name="Google Shape;387;p1"/>
              <p:cNvSpPr/>
              <p:nvPr/>
            </p:nvSpPr>
            <p:spPr>
              <a:xfrm>
                <a:off x="192850" y="4086352"/>
                <a:ext cx="582779" cy="558996"/>
              </a:xfrm>
              <a:custGeom>
                <a:avLst/>
                <a:gdLst/>
                <a:ahLst/>
                <a:cxnLst/>
                <a:rect l="l" t="t" r="r" b="b"/>
                <a:pathLst>
                  <a:path w="18182" h="17440" extrusionOk="0">
                    <a:moveTo>
                      <a:pt x="9768" y="1"/>
                    </a:moveTo>
                    <a:cubicBezTo>
                      <a:pt x="7880" y="1"/>
                      <a:pt x="3744" y="367"/>
                      <a:pt x="2275" y="3442"/>
                    </a:cubicBezTo>
                    <a:cubicBezTo>
                      <a:pt x="0" y="8193"/>
                      <a:pt x="2525" y="11729"/>
                      <a:pt x="6454" y="13765"/>
                    </a:cubicBezTo>
                    <a:cubicBezTo>
                      <a:pt x="10383" y="15813"/>
                      <a:pt x="16455" y="14955"/>
                      <a:pt x="17229" y="16836"/>
                    </a:cubicBezTo>
                    <a:cubicBezTo>
                      <a:pt x="17406" y="17264"/>
                      <a:pt x="17578" y="17440"/>
                      <a:pt x="17713" y="17440"/>
                    </a:cubicBezTo>
                    <a:cubicBezTo>
                      <a:pt x="18165" y="17440"/>
                      <a:pt x="18181" y="15438"/>
                      <a:pt x="16455" y="14336"/>
                    </a:cubicBezTo>
                    <a:cubicBezTo>
                      <a:pt x="14228" y="12907"/>
                      <a:pt x="5275" y="12122"/>
                      <a:pt x="4668" y="7502"/>
                    </a:cubicBezTo>
                    <a:cubicBezTo>
                      <a:pt x="4227" y="4109"/>
                      <a:pt x="8371" y="3549"/>
                      <a:pt x="9740" y="3525"/>
                    </a:cubicBezTo>
                    <a:cubicBezTo>
                      <a:pt x="11097" y="3502"/>
                      <a:pt x="10728" y="37"/>
                      <a:pt x="10728" y="37"/>
                    </a:cubicBezTo>
                    <a:cubicBezTo>
                      <a:pt x="10728" y="37"/>
                      <a:pt x="10358" y="1"/>
                      <a:pt x="976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88" name="Google Shape;388;p1"/>
              <p:cNvSpPr/>
              <p:nvPr/>
            </p:nvSpPr>
            <p:spPr>
              <a:xfrm>
                <a:off x="751251" y="4077377"/>
                <a:ext cx="573547" cy="568227"/>
              </a:xfrm>
              <a:custGeom>
                <a:avLst/>
                <a:gdLst/>
                <a:ahLst/>
                <a:cxnLst/>
                <a:rect l="l" t="t" r="r" b="b"/>
                <a:pathLst>
                  <a:path w="17894" h="17728" extrusionOk="0">
                    <a:moveTo>
                      <a:pt x="8357" y="1"/>
                    </a:moveTo>
                    <a:cubicBezTo>
                      <a:pt x="7473" y="1"/>
                      <a:pt x="6880" y="79"/>
                      <a:pt x="6880" y="79"/>
                    </a:cubicBezTo>
                    <a:cubicBezTo>
                      <a:pt x="6880" y="79"/>
                      <a:pt x="6632" y="3532"/>
                      <a:pt x="7985" y="3532"/>
                    </a:cubicBezTo>
                    <a:cubicBezTo>
                      <a:pt x="7990" y="3532"/>
                      <a:pt x="7995" y="3532"/>
                      <a:pt x="7999" y="3531"/>
                    </a:cubicBezTo>
                    <a:cubicBezTo>
                      <a:pt x="8048" y="3530"/>
                      <a:pt x="8099" y="3529"/>
                      <a:pt x="8155" y="3529"/>
                    </a:cubicBezTo>
                    <a:cubicBezTo>
                      <a:pt x="9640" y="3529"/>
                      <a:pt x="13524" y="4035"/>
                      <a:pt x="13202" y="7318"/>
                    </a:cubicBezTo>
                    <a:cubicBezTo>
                      <a:pt x="12762" y="11949"/>
                      <a:pt x="3844" y="13068"/>
                      <a:pt x="1665" y="14569"/>
                    </a:cubicBezTo>
                    <a:cubicBezTo>
                      <a:pt x="0" y="15730"/>
                      <a:pt x="78" y="17728"/>
                      <a:pt x="522" y="17728"/>
                    </a:cubicBezTo>
                    <a:cubicBezTo>
                      <a:pt x="656" y="17728"/>
                      <a:pt x="824" y="17546"/>
                      <a:pt x="987" y="17105"/>
                    </a:cubicBezTo>
                    <a:cubicBezTo>
                      <a:pt x="1689" y="15200"/>
                      <a:pt x="7785" y="15819"/>
                      <a:pt x="11643" y="13652"/>
                    </a:cubicBezTo>
                    <a:cubicBezTo>
                      <a:pt x="15500" y="11497"/>
                      <a:pt x="17893" y="7853"/>
                      <a:pt x="15453" y="3186"/>
                    </a:cubicBezTo>
                    <a:cubicBezTo>
                      <a:pt x="14006" y="418"/>
                      <a:pt x="10401" y="1"/>
                      <a:pt x="835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89" name="Google Shape;389;p1"/>
              <p:cNvSpPr/>
              <p:nvPr/>
            </p:nvSpPr>
            <p:spPr>
              <a:xfrm>
                <a:off x="589735" y="4086480"/>
                <a:ext cx="326711" cy="333186"/>
              </a:xfrm>
              <a:custGeom>
                <a:avLst/>
                <a:gdLst/>
                <a:ahLst/>
                <a:cxnLst/>
                <a:rect l="l" t="t" r="r" b="b"/>
                <a:pathLst>
                  <a:path w="10193" h="10395" extrusionOk="0">
                    <a:moveTo>
                      <a:pt x="4200" y="1"/>
                    </a:moveTo>
                    <a:cubicBezTo>
                      <a:pt x="3546" y="1"/>
                      <a:pt x="3239" y="3843"/>
                      <a:pt x="3239" y="3843"/>
                    </a:cubicBezTo>
                    <a:cubicBezTo>
                      <a:pt x="3239" y="3843"/>
                      <a:pt x="1" y="4629"/>
                      <a:pt x="1" y="5248"/>
                    </a:cubicBezTo>
                    <a:cubicBezTo>
                      <a:pt x="13" y="5891"/>
                      <a:pt x="2144" y="7319"/>
                      <a:pt x="2144" y="7319"/>
                    </a:cubicBezTo>
                    <a:cubicBezTo>
                      <a:pt x="2144" y="7319"/>
                      <a:pt x="1561" y="10070"/>
                      <a:pt x="2096" y="10367"/>
                    </a:cubicBezTo>
                    <a:cubicBezTo>
                      <a:pt x="2130" y="10386"/>
                      <a:pt x="2172" y="10395"/>
                      <a:pt x="2221" y="10395"/>
                    </a:cubicBezTo>
                    <a:cubicBezTo>
                      <a:pt x="2957" y="10395"/>
                      <a:pt x="5323" y="8427"/>
                      <a:pt x="5323" y="8427"/>
                    </a:cubicBezTo>
                    <a:cubicBezTo>
                      <a:pt x="5323" y="8427"/>
                      <a:pt x="7560" y="9889"/>
                      <a:pt x="8520" y="9889"/>
                    </a:cubicBezTo>
                    <a:cubicBezTo>
                      <a:pt x="8676" y="9889"/>
                      <a:pt x="8798" y="9850"/>
                      <a:pt x="8871" y="9760"/>
                    </a:cubicBezTo>
                    <a:cubicBezTo>
                      <a:pt x="9371" y="9117"/>
                      <a:pt x="7990" y="6379"/>
                      <a:pt x="7990" y="6379"/>
                    </a:cubicBezTo>
                    <a:cubicBezTo>
                      <a:pt x="7990" y="6379"/>
                      <a:pt x="10193" y="4248"/>
                      <a:pt x="9967" y="3819"/>
                    </a:cubicBezTo>
                    <a:cubicBezTo>
                      <a:pt x="9740" y="3414"/>
                      <a:pt x="6490" y="3367"/>
                      <a:pt x="6490" y="3367"/>
                    </a:cubicBezTo>
                    <a:cubicBezTo>
                      <a:pt x="6490" y="3367"/>
                      <a:pt x="5073" y="545"/>
                      <a:pt x="4323" y="45"/>
                    </a:cubicBezTo>
                    <a:cubicBezTo>
                      <a:pt x="4281" y="15"/>
                      <a:pt x="4240" y="1"/>
                      <a:pt x="420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90" name="Google Shape;390;p1"/>
              <p:cNvSpPr/>
              <p:nvPr/>
            </p:nvSpPr>
            <p:spPr>
              <a:xfrm>
                <a:off x="964021" y="4005994"/>
                <a:ext cx="76766" cy="259593"/>
              </a:xfrm>
              <a:custGeom>
                <a:avLst/>
                <a:gdLst/>
                <a:ahLst/>
                <a:cxnLst/>
                <a:rect l="l" t="t" r="r" b="b"/>
                <a:pathLst>
                  <a:path w="2395" h="8099" extrusionOk="0">
                    <a:moveTo>
                      <a:pt x="687" y="0"/>
                    </a:moveTo>
                    <a:cubicBezTo>
                      <a:pt x="200" y="0"/>
                      <a:pt x="0" y="397"/>
                      <a:pt x="64" y="841"/>
                    </a:cubicBezTo>
                    <a:cubicBezTo>
                      <a:pt x="64" y="841"/>
                      <a:pt x="683" y="5139"/>
                      <a:pt x="802" y="7271"/>
                    </a:cubicBezTo>
                    <a:cubicBezTo>
                      <a:pt x="834" y="7842"/>
                      <a:pt x="975" y="8099"/>
                      <a:pt x="1153" y="8099"/>
                    </a:cubicBezTo>
                    <a:cubicBezTo>
                      <a:pt x="1639" y="8099"/>
                      <a:pt x="2395" y="6193"/>
                      <a:pt x="1933" y="3580"/>
                    </a:cubicBezTo>
                    <a:cubicBezTo>
                      <a:pt x="1314" y="8"/>
                      <a:pt x="1504" y="139"/>
                      <a:pt x="885" y="20"/>
                    </a:cubicBezTo>
                    <a:cubicBezTo>
                      <a:pt x="814" y="6"/>
                      <a:pt x="748" y="0"/>
                      <a:pt x="68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91" name="Google Shape;391;p1"/>
              <p:cNvSpPr/>
              <p:nvPr/>
            </p:nvSpPr>
            <p:spPr>
              <a:xfrm>
                <a:off x="952963" y="4289282"/>
                <a:ext cx="76830" cy="173821"/>
              </a:xfrm>
              <a:custGeom>
                <a:avLst/>
                <a:gdLst/>
                <a:ahLst/>
                <a:cxnLst/>
                <a:rect l="l" t="t" r="r" b="b"/>
                <a:pathLst>
                  <a:path w="2397" h="5423" extrusionOk="0">
                    <a:moveTo>
                      <a:pt x="1750" y="0"/>
                    </a:moveTo>
                    <a:cubicBezTo>
                      <a:pt x="1544" y="0"/>
                      <a:pt x="1359" y="173"/>
                      <a:pt x="1325" y="552"/>
                    </a:cubicBezTo>
                    <a:cubicBezTo>
                      <a:pt x="1269" y="1426"/>
                      <a:pt x="0" y="5422"/>
                      <a:pt x="735" y="5422"/>
                    </a:cubicBezTo>
                    <a:cubicBezTo>
                      <a:pt x="781" y="5422"/>
                      <a:pt x="834" y="5407"/>
                      <a:pt x="897" y="5374"/>
                    </a:cubicBezTo>
                    <a:cubicBezTo>
                      <a:pt x="1968" y="4802"/>
                      <a:pt x="2397" y="992"/>
                      <a:pt x="2397" y="992"/>
                    </a:cubicBezTo>
                    <a:cubicBezTo>
                      <a:pt x="2397" y="365"/>
                      <a:pt x="2050" y="0"/>
                      <a:pt x="175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grpSp>
        <p:grpSp>
          <p:nvGrpSpPr>
            <p:cNvPr id="392" name="Google Shape;392;p1"/>
            <p:cNvGrpSpPr/>
            <p:nvPr/>
          </p:nvGrpSpPr>
          <p:grpSpPr>
            <a:xfrm>
              <a:off x="16163" y="4745561"/>
              <a:ext cx="1260144" cy="336199"/>
              <a:chOff x="7827651" y="4820448"/>
              <a:chExt cx="1260144" cy="336199"/>
            </a:xfrm>
          </p:grpSpPr>
          <p:sp>
            <p:nvSpPr>
              <p:cNvPr id="393" name="Google Shape;393;p1"/>
              <p:cNvSpPr/>
              <p:nvPr/>
            </p:nvSpPr>
            <p:spPr>
              <a:xfrm>
                <a:off x="7827651" y="4821121"/>
                <a:ext cx="1260144" cy="335526"/>
              </a:xfrm>
              <a:custGeom>
                <a:avLst/>
                <a:gdLst/>
                <a:ahLst/>
                <a:cxnLst/>
                <a:rect l="l" t="t" r="r" b="b"/>
                <a:pathLst>
                  <a:path w="39315" h="10468" extrusionOk="0">
                    <a:moveTo>
                      <a:pt x="24492" y="1"/>
                    </a:moveTo>
                    <a:cubicBezTo>
                      <a:pt x="17768" y="1"/>
                      <a:pt x="10462" y="142"/>
                      <a:pt x="7418" y="615"/>
                    </a:cubicBezTo>
                    <a:cubicBezTo>
                      <a:pt x="1262" y="1568"/>
                      <a:pt x="0" y="9283"/>
                      <a:pt x="7370" y="10235"/>
                    </a:cubicBezTo>
                    <a:cubicBezTo>
                      <a:pt x="8701" y="10405"/>
                      <a:pt x="11366" y="10467"/>
                      <a:pt x="14587" y="10467"/>
                    </a:cubicBezTo>
                    <a:cubicBezTo>
                      <a:pt x="23841" y="10467"/>
                      <a:pt x="37684" y="9950"/>
                      <a:pt x="37684" y="9950"/>
                    </a:cubicBezTo>
                    <a:cubicBezTo>
                      <a:pt x="38696" y="9950"/>
                      <a:pt x="39315" y="413"/>
                      <a:pt x="38100" y="234"/>
                    </a:cubicBezTo>
                    <a:cubicBezTo>
                      <a:pt x="37490" y="144"/>
                      <a:pt x="31288" y="1"/>
                      <a:pt x="24492" y="1"/>
                    </a:cubicBezTo>
                    <a:close/>
                  </a:path>
                </a:pathLst>
              </a:custGeom>
              <a:solidFill>
                <a:srgbClr val="D37D9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94" name="Google Shape;394;p1"/>
              <p:cNvSpPr/>
              <p:nvPr/>
            </p:nvSpPr>
            <p:spPr>
              <a:xfrm>
                <a:off x="7932209" y="4881478"/>
                <a:ext cx="1154820" cy="201610"/>
              </a:xfrm>
              <a:custGeom>
                <a:avLst/>
                <a:gdLst/>
                <a:ahLst/>
                <a:cxnLst/>
                <a:rect l="l" t="t" r="r" b="b"/>
                <a:pathLst>
                  <a:path w="36029" h="6290" extrusionOk="0">
                    <a:moveTo>
                      <a:pt x="16198" y="0"/>
                    </a:moveTo>
                    <a:cubicBezTo>
                      <a:pt x="11963" y="0"/>
                      <a:pt x="8193" y="69"/>
                      <a:pt x="6406" y="268"/>
                    </a:cubicBezTo>
                    <a:cubicBezTo>
                      <a:pt x="1156" y="852"/>
                      <a:pt x="1" y="5424"/>
                      <a:pt x="6287" y="5995"/>
                    </a:cubicBezTo>
                    <a:cubicBezTo>
                      <a:pt x="8976" y="6241"/>
                      <a:pt x="18846" y="6289"/>
                      <a:pt x="26185" y="6289"/>
                    </a:cubicBezTo>
                    <a:cubicBezTo>
                      <a:pt x="30934" y="6289"/>
                      <a:pt x="34624" y="6269"/>
                      <a:pt x="34624" y="6269"/>
                    </a:cubicBezTo>
                    <a:cubicBezTo>
                      <a:pt x="35505" y="6269"/>
                      <a:pt x="36029" y="459"/>
                      <a:pt x="34981" y="328"/>
                    </a:cubicBezTo>
                    <a:cubicBezTo>
                      <a:pt x="34291" y="257"/>
                      <a:pt x="24378" y="0"/>
                      <a:pt x="16198" y="0"/>
                    </a:cubicBezTo>
                    <a:close/>
                  </a:path>
                </a:pathLst>
              </a:custGeom>
              <a:solidFill>
                <a:srgbClr val="FDFBE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95" name="Google Shape;395;p1"/>
              <p:cNvSpPr/>
              <p:nvPr/>
            </p:nvSpPr>
            <p:spPr>
              <a:xfrm>
                <a:off x="8026093" y="4921737"/>
                <a:ext cx="1048726" cy="17597"/>
              </a:xfrm>
              <a:custGeom>
                <a:avLst/>
                <a:gdLst/>
                <a:ahLst/>
                <a:cxnLst/>
                <a:rect l="l" t="t" r="r" b="b"/>
                <a:pathLst>
                  <a:path w="32719" h="549" extrusionOk="0">
                    <a:moveTo>
                      <a:pt x="12" y="0"/>
                    </a:moveTo>
                    <a:lnTo>
                      <a:pt x="1" y="393"/>
                    </a:lnTo>
                    <a:cubicBezTo>
                      <a:pt x="72" y="393"/>
                      <a:pt x="6263" y="548"/>
                      <a:pt x="11216" y="548"/>
                    </a:cubicBezTo>
                    <a:cubicBezTo>
                      <a:pt x="12455" y="548"/>
                      <a:pt x="13633" y="536"/>
                      <a:pt x="14621" y="512"/>
                    </a:cubicBezTo>
                    <a:cubicBezTo>
                      <a:pt x="16237" y="473"/>
                      <a:pt x="18770" y="459"/>
                      <a:pt x="21435" y="459"/>
                    </a:cubicBezTo>
                    <a:cubicBezTo>
                      <a:pt x="26766" y="459"/>
                      <a:pt x="32624" y="512"/>
                      <a:pt x="32719" y="512"/>
                    </a:cubicBezTo>
                    <a:lnTo>
                      <a:pt x="32719" y="119"/>
                    </a:lnTo>
                    <a:cubicBezTo>
                      <a:pt x="32624" y="119"/>
                      <a:pt x="26761" y="67"/>
                      <a:pt x="21423" y="67"/>
                    </a:cubicBezTo>
                    <a:cubicBezTo>
                      <a:pt x="18754" y="67"/>
                      <a:pt x="16217" y="80"/>
                      <a:pt x="14598" y="119"/>
                    </a:cubicBezTo>
                    <a:cubicBezTo>
                      <a:pt x="13631" y="143"/>
                      <a:pt x="12472" y="153"/>
                      <a:pt x="11235" y="153"/>
                    </a:cubicBezTo>
                    <a:cubicBezTo>
                      <a:pt x="6288" y="153"/>
                      <a:pt x="98" y="0"/>
                      <a:pt x="12" y="0"/>
                    </a:cubicBezTo>
                    <a:close/>
                  </a:path>
                </a:pathLst>
              </a:custGeom>
              <a:solidFill>
                <a:srgbClr val="DED3C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96" name="Google Shape;396;p1"/>
              <p:cNvSpPr/>
              <p:nvPr/>
            </p:nvSpPr>
            <p:spPr>
              <a:xfrm>
                <a:off x="7995578" y="4977830"/>
                <a:ext cx="1082317" cy="21026"/>
              </a:xfrm>
              <a:custGeom>
                <a:avLst/>
                <a:gdLst/>
                <a:ahLst/>
                <a:cxnLst/>
                <a:rect l="l" t="t" r="r" b="b"/>
                <a:pathLst>
                  <a:path w="33767" h="656" extrusionOk="0">
                    <a:moveTo>
                      <a:pt x="12" y="1"/>
                    </a:moveTo>
                    <a:lnTo>
                      <a:pt x="0" y="405"/>
                    </a:lnTo>
                    <a:cubicBezTo>
                      <a:pt x="72" y="405"/>
                      <a:pt x="6072" y="655"/>
                      <a:pt x="11573" y="655"/>
                    </a:cubicBezTo>
                    <a:cubicBezTo>
                      <a:pt x="12502" y="655"/>
                      <a:pt x="13407" y="644"/>
                      <a:pt x="14276" y="644"/>
                    </a:cubicBezTo>
                    <a:cubicBezTo>
                      <a:pt x="20265" y="524"/>
                      <a:pt x="33635" y="524"/>
                      <a:pt x="33766" y="524"/>
                    </a:cubicBezTo>
                    <a:lnTo>
                      <a:pt x="33766" y="120"/>
                    </a:lnTo>
                    <a:cubicBezTo>
                      <a:pt x="33635" y="120"/>
                      <a:pt x="20265" y="120"/>
                      <a:pt x="14252" y="239"/>
                    </a:cubicBezTo>
                    <a:cubicBezTo>
                      <a:pt x="13447" y="253"/>
                      <a:pt x="12604" y="259"/>
                      <a:pt x="11745" y="259"/>
                    </a:cubicBezTo>
                    <a:cubicBezTo>
                      <a:pt x="6215" y="259"/>
                      <a:pt x="84" y="1"/>
                      <a:pt x="12" y="1"/>
                    </a:cubicBezTo>
                    <a:close/>
                  </a:path>
                </a:pathLst>
              </a:custGeom>
              <a:solidFill>
                <a:srgbClr val="DED3C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97" name="Google Shape;397;p1"/>
              <p:cNvSpPr/>
              <p:nvPr/>
            </p:nvSpPr>
            <p:spPr>
              <a:xfrm>
                <a:off x="8010836" y="5025910"/>
                <a:ext cx="1052155" cy="27886"/>
              </a:xfrm>
              <a:custGeom>
                <a:avLst/>
                <a:gdLst/>
                <a:ahLst/>
                <a:cxnLst/>
                <a:rect l="l" t="t" r="r" b="b"/>
                <a:pathLst>
                  <a:path w="32826" h="870" extrusionOk="0">
                    <a:moveTo>
                      <a:pt x="0" y="1"/>
                    </a:moveTo>
                    <a:lnTo>
                      <a:pt x="0" y="406"/>
                    </a:lnTo>
                    <a:cubicBezTo>
                      <a:pt x="131" y="417"/>
                      <a:pt x="13228" y="537"/>
                      <a:pt x="16919" y="763"/>
                    </a:cubicBezTo>
                    <a:cubicBezTo>
                      <a:pt x="18169" y="834"/>
                      <a:pt x="20348" y="870"/>
                      <a:pt x="22706" y="870"/>
                    </a:cubicBezTo>
                    <a:cubicBezTo>
                      <a:pt x="27385" y="870"/>
                      <a:pt x="32754" y="763"/>
                      <a:pt x="32826" y="763"/>
                    </a:cubicBezTo>
                    <a:lnTo>
                      <a:pt x="32814" y="358"/>
                    </a:lnTo>
                    <a:cubicBezTo>
                      <a:pt x="32735" y="358"/>
                      <a:pt x="27353" y="459"/>
                      <a:pt x="22680" y="459"/>
                    </a:cubicBezTo>
                    <a:cubicBezTo>
                      <a:pt x="20344" y="459"/>
                      <a:pt x="18185" y="433"/>
                      <a:pt x="16955" y="358"/>
                    </a:cubicBezTo>
                    <a:cubicBezTo>
                      <a:pt x="13240" y="120"/>
                      <a:pt x="131" y="1"/>
                      <a:pt x="0" y="1"/>
                    </a:cubicBezTo>
                    <a:close/>
                  </a:path>
                </a:pathLst>
              </a:custGeom>
              <a:solidFill>
                <a:srgbClr val="DED3C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398" name="Google Shape;398;p1"/>
              <p:cNvSpPr/>
              <p:nvPr/>
            </p:nvSpPr>
            <p:spPr>
              <a:xfrm>
                <a:off x="7828035" y="4820448"/>
                <a:ext cx="1241457" cy="335974"/>
              </a:xfrm>
              <a:custGeom>
                <a:avLst/>
                <a:gdLst/>
                <a:ahLst/>
                <a:cxnLst/>
                <a:rect l="l" t="t" r="r" b="b"/>
                <a:pathLst>
                  <a:path w="38732" h="10482" extrusionOk="0">
                    <a:moveTo>
                      <a:pt x="24708" y="1"/>
                    </a:moveTo>
                    <a:cubicBezTo>
                      <a:pt x="17927" y="1"/>
                      <a:pt x="10500" y="146"/>
                      <a:pt x="7418" y="624"/>
                    </a:cubicBezTo>
                    <a:cubicBezTo>
                      <a:pt x="1286" y="1577"/>
                      <a:pt x="0" y="9292"/>
                      <a:pt x="7370" y="10245"/>
                    </a:cubicBezTo>
                    <a:cubicBezTo>
                      <a:pt x="8710" y="10417"/>
                      <a:pt x="11392" y="10481"/>
                      <a:pt x="14631" y="10481"/>
                    </a:cubicBezTo>
                    <a:cubicBezTo>
                      <a:pt x="23886" y="10481"/>
                      <a:pt x="37684" y="9959"/>
                      <a:pt x="37684" y="9959"/>
                    </a:cubicBezTo>
                    <a:cubicBezTo>
                      <a:pt x="37969" y="9959"/>
                      <a:pt x="38219" y="9233"/>
                      <a:pt x="38410" y="8173"/>
                    </a:cubicBezTo>
                    <a:lnTo>
                      <a:pt x="38410" y="8173"/>
                    </a:lnTo>
                    <a:cubicBezTo>
                      <a:pt x="36675" y="8181"/>
                      <a:pt x="33514" y="8192"/>
                      <a:pt x="29890" y="8192"/>
                    </a:cubicBezTo>
                    <a:cubicBezTo>
                      <a:pt x="22244" y="8192"/>
                      <a:pt x="12537" y="8141"/>
                      <a:pt x="9823" y="7899"/>
                    </a:cubicBezTo>
                    <a:cubicBezTo>
                      <a:pt x="3155" y="7328"/>
                      <a:pt x="4394" y="2756"/>
                      <a:pt x="9942" y="2172"/>
                    </a:cubicBezTo>
                    <a:cubicBezTo>
                      <a:pt x="11839" y="1976"/>
                      <a:pt x="15842" y="1908"/>
                      <a:pt x="20334" y="1908"/>
                    </a:cubicBezTo>
                    <a:cubicBezTo>
                      <a:pt x="27292" y="1908"/>
                      <a:pt x="35425" y="2071"/>
                      <a:pt x="38731" y="2172"/>
                    </a:cubicBezTo>
                    <a:cubicBezTo>
                      <a:pt x="38636" y="1077"/>
                      <a:pt x="38446" y="279"/>
                      <a:pt x="38100" y="243"/>
                    </a:cubicBezTo>
                    <a:cubicBezTo>
                      <a:pt x="37496" y="143"/>
                      <a:pt x="31419" y="1"/>
                      <a:pt x="2470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grpSp>
        <p:sp>
          <p:nvSpPr>
            <p:cNvPr id="399" name="Google Shape;399;p1"/>
            <p:cNvSpPr/>
            <p:nvPr/>
          </p:nvSpPr>
          <p:spPr>
            <a:xfrm flipH="1">
              <a:off x="1083266" y="3749396"/>
              <a:ext cx="970870" cy="1352519"/>
            </a:xfrm>
            <a:custGeom>
              <a:avLst/>
              <a:gdLst/>
              <a:ahLst/>
              <a:cxnLst/>
              <a:rect l="l" t="t" r="r" b="b"/>
              <a:pathLst>
                <a:path w="30290" h="42197" extrusionOk="0">
                  <a:moveTo>
                    <a:pt x="29611" y="1"/>
                  </a:moveTo>
                  <a:cubicBezTo>
                    <a:pt x="29254" y="548"/>
                    <a:pt x="28944" y="1156"/>
                    <a:pt x="28647" y="1787"/>
                  </a:cubicBezTo>
                  <a:lnTo>
                    <a:pt x="29361" y="2108"/>
                  </a:lnTo>
                  <a:cubicBezTo>
                    <a:pt x="29647" y="1513"/>
                    <a:pt x="29957" y="953"/>
                    <a:pt x="30290" y="418"/>
                  </a:cubicBezTo>
                  <a:lnTo>
                    <a:pt x="29611" y="1"/>
                  </a:lnTo>
                  <a:close/>
                  <a:moveTo>
                    <a:pt x="27909" y="3656"/>
                  </a:moveTo>
                  <a:cubicBezTo>
                    <a:pt x="27682" y="4251"/>
                    <a:pt x="27492" y="4894"/>
                    <a:pt x="27313" y="5573"/>
                  </a:cubicBezTo>
                  <a:lnTo>
                    <a:pt x="28063" y="5787"/>
                  </a:lnTo>
                  <a:cubicBezTo>
                    <a:pt x="28242" y="5120"/>
                    <a:pt x="28444" y="4501"/>
                    <a:pt x="28647" y="3906"/>
                  </a:cubicBezTo>
                  <a:lnTo>
                    <a:pt x="27909" y="3656"/>
                  </a:lnTo>
                  <a:close/>
                  <a:moveTo>
                    <a:pt x="26837" y="7537"/>
                  </a:moveTo>
                  <a:cubicBezTo>
                    <a:pt x="26682" y="8180"/>
                    <a:pt x="26551" y="8835"/>
                    <a:pt x="26432" y="9490"/>
                  </a:cubicBezTo>
                  <a:lnTo>
                    <a:pt x="27206" y="9645"/>
                  </a:lnTo>
                  <a:cubicBezTo>
                    <a:pt x="27337" y="9002"/>
                    <a:pt x="27456" y="8347"/>
                    <a:pt x="27611" y="7704"/>
                  </a:cubicBezTo>
                  <a:lnTo>
                    <a:pt x="26837" y="7537"/>
                  </a:lnTo>
                  <a:close/>
                  <a:moveTo>
                    <a:pt x="26075" y="11455"/>
                  </a:moveTo>
                  <a:cubicBezTo>
                    <a:pt x="25944" y="12109"/>
                    <a:pt x="25825" y="12752"/>
                    <a:pt x="25682" y="13395"/>
                  </a:cubicBezTo>
                  <a:lnTo>
                    <a:pt x="26456" y="13550"/>
                  </a:lnTo>
                  <a:cubicBezTo>
                    <a:pt x="26599" y="12919"/>
                    <a:pt x="26718" y="12264"/>
                    <a:pt x="26849" y="11609"/>
                  </a:cubicBezTo>
                  <a:lnTo>
                    <a:pt x="26075" y="11455"/>
                  </a:lnTo>
                  <a:close/>
                  <a:moveTo>
                    <a:pt x="12687" y="15518"/>
                  </a:moveTo>
                  <a:cubicBezTo>
                    <a:pt x="12420" y="15518"/>
                    <a:pt x="12158" y="15553"/>
                    <a:pt x="11907" y="15622"/>
                  </a:cubicBezTo>
                  <a:lnTo>
                    <a:pt x="12133" y="16384"/>
                  </a:lnTo>
                  <a:cubicBezTo>
                    <a:pt x="12305" y="16339"/>
                    <a:pt x="12486" y="16316"/>
                    <a:pt x="12675" y="16316"/>
                  </a:cubicBezTo>
                  <a:cubicBezTo>
                    <a:pt x="13034" y="16316"/>
                    <a:pt x="13417" y="16398"/>
                    <a:pt x="13800" y="16562"/>
                  </a:cubicBezTo>
                  <a:lnTo>
                    <a:pt x="14109" y="15836"/>
                  </a:lnTo>
                  <a:cubicBezTo>
                    <a:pt x="13640" y="15624"/>
                    <a:pt x="13155" y="15518"/>
                    <a:pt x="12687" y="15518"/>
                  </a:cubicBezTo>
                  <a:close/>
                  <a:moveTo>
                    <a:pt x="25254" y="15300"/>
                  </a:moveTo>
                  <a:cubicBezTo>
                    <a:pt x="25075" y="15991"/>
                    <a:pt x="24884" y="16586"/>
                    <a:pt x="24682" y="17158"/>
                  </a:cubicBezTo>
                  <a:lnTo>
                    <a:pt x="25408" y="17420"/>
                  </a:lnTo>
                  <a:cubicBezTo>
                    <a:pt x="25611" y="16848"/>
                    <a:pt x="25825" y="16217"/>
                    <a:pt x="26016" y="15491"/>
                  </a:cubicBezTo>
                  <a:lnTo>
                    <a:pt x="25254" y="15300"/>
                  </a:lnTo>
                  <a:close/>
                  <a:moveTo>
                    <a:pt x="10204" y="17039"/>
                  </a:moveTo>
                  <a:cubicBezTo>
                    <a:pt x="9823" y="17622"/>
                    <a:pt x="9490" y="18277"/>
                    <a:pt x="9275" y="18896"/>
                  </a:cubicBezTo>
                  <a:lnTo>
                    <a:pt x="10014" y="19146"/>
                  </a:lnTo>
                  <a:cubicBezTo>
                    <a:pt x="10228" y="18586"/>
                    <a:pt x="10502" y="18003"/>
                    <a:pt x="10859" y="17467"/>
                  </a:cubicBezTo>
                  <a:lnTo>
                    <a:pt x="10204" y="17039"/>
                  </a:lnTo>
                  <a:close/>
                  <a:moveTo>
                    <a:pt x="15800" y="17122"/>
                  </a:moveTo>
                  <a:lnTo>
                    <a:pt x="15205" y="17646"/>
                  </a:lnTo>
                  <a:cubicBezTo>
                    <a:pt x="15598" y="18098"/>
                    <a:pt x="15943" y="18610"/>
                    <a:pt x="16205" y="19229"/>
                  </a:cubicBezTo>
                  <a:lnTo>
                    <a:pt x="16919" y="18896"/>
                  </a:lnTo>
                  <a:cubicBezTo>
                    <a:pt x="16610" y="18229"/>
                    <a:pt x="16241" y="17634"/>
                    <a:pt x="15800" y="17122"/>
                  </a:cubicBezTo>
                  <a:close/>
                  <a:moveTo>
                    <a:pt x="23861" y="18896"/>
                  </a:moveTo>
                  <a:cubicBezTo>
                    <a:pt x="23527" y="19491"/>
                    <a:pt x="23170" y="19979"/>
                    <a:pt x="22777" y="20432"/>
                  </a:cubicBezTo>
                  <a:lnTo>
                    <a:pt x="23349" y="20968"/>
                  </a:lnTo>
                  <a:cubicBezTo>
                    <a:pt x="23801" y="20480"/>
                    <a:pt x="24194" y="19920"/>
                    <a:pt x="24539" y="19289"/>
                  </a:cubicBezTo>
                  <a:lnTo>
                    <a:pt x="23861" y="18896"/>
                  </a:lnTo>
                  <a:close/>
                  <a:moveTo>
                    <a:pt x="9752" y="20932"/>
                  </a:moveTo>
                  <a:lnTo>
                    <a:pt x="8954" y="20991"/>
                  </a:lnTo>
                  <a:cubicBezTo>
                    <a:pt x="9025" y="21813"/>
                    <a:pt x="9335" y="22480"/>
                    <a:pt x="9894" y="23004"/>
                  </a:cubicBezTo>
                  <a:lnTo>
                    <a:pt x="10430" y="22420"/>
                  </a:lnTo>
                  <a:cubicBezTo>
                    <a:pt x="10025" y="22051"/>
                    <a:pt x="9799" y="21551"/>
                    <a:pt x="9752" y="20932"/>
                  </a:cubicBezTo>
                  <a:close/>
                  <a:moveTo>
                    <a:pt x="21336" y="21587"/>
                  </a:moveTo>
                  <a:cubicBezTo>
                    <a:pt x="20836" y="21908"/>
                    <a:pt x="20265" y="22158"/>
                    <a:pt x="19646" y="22337"/>
                  </a:cubicBezTo>
                  <a:lnTo>
                    <a:pt x="19872" y="23099"/>
                  </a:lnTo>
                  <a:cubicBezTo>
                    <a:pt x="20551" y="22885"/>
                    <a:pt x="21194" y="22623"/>
                    <a:pt x="21741" y="22265"/>
                  </a:cubicBezTo>
                  <a:lnTo>
                    <a:pt x="21336" y="21587"/>
                  </a:lnTo>
                  <a:close/>
                  <a:moveTo>
                    <a:pt x="17574" y="20861"/>
                  </a:moveTo>
                  <a:lnTo>
                    <a:pt x="16800" y="21027"/>
                  </a:lnTo>
                  <a:cubicBezTo>
                    <a:pt x="16919" y="21623"/>
                    <a:pt x="17014" y="22265"/>
                    <a:pt x="17038" y="22932"/>
                  </a:cubicBezTo>
                  <a:lnTo>
                    <a:pt x="17145" y="22932"/>
                  </a:lnTo>
                  <a:cubicBezTo>
                    <a:pt x="16681" y="23016"/>
                    <a:pt x="16252" y="23099"/>
                    <a:pt x="15836" y="23158"/>
                  </a:cubicBezTo>
                  <a:lnTo>
                    <a:pt x="15943" y="23932"/>
                  </a:lnTo>
                  <a:cubicBezTo>
                    <a:pt x="16550" y="23837"/>
                    <a:pt x="17217" y="23718"/>
                    <a:pt x="17931" y="23551"/>
                  </a:cubicBezTo>
                  <a:lnTo>
                    <a:pt x="17788" y="22885"/>
                  </a:lnTo>
                  <a:lnTo>
                    <a:pt x="17824" y="22885"/>
                  </a:lnTo>
                  <a:cubicBezTo>
                    <a:pt x="17800" y="22182"/>
                    <a:pt x="17705" y="21503"/>
                    <a:pt x="17574" y="20861"/>
                  </a:cubicBezTo>
                  <a:close/>
                  <a:moveTo>
                    <a:pt x="12026" y="23158"/>
                  </a:moveTo>
                  <a:lnTo>
                    <a:pt x="11859" y="23932"/>
                  </a:lnTo>
                  <a:cubicBezTo>
                    <a:pt x="12383" y="24051"/>
                    <a:pt x="13002" y="24111"/>
                    <a:pt x="13681" y="24111"/>
                  </a:cubicBezTo>
                  <a:cubicBezTo>
                    <a:pt x="13752" y="24111"/>
                    <a:pt x="13847" y="24111"/>
                    <a:pt x="13931" y="24087"/>
                  </a:cubicBezTo>
                  <a:lnTo>
                    <a:pt x="13919" y="23301"/>
                  </a:lnTo>
                  <a:lnTo>
                    <a:pt x="13693" y="23301"/>
                  </a:lnTo>
                  <a:cubicBezTo>
                    <a:pt x="13073" y="23301"/>
                    <a:pt x="12502" y="23254"/>
                    <a:pt x="12026" y="23158"/>
                  </a:cubicBezTo>
                  <a:close/>
                  <a:moveTo>
                    <a:pt x="16991" y="24861"/>
                  </a:moveTo>
                  <a:cubicBezTo>
                    <a:pt x="16955" y="25492"/>
                    <a:pt x="16872" y="26147"/>
                    <a:pt x="16752" y="26802"/>
                  </a:cubicBezTo>
                  <a:lnTo>
                    <a:pt x="17526" y="26933"/>
                  </a:lnTo>
                  <a:cubicBezTo>
                    <a:pt x="17645" y="26254"/>
                    <a:pt x="17741" y="25575"/>
                    <a:pt x="17788" y="24921"/>
                  </a:cubicBezTo>
                  <a:lnTo>
                    <a:pt x="16991" y="24861"/>
                  </a:lnTo>
                  <a:close/>
                  <a:moveTo>
                    <a:pt x="16348" y="28671"/>
                  </a:moveTo>
                  <a:cubicBezTo>
                    <a:pt x="16169" y="29266"/>
                    <a:pt x="15931" y="29862"/>
                    <a:pt x="15633" y="30445"/>
                  </a:cubicBezTo>
                  <a:lnTo>
                    <a:pt x="16324" y="30802"/>
                  </a:lnTo>
                  <a:cubicBezTo>
                    <a:pt x="16633" y="30195"/>
                    <a:pt x="16895" y="29552"/>
                    <a:pt x="17086" y="28897"/>
                  </a:cubicBezTo>
                  <a:lnTo>
                    <a:pt x="16348" y="28671"/>
                  </a:lnTo>
                  <a:close/>
                  <a:moveTo>
                    <a:pt x="14633" y="32100"/>
                  </a:moveTo>
                  <a:cubicBezTo>
                    <a:pt x="14276" y="32600"/>
                    <a:pt x="13859" y="33112"/>
                    <a:pt x="13407" y="33600"/>
                  </a:cubicBezTo>
                  <a:lnTo>
                    <a:pt x="13990" y="34136"/>
                  </a:lnTo>
                  <a:cubicBezTo>
                    <a:pt x="14455" y="33612"/>
                    <a:pt x="14883" y="33100"/>
                    <a:pt x="15276" y="32564"/>
                  </a:cubicBezTo>
                  <a:lnTo>
                    <a:pt x="14633" y="32100"/>
                  </a:lnTo>
                  <a:close/>
                  <a:moveTo>
                    <a:pt x="12026" y="34969"/>
                  </a:moveTo>
                  <a:cubicBezTo>
                    <a:pt x="11549" y="35374"/>
                    <a:pt x="11037" y="35791"/>
                    <a:pt x="10502" y="36196"/>
                  </a:cubicBezTo>
                  <a:lnTo>
                    <a:pt x="10966" y="36815"/>
                  </a:lnTo>
                  <a:cubicBezTo>
                    <a:pt x="11514" y="36398"/>
                    <a:pt x="12061" y="35981"/>
                    <a:pt x="12550" y="35565"/>
                  </a:cubicBezTo>
                  <a:lnTo>
                    <a:pt x="12026" y="34969"/>
                  </a:lnTo>
                  <a:close/>
                  <a:moveTo>
                    <a:pt x="8882" y="37315"/>
                  </a:moveTo>
                  <a:cubicBezTo>
                    <a:pt x="8347" y="37636"/>
                    <a:pt x="7787" y="37982"/>
                    <a:pt x="7204" y="38303"/>
                  </a:cubicBezTo>
                  <a:lnTo>
                    <a:pt x="7597" y="38994"/>
                  </a:lnTo>
                  <a:cubicBezTo>
                    <a:pt x="8192" y="38648"/>
                    <a:pt x="8763" y="38303"/>
                    <a:pt x="9299" y="37970"/>
                  </a:cubicBezTo>
                  <a:lnTo>
                    <a:pt x="8882" y="37315"/>
                  </a:lnTo>
                  <a:close/>
                  <a:moveTo>
                    <a:pt x="5465" y="39220"/>
                  </a:moveTo>
                  <a:cubicBezTo>
                    <a:pt x="4882" y="39494"/>
                    <a:pt x="4287" y="39768"/>
                    <a:pt x="3679" y="40030"/>
                  </a:cubicBezTo>
                  <a:lnTo>
                    <a:pt x="3989" y="40744"/>
                  </a:lnTo>
                  <a:cubicBezTo>
                    <a:pt x="4620" y="40482"/>
                    <a:pt x="5227" y="40196"/>
                    <a:pt x="5799" y="39910"/>
                  </a:cubicBezTo>
                  <a:lnTo>
                    <a:pt x="5465" y="39220"/>
                  </a:lnTo>
                  <a:close/>
                  <a:moveTo>
                    <a:pt x="1846" y="40780"/>
                  </a:moveTo>
                  <a:cubicBezTo>
                    <a:pt x="1239" y="41018"/>
                    <a:pt x="620" y="41244"/>
                    <a:pt x="0" y="41446"/>
                  </a:cubicBezTo>
                  <a:lnTo>
                    <a:pt x="250" y="42196"/>
                  </a:lnTo>
                  <a:cubicBezTo>
                    <a:pt x="893" y="41982"/>
                    <a:pt x="1512" y="41744"/>
                    <a:pt x="2132" y="41506"/>
                  </a:cubicBezTo>
                  <a:lnTo>
                    <a:pt x="1846" y="4078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grpSp>
      <p:sp>
        <p:nvSpPr>
          <p:cNvPr id="400" name="Google Shape;400;p1"/>
          <p:cNvSpPr txBox="1"/>
          <p:nvPr/>
        </p:nvSpPr>
        <p:spPr>
          <a:xfrm>
            <a:off x="55236" y="2799435"/>
            <a:ext cx="9033539" cy="1359319"/>
          </a:xfrm>
          <a:prstGeom prst="rect">
            <a:avLst/>
          </a:prstGeom>
          <a:noFill/>
          <a:ln>
            <a:noFill/>
          </a:ln>
        </p:spPr>
        <p:txBody>
          <a:bodyPr spcFirstLastPara="1" wrap="square" lIns="91400" tIns="91400" rIns="91400" bIns="91400" anchor="t" anchorCtr="0">
            <a:noAutofit/>
          </a:bodyPr>
          <a:lstStyle/>
          <a:p>
            <a:pPr algn="ctr">
              <a:buClr>
                <a:srgbClr val="786992"/>
              </a:buClr>
              <a:buSzPts val="4500"/>
              <a:buFont typeface="Bowlby One SC"/>
              <a:buNone/>
            </a:pPr>
            <a:r>
              <a:rPr lang="en-US" sz="4000" b="1" kern="0" dirty="0">
                <a:solidFill>
                  <a:srgbClr val="002060"/>
                </a:solidFill>
                <a:latin typeface="Times New Roman" pitchFamily="18" charset="0"/>
                <a:cs typeface="Times New Roman" pitchFamily="18" charset="0"/>
                <a:sym typeface="Arial"/>
              </a:rPr>
              <a:t>CÁC YẾU TỐ ẢNH HƯỞNG ĐẾN TỐC ĐỘ PHẢN ỨNG</a:t>
            </a:r>
          </a:p>
          <a:p>
            <a:pPr algn="ctr">
              <a:buClr>
                <a:srgbClr val="786992"/>
              </a:buClr>
              <a:buSzPts val="4500"/>
              <a:buFont typeface="Bowlby One SC"/>
              <a:buNone/>
            </a:pPr>
            <a:endParaRPr lang="en-US" sz="4000" b="1" kern="0" dirty="0">
              <a:solidFill>
                <a:srgbClr val="002060"/>
              </a:solidFill>
              <a:latin typeface="Times New Roman" pitchFamily="18" charset="0"/>
              <a:cs typeface="Times New Roman" pitchFamily="18" charset="0"/>
              <a:sym typeface="Arial"/>
            </a:endParaRPr>
          </a:p>
          <a:p>
            <a:pPr algn="ctr">
              <a:buClr>
                <a:srgbClr val="786992"/>
              </a:buClr>
              <a:buSzPts val="4500"/>
              <a:buFont typeface="Bowlby One SC"/>
              <a:buNone/>
            </a:pPr>
            <a:r>
              <a:rPr lang="en-US" sz="3200" b="1" kern="0" dirty="0" err="1">
                <a:solidFill>
                  <a:srgbClr val="FF0000"/>
                </a:solidFill>
                <a:latin typeface="Times New Roman" pitchFamily="18" charset="0"/>
                <a:cs typeface="Times New Roman" pitchFamily="18" charset="0"/>
                <a:sym typeface="Arial"/>
              </a:rPr>
              <a:t>Lớp</a:t>
            </a:r>
            <a:r>
              <a:rPr lang="en-US" sz="3200" b="1" kern="0" dirty="0">
                <a:solidFill>
                  <a:srgbClr val="FF0000"/>
                </a:solidFill>
                <a:latin typeface="Times New Roman" pitchFamily="18" charset="0"/>
                <a:cs typeface="Times New Roman" pitchFamily="18" charset="0"/>
                <a:sym typeface="Arial"/>
              </a:rPr>
              <a:t> 10A 4</a:t>
            </a:r>
          </a:p>
          <a:p>
            <a:pPr algn="ctr">
              <a:buClr>
                <a:srgbClr val="786992"/>
              </a:buClr>
              <a:buSzPts val="4500"/>
              <a:buFont typeface="Bowlby One SC"/>
              <a:buNone/>
            </a:pPr>
            <a:r>
              <a:rPr lang="en-US" sz="2400" b="1" kern="0" dirty="0" err="1">
                <a:solidFill>
                  <a:srgbClr val="0070C0"/>
                </a:solidFill>
                <a:latin typeface="Times New Roman" pitchFamily="18" charset="0"/>
                <a:cs typeface="Times New Roman" pitchFamily="18" charset="0"/>
                <a:sym typeface="Arial"/>
              </a:rPr>
              <a:t>Năm</a:t>
            </a:r>
            <a:r>
              <a:rPr lang="en-US" sz="2400" b="1" kern="0" dirty="0">
                <a:solidFill>
                  <a:srgbClr val="0070C0"/>
                </a:solidFill>
                <a:latin typeface="Times New Roman" pitchFamily="18" charset="0"/>
                <a:cs typeface="Times New Roman" pitchFamily="18" charset="0"/>
                <a:sym typeface="Arial"/>
              </a:rPr>
              <a:t> </a:t>
            </a:r>
            <a:r>
              <a:rPr lang="en-US" sz="2400" b="1" kern="0" dirty="0" err="1">
                <a:solidFill>
                  <a:srgbClr val="0070C0"/>
                </a:solidFill>
                <a:latin typeface="Times New Roman" pitchFamily="18" charset="0"/>
                <a:cs typeface="Times New Roman" pitchFamily="18" charset="0"/>
                <a:sym typeface="Arial"/>
              </a:rPr>
              <a:t>học</a:t>
            </a:r>
            <a:r>
              <a:rPr lang="en-US" sz="2400" b="1" kern="0" dirty="0">
                <a:solidFill>
                  <a:srgbClr val="0070C0"/>
                </a:solidFill>
                <a:latin typeface="Times New Roman" pitchFamily="18" charset="0"/>
                <a:cs typeface="Times New Roman" pitchFamily="18" charset="0"/>
                <a:sym typeface="Arial"/>
              </a:rPr>
              <a:t> 2024-2025</a:t>
            </a:r>
          </a:p>
        </p:txBody>
      </p:sp>
      <p:grpSp>
        <p:nvGrpSpPr>
          <p:cNvPr id="401" name="Google Shape;401;p1"/>
          <p:cNvGrpSpPr/>
          <p:nvPr/>
        </p:nvGrpSpPr>
        <p:grpSpPr>
          <a:xfrm>
            <a:off x="7598501" y="3428581"/>
            <a:ext cx="1342303" cy="3402160"/>
            <a:chOff x="7169458" y="2026783"/>
            <a:chExt cx="1650853" cy="3096269"/>
          </a:xfrm>
        </p:grpSpPr>
        <p:grpSp>
          <p:nvGrpSpPr>
            <p:cNvPr id="402" name="Google Shape;402;p1"/>
            <p:cNvGrpSpPr/>
            <p:nvPr/>
          </p:nvGrpSpPr>
          <p:grpSpPr>
            <a:xfrm>
              <a:off x="7414075" y="2589300"/>
              <a:ext cx="1406236" cy="2533752"/>
              <a:chOff x="7414075" y="2589300"/>
              <a:chExt cx="1406236" cy="2533752"/>
            </a:xfrm>
          </p:grpSpPr>
          <p:sp>
            <p:nvSpPr>
              <p:cNvPr id="403" name="Google Shape;403;p1"/>
              <p:cNvSpPr/>
              <p:nvPr/>
            </p:nvSpPr>
            <p:spPr>
              <a:xfrm>
                <a:off x="7752446" y="4331112"/>
                <a:ext cx="391931" cy="555231"/>
              </a:xfrm>
              <a:custGeom>
                <a:avLst/>
                <a:gdLst/>
                <a:ahLst/>
                <a:cxnLst/>
                <a:rect l="l" t="t" r="r" b="b"/>
                <a:pathLst>
                  <a:path w="12646" h="17915" extrusionOk="0">
                    <a:moveTo>
                      <a:pt x="5412" y="0"/>
                    </a:moveTo>
                    <a:cubicBezTo>
                      <a:pt x="2090" y="0"/>
                      <a:pt x="1" y="15031"/>
                      <a:pt x="1" y="15031"/>
                    </a:cubicBezTo>
                    <a:cubicBezTo>
                      <a:pt x="1" y="15031"/>
                      <a:pt x="1739" y="17914"/>
                      <a:pt x="3021" y="17914"/>
                    </a:cubicBezTo>
                    <a:cubicBezTo>
                      <a:pt x="3247" y="17914"/>
                      <a:pt x="3459" y="17825"/>
                      <a:pt x="3644" y="17614"/>
                    </a:cubicBezTo>
                    <a:cubicBezTo>
                      <a:pt x="5501" y="15483"/>
                      <a:pt x="12645" y="3041"/>
                      <a:pt x="12348" y="2505"/>
                    </a:cubicBezTo>
                    <a:cubicBezTo>
                      <a:pt x="12050" y="1981"/>
                      <a:pt x="9371" y="1398"/>
                      <a:pt x="5823" y="76"/>
                    </a:cubicBezTo>
                    <a:cubicBezTo>
                      <a:pt x="5684" y="25"/>
                      <a:pt x="5547" y="0"/>
                      <a:pt x="5412" y="0"/>
                    </a:cubicBezTo>
                    <a:close/>
                  </a:path>
                </a:pathLst>
              </a:custGeom>
              <a:solidFill>
                <a:srgbClr val="DD9C8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04" name="Google Shape;404;p1"/>
              <p:cNvSpPr/>
              <p:nvPr/>
            </p:nvSpPr>
            <p:spPr>
              <a:xfrm>
                <a:off x="7785669" y="4488954"/>
                <a:ext cx="305927" cy="132338"/>
              </a:xfrm>
              <a:custGeom>
                <a:avLst/>
                <a:gdLst/>
                <a:ahLst/>
                <a:cxnLst/>
                <a:rect l="l" t="t" r="r" b="b"/>
                <a:pathLst>
                  <a:path w="9871" h="4270" extrusionOk="0">
                    <a:moveTo>
                      <a:pt x="1361" y="1"/>
                    </a:moveTo>
                    <a:cubicBezTo>
                      <a:pt x="737" y="1"/>
                      <a:pt x="354" y="36"/>
                      <a:pt x="381" y="115"/>
                    </a:cubicBezTo>
                    <a:cubicBezTo>
                      <a:pt x="524" y="508"/>
                      <a:pt x="0" y="3830"/>
                      <a:pt x="0" y="3830"/>
                    </a:cubicBezTo>
                    <a:cubicBezTo>
                      <a:pt x="0" y="3830"/>
                      <a:pt x="4819" y="4269"/>
                      <a:pt x="6787" y="4269"/>
                    </a:cubicBezTo>
                    <a:cubicBezTo>
                      <a:pt x="7177" y="4269"/>
                      <a:pt x="7455" y="4252"/>
                      <a:pt x="7561" y="4211"/>
                    </a:cubicBezTo>
                    <a:cubicBezTo>
                      <a:pt x="8204" y="3961"/>
                      <a:pt x="9871" y="1651"/>
                      <a:pt x="9740" y="1008"/>
                    </a:cubicBezTo>
                    <a:cubicBezTo>
                      <a:pt x="9627" y="508"/>
                      <a:pt x="3739" y="1"/>
                      <a:pt x="1361" y="1"/>
                    </a:cubicBezTo>
                    <a:close/>
                  </a:path>
                </a:pathLst>
              </a:custGeom>
              <a:solidFill>
                <a:srgbClr val="CE666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05" name="Google Shape;405;p1"/>
              <p:cNvSpPr/>
              <p:nvPr/>
            </p:nvSpPr>
            <p:spPr>
              <a:xfrm>
                <a:off x="8104484" y="4297609"/>
                <a:ext cx="360908" cy="680564"/>
              </a:xfrm>
              <a:custGeom>
                <a:avLst/>
                <a:gdLst/>
                <a:ahLst/>
                <a:cxnLst/>
                <a:rect l="l" t="t" r="r" b="b"/>
                <a:pathLst>
                  <a:path w="11645" h="21959" extrusionOk="0">
                    <a:moveTo>
                      <a:pt x="4004" y="0"/>
                    </a:moveTo>
                    <a:cubicBezTo>
                      <a:pt x="3932" y="0"/>
                      <a:pt x="3859" y="1"/>
                      <a:pt x="3787" y="2"/>
                    </a:cubicBezTo>
                    <a:cubicBezTo>
                      <a:pt x="0" y="86"/>
                      <a:pt x="3227" y="18886"/>
                      <a:pt x="3227" y="18886"/>
                    </a:cubicBezTo>
                    <a:cubicBezTo>
                      <a:pt x="3227" y="18886"/>
                      <a:pt x="5964" y="21959"/>
                      <a:pt x="7080" y="21959"/>
                    </a:cubicBezTo>
                    <a:cubicBezTo>
                      <a:pt x="7310" y="21959"/>
                      <a:pt x="7470" y="21829"/>
                      <a:pt x="7525" y="21517"/>
                    </a:cubicBezTo>
                    <a:cubicBezTo>
                      <a:pt x="8287" y="17040"/>
                      <a:pt x="11645" y="2836"/>
                      <a:pt x="11192" y="2455"/>
                    </a:cubicBezTo>
                    <a:cubicBezTo>
                      <a:pt x="10737" y="2058"/>
                      <a:pt x="7704" y="0"/>
                      <a:pt x="4004" y="0"/>
                    </a:cubicBezTo>
                    <a:close/>
                  </a:path>
                </a:pathLst>
              </a:custGeom>
              <a:solidFill>
                <a:srgbClr val="DD9C8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06" name="Google Shape;406;p1"/>
              <p:cNvSpPr/>
              <p:nvPr/>
            </p:nvSpPr>
            <p:spPr>
              <a:xfrm>
                <a:off x="7977540" y="4971592"/>
                <a:ext cx="378263" cy="151460"/>
              </a:xfrm>
              <a:custGeom>
                <a:avLst/>
                <a:gdLst/>
                <a:ahLst/>
                <a:cxnLst/>
                <a:rect l="l" t="t" r="r" b="b"/>
                <a:pathLst>
                  <a:path w="12205" h="4887" extrusionOk="0">
                    <a:moveTo>
                      <a:pt x="7525" y="0"/>
                    </a:moveTo>
                    <a:cubicBezTo>
                      <a:pt x="7196" y="0"/>
                      <a:pt x="6904" y="30"/>
                      <a:pt x="6680" y="103"/>
                    </a:cubicBezTo>
                    <a:cubicBezTo>
                      <a:pt x="5442" y="496"/>
                      <a:pt x="1" y="3032"/>
                      <a:pt x="1537" y="3854"/>
                    </a:cubicBezTo>
                    <a:cubicBezTo>
                      <a:pt x="2632" y="4458"/>
                      <a:pt x="5698" y="4887"/>
                      <a:pt x="7996" y="4887"/>
                    </a:cubicBezTo>
                    <a:cubicBezTo>
                      <a:pt x="8869" y="4887"/>
                      <a:pt x="9631" y="4825"/>
                      <a:pt x="10133" y="4687"/>
                    </a:cubicBezTo>
                    <a:cubicBezTo>
                      <a:pt x="11966" y="4175"/>
                      <a:pt x="12205" y="889"/>
                      <a:pt x="11252" y="615"/>
                    </a:cubicBezTo>
                    <a:cubicBezTo>
                      <a:pt x="11252" y="615"/>
                      <a:pt x="9015" y="0"/>
                      <a:pt x="7525" y="0"/>
                    </a:cubicBezTo>
                    <a:close/>
                  </a:path>
                </a:pathLst>
              </a:custGeom>
              <a:solidFill>
                <a:srgbClr val="E7BF6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07" name="Google Shape;407;p1"/>
              <p:cNvSpPr/>
              <p:nvPr/>
            </p:nvSpPr>
            <p:spPr>
              <a:xfrm>
                <a:off x="8161664" y="4979588"/>
                <a:ext cx="47264" cy="51695"/>
              </a:xfrm>
              <a:custGeom>
                <a:avLst/>
                <a:gdLst/>
                <a:ahLst/>
                <a:cxnLst/>
                <a:rect l="l" t="t" r="r" b="b"/>
                <a:pathLst>
                  <a:path w="1525" h="1668" extrusionOk="0">
                    <a:moveTo>
                      <a:pt x="120" y="0"/>
                    </a:moveTo>
                    <a:lnTo>
                      <a:pt x="1" y="357"/>
                    </a:lnTo>
                    <a:cubicBezTo>
                      <a:pt x="930" y="691"/>
                      <a:pt x="1144" y="1631"/>
                      <a:pt x="1156" y="1667"/>
                    </a:cubicBezTo>
                    <a:lnTo>
                      <a:pt x="1525" y="1596"/>
                    </a:lnTo>
                    <a:cubicBezTo>
                      <a:pt x="1513" y="1548"/>
                      <a:pt x="1263" y="393"/>
                      <a:pt x="120" y="0"/>
                    </a:cubicBezTo>
                    <a:close/>
                  </a:path>
                </a:pathLst>
              </a:custGeom>
              <a:solidFill>
                <a:srgbClr val="3E2F4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08" name="Google Shape;408;p1"/>
              <p:cNvSpPr/>
              <p:nvPr/>
            </p:nvSpPr>
            <p:spPr>
              <a:xfrm>
                <a:off x="8121467" y="4993968"/>
                <a:ext cx="43916" cy="46148"/>
              </a:xfrm>
              <a:custGeom>
                <a:avLst/>
                <a:gdLst/>
                <a:ahLst/>
                <a:cxnLst/>
                <a:rect l="l" t="t" r="r" b="b"/>
                <a:pathLst>
                  <a:path w="1417" h="1489" extrusionOk="0">
                    <a:moveTo>
                      <a:pt x="0" y="1"/>
                    </a:moveTo>
                    <a:lnTo>
                      <a:pt x="1417" y="1489"/>
                    </a:lnTo>
                    <a:cubicBezTo>
                      <a:pt x="1417" y="1489"/>
                      <a:pt x="500" y="274"/>
                      <a:pt x="0" y="1"/>
                    </a:cubicBezTo>
                    <a:close/>
                  </a:path>
                </a:pathLst>
              </a:custGeom>
              <a:solidFill>
                <a:srgbClr val="CA4F2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09" name="Google Shape;409;p1"/>
              <p:cNvSpPr/>
              <p:nvPr/>
            </p:nvSpPr>
            <p:spPr>
              <a:xfrm>
                <a:off x="8118492" y="4988793"/>
                <a:ext cx="51695" cy="55012"/>
              </a:xfrm>
              <a:custGeom>
                <a:avLst/>
                <a:gdLst/>
                <a:ahLst/>
                <a:cxnLst/>
                <a:rect l="l" t="t" r="r" b="b"/>
                <a:pathLst>
                  <a:path w="1668" h="1775" extrusionOk="0">
                    <a:moveTo>
                      <a:pt x="179" y="1"/>
                    </a:moveTo>
                    <a:lnTo>
                      <a:pt x="1" y="346"/>
                    </a:lnTo>
                    <a:cubicBezTo>
                      <a:pt x="394" y="537"/>
                      <a:pt x="1108" y="1453"/>
                      <a:pt x="1358" y="1775"/>
                    </a:cubicBezTo>
                    <a:lnTo>
                      <a:pt x="1668" y="1549"/>
                    </a:lnTo>
                    <a:cubicBezTo>
                      <a:pt x="1572" y="1418"/>
                      <a:pt x="715" y="287"/>
                      <a:pt x="179" y="1"/>
                    </a:cubicBezTo>
                    <a:close/>
                  </a:path>
                </a:pathLst>
              </a:custGeom>
              <a:solidFill>
                <a:srgbClr val="3E2F4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10" name="Google Shape;410;p1"/>
              <p:cNvSpPr/>
              <p:nvPr/>
            </p:nvSpPr>
            <p:spPr>
              <a:xfrm>
                <a:off x="8084184" y="5017212"/>
                <a:ext cx="43575" cy="46148"/>
              </a:xfrm>
              <a:custGeom>
                <a:avLst/>
                <a:gdLst/>
                <a:ahLst/>
                <a:cxnLst/>
                <a:rect l="l" t="t" r="r" b="b"/>
                <a:pathLst>
                  <a:path w="1406" h="1489" extrusionOk="0">
                    <a:moveTo>
                      <a:pt x="1" y="1"/>
                    </a:moveTo>
                    <a:lnTo>
                      <a:pt x="1405" y="1489"/>
                    </a:lnTo>
                    <a:cubicBezTo>
                      <a:pt x="1405" y="1489"/>
                      <a:pt x="501" y="263"/>
                      <a:pt x="1" y="1"/>
                    </a:cubicBezTo>
                    <a:close/>
                  </a:path>
                </a:pathLst>
              </a:custGeom>
              <a:solidFill>
                <a:srgbClr val="CA4F2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11" name="Google Shape;411;p1"/>
              <p:cNvSpPr/>
              <p:nvPr/>
            </p:nvSpPr>
            <p:spPr>
              <a:xfrm>
                <a:off x="8080868" y="5012037"/>
                <a:ext cx="51695" cy="55012"/>
              </a:xfrm>
              <a:custGeom>
                <a:avLst/>
                <a:gdLst/>
                <a:ahLst/>
                <a:cxnLst/>
                <a:rect l="l" t="t" r="r" b="b"/>
                <a:pathLst>
                  <a:path w="1668" h="1775" extrusionOk="0">
                    <a:moveTo>
                      <a:pt x="179" y="1"/>
                    </a:moveTo>
                    <a:lnTo>
                      <a:pt x="0" y="346"/>
                    </a:lnTo>
                    <a:cubicBezTo>
                      <a:pt x="381" y="537"/>
                      <a:pt x="1108" y="1442"/>
                      <a:pt x="1358" y="1775"/>
                    </a:cubicBezTo>
                    <a:lnTo>
                      <a:pt x="1667" y="1549"/>
                    </a:lnTo>
                    <a:cubicBezTo>
                      <a:pt x="1560" y="1418"/>
                      <a:pt x="715" y="287"/>
                      <a:pt x="179" y="1"/>
                    </a:cubicBezTo>
                    <a:close/>
                  </a:path>
                </a:pathLst>
              </a:custGeom>
              <a:solidFill>
                <a:srgbClr val="3E2F4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12" name="Google Shape;412;p1"/>
              <p:cNvSpPr/>
              <p:nvPr/>
            </p:nvSpPr>
            <p:spPr>
              <a:xfrm>
                <a:off x="8186395" y="4878709"/>
                <a:ext cx="173837" cy="119817"/>
              </a:xfrm>
              <a:custGeom>
                <a:avLst/>
                <a:gdLst/>
                <a:ahLst/>
                <a:cxnLst/>
                <a:rect l="l" t="t" r="r" b="b"/>
                <a:pathLst>
                  <a:path w="5609" h="3866" extrusionOk="0">
                    <a:moveTo>
                      <a:pt x="1261" y="0"/>
                    </a:moveTo>
                    <a:cubicBezTo>
                      <a:pt x="929" y="0"/>
                      <a:pt x="681" y="39"/>
                      <a:pt x="584" y="136"/>
                    </a:cubicBezTo>
                    <a:cubicBezTo>
                      <a:pt x="155" y="564"/>
                      <a:pt x="1" y="2636"/>
                      <a:pt x="382" y="2815"/>
                    </a:cubicBezTo>
                    <a:cubicBezTo>
                      <a:pt x="707" y="2993"/>
                      <a:pt x="3726" y="3866"/>
                      <a:pt x="4591" y="3866"/>
                    </a:cubicBezTo>
                    <a:cubicBezTo>
                      <a:pt x="4707" y="3866"/>
                      <a:pt x="4784" y="3850"/>
                      <a:pt x="4811" y="3815"/>
                    </a:cubicBezTo>
                    <a:cubicBezTo>
                      <a:pt x="4811" y="3815"/>
                      <a:pt x="5608" y="683"/>
                      <a:pt x="5001" y="552"/>
                    </a:cubicBezTo>
                    <a:cubicBezTo>
                      <a:pt x="4531" y="451"/>
                      <a:pt x="2400" y="0"/>
                      <a:pt x="1261" y="0"/>
                    </a:cubicBezTo>
                    <a:close/>
                  </a:path>
                </a:pathLst>
              </a:custGeom>
              <a:solidFill>
                <a:srgbClr val="F2D9C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13" name="Google Shape;413;p1"/>
              <p:cNvSpPr/>
              <p:nvPr/>
            </p:nvSpPr>
            <p:spPr>
              <a:xfrm>
                <a:off x="8162005" y="4516506"/>
                <a:ext cx="258725" cy="142070"/>
              </a:xfrm>
              <a:custGeom>
                <a:avLst/>
                <a:gdLst/>
                <a:ahLst/>
                <a:cxnLst/>
                <a:rect l="l" t="t" r="r" b="b"/>
                <a:pathLst>
                  <a:path w="8348" h="4584" extrusionOk="0">
                    <a:moveTo>
                      <a:pt x="1380" y="0"/>
                    </a:moveTo>
                    <a:cubicBezTo>
                      <a:pt x="549" y="0"/>
                      <a:pt x="0" y="61"/>
                      <a:pt x="37" y="226"/>
                    </a:cubicBezTo>
                    <a:cubicBezTo>
                      <a:pt x="168" y="869"/>
                      <a:pt x="418" y="4584"/>
                      <a:pt x="418" y="4584"/>
                    </a:cubicBezTo>
                    <a:cubicBezTo>
                      <a:pt x="418" y="4584"/>
                      <a:pt x="7074" y="4584"/>
                      <a:pt x="7455" y="4453"/>
                    </a:cubicBezTo>
                    <a:cubicBezTo>
                      <a:pt x="7848" y="4322"/>
                      <a:pt x="8348" y="488"/>
                      <a:pt x="8348" y="488"/>
                    </a:cubicBezTo>
                    <a:cubicBezTo>
                      <a:pt x="8348" y="488"/>
                      <a:pt x="3732" y="0"/>
                      <a:pt x="1380" y="0"/>
                    </a:cubicBezTo>
                    <a:close/>
                  </a:path>
                </a:pathLst>
              </a:custGeom>
              <a:solidFill>
                <a:srgbClr val="CE666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14" name="Google Shape;414;p1"/>
              <p:cNvSpPr/>
              <p:nvPr/>
            </p:nvSpPr>
            <p:spPr>
              <a:xfrm>
                <a:off x="7840804" y="3463522"/>
                <a:ext cx="844887" cy="769017"/>
              </a:xfrm>
              <a:custGeom>
                <a:avLst/>
                <a:gdLst/>
                <a:ahLst/>
                <a:cxnLst/>
                <a:rect l="l" t="t" r="r" b="b"/>
                <a:pathLst>
                  <a:path w="27261" h="24813" extrusionOk="0">
                    <a:moveTo>
                      <a:pt x="15717" y="1"/>
                    </a:moveTo>
                    <a:cubicBezTo>
                      <a:pt x="9043" y="1"/>
                      <a:pt x="1" y="1655"/>
                      <a:pt x="507" y="5377"/>
                    </a:cubicBezTo>
                    <a:cubicBezTo>
                      <a:pt x="674" y="6639"/>
                      <a:pt x="5413" y="23058"/>
                      <a:pt x="7758" y="23998"/>
                    </a:cubicBezTo>
                    <a:cubicBezTo>
                      <a:pt x="8818" y="24421"/>
                      <a:pt x="12290" y="24813"/>
                      <a:pt x="15920" y="24813"/>
                    </a:cubicBezTo>
                    <a:cubicBezTo>
                      <a:pt x="20364" y="24813"/>
                      <a:pt x="25046" y="24226"/>
                      <a:pt x="25832" y="22391"/>
                    </a:cubicBezTo>
                    <a:cubicBezTo>
                      <a:pt x="27261" y="19057"/>
                      <a:pt x="24796" y="3317"/>
                      <a:pt x="22379" y="1103"/>
                    </a:cubicBezTo>
                    <a:cubicBezTo>
                      <a:pt x="21590" y="384"/>
                      <a:pt x="18928" y="1"/>
                      <a:pt x="15717" y="1"/>
                    </a:cubicBezTo>
                    <a:close/>
                  </a:path>
                </a:pathLst>
              </a:custGeom>
              <a:solidFill>
                <a:srgbClr val="E7BF6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15" name="Google Shape;415;p1"/>
              <p:cNvSpPr/>
              <p:nvPr/>
            </p:nvSpPr>
            <p:spPr>
              <a:xfrm>
                <a:off x="7551710" y="3597159"/>
                <a:ext cx="606368" cy="413316"/>
              </a:xfrm>
              <a:custGeom>
                <a:avLst/>
                <a:gdLst/>
                <a:ahLst/>
                <a:cxnLst/>
                <a:rect l="l" t="t" r="r" b="b"/>
                <a:pathLst>
                  <a:path w="19565" h="13336" extrusionOk="0">
                    <a:moveTo>
                      <a:pt x="13007" y="0"/>
                    </a:moveTo>
                    <a:cubicBezTo>
                      <a:pt x="12924" y="0"/>
                      <a:pt x="12839" y="2"/>
                      <a:pt x="12752" y="5"/>
                    </a:cubicBezTo>
                    <a:cubicBezTo>
                      <a:pt x="3632" y="363"/>
                      <a:pt x="1" y="10281"/>
                      <a:pt x="537" y="12578"/>
                    </a:cubicBezTo>
                    <a:cubicBezTo>
                      <a:pt x="664" y="13126"/>
                      <a:pt x="1159" y="13335"/>
                      <a:pt x="1841" y="13335"/>
                    </a:cubicBezTo>
                    <a:cubicBezTo>
                      <a:pt x="4034" y="13335"/>
                      <a:pt x="8157" y="11174"/>
                      <a:pt x="8157" y="11174"/>
                    </a:cubicBezTo>
                    <a:cubicBezTo>
                      <a:pt x="12084" y="11079"/>
                      <a:pt x="19565" y="0"/>
                      <a:pt x="13007" y="0"/>
                    </a:cubicBezTo>
                    <a:close/>
                  </a:path>
                </a:pathLst>
              </a:custGeom>
              <a:solidFill>
                <a:srgbClr val="D1888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16" name="Google Shape;416;p1"/>
              <p:cNvSpPr/>
              <p:nvPr/>
            </p:nvSpPr>
            <p:spPr>
              <a:xfrm>
                <a:off x="7477702" y="4875052"/>
                <a:ext cx="372127" cy="172380"/>
              </a:xfrm>
              <a:custGeom>
                <a:avLst/>
                <a:gdLst/>
                <a:ahLst/>
                <a:cxnLst/>
                <a:rect l="l" t="t" r="r" b="b"/>
                <a:pathLst>
                  <a:path w="12007" h="5562" extrusionOk="0">
                    <a:moveTo>
                      <a:pt x="6632" y="1"/>
                    </a:moveTo>
                    <a:cubicBezTo>
                      <a:pt x="4715" y="1"/>
                      <a:pt x="1" y="402"/>
                      <a:pt x="996" y="1611"/>
                    </a:cubicBezTo>
                    <a:cubicBezTo>
                      <a:pt x="2091" y="2945"/>
                      <a:pt x="6794" y="5338"/>
                      <a:pt x="8687" y="5552"/>
                    </a:cubicBezTo>
                    <a:cubicBezTo>
                      <a:pt x="8749" y="5559"/>
                      <a:pt x="8810" y="5562"/>
                      <a:pt x="8871" y="5562"/>
                    </a:cubicBezTo>
                    <a:cubicBezTo>
                      <a:pt x="10673" y="5562"/>
                      <a:pt x="12007" y="2747"/>
                      <a:pt x="11235" y="2171"/>
                    </a:cubicBezTo>
                    <a:cubicBezTo>
                      <a:pt x="11235" y="2171"/>
                      <a:pt x="8473" y="87"/>
                      <a:pt x="7163" y="16"/>
                    </a:cubicBezTo>
                    <a:cubicBezTo>
                      <a:pt x="7030" y="6"/>
                      <a:pt x="6849" y="1"/>
                      <a:pt x="6632" y="1"/>
                    </a:cubicBezTo>
                    <a:close/>
                  </a:path>
                </a:pathLst>
              </a:custGeom>
              <a:solidFill>
                <a:srgbClr val="E7BF6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17" name="Google Shape;417;p1"/>
              <p:cNvSpPr/>
              <p:nvPr/>
            </p:nvSpPr>
            <p:spPr>
              <a:xfrm>
                <a:off x="7673478" y="4873317"/>
                <a:ext cx="36199" cy="61644"/>
              </a:xfrm>
              <a:custGeom>
                <a:avLst/>
                <a:gdLst/>
                <a:ahLst/>
                <a:cxnLst/>
                <a:rect l="l" t="t" r="r" b="b"/>
                <a:pathLst>
                  <a:path w="1168" h="1989" extrusionOk="0">
                    <a:moveTo>
                      <a:pt x="251" y="0"/>
                    </a:moveTo>
                    <a:lnTo>
                      <a:pt x="1" y="298"/>
                    </a:lnTo>
                    <a:cubicBezTo>
                      <a:pt x="763" y="929"/>
                      <a:pt x="596" y="1881"/>
                      <a:pt x="596" y="1929"/>
                    </a:cubicBezTo>
                    <a:lnTo>
                      <a:pt x="965" y="1989"/>
                    </a:lnTo>
                    <a:cubicBezTo>
                      <a:pt x="965" y="1941"/>
                      <a:pt x="1168" y="786"/>
                      <a:pt x="251" y="0"/>
                    </a:cubicBezTo>
                    <a:close/>
                  </a:path>
                </a:pathLst>
              </a:custGeom>
              <a:solidFill>
                <a:srgbClr val="3E2F4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18" name="Google Shape;418;p1"/>
              <p:cNvSpPr/>
              <p:nvPr/>
            </p:nvSpPr>
            <p:spPr>
              <a:xfrm>
                <a:off x="7634366" y="4870000"/>
                <a:ext cx="24019" cy="59072"/>
              </a:xfrm>
              <a:custGeom>
                <a:avLst/>
                <a:gdLst/>
                <a:ahLst/>
                <a:cxnLst/>
                <a:rect l="l" t="t" r="r" b="b"/>
                <a:pathLst>
                  <a:path w="775" h="1906" extrusionOk="0">
                    <a:moveTo>
                      <a:pt x="1" y="0"/>
                    </a:moveTo>
                    <a:lnTo>
                      <a:pt x="775" y="1905"/>
                    </a:lnTo>
                    <a:cubicBezTo>
                      <a:pt x="775" y="1905"/>
                      <a:pt x="370" y="429"/>
                      <a:pt x="1" y="0"/>
                    </a:cubicBezTo>
                    <a:close/>
                  </a:path>
                </a:pathLst>
              </a:custGeom>
              <a:solidFill>
                <a:srgbClr val="CA4F2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19" name="Google Shape;419;p1"/>
              <p:cNvSpPr/>
              <p:nvPr/>
            </p:nvSpPr>
            <p:spPr>
              <a:xfrm>
                <a:off x="7630306" y="4866281"/>
                <a:ext cx="33999" cy="64619"/>
              </a:xfrm>
              <a:custGeom>
                <a:avLst/>
                <a:gdLst/>
                <a:ahLst/>
                <a:cxnLst/>
                <a:rect l="l" t="t" r="r" b="b"/>
                <a:pathLst>
                  <a:path w="1097" h="2085" extrusionOk="0">
                    <a:moveTo>
                      <a:pt x="298" y="1"/>
                    </a:moveTo>
                    <a:lnTo>
                      <a:pt x="1" y="251"/>
                    </a:lnTo>
                    <a:cubicBezTo>
                      <a:pt x="275" y="584"/>
                      <a:pt x="620" y="1680"/>
                      <a:pt x="727" y="2085"/>
                    </a:cubicBezTo>
                    <a:lnTo>
                      <a:pt x="1096" y="1977"/>
                    </a:lnTo>
                    <a:cubicBezTo>
                      <a:pt x="1072" y="1835"/>
                      <a:pt x="679" y="465"/>
                      <a:pt x="298" y="1"/>
                    </a:cubicBezTo>
                    <a:close/>
                  </a:path>
                </a:pathLst>
              </a:custGeom>
              <a:solidFill>
                <a:srgbClr val="3E2F4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20" name="Google Shape;420;p1"/>
              <p:cNvSpPr/>
              <p:nvPr/>
            </p:nvSpPr>
            <p:spPr>
              <a:xfrm>
                <a:off x="7591194" y="4877377"/>
                <a:ext cx="23647" cy="59072"/>
              </a:xfrm>
              <a:custGeom>
                <a:avLst/>
                <a:gdLst/>
                <a:ahLst/>
                <a:cxnLst/>
                <a:rect l="l" t="t" r="r" b="b"/>
                <a:pathLst>
                  <a:path w="763" h="1906" extrusionOk="0">
                    <a:moveTo>
                      <a:pt x="1" y="0"/>
                    </a:moveTo>
                    <a:lnTo>
                      <a:pt x="763" y="1905"/>
                    </a:lnTo>
                    <a:cubicBezTo>
                      <a:pt x="763" y="1905"/>
                      <a:pt x="370" y="429"/>
                      <a:pt x="1" y="0"/>
                    </a:cubicBezTo>
                    <a:close/>
                  </a:path>
                </a:pathLst>
              </a:custGeom>
              <a:solidFill>
                <a:srgbClr val="CA4F2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21" name="Google Shape;421;p1"/>
              <p:cNvSpPr/>
              <p:nvPr/>
            </p:nvSpPr>
            <p:spPr>
              <a:xfrm>
                <a:off x="7586762" y="4873688"/>
                <a:ext cx="34371" cy="64588"/>
              </a:xfrm>
              <a:custGeom>
                <a:avLst/>
                <a:gdLst/>
                <a:ahLst/>
                <a:cxnLst/>
                <a:rect l="l" t="t" r="r" b="b"/>
                <a:pathLst>
                  <a:path w="1109" h="2084" extrusionOk="0">
                    <a:moveTo>
                      <a:pt x="299" y="0"/>
                    </a:moveTo>
                    <a:lnTo>
                      <a:pt x="1" y="250"/>
                    </a:lnTo>
                    <a:cubicBezTo>
                      <a:pt x="287" y="584"/>
                      <a:pt x="632" y="1679"/>
                      <a:pt x="727" y="2084"/>
                    </a:cubicBezTo>
                    <a:lnTo>
                      <a:pt x="1108" y="1977"/>
                    </a:lnTo>
                    <a:cubicBezTo>
                      <a:pt x="1072" y="1834"/>
                      <a:pt x="691" y="464"/>
                      <a:pt x="299" y="0"/>
                    </a:cubicBezTo>
                    <a:close/>
                  </a:path>
                </a:pathLst>
              </a:custGeom>
              <a:solidFill>
                <a:srgbClr val="3E2F4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22" name="Google Shape;422;p1"/>
              <p:cNvSpPr/>
              <p:nvPr/>
            </p:nvSpPr>
            <p:spPr>
              <a:xfrm>
                <a:off x="7708902" y="4796301"/>
                <a:ext cx="182329" cy="155303"/>
              </a:xfrm>
              <a:custGeom>
                <a:avLst/>
                <a:gdLst/>
                <a:ahLst/>
                <a:cxnLst/>
                <a:rect l="l" t="t" r="r" b="b"/>
                <a:pathLst>
                  <a:path w="5883" h="5011" extrusionOk="0">
                    <a:moveTo>
                      <a:pt x="1515" y="0"/>
                    </a:moveTo>
                    <a:cubicBezTo>
                      <a:pt x="1467" y="0"/>
                      <a:pt x="1427" y="7"/>
                      <a:pt x="1394" y="21"/>
                    </a:cubicBezTo>
                    <a:cubicBezTo>
                      <a:pt x="822" y="259"/>
                      <a:pt x="1" y="2366"/>
                      <a:pt x="287" y="2676"/>
                    </a:cubicBezTo>
                    <a:cubicBezTo>
                      <a:pt x="560" y="2972"/>
                      <a:pt x="3404" y="5010"/>
                      <a:pt x="3922" y="5010"/>
                    </a:cubicBezTo>
                    <a:cubicBezTo>
                      <a:pt x="3945" y="5010"/>
                      <a:pt x="3964" y="5006"/>
                      <a:pt x="3978" y="4997"/>
                    </a:cubicBezTo>
                    <a:cubicBezTo>
                      <a:pt x="3978" y="4997"/>
                      <a:pt x="5883" y="2390"/>
                      <a:pt x="5347" y="2045"/>
                    </a:cubicBezTo>
                    <a:cubicBezTo>
                      <a:pt x="4854" y="1708"/>
                      <a:pt x="2281" y="0"/>
                      <a:pt x="1515" y="0"/>
                    </a:cubicBezTo>
                    <a:close/>
                  </a:path>
                </a:pathLst>
              </a:custGeom>
              <a:solidFill>
                <a:srgbClr val="F2D9C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23" name="Google Shape;423;p1"/>
              <p:cNvSpPr/>
              <p:nvPr/>
            </p:nvSpPr>
            <p:spPr>
              <a:xfrm>
                <a:off x="7624790" y="4024229"/>
                <a:ext cx="1116598" cy="540261"/>
              </a:xfrm>
              <a:custGeom>
                <a:avLst/>
                <a:gdLst/>
                <a:ahLst/>
                <a:cxnLst/>
                <a:rect l="l" t="t" r="r" b="b"/>
                <a:pathLst>
                  <a:path w="36028" h="17432" extrusionOk="0">
                    <a:moveTo>
                      <a:pt x="10508" y="0"/>
                    </a:moveTo>
                    <a:cubicBezTo>
                      <a:pt x="8030" y="0"/>
                      <a:pt x="6392" y="471"/>
                      <a:pt x="6549" y="1811"/>
                    </a:cubicBezTo>
                    <a:cubicBezTo>
                      <a:pt x="6549" y="1811"/>
                      <a:pt x="0" y="14015"/>
                      <a:pt x="3715" y="15158"/>
                    </a:cubicBezTo>
                    <a:cubicBezTo>
                      <a:pt x="5936" y="15840"/>
                      <a:pt x="19141" y="17431"/>
                      <a:pt x="27831" y="17431"/>
                    </a:cubicBezTo>
                    <a:cubicBezTo>
                      <a:pt x="32182" y="17431"/>
                      <a:pt x="35401" y="17032"/>
                      <a:pt x="35540" y="15920"/>
                    </a:cubicBezTo>
                    <a:cubicBezTo>
                      <a:pt x="36027" y="11921"/>
                      <a:pt x="32644" y="2563"/>
                      <a:pt x="30103" y="2563"/>
                    </a:cubicBezTo>
                    <a:cubicBezTo>
                      <a:pt x="30034" y="2563"/>
                      <a:pt x="29965" y="2570"/>
                      <a:pt x="29897" y="2585"/>
                    </a:cubicBezTo>
                    <a:cubicBezTo>
                      <a:pt x="29797" y="2605"/>
                      <a:pt x="29665" y="2615"/>
                      <a:pt x="29504" y="2615"/>
                    </a:cubicBezTo>
                    <a:cubicBezTo>
                      <a:pt x="26852" y="2615"/>
                      <a:pt x="16348" y="0"/>
                      <a:pt x="10508" y="0"/>
                    </a:cubicBezTo>
                    <a:close/>
                  </a:path>
                </a:pathLst>
              </a:custGeom>
              <a:solidFill>
                <a:srgbClr val="78689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24" name="Google Shape;424;p1"/>
              <p:cNvSpPr/>
              <p:nvPr/>
            </p:nvSpPr>
            <p:spPr>
              <a:xfrm>
                <a:off x="7616236" y="3558667"/>
                <a:ext cx="1058766" cy="745246"/>
              </a:xfrm>
              <a:custGeom>
                <a:avLst/>
                <a:gdLst/>
                <a:ahLst/>
                <a:cxnLst/>
                <a:rect l="l" t="t" r="r" b="b"/>
                <a:pathLst>
                  <a:path w="34162" h="24046" extrusionOk="0">
                    <a:moveTo>
                      <a:pt x="23438" y="0"/>
                    </a:moveTo>
                    <a:cubicBezTo>
                      <a:pt x="18116" y="0"/>
                      <a:pt x="10095" y="1442"/>
                      <a:pt x="7789" y="2902"/>
                    </a:cubicBezTo>
                    <a:cubicBezTo>
                      <a:pt x="4574" y="4938"/>
                      <a:pt x="6182" y="13082"/>
                      <a:pt x="6182" y="13082"/>
                    </a:cubicBezTo>
                    <a:cubicBezTo>
                      <a:pt x="1" y="21476"/>
                      <a:pt x="10322" y="24046"/>
                      <a:pt x="20052" y="24046"/>
                    </a:cubicBezTo>
                    <a:cubicBezTo>
                      <a:pt x="27022" y="24046"/>
                      <a:pt x="33689" y="22727"/>
                      <a:pt x="33769" y="21286"/>
                    </a:cubicBezTo>
                    <a:cubicBezTo>
                      <a:pt x="34161" y="14344"/>
                      <a:pt x="30601" y="2652"/>
                      <a:pt x="27958" y="759"/>
                    </a:cubicBezTo>
                    <a:cubicBezTo>
                      <a:pt x="27214" y="224"/>
                      <a:pt x="25536" y="0"/>
                      <a:pt x="23438" y="0"/>
                    </a:cubicBezTo>
                    <a:close/>
                  </a:path>
                </a:pathLst>
              </a:custGeom>
              <a:solidFill>
                <a:srgbClr val="D1888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25" name="Google Shape;425;p1"/>
              <p:cNvSpPr/>
              <p:nvPr/>
            </p:nvSpPr>
            <p:spPr>
              <a:xfrm>
                <a:off x="8279495" y="2589300"/>
                <a:ext cx="498514" cy="788542"/>
              </a:xfrm>
              <a:custGeom>
                <a:avLst/>
                <a:gdLst/>
                <a:ahLst/>
                <a:cxnLst/>
                <a:rect l="l" t="t" r="r" b="b"/>
                <a:pathLst>
                  <a:path w="16085" h="25443" extrusionOk="0">
                    <a:moveTo>
                      <a:pt x="4963" y="0"/>
                    </a:moveTo>
                    <a:cubicBezTo>
                      <a:pt x="0" y="0"/>
                      <a:pt x="92" y="6284"/>
                      <a:pt x="92" y="6284"/>
                    </a:cubicBezTo>
                    <a:cubicBezTo>
                      <a:pt x="266" y="6223"/>
                      <a:pt x="439" y="6193"/>
                      <a:pt x="610" y="6193"/>
                    </a:cubicBezTo>
                    <a:cubicBezTo>
                      <a:pt x="3477" y="6193"/>
                      <a:pt x="5857" y="14562"/>
                      <a:pt x="6688" y="21012"/>
                    </a:cubicBezTo>
                    <a:cubicBezTo>
                      <a:pt x="7143" y="24530"/>
                      <a:pt x="8980" y="25442"/>
                      <a:pt x="10570" y="25442"/>
                    </a:cubicBezTo>
                    <a:cubicBezTo>
                      <a:pt x="12064" y="25442"/>
                      <a:pt x="13340" y="24637"/>
                      <a:pt x="13046" y="24429"/>
                    </a:cubicBezTo>
                    <a:cubicBezTo>
                      <a:pt x="12693" y="24180"/>
                      <a:pt x="12045" y="23055"/>
                      <a:pt x="11565" y="22158"/>
                    </a:cubicBezTo>
                    <a:lnTo>
                      <a:pt x="11565" y="22158"/>
                    </a:lnTo>
                    <a:cubicBezTo>
                      <a:pt x="12369" y="23223"/>
                      <a:pt x="13617" y="23728"/>
                      <a:pt x="14525" y="23728"/>
                    </a:cubicBezTo>
                    <a:cubicBezTo>
                      <a:pt x="15501" y="23728"/>
                      <a:pt x="16085" y="23146"/>
                      <a:pt x="15308" y="22048"/>
                    </a:cubicBezTo>
                    <a:cubicBezTo>
                      <a:pt x="13582" y="19607"/>
                      <a:pt x="12522" y="1284"/>
                      <a:pt x="6260" y="129"/>
                    </a:cubicBezTo>
                    <a:cubicBezTo>
                      <a:pt x="5793" y="41"/>
                      <a:pt x="5362" y="0"/>
                      <a:pt x="4963" y="0"/>
                    </a:cubicBezTo>
                    <a:close/>
                  </a:path>
                </a:pathLst>
              </a:custGeom>
              <a:solidFill>
                <a:srgbClr val="261E3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26" name="Google Shape;426;p1"/>
              <p:cNvSpPr/>
              <p:nvPr/>
            </p:nvSpPr>
            <p:spPr>
              <a:xfrm>
                <a:off x="7610378" y="2753651"/>
                <a:ext cx="951718" cy="633828"/>
              </a:xfrm>
              <a:custGeom>
                <a:avLst/>
                <a:gdLst/>
                <a:ahLst/>
                <a:cxnLst/>
                <a:rect l="l" t="t" r="r" b="b"/>
                <a:pathLst>
                  <a:path w="30708" h="20451" extrusionOk="0">
                    <a:moveTo>
                      <a:pt x="16287" y="1"/>
                    </a:moveTo>
                    <a:cubicBezTo>
                      <a:pt x="13263" y="1"/>
                      <a:pt x="10117" y="798"/>
                      <a:pt x="7395" y="2529"/>
                    </a:cubicBezTo>
                    <a:cubicBezTo>
                      <a:pt x="1" y="7232"/>
                      <a:pt x="4418" y="15638"/>
                      <a:pt x="4644" y="15971"/>
                    </a:cubicBezTo>
                    <a:cubicBezTo>
                      <a:pt x="4644" y="15971"/>
                      <a:pt x="15476" y="20450"/>
                      <a:pt x="21936" y="20450"/>
                    </a:cubicBezTo>
                    <a:cubicBezTo>
                      <a:pt x="22611" y="20450"/>
                      <a:pt x="23239" y="20401"/>
                      <a:pt x="23801" y="20293"/>
                    </a:cubicBezTo>
                    <a:cubicBezTo>
                      <a:pt x="29731" y="19162"/>
                      <a:pt x="30707" y="12673"/>
                      <a:pt x="28004" y="6351"/>
                    </a:cubicBezTo>
                    <a:cubicBezTo>
                      <a:pt x="26304" y="2349"/>
                      <a:pt x="21476" y="1"/>
                      <a:pt x="16287" y="1"/>
                    </a:cubicBezTo>
                    <a:close/>
                  </a:path>
                </a:pathLst>
              </a:custGeom>
              <a:solidFill>
                <a:srgbClr val="261E3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27" name="Google Shape;427;p1"/>
              <p:cNvSpPr/>
              <p:nvPr/>
            </p:nvSpPr>
            <p:spPr>
              <a:xfrm>
                <a:off x="8232511" y="3066391"/>
                <a:ext cx="254510" cy="230429"/>
              </a:xfrm>
              <a:custGeom>
                <a:avLst/>
                <a:gdLst/>
                <a:ahLst/>
                <a:cxnLst/>
                <a:rect l="l" t="t" r="r" b="b"/>
                <a:pathLst>
                  <a:path w="8212" h="7435" extrusionOk="0">
                    <a:moveTo>
                      <a:pt x="3939" y="0"/>
                    </a:moveTo>
                    <a:cubicBezTo>
                      <a:pt x="3797" y="0"/>
                      <a:pt x="3651" y="11"/>
                      <a:pt x="3501" y="34"/>
                    </a:cubicBezTo>
                    <a:cubicBezTo>
                      <a:pt x="1" y="570"/>
                      <a:pt x="1596" y="4904"/>
                      <a:pt x="1596" y="4904"/>
                    </a:cubicBezTo>
                    <a:cubicBezTo>
                      <a:pt x="1596" y="4904"/>
                      <a:pt x="2618" y="7435"/>
                      <a:pt x="4441" y="7435"/>
                    </a:cubicBezTo>
                    <a:cubicBezTo>
                      <a:pt x="4827" y="7435"/>
                      <a:pt x="5249" y="7321"/>
                      <a:pt x="5704" y="7047"/>
                    </a:cubicBezTo>
                    <a:cubicBezTo>
                      <a:pt x="8211" y="5520"/>
                      <a:pt x="7108" y="0"/>
                      <a:pt x="3939" y="0"/>
                    </a:cubicBezTo>
                    <a:close/>
                  </a:path>
                </a:pathLst>
              </a:custGeom>
              <a:solidFill>
                <a:srgbClr val="DD9C8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28" name="Google Shape;428;p1"/>
              <p:cNvSpPr/>
              <p:nvPr/>
            </p:nvSpPr>
            <p:spPr>
              <a:xfrm>
                <a:off x="7702641" y="2904922"/>
                <a:ext cx="707776" cy="796383"/>
              </a:xfrm>
              <a:custGeom>
                <a:avLst/>
                <a:gdLst/>
                <a:ahLst/>
                <a:cxnLst/>
                <a:rect l="l" t="t" r="r" b="b"/>
                <a:pathLst>
                  <a:path w="22837" h="25696" extrusionOk="0">
                    <a:moveTo>
                      <a:pt x="15915" y="1"/>
                    </a:moveTo>
                    <a:cubicBezTo>
                      <a:pt x="15807" y="1"/>
                      <a:pt x="15697" y="6"/>
                      <a:pt x="15586" y="17"/>
                    </a:cubicBezTo>
                    <a:cubicBezTo>
                      <a:pt x="15586" y="17"/>
                      <a:pt x="4751" y="505"/>
                      <a:pt x="2382" y="4708"/>
                    </a:cubicBezTo>
                    <a:cubicBezTo>
                      <a:pt x="0" y="8911"/>
                      <a:pt x="2560" y="17627"/>
                      <a:pt x="4775" y="18746"/>
                    </a:cubicBezTo>
                    <a:cubicBezTo>
                      <a:pt x="5886" y="19306"/>
                      <a:pt x="6787" y="19444"/>
                      <a:pt x="7514" y="19444"/>
                    </a:cubicBezTo>
                    <a:cubicBezTo>
                      <a:pt x="8220" y="19444"/>
                      <a:pt x="8761" y="19313"/>
                      <a:pt x="9172" y="19313"/>
                    </a:cubicBezTo>
                    <a:cubicBezTo>
                      <a:pt x="9551" y="19313"/>
                      <a:pt x="9819" y="19425"/>
                      <a:pt x="10002" y="19853"/>
                    </a:cubicBezTo>
                    <a:cubicBezTo>
                      <a:pt x="11573" y="23568"/>
                      <a:pt x="7013" y="24711"/>
                      <a:pt x="11252" y="25556"/>
                    </a:cubicBezTo>
                    <a:cubicBezTo>
                      <a:pt x="11721" y="25651"/>
                      <a:pt x="12173" y="25696"/>
                      <a:pt x="12603" y="25696"/>
                    </a:cubicBezTo>
                    <a:cubicBezTo>
                      <a:pt x="15833" y="25696"/>
                      <a:pt x="17889" y="23194"/>
                      <a:pt x="17479" y="20841"/>
                    </a:cubicBezTo>
                    <a:cubicBezTo>
                      <a:pt x="17003" y="18174"/>
                      <a:pt x="16705" y="18579"/>
                      <a:pt x="18050" y="18115"/>
                    </a:cubicBezTo>
                    <a:cubicBezTo>
                      <a:pt x="19408" y="17662"/>
                      <a:pt x="22837" y="16710"/>
                      <a:pt x="21658" y="10423"/>
                    </a:cubicBezTo>
                    <a:cubicBezTo>
                      <a:pt x="20519" y="4351"/>
                      <a:pt x="18970" y="1"/>
                      <a:pt x="15915" y="1"/>
                    </a:cubicBezTo>
                    <a:close/>
                  </a:path>
                </a:pathLst>
              </a:custGeom>
              <a:solidFill>
                <a:srgbClr val="DD9C8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29" name="Google Shape;429;p1"/>
              <p:cNvSpPr/>
              <p:nvPr/>
            </p:nvSpPr>
            <p:spPr>
              <a:xfrm>
                <a:off x="8044328" y="3132776"/>
                <a:ext cx="108877" cy="97038"/>
              </a:xfrm>
              <a:custGeom>
                <a:avLst/>
                <a:gdLst/>
                <a:ahLst/>
                <a:cxnLst/>
                <a:rect l="l" t="t" r="r" b="b"/>
                <a:pathLst>
                  <a:path w="3513" h="3131" extrusionOk="0">
                    <a:moveTo>
                      <a:pt x="1757" y="0"/>
                    </a:moveTo>
                    <a:cubicBezTo>
                      <a:pt x="1589" y="0"/>
                      <a:pt x="1418" y="27"/>
                      <a:pt x="1251" y="83"/>
                    </a:cubicBezTo>
                    <a:cubicBezTo>
                      <a:pt x="441" y="369"/>
                      <a:pt x="1" y="1250"/>
                      <a:pt x="286" y="2071"/>
                    </a:cubicBezTo>
                    <a:cubicBezTo>
                      <a:pt x="504" y="2725"/>
                      <a:pt x="1114" y="3130"/>
                      <a:pt x="1763" y="3130"/>
                    </a:cubicBezTo>
                    <a:cubicBezTo>
                      <a:pt x="1929" y="3130"/>
                      <a:pt x="2098" y="3103"/>
                      <a:pt x="2263" y="3048"/>
                    </a:cubicBezTo>
                    <a:cubicBezTo>
                      <a:pt x="3084" y="2762"/>
                      <a:pt x="3513" y="1881"/>
                      <a:pt x="3239" y="1059"/>
                    </a:cubicBezTo>
                    <a:cubicBezTo>
                      <a:pt x="3021" y="405"/>
                      <a:pt x="2411" y="0"/>
                      <a:pt x="1757" y="0"/>
                    </a:cubicBezTo>
                    <a:close/>
                  </a:path>
                </a:pathLst>
              </a:custGeom>
              <a:solidFill>
                <a:srgbClr val="261E3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30" name="Google Shape;430;p1"/>
              <p:cNvSpPr/>
              <p:nvPr/>
            </p:nvSpPr>
            <p:spPr>
              <a:xfrm>
                <a:off x="7835101" y="3182983"/>
                <a:ext cx="108908" cy="97007"/>
              </a:xfrm>
              <a:custGeom>
                <a:avLst/>
                <a:gdLst/>
                <a:ahLst/>
                <a:cxnLst/>
                <a:rect l="l" t="t" r="r" b="b"/>
                <a:pathLst>
                  <a:path w="3514" h="3130" extrusionOk="0">
                    <a:moveTo>
                      <a:pt x="1745" y="1"/>
                    </a:moveTo>
                    <a:cubicBezTo>
                      <a:pt x="1581" y="1"/>
                      <a:pt x="1414" y="27"/>
                      <a:pt x="1251" y="82"/>
                    </a:cubicBezTo>
                    <a:cubicBezTo>
                      <a:pt x="429" y="368"/>
                      <a:pt x="1" y="1261"/>
                      <a:pt x="275" y="2070"/>
                    </a:cubicBezTo>
                    <a:cubicBezTo>
                      <a:pt x="502" y="2724"/>
                      <a:pt x="1107" y="3129"/>
                      <a:pt x="1758" y="3129"/>
                    </a:cubicBezTo>
                    <a:cubicBezTo>
                      <a:pt x="1925" y="3129"/>
                      <a:pt x="2095" y="3103"/>
                      <a:pt x="2263" y="3047"/>
                    </a:cubicBezTo>
                    <a:cubicBezTo>
                      <a:pt x="3073" y="2761"/>
                      <a:pt x="3513" y="1880"/>
                      <a:pt x="3227" y="1058"/>
                    </a:cubicBezTo>
                    <a:cubicBezTo>
                      <a:pt x="3009" y="412"/>
                      <a:pt x="2395" y="1"/>
                      <a:pt x="1745" y="1"/>
                    </a:cubicBezTo>
                    <a:close/>
                  </a:path>
                </a:pathLst>
              </a:custGeom>
              <a:solidFill>
                <a:srgbClr val="261E3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31" name="Google Shape;431;p1"/>
              <p:cNvSpPr/>
              <p:nvPr/>
            </p:nvSpPr>
            <p:spPr>
              <a:xfrm>
                <a:off x="8156891" y="3211588"/>
                <a:ext cx="140241" cy="127348"/>
              </a:xfrm>
              <a:custGeom>
                <a:avLst/>
                <a:gdLst/>
                <a:ahLst/>
                <a:cxnLst/>
                <a:rect l="l" t="t" r="r" b="b"/>
                <a:pathLst>
                  <a:path w="4525" h="4109" extrusionOk="0">
                    <a:moveTo>
                      <a:pt x="2260" y="0"/>
                    </a:moveTo>
                    <a:cubicBezTo>
                      <a:pt x="2107" y="0"/>
                      <a:pt x="1953" y="17"/>
                      <a:pt x="1798" y="52"/>
                    </a:cubicBezTo>
                    <a:cubicBezTo>
                      <a:pt x="691" y="314"/>
                      <a:pt x="0" y="1421"/>
                      <a:pt x="262" y="2529"/>
                    </a:cubicBezTo>
                    <a:cubicBezTo>
                      <a:pt x="486" y="3467"/>
                      <a:pt x="1331" y="4108"/>
                      <a:pt x="2257" y="4108"/>
                    </a:cubicBezTo>
                    <a:cubicBezTo>
                      <a:pt x="2412" y="4108"/>
                      <a:pt x="2569" y="4090"/>
                      <a:pt x="2727" y="4053"/>
                    </a:cubicBezTo>
                    <a:cubicBezTo>
                      <a:pt x="3834" y="3803"/>
                      <a:pt x="4524" y="2695"/>
                      <a:pt x="4262" y="1588"/>
                    </a:cubicBezTo>
                    <a:cubicBezTo>
                      <a:pt x="4037" y="636"/>
                      <a:pt x="3195" y="0"/>
                      <a:pt x="2260" y="0"/>
                    </a:cubicBezTo>
                    <a:close/>
                  </a:path>
                </a:pathLst>
              </a:custGeom>
              <a:solidFill>
                <a:srgbClr val="CE666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32" name="Google Shape;432;p1"/>
              <p:cNvSpPr/>
              <p:nvPr/>
            </p:nvSpPr>
            <p:spPr>
              <a:xfrm>
                <a:off x="7801537" y="3288572"/>
                <a:ext cx="139869" cy="127472"/>
              </a:xfrm>
              <a:custGeom>
                <a:avLst/>
                <a:gdLst/>
                <a:ahLst/>
                <a:cxnLst/>
                <a:rect l="l" t="t" r="r" b="b"/>
                <a:pathLst>
                  <a:path w="4513" h="4113" extrusionOk="0">
                    <a:moveTo>
                      <a:pt x="2260" y="1"/>
                    </a:moveTo>
                    <a:cubicBezTo>
                      <a:pt x="2104" y="1"/>
                      <a:pt x="1945" y="19"/>
                      <a:pt x="1786" y="56"/>
                    </a:cubicBezTo>
                    <a:cubicBezTo>
                      <a:pt x="679" y="318"/>
                      <a:pt x="0" y="1426"/>
                      <a:pt x="250" y="2521"/>
                    </a:cubicBezTo>
                    <a:cubicBezTo>
                      <a:pt x="475" y="3470"/>
                      <a:pt x="1320" y="4112"/>
                      <a:pt x="2253" y="4112"/>
                    </a:cubicBezTo>
                    <a:cubicBezTo>
                      <a:pt x="2410" y="4112"/>
                      <a:pt x="2568" y="4095"/>
                      <a:pt x="2727" y="4057"/>
                    </a:cubicBezTo>
                    <a:cubicBezTo>
                      <a:pt x="3822" y="3795"/>
                      <a:pt x="4513" y="2700"/>
                      <a:pt x="4251" y="1592"/>
                    </a:cubicBezTo>
                    <a:cubicBezTo>
                      <a:pt x="4037" y="644"/>
                      <a:pt x="3193" y="1"/>
                      <a:pt x="2260" y="1"/>
                    </a:cubicBezTo>
                    <a:close/>
                  </a:path>
                </a:pathLst>
              </a:custGeom>
              <a:solidFill>
                <a:srgbClr val="CE666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33" name="Google Shape;433;p1"/>
              <p:cNvSpPr/>
              <p:nvPr/>
            </p:nvSpPr>
            <p:spPr>
              <a:xfrm>
                <a:off x="7993036" y="3483915"/>
                <a:ext cx="200336" cy="118608"/>
              </a:xfrm>
              <a:custGeom>
                <a:avLst/>
                <a:gdLst/>
                <a:ahLst/>
                <a:cxnLst/>
                <a:rect l="l" t="t" r="r" b="b"/>
                <a:pathLst>
                  <a:path w="6464" h="3827" extrusionOk="0">
                    <a:moveTo>
                      <a:pt x="5607" y="1"/>
                    </a:moveTo>
                    <a:cubicBezTo>
                      <a:pt x="5592" y="1"/>
                      <a:pt x="5577" y="2"/>
                      <a:pt x="5561" y="4"/>
                    </a:cubicBezTo>
                    <a:cubicBezTo>
                      <a:pt x="2942" y="373"/>
                      <a:pt x="1" y="778"/>
                      <a:pt x="1" y="778"/>
                    </a:cubicBezTo>
                    <a:cubicBezTo>
                      <a:pt x="632" y="1457"/>
                      <a:pt x="739" y="3826"/>
                      <a:pt x="739" y="3826"/>
                    </a:cubicBezTo>
                    <a:cubicBezTo>
                      <a:pt x="6464" y="3008"/>
                      <a:pt x="6399" y="1"/>
                      <a:pt x="5607" y="1"/>
                    </a:cubicBezTo>
                    <a:close/>
                  </a:path>
                </a:pathLst>
              </a:custGeom>
              <a:solidFill>
                <a:srgbClr val="CE666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34" name="Google Shape;434;p1"/>
              <p:cNvSpPr/>
              <p:nvPr/>
            </p:nvSpPr>
            <p:spPr>
              <a:xfrm>
                <a:off x="7948036" y="3165224"/>
                <a:ext cx="83029" cy="147989"/>
              </a:xfrm>
              <a:custGeom>
                <a:avLst/>
                <a:gdLst/>
                <a:ahLst/>
                <a:cxnLst/>
                <a:rect l="l" t="t" r="r" b="b"/>
                <a:pathLst>
                  <a:path w="2679" h="4775" extrusionOk="0">
                    <a:moveTo>
                      <a:pt x="881" y="0"/>
                    </a:moveTo>
                    <a:lnTo>
                      <a:pt x="500" y="107"/>
                    </a:lnTo>
                    <a:lnTo>
                      <a:pt x="1298" y="2810"/>
                    </a:lnTo>
                    <a:cubicBezTo>
                      <a:pt x="857" y="2882"/>
                      <a:pt x="191" y="3048"/>
                      <a:pt x="48" y="3346"/>
                    </a:cubicBezTo>
                    <a:cubicBezTo>
                      <a:pt x="0" y="3453"/>
                      <a:pt x="0" y="3572"/>
                      <a:pt x="60" y="3679"/>
                    </a:cubicBezTo>
                    <a:cubicBezTo>
                      <a:pt x="107" y="3763"/>
                      <a:pt x="595" y="4584"/>
                      <a:pt x="1393" y="4751"/>
                    </a:cubicBezTo>
                    <a:cubicBezTo>
                      <a:pt x="1488" y="4763"/>
                      <a:pt x="1584" y="4775"/>
                      <a:pt x="1667" y="4775"/>
                    </a:cubicBezTo>
                    <a:cubicBezTo>
                      <a:pt x="2012" y="4775"/>
                      <a:pt x="2334" y="4656"/>
                      <a:pt x="2679" y="4370"/>
                    </a:cubicBezTo>
                    <a:lnTo>
                      <a:pt x="2441" y="4072"/>
                    </a:lnTo>
                    <a:cubicBezTo>
                      <a:pt x="2175" y="4281"/>
                      <a:pt x="1917" y="4376"/>
                      <a:pt x="1667" y="4376"/>
                    </a:cubicBezTo>
                    <a:cubicBezTo>
                      <a:pt x="1603" y="4376"/>
                      <a:pt x="1539" y="4370"/>
                      <a:pt x="1476" y="4358"/>
                    </a:cubicBezTo>
                    <a:cubicBezTo>
                      <a:pt x="965" y="4251"/>
                      <a:pt x="560" y="3775"/>
                      <a:pt x="405" y="3501"/>
                    </a:cubicBezTo>
                    <a:cubicBezTo>
                      <a:pt x="500" y="3394"/>
                      <a:pt x="1036" y="3227"/>
                      <a:pt x="1560" y="3155"/>
                    </a:cubicBezTo>
                    <a:lnTo>
                      <a:pt x="1786" y="3120"/>
                    </a:lnTo>
                    <a:lnTo>
                      <a:pt x="881" y="0"/>
                    </a:lnTo>
                    <a:close/>
                  </a:path>
                </a:pathLst>
              </a:custGeom>
              <a:solidFill>
                <a:srgbClr val="261E3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35" name="Google Shape;435;p1"/>
              <p:cNvSpPr/>
              <p:nvPr/>
            </p:nvSpPr>
            <p:spPr>
              <a:xfrm>
                <a:off x="7974596" y="3307291"/>
                <a:ext cx="103701" cy="81944"/>
              </a:xfrm>
              <a:custGeom>
                <a:avLst/>
                <a:gdLst/>
                <a:ahLst/>
                <a:cxnLst/>
                <a:rect l="l" t="t" r="r" b="b"/>
                <a:pathLst>
                  <a:path w="3346" h="2644" extrusionOk="0">
                    <a:moveTo>
                      <a:pt x="2953" y="0"/>
                    </a:moveTo>
                    <a:cubicBezTo>
                      <a:pt x="2941" y="548"/>
                      <a:pt x="2751" y="2036"/>
                      <a:pt x="2084" y="2250"/>
                    </a:cubicBezTo>
                    <a:cubicBezTo>
                      <a:pt x="2034" y="2266"/>
                      <a:pt x="1981" y="2274"/>
                      <a:pt x="1925" y="2274"/>
                    </a:cubicBezTo>
                    <a:cubicBezTo>
                      <a:pt x="1517" y="2274"/>
                      <a:pt x="958" y="1853"/>
                      <a:pt x="298" y="1036"/>
                    </a:cubicBezTo>
                    <a:lnTo>
                      <a:pt x="0" y="1274"/>
                    </a:lnTo>
                    <a:cubicBezTo>
                      <a:pt x="750" y="2203"/>
                      <a:pt x="1393" y="2643"/>
                      <a:pt x="1929" y="2643"/>
                    </a:cubicBezTo>
                    <a:cubicBezTo>
                      <a:pt x="2024" y="2643"/>
                      <a:pt x="2120" y="2631"/>
                      <a:pt x="2215" y="2620"/>
                    </a:cubicBezTo>
                    <a:cubicBezTo>
                      <a:pt x="3215" y="2274"/>
                      <a:pt x="3322" y="250"/>
                      <a:pt x="3346" y="12"/>
                    </a:cubicBezTo>
                    <a:lnTo>
                      <a:pt x="2953" y="0"/>
                    </a:lnTo>
                    <a:close/>
                  </a:path>
                </a:pathLst>
              </a:custGeom>
              <a:solidFill>
                <a:srgbClr val="261E3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36" name="Google Shape;436;p1"/>
              <p:cNvSpPr/>
              <p:nvPr/>
            </p:nvSpPr>
            <p:spPr>
              <a:xfrm>
                <a:off x="8079380" y="3045037"/>
                <a:ext cx="73824" cy="30559"/>
              </a:xfrm>
              <a:custGeom>
                <a:avLst/>
                <a:gdLst/>
                <a:ahLst/>
                <a:cxnLst/>
                <a:rect l="l" t="t" r="r" b="b"/>
                <a:pathLst>
                  <a:path w="2382" h="986" extrusionOk="0">
                    <a:moveTo>
                      <a:pt x="1035" y="0"/>
                    </a:moveTo>
                    <a:cubicBezTo>
                      <a:pt x="679" y="0"/>
                      <a:pt x="326" y="154"/>
                      <a:pt x="1" y="437"/>
                    </a:cubicBezTo>
                    <a:lnTo>
                      <a:pt x="251" y="723"/>
                    </a:lnTo>
                    <a:cubicBezTo>
                      <a:pt x="519" y="476"/>
                      <a:pt x="788" y="374"/>
                      <a:pt x="1048" y="374"/>
                    </a:cubicBezTo>
                    <a:cubicBezTo>
                      <a:pt x="1076" y="374"/>
                      <a:pt x="1104" y="376"/>
                      <a:pt x="1132" y="378"/>
                    </a:cubicBezTo>
                    <a:cubicBezTo>
                      <a:pt x="1680" y="437"/>
                      <a:pt x="2072" y="985"/>
                      <a:pt x="2072" y="985"/>
                    </a:cubicBezTo>
                    <a:lnTo>
                      <a:pt x="2382" y="783"/>
                    </a:lnTo>
                    <a:cubicBezTo>
                      <a:pt x="2358" y="747"/>
                      <a:pt x="1894" y="92"/>
                      <a:pt x="1179" y="9"/>
                    </a:cubicBezTo>
                    <a:cubicBezTo>
                      <a:pt x="1131" y="3"/>
                      <a:pt x="1083" y="0"/>
                      <a:pt x="1035" y="0"/>
                    </a:cubicBezTo>
                    <a:close/>
                  </a:path>
                </a:pathLst>
              </a:custGeom>
              <a:solidFill>
                <a:srgbClr val="261E3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37" name="Google Shape;437;p1"/>
              <p:cNvSpPr/>
              <p:nvPr/>
            </p:nvSpPr>
            <p:spPr>
              <a:xfrm>
                <a:off x="7831785" y="3089759"/>
                <a:ext cx="69764" cy="36757"/>
              </a:xfrm>
              <a:custGeom>
                <a:avLst/>
                <a:gdLst/>
                <a:ahLst/>
                <a:cxnLst/>
                <a:rect l="l" t="t" r="r" b="b"/>
                <a:pathLst>
                  <a:path w="2251" h="1186" extrusionOk="0">
                    <a:moveTo>
                      <a:pt x="1394" y="1"/>
                    </a:moveTo>
                    <a:cubicBezTo>
                      <a:pt x="1210" y="1"/>
                      <a:pt x="1013" y="30"/>
                      <a:pt x="822" y="114"/>
                    </a:cubicBezTo>
                    <a:cubicBezTo>
                      <a:pt x="429" y="268"/>
                      <a:pt x="167" y="590"/>
                      <a:pt x="1" y="1066"/>
                    </a:cubicBezTo>
                    <a:lnTo>
                      <a:pt x="370" y="1185"/>
                    </a:lnTo>
                    <a:cubicBezTo>
                      <a:pt x="513" y="816"/>
                      <a:pt x="703" y="578"/>
                      <a:pt x="977" y="471"/>
                    </a:cubicBezTo>
                    <a:cubicBezTo>
                      <a:pt x="1119" y="407"/>
                      <a:pt x="1269" y="384"/>
                      <a:pt x="1412" y="384"/>
                    </a:cubicBezTo>
                    <a:cubicBezTo>
                      <a:pt x="1773" y="384"/>
                      <a:pt x="2084" y="530"/>
                      <a:pt x="2084" y="530"/>
                    </a:cubicBezTo>
                    <a:lnTo>
                      <a:pt x="2251" y="185"/>
                    </a:lnTo>
                    <a:cubicBezTo>
                      <a:pt x="2217" y="177"/>
                      <a:pt x="1842" y="1"/>
                      <a:pt x="1394" y="1"/>
                    </a:cubicBezTo>
                    <a:close/>
                  </a:path>
                </a:pathLst>
              </a:custGeom>
              <a:solidFill>
                <a:srgbClr val="261E3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38" name="Google Shape;438;p1"/>
              <p:cNvSpPr/>
              <p:nvPr/>
            </p:nvSpPr>
            <p:spPr>
              <a:xfrm>
                <a:off x="7922220" y="2841017"/>
                <a:ext cx="443193" cy="307260"/>
              </a:xfrm>
              <a:custGeom>
                <a:avLst/>
                <a:gdLst/>
                <a:ahLst/>
                <a:cxnLst/>
                <a:rect l="l" t="t" r="r" b="b"/>
                <a:pathLst>
                  <a:path w="14300" h="9914" extrusionOk="0">
                    <a:moveTo>
                      <a:pt x="8653" y="1"/>
                    </a:moveTo>
                    <a:cubicBezTo>
                      <a:pt x="5212" y="1"/>
                      <a:pt x="0" y="2952"/>
                      <a:pt x="2023" y="2952"/>
                    </a:cubicBezTo>
                    <a:cubicBezTo>
                      <a:pt x="2282" y="2952"/>
                      <a:pt x="2661" y="2903"/>
                      <a:pt x="3179" y="2794"/>
                    </a:cubicBezTo>
                    <a:cubicBezTo>
                      <a:pt x="3262" y="2782"/>
                      <a:pt x="3322" y="2782"/>
                      <a:pt x="3381" y="2770"/>
                    </a:cubicBezTo>
                    <a:cubicBezTo>
                      <a:pt x="3580" y="2738"/>
                      <a:pt x="3771" y="2722"/>
                      <a:pt x="3956" y="2722"/>
                    </a:cubicBezTo>
                    <a:cubicBezTo>
                      <a:pt x="7936" y="2722"/>
                      <a:pt x="8818" y="9868"/>
                      <a:pt x="11299" y="9914"/>
                    </a:cubicBezTo>
                    <a:cubicBezTo>
                      <a:pt x="11311" y="9914"/>
                      <a:pt x="11323" y="9914"/>
                      <a:pt x="11335" y="9914"/>
                    </a:cubicBezTo>
                    <a:cubicBezTo>
                      <a:pt x="13922" y="9914"/>
                      <a:pt x="14299" y="6104"/>
                      <a:pt x="14299" y="6104"/>
                    </a:cubicBezTo>
                    <a:cubicBezTo>
                      <a:pt x="14299" y="6104"/>
                      <a:pt x="12787" y="222"/>
                      <a:pt x="8929" y="8"/>
                    </a:cubicBezTo>
                    <a:cubicBezTo>
                      <a:pt x="8839" y="3"/>
                      <a:pt x="8746" y="1"/>
                      <a:pt x="8653" y="1"/>
                    </a:cubicBezTo>
                    <a:close/>
                  </a:path>
                </a:pathLst>
              </a:custGeom>
              <a:solidFill>
                <a:srgbClr val="261E3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39" name="Google Shape;439;p1"/>
              <p:cNvSpPr/>
              <p:nvPr/>
            </p:nvSpPr>
            <p:spPr>
              <a:xfrm>
                <a:off x="8340642" y="3115203"/>
                <a:ext cx="49836" cy="125706"/>
              </a:xfrm>
              <a:custGeom>
                <a:avLst/>
                <a:gdLst/>
                <a:ahLst/>
                <a:cxnLst/>
                <a:rect l="l" t="t" r="r" b="b"/>
                <a:pathLst>
                  <a:path w="1608" h="4056" extrusionOk="0">
                    <a:moveTo>
                      <a:pt x="1508" y="1"/>
                    </a:moveTo>
                    <a:cubicBezTo>
                      <a:pt x="1136" y="1"/>
                      <a:pt x="500" y="244"/>
                      <a:pt x="250" y="1102"/>
                    </a:cubicBezTo>
                    <a:cubicBezTo>
                      <a:pt x="0" y="1983"/>
                      <a:pt x="143" y="3448"/>
                      <a:pt x="679" y="3900"/>
                    </a:cubicBezTo>
                    <a:cubicBezTo>
                      <a:pt x="798" y="4007"/>
                      <a:pt x="929" y="4055"/>
                      <a:pt x="1072" y="4055"/>
                    </a:cubicBezTo>
                    <a:cubicBezTo>
                      <a:pt x="1155" y="4055"/>
                      <a:pt x="1251" y="4031"/>
                      <a:pt x="1346" y="3996"/>
                    </a:cubicBezTo>
                    <a:lnTo>
                      <a:pt x="1191" y="3650"/>
                    </a:lnTo>
                    <a:cubicBezTo>
                      <a:pt x="1148" y="3672"/>
                      <a:pt x="1108" y="3683"/>
                      <a:pt x="1069" y="3683"/>
                    </a:cubicBezTo>
                    <a:cubicBezTo>
                      <a:pt x="1021" y="3683"/>
                      <a:pt x="975" y="3666"/>
                      <a:pt x="929" y="3626"/>
                    </a:cubicBezTo>
                    <a:cubicBezTo>
                      <a:pt x="560" y="3317"/>
                      <a:pt x="393" y="2031"/>
                      <a:pt x="619" y="1233"/>
                    </a:cubicBezTo>
                    <a:cubicBezTo>
                      <a:pt x="856" y="438"/>
                      <a:pt x="1422" y="399"/>
                      <a:pt x="1548" y="399"/>
                    </a:cubicBezTo>
                    <a:cubicBezTo>
                      <a:pt x="1561" y="399"/>
                      <a:pt x="1570" y="400"/>
                      <a:pt x="1572" y="400"/>
                    </a:cubicBezTo>
                    <a:lnTo>
                      <a:pt x="1608" y="7"/>
                    </a:lnTo>
                    <a:cubicBezTo>
                      <a:pt x="1577" y="3"/>
                      <a:pt x="1544" y="1"/>
                      <a:pt x="1508" y="1"/>
                    </a:cubicBezTo>
                    <a:close/>
                  </a:path>
                </a:pathLst>
              </a:custGeom>
              <a:solidFill>
                <a:srgbClr val="261E3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40" name="Google Shape;440;p1"/>
              <p:cNvSpPr/>
              <p:nvPr/>
            </p:nvSpPr>
            <p:spPr>
              <a:xfrm>
                <a:off x="8223958" y="2668454"/>
                <a:ext cx="252496" cy="227640"/>
              </a:xfrm>
              <a:custGeom>
                <a:avLst/>
                <a:gdLst/>
                <a:ahLst/>
                <a:cxnLst/>
                <a:rect l="l" t="t" r="r" b="b"/>
                <a:pathLst>
                  <a:path w="8147" h="7345" extrusionOk="0">
                    <a:moveTo>
                      <a:pt x="2007" y="0"/>
                    </a:moveTo>
                    <a:cubicBezTo>
                      <a:pt x="1229" y="0"/>
                      <a:pt x="74" y="3599"/>
                      <a:pt x="74" y="3599"/>
                    </a:cubicBezTo>
                    <a:cubicBezTo>
                      <a:pt x="0" y="4301"/>
                      <a:pt x="1060" y="4435"/>
                      <a:pt x="1875" y="4435"/>
                    </a:cubicBezTo>
                    <a:cubicBezTo>
                      <a:pt x="2372" y="4435"/>
                      <a:pt x="2777" y="4385"/>
                      <a:pt x="2777" y="4385"/>
                    </a:cubicBezTo>
                    <a:cubicBezTo>
                      <a:pt x="2777" y="4385"/>
                      <a:pt x="4855" y="7344"/>
                      <a:pt x="5569" y="7344"/>
                    </a:cubicBezTo>
                    <a:cubicBezTo>
                      <a:pt x="5588" y="7344"/>
                      <a:pt x="5606" y="7342"/>
                      <a:pt x="5623" y="7338"/>
                    </a:cubicBezTo>
                    <a:cubicBezTo>
                      <a:pt x="6266" y="7159"/>
                      <a:pt x="8147" y="3290"/>
                      <a:pt x="7540" y="2861"/>
                    </a:cubicBezTo>
                    <a:cubicBezTo>
                      <a:pt x="7436" y="2786"/>
                      <a:pt x="7263" y="2755"/>
                      <a:pt x="7046" y="2755"/>
                    </a:cubicBezTo>
                    <a:cubicBezTo>
                      <a:pt x="5993" y="2755"/>
                      <a:pt x="3920" y="3492"/>
                      <a:pt x="3920" y="3492"/>
                    </a:cubicBezTo>
                    <a:cubicBezTo>
                      <a:pt x="3920" y="3492"/>
                      <a:pt x="3015" y="1147"/>
                      <a:pt x="2253" y="146"/>
                    </a:cubicBezTo>
                    <a:cubicBezTo>
                      <a:pt x="2178" y="45"/>
                      <a:pt x="2095" y="0"/>
                      <a:pt x="2007" y="0"/>
                    </a:cubicBezTo>
                    <a:close/>
                  </a:path>
                </a:pathLst>
              </a:custGeom>
              <a:solidFill>
                <a:srgbClr val="CE666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41" name="Google Shape;441;p1"/>
              <p:cNvSpPr/>
              <p:nvPr/>
            </p:nvSpPr>
            <p:spPr>
              <a:xfrm>
                <a:off x="7567578" y="2876224"/>
                <a:ext cx="374947" cy="489991"/>
              </a:xfrm>
              <a:custGeom>
                <a:avLst/>
                <a:gdLst/>
                <a:ahLst/>
                <a:cxnLst/>
                <a:rect l="l" t="t" r="r" b="b"/>
                <a:pathLst>
                  <a:path w="12098" h="15810" extrusionOk="0">
                    <a:moveTo>
                      <a:pt x="9543" y="0"/>
                    </a:moveTo>
                    <a:cubicBezTo>
                      <a:pt x="7557" y="0"/>
                      <a:pt x="3874" y="598"/>
                      <a:pt x="2263" y="4753"/>
                    </a:cubicBezTo>
                    <a:cubicBezTo>
                      <a:pt x="1" y="10587"/>
                      <a:pt x="4144" y="12659"/>
                      <a:pt x="4763" y="14790"/>
                    </a:cubicBezTo>
                    <a:cubicBezTo>
                      <a:pt x="4970" y="15509"/>
                      <a:pt x="5393" y="15810"/>
                      <a:pt x="5852" y="15810"/>
                    </a:cubicBezTo>
                    <a:cubicBezTo>
                      <a:pt x="6738" y="15810"/>
                      <a:pt x="7762" y="14690"/>
                      <a:pt x="7645" y="13302"/>
                    </a:cubicBezTo>
                    <a:cubicBezTo>
                      <a:pt x="7454" y="11183"/>
                      <a:pt x="7216" y="9278"/>
                      <a:pt x="7347" y="7015"/>
                    </a:cubicBezTo>
                    <a:cubicBezTo>
                      <a:pt x="7514" y="4301"/>
                      <a:pt x="12098" y="931"/>
                      <a:pt x="10871" y="98"/>
                    </a:cubicBezTo>
                    <a:cubicBezTo>
                      <a:pt x="10871" y="98"/>
                      <a:pt x="10346" y="0"/>
                      <a:pt x="9543" y="0"/>
                    </a:cubicBezTo>
                    <a:close/>
                  </a:path>
                </a:pathLst>
              </a:custGeom>
              <a:solidFill>
                <a:srgbClr val="261E3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42" name="Google Shape;442;p1"/>
              <p:cNvSpPr/>
              <p:nvPr/>
            </p:nvSpPr>
            <p:spPr>
              <a:xfrm>
                <a:off x="8189804" y="3561364"/>
                <a:ext cx="606585" cy="413254"/>
              </a:xfrm>
              <a:custGeom>
                <a:avLst/>
                <a:gdLst/>
                <a:ahLst/>
                <a:cxnLst/>
                <a:rect l="l" t="t" r="r" b="b"/>
                <a:pathLst>
                  <a:path w="19572" h="13334" extrusionOk="0">
                    <a:moveTo>
                      <a:pt x="6564" y="1"/>
                    </a:moveTo>
                    <a:cubicBezTo>
                      <a:pt x="0" y="1"/>
                      <a:pt x="7475" y="11079"/>
                      <a:pt x="11416" y="11162"/>
                    </a:cubicBezTo>
                    <a:cubicBezTo>
                      <a:pt x="11416" y="11162"/>
                      <a:pt x="15544" y="13334"/>
                      <a:pt x="17736" y="13334"/>
                    </a:cubicBezTo>
                    <a:cubicBezTo>
                      <a:pt x="18416" y="13334"/>
                      <a:pt x="18909" y="13125"/>
                      <a:pt x="19036" y="12579"/>
                    </a:cubicBezTo>
                    <a:cubicBezTo>
                      <a:pt x="19572" y="10269"/>
                      <a:pt x="15940" y="363"/>
                      <a:pt x="6808" y="6"/>
                    </a:cubicBezTo>
                    <a:cubicBezTo>
                      <a:pt x="6725" y="2"/>
                      <a:pt x="6643" y="1"/>
                      <a:pt x="6564" y="1"/>
                    </a:cubicBezTo>
                    <a:close/>
                  </a:path>
                </a:pathLst>
              </a:custGeom>
              <a:solidFill>
                <a:srgbClr val="D1888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43" name="Google Shape;443;p1"/>
              <p:cNvSpPr/>
              <p:nvPr/>
            </p:nvSpPr>
            <p:spPr>
              <a:xfrm>
                <a:off x="8238369" y="3542676"/>
                <a:ext cx="462067" cy="668353"/>
              </a:xfrm>
              <a:custGeom>
                <a:avLst/>
                <a:gdLst/>
                <a:ahLst/>
                <a:cxnLst/>
                <a:rect l="l" t="t" r="r" b="b"/>
                <a:pathLst>
                  <a:path w="14909" h="21565" extrusionOk="0">
                    <a:moveTo>
                      <a:pt x="4827" y="0"/>
                    </a:moveTo>
                    <a:cubicBezTo>
                      <a:pt x="3870" y="0"/>
                      <a:pt x="1551" y="644"/>
                      <a:pt x="1562" y="644"/>
                    </a:cubicBezTo>
                    <a:cubicBezTo>
                      <a:pt x="1" y="12901"/>
                      <a:pt x="10151" y="21565"/>
                      <a:pt x="12811" y="21565"/>
                    </a:cubicBezTo>
                    <a:cubicBezTo>
                      <a:pt x="12991" y="21565"/>
                      <a:pt x="13137" y="21525"/>
                      <a:pt x="13242" y="21444"/>
                    </a:cubicBezTo>
                    <a:cubicBezTo>
                      <a:pt x="14909" y="20159"/>
                      <a:pt x="13111" y="18111"/>
                      <a:pt x="13111" y="18111"/>
                    </a:cubicBezTo>
                    <a:cubicBezTo>
                      <a:pt x="6694" y="16444"/>
                      <a:pt x="5027" y="13"/>
                      <a:pt x="5027" y="13"/>
                    </a:cubicBezTo>
                    <a:cubicBezTo>
                      <a:pt x="4970" y="5"/>
                      <a:pt x="4903" y="0"/>
                      <a:pt x="4827" y="0"/>
                    </a:cubicBezTo>
                    <a:close/>
                  </a:path>
                </a:pathLst>
              </a:custGeom>
              <a:solidFill>
                <a:srgbClr val="E7BF6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44" name="Google Shape;444;p1"/>
              <p:cNvSpPr/>
              <p:nvPr/>
            </p:nvSpPr>
            <p:spPr>
              <a:xfrm>
                <a:off x="7564634" y="3578099"/>
                <a:ext cx="407768" cy="664727"/>
              </a:xfrm>
              <a:custGeom>
                <a:avLst/>
                <a:gdLst/>
                <a:ahLst/>
                <a:cxnLst/>
                <a:rect l="l" t="t" r="r" b="b"/>
                <a:pathLst>
                  <a:path w="13157" h="21448" extrusionOk="0">
                    <a:moveTo>
                      <a:pt x="12685" y="1"/>
                    </a:moveTo>
                    <a:cubicBezTo>
                      <a:pt x="11722" y="1"/>
                      <a:pt x="9821" y="920"/>
                      <a:pt x="9811" y="930"/>
                    </a:cubicBezTo>
                    <a:cubicBezTo>
                      <a:pt x="1" y="9776"/>
                      <a:pt x="4989" y="21325"/>
                      <a:pt x="7085" y="21444"/>
                    </a:cubicBezTo>
                    <a:cubicBezTo>
                      <a:pt x="7126" y="21447"/>
                      <a:pt x="7166" y="21448"/>
                      <a:pt x="7205" y="21448"/>
                    </a:cubicBezTo>
                    <a:cubicBezTo>
                      <a:pt x="9203" y="21448"/>
                      <a:pt x="9168" y="18825"/>
                      <a:pt x="9168" y="18825"/>
                    </a:cubicBezTo>
                    <a:cubicBezTo>
                      <a:pt x="5394" y="13372"/>
                      <a:pt x="13157" y="156"/>
                      <a:pt x="13157" y="156"/>
                    </a:cubicBezTo>
                    <a:cubicBezTo>
                      <a:pt x="13066" y="46"/>
                      <a:pt x="12899" y="1"/>
                      <a:pt x="12685" y="1"/>
                    </a:cubicBezTo>
                    <a:close/>
                  </a:path>
                </a:pathLst>
              </a:custGeom>
              <a:solidFill>
                <a:srgbClr val="E7BF6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45" name="Google Shape;445;p1"/>
              <p:cNvSpPr/>
              <p:nvPr/>
            </p:nvSpPr>
            <p:spPr>
              <a:xfrm>
                <a:off x="7581866" y="3576364"/>
                <a:ext cx="839618" cy="304594"/>
              </a:xfrm>
              <a:custGeom>
                <a:avLst/>
                <a:gdLst/>
                <a:ahLst/>
                <a:cxnLst/>
                <a:rect l="l" t="t" r="r" b="b"/>
                <a:pathLst>
                  <a:path w="27091" h="9828" extrusionOk="0">
                    <a:moveTo>
                      <a:pt x="2677" y="1"/>
                    </a:moveTo>
                    <a:cubicBezTo>
                      <a:pt x="1" y="1"/>
                      <a:pt x="623" y="2701"/>
                      <a:pt x="623" y="2701"/>
                    </a:cubicBezTo>
                    <a:cubicBezTo>
                      <a:pt x="623" y="2701"/>
                      <a:pt x="9005" y="9058"/>
                      <a:pt x="11422" y="9761"/>
                    </a:cubicBezTo>
                    <a:cubicBezTo>
                      <a:pt x="11581" y="9806"/>
                      <a:pt x="11783" y="9827"/>
                      <a:pt x="12022" y="9827"/>
                    </a:cubicBezTo>
                    <a:cubicBezTo>
                      <a:pt x="15445" y="9827"/>
                      <a:pt x="26480" y="5483"/>
                      <a:pt x="26769" y="4748"/>
                    </a:cubicBezTo>
                    <a:cubicBezTo>
                      <a:pt x="27091" y="3951"/>
                      <a:pt x="27091" y="1772"/>
                      <a:pt x="24579" y="831"/>
                    </a:cubicBezTo>
                    <a:cubicBezTo>
                      <a:pt x="24433" y="776"/>
                      <a:pt x="24258" y="749"/>
                      <a:pt x="24060" y="749"/>
                    </a:cubicBezTo>
                    <a:cubicBezTo>
                      <a:pt x="20854" y="749"/>
                      <a:pt x="11279" y="7558"/>
                      <a:pt x="11279" y="7558"/>
                    </a:cubicBezTo>
                    <a:cubicBezTo>
                      <a:pt x="11279" y="7558"/>
                      <a:pt x="6505" y="426"/>
                      <a:pt x="3219" y="34"/>
                    </a:cubicBezTo>
                    <a:cubicBezTo>
                      <a:pt x="3025" y="11"/>
                      <a:pt x="2845" y="1"/>
                      <a:pt x="2677" y="1"/>
                    </a:cubicBezTo>
                    <a:close/>
                  </a:path>
                </a:pathLst>
              </a:custGeom>
              <a:solidFill>
                <a:srgbClr val="F2D9C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46" name="Google Shape;446;p1"/>
              <p:cNvSpPr/>
              <p:nvPr/>
            </p:nvSpPr>
            <p:spPr>
              <a:xfrm>
                <a:off x="7452102" y="3632366"/>
                <a:ext cx="1068280" cy="706102"/>
              </a:xfrm>
              <a:custGeom>
                <a:avLst/>
                <a:gdLst/>
                <a:ahLst/>
                <a:cxnLst/>
                <a:rect l="l" t="t" r="r" b="b"/>
                <a:pathLst>
                  <a:path w="34469" h="22783" extrusionOk="0">
                    <a:moveTo>
                      <a:pt x="4160" y="0"/>
                    </a:moveTo>
                    <a:cubicBezTo>
                      <a:pt x="4047" y="0"/>
                      <a:pt x="3946" y="12"/>
                      <a:pt x="3858" y="36"/>
                    </a:cubicBezTo>
                    <a:cubicBezTo>
                      <a:pt x="1727" y="608"/>
                      <a:pt x="0" y="16014"/>
                      <a:pt x="0" y="16014"/>
                    </a:cubicBezTo>
                    <a:cubicBezTo>
                      <a:pt x="274" y="19836"/>
                      <a:pt x="15216" y="22372"/>
                      <a:pt x="17133" y="22753"/>
                    </a:cubicBezTo>
                    <a:cubicBezTo>
                      <a:pt x="17230" y="22773"/>
                      <a:pt x="17356" y="22783"/>
                      <a:pt x="17509" y="22783"/>
                    </a:cubicBezTo>
                    <a:cubicBezTo>
                      <a:pt x="20379" y="22783"/>
                      <a:pt x="32550" y="19430"/>
                      <a:pt x="32730" y="18515"/>
                    </a:cubicBezTo>
                    <a:cubicBezTo>
                      <a:pt x="32921" y="17550"/>
                      <a:pt x="34469" y="5418"/>
                      <a:pt x="32921" y="1953"/>
                    </a:cubicBezTo>
                    <a:cubicBezTo>
                      <a:pt x="32623" y="1279"/>
                      <a:pt x="31831" y="1005"/>
                      <a:pt x="30740" y="1005"/>
                    </a:cubicBezTo>
                    <a:cubicBezTo>
                      <a:pt x="25995" y="1005"/>
                      <a:pt x="15597" y="6192"/>
                      <a:pt x="15597" y="6192"/>
                    </a:cubicBezTo>
                    <a:cubicBezTo>
                      <a:pt x="15597" y="6192"/>
                      <a:pt x="6770" y="0"/>
                      <a:pt x="4160" y="0"/>
                    </a:cubicBezTo>
                    <a:close/>
                  </a:path>
                </a:pathLst>
              </a:custGeom>
              <a:solidFill>
                <a:srgbClr val="6E929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47" name="Google Shape;447;p1"/>
              <p:cNvSpPr/>
              <p:nvPr/>
            </p:nvSpPr>
            <p:spPr>
              <a:xfrm>
                <a:off x="7414075" y="3777254"/>
                <a:ext cx="196709" cy="207154"/>
              </a:xfrm>
              <a:custGeom>
                <a:avLst/>
                <a:gdLst/>
                <a:ahLst/>
                <a:cxnLst/>
                <a:rect l="l" t="t" r="r" b="b"/>
                <a:pathLst>
                  <a:path w="6347" h="6684" extrusionOk="0">
                    <a:moveTo>
                      <a:pt x="5215" y="0"/>
                    </a:moveTo>
                    <a:cubicBezTo>
                      <a:pt x="4058" y="0"/>
                      <a:pt x="2120" y="755"/>
                      <a:pt x="2120" y="755"/>
                    </a:cubicBezTo>
                    <a:cubicBezTo>
                      <a:pt x="156" y="1148"/>
                      <a:pt x="1" y="4053"/>
                      <a:pt x="1644" y="5994"/>
                    </a:cubicBezTo>
                    <a:cubicBezTo>
                      <a:pt x="2065" y="6491"/>
                      <a:pt x="2537" y="6684"/>
                      <a:pt x="3007" y="6684"/>
                    </a:cubicBezTo>
                    <a:cubicBezTo>
                      <a:pt x="4383" y="6684"/>
                      <a:pt x="5746" y="5029"/>
                      <a:pt x="5799" y="4505"/>
                    </a:cubicBezTo>
                    <a:cubicBezTo>
                      <a:pt x="5837" y="4141"/>
                      <a:pt x="4987" y="4055"/>
                      <a:pt x="4176" y="4055"/>
                    </a:cubicBezTo>
                    <a:cubicBezTo>
                      <a:pt x="3448" y="4055"/>
                      <a:pt x="2751" y="4124"/>
                      <a:pt x="2751" y="4124"/>
                    </a:cubicBezTo>
                    <a:cubicBezTo>
                      <a:pt x="2751" y="4124"/>
                      <a:pt x="6275" y="3017"/>
                      <a:pt x="6037" y="2565"/>
                    </a:cubicBezTo>
                    <a:cubicBezTo>
                      <a:pt x="5947" y="2389"/>
                      <a:pt x="5464" y="2334"/>
                      <a:pt x="4899" y="2334"/>
                    </a:cubicBezTo>
                    <a:cubicBezTo>
                      <a:pt x="3972" y="2334"/>
                      <a:pt x="2823" y="2481"/>
                      <a:pt x="2823" y="2481"/>
                    </a:cubicBezTo>
                    <a:cubicBezTo>
                      <a:pt x="2823" y="2481"/>
                      <a:pt x="6347" y="1386"/>
                      <a:pt x="6037" y="374"/>
                    </a:cubicBezTo>
                    <a:cubicBezTo>
                      <a:pt x="5955" y="100"/>
                      <a:pt x="5637" y="0"/>
                      <a:pt x="5215" y="0"/>
                    </a:cubicBezTo>
                    <a:close/>
                  </a:path>
                </a:pathLst>
              </a:custGeom>
              <a:solidFill>
                <a:srgbClr val="DD9C8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48" name="Google Shape;448;p1"/>
              <p:cNvSpPr/>
              <p:nvPr/>
            </p:nvSpPr>
            <p:spPr>
              <a:xfrm>
                <a:off x="7857973" y="3786706"/>
                <a:ext cx="165717" cy="553216"/>
              </a:xfrm>
              <a:custGeom>
                <a:avLst/>
                <a:gdLst/>
                <a:ahLst/>
                <a:cxnLst/>
                <a:rect l="l" t="t" r="r" b="b"/>
                <a:pathLst>
                  <a:path w="5347" h="17850" extrusionOk="0">
                    <a:moveTo>
                      <a:pt x="3251" y="0"/>
                    </a:moveTo>
                    <a:cubicBezTo>
                      <a:pt x="2136" y="0"/>
                      <a:pt x="644" y="212"/>
                      <a:pt x="644" y="212"/>
                    </a:cubicBezTo>
                    <a:cubicBezTo>
                      <a:pt x="644" y="212"/>
                      <a:pt x="1" y="16809"/>
                      <a:pt x="715" y="17440"/>
                    </a:cubicBezTo>
                    <a:cubicBezTo>
                      <a:pt x="1075" y="17752"/>
                      <a:pt x="1970" y="17849"/>
                      <a:pt x="2840" y="17849"/>
                    </a:cubicBezTo>
                    <a:cubicBezTo>
                      <a:pt x="3696" y="17849"/>
                      <a:pt x="4527" y="17755"/>
                      <a:pt x="4799" y="17678"/>
                    </a:cubicBezTo>
                    <a:cubicBezTo>
                      <a:pt x="5347" y="17523"/>
                      <a:pt x="4799" y="688"/>
                      <a:pt x="4406" y="212"/>
                    </a:cubicBezTo>
                    <a:cubicBezTo>
                      <a:pt x="4271" y="53"/>
                      <a:pt x="3808" y="0"/>
                      <a:pt x="3251" y="0"/>
                    </a:cubicBezTo>
                    <a:close/>
                  </a:path>
                </a:pathLst>
              </a:custGeom>
              <a:solidFill>
                <a:srgbClr val="6C818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49" name="Google Shape;449;p1"/>
              <p:cNvSpPr/>
              <p:nvPr/>
            </p:nvSpPr>
            <p:spPr>
              <a:xfrm>
                <a:off x="8356882" y="3816025"/>
                <a:ext cx="241339" cy="183259"/>
              </a:xfrm>
              <a:custGeom>
                <a:avLst/>
                <a:gdLst/>
                <a:ahLst/>
                <a:cxnLst/>
                <a:rect l="l" t="t" r="r" b="b"/>
                <a:pathLst>
                  <a:path w="7787" h="5913" extrusionOk="0">
                    <a:moveTo>
                      <a:pt x="2829" y="1"/>
                    </a:moveTo>
                    <a:cubicBezTo>
                      <a:pt x="2246" y="1"/>
                      <a:pt x="1681" y="69"/>
                      <a:pt x="1453" y="302"/>
                    </a:cubicBezTo>
                    <a:cubicBezTo>
                      <a:pt x="905" y="849"/>
                      <a:pt x="4036" y="2028"/>
                      <a:pt x="4036" y="2028"/>
                    </a:cubicBezTo>
                    <a:cubicBezTo>
                      <a:pt x="4036" y="2028"/>
                      <a:pt x="2364" y="1441"/>
                      <a:pt x="1320" y="1441"/>
                    </a:cubicBezTo>
                    <a:cubicBezTo>
                      <a:pt x="798" y="1441"/>
                      <a:pt x="433" y="1587"/>
                      <a:pt x="512" y="2028"/>
                    </a:cubicBezTo>
                    <a:cubicBezTo>
                      <a:pt x="747" y="3334"/>
                      <a:pt x="3354" y="3977"/>
                      <a:pt x="3416" y="3992"/>
                    </a:cubicBezTo>
                    <a:lnTo>
                      <a:pt x="3416" y="3992"/>
                    </a:lnTo>
                    <a:cubicBezTo>
                      <a:pt x="3364" y="3980"/>
                      <a:pt x="1558" y="3543"/>
                      <a:pt x="667" y="3543"/>
                    </a:cubicBezTo>
                    <a:cubicBezTo>
                      <a:pt x="216" y="3543"/>
                      <a:pt x="0" y="3655"/>
                      <a:pt x="369" y="3992"/>
                    </a:cubicBezTo>
                    <a:cubicBezTo>
                      <a:pt x="1342" y="4891"/>
                      <a:pt x="2503" y="5912"/>
                      <a:pt x="3902" y="5912"/>
                    </a:cubicBezTo>
                    <a:cubicBezTo>
                      <a:pt x="4078" y="5912"/>
                      <a:pt x="4258" y="5896"/>
                      <a:pt x="4441" y="5862"/>
                    </a:cubicBezTo>
                    <a:cubicBezTo>
                      <a:pt x="6084" y="5540"/>
                      <a:pt x="7787" y="1075"/>
                      <a:pt x="4501" y="135"/>
                    </a:cubicBezTo>
                    <a:cubicBezTo>
                      <a:pt x="4501" y="135"/>
                      <a:pt x="3648" y="1"/>
                      <a:pt x="2829" y="1"/>
                    </a:cubicBezTo>
                    <a:close/>
                  </a:path>
                </a:pathLst>
              </a:custGeom>
              <a:solidFill>
                <a:srgbClr val="DD9C8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50" name="Google Shape;450;p1"/>
              <p:cNvSpPr/>
              <p:nvPr/>
            </p:nvSpPr>
            <p:spPr>
              <a:xfrm>
                <a:off x="8433618" y="3869579"/>
                <a:ext cx="386693" cy="304842"/>
              </a:xfrm>
              <a:custGeom>
                <a:avLst/>
                <a:gdLst/>
                <a:ahLst/>
                <a:cxnLst/>
                <a:rect l="l" t="t" r="r" b="b"/>
                <a:pathLst>
                  <a:path w="12477" h="9836" extrusionOk="0">
                    <a:moveTo>
                      <a:pt x="4299" y="0"/>
                    </a:moveTo>
                    <a:cubicBezTo>
                      <a:pt x="3278" y="0"/>
                      <a:pt x="2572" y="74"/>
                      <a:pt x="2572" y="74"/>
                    </a:cubicBezTo>
                    <a:cubicBezTo>
                      <a:pt x="2572" y="74"/>
                      <a:pt x="1" y="3527"/>
                      <a:pt x="1418" y="4324"/>
                    </a:cubicBezTo>
                    <a:cubicBezTo>
                      <a:pt x="2846" y="5122"/>
                      <a:pt x="4882" y="7063"/>
                      <a:pt x="7716" y="8932"/>
                    </a:cubicBezTo>
                    <a:cubicBezTo>
                      <a:pt x="8491" y="9438"/>
                      <a:pt x="9093" y="9835"/>
                      <a:pt x="9598" y="9835"/>
                    </a:cubicBezTo>
                    <a:cubicBezTo>
                      <a:pt x="10459" y="9835"/>
                      <a:pt x="11037" y="8681"/>
                      <a:pt x="11705" y="4943"/>
                    </a:cubicBezTo>
                    <a:cubicBezTo>
                      <a:pt x="12476" y="575"/>
                      <a:pt x="7155" y="0"/>
                      <a:pt x="4299" y="0"/>
                    </a:cubicBezTo>
                    <a:close/>
                  </a:path>
                </a:pathLst>
              </a:custGeom>
              <a:solidFill>
                <a:srgbClr val="DD9C8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51" name="Google Shape;451;p1"/>
              <p:cNvSpPr/>
              <p:nvPr/>
            </p:nvSpPr>
            <p:spPr>
              <a:xfrm>
                <a:off x="8269795" y="2725727"/>
                <a:ext cx="57212" cy="65735"/>
              </a:xfrm>
              <a:custGeom>
                <a:avLst/>
                <a:gdLst/>
                <a:ahLst/>
                <a:cxnLst/>
                <a:rect l="l" t="t" r="r" b="b"/>
                <a:pathLst>
                  <a:path w="1846" h="2121" extrusionOk="0">
                    <a:moveTo>
                      <a:pt x="262" y="1"/>
                    </a:moveTo>
                    <a:lnTo>
                      <a:pt x="0" y="275"/>
                    </a:lnTo>
                    <a:cubicBezTo>
                      <a:pt x="24" y="299"/>
                      <a:pt x="1262" y="1406"/>
                      <a:pt x="1489" y="2120"/>
                    </a:cubicBezTo>
                    <a:lnTo>
                      <a:pt x="1846" y="2001"/>
                    </a:lnTo>
                    <a:cubicBezTo>
                      <a:pt x="1584" y="1192"/>
                      <a:pt x="322" y="37"/>
                      <a:pt x="262" y="1"/>
                    </a:cubicBezTo>
                    <a:close/>
                  </a:path>
                </a:pathLst>
              </a:custGeom>
              <a:solidFill>
                <a:srgbClr val="261E3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52" name="Google Shape;452;p1"/>
              <p:cNvSpPr/>
              <p:nvPr/>
            </p:nvSpPr>
            <p:spPr>
              <a:xfrm>
                <a:off x="8341014" y="2800015"/>
                <a:ext cx="69764" cy="15434"/>
              </a:xfrm>
              <a:custGeom>
                <a:avLst/>
                <a:gdLst/>
                <a:ahLst/>
                <a:cxnLst/>
                <a:rect l="l" t="t" r="r" b="b"/>
                <a:pathLst>
                  <a:path w="2251" h="498" extrusionOk="0">
                    <a:moveTo>
                      <a:pt x="1407" y="0"/>
                    </a:moveTo>
                    <a:cubicBezTo>
                      <a:pt x="1083" y="0"/>
                      <a:pt x="632" y="32"/>
                      <a:pt x="0" y="116"/>
                    </a:cubicBezTo>
                    <a:lnTo>
                      <a:pt x="48" y="497"/>
                    </a:lnTo>
                    <a:cubicBezTo>
                      <a:pt x="688" y="416"/>
                      <a:pt x="1116" y="390"/>
                      <a:pt x="1401" y="390"/>
                    </a:cubicBezTo>
                    <a:cubicBezTo>
                      <a:pt x="1825" y="390"/>
                      <a:pt x="1932" y="447"/>
                      <a:pt x="1953" y="461"/>
                    </a:cubicBezTo>
                    <a:cubicBezTo>
                      <a:pt x="1953" y="461"/>
                      <a:pt x="1917" y="438"/>
                      <a:pt x="1905" y="402"/>
                    </a:cubicBezTo>
                    <a:lnTo>
                      <a:pt x="2251" y="223"/>
                    </a:lnTo>
                    <a:cubicBezTo>
                      <a:pt x="2218" y="157"/>
                      <a:pt x="2133" y="0"/>
                      <a:pt x="1407" y="0"/>
                    </a:cubicBezTo>
                    <a:close/>
                  </a:path>
                </a:pathLst>
              </a:custGeom>
              <a:solidFill>
                <a:srgbClr val="261E3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53" name="Google Shape;453;p1"/>
              <p:cNvSpPr/>
              <p:nvPr/>
            </p:nvSpPr>
            <p:spPr>
              <a:xfrm>
                <a:off x="7762053" y="3131257"/>
                <a:ext cx="196709" cy="196368"/>
              </a:xfrm>
              <a:custGeom>
                <a:avLst/>
                <a:gdLst/>
                <a:ahLst/>
                <a:cxnLst/>
                <a:rect l="l" t="t" r="r" b="b"/>
                <a:pathLst>
                  <a:path w="6347" h="6336" extrusionOk="0">
                    <a:moveTo>
                      <a:pt x="3167" y="370"/>
                    </a:moveTo>
                    <a:cubicBezTo>
                      <a:pt x="4715" y="370"/>
                      <a:pt x="5965" y="1620"/>
                      <a:pt x="5965" y="3168"/>
                    </a:cubicBezTo>
                    <a:cubicBezTo>
                      <a:pt x="5965" y="4716"/>
                      <a:pt x="4703" y="5966"/>
                      <a:pt x="3167" y="5966"/>
                    </a:cubicBezTo>
                    <a:cubicBezTo>
                      <a:pt x="1620" y="5966"/>
                      <a:pt x="369" y="4716"/>
                      <a:pt x="369" y="3168"/>
                    </a:cubicBezTo>
                    <a:cubicBezTo>
                      <a:pt x="369" y="1620"/>
                      <a:pt x="1643" y="370"/>
                      <a:pt x="3167" y="370"/>
                    </a:cubicBezTo>
                    <a:close/>
                    <a:moveTo>
                      <a:pt x="3167" y="1"/>
                    </a:moveTo>
                    <a:cubicBezTo>
                      <a:pt x="1429" y="1"/>
                      <a:pt x="0" y="1430"/>
                      <a:pt x="0" y="3168"/>
                    </a:cubicBezTo>
                    <a:cubicBezTo>
                      <a:pt x="0" y="4906"/>
                      <a:pt x="1417" y="6335"/>
                      <a:pt x="3167" y="6335"/>
                    </a:cubicBezTo>
                    <a:cubicBezTo>
                      <a:pt x="4930" y="6335"/>
                      <a:pt x="6346" y="4906"/>
                      <a:pt x="6346" y="3168"/>
                    </a:cubicBezTo>
                    <a:cubicBezTo>
                      <a:pt x="6346" y="1430"/>
                      <a:pt x="4918" y="1"/>
                      <a:pt x="316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54" name="Google Shape;454;p1"/>
              <p:cNvSpPr/>
              <p:nvPr/>
            </p:nvSpPr>
            <p:spPr>
              <a:xfrm>
                <a:off x="7991921" y="3074820"/>
                <a:ext cx="196368" cy="196337"/>
              </a:xfrm>
              <a:custGeom>
                <a:avLst/>
                <a:gdLst/>
                <a:ahLst/>
                <a:cxnLst/>
                <a:rect l="l" t="t" r="r" b="b"/>
                <a:pathLst>
                  <a:path w="6336" h="6335" extrusionOk="0">
                    <a:moveTo>
                      <a:pt x="3168" y="357"/>
                    </a:moveTo>
                    <a:cubicBezTo>
                      <a:pt x="4716" y="357"/>
                      <a:pt x="5966" y="1620"/>
                      <a:pt x="5966" y="3155"/>
                    </a:cubicBezTo>
                    <a:cubicBezTo>
                      <a:pt x="5966" y="4703"/>
                      <a:pt x="4716" y="5953"/>
                      <a:pt x="3168" y="5953"/>
                    </a:cubicBezTo>
                    <a:cubicBezTo>
                      <a:pt x="1620" y="5953"/>
                      <a:pt x="370" y="4691"/>
                      <a:pt x="370" y="3155"/>
                    </a:cubicBezTo>
                    <a:cubicBezTo>
                      <a:pt x="370" y="1608"/>
                      <a:pt x="1632" y="357"/>
                      <a:pt x="3168" y="357"/>
                    </a:cubicBezTo>
                    <a:close/>
                    <a:moveTo>
                      <a:pt x="3168" y="0"/>
                    </a:moveTo>
                    <a:cubicBezTo>
                      <a:pt x="1430" y="0"/>
                      <a:pt x="1" y="1429"/>
                      <a:pt x="1" y="3167"/>
                    </a:cubicBezTo>
                    <a:cubicBezTo>
                      <a:pt x="1" y="4906"/>
                      <a:pt x="1406" y="6334"/>
                      <a:pt x="3168" y="6334"/>
                    </a:cubicBezTo>
                    <a:cubicBezTo>
                      <a:pt x="4918" y="6334"/>
                      <a:pt x="6335" y="4906"/>
                      <a:pt x="6335" y="3167"/>
                    </a:cubicBezTo>
                    <a:cubicBezTo>
                      <a:pt x="6335" y="1429"/>
                      <a:pt x="4906" y="0"/>
                      <a:pt x="316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55" name="Google Shape;455;p1"/>
              <p:cNvSpPr/>
              <p:nvPr/>
            </p:nvSpPr>
            <p:spPr>
              <a:xfrm>
                <a:off x="7950608" y="3185896"/>
                <a:ext cx="56127" cy="23647"/>
              </a:xfrm>
              <a:custGeom>
                <a:avLst/>
                <a:gdLst/>
                <a:ahLst/>
                <a:cxnLst/>
                <a:rect l="l" t="t" r="r" b="b"/>
                <a:pathLst>
                  <a:path w="1811" h="763" extrusionOk="0">
                    <a:moveTo>
                      <a:pt x="1727" y="0"/>
                    </a:moveTo>
                    <a:lnTo>
                      <a:pt x="0" y="393"/>
                    </a:lnTo>
                    <a:lnTo>
                      <a:pt x="84" y="762"/>
                    </a:lnTo>
                    <a:lnTo>
                      <a:pt x="1810" y="381"/>
                    </a:lnTo>
                    <a:lnTo>
                      <a:pt x="1727"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456" name="Google Shape;456;p1"/>
              <p:cNvSpPr/>
              <p:nvPr/>
            </p:nvSpPr>
            <p:spPr>
              <a:xfrm>
                <a:off x="8180135" y="3067072"/>
                <a:ext cx="161657" cy="82688"/>
              </a:xfrm>
              <a:custGeom>
                <a:avLst/>
                <a:gdLst/>
                <a:ahLst/>
                <a:cxnLst/>
                <a:rect l="l" t="t" r="r" b="b"/>
                <a:pathLst>
                  <a:path w="5216" h="2668" extrusionOk="0">
                    <a:moveTo>
                      <a:pt x="5048" y="0"/>
                    </a:moveTo>
                    <a:lnTo>
                      <a:pt x="0" y="2310"/>
                    </a:lnTo>
                    <a:lnTo>
                      <a:pt x="167" y="2667"/>
                    </a:lnTo>
                    <a:lnTo>
                      <a:pt x="5215" y="357"/>
                    </a:lnTo>
                    <a:lnTo>
                      <a:pt x="5048"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grpSp>
        <p:sp>
          <p:nvSpPr>
            <p:cNvPr id="457" name="Google Shape;457;p1"/>
            <p:cNvSpPr/>
            <p:nvPr/>
          </p:nvSpPr>
          <p:spPr>
            <a:xfrm rot="85591" flipH="1">
              <a:off x="7169780" y="2027169"/>
              <a:ext cx="31301" cy="26261"/>
            </a:xfrm>
            <a:custGeom>
              <a:avLst/>
              <a:gdLst/>
              <a:ahLst/>
              <a:cxnLst/>
              <a:rect l="l" t="t" r="r" b="b"/>
              <a:pathLst>
                <a:path w="739" h="620" extrusionOk="0">
                  <a:moveTo>
                    <a:pt x="679" y="0"/>
                  </a:moveTo>
                  <a:cubicBezTo>
                    <a:pt x="465" y="24"/>
                    <a:pt x="227" y="48"/>
                    <a:pt x="1" y="60"/>
                  </a:cubicBezTo>
                  <a:lnTo>
                    <a:pt x="24" y="619"/>
                  </a:lnTo>
                  <a:cubicBezTo>
                    <a:pt x="263" y="607"/>
                    <a:pt x="501" y="595"/>
                    <a:pt x="739" y="560"/>
                  </a:cubicBezTo>
                  <a:lnTo>
                    <a:pt x="679"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grpSp>
      <p:sp>
        <p:nvSpPr>
          <p:cNvPr id="2" name="AutoShape 2" descr="Trường THPT Lý Tự Trọng, Bình Đị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92649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 mô phỏng - Ảnh hưởng của nhiệt độ tới tốc độ phản ứng_cut.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720649"/>
      </p:ext>
    </p:extLst>
  </p:cSld>
  <p:clrMapOvr>
    <a:masterClrMapping/>
  </p:clrMapOvr>
  <p:transition spd="slow">
    <p:random/>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2mate.com - 3 Effect of pressure on reaction rate_360p.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875550"/>
      </p:ext>
    </p:extLst>
  </p:cSld>
  <p:clrMapOvr>
    <a:masterClrMapping/>
  </p:clrMapOvr>
  <p:transition spd="slow">
    <p:random/>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04813"/>
            <a:ext cx="8351837"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558339"/>
      </p:ext>
    </p:extLst>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0638" y="1096963"/>
          <a:ext cx="8928101" cy="5803900"/>
        </p:xfrm>
        <a:graphic>
          <a:graphicData uri="http://schemas.openxmlformats.org/drawingml/2006/table">
            <a:tbl>
              <a:tblPr firstRow="1" firstCol="1" bandRow="1">
                <a:tableStyleId>{8A107856-5554-42FB-B03E-39F5DBC370BA}</a:tableStyleId>
              </a:tblPr>
              <a:tblGrid>
                <a:gridCol w="504006"/>
                <a:gridCol w="1474880"/>
                <a:gridCol w="4486562"/>
                <a:gridCol w="1224136"/>
                <a:gridCol w="1238517"/>
              </a:tblGrid>
              <a:tr h="1536326">
                <a:tc>
                  <a:txBody>
                    <a:bodyPr/>
                    <a:lstStyle/>
                    <a:p>
                      <a:pPr algn="l">
                        <a:lnSpc>
                          <a:spcPct val="120000"/>
                        </a:lnSpc>
                        <a:spcAft>
                          <a:spcPts val="0"/>
                        </a:spcAft>
                        <a:tabLst>
                          <a:tab pos="180340" algn="l"/>
                        </a:tabLst>
                      </a:pPr>
                      <a:r>
                        <a:rPr lang="en-US" sz="2800" dirty="0">
                          <a:solidFill>
                            <a:schemeClr val="tx1">
                              <a:lumMod val="85000"/>
                              <a:lumOff val="15000"/>
                            </a:schemeClr>
                          </a:solidFill>
                          <a:effectLst/>
                        </a:rPr>
                        <a:t>STT</a:t>
                      </a:r>
                      <a:endParaRPr lang="en-US" sz="2800" dirty="0">
                        <a:solidFill>
                          <a:schemeClr val="tx1">
                            <a:lumMod val="85000"/>
                            <a:lumOff val="15000"/>
                          </a:schemeClr>
                        </a:solidFill>
                        <a:effectLst/>
                        <a:latin typeface="Times New Roman" panose="02020603050405020304" pitchFamily="18" charset="0"/>
                        <a:ea typeface="Calibri"/>
                        <a:cs typeface="Times New Roman" panose="02020603050405020304" pitchFamily="18" charset="0"/>
                      </a:endParaRPr>
                    </a:p>
                  </a:txBody>
                  <a:tcPr marL="68573" marR="68573" marT="0" marB="0"/>
                </a:tc>
                <a:tc>
                  <a:txBody>
                    <a:bodyPr/>
                    <a:lstStyle/>
                    <a:p>
                      <a:pPr algn="ctr">
                        <a:lnSpc>
                          <a:spcPct val="120000"/>
                        </a:lnSpc>
                        <a:spcAft>
                          <a:spcPts val="0"/>
                        </a:spcAft>
                        <a:tabLst>
                          <a:tab pos="180340" algn="l"/>
                        </a:tabLst>
                      </a:pPr>
                      <a:r>
                        <a:rPr lang="en-US" sz="2800" dirty="0" err="1">
                          <a:solidFill>
                            <a:schemeClr val="tx1">
                              <a:lumMod val="85000"/>
                              <a:lumOff val="15000"/>
                            </a:schemeClr>
                          </a:solidFill>
                          <a:effectLst/>
                        </a:rPr>
                        <a:t>Thí</a:t>
                      </a:r>
                      <a:r>
                        <a:rPr lang="en-US" sz="2800" dirty="0">
                          <a:solidFill>
                            <a:schemeClr val="tx1">
                              <a:lumMod val="85000"/>
                              <a:lumOff val="15000"/>
                            </a:schemeClr>
                          </a:solidFill>
                          <a:effectLst/>
                        </a:rPr>
                        <a:t> </a:t>
                      </a:r>
                      <a:r>
                        <a:rPr lang="en-US" sz="2800" dirty="0" err="1">
                          <a:solidFill>
                            <a:schemeClr val="tx1">
                              <a:lumMod val="85000"/>
                              <a:lumOff val="15000"/>
                            </a:schemeClr>
                          </a:solidFill>
                          <a:effectLst/>
                        </a:rPr>
                        <a:t>nghiệm</a:t>
                      </a:r>
                      <a:endParaRPr lang="en-US" sz="2800" dirty="0">
                        <a:solidFill>
                          <a:schemeClr val="tx1">
                            <a:lumMod val="85000"/>
                            <a:lumOff val="15000"/>
                          </a:schemeClr>
                        </a:solidFill>
                        <a:effectLst/>
                        <a:latin typeface="Times New Roman" panose="02020603050405020304" pitchFamily="18" charset="0"/>
                        <a:ea typeface="Calibri"/>
                        <a:cs typeface="Times New Roman" panose="02020603050405020304" pitchFamily="18" charset="0"/>
                      </a:endParaRPr>
                    </a:p>
                  </a:txBody>
                  <a:tcPr marL="68573" marR="68573" marT="0" marB="0"/>
                </a:tc>
                <a:tc>
                  <a:txBody>
                    <a:bodyPr/>
                    <a:lstStyle/>
                    <a:p>
                      <a:pPr algn="ctr">
                        <a:lnSpc>
                          <a:spcPct val="120000"/>
                        </a:lnSpc>
                        <a:spcAft>
                          <a:spcPts val="0"/>
                        </a:spcAft>
                        <a:tabLst>
                          <a:tab pos="180340" algn="l"/>
                        </a:tabLst>
                      </a:pPr>
                      <a:r>
                        <a:rPr lang="en-US" sz="2800" dirty="0" err="1">
                          <a:solidFill>
                            <a:schemeClr val="tx1">
                              <a:lumMod val="85000"/>
                              <a:lumOff val="15000"/>
                            </a:schemeClr>
                          </a:solidFill>
                          <a:effectLst/>
                        </a:rPr>
                        <a:t>Cách</a:t>
                      </a:r>
                      <a:r>
                        <a:rPr lang="en-US" sz="2800" dirty="0">
                          <a:solidFill>
                            <a:schemeClr val="tx1">
                              <a:lumMod val="85000"/>
                              <a:lumOff val="15000"/>
                            </a:schemeClr>
                          </a:solidFill>
                          <a:effectLst/>
                        </a:rPr>
                        <a:t> </a:t>
                      </a:r>
                      <a:r>
                        <a:rPr lang="en-US" sz="2800" dirty="0" err="1">
                          <a:solidFill>
                            <a:schemeClr val="tx1">
                              <a:lumMod val="85000"/>
                              <a:lumOff val="15000"/>
                            </a:schemeClr>
                          </a:solidFill>
                          <a:effectLst/>
                        </a:rPr>
                        <a:t>tiến</a:t>
                      </a:r>
                      <a:r>
                        <a:rPr lang="en-US" sz="2800" dirty="0">
                          <a:solidFill>
                            <a:schemeClr val="tx1">
                              <a:lumMod val="85000"/>
                              <a:lumOff val="15000"/>
                            </a:schemeClr>
                          </a:solidFill>
                          <a:effectLst/>
                        </a:rPr>
                        <a:t> </a:t>
                      </a:r>
                      <a:r>
                        <a:rPr lang="en-US" sz="2800" dirty="0" err="1">
                          <a:solidFill>
                            <a:schemeClr val="tx1">
                              <a:lumMod val="85000"/>
                              <a:lumOff val="15000"/>
                            </a:schemeClr>
                          </a:solidFill>
                          <a:effectLst/>
                        </a:rPr>
                        <a:t>hành</a:t>
                      </a:r>
                      <a:endParaRPr lang="en-US" sz="2800" dirty="0">
                        <a:solidFill>
                          <a:schemeClr val="tx1">
                            <a:lumMod val="85000"/>
                            <a:lumOff val="15000"/>
                          </a:schemeClr>
                        </a:solidFill>
                        <a:effectLst/>
                        <a:latin typeface="Times New Roman" panose="02020603050405020304" pitchFamily="18" charset="0"/>
                        <a:ea typeface="Calibri"/>
                        <a:cs typeface="Times New Roman" panose="02020603050405020304" pitchFamily="18" charset="0"/>
                      </a:endParaRPr>
                    </a:p>
                  </a:txBody>
                  <a:tcPr marL="68573" marR="68573" marT="0" marB="0"/>
                </a:tc>
                <a:tc>
                  <a:txBody>
                    <a:bodyPr/>
                    <a:lstStyle/>
                    <a:p>
                      <a:pPr algn="ctr">
                        <a:lnSpc>
                          <a:spcPct val="120000"/>
                        </a:lnSpc>
                        <a:spcAft>
                          <a:spcPts val="0"/>
                        </a:spcAft>
                        <a:tabLst>
                          <a:tab pos="180340" algn="l"/>
                        </a:tabLst>
                      </a:pPr>
                      <a:r>
                        <a:rPr lang="en-US" sz="2800" dirty="0" err="1">
                          <a:solidFill>
                            <a:schemeClr val="tx1">
                              <a:lumMod val="85000"/>
                              <a:lumOff val="15000"/>
                            </a:schemeClr>
                          </a:solidFill>
                          <a:effectLst/>
                        </a:rPr>
                        <a:t>Hiện</a:t>
                      </a:r>
                      <a:r>
                        <a:rPr lang="en-US" sz="2800" dirty="0">
                          <a:solidFill>
                            <a:schemeClr val="tx1">
                              <a:lumMod val="85000"/>
                              <a:lumOff val="15000"/>
                            </a:schemeClr>
                          </a:solidFill>
                          <a:effectLst/>
                        </a:rPr>
                        <a:t> </a:t>
                      </a:r>
                      <a:r>
                        <a:rPr lang="en-US" sz="2800" dirty="0" err="1">
                          <a:solidFill>
                            <a:schemeClr val="tx1">
                              <a:lumMod val="85000"/>
                              <a:lumOff val="15000"/>
                            </a:schemeClr>
                          </a:solidFill>
                          <a:effectLst/>
                        </a:rPr>
                        <a:t>tượng</a:t>
                      </a:r>
                      <a:r>
                        <a:rPr lang="en-US" sz="2800" dirty="0">
                          <a:solidFill>
                            <a:schemeClr val="tx1">
                              <a:lumMod val="85000"/>
                              <a:lumOff val="15000"/>
                            </a:schemeClr>
                          </a:solidFill>
                          <a:effectLst/>
                        </a:rPr>
                        <a:t> </a:t>
                      </a:r>
                      <a:endParaRPr lang="en-US" sz="2800" dirty="0">
                        <a:solidFill>
                          <a:schemeClr val="tx1">
                            <a:lumMod val="85000"/>
                            <a:lumOff val="15000"/>
                          </a:schemeClr>
                        </a:solidFill>
                        <a:effectLst/>
                        <a:latin typeface="Times New Roman" panose="02020603050405020304" pitchFamily="18" charset="0"/>
                        <a:ea typeface="Calibri"/>
                        <a:cs typeface="Times New Roman" panose="02020603050405020304" pitchFamily="18" charset="0"/>
                      </a:endParaRPr>
                    </a:p>
                  </a:txBody>
                  <a:tcPr marL="68573" marR="68573" marT="0" marB="0"/>
                </a:tc>
                <a:tc>
                  <a:txBody>
                    <a:bodyPr/>
                    <a:lstStyle/>
                    <a:p>
                      <a:pPr algn="ctr">
                        <a:lnSpc>
                          <a:spcPct val="120000"/>
                        </a:lnSpc>
                        <a:spcAft>
                          <a:spcPts val="0"/>
                        </a:spcAft>
                        <a:tabLst>
                          <a:tab pos="180340" algn="l"/>
                        </a:tabLst>
                      </a:pPr>
                      <a:r>
                        <a:rPr lang="en-US" sz="2800" dirty="0" err="1">
                          <a:solidFill>
                            <a:schemeClr val="tx1">
                              <a:lumMod val="85000"/>
                              <a:lumOff val="15000"/>
                            </a:schemeClr>
                          </a:solidFill>
                          <a:effectLst/>
                        </a:rPr>
                        <a:t>Giải</a:t>
                      </a:r>
                      <a:r>
                        <a:rPr lang="en-US" sz="2800" dirty="0">
                          <a:solidFill>
                            <a:schemeClr val="tx1">
                              <a:lumMod val="85000"/>
                              <a:lumOff val="15000"/>
                            </a:schemeClr>
                          </a:solidFill>
                          <a:effectLst/>
                        </a:rPr>
                        <a:t> </a:t>
                      </a:r>
                      <a:r>
                        <a:rPr lang="en-US" sz="2800" dirty="0" err="1">
                          <a:solidFill>
                            <a:schemeClr val="tx1">
                              <a:lumMod val="85000"/>
                              <a:lumOff val="15000"/>
                            </a:schemeClr>
                          </a:solidFill>
                          <a:effectLst/>
                        </a:rPr>
                        <a:t>thích</a:t>
                      </a:r>
                      <a:r>
                        <a:rPr lang="en-US" sz="2800" dirty="0">
                          <a:solidFill>
                            <a:schemeClr val="tx1">
                              <a:lumMod val="85000"/>
                              <a:lumOff val="15000"/>
                            </a:schemeClr>
                          </a:solidFill>
                          <a:effectLst/>
                        </a:rPr>
                        <a:t> </a:t>
                      </a:r>
                      <a:endParaRPr lang="en-US" sz="2800" dirty="0">
                        <a:solidFill>
                          <a:schemeClr val="tx1">
                            <a:lumMod val="85000"/>
                            <a:lumOff val="15000"/>
                          </a:schemeClr>
                        </a:solidFill>
                        <a:effectLst/>
                        <a:latin typeface="Times New Roman" panose="02020603050405020304" pitchFamily="18" charset="0"/>
                        <a:ea typeface="Calibri"/>
                        <a:cs typeface="Times New Roman" panose="02020603050405020304" pitchFamily="18" charset="0"/>
                      </a:endParaRPr>
                    </a:p>
                  </a:txBody>
                  <a:tcPr marL="68573" marR="68573" marT="0" marB="0"/>
                </a:tc>
              </a:tr>
              <a:tr h="4267574">
                <a:tc>
                  <a:txBody>
                    <a:bodyPr/>
                    <a:lstStyle/>
                    <a:p>
                      <a:pPr algn="l">
                        <a:lnSpc>
                          <a:spcPct val="120000"/>
                        </a:lnSpc>
                        <a:spcAft>
                          <a:spcPts val="0"/>
                        </a:spcAft>
                        <a:tabLst>
                          <a:tab pos="180340" algn="l"/>
                        </a:tabLst>
                      </a:pPr>
                      <a:r>
                        <a:rPr lang="en-US" sz="2800">
                          <a:effectLst/>
                        </a:rPr>
                        <a:t>1</a:t>
                      </a:r>
                      <a:endParaRPr lang="en-US" sz="2800">
                        <a:effectLst/>
                        <a:latin typeface="Times New Roman" panose="02020603050405020304" pitchFamily="18" charset="0"/>
                        <a:ea typeface="Calibri"/>
                        <a:cs typeface="Times New Roman" panose="02020603050405020304" pitchFamily="18" charset="0"/>
                      </a:endParaRPr>
                    </a:p>
                  </a:txBody>
                  <a:tcPr marL="68573" marR="68573" marT="0" marB="0"/>
                </a:tc>
                <a:tc>
                  <a:txBody>
                    <a:bodyPr/>
                    <a:lstStyle/>
                    <a:p>
                      <a:pPr indent="254000" algn="just">
                        <a:lnSpc>
                          <a:spcPct val="125000"/>
                        </a:lnSpc>
                        <a:spcAft>
                          <a:spcPts val="300"/>
                        </a:spcAft>
                      </a:pPr>
                      <a:r>
                        <a:rPr lang="en-US" sz="2800" dirty="0" err="1">
                          <a:effectLst/>
                        </a:rPr>
                        <a:t>Ảnh</a:t>
                      </a:r>
                      <a:r>
                        <a:rPr lang="en-US" sz="2800" dirty="0">
                          <a:effectLst/>
                        </a:rPr>
                        <a:t> </a:t>
                      </a:r>
                      <a:r>
                        <a:rPr lang="en-US" sz="2800" dirty="0" err="1">
                          <a:effectLst/>
                        </a:rPr>
                        <a:t>hưởng</a:t>
                      </a:r>
                      <a:r>
                        <a:rPr lang="en-US" sz="2800" dirty="0">
                          <a:effectLst/>
                        </a:rPr>
                        <a:t> </a:t>
                      </a:r>
                      <a:r>
                        <a:rPr lang="en-US" sz="2800" dirty="0" err="1">
                          <a:effectLst/>
                        </a:rPr>
                        <a:t>của</a:t>
                      </a:r>
                      <a:r>
                        <a:rPr lang="en-US" sz="2800" dirty="0">
                          <a:effectLst/>
                        </a:rPr>
                        <a:t> </a:t>
                      </a:r>
                      <a:r>
                        <a:rPr lang="en-US" sz="2800" dirty="0" err="1">
                          <a:effectLst/>
                        </a:rPr>
                        <a:t>bề</a:t>
                      </a:r>
                      <a:r>
                        <a:rPr lang="en-US" sz="2800" dirty="0">
                          <a:effectLst/>
                        </a:rPr>
                        <a:t> </a:t>
                      </a:r>
                      <a:r>
                        <a:rPr lang="en-US" sz="2800" dirty="0" err="1">
                          <a:effectLst/>
                        </a:rPr>
                        <a:t>mặt</a:t>
                      </a:r>
                      <a:r>
                        <a:rPr lang="en-US" sz="2800" dirty="0">
                          <a:effectLst/>
                        </a:rPr>
                        <a:t> </a:t>
                      </a:r>
                      <a:r>
                        <a:rPr lang="en-US" sz="2800" dirty="0" err="1">
                          <a:effectLst/>
                        </a:rPr>
                        <a:t>tiếp</a:t>
                      </a:r>
                      <a:r>
                        <a:rPr lang="en-US" sz="2800" dirty="0">
                          <a:effectLst/>
                        </a:rPr>
                        <a:t> </a:t>
                      </a:r>
                      <a:r>
                        <a:rPr lang="en-US" sz="2800" dirty="0" err="1">
                          <a:effectLst/>
                        </a:rPr>
                        <a:t>xúc</a:t>
                      </a:r>
                      <a:r>
                        <a:rPr lang="en-US" sz="2800" dirty="0">
                          <a:effectLst/>
                        </a:rPr>
                        <a:t> </a:t>
                      </a:r>
                      <a:r>
                        <a:rPr lang="en-US" sz="2800" dirty="0" err="1">
                          <a:effectLst/>
                        </a:rPr>
                        <a:t>đến</a:t>
                      </a:r>
                      <a:r>
                        <a:rPr lang="en-US" sz="2800" dirty="0">
                          <a:effectLst/>
                        </a:rPr>
                        <a:t> </a:t>
                      </a:r>
                      <a:r>
                        <a:rPr lang="en-US" sz="2800" dirty="0" err="1">
                          <a:effectLst/>
                        </a:rPr>
                        <a:t>tốc</a:t>
                      </a:r>
                      <a:r>
                        <a:rPr lang="en-US" sz="2800" dirty="0">
                          <a:effectLst/>
                        </a:rPr>
                        <a:t> </a:t>
                      </a:r>
                      <a:r>
                        <a:rPr lang="en-US" sz="2800" dirty="0" err="1">
                          <a:effectLst/>
                        </a:rPr>
                        <a:t>độ</a:t>
                      </a:r>
                      <a:r>
                        <a:rPr lang="en-US" sz="2800" dirty="0">
                          <a:effectLst/>
                        </a:rPr>
                        <a:t> </a:t>
                      </a:r>
                      <a:r>
                        <a:rPr lang="en-US" sz="2800" dirty="0" err="1">
                          <a:effectLst/>
                        </a:rPr>
                        <a:t>phản</a:t>
                      </a:r>
                      <a:r>
                        <a:rPr lang="en-US" sz="2800" dirty="0">
                          <a:effectLst/>
                        </a:rPr>
                        <a:t> </a:t>
                      </a:r>
                      <a:r>
                        <a:rPr lang="en-US" sz="2800" dirty="0" err="1">
                          <a:effectLst/>
                        </a:rPr>
                        <a:t>ứng</a:t>
                      </a:r>
                      <a:endParaRPr lang="en-US" sz="2800" dirty="0">
                        <a:effectLst/>
                        <a:latin typeface="Times New Roman" panose="02020603050405020304" pitchFamily="18" charset="0"/>
                        <a:ea typeface="Calibri"/>
                        <a:cs typeface="Times New Roman" panose="02020603050405020304" pitchFamily="18" charset="0"/>
                      </a:endParaRPr>
                    </a:p>
                  </a:txBody>
                  <a:tcPr marL="68573" marR="68573" marT="0" marB="0"/>
                </a:tc>
                <a:tc>
                  <a:txBody>
                    <a:bodyPr/>
                    <a:lstStyle/>
                    <a:p>
                      <a:pPr indent="254000" algn="just">
                        <a:lnSpc>
                          <a:spcPct val="129000"/>
                        </a:lnSpc>
                        <a:spcAft>
                          <a:spcPts val="500"/>
                        </a:spcAft>
                      </a:pPr>
                      <a:r>
                        <a:rPr lang="en-US" sz="2800" dirty="0" err="1">
                          <a:solidFill>
                            <a:srgbClr val="FF0000"/>
                          </a:solidFill>
                          <a:effectLst/>
                        </a:rPr>
                        <a:t>Bước</a:t>
                      </a:r>
                      <a:r>
                        <a:rPr lang="en-US" sz="2800" dirty="0">
                          <a:solidFill>
                            <a:srgbClr val="FF0000"/>
                          </a:solidFill>
                          <a:effectLst/>
                        </a:rPr>
                        <a:t> 1: </a:t>
                      </a:r>
                      <a:r>
                        <a:rPr lang="en-US" sz="2800" dirty="0" err="1">
                          <a:solidFill>
                            <a:srgbClr val="FF0000"/>
                          </a:solidFill>
                          <a:effectLst/>
                        </a:rPr>
                        <a:t>Cân</a:t>
                      </a:r>
                      <a:r>
                        <a:rPr lang="en-US" sz="2800" dirty="0">
                          <a:solidFill>
                            <a:srgbClr val="FF0000"/>
                          </a:solidFill>
                          <a:effectLst/>
                        </a:rPr>
                        <a:t> </a:t>
                      </a:r>
                      <a:r>
                        <a:rPr lang="en-US" sz="2800" dirty="0" err="1">
                          <a:solidFill>
                            <a:srgbClr val="FF0000"/>
                          </a:solidFill>
                          <a:effectLst/>
                        </a:rPr>
                        <a:t>khoảng</a:t>
                      </a:r>
                      <a:r>
                        <a:rPr lang="en-US" sz="2800" dirty="0">
                          <a:solidFill>
                            <a:srgbClr val="FF0000"/>
                          </a:solidFill>
                          <a:effectLst/>
                        </a:rPr>
                        <a:t> 2g CaCO</a:t>
                      </a:r>
                      <a:r>
                        <a:rPr lang="en-US" sz="2800" baseline="-25000" dirty="0">
                          <a:solidFill>
                            <a:srgbClr val="FF0000"/>
                          </a:solidFill>
                          <a:effectLst/>
                        </a:rPr>
                        <a:t>3</a:t>
                      </a:r>
                      <a:r>
                        <a:rPr lang="en-US" sz="2800" dirty="0">
                          <a:solidFill>
                            <a:srgbClr val="FF0000"/>
                          </a:solidFill>
                          <a:effectLst/>
                        </a:rPr>
                        <a:t> </a:t>
                      </a:r>
                      <a:r>
                        <a:rPr lang="en-US" sz="2800" dirty="0" err="1">
                          <a:solidFill>
                            <a:srgbClr val="FF0000"/>
                          </a:solidFill>
                          <a:effectLst/>
                        </a:rPr>
                        <a:t>mỗi</a:t>
                      </a:r>
                      <a:r>
                        <a:rPr lang="en-US" sz="2800" dirty="0">
                          <a:solidFill>
                            <a:srgbClr val="FF0000"/>
                          </a:solidFill>
                          <a:effectLst/>
                        </a:rPr>
                        <a:t> </a:t>
                      </a:r>
                      <a:r>
                        <a:rPr lang="en-US" sz="2800" dirty="0" err="1">
                          <a:solidFill>
                            <a:srgbClr val="FF0000"/>
                          </a:solidFill>
                          <a:effectLst/>
                        </a:rPr>
                        <a:t>loại</a:t>
                      </a:r>
                      <a:r>
                        <a:rPr lang="en-US" sz="2800" dirty="0">
                          <a:solidFill>
                            <a:srgbClr val="FF0000"/>
                          </a:solidFill>
                          <a:effectLst/>
                        </a:rPr>
                        <a:t>, </a:t>
                      </a:r>
                      <a:r>
                        <a:rPr lang="en-US" sz="2800" dirty="0" err="1">
                          <a:solidFill>
                            <a:srgbClr val="FF0000"/>
                          </a:solidFill>
                          <a:effectLst/>
                        </a:rPr>
                        <a:t>cho</a:t>
                      </a:r>
                      <a:r>
                        <a:rPr lang="en-US" sz="2800" dirty="0">
                          <a:solidFill>
                            <a:srgbClr val="FF0000"/>
                          </a:solidFill>
                          <a:effectLst/>
                        </a:rPr>
                        <a:t> </a:t>
                      </a:r>
                      <a:r>
                        <a:rPr lang="en-US" sz="2800" dirty="0" err="1">
                          <a:solidFill>
                            <a:srgbClr val="FF0000"/>
                          </a:solidFill>
                          <a:effectLst/>
                        </a:rPr>
                        <a:t>vào</a:t>
                      </a:r>
                      <a:r>
                        <a:rPr lang="en-US" sz="2800" dirty="0">
                          <a:solidFill>
                            <a:srgbClr val="FF0000"/>
                          </a:solidFill>
                          <a:effectLst/>
                        </a:rPr>
                        <a:t> 2 </a:t>
                      </a:r>
                      <a:r>
                        <a:rPr lang="en-US" sz="2800" dirty="0" err="1">
                          <a:solidFill>
                            <a:srgbClr val="FF0000"/>
                          </a:solidFill>
                          <a:effectLst/>
                        </a:rPr>
                        <a:t>bình</a:t>
                      </a:r>
                      <a:r>
                        <a:rPr lang="en-US" sz="2800" dirty="0">
                          <a:solidFill>
                            <a:srgbClr val="FF0000"/>
                          </a:solidFill>
                          <a:effectLst/>
                        </a:rPr>
                        <a:t> tam </a:t>
                      </a:r>
                      <a:r>
                        <a:rPr lang="en-US" sz="2800" dirty="0" err="1">
                          <a:solidFill>
                            <a:srgbClr val="FF0000"/>
                          </a:solidFill>
                          <a:effectLst/>
                        </a:rPr>
                        <a:t>giác</a:t>
                      </a:r>
                      <a:r>
                        <a:rPr lang="en-US" sz="2800" dirty="0">
                          <a:solidFill>
                            <a:srgbClr val="FF0000"/>
                          </a:solidFill>
                          <a:effectLst/>
                        </a:rPr>
                        <a:t> (1), (2).</a:t>
                      </a:r>
                    </a:p>
                    <a:p>
                      <a:pPr indent="254000">
                        <a:lnSpc>
                          <a:spcPct val="110000"/>
                        </a:lnSpc>
                        <a:spcAft>
                          <a:spcPts val="600"/>
                        </a:spcAft>
                      </a:pPr>
                      <a:r>
                        <a:rPr lang="en-US" sz="2800" dirty="0" err="1">
                          <a:solidFill>
                            <a:srgbClr val="FF0000"/>
                          </a:solidFill>
                          <a:effectLst/>
                        </a:rPr>
                        <a:t>Bước</a:t>
                      </a:r>
                      <a:r>
                        <a:rPr lang="en-US" sz="2800" dirty="0">
                          <a:solidFill>
                            <a:srgbClr val="FF0000"/>
                          </a:solidFill>
                          <a:effectLst/>
                        </a:rPr>
                        <a:t> 2: </a:t>
                      </a:r>
                      <a:r>
                        <a:rPr lang="en-US" sz="2800" dirty="0" err="1">
                          <a:solidFill>
                            <a:srgbClr val="FF0000"/>
                          </a:solidFill>
                          <a:effectLst/>
                        </a:rPr>
                        <a:t>Đong</a:t>
                      </a:r>
                      <a:r>
                        <a:rPr lang="en-US" sz="2800" dirty="0">
                          <a:solidFill>
                            <a:srgbClr val="FF0000"/>
                          </a:solidFill>
                          <a:effectLst/>
                        </a:rPr>
                        <a:t> </a:t>
                      </a:r>
                      <a:r>
                        <a:rPr lang="en-US" sz="2800" dirty="0" err="1">
                          <a:solidFill>
                            <a:srgbClr val="FF0000"/>
                          </a:solidFill>
                          <a:effectLst/>
                        </a:rPr>
                        <a:t>khoảng</a:t>
                      </a:r>
                      <a:r>
                        <a:rPr lang="en-US" sz="2800" dirty="0">
                          <a:solidFill>
                            <a:srgbClr val="FF0000"/>
                          </a:solidFill>
                          <a:effectLst/>
                        </a:rPr>
                        <a:t> 20 ml dung </a:t>
                      </a:r>
                      <a:r>
                        <a:rPr lang="en-US" sz="2800" dirty="0" err="1">
                          <a:solidFill>
                            <a:srgbClr val="FF0000"/>
                          </a:solidFill>
                          <a:effectLst/>
                        </a:rPr>
                        <a:t>dịch</a:t>
                      </a:r>
                      <a:r>
                        <a:rPr lang="en-US" sz="2800" dirty="0">
                          <a:solidFill>
                            <a:srgbClr val="FF0000"/>
                          </a:solidFill>
                          <a:effectLst/>
                        </a:rPr>
                        <a:t> HC1M, </a:t>
                      </a:r>
                      <a:r>
                        <a:rPr lang="en-US" sz="2800" dirty="0" err="1">
                          <a:solidFill>
                            <a:srgbClr val="FF0000"/>
                          </a:solidFill>
                          <a:effectLst/>
                        </a:rPr>
                        <a:t>rót</a:t>
                      </a:r>
                      <a:r>
                        <a:rPr lang="en-US" sz="2800" dirty="0">
                          <a:solidFill>
                            <a:srgbClr val="FF0000"/>
                          </a:solidFill>
                          <a:effectLst/>
                        </a:rPr>
                        <a:t> </a:t>
                      </a:r>
                      <a:r>
                        <a:rPr lang="en-US" sz="2800" dirty="0" err="1">
                          <a:solidFill>
                            <a:srgbClr val="FF0000"/>
                          </a:solidFill>
                          <a:effectLst/>
                        </a:rPr>
                        <a:t>đồng</a:t>
                      </a:r>
                      <a:r>
                        <a:rPr lang="en-US" sz="2800" dirty="0">
                          <a:solidFill>
                            <a:srgbClr val="FF0000"/>
                          </a:solidFill>
                          <a:effectLst/>
                        </a:rPr>
                        <a:t> </a:t>
                      </a:r>
                      <a:r>
                        <a:rPr lang="en-US" sz="2800" dirty="0" err="1">
                          <a:solidFill>
                            <a:srgbClr val="FF0000"/>
                          </a:solidFill>
                          <a:effectLst/>
                        </a:rPr>
                        <a:t>thời</a:t>
                      </a:r>
                      <a:r>
                        <a:rPr lang="en-US" sz="2800" dirty="0">
                          <a:solidFill>
                            <a:srgbClr val="FF0000"/>
                          </a:solidFill>
                          <a:effectLst/>
                        </a:rPr>
                        <a:t> </a:t>
                      </a:r>
                      <a:r>
                        <a:rPr lang="en-US" sz="2800" dirty="0" err="1">
                          <a:solidFill>
                            <a:srgbClr val="FF0000"/>
                          </a:solidFill>
                          <a:effectLst/>
                        </a:rPr>
                        <a:t>vào</a:t>
                      </a:r>
                      <a:r>
                        <a:rPr lang="en-US" sz="2800" dirty="0">
                          <a:solidFill>
                            <a:srgbClr val="FF0000"/>
                          </a:solidFill>
                          <a:effectLst/>
                        </a:rPr>
                        <a:t> </a:t>
                      </a:r>
                      <a:r>
                        <a:rPr lang="en-US" sz="2800" dirty="0" err="1">
                          <a:solidFill>
                            <a:srgbClr val="FF0000"/>
                          </a:solidFill>
                          <a:effectLst/>
                        </a:rPr>
                        <a:t>mỗi</a:t>
                      </a:r>
                      <a:r>
                        <a:rPr lang="en-US" sz="2800" dirty="0">
                          <a:solidFill>
                            <a:srgbClr val="FF0000"/>
                          </a:solidFill>
                          <a:effectLst/>
                        </a:rPr>
                        <a:t> </a:t>
                      </a:r>
                      <a:r>
                        <a:rPr lang="en-US" sz="2800" dirty="0" err="1">
                          <a:solidFill>
                            <a:srgbClr val="FF0000"/>
                          </a:solidFill>
                          <a:effectLst/>
                        </a:rPr>
                        <a:t>bình</a:t>
                      </a:r>
                      <a:r>
                        <a:rPr lang="en-US" sz="2800" dirty="0">
                          <a:solidFill>
                            <a:srgbClr val="FF0000"/>
                          </a:solidFill>
                          <a:effectLst/>
                        </a:rPr>
                        <a:t> tam </a:t>
                      </a:r>
                      <a:r>
                        <a:rPr lang="en-US" sz="2800" dirty="0" err="1">
                          <a:solidFill>
                            <a:srgbClr val="FF0000"/>
                          </a:solidFill>
                          <a:effectLst/>
                        </a:rPr>
                        <a:t>giác</a:t>
                      </a:r>
                      <a:r>
                        <a:rPr lang="en-US" sz="2800" dirty="0">
                          <a:solidFill>
                            <a:srgbClr val="FF0000"/>
                          </a:solidFill>
                          <a:effectLst/>
                        </a:rPr>
                        <a:t>.</a:t>
                      </a:r>
                      <a:endParaRPr lang="en-US" sz="2800" dirty="0">
                        <a:solidFill>
                          <a:srgbClr val="FF0000"/>
                        </a:solidFill>
                        <a:effectLst/>
                        <a:latin typeface="Times New Roman" panose="02020603050405020304" pitchFamily="18" charset="0"/>
                        <a:ea typeface="Calibri"/>
                        <a:cs typeface="Times New Roman" panose="02020603050405020304" pitchFamily="18" charset="0"/>
                      </a:endParaRPr>
                    </a:p>
                  </a:txBody>
                  <a:tcPr marL="68573" marR="68573" marT="0" marB="0"/>
                </a:tc>
                <a:tc>
                  <a:txBody>
                    <a:bodyPr/>
                    <a:lstStyle/>
                    <a:p>
                      <a:pPr algn="l">
                        <a:lnSpc>
                          <a:spcPct val="120000"/>
                        </a:lnSpc>
                        <a:spcAft>
                          <a:spcPts val="0"/>
                        </a:spcAft>
                        <a:tabLst>
                          <a:tab pos="180340" algn="l"/>
                        </a:tabLst>
                      </a:pPr>
                      <a:r>
                        <a:rPr lang="en-US" sz="2800" dirty="0">
                          <a:effectLst/>
                        </a:rPr>
                        <a:t> </a:t>
                      </a:r>
                      <a:endParaRPr lang="en-US" sz="2800" dirty="0">
                        <a:effectLst/>
                        <a:latin typeface="Calibri"/>
                        <a:ea typeface="Calibri"/>
                        <a:cs typeface="Times New Roman"/>
                      </a:endParaRPr>
                    </a:p>
                  </a:txBody>
                  <a:tcPr marL="68573" marR="68573" marT="0" marB="0"/>
                </a:tc>
                <a:tc>
                  <a:txBody>
                    <a:bodyPr/>
                    <a:lstStyle/>
                    <a:p>
                      <a:pPr algn="l">
                        <a:lnSpc>
                          <a:spcPct val="120000"/>
                        </a:lnSpc>
                        <a:spcAft>
                          <a:spcPts val="0"/>
                        </a:spcAft>
                        <a:tabLst>
                          <a:tab pos="180340" algn="l"/>
                        </a:tabLst>
                      </a:pPr>
                      <a:r>
                        <a:rPr lang="en-US" sz="2800" dirty="0">
                          <a:effectLst/>
                        </a:rPr>
                        <a:t> </a:t>
                      </a:r>
                      <a:endParaRPr lang="en-US" sz="2800" dirty="0">
                        <a:effectLst/>
                        <a:latin typeface="Calibri"/>
                        <a:ea typeface="Calibri"/>
                        <a:cs typeface="Times New Roman"/>
                      </a:endParaRPr>
                    </a:p>
                  </a:txBody>
                  <a:tcPr marL="68573" marR="68573" marT="0" marB="0"/>
                </a:tc>
              </a:tr>
            </a:tbl>
          </a:graphicData>
        </a:graphic>
      </p:graphicFrame>
      <p:sp>
        <p:nvSpPr>
          <p:cNvPr id="17436" name="Rectangle 2"/>
          <p:cNvSpPr>
            <a:spLocks noChangeArrowheads="1"/>
          </p:cNvSpPr>
          <p:nvPr/>
        </p:nvSpPr>
        <p:spPr bwMode="auto">
          <a:xfrm>
            <a:off x="395288" y="22573"/>
            <a:ext cx="8137525" cy="1077218"/>
          </a:xfrm>
          <a:prstGeom prst="rect">
            <a:avLst/>
          </a:prstGeom>
          <a:noFill/>
          <a:ln>
            <a:noFill/>
          </a:ln>
          <a:effectLst/>
        </p:spPr>
        <p:txBody>
          <a:bodyPr anchor="ctr">
            <a:spAutoFit/>
          </a:bodyPr>
          <a:lstStyle>
            <a:lvl1pPr indent="254000">
              <a:tabLst>
                <a:tab pos="180975" algn="l"/>
              </a:tabLst>
              <a:defRPr>
                <a:solidFill>
                  <a:schemeClr val="tx1"/>
                </a:solidFill>
                <a:latin typeface="Arial" charset="0"/>
                <a:cs typeface="Arial" charset="0"/>
              </a:defRPr>
            </a:lvl1pPr>
            <a:lvl2pPr marL="742950" indent="-285750">
              <a:tabLst>
                <a:tab pos="180975" algn="l"/>
              </a:tabLst>
              <a:defRPr>
                <a:solidFill>
                  <a:schemeClr val="tx1"/>
                </a:solidFill>
                <a:latin typeface="Arial" charset="0"/>
                <a:cs typeface="Arial" charset="0"/>
              </a:defRPr>
            </a:lvl2pPr>
            <a:lvl3pPr marL="1143000" indent="-228600">
              <a:tabLst>
                <a:tab pos="180975" algn="l"/>
              </a:tabLst>
              <a:defRPr>
                <a:solidFill>
                  <a:schemeClr val="tx1"/>
                </a:solidFill>
                <a:latin typeface="Arial" charset="0"/>
                <a:cs typeface="Arial" charset="0"/>
              </a:defRPr>
            </a:lvl3pPr>
            <a:lvl4pPr marL="1600200" indent="-228600">
              <a:tabLst>
                <a:tab pos="180975" algn="l"/>
              </a:tabLst>
              <a:defRPr>
                <a:solidFill>
                  <a:schemeClr val="tx1"/>
                </a:solidFill>
                <a:latin typeface="Arial" charset="0"/>
                <a:cs typeface="Arial" charset="0"/>
              </a:defRPr>
            </a:lvl4pPr>
            <a:lvl5pPr marL="2057400" indent="-228600">
              <a:tabLst>
                <a:tab pos="18097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8097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8097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8097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80975" algn="l"/>
              </a:tabLst>
              <a:defRPr>
                <a:solidFill>
                  <a:schemeClr val="tx1"/>
                </a:solidFill>
                <a:latin typeface="Arial" charset="0"/>
                <a:cs typeface="Arial" charset="0"/>
              </a:defRPr>
            </a:lvl9pPr>
          </a:lstStyle>
          <a:p>
            <a:pPr algn="ctr" eaLnBrk="0" fontAlgn="base" hangingPunct="0">
              <a:spcBef>
                <a:spcPct val="0"/>
              </a:spcBef>
              <a:spcAft>
                <a:spcPct val="0"/>
              </a:spcAft>
              <a:defRPr/>
            </a:pP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PHIẾU HỌC TẬP GÓC THỰC HÀNH</a:t>
            </a:r>
          </a:p>
          <a:p>
            <a:pPr algn="ctr" eaLnBrk="0" fontAlgn="base" hangingPunct="0">
              <a:spcBef>
                <a:spcPct val="0"/>
              </a:spcBef>
              <a:spcAft>
                <a:spcPct val="0"/>
              </a:spcAft>
              <a:defRPr/>
            </a:pP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(02 </a:t>
            </a:r>
            <a:r>
              <a:rPr kumimoji="1" lang="en-US" alt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thí</a:t>
            </a: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nghiệm</a:t>
            </a: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27221463"/>
      </p:ext>
    </p:extLst>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23850" y="1077913"/>
          <a:ext cx="8928100" cy="5804535"/>
        </p:xfrm>
        <a:graphic>
          <a:graphicData uri="http://schemas.openxmlformats.org/drawingml/2006/table">
            <a:tbl>
              <a:tblPr firstRow="1" firstCol="1" bandRow="1">
                <a:tableStyleId>{8A107856-5554-42FB-B03E-39F5DBC370BA}</a:tableStyleId>
              </a:tblPr>
              <a:tblGrid>
                <a:gridCol w="323528"/>
                <a:gridCol w="1655358"/>
                <a:gridCol w="4285185"/>
                <a:gridCol w="1311534"/>
                <a:gridCol w="1352495"/>
              </a:tblGrid>
              <a:tr h="1316592">
                <a:tc>
                  <a:txBody>
                    <a:bodyPr/>
                    <a:lstStyle/>
                    <a:p>
                      <a:pPr algn="l">
                        <a:lnSpc>
                          <a:spcPct val="120000"/>
                        </a:lnSpc>
                        <a:spcAft>
                          <a:spcPts val="0"/>
                        </a:spcAft>
                        <a:tabLst>
                          <a:tab pos="180340" algn="l"/>
                        </a:tabLst>
                      </a:pPr>
                      <a:r>
                        <a:rPr lang="en-US" sz="2400" dirty="0">
                          <a:solidFill>
                            <a:schemeClr val="tx1">
                              <a:lumMod val="85000"/>
                              <a:lumOff val="15000"/>
                            </a:schemeClr>
                          </a:solidFill>
                          <a:effectLst/>
                        </a:rPr>
                        <a:t>STT</a:t>
                      </a:r>
                      <a:endParaRPr lang="en-US" sz="2400" dirty="0">
                        <a:solidFill>
                          <a:schemeClr val="tx1">
                            <a:lumMod val="85000"/>
                            <a:lumOff val="15000"/>
                          </a:schemeClr>
                        </a:solidFill>
                        <a:effectLst/>
                        <a:latin typeface="Times New Roman" panose="02020603050405020304" pitchFamily="18" charset="0"/>
                        <a:ea typeface="Calibri"/>
                        <a:cs typeface="Times New Roman" panose="02020603050405020304" pitchFamily="18" charset="0"/>
                      </a:endParaRPr>
                    </a:p>
                  </a:txBody>
                  <a:tcPr marL="68573" marR="68573" marT="0" marB="0"/>
                </a:tc>
                <a:tc>
                  <a:txBody>
                    <a:bodyPr/>
                    <a:lstStyle/>
                    <a:p>
                      <a:pPr algn="ctr">
                        <a:lnSpc>
                          <a:spcPct val="120000"/>
                        </a:lnSpc>
                        <a:spcAft>
                          <a:spcPts val="0"/>
                        </a:spcAft>
                        <a:tabLst>
                          <a:tab pos="180340" algn="l"/>
                        </a:tabLst>
                      </a:pPr>
                      <a:r>
                        <a:rPr lang="en-US" sz="2400" dirty="0" err="1">
                          <a:solidFill>
                            <a:schemeClr val="tx1">
                              <a:lumMod val="85000"/>
                              <a:lumOff val="15000"/>
                            </a:schemeClr>
                          </a:solidFill>
                          <a:effectLst/>
                        </a:rPr>
                        <a:t>Thí</a:t>
                      </a:r>
                      <a:r>
                        <a:rPr lang="en-US" sz="2400" dirty="0">
                          <a:solidFill>
                            <a:schemeClr val="tx1">
                              <a:lumMod val="85000"/>
                              <a:lumOff val="15000"/>
                            </a:schemeClr>
                          </a:solidFill>
                          <a:effectLst/>
                        </a:rPr>
                        <a:t> </a:t>
                      </a:r>
                      <a:r>
                        <a:rPr lang="en-US" sz="2400" dirty="0" err="1">
                          <a:solidFill>
                            <a:schemeClr val="tx1">
                              <a:lumMod val="85000"/>
                              <a:lumOff val="15000"/>
                            </a:schemeClr>
                          </a:solidFill>
                          <a:effectLst/>
                        </a:rPr>
                        <a:t>nghiệm</a:t>
                      </a:r>
                      <a:endParaRPr lang="en-US" sz="2400" dirty="0">
                        <a:solidFill>
                          <a:schemeClr val="tx1">
                            <a:lumMod val="85000"/>
                            <a:lumOff val="15000"/>
                          </a:schemeClr>
                        </a:solidFill>
                        <a:effectLst/>
                        <a:latin typeface="Times New Roman" panose="02020603050405020304" pitchFamily="18" charset="0"/>
                        <a:ea typeface="Calibri"/>
                        <a:cs typeface="Times New Roman" panose="02020603050405020304" pitchFamily="18" charset="0"/>
                      </a:endParaRPr>
                    </a:p>
                  </a:txBody>
                  <a:tcPr marL="68573" marR="68573" marT="0" marB="0"/>
                </a:tc>
                <a:tc>
                  <a:txBody>
                    <a:bodyPr/>
                    <a:lstStyle/>
                    <a:p>
                      <a:pPr algn="ctr">
                        <a:lnSpc>
                          <a:spcPct val="120000"/>
                        </a:lnSpc>
                        <a:spcAft>
                          <a:spcPts val="0"/>
                        </a:spcAft>
                        <a:tabLst>
                          <a:tab pos="180340" algn="l"/>
                        </a:tabLst>
                      </a:pPr>
                      <a:r>
                        <a:rPr lang="en-US" sz="2400" dirty="0" err="1">
                          <a:solidFill>
                            <a:schemeClr val="tx1">
                              <a:lumMod val="85000"/>
                              <a:lumOff val="15000"/>
                            </a:schemeClr>
                          </a:solidFill>
                          <a:effectLst/>
                        </a:rPr>
                        <a:t>Cách</a:t>
                      </a:r>
                      <a:r>
                        <a:rPr lang="en-US" sz="2400" dirty="0">
                          <a:solidFill>
                            <a:schemeClr val="tx1">
                              <a:lumMod val="85000"/>
                              <a:lumOff val="15000"/>
                            </a:schemeClr>
                          </a:solidFill>
                          <a:effectLst/>
                        </a:rPr>
                        <a:t> </a:t>
                      </a:r>
                      <a:r>
                        <a:rPr lang="en-US" sz="2400" dirty="0" err="1">
                          <a:solidFill>
                            <a:schemeClr val="tx1">
                              <a:lumMod val="85000"/>
                              <a:lumOff val="15000"/>
                            </a:schemeClr>
                          </a:solidFill>
                          <a:effectLst/>
                        </a:rPr>
                        <a:t>tiến</a:t>
                      </a:r>
                      <a:r>
                        <a:rPr lang="en-US" sz="2400" dirty="0">
                          <a:solidFill>
                            <a:schemeClr val="tx1">
                              <a:lumMod val="85000"/>
                              <a:lumOff val="15000"/>
                            </a:schemeClr>
                          </a:solidFill>
                          <a:effectLst/>
                        </a:rPr>
                        <a:t> </a:t>
                      </a:r>
                      <a:r>
                        <a:rPr lang="en-US" sz="2400" dirty="0" err="1">
                          <a:solidFill>
                            <a:schemeClr val="tx1">
                              <a:lumMod val="85000"/>
                              <a:lumOff val="15000"/>
                            </a:schemeClr>
                          </a:solidFill>
                          <a:effectLst/>
                        </a:rPr>
                        <a:t>hành</a:t>
                      </a:r>
                      <a:endParaRPr lang="en-US" sz="2400" dirty="0">
                        <a:solidFill>
                          <a:schemeClr val="tx1">
                            <a:lumMod val="85000"/>
                            <a:lumOff val="15000"/>
                          </a:schemeClr>
                        </a:solidFill>
                        <a:effectLst/>
                        <a:latin typeface="Times New Roman" panose="02020603050405020304" pitchFamily="18" charset="0"/>
                        <a:ea typeface="Calibri"/>
                        <a:cs typeface="Times New Roman" panose="02020603050405020304" pitchFamily="18" charset="0"/>
                      </a:endParaRPr>
                    </a:p>
                  </a:txBody>
                  <a:tcPr marL="68573" marR="68573" marT="0" marB="0"/>
                </a:tc>
                <a:tc>
                  <a:txBody>
                    <a:bodyPr/>
                    <a:lstStyle/>
                    <a:p>
                      <a:pPr algn="ctr">
                        <a:lnSpc>
                          <a:spcPct val="120000"/>
                        </a:lnSpc>
                        <a:spcAft>
                          <a:spcPts val="0"/>
                        </a:spcAft>
                        <a:tabLst>
                          <a:tab pos="180340" algn="l"/>
                        </a:tabLst>
                      </a:pPr>
                      <a:r>
                        <a:rPr lang="en-US" sz="2400" dirty="0" err="1">
                          <a:solidFill>
                            <a:schemeClr val="tx1">
                              <a:lumMod val="85000"/>
                              <a:lumOff val="15000"/>
                            </a:schemeClr>
                          </a:solidFill>
                          <a:effectLst/>
                        </a:rPr>
                        <a:t>Hiện</a:t>
                      </a:r>
                      <a:r>
                        <a:rPr lang="en-US" sz="2400" dirty="0">
                          <a:solidFill>
                            <a:schemeClr val="tx1">
                              <a:lumMod val="85000"/>
                              <a:lumOff val="15000"/>
                            </a:schemeClr>
                          </a:solidFill>
                          <a:effectLst/>
                        </a:rPr>
                        <a:t> </a:t>
                      </a:r>
                      <a:r>
                        <a:rPr lang="en-US" sz="2400" dirty="0" err="1">
                          <a:solidFill>
                            <a:schemeClr val="tx1">
                              <a:lumMod val="85000"/>
                              <a:lumOff val="15000"/>
                            </a:schemeClr>
                          </a:solidFill>
                          <a:effectLst/>
                        </a:rPr>
                        <a:t>tượng</a:t>
                      </a:r>
                      <a:r>
                        <a:rPr lang="en-US" sz="2400" dirty="0">
                          <a:solidFill>
                            <a:schemeClr val="tx1">
                              <a:lumMod val="85000"/>
                              <a:lumOff val="15000"/>
                            </a:schemeClr>
                          </a:solidFill>
                          <a:effectLst/>
                        </a:rPr>
                        <a:t> </a:t>
                      </a:r>
                      <a:endParaRPr lang="en-US" sz="2400" dirty="0">
                        <a:solidFill>
                          <a:schemeClr val="tx1">
                            <a:lumMod val="85000"/>
                            <a:lumOff val="15000"/>
                          </a:schemeClr>
                        </a:solidFill>
                        <a:effectLst/>
                        <a:latin typeface="Times New Roman" panose="02020603050405020304" pitchFamily="18" charset="0"/>
                        <a:ea typeface="Calibri"/>
                        <a:cs typeface="Times New Roman" panose="02020603050405020304" pitchFamily="18" charset="0"/>
                      </a:endParaRPr>
                    </a:p>
                  </a:txBody>
                  <a:tcPr marL="68573" marR="68573" marT="0" marB="0"/>
                </a:tc>
                <a:tc>
                  <a:txBody>
                    <a:bodyPr/>
                    <a:lstStyle/>
                    <a:p>
                      <a:pPr algn="ctr">
                        <a:lnSpc>
                          <a:spcPct val="120000"/>
                        </a:lnSpc>
                        <a:spcAft>
                          <a:spcPts val="0"/>
                        </a:spcAft>
                        <a:tabLst>
                          <a:tab pos="180340" algn="l"/>
                        </a:tabLst>
                      </a:pPr>
                      <a:r>
                        <a:rPr lang="en-US" sz="2400" dirty="0" err="1">
                          <a:solidFill>
                            <a:schemeClr val="tx1">
                              <a:lumMod val="85000"/>
                              <a:lumOff val="15000"/>
                            </a:schemeClr>
                          </a:solidFill>
                          <a:effectLst/>
                        </a:rPr>
                        <a:t>Giải</a:t>
                      </a:r>
                      <a:r>
                        <a:rPr lang="en-US" sz="2400" dirty="0">
                          <a:solidFill>
                            <a:schemeClr val="tx1">
                              <a:lumMod val="85000"/>
                              <a:lumOff val="15000"/>
                            </a:schemeClr>
                          </a:solidFill>
                          <a:effectLst/>
                        </a:rPr>
                        <a:t> </a:t>
                      </a:r>
                      <a:r>
                        <a:rPr lang="en-US" sz="2400" dirty="0" err="1">
                          <a:solidFill>
                            <a:schemeClr val="tx1">
                              <a:lumMod val="85000"/>
                              <a:lumOff val="15000"/>
                            </a:schemeClr>
                          </a:solidFill>
                          <a:effectLst/>
                        </a:rPr>
                        <a:t>thích</a:t>
                      </a:r>
                      <a:r>
                        <a:rPr lang="en-US" sz="2400" dirty="0">
                          <a:solidFill>
                            <a:schemeClr val="tx1">
                              <a:lumMod val="85000"/>
                              <a:lumOff val="15000"/>
                            </a:schemeClr>
                          </a:solidFill>
                          <a:effectLst/>
                        </a:rPr>
                        <a:t> </a:t>
                      </a:r>
                      <a:endParaRPr lang="en-US" sz="2400" dirty="0">
                        <a:solidFill>
                          <a:schemeClr val="tx1">
                            <a:lumMod val="85000"/>
                            <a:lumOff val="15000"/>
                          </a:schemeClr>
                        </a:solidFill>
                        <a:effectLst/>
                        <a:latin typeface="Times New Roman" panose="02020603050405020304" pitchFamily="18" charset="0"/>
                        <a:ea typeface="Calibri"/>
                        <a:cs typeface="Times New Roman" panose="02020603050405020304" pitchFamily="18" charset="0"/>
                      </a:endParaRPr>
                    </a:p>
                  </a:txBody>
                  <a:tcPr marL="68573" marR="68573" marT="0" marB="0"/>
                </a:tc>
              </a:tr>
              <a:tr h="4487308">
                <a:tc>
                  <a:txBody>
                    <a:bodyPr/>
                    <a:lstStyle/>
                    <a:p>
                      <a:pPr algn="l">
                        <a:lnSpc>
                          <a:spcPct val="120000"/>
                        </a:lnSpc>
                        <a:spcAft>
                          <a:spcPts val="0"/>
                        </a:spcAft>
                        <a:tabLst>
                          <a:tab pos="180340" algn="l"/>
                        </a:tabLst>
                      </a:pPr>
                      <a:r>
                        <a:rPr lang="en-US" sz="2400" dirty="0">
                          <a:effectLst/>
                        </a:rPr>
                        <a:t>2</a:t>
                      </a:r>
                      <a:endParaRPr lang="en-US" sz="2400" dirty="0">
                        <a:effectLst/>
                        <a:latin typeface="Times New Roman" panose="02020603050405020304" pitchFamily="18" charset="0"/>
                        <a:ea typeface="Calibri"/>
                        <a:cs typeface="Times New Roman" panose="02020603050405020304" pitchFamily="18" charset="0"/>
                      </a:endParaRPr>
                    </a:p>
                  </a:txBody>
                  <a:tcPr marL="68573" marR="68573" marT="0" marB="0"/>
                </a:tc>
                <a:tc>
                  <a:txBody>
                    <a:bodyPr/>
                    <a:lstStyle/>
                    <a:p>
                      <a:pPr indent="254000">
                        <a:lnSpc>
                          <a:spcPct val="129000"/>
                        </a:lnSpc>
                        <a:spcAft>
                          <a:spcPts val="0"/>
                        </a:spcAft>
                      </a:pPr>
                      <a:r>
                        <a:rPr lang="en-US" sz="2400" dirty="0" err="1">
                          <a:effectLst/>
                        </a:rPr>
                        <a:t>Ảnh</a:t>
                      </a:r>
                      <a:r>
                        <a:rPr lang="en-US" sz="2400" dirty="0">
                          <a:effectLst/>
                        </a:rPr>
                        <a:t> </a:t>
                      </a:r>
                      <a:r>
                        <a:rPr lang="en-US" sz="2400" dirty="0" err="1">
                          <a:effectLst/>
                        </a:rPr>
                        <a:t>hưởng</a:t>
                      </a:r>
                      <a:r>
                        <a:rPr lang="en-US" sz="2400" dirty="0">
                          <a:effectLst/>
                        </a:rPr>
                        <a:t> </a:t>
                      </a:r>
                      <a:r>
                        <a:rPr lang="en-US" sz="2400" dirty="0" err="1">
                          <a:effectLst/>
                        </a:rPr>
                        <a:t>của</a:t>
                      </a:r>
                      <a:r>
                        <a:rPr lang="en-US" sz="2400" dirty="0">
                          <a:effectLst/>
                        </a:rPr>
                        <a:t> </a:t>
                      </a:r>
                      <a:r>
                        <a:rPr lang="en-US" sz="2400" dirty="0" err="1">
                          <a:effectLst/>
                        </a:rPr>
                        <a:t>xúc</a:t>
                      </a:r>
                      <a:r>
                        <a:rPr lang="en-US" sz="2400" dirty="0">
                          <a:effectLst/>
                        </a:rPr>
                        <a:t> </a:t>
                      </a:r>
                      <a:r>
                        <a:rPr lang="en-US" sz="2400" dirty="0" err="1">
                          <a:effectLst/>
                        </a:rPr>
                        <a:t>tác</a:t>
                      </a:r>
                      <a:r>
                        <a:rPr lang="en-US" sz="2400" dirty="0">
                          <a:effectLst/>
                        </a:rPr>
                        <a:t> </a:t>
                      </a:r>
                      <a:r>
                        <a:rPr lang="en-US" sz="2400" dirty="0" err="1">
                          <a:effectLst/>
                        </a:rPr>
                        <a:t>đến</a:t>
                      </a:r>
                      <a:r>
                        <a:rPr lang="en-US" sz="2400" dirty="0">
                          <a:effectLst/>
                        </a:rPr>
                        <a:t> </a:t>
                      </a:r>
                      <a:r>
                        <a:rPr lang="en-US" sz="2400" dirty="0" err="1">
                          <a:effectLst/>
                        </a:rPr>
                        <a:t>tốc</a:t>
                      </a:r>
                      <a:r>
                        <a:rPr lang="en-US" sz="2400" dirty="0">
                          <a:effectLst/>
                        </a:rPr>
                        <a:t> </a:t>
                      </a:r>
                      <a:r>
                        <a:rPr lang="en-US" sz="2400" dirty="0" err="1">
                          <a:effectLst/>
                        </a:rPr>
                        <a:t>độ</a:t>
                      </a:r>
                      <a:r>
                        <a:rPr lang="en-US" sz="2400" dirty="0">
                          <a:effectLst/>
                        </a:rPr>
                        <a:t> </a:t>
                      </a:r>
                      <a:r>
                        <a:rPr lang="en-US" sz="2400" dirty="0" err="1">
                          <a:effectLst/>
                        </a:rPr>
                        <a:t>phản</a:t>
                      </a:r>
                      <a:r>
                        <a:rPr lang="en-US" sz="2400" dirty="0">
                          <a:effectLst/>
                        </a:rPr>
                        <a:t> </a:t>
                      </a:r>
                      <a:r>
                        <a:rPr lang="en-US" sz="2400" dirty="0" err="1">
                          <a:effectLst/>
                        </a:rPr>
                        <a:t>ứng</a:t>
                      </a:r>
                      <a:endParaRPr lang="en-US" sz="2400" dirty="0">
                        <a:effectLst/>
                      </a:endParaRPr>
                    </a:p>
                    <a:p>
                      <a:pPr algn="l">
                        <a:lnSpc>
                          <a:spcPct val="120000"/>
                        </a:lnSpc>
                        <a:spcAft>
                          <a:spcPts val="0"/>
                        </a:spcAft>
                        <a:tabLst>
                          <a:tab pos="180340" algn="l"/>
                        </a:tabLst>
                      </a:pPr>
                      <a:r>
                        <a:rPr lang="en-US" sz="2400" dirty="0">
                          <a:effectLst/>
                        </a:rPr>
                        <a:t> </a:t>
                      </a:r>
                      <a:endParaRPr lang="en-US" sz="2400" dirty="0">
                        <a:effectLst/>
                        <a:latin typeface="Times New Roman" panose="02020603050405020304" pitchFamily="18" charset="0"/>
                        <a:ea typeface="Calibri"/>
                        <a:cs typeface="Times New Roman" panose="02020603050405020304" pitchFamily="18" charset="0"/>
                      </a:endParaRPr>
                    </a:p>
                  </a:txBody>
                  <a:tcPr marL="68573" marR="68573" marT="0" marB="0"/>
                </a:tc>
                <a:tc>
                  <a:txBody>
                    <a:bodyPr/>
                    <a:lstStyle/>
                    <a:p>
                      <a:pPr indent="254000">
                        <a:lnSpc>
                          <a:spcPct val="129000"/>
                        </a:lnSpc>
                        <a:spcAft>
                          <a:spcPts val="0"/>
                        </a:spcAft>
                      </a:pPr>
                      <a:r>
                        <a:rPr lang="en-US" sz="2400" dirty="0" err="1">
                          <a:solidFill>
                            <a:srgbClr val="FF0000"/>
                          </a:solidFill>
                          <a:effectLst/>
                        </a:rPr>
                        <a:t>Bước</a:t>
                      </a:r>
                      <a:r>
                        <a:rPr lang="en-US" sz="2400" dirty="0">
                          <a:solidFill>
                            <a:srgbClr val="FF0000"/>
                          </a:solidFill>
                          <a:effectLst/>
                        </a:rPr>
                        <a:t> 1: </a:t>
                      </a:r>
                      <a:r>
                        <a:rPr lang="en-US" sz="2400" dirty="0" err="1">
                          <a:solidFill>
                            <a:srgbClr val="FF0000"/>
                          </a:solidFill>
                          <a:effectLst/>
                        </a:rPr>
                        <a:t>Rót</a:t>
                      </a:r>
                      <a:r>
                        <a:rPr lang="en-US" sz="2400" dirty="0">
                          <a:solidFill>
                            <a:srgbClr val="FF0000"/>
                          </a:solidFill>
                          <a:effectLst/>
                        </a:rPr>
                        <a:t> </a:t>
                      </a:r>
                      <a:r>
                        <a:rPr lang="en-US" sz="2400" dirty="0" err="1">
                          <a:solidFill>
                            <a:srgbClr val="FF0000"/>
                          </a:solidFill>
                          <a:effectLst/>
                        </a:rPr>
                        <a:t>khoảng</a:t>
                      </a:r>
                      <a:r>
                        <a:rPr lang="en-US" sz="2400" dirty="0">
                          <a:solidFill>
                            <a:srgbClr val="FF0000"/>
                          </a:solidFill>
                          <a:effectLst/>
                        </a:rPr>
                        <a:t> 2 ml dung </a:t>
                      </a:r>
                      <a:r>
                        <a:rPr lang="en-US" sz="2400" dirty="0" err="1">
                          <a:solidFill>
                            <a:srgbClr val="FF0000"/>
                          </a:solidFill>
                          <a:effectLst/>
                        </a:rPr>
                        <a:t>dịch</a:t>
                      </a:r>
                      <a:r>
                        <a:rPr lang="en-US" sz="2400" dirty="0">
                          <a:solidFill>
                            <a:srgbClr val="FF0000"/>
                          </a:solidFill>
                          <a:effectLst/>
                        </a:rPr>
                        <a:t> H</a:t>
                      </a:r>
                      <a:r>
                        <a:rPr lang="en-US" sz="2400" baseline="-25000" dirty="0">
                          <a:solidFill>
                            <a:srgbClr val="FF0000"/>
                          </a:solidFill>
                          <a:effectLst/>
                        </a:rPr>
                        <a:t>2</a:t>
                      </a:r>
                      <a:r>
                        <a:rPr lang="en-US" sz="2400" dirty="0">
                          <a:solidFill>
                            <a:srgbClr val="FF0000"/>
                          </a:solidFill>
                          <a:effectLst/>
                        </a:rPr>
                        <a:t>O</a:t>
                      </a:r>
                      <a:r>
                        <a:rPr lang="en-US" sz="2400" baseline="-25000" dirty="0">
                          <a:solidFill>
                            <a:srgbClr val="FF0000"/>
                          </a:solidFill>
                          <a:effectLst/>
                        </a:rPr>
                        <a:t>2</a:t>
                      </a:r>
                      <a:r>
                        <a:rPr lang="en-US" sz="2400" dirty="0">
                          <a:solidFill>
                            <a:srgbClr val="FF0000"/>
                          </a:solidFill>
                          <a:effectLst/>
                        </a:rPr>
                        <a:t> </a:t>
                      </a:r>
                      <a:r>
                        <a:rPr lang="en-US" sz="2400" dirty="0" err="1">
                          <a:solidFill>
                            <a:srgbClr val="FF0000"/>
                          </a:solidFill>
                          <a:effectLst/>
                        </a:rPr>
                        <a:t>vào</a:t>
                      </a:r>
                      <a:r>
                        <a:rPr lang="en-US" sz="2400" dirty="0">
                          <a:solidFill>
                            <a:srgbClr val="FF0000"/>
                          </a:solidFill>
                          <a:effectLst/>
                        </a:rPr>
                        <a:t> 2 </a:t>
                      </a:r>
                      <a:r>
                        <a:rPr lang="en-US" sz="2400" dirty="0" err="1">
                          <a:solidFill>
                            <a:srgbClr val="FF0000"/>
                          </a:solidFill>
                          <a:effectLst/>
                        </a:rPr>
                        <a:t>ống</a:t>
                      </a:r>
                      <a:r>
                        <a:rPr lang="en-US" sz="2400" dirty="0">
                          <a:solidFill>
                            <a:srgbClr val="FF0000"/>
                          </a:solidFill>
                          <a:effectLst/>
                        </a:rPr>
                        <a:t> </a:t>
                      </a:r>
                      <a:r>
                        <a:rPr lang="en-US" sz="2400" dirty="0" err="1">
                          <a:solidFill>
                            <a:srgbClr val="FF0000"/>
                          </a:solidFill>
                          <a:effectLst/>
                        </a:rPr>
                        <a:t>nghiệm</a:t>
                      </a:r>
                      <a:r>
                        <a:rPr lang="en-US" sz="2400" baseline="0" dirty="0">
                          <a:solidFill>
                            <a:srgbClr val="FF0000"/>
                          </a:solidFill>
                          <a:effectLst/>
                        </a:rPr>
                        <a:t> </a:t>
                      </a:r>
                      <a:r>
                        <a:rPr lang="en-US" sz="2400" dirty="0">
                          <a:solidFill>
                            <a:srgbClr val="FF0000"/>
                          </a:solidFill>
                          <a:effectLst/>
                        </a:rPr>
                        <a:t>(1), (2).</a:t>
                      </a:r>
                    </a:p>
                    <a:p>
                      <a:pPr algn="l">
                        <a:lnSpc>
                          <a:spcPct val="120000"/>
                        </a:lnSpc>
                        <a:spcAft>
                          <a:spcPts val="0"/>
                        </a:spcAft>
                        <a:tabLst>
                          <a:tab pos="180340" algn="l"/>
                        </a:tabLst>
                      </a:pPr>
                      <a:r>
                        <a:rPr lang="en-US" sz="2400" dirty="0">
                          <a:solidFill>
                            <a:srgbClr val="FF0000"/>
                          </a:solidFill>
                          <a:effectLst/>
                        </a:rPr>
                        <a:t>   </a:t>
                      </a:r>
                      <a:r>
                        <a:rPr lang="en-US" sz="2400" dirty="0" err="1">
                          <a:solidFill>
                            <a:srgbClr val="FF0000"/>
                          </a:solidFill>
                          <a:effectLst/>
                        </a:rPr>
                        <a:t>Bước</a:t>
                      </a:r>
                      <a:r>
                        <a:rPr lang="en-US" sz="2400" dirty="0">
                          <a:solidFill>
                            <a:srgbClr val="FF0000"/>
                          </a:solidFill>
                          <a:effectLst/>
                        </a:rPr>
                        <a:t> 2: </a:t>
                      </a:r>
                      <a:r>
                        <a:rPr lang="en-US" sz="2400" dirty="0" err="1">
                          <a:solidFill>
                            <a:srgbClr val="FF0000"/>
                          </a:solidFill>
                          <a:effectLst/>
                        </a:rPr>
                        <a:t>Thêm</a:t>
                      </a:r>
                      <a:r>
                        <a:rPr lang="en-US" sz="2400" dirty="0">
                          <a:solidFill>
                            <a:srgbClr val="FF0000"/>
                          </a:solidFill>
                          <a:effectLst/>
                        </a:rPr>
                        <a:t> </a:t>
                      </a:r>
                      <a:r>
                        <a:rPr lang="en-US" sz="2400" dirty="0" err="1">
                          <a:solidFill>
                            <a:srgbClr val="FF0000"/>
                          </a:solidFill>
                          <a:effectLst/>
                        </a:rPr>
                        <a:t>một</a:t>
                      </a:r>
                      <a:r>
                        <a:rPr lang="en-US" sz="2400" dirty="0">
                          <a:solidFill>
                            <a:srgbClr val="FF0000"/>
                          </a:solidFill>
                          <a:effectLst/>
                        </a:rPr>
                        <a:t> </a:t>
                      </a:r>
                      <a:r>
                        <a:rPr lang="en-US" sz="2400" dirty="0" err="1">
                          <a:solidFill>
                            <a:srgbClr val="FF0000"/>
                          </a:solidFill>
                          <a:effectLst/>
                        </a:rPr>
                        <a:t>ít</a:t>
                      </a:r>
                      <a:r>
                        <a:rPr lang="en-US" sz="2400" dirty="0">
                          <a:solidFill>
                            <a:srgbClr val="FF0000"/>
                          </a:solidFill>
                          <a:effectLst/>
                        </a:rPr>
                        <a:t> </a:t>
                      </a:r>
                      <a:r>
                        <a:rPr lang="en-US" sz="2400" dirty="0" err="1">
                          <a:solidFill>
                            <a:srgbClr val="FF0000"/>
                          </a:solidFill>
                          <a:effectLst/>
                        </a:rPr>
                        <a:t>bột</a:t>
                      </a:r>
                      <a:r>
                        <a:rPr lang="en-US" sz="2400" dirty="0">
                          <a:solidFill>
                            <a:srgbClr val="FF0000"/>
                          </a:solidFill>
                          <a:effectLst/>
                        </a:rPr>
                        <a:t> MnO</a:t>
                      </a:r>
                      <a:r>
                        <a:rPr lang="en-US" sz="2400" baseline="-25000" dirty="0">
                          <a:solidFill>
                            <a:srgbClr val="FF0000"/>
                          </a:solidFill>
                          <a:effectLst/>
                        </a:rPr>
                        <a:t>2</a:t>
                      </a:r>
                      <a:r>
                        <a:rPr lang="en-US" sz="2400" dirty="0">
                          <a:solidFill>
                            <a:srgbClr val="FF0000"/>
                          </a:solidFill>
                          <a:effectLst/>
                        </a:rPr>
                        <a:t> </a:t>
                      </a:r>
                      <a:r>
                        <a:rPr lang="en-US" sz="2400" dirty="0" err="1">
                          <a:solidFill>
                            <a:srgbClr val="FF0000"/>
                          </a:solidFill>
                          <a:effectLst/>
                        </a:rPr>
                        <a:t>vào</a:t>
                      </a:r>
                      <a:r>
                        <a:rPr lang="en-US" sz="2400" dirty="0">
                          <a:solidFill>
                            <a:srgbClr val="FF0000"/>
                          </a:solidFill>
                          <a:effectLst/>
                        </a:rPr>
                        <a:t> </a:t>
                      </a:r>
                      <a:r>
                        <a:rPr lang="en-US" sz="2400" dirty="0" err="1">
                          <a:solidFill>
                            <a:srgbClr val="FF0000"/>
                          </a:solidFill>
                          <a:effectLst/>
                        </a:rPr>
                        <a:t>ống</a:t>
                      </a:r>
                      <a:r>
                        <a:rPr lang="en-US" sz="2400" dirty="0">
                          <a:solidFill>
                            <a:srgbClr val="FF0000"/>
                          </a:solidFill>
                          <a:effectLst/>
                        </a:rPr>
                        <a:t> </a:t>
                      </a:r>
                      <a:r>
                        <a:rPr lang="en-US" sz="2400" dirty="0" err="1">
                          <a:solidFill>
                            <a:srgbClr val="FF0000"/>
                          </a:solidFill>
                          <a:effectLst/>
                        </a:rPr>
                        <a:t>nghiệm</a:t>
                      </a:r>
                      <a:r>
                        <a:rPr lang="en-US" sz="2400" dirty="0">
                          <a:solidFill>
                            <a:srgbClr val="FF0000"/>
                          </a:solidFill>
                          <a:effectLst/>
                        </a:rPr>
                        <a:t> (2) </a:t>
                      </a:r>
                      <a:r>
                        <a:rPr lang="en-US" sz="2400" dirty="0" err="1">
                          <a:solidFill>
                            <a:srgbClr val="FF0000"/>
                          </a:solidFill>
                          <a:effectLst/>
                        </a:rPr>
                        <a:t>và</a:t>
                      </a:r>
                      <a:r>
                        <a:rPr lang="en-US" sz="2400" dirty="0">
                          <a:solidFill>
                            <a:srgbClr val="FF0000"/>
                          </a:solidFill>
                          <a:effectLst/>
                        </a:rPr>
                        <a:t> </a:t>
                      </a:r>
                      <a:r>
                        <a:rPr lang="en-US" sz="2400" dirty="0" err="1">
                          <a:solidFill>
                            <a:srgbClr val="FF0000"/>
                          </a:solidFill>
                          <a:effectLst/>
                        </a:rPr>
                        <a:t>đưa</a:t>
                      </a:r>
                      <a:r>
                        <a:rPr lang="en-US" sz="2400" dirty="0">
                          <a:solidFill>
                            <a:srgbClr val="FF0000"/>
                          </a:solidFill>
                          <a:effectLst/>
                        </a:rPr>
                        <a:t> </a:t>
                      </a:r>
                      <a:r>
                        <a:rPr lang="en-US" sz="2400" dirty="0" err="1">
                          <a:solidFill>
                            <a:srgbClr val="FF0000"/>
                          </a:solidFill>
                          <a:effectLst/>
                        </a:rPr>
                        <a:t>nhanh</a:t>
                      </a:r>
                      <a:r>
                        <a:rPr lang="en-US" sz="2400" dirty="0">
                          <a:solidFill>
                            <a:srgbClr val="FF0000"/>
                          </a:solidFill>
                          <a:effectLst/>
                        </a:rPr>
                        <a:t> </a:t>
                      </a:r>
                      <a:r>
                        <a:rPr lang="en-US" sz="2400" dirty="0" err="1">
                          <a:solidFill>
                            <a:srgbClr val="FF0000"/>
                          </a:solidFill>
                          <a:effectLst/>
                        </a:rPr>
                        <a:t>tàn</a:t>
                      </a:r>
                      <a:r>
                        <a:rPr lang="en-US" sz="2400" dirty="0">
                          <a:solidFill>
                            <a:srgbClr val="FF0000"/>
                          </a:solidFill>
                          <a:effectLst/>
                        </a:rPr>
                        <a:t> </a:t>
                      </a:r>
                      <a:r>
                        <a:rPr lang="en-US" sz="2400" dirty="0" err="1">
                          <a:solidFill>
                            <a:srgbClr val="FF0000"/>
                          </a:solidFill>
                          <a:effectLst/>
                        </a:rPr>
                        <a:t>đóm</a:t>
                      </a:r>
                      <a:r>
                        <a:rPr lang="en-US" sz="2400" dirty="0">
                          <a:solidFill>
                            <a:srgbClr val="FF0000"/>
                          </a:solidFill>
                          <a:effectLst/>
                        </a:rPr>
                        <a:t> </a:t>
                      </a:r>
                      <a:r>
                        <a:rPr lang="en-US" sz="2400" dirty="0" err="1">
                          <a:solidFill>
                            <a:srgbClr val="FF0000"/>
                          </a:solidFill>
                          <a:effectLst/>
                        </a:rPr>
                        <a:t>đỏ</a:t>
                      </a:r>
                      <a:r>
                        <a:rPr lang="en-US" sz="2400" dirty="0">
                          <a:solidFill>
                            <a:srgbClr val="FF0000"/>
                          </a:solidFill>
                          <a:effectLst/>
                        </a:rPr>
                        <a:t> </a:t>
                      </a:r>
                      <a:r>
                        <a:rPr lang="en-US" sz="2400" dirty="0" err="1">
                          <a:solidFill>
                            <a:srgbClr val="FF0000"/>
                          </a:solidFill>
                          <a:effectLst/>
                        </a:rPr>
                        <a:t>vào</a:t>
                      </a:r>
                      <a:r>
                        <a:rPr lang="en-US" sz="2400" dirty="0">
                          <a:solidFill>
                            <a:srgbClr val="FF0000"/>
                          </a:solidFill>
                          <a:effectLst/>
                        </a:rPr>
                        <a:t> </a:t>
                      </a:r>
                      <a:r>
                        <a:rPr lang="en-US" sz="2400" dirty="0" err="1">
                          <a:solidFill>
                            <a:srgbClr val="FF0000"/>
                          </a:solidFill>
                          <a:effectLst/>
                        </a:rPr>
                        <a:t>miệng</a:t>
                      </a:r>
                      <a:r>
                        <a:rPr lang="en-US" sz="2400" dirty="0">
                          <a:solidFill>
                            <a:srgbClr val="FF0000"/>
                          </a:solidFill>
                          <a:effectLst/>
                        </a:rPr>
                        <a:t> 2 </a:t>
                      </a:r>
                      <a:r>
                        <a:rPr lang="en-US" sz="2400" dirty="0" err="1">
                          <a:solidFill>
                            <a:srgbClr val="FF0000"/>
                          </a:solidFill>
                          <a:effectLst/>
                        </a:rPr>
                        <a:t>ống</a:t>
                      </a:r>
                      <a:r>
                        <a:rPr lang="en-US" sz="2400" dirty="0">
                          <a:solidFill>
                            <a:srgbClr val="FF0000"/>
                          </a:solidFill>
                          <a:effectLst/>
                        </a:rPr>
                        <a:t> </a:t>
                      </a:r>
                      <a:r>
                        <a:rPr lang="en-US" sz="2400" dirty="0" err="1">
                          <a:solidFill>
                            <a:srgbClr val="FF0000"/>
                          </a:solidFill>
                          <a:effectLst/>
                        </a:rPr>
                        <a:t>nghiệm</a:t>
                      </a:r>
                      <a:r>
                        <a:rPr lang="en-US" sz="2400" dirty="0">
                          <a:solidFill>
                            <a:srgbClr val="FF0000"/>
                          </a:solidFill>
                          <a:effectLst/>
                        </a:rPr>
                        <a:t> (</a:t>
                      </a:r>
                      <a:r>
                        <a:rPr lang="en-US" sz="2400" dirty="0" err="1">
                          <a:solidFill>
                            <a:srgbClr val="FF0000"/>
                          </a:solidFill>
                          <a:effectLst/>
                        </a:rPr>
                        <a:t>Hình</a:t>
                      </a:r>
                      <a:r>
                        <a:rPr lang="en-US" sz="2400" dirty="0">
                          <a:solidFill>
                            <a:srgbClr val="FF0000"/>
                          </a:solidFill>
                          <a:effectLst/>
                        </a:rPr>
                        <a:t> 16.8)</a:t>
                      </a:r>
                    </a:p>
                    <a:p>
                      <a:pPr algn="l">
                        <a:lnSpc>
                          <a:spcPct val="120000"/>
                        </a:lnSpc>
                        <a:spcAft>
                          <a:spcPts val="0"/>
                        </a:spcAft>
                        <a:tabLst>
                          <a:tab pos="180340" algn="l"/>
                        </a:tabLst>
                      </a:pPr>
                      <a:r>
                        <a:rPr lang="en-US" sz="2400" dirty="0">
                          <a:effectLst/>
                        </a:rPr>
                        <a:t> </a:t>
                      </a:r>
                    </a:p>
                    <a:p>
                      <a:pPr algn="l">
                        <a:lnSpc>
                          <a:spcPct val="120000"/>
                        </a:lnSpc>
                        <a:spcAft>
                          <a:spcPts val="0"/>
                        </a:spcAft>
                        <a:tabLst>
                          <a:tab pos="180340" algn="l"/>
                        </a:tabLst>
                      </a:pPr>
                      <a:r>
                        <a:rPr lang="en-US" sz="2400" dirty="0">
                          <a:effectLst/>
                        </a:rPr>
                        <a:t> </a:t>
                      </a:r>
                      <a:endParaRPr lang="en-US" sz="2400" dirty="0">
                        <a:effectLst/>
                        <a:latin typeface="Times New Roman" panose="02020603050405020304" pitchFamily="18" charset="0"/>
                        <a:ea typeface="Calibri"/>
                        <a:cs typeface="Times New Roman" panose="02020603050405020304" pitchFamily="18" charset="0"/>
                      </a:endParaRPr>
                    </a:p>
                  </a:txBody>
                  <a:tcPr marL="68573" marR="68573" marT="0" marB="0"/>
                </a:tc>
                <a:tc>
                  <a:txBody>
                    <a:bodyPr/>
                    <a:lstStyle/>
                    <a:p>
                      <a:pPr algn="l">
                        <a:lnSpc>
                          <a:spcPct val="120000"/>
                        </a:lnSpc>
                        <a:spcAft>
                          <a:spcPts val="0"/>
                        </a:spcAft>
                        <a:tabLst>
                          <a:tab pos="180340" algn="l"/>
                        </a:tabLst>
                      </a:pPr>
                      <a:r>
                        <a:rPr lang="en-US" sz="2400" dirty="0">
                          <a:effectLst/>
                        </a:rPr>
                        <a:t> </a:t>
                      </a:r>
                      <a:endParaRPr lang="en-US" sz="2400" dirty="0">
                        <a:effectLst/>
                        <a:latin typeface="Calibri"/>
                        <a:ea typeface="Calibri"/>
                        <a:cs typeface="Times New Roman"/>
                      </a:endParaRPr>
                    </a:p>
                  </a:txBody>
                  <a:tcPr marL="68573" marR="68573" marT="0" marB="0"/>
                </a:tc>
                <a:tc>
                  <a:txBody>
                    <a:bodyPr/>
                    <a:lstStyle/>
                    <a:p>
                      <a:pPr algn="l">
                        <a:lnSpc>
                          <a:spcPct val="120000"/>
                        </a:lnSpc>
                        <a:spcAft>
                          <a:spcPts val="0"/>
                        </a:spcAft>
                        <a:tabLst>
                          <a:tab pos="180340" algn="l"/>
                        </a:tabLst>
                      </a:pPr>
                      <a:r>
                        <a:rPr lang="en-US" sz="2400" dirty="0">
                          <a:effectLst/>
                        </a:rPr>
                        <a:t> </a:t>
                      </a:r>
                      <a:endParaRPr lang="en-US" sz="2400" dirty="0">
                        <a:effectLst/>
                        <a:latin typeface="Calibri"/>
                        <a:ea typeface="Calibri"/>
                        <a:cs typeface="Times New Roman"/>
                      </a:endParaRPr>
                    </a:p>
                  </a:txBody>
                  <a:tcPr marL="68573" marR="68573" marT="0" marB="0"/>
                </a:tc>
              </a:tr>
            </a:tbl>
          </a:graphicData>
        </a:graphic>
      </p:graphicFrame>
      <p:pic>
        <p:nvPicPr>
          <p:cNvPr id="317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5670550"/>
            <a:ext cx="27432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503237" y="0"/>
            <a:ext cx="8137525" cy="1077218"/>
          </a:xfrm>
          <a:prstGeom prst="rect">
            <a:avLst/>
          </a:prstGeom>
          <a:noFill/>
          <a:ln>
            <a:noFill/>
          </a:ln>
          <a:effectLst/>
        </p:spPr>
        <p:txBody>
          <a:bodyPr anchor="ctr">
            <a:spAutoFit/>
          </a:bodyPr>
          <a:lstStyle>
            <a:lvl1pPr indent="254000">
              <a:tabLst>
                <a:tab pos="180975" algn="l"/>
              </a:tabLst>
              <a:defRPr>
                <a:solidFill>
                  <a:schemeClr val="tx1"/>
                </a:solidFill>
                <a:latin typeface="Arial" charset="0"/>
                <a:cs typeface="Arial" charset="0"/>
              </a:defRPr>
            </a:lvl1pPr>
            <a:lvl2pPr marL="742950" indent="-285750">
              <a:tabLst>
                <a:tab pos="180975" algn="l"/>
              </a:tabLst>
              <a:defRPr>
                <a:solidFill>
                  <a:schemeClr val="tx1"/>
                </a:solidFill>
                <a:latin typeface="Arial" charset="0"/>
                <a:cs typeface="Arial" charset="0"/>
              </a:defRPr>
            </a:lvl2pPr>
            <a:lvl3pPr marL="1143000" indent="-228600">
              <a:tabLst>
                <a:tab pos="180975" algn="l"/>
              </a:tabLst>
              <a:defRPr>
                <a:solidFill>
                  <a:schemeClr val="tx1"/>
                </a:solidFill>
                <a:latin typeface="Arial" charset="0"/>
                <a:cs typeface="Arial" charset="0"/>
              </a:defRPr>
            </a:lvl3pPr>
            <a:lvl4pPr marL="1600200" indent="-228600">
              <a:tabLst>
                <a:tab pos="180975" algn="l"/>
              </a:tabLst>
              <a:defRPr>
                <a:solidFill>
                  <a:schemeClr val="tx1"/>
                </a:solidFill>
                <a:latin typeface="Arial" charset="0"/>
                <a:cs typeface="Arial" charset="0"/>
              </a:defRPr>
            </a:lvl4pPr>
            <a:lvl5pPr marL="2057400" indent="-228600">
              <a:tabLst>
                <a:tab pos="18097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8097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8097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8097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80975" algn="l"/>
              </a:tabLst>
              <a:defRPr>
                <a:solidFill>
                  <a:schemeClr val="tx1"/>
                </a:solidFill>
                <a:latin typeface="Arial" charset="0"/>
                <a:cs typeface="Arial" charset="0"/>
              </a:defRPr>
            </a:lvl9pPr>
          </a:lstStyle>
          <a:p>
            <a:pPr algn="ctr" eaLnBrk="0" fontAlgn="base" hangingPunct="0">
              <a:spcBef>
                <a:spcPct val="0"/>
              </a:spcBef>
              <a:spcAft>
                <a:spcPct val="0"/>
              </a:spcAft>
              <a:defRPr/>
            </a:pP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PHIẾU HỌC TẬP GÓC THỰC HÀNH</a:t>
            </a:r>
          </a:p>
          <a:p>
            <a:pPr algn="ctr" eaLnBrk="0" fontAlgn="base" hangingPunct="0">
              <a:spcBef>
                <a:spcPct val="0"/>
              </a:spcBef>
              <a:spcAft>
                <a:spcPct val="0"/>
              </a:spcAft>
              <a:defRPr/>
            </a:pP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(02 </a:t>
            </a:r>
            <a:r>
              <a:rPr kumimoji="1" lang="en-US" alt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thí</a:t>
            </a: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nghiệm</a:t>
            </a: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55411485"/>
      </p:ext>
    </p:extLst>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ChangeArrowheads="1"/>
          </p:cNvSpPr>
          <p:nvPr/>
        </p:nvSpPr>
        <p:spPr bwMode="auto">
          <a:xfrm>
            <a:off x="-107950" y="2009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indent="254000" eaLnBrk="0" fontAlgn="base" hangingPunct="0">
              <a:spcBef>
                <a:spcPct val="0"/>
              </a:spcBef>
              <a:spcAft>
                <a:spcPct val="0"/>
              </a:spcAft>
            </a:pPr>
            <a:r>
              <a:rPr lang="en-US" altLang="en-US" sz="1300">
                <a:solidFill>
                  <a:srgbClr val="000000"/>
                </a:solidFill>
                <a:latin typeface="Times New Roman" pitchFamily="18" charset="0"/>
                <a:cs typeface="Calibri" pitchFamily="34" charset="0"/>
              </a:rPr>
              <a:t>. </a:t>
            </a:r>
            <a:endParaRPr lang="en-US" altLang="en-US">
              <a:solidFill>
                <a:srgbClr val="000000"/>
              </a:solidFill>
            </a:endParaRPr>
          </a:p>
        </p:txBody>
      </p:sp>
      <p:sp>
        <p:nvSpPr>
          <p:cNvPr id="32771" name="Rectangle 12"/>
          <p:cNvSpPr>
            <a:spLocks noChangeArrowheads="1"/>
          </p:cNvSpPr>
          <p:nvPr/>
        </p:nvSpPr>
        <p:spPr bwMode="auto">
          <a:xfrm>
            <a:off x="271463" y="750888"/>
            <a:ext cx="83518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en-US" sz="3200" b="1" i="1">
                <a:solidFill>
                  <a:srgbClr val="000000"/>
                </a:solidFill>
                <a:latin typeface="Times New Roman" pitchFamily="18" charset="0"/>
                <a:cs typeface="Times New Roman" pitchFamily="18" charset="0"/>
              </a:rPr>
              <a:t>- </a:t>
            </a:r>
            <a:r>
              <a:rPr lang="en-US" altLang="en-US" sz="3200">
                <a:solidFill>
                  <a:srgbClr val="000000"/>
                </a:solidFill>
                <a:latin typeface="Times New Roman" pitchFamily="18" charset="0"/>
                <a:cs typeface="Times New Roman" pitchFamily="18" charset="0"/>
              </a:rPr>
              <a:t>Khi tăng nhiệt độ, tốc độ phản ứng tăng.</a:t>
            </a:r>
          </a:p>
          <a:p>
            <a:pPr eaLnBrk="0" fontAlgn="base" hangingPunct="0">
              <a:spcBef>
                <a:spcPct val="0"/>
              </a:spcBef>
              <a:spcAft>
                <a:spcPct val="0"/>
              </a:spcAft>
            </a:pPr>
            <a:r>
              <a:rPr lang="en-US" altLang="en-US" sz="3200">
                <a:solidFill>
                  <a:srgbClr val="000000"/>
                </a:solidFill>
                <a:latin typeface="Times New Roman" pitchFamily="18" charset="0"/>
                <a:cs typeface="Times New Roman" pitchFamily="18" charset="0"/>
              </a:rPr>
              <a:t>- Mối quan hệ giữa nhiệt độ và tốc độ phản ứng hoá học được biểu diễn bằng công thức:</a:t>
            </a:r>
          </a:p>
        </p:txBody>
      </p:sp>
      <p:sp>
        <p:nvSpPr>
          <p:cNvPr id="20484" name="Rectangle 13"/>
          <p:cNvSpPr>
            <a:spLocks noChangeArrowheads="1"/>
          </p:cNvSpPr>
          <p:nvPr/>
        </p:nvSpPr>
        <p:spPr bwMode="auto">
          <a:xfrm>
            <a:off x="243999" y="63183"/>
            <a:ext cx="8351837" cy="707886"/>
          </a:xfrm>
          <a:prstGeom prst="rect">
            <a:avLst/>
          </a:prstGeom>
          <a:no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0" fontAlgn="base" hangingPunct="0">
              <a:spcBef>
                <a:spcPct val="0"/>
              </a:spcBef>
              <a:spcAft>
                <a:spcPct val="0"/>
              </a:spcAft>
              <a:defRPr/>
            </a:pP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II.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Ảnh</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hưởng</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của</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nhiệt</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độ</a:t>
            </a:r>
            <a:endPar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277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endParaRPr lang="en-US" altLang="en-US">
              <a:solidFill>
                <a:srgbClr val="000000"/>
              </a:solidFill>
            </a:endParaRPr>
          </a:p>
        </p:txBody>
      </p:sp>
      <p:graphicFrame>
        <p:nvGraphicFramePr>
          <p:cNvPr id="32774" name="Object 15"/>
          <p:cNvGraphicFramePr>
            <a:graphicFrameLocks noChangeAspect="1"/>
          </p:cNvGraphicFramePr>
          <p:nvPr/>
        </p:nvGraphicFramePr>
        <p:xfrm>
          <a:off x="2495550" y="2419350"/>
          <a:ext cx="2233613" cy="1049338"/>
        </p:xfrm>
        <a:graphic>
          <a:graphicData uri="http://schemas.openxmlformats.org/presentationml/2006/ole">
            <mc:AlternateContent xmlns:mc="http://schemas.openxmlformats.org/markup-compatibility/2006">
              <mc:Choice xmlns:v="urn:schemas-microsoft-com:vml" Requires="v">
                <p:oleObj spid="_x0000_s1050" name="Equation" r:id="rId3" imgW="660113" imgH="482391" progId="Equation.DSMT4">
                  <p:embed/>
                </p:oleObj>
              </mc:Choice>
              <mc:Fallback>
                <p:oleObj name="Equation" r:id="rId3" imgW="660113" imgH="48239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0" y="2419350"/>
                        <a:ext cx="2233613"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5" name="Rectangle 16"/>
          <p:cNvSpPr>
            <a:spLocks noChangeArrowheads="1"/>
          </p:cNvSpPr>
          <p:nvPr/>
        </p:nvSpPr>
        <p:spPr bwMode="auto">
          <a:xfrm>
            <a:off x="511175" y="3497263"/>
            <a:ext cx="1819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altLang="en-US" sz="3200">
                <a:solidFill>
                  <a:srgbClr val="000000"/>
                </a:solidFill>
                <a:latin typeface="Times New Roman" pitchFamily="18" charset="0"/>
                <a:cs typeface="Times New Roman" pitchFamily="18" charset="0"/>
              </a:rPr>
              <a:t>Trong đó</a:t>
            </a:r>
            <a:r>
              <a:rPr lang="en-US" altLang="en-US" sz="2000">
                <a:solidFill>
                  <a:srgbClr val="000000"/>
                </a:solidFill>
                <a:latin typeface="Times New Roman" pitchFamily="18" charset="0"/>
                <a:cs typeface="Times New Roman" pitchFamily="18" charset="0"/>
              </a:rPr>
              <a:t>: </a:t>
            </a:r>
          </a:p>
        </p:txBody>
      </p:sp>
      <p:sp>
        <p:nvSpPr>
          <p:cNvPr id="32776"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endParaRPr lang="en-US" altLang="en-US">
              <a:solidFill>
                <a:srgbClr val="000000"/>
              </a:solidFill>
            </a:endParaRPr>
          </a:p>
        </p:txBody>
      </p:sp>
      <p:graphicFrame>
        <p:nvGraphicFramePr>
          <p:cNvPr id="32777" name="Object 18"/>
          <p:cNvGraphicFramePr>
            <a:graphicFrameLocks noChangeAspect="1"/>
          </p:cNvGraphicFramePr>
          <p:nvPr/>
        </p:nvGraphicFramePr>
        <p:xfrm>
          <a:off x="2365375" y="3490913"/>
          <a:ext cx="866775" cy="682625"/>
        </p:xfrm>
        <a:graphic>
          <a:graphicData uri="http://schemas.openxmlformats.org/presentationml/2006/ole">
            <mc:AlternateContent xmlns:mc="http://schemas.openxmlformats.org/markup-compatibility/2006">
              <mc:Choice xmlns:v="urn:schemas-microsoft-com:vml" Requires="v">
                <p:oleObj spid="_x0000_s1051" name="Equation" r:id="rId5" imgW="368300" imgH="241300" progId="Equation.DSMT4">
                  <p:embed/>
                </p:oleObj>
              </mc:Choice>
              <mc:Fallback>
                <p:oleObj name="Equation" r:id="rId5" imgW="3683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5375" y="3490913"/>
                        <a:ext cx="8667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8" name="Rectangle 19"/>
          <p:cNvSpPr>
            <a:spLocks noChangeArrowheads="1"/>
          </p:cNvSpPr>
          <p:nvPr/>
        </p:nvSpPr>
        <p:spPr bwMode="auto">
          <a:xfrm>
            <a:off x="3302000" y="3589338"/>
            <a:ext cx="5400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altLang="en-US" sz="3200">
                <a:solidFill>
                  <a:srgbClr val="000000"/>
                </a:solidFill>
                <a:latin typeface="Times New Roman" pitchFamily="18" charset="0"/>
                <a:cs typeface="Times New Roman" pitchFamily="18" charset="0"/>
              </a:rPr>
              <a:t>là tốc độ phản ứng ở 2 nhiệt độ </a:t>
            </a:r>
          </a:p>
        </p:txBody>
      </p:sp>
      <p:sp>
        <p:nvSpPr>
          <p:cNvPr id="3277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endParaRPr lang="en-US" altLang="en-US">
              <a:solidFill>
                <a:srgbClr val="000000"/>
              </a:solidFill>
            </a:endParaRPr>
          </a:p>
        </p:txBody>
      </p:sp>
      <p:sp>
        <p:nvSpPr>
          <p:cNvPr id="3278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endParaRPr lang="en-US" altLang="en-US">
              <a:solidFill>
                <a:srgbClr val="000000"/>
              </a:solidFill>
            </a:endParaRPr>
          </a:p>
        </p:txBody>
      </p:sp>
      <p:graphicFrame>
        <p:nvGraphicFramePr>
          <p:cNvPr id="32781" name="Object 23"/>
          <p:cNvGraphicFramePr>
            <a:graphicFrameLocks noChangeAspect="1"/>
          </p:cNvGraphicFramePr>
          <p:nvPr/>
        </p:nvGraphicFramePr>
        <p:xfrm>
          <a:off x="884238" y="4038600"/>
          <a:ext cx="676275" cy="542925"/>
        </p:xfrm>
        <a:graphic>
          <a:graphicData uri="http://schemas.openxmlformats.org/presentationml/2006/ole">
            <mc:AlternateContent xmlns:mc="http://schemas.openxmlformats.org/markup-compatibility/2006">
              <mc:Choice xmlns:v="urn:schemas-microsoft-com:vml" Requires="v">
                <p:oleObj spid="_x0000_s1052" name="Equation" r:id="rId7" imgW="279400" imgH="228600" progId="Equation.DSMT4">
                  <p:embed/>
                </p:oleObj>
              </mc:Choice>
              <mc:Fallback>
                <p:oleObj name="Equation" r:id="rId7" imgW="2794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4238" y="4038600"/>
                        <a:ext cx="6762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82"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endParaRPr lang="en-US" altLang="en-US">
              <a:solidFill>
                <a:srgbClr val="000000"/>
              </a:solidFill>
            </a:endParaRPr>
          </a:p>
        </p:txBody>
      </p:sp>
      <p:graphicFrame>
        <p:nvGraphicFramePr>
          <p:cNvPr id="32783" name="Object 25"/>
          <p:cNvGraphicFramePr>
            <a:graphicFrameLocks noChangeAspect="1"/>
          </p:cNvGraphicFramePr>
          <p:nvPr/>
        </p:nvGraphicFramePr>
        <p:xfrm>
          <a:off x="793750" y="4581525"/>
          <a:ext cx="428625" cy="503238"/>
        </p:xfrm>
        <a:graphic>
          <a:graphicData uri="http://schemas.openxmlformats.org/presentationml/2006/ole">
            <mc:AlternateContent xmlns:mc="http://schemas.openxmlformats.org/markup-compatibility/2006">
              <mc:Choice xmlns:v="urn:schemas-microsoft-com:vml" Requires="v">
                <p:oleObj spid="_x0000_s1053" name="Equation" r:id="rId9" imgW="139579" imgH="177646" progId="Equation.DSMT4">
                  <p:embed/>
                </p:oleObj>
              </mc:Choice>
              <mc:Fallback>
                <p:oleObj name="Equation" r:id="rId9" imgW="139579" imgH="17764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750" y="4581525"/>
                        <a:ext cx="4286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84" name="Rectangle 26"/>
          <p:cNvSpPr>
            <a:spLocks noChangeArrowheads="1"/>
          </p:cNvSpPr>
          <p:nvPr/>
        </p:nvSpPr>
        <p:spPr bwMode="auto">
          <a:xfrm>
            <a:off x="1222375" y="4581525"/>
            <a:ext cx="4779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altLang="en-US" sz="3200">
                <a:solidFill>
                  <a:srgbClr val="000000"/>
                </a:solidFill>
                <a:latin typeface="Times New Roman" pitchFamily="18" charset="0"/>
                <a:cs typeface="Times New Roman" pitchFamily="18" charset="0"/>
              </a:rPr>
              <a:t>là hệ sổ nhiệt độ Van't Hoff</a:t>
            </a:r>
            <a:r>
              <a:rPr lang="en-US" altLang="en-US" sz="3200">
                <a:solidFill>
                  <a:srgbClr val="000000"/>
                </a:solidFill>
              </a:rPr>
              <a:t>.</a:t>
            </a:r>
          </a:p>
        </p:txBody>
      </p:sp>
      <p:sp>
        <p:nvSpPr>
          <p:cNvPr id="32785" name="Rectangle 27"/>
          <p:cNvSpPr>
            <a:spLocks noChangeArrowheads="1"/>
          </p:cNvSpPr>
          <p:nvPr/>
        </p:nvSpPr>
        <p:spPr bwMode="auto">
          <a:xfrm>
            <a:off x="303213" y="5445125"/>
            <a:ext cx="85502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en-US" sz="3200" b="1" i="1">
                <a:solidFill>
                  <a:srgbClr val="000000"/>
                </a:solidFill>
                <a:latin typeface="Times New Roman" pitchFamily="18" charset="0"/>
                <a:cs typeface="Times New Roman" pitchFamily="18" charset="0"/>
              </a:rPr>
              <a:t>Chú ý: </a:t>
            </a:r>
            <a:r>
              <a:rPr lang="en-US" altLang="en-US" sz="3200" i="1">
                <a:solidFill>
                  <a:srgbClr val="000000"/>
                </a:solidFill>
                <a:latin typeface="Times New Roman" pitchFamily="18" charset="0"/>
                <a:cs typeface="Times New Roman" pitchFamily="18" charset="0"/>
              </a:rPr>
              <a:t>Quy tắc Varít Hoff chỉ gần đúng trong khoảng nhiệt độ không cao.</a:t>
            </a:r>
            <a:endParaRPr lang="en-US" altLang="en-US" sz="320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22070867"/>
      </p:ext>
    </p:extLst>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179388" y="566738"/>
            <a:ext cx="8640762" cy="5386090"/>
          </a:xfrm>
          <a:prstGeom prst="rect">
            <a:avLst/>
          </a:prstGeom>
          <a:no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0" fontAlgn="base" hangingPunct="0">
              <a:spcBef>
                <a:spcPct val="0"/>
              </a:spcBef>
              <a:spcAft>
                <a:spcPct val="0"/>
              </a:spcAft>
              <a:defRPr/>
            </a:pP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III.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Ảnh</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hưởng</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của</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áp</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suất</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p>
          <a:p>
            <a:pPr eaLnBrk="0" fontAlgn="base" hangingPunct="0">
              <a:spcBef>
                <a:spcPct val="0"/>
              </a:spcBef>
              <a:spcAft>
                <a:spcPct val="0"/>
              </a:spcAft>
              <a:defRPr/>
            </a:pPr>
            <a:r>
              <a:rPr lang="en-US" altLang="en-US" sz="3200" dirty="0">
                <a:solidFill>
                  <a:srgbClr val="000000"/>
                </a:solidFill>
                <a:latin typeface="Times New Roman" pitchFamily="18" charset="0"/>
                <a:cs typeface="Times New Roman" pitchFamily="18" charset="0"/>
              </a:rPr>
              <a:t>-.</a:t>
            </a:r>
            <a:r>
              <a:rPr lang="en-US" altLang="en-US" sz="3200" dirty="0" err="1">
                <a:solidFill>
                  <a:srgbClr val="000000"/>
                </a:solidFill>
                <a:latin typeface="Times New Roman" pitchFamily="18" charset="0"/>
                <a:cs typeface="Times New Roman" pitchFamily="18" charset="0"/>
              </a:rPr>
              <a:t>Đối</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với</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phản</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ứng</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có</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chất</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khí</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tham</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gia</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tốc</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độ</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phản</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ứng</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tăng</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khi</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tăng</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áp</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suất</a:t>
            </a:r>
            <a:r>
              <a:rPr lang="en-US" altLang="en-US" sz="3200" dirty="0">
                <a:solidFill>
                  <a:srgbClr val="000000"/>
                </a:solidFill>
                <a:latin typeface="Times New Roman" pitchFamily="18" charset="0"/>
                <a:cs typeface="Times New Roman" pitchFamily="18" charset="0"/>
              </a:rPr>
              <a:t>.</a:t>
            </a:r>
          </a:p>
          <a:p>
            <a:pPr eaLnBrk="0" fontAlgn="base" hangingPunct="0">
              <a:spcBef>
                <a:spcPct val="0"/>
              </a:spcBef>
              <a:spcAft>
                <a:spcPct val="0"/>
              </a:spcAft>
              <a:defRPr/>
            </a:pP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IV.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Ảnh</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hưởng</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của</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bề</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mặt</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tiếp</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xúc</a:t>
            </a:r>
            <a:endPar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eaLnBrk="0" fontAlgn="base" hangingPunct="0">
              <a:spcBef>
                <a:spcPct val="0"/>
              </a:spcBef>
              <a:spcAft>
                <a:spcPct val="0"/>
              </a:spcAft>
              <a:defRPr/>
            </a:pPr>
            <a:r>
              <a:rPr lang="en-US" altLang="en-US" sz="3200" dirty="0" err="1">
                <a:solidFill>
                  <a:srgbClr val="000000"/>
                </a:solidFill>
                <a:latin typeface="Times New Roman" pitchFamily="18" charset="0"/>
                <a:cs typeface="Times New Roman" pitchFamily="18" charset="0"/>
              </a:rPr>
              <a:t>Khi</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tăng</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diện</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tích</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bề</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mặt</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bề</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mặt</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tiếp</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xúc</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của</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chất</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phản</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ứng</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tốc</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độ</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phản</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ứng</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tăng</a:t>
            </a:r>
            <a:r>
              <a:rPr lang="en-US" altLang="en-US" sz="3200" dirty="0">
                <a:solidFill>
                  <a:srgbClr val="000000"/>
                </a:solidFill>
                <a:latin typeface="Times New Roman" pitchFamily="18" charset="0"/>
                <a:cs typeface="Times New Roman" pitchFamily="18" charset="0"/>
              </a:rPr>
              <a:t>.</a:t>
            </a:r>
          </a:p>
          <a:p>
            <a:pPr eaLnBrk="0" fontAlgn="base" hangingPunct="0">
              <a:spcBef>
                <a:spcPct val="0"/>
              </a:spcBef>
              <a:spcAft>
                <a:spcPct val="0"/>
              </a:spcAft>
              <a:defRPr/>
            </a:pP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Ảnh</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hưởng</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của</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chất</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xúc</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tác</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p>
          <a:p>
            <a:pPr eaLnBrk="0" fontAlgn="base" hangingPunct="0">
              <a:spcBef>
                <a:spcPct val="0"/>
              </a:spcBef>
              <a:spcAft>
                <a:spcPct val="0"/>
              </a:spcAft>
              <a:defRPr/>
            </a:pPr>
            <a:r>
              <a:rPr lang="en-US" altLang="en-US" sz="3200" dirty="0" err="1">
                <a:solidFill>
                  <a:srgbClr val="000000"/>
                </a:solidFill>
                <a:latin typeface="Times New Roman" pitchFamily="18" charset="0"/>
                <a:cs typeface="Times New Roman" pitchFamily="18" charset="0"/>
              </a:rPr>
              <a:t>Chất</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xúc</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tác</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làm</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tăng</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tốc</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độ</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của</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phản</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ứng</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hoá</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học</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nhưng</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vẫn</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được</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bảo</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toàn</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về</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chất</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và</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lượng</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khi</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kết</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thúc</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phản</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ứng</a:t>
            </a:r>
            <a:r>
              <a:rPr lang="en-US" altLang="en-US" sz="3200" dirty="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309634562"/>
      </p:ext>
    </p:extLst>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323850" y="587375"/>
            <a:ext cx="8568630" cy="1323439"/>
          </a:xfrm>
          <a:prstGeom prst="rect">
            <a:avLst/>
          </a:prstGeom>
          <a:no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0" fontAlgn="base" hangingPunct="0">
              <a:spcBef>
                <a:spcPct val="0"/>
              </a:spcBef>
              <a:spcAft>
                <a:spcPct val="0"/>
              </a:spcAft>
              <a:defRPr/>
            </a:pP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2.3.Tìm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hiểu</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về</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ý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nghĩa</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thực</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tiễn</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của</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tốc</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độ</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phản</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ứng</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đời</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sống</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và</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sản</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xuất</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p:txBody>
      </p:sp>
      <p:sp>
        <p:nvSpPr>
          <p:cNvPr id="34819" name="Rectangle 4"/>
          <p:cNvSpPr>
            <a:spLocks noChangeArrowheads="1"/>
          </p:cNvSpPr>
          <p:nvPr/>
        </p:nvSpPr>
        <p:spPr bwMode="auto">
          <a:xfrm>
            <a:off x="320675" y="1982788"/>
            <a:ext cx="86868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en-US" sz="3200">
                <a:solidFill>
                  <a:srgbClr val="000000"/>
                </a:solidFill>
                <a:latin typeface="Times New Roman" pitchFamily="18" charset="0"/>
                <a:cs typeface="Times New Roman" pitchFamily="18" charset="0"/>
              </a:rPr>
              <a:t>-Hoạt động nhóm kiểm tra câu trả lời ở hoạt động khởi động, thống nhất lại đáp án. ( 5 phút)</a:t>
            </a:r>
          </a:p>
          <a:p>
            <a:pPr eaLnBrk="0" fontAlgn="base" hangingPunct="0">
              <a:spcBef>
                <a:spcPct val="0"/>
              </a:spcBef>
              <a:spcAft>
                <a:spcPct val="0"/>
              </a:spcAft>
            </a:pPr>
            <a:r>
              <a:rPr lang="en-US" altLang="en-US" sz="3200">
                <a:solidFill>
                  <a:srgbClr val="000000"/>
                </a:solidFill>
                <a:latin typeface="Times New Roman" pitchFamily="18" charset="0"/>
                <a:cs typeface="Times New Roman" pitchFamily="18" charset="0"/>
              </a:rPr>
              <a:t>-Báo cáo , thảo luận.</a:t>
            </a:r>
          </a:p>
        </p:txBody>
      </p:sp>
    </p:spTree>
    <p:extLst>
      <p:ext uri="{BB962C8B-B14F-4D97-AF65-F5344CB8AC3E}">
        <p14:creationId xmlns:p14="http://schemas.microsoft.com/office/powerpoint/2010/main" val="1672596774"/>
      </p:ext>
    </p:extLst>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250825" y="981075"/>
            <a:ext cx="8676630" cy="1323439"/>
          </a:xfrm>
          <a:prstGeom prst="rect">
            <a:avLst/>
          </a:prstGeom>
          <a:no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0" fontAlgn="base" hangingPunct="0">
              <a:spcBef>
                <a:spcPct val="0"/>
              </a:spcBef>
              <a:spcAft>
                <a:spcPct val="0"/>
              </a:spcAft>
              <a:defRPr/>
            </a:pP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VI. Ý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nghĩa</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thực</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tiễn</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của</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tốc</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độ</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phản</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ứng</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đời</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sống</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và</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sản</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xuất</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p:txBody>
      </p:sp>
      <p:sp>
        <p:nvSpPr>
          <p:cNvPr id="35843" name="Rectangle 4"/>
          <p:cNvSpPr>
            <a:spLocks noChangeArrowheads="1"/>
          </p:cNvSpPr>
          <p:nvPr/>
        </p:nvSpPr>
        <p:spPr bwMode="auto">
          <a:xfrm>
            <a:off x="285750" y="2636838"/>
            <a:ext cx="86423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en-US" sz="3200" i="1">
                <a:solidFill>
                  <a:srgbClr val="000000"/>
                </a:solidFill>
                <a:latin typeface="Times New Roman" pitchFamily="18" charset="0"/>
                <a:cs typeface="Times New Roman" pitchFamily="18" charset="0"/>
              </a:rPr>
              <a:t>-</a:t>
            </a:r>
            <a:r>
              <a:rPr lang="en-US" altLang="en-US" sz="3200">
                <a:solidFill>
                  <a:srgbClr val="000000"/>
                </a:solidFill>
                <a:latin typeface="Times New Roman" pitchFamily="18" charset="0"/>
                <a:cs typeface="Times New Roman" pitchFamily="18" charset="0"/>
              </a:rPr>
              <a:t> Kiểm soát tốc độ các phản úng diễn ra trong đời sống, sản xuất khi vận dụng các yếu tố ảnh hưởng như: nồng độ, nhiệt độ, áp suất, bề mặt tiếp xúc và chất xúc tác mang lại các giá trị hiệu quả.</a:t>
            </a:r>
          </a:p>
        </p:txBody>
      </p:sp>
    </p:spTree>
    <p:extLst>
      <p:ext uri="{BB962C8B-B14F-4D97-AF65-F5344CB8AC3E}">
        <p14:creationId xmlns:p14="http://schemas.microsoft.com/office/powerpoint/2010/main" val="3128394722"/>
      </p:ext>
    </p:extLst>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50825" y="981075"/>
            <a:ext cx="8676630" cy="707886"/>
          </a:xfrm>
          <a:prstGeom prst="rect">
            <a:avLst/>
          </a:prstGeom>
          <a:no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0" fontAlgn="base" hangingPunct="0">
              <a:spcBef>
                <a:spcPct val="0"/>
              </a:spcBef>
              <a:spcAft>
                <a:spcPct val="0"/>
              </a:spcAft>
              <a:defRPr/>
            </a:pP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HOẠT ĐỘNG 3: LUYỆN TẬP </a:t>
            </a:r>
          </a:p>
        </p:txBody>
      </p:sp>
    </p:spTree>
    <p:extLst>
      <p:ext uri="{BB962C8B-B14F-4D97-AF65-F5344CB8AC3E}">
        <p14:creationId xmlns:p14="http://schemas.microsoft.com/office/powerpoint/2010/main" val="3202473695"/>
      </p:ext>
    </p:extLst>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4"/>
          <p:cNvSpPr txBox="1">
            <a:spLocks noChangeArrowheads="1"/>
          </p:cNvSpPr>
          <p:nvPr/>
        </p:nvSpPr>
        <p:spPr bwMode="auto">
          <a:xfrm>
            <a:off x="306388" y="2239963"/>
            <a:ext cx="84455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fontAlgn="base" hangingPunct="0">
              <a:spcBef>
                <a:spcPct val="0"/>
              </a:spcBef>
              <a:spcAft>
                <a:spcPct val="0"/>
              </a:spcAft>
            </a:pPr>
            <a:r>
              <a:rPr lang="en-US" altLang="en-US" sz="3200">
                <a:solidFill>
                  <a:srgbClr val="FF0000"/>
                </a:solidFill>
                <a:latin typeface="Times New Roman" pitchFamily="18" charset="0"/>
                <a:cs typeface="Times New Roman" pitchFamily="18" charset="0"/>
              </a:rPr>
              <a:t>- Hoạt động nhóm thảo luận trả lời các câu hỏi,  ghi câu trả lời vào bảng phụ. ( 10 phút) </a:t>
            </a:r>
          </a:p>
        </p:txBody>
      </p:sp>
      <p:sp>
        <p:nvSpPr>
          <p:cNvPr id="6" name="TextBox 5"/>
          <p:cNvSpPr txBox="1"/>
          <p:nvPr/>
        </p:nvSpPr>
        <p:spPr>
          <a:xfrm>
            <a:off x="319088" y="1123950"/>
            <a:ext cx="8645525" cy="1077913"/>
          </a:xfrm>
          <a:prstGeom prst="rect">
            <a:avLst/>
          </a:prstGeom>
          <a:noFill/>
          <a:ln>
            <a:noFill/>
          </a:ln>
        </p:spPr>
        <p:txBody>
          <a:bodyPr>
            <a:spAutoFit/>
          </a:bodyPr>
          <a:lstStyle/>
          <a:p>
            <a:pPr algn="just" eaLnBrk="0" fontAlgn="base" hangingPunct="0">
              <a:spcBef>
                <a:spcPct val="0"/>
              </a:spcBef>
              <a:spcAft>
                <a:spcPct val="0"/>
              </a:spcAft>
              <a:defRPr sz="1800" b="0" i="0" u="none" strike="noStrike" kern="0" cap="none" spc="0" baseline="0">
                <a:solidFill>
                  <a:srgbClr val="000000"/>
                </a:solidFill>
                <a:uFillTx/>
              </a:defRPr>
            </a:pPr>
            <a:r>
              <a:rPr lang="en-US" sz="3200" kern="0" dirty="0">
                <a:solidFill>
                  <a:srgbClr val="FF0000"/>
                </a:solidFill>
                <a:latin typeface="Times New Roman" pitchFamily="18"/>
                <a:cs typeface="Times New Roman" pitchFamily="18"/>
              </a:rPr>
              <a:t>- </a:t>
            </a:r>
            <a:r>
              <a:rPr lang="en-US" sz="3200" kern="0" dirty="0" err="1">
                <a:solidFill>
                  <a:srgbClr val="FF0000"/>
                </a:solidFill>
                <a:latin typeface="Times New Roman" pitchFamily="18"/>
                <a:cs typeface="Times New Roman" pitchFamily="18"/>
              </a:rPr>
              <a:t>Cùng</a:t>
            </a:r>
            <a:r>
              <a:rPr lang="en-US" sz="3200" kern="0" dirty="0">
                <a:solidFill>
                  <a:srgbClr val="FF0000"/>
                </a:solidFill>
                <a:latin typeface="Times New Roman" pitchFamily="18"/>
                <a:cs typeface="Times New Roman" pitchFamily="18"/>
              </a:rPr>
              <a:t> </a:t>
            </a:r>
            <a:r>
              <a:rPr lang="en-US" sz="3200" kern="0" dirty="0" err="1">
                <a:solidFill>
                  <a:srgbClr val="FF0000"/>
                </a:solidFill>
                <a:latin typeface="Times New Roman" pitchFamily="18"/>
                <a:cs typeface="Times New Roman" pitchFamily="18"/>
              </a:rPr>
              <a:t>theo</a:t>
            </a:r>
            <a:r>
              <a:rPr lang="en-US" sz="3200" kern="0" dirty="0">
                <a:solidFill>
                  <a:srgbClr val="FF0000"/>
                </a:solidFill>
                <a:latin typeface="Times New Roman" pitchFamily="18"/>
                <a:cs typeface="Times New Roman" pitchFamily="18"/>
              </a:rPr>
              <a:t> </a:t>
            </a:r>
            <a:r>
              <a:rPr lang="en-US" sz="3200" kern="0" dirty="0" err="1">
                <a:solidFill>
                  <a:srgbClr val="FF0000"/>
                </a:solidFill>
                <a:latin typeface="Times New Roman" pitchFamily="18"/>
                <a:cs typeface="Times New Roman" pitchFamily="18"/>
              </a:rPr>
              <a:t>dõi</a:t>
            </a:r>
            <a:r>
              <a:rPr lang="en-US" sz="3200" kern="0" dirty="0">
                <a:solidFill>
                  <a:srgbClr val="FF0000"/>
                </a:solidFill>
                <a:latin typeface="Times New Roman" pitchFamily="18"/>
                <a:cs typeface="Times New Roman" pitchFamily="18"/>
              </a:rPr>
              <a:t> </a:t>
            </a:r>
            <a:r>
              <a:rPr lang="en-US" sz="3200" kern="0" dirty="0" err="1">
                <a:solidFill>
                  <a:srgbClr val="FF0000"/>
                </a:solidFill>
                <a:latin typeface="Times New Roman" pitchFamily="18"/>
                <a:cs typeface="Times New Roman" pitchFamily="18"/>
              </a:rPr>
              <a:t>những</a:t>
            </a:r>
            <a:r>
              <a:rPr lang="en-US" sz="3200" kern="0" dirty="0">
                <a:solidFill>
                  <a:srgbClr val="FF0000"/>
                </a:solidFill>
                <a:latin typeface="Times New Roman" pitchFamily="18"/>
                <a:cs typeface="Times New Roman" pitchFamily="18"/>
              </a:rPr>
              <a:t> </a:t>
            </a:r>
            <a:r>
              <a:rPr lang="en-US" sz="3200" kern="0" dirty="0" err="1">
                <a:solidFill>
                  <a:srgbClr val="FF0000"/>
                </a:solidFill>
                <a:latin typeface="Times New Roman" pitchFamily="18"/>
                <a:cs typeface="Times New Roman" pitchFamily="18"/>
              </a:rPr>
              <a:t>hình</a:t>
            </a:r>
            <a:r>
              <a:rPr lang="en-US" sz="3200" kern="0" dirty="0">
                <a:solidFill>
                  <a:srgbClr val="FF0000"/>
                </a:solidFill>
                <a:latin typeface="Times New Roman" pitchFamily="18"/>
                <a:cs typeface="Times New Roman" pitchFamily="18"/>
              </a:rPr>
              <a:t> </a:t>
            </a:r>
            <a:r>
              <a:rPr lang="en-US" sz="3200" kern="0" dirty="0" err="1">
                <a:solidFill>
                  <a:srgbClr val="FF0000"/>
                </a:solidFill>
                <a:latin typeface="Times New Roman" pitchFamily="18"/>
                <a:cs typeface="Times New Roman" pitchFamily="18"/>
              </a:rPr>
              <a:t>ảnh</a:t>
            </a:r>
            <a:r>
              <a:rPr lang="en-US" sz="3200" kern="0" dirty="0">
                <a:solidFill>
                  <a:srgbClr val="FF0000"/>
                </a:solidFill>
                <a:latin typeface="Times New Roman" pitchFamily="18"/>
                <a:cs typeface="Times New Roman" pitchFamily="18"/>
              </a:rPr>
              <a:t>. </a:t>
            </a:r>
            <a:r>
              <a:rPr lang="en-US" sz="3200" kern="0" dirty="0" err="1">
                <a:solidFill>
                  <a:srgbClr val="FF0000"/>
                </a:solidFill>
                <a:latin typeface="Times New Roman" pitchFamily="18"/>
                <a:cs typeface="Times New Roman" pitchFamily="18"/>
              </a:rPr>
              <a:t>Mỗi</a:t>
            </a:r>
            <a:r>
              <a:rPr lang="en-US" sz="3200" kern="0" dirty="0">
                <a:solidFill>
                  <a:srgbClr val="FF0000"/>
                </a:solidFill>
                <a:latin typeface="Times New Roman" pitchFamily="18"/>
                <a:cs typeface="Times New Roman" pitchFamily="18"/>
              </a:rPr>
              <a:t> </a:t>
            </a:r>
            <a:r>
              <a:rPr lang="en-US" sz="3200" kern="0" dirty="0" err="1">
                <a:solidFill>
                  <a:srgbClr val="FF0000"/>
                </a:solidFill>
                <a:latin typeface="Times New Roman" pitchFamily="18"/>
                <a:cs typeface="Times New Roman" pitchFamily="18"/>
              </a:rPr>
              <a:t>cá</a:t>
            </a:r>
            <a:r>
              <a:rPr lang="en-US" sz="3200" kern="0" dirty="0">
                <a:solidFill>
                  <a:srgbClr val="FF0000"/>
                </a:solidFill>
                <a:latin typeface="Times New Roman" pitchFamily="18"/>
                <a:cs typeface="Times New Roman" pitchFamily="18"/>
              </a:rPr>
              <a:t> </a:t>
            </a:r>
            <a:r>
              <a:rPr lang="en-US" sz="3200" kern="0" dirty="0" err="1">
                <a:solidFill>
                  <a:srgbClr val="FF0000"/>
                </a:solidFill>
                <a:latin typeface="Times New Roman" pitchFamily="18"/>
                <a:cs typeface="Times New Roman" pitchFamily="18"/>
              </a:rPr>
              <a:t>nhân</a:t>
            </a:r>
            <a:r>
              <a:rPr lang="en-US" sz="3200" kern="0" dirty="0">
                <a:solidFill>
                  <a:srgbClr val="FF0000"/>
                </a:solidFill>
                <a:latin typeface="Times New Roman" pitchFamily="18"/>
                <a:cs typeface="Times New Roman" pitchFamily="18"/>
              </a:rPr>
              <a:t> </a:t>
            </a:r>
            <a:r>
              <a:rPr lang="en-US" sz="3200" kern="0" dirty="0" err="1">
                <a:solidFill>
                  <a:srgbClr val="FF0000"/>
                </a:solidFill>
                <a:latin typeface="Times New Roman" pitchFamily="18"/>
                <a:cs typeface="Times New Roman" pitchFamily="18"/>
              </a:rPr>
              <a:t>tự</a:t>
            </a:r>
            <a:r>
              <a:rPr lang="en-US" sz="3200" kern="0" dirty="0">
                <a:solidFill>
                  <a:srgbClr val="FF0000"/>
                </a:solidFill>
                <a:latin typeface="Times New Roman" pitchFamily="18"/>
                <a:cs typeface="Times New Roman" pitchFamily="18"/>
              </a:rPr>
              <a:t> </a:t>
            </a:r>
            <a:r>
              <a:rPr lang="en-US" sz="3200" kern="0" dirty="0" err="1">
                <a:solidFill>
                  <a:srgbClr val="FF0000"/>
                </a:solidFill>
                <a:latin typeface="Times New Roman" pitchFamily="18"/>
                <a:cs typeface="Times New Roman" pitchFamily="18"/>
              </a:rPr>
              <a:t>ghi</a:t>
            </a:r>
            <a:r>
              <a:rPr lang="en-US" sz="3200" kern="0" dirty="0">
                <a:solidFill>
                  <a:srgbClr val="FF0000"/>
                </a:solidFill>
                <a:latin typeface="Times New Roman" pitchFamily="18"/>
                <a:cs typeface="Times New Roman" pitchFamily="18"/>
              </a:rPr>
              <a:t> </a:t>
            </a:r>
            <a:r>
              <a:rPr lang="en-US" sz="3200" kern="0" dirty="0" err="1">
                <a:solidFill>
                  <a:srgbClr val="FF0000"/>
                </a:solidFill>
                <a:latin typeface="Times New Roman" pitchFamily="18"/>
                <a:cs typeface="Times New Roman" pitchFamily="18"/>
              </a:rPr>
              <a:t>lại</a:t>
            </a:r>
            <a:r>
              <a:rPr lang="en-US" sz="3200" kern="0" dirty="0">
                <a:solidFill>
                  <a:srgbClr val="FF0000"/>
                </a:solidFill>
                <a:latin typeface="Times New Roman" pitchFamily="18"/>
                <a:cs typeface="Times New Roman" pitchFamily="18"/>
              </a:rPr>
              <a:t> </a:t>
            </a:r>
            <a:r>
              <a:rPr lang="en-US" sz="3200" kern="0" dirty="0" err="1">
                <a:solidFill>
                  <a:srgbClr val="FF0000"/>
                </a:solidFill>
                <a:latin typeface="Times New Roman" pitchFamily="18"/>
                <a:cs typeface="Times New Roman" pitchFamily="18"/>
              </a:rPr>
              <a:t>những</a:t>
            </a:r>
            <a:r>
              <a:rPr lang="en-US" sz="3200" kern="0" dirty="0">
                <a:solidFill>
                  <a:srgbClr val="FF0000"/>
                </a:solidFill>
                <a:latin typeface="Times New Roman" pitchFamily="18"/>
                <a:cs typeface="Times New Roman" pitchFamily="18"/>
              </a:rPr>
              <a:t> </a:t>
            </a:r>
            <a:r>
              <a:rPr lang="en-US" sz="3200" kern="0" dirty="0" err="1">
                <a:solidFill>
                  <a:srgbClr val="FF0000"/>
                </a:solidFill>
                <a:latin typeface="Times New Roman" pitchFamily="18"/>
                <a:cs typeface="Times New Roman" pitchFamily="18"/>
              </a:rPr>
              <a:t>câu</a:t>
            </a:r>
            <a:r>
              <a:rPr lang="en-US" sz="3200" kern="0" dirty="0">
                <a:solidFill>
                  <a:srgbClr val="FF0000"/>
                </a:solidFill>
                <a:latin typeface="Times New Roman" pitchFamily="18"/>
                <a:cs typeface="Times New Roman" pitchFamily="18"/>
              </a:rPr>
              <a:t> </a:t>
            </a:r>
            <a:r>
              <a:rPr lang="en-US" sz="3200" kern="0" dirty="0" err="1">
                <a:solidFill>
                  <a:srgbClr val="FF0000"/>
                </a:solidFill>
                <a:latin typeface="Times New Roman" pitchFamily="18"/>
                <a:cs typeface="Times New Roman" pitchFamily="18"/>
              </a:rPr>
              <a:t>hỏi</a:t>
            </a:r>
            <a:r>
              <a:rPr lang="en-US" sz="3200" kern="0" dirty="0">
                <a:solidFill>
                  <a:srgbClr val="FF0000"/>
                </a:solidFill>
                <a:latin typeface="Times New Roman" pitchFamily="18"/>
                <a:cs typeface="Times New Roman" pitchFamily="18"/>
              </a:rPr>
              <a:t> </a:t>
            </a:r>
            <a:r>
              <a:rPr lang="en-US" sz="3200" kern="0" dirty="0" err="1">
                <a:solidFill>
                  <a:srgbClr val="FF0000"/>
                </a:solidFill>
                <a:latin typeface="Times New Roman" pitchFamily="18"/>
                <a:cs typeface="Times New Roman" pitchFamily="18"/>
              </a:rPr>
              <a:t>trong</a:t>
            </a:r>
            <a:r>
              <a:rPr lang="en-US" sz="3200" kern="0" dirty="0">
                <a:solidFill>
                  <a:srgbClr val="FF0000"/>
                </a:solidFill>
                <a:latin typeface="Times New Roman" pitchFamily="18"/>
                <a:cs typeface="Times New Roman" pitchFamily="18"/>
              </a:rPr>
              <a:t> </a:t>
            </a:r>
            <a:r>
              <a:rPr lang="en-US" sz="3200" kern="0" dirty="0" err="1">
                <a:solidFill>
                  <a:srgbClr val="FF0000"/>
                </a:solidFill>
                <a:latin typeface="Times New Roman" pitchFamily="18"/>
                <a:cs typeface="Times New Roman" pitchFamily="18"/>
              </a:rPr>
              <a:t>quá</a:t>
            </a:r>
            <a:r>
              <a:rPr lang="en-US" sz="3200" kern="0" dirty="0">
                <a:solidFill>
                  <a:srgbClr val="FF0000"/>
                </a:solidFill>
                <a:latin typeface="Times New Roman" pitchFamily="18"/>
                <a:cs typeface="Times New Roman" pitchFamily="18"/>
              </a:rPr>
              <a:t> </a:t>
            </a:r>
            <a:r>
              <a:rPr lang="en-US" sz="3200" kern="0" dirty="0" err="1">
                <a:solidFill>
                  <a:srgbClr val="FF0000"/>
                </a:solidFill>
                <a:latin typeface="Times New Roman" pitchFamily="18"/>
                <a:cs typeface="Times New Roman" pitchFamily="18"/>
              </a:rPr>
              <a:t>trình</a:t>
            </a:r>
            <a:r>
              <a:rPr lang="en-US" sz="3200" kern="0" dirty="0">
                <a:solidFill>
                  <a:srgbClr val="FF0000"/>
                </a:solidFill>
                <a:latin typeface="Times New Roman" pitchFamily="18"/>
                <a:cs typeface="Times New Roman" pitchFamily="18"/>
              </a:rPr>
              <a:t> </a:t>
            </a:r>
            <a:r>
              <a:rPr lang="en-US" sz="3200" kern="0" dirty="0" err="1">
                <a:solidFill>
                  <a:srgbClr val="FF0000"/>
                </a:solidFill>
                <a:latin typeface="Times New Roman" pitchFamily="18"/>
                <a:cs typeface="Times New Roman" pitchFamily="18"/>
              </a:rPr>
              <a:t>theo</a:t>
            </a:r>
            <a:r>
              <a:rPr lang="en-US" sz="3200" kern="0" dirty="0">
                <a:solidFill>
                  <a:srgbClr val="FF0000"/>
                </a:solidFill>
                <a:latin typeface="Times New Roman" pitchFamily="18"/>
                <a:cs typeface="Times New Roman" pitchFamily="18"/>
              </a:rPr>
              <a:t> </a:t>
            </a:r>
            <a:r>
              <a:rPr lang="en-US" sz="3200" kern="0" dirty="0" err="1">
                <a:solidFill>
                  <a:srgbClr val="FF0000"/>
                </a:solidFill>
                <a:latin typeface="Times New Roman" pitchFamily="18"/>
                <a:cs typeface="Times New Roman" pitchFamily="18"/>
              </a:rPr>
              <a:t>dõi</a:t>
            </a:r>
            <a:r>
              <a:rPr lang="en-US" sz="3200" kern="0" dirty="0">
                <a:solidFill>
                  <a:srgbClr val="FF0000"/>
                </a:solidFill>
                <a:latin typeface="Times New Roman" pitchFamily="18"/>
                <a:cs typeface="Times New Roman" pitchFamily="18"/>
              </a:rPr>
              <a:t>.</a:t>
            </a:r>
          </a:p>
        </p:txBody>
      </p:sp>
      <p:sp>
        <p:nvSpPr>
          <p:cNvPr id="3076" name="TextBox 6"/>
          <p:cNvSpPr txBox="1">
            <a:spLocks noChangeArrowheads="1"/>
          </p:cNvSpPr>
          <p:nvPr/>
        </p:nvSpPr>
        <p:spPr bwMode="auto">
          <a:xfrm>
            <a:off x="306388" y="3319463"/>
            <a:ext cx="84455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fontAlgn="base" hangingPunct="0">
              <a:spcBef>
                <a:spcPct val="0"/>
              </a:spcBef>
              <a:spcAft>
                <a:spcPct val="0"/>
              </a:spcAft>
            </a:pPr>
            <a:r>
              <a:rPr lang="en-US" altLang="en-US" sz="3200">
                <a:solidFill>
                  <a:srgbClr val="FF0000"/>
                </a:solidFill>
                <a:latin typeface="Times New Roman" pitchFamily="18" charset="0"/>
                <a:cs typeface="Times New Roman" pitchFamily="18" charset="0"/>
              </a:rPr>
              <a:t>- Treo bảng phụ  vào góc học tập nhóm.  </a:t>
            </a:r>
          </a:p>
        </p:txBody>
      </p:sp>
      <p:sp>
        <p:nvSpPr>
          <p:cNvPr id="7" name="Title 1"/>
          <p:cNvSpPr>
            <a:spLocks noGrp="1"/>
          </p:cNvSpPr>
          <p:nvPr>
            <p:ph type="title" idx="4294967295"/>
          </p:nvPr>
        </p:nvSpPr>
        <p:spPr>
          <a:xfrm>
            <a:off x="642938" y="188640"/>
            <a:ext cx="7772400" cy="1143000"/>
          </a:xfrm>
          <a:ln>
            <a:miter lim="800000"/>
            <a:headEnd/>
            <a:tailEnd/>
          </a:ln>
          <a:extLst/>
        </p:spPr>
        <p:txBody>
          <a:bodyPr/>
          <a:lstStyle/>
          <a:p>
            <a:pPr>
              <a:defRPr/>
            </a:pP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HOẠT ĐỘNG 1: KHỞI ĐỘNG</a:t>
            </a:r>
            <a:endParaRPr kumimoji="1" lang="en-US" sz="3200" kern="0" dirty="0"/>
          </a:p>
        </p:txBody>
      </p:sp>
    </p:spTree>
    <p:extLst>
      <p:ext uri="{BB962C8B-B14F-4D97-AF65-F5344CB8AC3E}">
        <p14:creationId xmlns:p14="http://schemas.microsoft.com/office/powerpoint/2010/main" val="383463535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down)">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6" grpId="0"/>
      <p:bldP spid="307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 action="ppaction://hlinkshowjump?jump=nextslide"/>
          </p:cNvPr>
          <p:cNvSpPr/>
          <p:nvPr/>
        </p:nvSpPr>
        <p:spPr>
          <a:xfrm>
            <a:off x="0" y="-55563"/>
            <a:ext cx="9144000" cy="69135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defRPr/>
            </a:pP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diện</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yếu</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tố</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ảnh</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tốc</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phản</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ứng</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ảnh</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yếu</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tố</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huống</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sau</a:t>
            </a:r>
            <a:endParaRPr lang="en-US" sz="4800" b="1" i="1" dirty="0">
              <a:solidFill>
                <a:srgbClr val="FF0000"/>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003962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9" name="Group 1028"/>
          <p:cNvGrpSpPr/>
          <p:nvPr/>
        </p:nvGrpSpPr>
        <p:grpSpPr>
          <a:xfrm>
            <a:off x="1684378" y="556812"/>
            <a:ext cx="5699678" cy="5568236"/>
            <a:chOff x="2475700" y="1677717"/>
            <a:chExt cx="3881038" cy="3791536"/>
          </a:xfrm>
          <a:effectLst>
            <a:glow rad="101600">
              <a:schemeClr val="accent6">
                <a:satMod val="175000"/>
                <a:alpha val="40000"/>
              </a:schemeClr>
            </a:glow>
          </a:effectLst>
          <a:scene3d>
            <a:camera prst="orthographicFront">
              <a:rot lat="0" lon="0" rev="0"/>
            </a:camera>
            <a:lightRig rig="balanced" dir="t">
              <a:rot lat="0" lon="0" rev="8700000"/>
            </a:lightRig>
          </a:scene3d>
        </p:grpSpPr>
        <p:grpSp>
          <p:nvGrpSpPr>
            <p:cNvPr id="1027" name="Group 1026"/>
            <p:cNvGrpSpPr/>
            <p:nvPr/>
          </p:nvGrpSpPr>
          <p:grpSpPr>
            <a:xfrm>
              <a:off x="2535238" y="1679890"/>
              <a:ext cx="3794126" cy="3789363"/>
              <a:chOff x="2674938" y="1647826"/>
              <a:chExt cx="3794126" cy="3789363"/>
            </a:xfrm>
          </p:grpSpPr>
          <p:sp>
            <p:nvSpPr>
              <p:cNvPr id="5" name="Freeform 6"/>
              <p:cNvSpPr>
                <a:spLocks/>
              </p:cNvSpPr>
              <p:nvPr/>
            </p:nvSpPr>
            <p:spPr bwMode="auto">
              <a:xfrm>
                <a:off x="4572001" y="1647826"/>
                <a:ext cx="407988" cy="1892300"/>
              </a:xfrm>
              <a:custGeom>
                <a:avLst/>
                <a:gdLst>
                  <a:gd name="T0" fmla="*/ 0 w 684"/>
                  <a:gd name="T1" fmla="*/ 3179 h 3179"/>
                  <a:gd name="T2" fmla="*/ 684 w 684"/>
                  <a:gd name="T3" fmla="*/ 74 h 3179"/>
                  <a:gd name="T4" fmla="*/ 0 w 684"/>
                  <a:gd name="T5" fmla="*/ 0 h 3179"/>
                  <a:gd name="T6" fmla="*/ 0 w 684"/>
                  <a:gd name="T7" fmla="*/ 3179 h 3179"/>
                </a:gdLst>
                <a:ahLst/>
                <a:cxnLst>
                  <a:cxn ang="0">
                    <a:pos x="T0" y="T1"/>
                  </a:cxn>
                  <a:cxn ang="0">
                    <a:pos x="T2" y="T3"/>
                  </a:cxn>
                  <a:cxn ang="0">
                    <a:pos x="T4" y="T5"/>
                  </a:cxn>
                  <a:cxn ang="0">
                    <a:pos x="T6" y="T7"/>
                  </a:cxn>
                </a:cxnLst>
                <a:rect l="0" t="0" r="r" b="b"/>
                <a:pathLst>
                  <a:path w="684" h="3179">
                    <a:moveTo>
                      <a:pt x="0" y="3179"/>
                    </a:moveTo>
                    <a:lnTo>
                      <a:pt x="684" y="74"/>
                    </a:lnTo>
                    <a:cubicBezTo>
                      <a:pt x="459" y="25"/>
                      <a:pt x="230" y="0"/>
                      <a:pt x="0" y="0"/>
                    </a:cubicBezTo>
                    <a:lnTo>
                      <a:pt x="0" y="3179"/>
                    </a:lnTo>
                    <a:close/>
                  </a:path>
                </a:pathLst>
              </a:custGeom>
              <a:solidFill>
                <a:srgbClr val="39608E"/>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6" name="Freeform 7"/>
              <p:cNvSpPr>
                <a:spLocks/>
              </p:cNvSpPr>
              <p:nvPr/>
            </p:nvSpPr>
            <p:spPr bwMode="auto">
              <a:xfrm>
                <a:off x="4572001" y="1692276"/>
                <a:ext cx="795338" cy="1847850"/>
              </a:xfrm>
              <a:custGeom>
                <a:avLst/>
                <a:gdLst>
                  <a:gd name="T0" fmla="*/ 0 w 1335"/>
                  <a:gd name="T1" fmla="*/ 3105 h 3105"/>
                  <a:gd name="T2" fmla="*/ 1335 w 1335"/>
                  <a:gd name="T3" fmla="*/ 220 h 3105"/>
                  <a:gd name="T4" fmla="*/ 684 w 1335"/>
                  <a:gd name="T5" fmla="*/ 0 h 3105"/>
                  <a:gd name="T6" fmla="*/ 0 w 1335"/>
                  <a:gd name="T7" fmla="*/ 3105 h 3105"/>
                </a:gdLst>
                <a:ahLst/>
                <a:cxnLst>
                  <a:cxn ang="0">
                    <a:pos x="T0" y="T1"/>
                  </a:cxn>
                  <a:cxn ang="0">
                    <a:pos x="T2" y="T3"/>
                  </a:cxn>
                  <a:cxn ang="0">
                    <a:pos x="T4" y="T5"/>
                  </a:cxn>
                  <a:cxn ang="0">
                    <a:pos x="T6" y="T7"/>
                  </a:cxn>
                </a:cxnLst>
                <a:rect l="0" t="0" r="r" b="b"/>
                <a:pathLst>
                  <a:path w="1335" h="3105">
                    <a:moveTo>
                      <a:pt x="0" y="3105"/>
                    </a:moveTo>
                    <a:lnTo>
                      <a:pt x="1335" y="220"/>
                    </a:lnTo>
                    <a:cubicBezTo>
                      <a:pt x="1127" y="123"/>
                      <a:pt x="908" y="50"/>
                      <a:pt x="684" y="0"/>
                    </a:cubicBezTo>
                    <a:lnTo>
                      <a:pt x="0" y="3105"/>
                    </a:lnTo>
                    <a:close/>
                  </a:path>
                </a:pathLst>
              </a:custGeom>
              <a:solidFill>
                <a:srgbClr val="92D050"/>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7" name="Freeform 8"/>
              <p:cNvSpPr>
                <a:spLocks/>
              </p:cNvSpPr>
              <p:nvPr/>
            </p:nvSpPr>
            <p:spPr bwMode="auto">
              <a:xfrm>
                <a:off x="4572001" y="1822451"/>
                <a:ext cx="1146175" cy="1717675"/>
              </a:xfrm>
              <a:custGeom>
                <a:avLst/>
                <a:gdLst>
                  <a:gd name="T0" fmla="*/ 0 w 1924"/>
                  <a:gd name="T1" fmla="*/ 2885 h 2885"/>
                  <a:gd name="T2" fmla="*/ 1924 w 1924"/>
                  <a:gd name="T3" fmla="*/ 354 h 2885"/>
                  <a:gd name="T4" fmla="*/ 1335 w 1924"/>
                  <a:gd name="T5" fmla="*/ 0 h 2885"/>
                  <a:gd name="T6" fmla="*/ 0 w 1924"/>
                  <a:gd name="T7" fmla="*/ 2885 h 2885"/>
                </a:gdLst>
                <a:ahLst/>
                <a:cxnLst>
                  <a:cxn ang="0">
                    <a:pos x="T0" y="T1"/>
                  </a:cxn>
                  <a:cxn ang="0">
                    <a:pos x="T2" y="T3"/>
                  </a:cxn>
                  <a:cxn ang="0">
                    <a:pos x="T4" y="T5"/>
                  </a:cxn>
                  <a:cxn ang="0">
                    <a:pos x="T6" y="T7"/>
                  </a:cxn>
                </a:cxnLst>
                <a:rect l="0" t="0" r="r" b="b"/>
                <a:pathLst>
                  <a:path w="1924" h="2885">
                    <a:moveTo>
                      <a:pt x="0" y="2885"/>
                    </a:moveTo>
                    <a:lnTo>
                      <a:pt x="1924" y="354"/>
                    </a:lnTo>
                    <a:cubicBezTo>
                      <a:pt x="1741" y="215"/>
                      <a:pt x="1544" y="96"/>
                      <a:pt x="1335" y="0"/>
                    </a:cubicBezTo>
                    <a:lnTo>
                      <a:pt x="0" y="2885"/>
                    </a:lnTo>
                    <a:close/>
                  </a:path>
                </a:pathLst>
              </a:custGeom>
              <a:solidFill>
                <a:srgbClr val="748C41"/>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8" name="Freeform 9"/>
              <p:cNvSpPr>
                <a:spLocks/>
              </p:cNvSpPr>
              <p:nvPr/>
            </p:nvSpPr>
            <p:spPr bwMode="auto">
              <a:xfrm>
                <a:off x="4572001" y="2033589"/>
                <a:ext cx="1443038" cy="1506538"/>
              </a:xfrm>
              <a:custGeom>
                <a:avLst/>
                <a:gdLst>
                  <a:gd name="T0" fmla="*/ 0 w 2423"/>
                  <a:gd name="T1" fmla="*/ 2531 h 2531"/>
                  <a:gd name="T2" fmla="*/ 2423 w 2423"/>
                  <a:gd name="T3" fmla="*/ 473 h 2531"/>
                  <a:gd name="T4" fmla="*/ 1924 w 2423"/>
                  <a:gd name="T5" fmla="*/ 0 h 2531"/>
                  <a:gd name="T6" fmla="*/ 0 w 2423"/>
                  <a:gd name="T7" fmla="*/ 2531 h 2531"/>
                </a:gdLst>
                <a:ahLst/>
                <a:cxnLst>
                  <a:cxn ang="0">
                    <a:pos x="T0" y="T1"/>
                  </a:cxn>
                  <a:cxn ang="0">
                    <a:pos x="T2" y="T3"/>
                  </a:cxn>
                  <a:cxn ang="0">
                    <a:pos x="T4" y="T5"/>
                  </a:cxn>
                  <a:cxn ang="0">
                    <a:pos x="T6" y="T7"/>
                  </a:cxn>
                </a:cxnLst>
                <a:rect l="0" t="0" r="r" b="b"/>
                <a:pathLst>
                  <a:path w="2423" h="2531">
                    <a:moveTo>
                      <a:pt x="0" y="2531"/>
                    </a:moveTo>
                    <a:lnTo>
                      <a:pt x="2423" y="473"/>
                    </a:lnTo>
                    <a:cubicBezTo>
                      <a:pt x="2274" y="298"/>
                      <a:pt x="2107" y="139"/>
                      <a:pt x="1924" y="0"/>
                    </a:cubicBezTo>
                    <a:lnTo>
                      <a:pt x="0" y="2531"/>
                    </a:lnTo>
                    <a:close/>
                  </a:path>
                </a:pathLst>
              </a:custGeom>
              <a:solidFill>
                <a:srgbClr val="00B0F0"/>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9" name="Freeform 10"/>
              <p:cNvSpPr>
                <a:spLocks/>
              </p:cNvSpPr>
              <p:nvPr/>
            </p:nvSpPr>
            <p:spPr bwMode="auto">
              <a:xfrm>
                <a:off x="4572001" y="2316164"/>
                <a:ext cx="1671638" cy="1223963"/>
              </a:xfrm>
              <a:custGeom>
                <a:avLst/>
                <a:gdLst>
                  <a:gd name="T0" fmla="*/ 0 w 2809"/>
                  <a:gd name="T1" fmla="*/ 2058 h 2058"/>
                  <a:gd name="T2" fmla="*/ 2809 w 2809"/>
                  <a:gd name="T3" fmla="*/ 569 h 2058"/>
                  <a:gd name="T4" fmla="*/ 2423 w 2809"/>
                  <a:gd name="T5" fmla="*/ 0 h 2058"/>
                  <a:gd name="T6" fmla="*/ 0 w 2809"/>
                  <a:gd name="T7" fmla="*/ 2058 h 2058"/>
                </a:gdLst>
                <a:ahLst/>
                <a:cxnLst>
                  <a:cxn ang="0">
                    <a:pos x="T0" y="T1"/>
                  </a:cxn>
                  <a:cxn ang="0">
                    <a:pos x="T2" y="T3"/>
                  </a:cxn>
                  <a:cxn ang="0">
                    <a:pos x="T4" y="T5"/>
                  </a:cxn>
                  <a:cxn ang="0">
                    <a:pos x="T6" y="T7"/>
                  </a:cxn>
                </a:cxnLst>
                <a:rect l="0" t="0" r="r" b="b"/>
                <a:pathLst>
                  <a:path w="2809" h="2058">
                    <a:moveTo>
                      <a:pt x="0" y="2058"/>
                    </a:moveTo>
                    <a:lnTo>
                      <a:pt x="2809" y="569"/>
                    </a:lnTo>
                    <a:cubicBezTo>
                      <a:pt x="2701" y="366"/>
                      <a:pt x="2572" y="175"/>
                      <a:pt x="2423" y="0"/>
                    </a:cubicBezTo>
                    <a:lnTo>
                      <a:pt x="0" y="2058"/>
                    </a:lnTo>
                    <a:close/>
                  </a:path>
                </a:pathLst>
              </a:custGeom>
              <a:solidFill>
                <a:srgbClr val="368195"/>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10" name="Freeform 11"/>
              <p:cNvSpPr>
                <a:spLocks/>
              </p:cNvSpPr>
              <p:nvPr/>
            </p:nvSpPr>
            <p:spPr bwMode="auto">
              <a:xfrm>
                <a:off x="4572001" y="2654301"/>
                <a:ext cx="1824038" cy="885825"/>
              </a:xfrm>
              <a:custGeom>
                <a:avLst/>
                <a:gdLst>
                  <a:gd name="T0" fmla="*/ 0 w 3063"/>
                  <a:gd name="T1" fmla="*/ 1489 h 1489"/>
                  <a:gd name="T2" fmla="*/ 3063 w 3063"/>
                  <a:gd name="T3" fmla="*/ 638 h 1489"/>
                  <a:gd name="T4" fmla="*/ 2809 w 3063"/>
                  <a:gd name="T5" fmla="*/ 0 h 1489"/>
                  <a:gd name="T6" fmla="*/ 0 w 3063"/>
                  <a:gd name="T7" fmla="*/ 1489 h 1489"/>
                </a:gdLst>
                <a:ahLst/>
                <a:cxnLst>
                  <a:cxn ang="0">
                    <a:pos x="T0" y="T1"/>
                  </a:cxn>
                  <a:cxn ang="0">
                    <a:pos x="T2" y="T3"/>
                  </a:cxn>
                  <a:cxn ang="0">
                    <a:pos x="T4" y="T5"/>
                  </a:cxn>
                  <a:cxn ang="0">
                    <a:pos x="T6" y="T7"/>
                  </a:cxn>
                </a:cxnLst>
                <a:rect l="0" t="0" r="r" b="b"/>
                <a:pathLst>
                  <a:path w="3063" h="1489">
                    <a:moveTo>
                      <a:pt x="0" y="1489"/>
                    </a:moveTo>
                    <a:lnTo>
                      <a:pt x="3063" y="638"/>
                    </a:lnTo>
                    <a:cubicBezTo>
                      <a:pt x="3002" y="417"/>
                      <a:pt x="2916" y="203"/>
                      <a:pt x="2809" y="0"/>
                    </a:cubicBezTo>
                    <a:lnTo>
                      <a:pt x="0" y="1489"/>
                    </a:lnTo>
                    <a:close/>
                  </a:path>
                </a:pathLst>
              </a:custGeom>
              <a:solidFill>
                <a:srgbClr val="BA7032"/>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11" name="Freeform 12"/>
              <p:cNvSpPr>
                <a:spLocks/>
              </p:cNvSpPr>
              <p:nvPr/>
            </p:nvSpPr>
            <p:spPr bwMode="auto">
              <a:xfrm>
                <a:off x="4572001" y="3033714"/>
                <a:ext cx="1889125" cy="506413"/>
              </a:xfrm>
              <a:custGeom>
                <a:avLst/>
                <a:gdLst>
                  <a:gd name="T0" fmla="*/ 0 w 3174"/>
                  <a:gd name="T1" fmla="*/ 851 h 851"/>
                  <a:gd name="T2" fmla="*/ 3174 w 3174"/>
                  <a:gd name="T3" fmla="*/ 679 h 851"/>
                  <a:gd name="T4" fmla="*/ 3063 w 3174"/>
                  <a:gd name="T5" fmla="*/ 0 h 851"/>
                  <a:gd name="T6" fmla="*/ 0 w 3174"/>
                  <a:gd name="T7" fmla="*/ 851 h 851"/>
                </a:gdLst>
                <a:ahLst/>
                <a:cxnLst>
                  <a:cxn ang="0">
                    <a:pos x="T0" y="T1"/>
                  </a:cxn>
                  <a:cxn ang="0">
                    <a:pos x="T2" y="T3"/>
                  </a:cxn>
                  <a:cxn ang="0">
                    <a:pos x="T4" y="T5"/>
                  </a:cxn>
                  <a:cxn ang="0">
                    <a:pos x="T6" y="T7"/>
                  </a:cxn>
                </a:cxnLst>
                <a:rect l="0" t="0" r="r" b="b"/>
                <a:pathLst>
                  <a:path w="3174" h="851">
                    <a:moveTo>
                      <a:pt x="0" y="851"/>
                    </a:moveTo>
                    <a:lnTo>
                      <a:pt x="3174" y="679"/>
                    </a:lnTo>
                    <a:cubicBezTo>
                      <a:pt x="3162" y="449"/>
                      <a:pt x="3125" y="222"/>
                      <a:pt x="3063" y="0"/>
                    </a:cubicBezTo>
                    <a:lnTo>
                      <a:pt x="0" y="851"/>
                    </a:lnTo>
                    <a:close/>
                  </a:path>
                </a:pathLst>
              </a:custGeom>
              <a:solidFill>
                <a:srgbClr val="4572A7"/>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12" name="Freeform 13"/>
              <p:cNvSpPr>
                <a:spLocks/>
              </p:cNvSpPr>
              <p:nvPr/>
            </p:nvSpPr>
            <p:spPr bwMode="auto">
              <a:xfrm>
                <a:off x="4572001" y="3438526"/>
                <a:ext cx="1897063" cy="407988"/>
              </a:xfrm>
              <a:custGeom>
                <a:avLst/>
                <a:gdLst>
                  <a:gd name="T0" fmla="*/ 0 w 3187"/>
                  <a:gd name="T1" fmla="*/ 172 h 686"/>
                  <a:gd name="T2" fmla="*/ 3137 w 3187"/>
                  <a:gd name="T3" fmla="*/ 686 h 686"/>
                  <a:gd name="T4" fmla="*/ 3174 w 3187"/>
                  <a:gd name="T5" fmla="*/ 0 h 686"/>
                  <a:gd name="T6" fmla="*/ 0 w 3187"/>
                  <a:gd name="T7" fmla="*/ 172 h 686"/>
                </a:gdLst>
                <a:ahLst/>
                <a:cxnLst>
                  <a:cxn ang="0">
                    <a:pos x="T0" y="T1"/>
                  </a:cxn>
                  <a:cxn ang="0">
                    <a:pos x="T2" y="T3"/>
                  </a:cxn>
                  <a:cxn ang="0">
                    <a:pos x="T4" y="T5"/>
                  </a:cxn>
                  <a:cxn ang="0">
                    <a:pos x="T6" y="T7"/>
                  </a:cxn>
                </a:cxnLst>
                <a:rect l="0" t="0" r="r" b="b"/>
                <a:pathLst>
                  <a:path w="3187" h="686">
                    <a:moveTo>
                      <a:pt x="0" y="172"/>
                    </a:moveTo>
                    <a:lnTo>
                      <a:pt x="3137" y="686"/>
                    </a:lnTo>
                    <a:cubicBezTo>
                      <a:pt x="3174" y="459"/>
                      <a:pt x="3187" y="229"/>
                      <a:pt x="3174" y="0"/>
                    </a:cubicBezTo>
                    <a:lnTo>
                      <a:pt x="0" y="172"/>
                    </a:lnTo>
                    <a:close/>
                  </a:path>
                </a:pathLst>
              </a:custGeom>
              <a:solidFill>
                <a:srgbClr val="AA4643"/>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13" name="Freeform 14"/>
              <p:cNvSpPr>
                <a:spLocks/>
              </p:cNvSpPr>
              <p:nvPr/>
            </p:nvSpPr>
            <p:spPr bwMode="auto">
              <a:xfrm>
                <a:off x="4572001" y="3540126"/>
                <a:ext cx="1866900" cy="700088"/>
              </a:xfrm>
              <a:custGeom>
                <a:avLst/>
                <a:gdLst>
                  <a:gd name="T0" fmla="*/ 0 w 3137"/>
                  <a:gd name="T1" fmla="*/ 0 h 1176"/>
                  <a:gd name="T2" fmla="*/ 2953 w 3137"/>
                  <a:gd name="T3" fmla="*/ 1176 h 1176"/>
                  <a:gd name="T4" fmla="*/ 3137 w 3137"/>
                  <a:gd name="T5" fmla="*/ 514 h 1176"/>
                  <a:gd name="T6" fmla="*/ 0 w 3137"/>
                  <a:gd name="T7" fmla="*/ 0 h 1176"/>
                </a:gdLst>
                <a:ahLst/>
                <a:cxnLst>
                  <a:cxn ang="0">
                    <a:pos x="T0" y="T1"/>
                  </a:cxn>
                  <a:cxn ang="0">
                    <a:pos x="T2" y="T3"/>
                  </a:cxn>
                  <a:cxn ang="0">
                    <a:pos x="T4" y="T5"/>
                  </a:cxn>
                  <a:cxn ang="0">
                    <a:pos x="T6" y="T7"/>
                  </a:cxn>
                </a:cxnLst>
                <a:rect l="0" t="0" r="r" b="b"/>
                <a:pathLst>
                  <a:path w="3137" h="1176">
                    <a:moveTo>
                      <a:pt x="0" y="0"/>
                    </a:moveTo>
                    <a:lnTo>
                      <a:pt x="2953" y="1176"/>
                    </a:lnTo>
                    <a:cubicBezTo>
                      <a:pt x="3038" y="963"/>
                      <a:pt x="3100" y="741"/>
                      <a:pt x="3137" y="514"/>
                    </a:cubicBezTo>
                    <a:lnTo>
                      <a:pt x="0" y="0"/>
                    </a:lnTo>
                    <a:close/>
                  </a:path>
                </a:pathLst>
              </a:custGeom>
              <a:solidFill>
                <a:srgbClr val="89A54E"/>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14" name="Freeform 15"/>
              <p:cNvSpPr>
                <a:spLocks/>
              </p:cNvSpPr>
              <p:nvPr/>
            </p:nvSpPr>
            <p:spPr bwMode="auto">
              <a:xfrm>
                <a:off x="4572001" y="3540126"/>
                <a:ext cx="1757363" cy="1062038"/>
              </a:xfrm>
              <a:custGeom>
                <a:avLst/>
                <a:gdLst>
                  <a:gd name="T0" fmla="*/ 0 w 2953"/>
                  <a:gd name="T1" fmla="*/ 0 h 1784"/>
                  <a:gd name="T2" fmla="*/ 2631 w 2953"/>
                  <a:gd name="T3" fmla="*/ 1784 h 1784"/>
                  <a:gd name="T4" fmla="*/ 2953 w 2953"/>
                  <a:gd name="T5" fmla="*/ 1176 h 1784"/>
                  <a:gd name="T6" fmla="*/ 0 w 2953"/>
                  <a:gd name="T7" fmla="*/ 0 h 1784"/>
                </a:gdLst>
                <a:ahLst/>
                <a:cxnLst>
                  <a:cxn ang="0">
                    <a:pos x="T0" y="T1"/>
                  </a:cxn>
                  <a:cxn ang="0">
                    <a:pos x="T2" y="T3"/>
                  </a:cxn>
                  <a:cxn ang="0">
                    <a:pos x="T4" y="T5"/>
                  </a:cxn>
                  <a:cxn ang="0">
                    <a:pos x="T6" y="T7"/>
                  </a:cxn>
                </a:cxnLst>
                <a:rect l="0" t="0" r="r" b="b"/>
                <a:pathLst>
                  <a:path w="2953" h="1784">
                    <a:moveTo>
                      <a:pt x="0" y="0"/>
                    </a:moveTo>
                    <a:lnTo>
                      <a:pt x="2631" y="1784"/>
                    </a:lnTo>
                    <a:cubicBezTo>
                      <a:pt x="2760" y="1593"/>
                      <a:pt x="2868" y="1390"/>
                      <a:pt x="2953" y="1176"/>
                    </a:cubicBezTo>
                    <a:lnTo>
                      <a:pt x="0" y="0"/>
                    </a:lnTo>
                    <a:close/>
                  </a:path>
                </a:pathLst>
              </a:custGeom>
              <a:solidFill>
                <a:srgbClr val="71588F"/>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15" name="Freeform 16"/>
              <p:cNvSpPr>
                <a:spLocks/>
              </p:cNvSpPr>
              <p:nvPr/>
            </p:nvSpPr>
            <p:spPr bwMode="auto">
              <a:xfrm>
                <a:off x="4572001" y="3540126"/>
                <a:ext cx="1566863" cy="1373188"/>
              </a:xfrm>
              <a:custGeom>
                <a:avLst/>
                <a:gdLst>
                  <a:gd name="T0" fmla="*/ 0 w 2631"/>
                  <a:gd name="T1" fmla="*/ 0 h 2307"/>
                  <a:gd name="T2" fmla="*/ 2186 w 2631"/>
                  <a:gd name="T3" fmla="*/ 2307 h 2307"/>
                  <a:gd name="T4" fmla="*/ 2631 w 2631"/>
                  <a:gd name="T5" fmla="*/ 1784 h 2307"/>
                  <a:gd name="T6" fmla="*/ 0 w 2631"/>
                  <a:gd name="T7" fmla="*/ 0 h 2307"/>
                </a:gdLst>
                <a:ahLst/>
                <a:cxnLst>
                  <a:cxn ang="0">
                    <a:pos x="T0" y="T1"/>
                  </a:cxn>
                  <a:cxn ang="0">
                    <a:pos x="T2" y="T3"/>
                  </a:cxn>
                  <a:cxn ang="0">
                    <a:pos x="T4" y="T5"/>
                  </a:cxn>
                  <a:cxn ang="0">
                    <a:pos x="T6" y="T7"/>
                  </a:cxn>
                </a:cxnLst>
                <a:rect l="0" t="0" r="r" b="b"/>
                <a:pathLst>
                  <a:path w="2631" h="2307">
                    <a:moveTo>
                      <a:pt x="0" y="0"/>
                    </a:moveTo>
                    <a:lnTo>
                      <a:pt x="2186" y="2307"/>
                    </a:lnTo>
                    <a:cubicBezTo>
                      <a:pt x="2353" y="2149"/>
                      <a:pt x="2502" y="1974"/>
                      <a:pt x="2631" y="1784"/>
                    </a:cubicBezTo>
                    <a:lnTo>
                      <a:pt x="0" y="0"/>
                    </a:lnTo>
                    <a:close/>
                  </a:path>
                </a:pathLst>
              </a:custGeom>
              <a:solidFill>
                <a:srgbClr val="4198AF"/>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16" name="Freeform 17"/>
              <p:cNvSpPr>
                <a:spLocks/>
              </p:cNvSpPr>
              <p:nvPr/>
            </p:nvSpPr>
            <p:spPr bwMode="auto">
              <a:xfrm>
                <a:off x="4572001" y="3540126"/>
                <a:ext cx="1301750" cy="1620838"/>
              </a:xfrm>
              <a:custGeom>
                <a:avLst/>
                <a:gdLst>
                  <a:gd name="T0" fmla="*/ 0 w 2186"/>
                  <a:gd name="T1" fmla="*/ 0 h 2723"/>
                  <a:gd name="T2" fmla="*/ 1639 w 2186"/>
                  <a:gd name="T3" fmla="*/ 2723 h 2723"/>
                  <a:gd name="T4" fmla="*/ 2186 w 2186"/>
                  <a:gd name="T5" fmla="*/ 2307 h 2723"/>
                  <a:gd name="T6" fmla="*/ 0 w 2186"/>
                  <a:gd name="T7" fmla="*/ 0 h 2723"/>
                </a:gdLst>
                <a:ahLst/>
                <a:cxnLst>
                  <a:cxn ang="0">
                    <a:pos x="T0" y="T1"/>
                  </a:cxn>
                  <a:cxn ang="0">
                    <a:pos x="T2" y="T3"/>
                  </a:cxn>
                  <a:cxn ang="0">
                    <a:pos x="T4" y="T5"/>
                  </a:cxn>
                  <a:cxn ang="0">
                    <a:pos x="T6" y="T7"/>
                  </a:cxn>
                </a:cxnLst>
                <a:rect l="0" t="0" r="r" b="b"/>
                <a:pathLst>
                  <a:path w="2186" h="2723">
                    <a:moveTo>
                      <a:pt x="0" y="0"/>
                    </a:moveTo>
                    <a:lnTo>
                      <a:pt x="1639" y="2723"/>
                    </a:lnTo>
                    <a:cubicBezTo>
                      <a:pt x="1836" y="2605"/>
                      <a:pt x="2020" y="2466"/>
                      <a:pt x="2186" y="2307"/>
                    </a:cubicBezTo>
                    <a:lnTo>
                      <a:pt x="0" y="0"/>
                    </a:lnTo>
                    <a:close/>
                  </a:path>
                </a:pathLst>
              </a:custGeom>
              <a:solidFill>
                <a:srgbClr val="DB843D"/>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17" name="Freeform 18"/>
              <p:cNvSpPr>
                <a:spLocks/>
              </p:cNvSpPr>
              <p:nvPr/>
            </p:nvSpPr>
            <p:spPr bwMode="auto">
              <a:xfrm>
                <a:off x="4572001" y="3540126"/>
                <a:ext cx="976313" cy="1793875"/>
              </a:xfrm>
              <a:custGeom>
                <a:avLst/>
                <a:gdLst>
                  <a:gd name="T0" fmla="*/ 0 w 1639"/>
                  <a:gd name="T1" fmla="*/ 0 h 3012"/>
                  <a:gd name="T2" fmla="*/ 1015 w 1639"/>
                  <a:gd name="T3" fmla="*/ 3012 h 3012"/>
                  <a:gd name="T4" fmla="*/ 1639 w 1639"/>
                  <a:gd name="T5" fmla="*/ 2723 h 3012"/>
                  <a:gd name="T6" fmla="*/ 0 w 1639"/>
                  <a:gd name="T7" fmla="*/ 0 h 3012"/>
                </a:gdLst>
                <a:ahLst/>
                <a:cxnLst>
                  <a:cxn ang="0">
                    <a:pos x="T0" y="T1"/>
                  </a:cxn>
                  <a:cxn ang="0">
                    <a:pos x="T2" y="T3"/>
                  </a:cxn>
                  <a:cxn ang="0">
                    <a:pos x="T4" y="T5"/>
                  </a:cxn>
                  <a:cxn ang="0">
                    <a:pos x="T6" y="T7"/>
                  </a:cxn>
                </a:cxnLst>
                <a:rect l="0" t="0" r="r" b="b"/>
                <a:pathLst>
                  <a:path w="1639" h="3012">
                    <a:moveTo>
                      <a:pt x="0" y="0"/>
                    </a:moveTo>
                    <a:lnTo>
                      <a:pt x="1015" y="3012"/>
                    </a:lnTo>
                    <a:cubicBezTo>
                      <a:pt x="1233" y="2939"/>
                      <a:pt x="1442" y="2842"/>
                      <a:pt x="1639" y="2723"/>
                    </a:cubicBezTo>
                    <a:lnTo>
                      <a:pt x="0" y="0"/>
                    </a:lnTo>
                    <a:close/>
                  </a:path>
                </a:pathLst>
              </a:custGeom>
              <a:solidFill>
                <a:srgbClr val="4F81BD"/>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18" name="Freeform 19"/>
              <p:cNvSpPr>
                <a:spLocks/>
              </p:cNvSpPr>
              <p:nvPr/>
            </p:nvSpPr>
            <p:spPr bwMode="auto">
              <a:xfrm>
                <a:off x="4572001" y="3540126"/>
                <a:ext cx="604838" cy="1881188"/>
              </a:xfrm>
              <a:custGeom>
                <a:avLst/>
                <a:gdLst>
                  <a:gd name="T0" fmla="*/ 0 w 1015"/>
                  <a:gd name="T1" fmla="*/ 0 h 3160"/>
                  <a:gd name="T2" fmla="*/ 344 w 1015"/>
                  <a:gd name="T3" fmla="*/ 3160 h 3160"/>
                  <a:gd name="T4" fmla="*/ 1015 w 1015"/>
                  <a:gd name="T5" fmla="*/ 3012 h 3160"/>
                  <a:gd name="T6" fmla="*/ 0 w 1015"/>
                  <a:gd name="T7" fmla="*/ 0 h 3160"/>
                </a:gdLst>
                <a:ahLst/>
                <a:cxnLst>
                  <a:cxn ang="0">
                    <a:pos x="T0" y="T1"/>
                  </a:cxn>
                  <a:cxn ang="0">
                    <a:pos x="T2" y="T3"/>
                  </a:cxn>
                  <a:cxn ang="0">
                    <a:pos x="T4" y="T5"/>
                  </a:cxn>
                  <a:cxn ang="0">
                    <a:pos x="T6" y="T7"/>
                  </a:cxn>
                </a:cxnLst>
                <a:rect l="0" t="0" r="r" b="b"/>
                <a:pathLst>
                  <a:path w="1015" h="3160">
                    <a:moveTo>
                      <a:pt x="0" y="0"/>
                    </a:moveTo>
                    <a:lnTo>
                      <a:pt x="344" y="3160"/>
                    </a:lnTo>
                    <a:cubicBezTo>
                      <a:pt x="573" y="3135"/>
                      <a:pt x="798" y="3085"/>
                      <a:pt x="1015" y="3012"/>
                    </a:cubicBezTo>
                    <a:lnTo>
                      <a:pt x="0" y="0"/>
                    </a:lnTo>
                    <a:close/>
                  </a:path>
                </a:pathLst>
              </a:custGeom>
              <a:solidFill>
                <a:srgbClr val="C0504D"/>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19" name="Freeform 20"/>
              <p:cNvSpPr>
                <a:spLocks/>
              </p:cNvSpPr>
              <p:nvPr/>
            </p:nvSpPr>
            <p:spPr bwMode="auto">
              <a:xfrm>
                <a:off x="4367213" y="3540126"/>
                <a:ext cx="409575" cy="1897063"/>
              </a:xfrm>
              <a:custGeom>
                <a:avLst/>
                <a:gdLst>
                  <a:gd name="T0" fmla="*/ 343 w 687"/>
                  <a:gd name="T1" fmla="*/ 0 h 3185"/>
                  <a:gd name="T2" fmla="*/ 0 w 687"/>
                  <a:gd name="T3" fmla="*/ 3160 h 3185"/>
                  <a:gd name="T4" fmla="*/ 687 w 687"/>
                  <a:gd name="T5" fmla="*/ 3160 h 3185"/>
                  <a:gd name="T6" fmla="*/ 343 w 687"/>
                  <a:gd name="T7" fmla="*/ 0 h 3185"/>
                </a:gdLst>
                <a:ahLst/>
                <a:cxnLst>
                  <a:cxn ang="0">
                    <a:pos x="T0" y="T1"/>
                  </a:cxn>
                  <a:cxn ang="0">
                    <a:pos x="T2" y="T3"/>
                  </a:cxn>
                  <a:cxn ang="0">
                    <a:pos x="T4" y="T5"/>
                  </a:cxn>
                  <a:cxn ang="0">
                    <a:pos x="T6" y="T7"/>
                  </a:cxn>
                </a:cxnLst>
                <a:rect l="0" t="0" r="r" b="b"/>
                <a:pathLst>
                  <a:path w="687" h="3185">
                    <a:moveTo>
                      <a:pt x="343" y="0"/>
                    </a:moveTo>
                    <a:lnTo>
                      <a:pt x="0" y="3160"/>
                    </a:lnTo>
                    <a:cubicBezTo>
                      <a:pt x="228" y="3185"/>
                      <a:pt x="459" y="3185"/>
                      <a:pt x="687" y="3160"/>
                    </a:cubicBezTo>
                    <a:lnTo>
                      <a:pt x="343" y="0"/>
                    </a:lnTo>
                    <a:close/>
                  </a:path>
                </a:pathLst>
              </a:custGeom>
              <a:solidFill>
                <a:srgbClr val="9BBB59"/>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20" name="Freeform 21"/>
              <p:cNvSpPr>
                <a:spLocks/>
              </p:cNvSpPr>
              <p:nvPr/>
            </p:nvSpPr>
            <p:spPr bwMode="auto">
              <a:xfrm>
                <a:off x="3968751" y="3540126"/>
                <a:ext cx="603250" cy="1881188"/>
              </a:xfrm>
              <a:custGeom>
                <a:avLst/>
                <a:gdLst>
                  <a:gd name="T0" fmla="*/ 1014 w 1014"/>
                  <a:gd name="T1" fmla="*/ 0 h 3160"/>
                  <a:gd name="T2" fmla="*/ 0 w 1014"/>
                  <a:gd name="T3" fmla="*/ 3012 h 3160"/>
                  <a:gd name="T4" fmla="*/ 671 w 1014"/>
                  <a:gd name="T5" fmla="*/ 3160 h 3160"/>
                  <a:gd name="T6" fmla="*/ 1014 w 1014"/>
                  <a:gd name="T7" fmla="*/ 0 h 3160"/>
                </a:gdLst>
                <a:ahLst/>
                <a:cxnLst>
                  <a:cxn ang="0">
                    <a:pos x="T0" y="T1"/>
                  </a:cxn>
                  <a:cxn ang="0">
                    <a:pos x="T2" y="T3"/>
                  </a:cxn>
                  <a:cxn ang="0">
                    <a:pos x="T4" y="T5"/>
                  </a:cxn>
                  <a:cxn ang="0">
                    <a:pos x="T6" y="T7"/>
                  </a:cxn>
                </a:cxnLst>
                <a:rect l="0" t="0" r="r" b="b"/>
                <a:pathLst>
                  <a:path w="1014" h="3160">
                    <a:moveTo>
                      <a:pt x="1014" y="0"/>
                    </a:moveTo>
                    <a:lnTo>
                      <a:pt x="0" y="3012"/>
                    </a:lnTo>
                    <a:cubicBezTo>
                      <a:pt x="217" y="3085"/>
                      <a:pt x="442" y="3135"/>
                      <a:pt x="671" y="3160"/>
                    </a:cubicBezTo>
                    <a:lnTo>
                      <a:pt x="1014" y="0"/>
                    </a:lnTo>
                    <a:close/>
                  </a:path>
                </a:pathLst>
              </a:custGeom>
              <a:solidFill>
                <a:srgbClr val="8064A2"/>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21" name="Freeform 22"/>
              <p:cNvSpPr>
                <a:spLocks/>
              </p:cNvSpPr>
              <p:nvPr/>
            </p:nvSpPr>
            <p:spPr bwMode="auto">
              <a:xfrm>
                <a:off x="3597276" y="3540126"/>
                <a:ext cx="974725" cy="1793875"/>
              </a:xfrm>
              <a:custGeom>
                <a:avLst/>
                <a:gdLst>
                  <a:gd name="T0" fmla="*/ 1638 w 1638"/>
                  <a:gd name="T1" fmla="*/ 0 h 3012"/>
                  <a:gd name="T2" fmla="*/ 0 w 1638"/>
                  <a:gd name="T3" fmla="*/ 2723 h 3012"/>
                  <a:gd name="T4" fmla="*/ 624 w 1638"/>
                  <a:gd name="T5" fmla="*/ 3012 h 3012"/>
                  <a:gd name="T6" fmla="*/ 1638 w 1638"/>
                  <a:gd name="T7" fmla="*/ 0 h 3012"/>
                </a:gdLst>
                <a:ahLst/>
                <a:cxnLst>
                  <a:cxn ang="0">
                    <a:pos x="T0" y="T1"/>
                  </a:cxn>
                  <a:cxn ang="0">
                    <a:pos x="T2" y="T3"/>
                  </a:cxn>
                  <a:cxn ang="0">
                    <a:pos x="T4" y="T5"/>
                  </a:cxn>
                  <a:cxn ang="0">
                    <a:pos x="T6" y="T7"/>
                  </a:cxn>
                </a:cxnLst>
                <a:rect l="0" t="0" r="r" b="b"/>
                <a:pathLst>
                  <a:path w="1638" h="3012">
                    <a:moveTo>
                      <a:pt x="1638" y="0"/>
                    </a:moveTo>
                    <a:lnTo>
                      <a:pt x="0" y="2723"/>
                    </a:lnTo>
                    <a:cubicBezTo>
                      <a:pt x="197" y="2842"/>
                      <a:pt x="406" y="2939"/>
                      <a:pt x="624" y="3012"/>
                    </a:cubicBezTo>
                    <a:lnTo>
                      <a:pt x="1638" y="0"/>
                    </a:lnTo>
                    <a:close/>
                  </a:path>
                </a:pathLst>
              </a:custGeom>
              <a:solidFill>
                <a:srgbClr val="4BACC6"/>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22" name="Freeform 23"/>
              <p:cNvSpPr>
                <a:spLocks/>
              </p:cNvSpPr>
              <p:nvPr/>
            </p:nvSpPr>
            <p:spPr bwMode="auto">
              <a:xfrm>
                <a:off x="3271838" y="3540126"/>
                <a:ext cx="1300163" cy="1620838"/>
              </a:xfrm>
              <a:custGeom>
                <a:avLst/>
                <a:gdLst>
                  <a:gd name="T0" fmla="*/ 2185 w 2185"/>
                  <a:gd name="T1" fmla="*/ 0 h 2723"/>
                  <a:gd name="T2" fmla="*/ 0 w 2185"/>
                  <a:gd name="T3" fmla="*/ 2308 h 2723"/>
                  <a:gd name="T4" fmla="*/ 547 w 2185"/>
                  <a:gd name="T5" fmla="*/ 2723 h 2723"/>
                  <a:gd name="T6" fmla="*/ 2185 w 2185"/>
                  <a:gd name="T7" fmla="*/ 0 h 2723"/>
                </a:gdLst>
                <a:ahLst/>
                <a:cxnLst>
                  <a:cxn ang="0">
                    <a:pos x="T0" y="T1"/>
                  </a:cxn>
                  <a:cxn ang="0">
                    <a:pos x="T2" y="T3"/>
                  </a:cxn>
                  <a:cxn ang="0">
                    <a:pos x="T4" y="T5"/>
                  </a:cxn>
                  <a:cxn ang="0">
                    <a:pos x="T6" y="T7"/>
                  </a:cxn>
                </a:cxnLst>
                <a:rect l="0" t="0" r="r" b="b"/>
                <a:pathLst>
                  <a:path w="2185" h="2723">
                    <a:moveTo>
                      <a:pt x="2185" y="0"/>
                    </a:moveTo>
                    <a:lnTo>
                      <a:pt x="0" y="2308"/>
                    </a:lnTo>
                    <a:cubicBezTo>
                      <a:pt x="166" y="2466"/>
                      <a:pt x="350" y="2605"/>
                      <a:pt x="547" y="2723"/>
                    </a:cubicBezTo>
                    <a:lnTo>
                      <a:pt x="2185" y="0"/>
                    </a:lnTo>
                    <a:close/>
                  </a:path>
                </a:pathLst>
              </a:custGeom>
              <a:solidFill>
                <a:srgbClr val="F79646"/>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23" name="Freeform 24"/>
              <p:cNvSpPr>
                <a:spLocks/>
              </p:cNvSpPr>
              <p:nvPr/>
            </p:nvSpPr>
            <p:spPr bwMode="auto">
              <a:xfrm>
                <a:off x="3006726" y="3540126"/>
                <a:ext cx="1565275" cy="1374775"/>
              </a:xfrm>
              <a:custGeom>
                <a:avLst/>
                <a:gdLst>
                  <a:gd name="T0" fmla="*/ 2630 w 2630"/>
                  <a:gd name="T1" fmla="*/ 0 h 2308"/>
                  <a:gd name="T2" fmla="*/ 0 w 2630"/>
                  <a:gd name="T3" fmla="*/ 1784 h 2308"/>
                  <a:gd name="T4" fmla="*/ 445 w 2630"/>
                  <a:gd name="T5" fmla="*/ 2308 h 2308"/>
                  <a:gd name="T6" fmla="*/ 2630 w 2630"/>
                  <a:gd name="T7" fmla="*/ 0 h 2308"/>
                </a:gdLst>
                <a:ahLst/>
                <a:cxnLst>
                  <a:cxn ang="0">
                    <a:pos x="T0" y="T1"/>
                  </a:cxn>
                  <a:cxn ang="0">
                    <a:pos x="T2" y="T3"/>
                  </a:cxn>
                  <a:cxn ang="0">
                    <a:pos x="T4" y="T5"/>
                  </a:cxn>
                  <a:cxn ang="0">
                    <a:pos x="T6" y="T7"/>
                  </a:cxn>
                </a:cxnLst>
                <a:rect l="0" t="0" r="r" b="b"/>
                <a:pathLst>
                  <a:path w="2630" h="2308">
                    <a:moveTo>
                      <a:pt x="2630" y="0"/>
                    </a:moveTo>
                    <a:lnTo>
                      <a:pt x="0" y="1784"/>
                    </a:lnTo>
                    <a:cubicBezTo>
                      <a:pt x="128" y="1974"/>
                      <a:pt x="278" y="2149"/>
                      <a:pt x="445" y="2308"/>
                    </a:cubicBezTo>
                    <a:lnTo>
                      <a:pt x="2630" y="0"/>
                    </a:lnTo>
                    <a:close/>
                  </a:path>
                </a:pathLst>
              </a:custGeom>
              <a:solidFill>
                <a:srgbClr val="93A9CF"/>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24" name="Freeform 25"/>
              <p:cNvSpPr>
                <a:spLocks/>
              </p:cNvSpPr>
              <p:nvPr/>
            </p:nvSpPr>
            <p:spPr bwMode="auto">
              <a:xfrm>
                <a:off x="2814638" y="3540126"/>
                <a:ext cx="1757363" cy="1062038"/>
              </a:xfrm>
              <a:custGeom>
                <a:avLst/>
                <a:gdLst>
                  <a:gd name="T0" fmla="*/ 2952 w 2952"/>
                  <a:gd name="T1" fmla="*/ 0 h 1784"/>
                  <a:gd name="T2" fmla="*/ 0 w 2952"/>
                  <a:gd name="T3" fmla="*/ 1176 h 1784"/>
                  <a:gd name="T4" fmla="*/ 322 w 2952"/>
                  <a:gd name="T5" fmla="*/ 1784 h 1784"/>
                  <a:gd name="T6" fmla="*/ 2952 w 2952"/>
                  <a:gd name="T7" fmla="*/ 0 h 1784"/>
                </a:gdLst>
                <a:ahLst/>
                <a:cxnLst>
                  <a:cxn ang="0">
                    <a:pos x="T0" y="T1"/>
                  </a:cxn>
                  <a:cxn ang="0">
                    <a:pos x="T2" y="T3"/>
                  </a:cxn>
                  <a:cxn ang="0">
                    <a:pos x="T4" y="T5"/>
                  </a:cxn>
                  <a:cxn ang="0">
                    <a:pos x="T6" y="T7"/>
                  </a:cxn>
                </a:cxnLst>
                <a:rect l="0" t="0" r="r" b="b"/>
                <a:pathLst>
                  <a:path w="2952" h="1784">
                    <a:moveTo>
                      <a:pt x="2952" y="0"/>
                    </a:moveTo>
                    <a:lnTo>
                      <a:pt x="0" y="1176"/>
                    </a:lnTo>
                    <a:cubicBezTo>
                      <a:pt x="85" y="1390"/>
                      <a:pt x="193" y="1593"/>
                      <a:pt x="322" y="1784"/>
                    </a:cubicBezTo>
                    <a:lnTo>
                      <a:pt x="2952" y="0"/>
                    </a:lnTo>
                    <a:close/>
                  </a:path>
                </a:pathLst>
              </a:custGeom>
              <a:solidFill>
                <a:srgbClr val="D19392"/>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25" name="Freeform 26"/>
              <p:cNvSpPr>
                <a:spLocks/>
              </p:cNvSpPr>
              <p:nvPr/>
            </p:nvSpPr>
            <p:spPr bwMode="auto">
              <a:xfrm>
                <a:off x="2705101" y="3540126"/>
                <a:ext cx="1866900" cy="700088"/>
              </a:xfrm>
              <a:custGeom>
                <a:avLst/>
                <a:gdLst>
                  <a:gd name="T0" fmla="*/ 3136 w 3136"/>
                  <a:gd name="T1" fmla="*/ 0 h 1176"/>
                  <a:gd name="T2" fmla="*/ 0 w 3136"/>
                  <a:gd name="T3" fmla="*/ 514 h 1176"/>
                  <a:gd name="T4" fmla="*/ 184 w 3136"/>
                  <a:gd name="T5" fmla="*/ 1176 h 1176"/>
                  <a:gd name="T6" fmla="*/ 3136 w 3136"/>
                  <a:gd name="T7" fmla="*/ 0 h 1176"/>
                </a:gdLst>
                <a:ahLst/>
                <a:cxnLst>
                  <a:cxn ang="0">
                    <a:pos x="T0" y="T1"/>
                  </a:cxn>
                  <a:cxn ang="0">
                    <a:pos x="T2" y="T3"/>
                  </a:cxn>
                  <a:cxn ang="0">
                    <a:pos x="T4" y="T5"/>
                  </a:cxn>
                  <a:cxn ang="0">
                    <a:pos x="T6" y="T7"/>
                  </a:cxn>
                </a:cxnLst>
                <a:rect l="0" t="0" r="r" b="b"/>
                <a:pathLst>
                  <a:path w="3136" h="1176">
                    <a:moveTo>
                      <a:pt x="3136" y="0"/>
                    </a:moveTo>
                    <a:lnTo>
                      <a:pt x="0" y="514"/>
                    </a:lnTo>
                    <a:cubicBezTo>
                      <a:pt x="37" y="741"/>
                      <a:pt x="99" y="963"/>
                      <a:pt x="184" y="1176"/>
                    </a:cubicBezTo>
                    <a:lnTo>
                      <a:pt x="3136" y="0"/>
                    </a:lnTo>
                    <a:close/>
                  </a:path>
                </a:pathLst>
              </a:custGeom>
              <a:solidFill>
                <a:srgbClr val="B9CD96"/>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26" name="Freeform 27"/>
              <p:cNvSpPr>
                <a:spLocks/>
              </p:cNvSpPr>
              <p:nvPr/>
            </p:nvSpPr>
            <p:spPr bwMode="auto">
              <a:xfrm>
                <a:off x="2674938" y="3438526"/>
                <a:ext cx="1897063" cy="407988"/>
              </a:xfrm>
              <a:custGeom>
                <a:avLst/>
                <a:gdLst>
                  <a:gd name="T0" fmla="*/ 3186 w 3186"/>
                  <a:gd name="T1" fmla="*/ 172 h 686"/>
                  <a:gd name="T2" fmla="*/ 12 w 3186"/>
                  <a:gd name="T3" fmla="*/ 0 h 686"/>
                  <a:gd name="T4" fmla="*/ 50 w 3186"/>
                  <a:gd name="T5" fmla="*/ 686 h 686"/>
                  <a:gd name="T6" fmla="*/ 3186 w 3186"/>
                  <a:gd name="T7" fmla="*/ 172 h 686"/>
                </a:gdLst>
                <a:ahLst/>
                <a:cxnLst>
                  <a:cxn ang="0">
                    <a:pos x="T0" y="T1"/>
                  </a:cxn>
                  <a:cxn ang="0">
                    <a:pos x="T2" y="T3"/>
                  </a:cxn>
                  <a:cxn ang="0">
                    <a:pos x="T4" y="T5"/>
                  </a:cxn>
                  <a:cxn ang="0">
                    <a:pos x="T6" y="T7"/>
                  </a:cxn>
                </a:cxnLst>
                <a:rect l="0" t="0" r="r" b="b"/>
                <a:pathLst>
                  <a:path w="3186" h="686">
                    <a:moveTo>
                      <a:pt x="3186" y="172"/>
                    </a:moveTo>
                    <a:lnTo>
                      <a:pt x="12" y="0"/>
                    </a:lnTo>
                    <a:cubicBezTo>
                      <a:pt x="0" y="229"/>
                      <a:pt x="13" y="459"/>
                      <a:pt x="50" y="686"/>
                    </a:cubicBezTo>
                    <a:lnTo>
                      <a:pt x="3186" y="172"/>
                    </a:lnTo>
                    <a:close/>
                  </a:path>
                </a:pathLst>
              </a:custGeom>
              <a:solidFill>
                <a:srgbClr val="A99BBD"/>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27" name="Freeform 28"/>
              <p:cNvSpPr>
                <a:spLocks/>
              </p:cNvSpPr>
              <p:nvPr/>
            </p:nvSpPr>
            <p:spPr bwMode="auto">
              <a:xfrm>
                <a:off x="2682876" y="3033714"/>
                <a:ext cx="1889125" cy="506413"/>
              </a:xfrm>
              <a:custGeom>
                <a:avLst/>
                <a:gdLst>
                  <a:gd name="T0" fmla="*/ 3174 w 3174"/>
                  <a:gd name="T1" fmla="*/ 851 h 851"/>
                  <a:gd name="T2" fmla="*/ 112 w 3174"/>
                  <a:gd name="T3" fmla="*/ 0 h 851"/>
                  <a:gd name="T4" fmla="*/ 0 w 3174"/>
                  <a:gd name="T5" fmla="*/ 679 h 851"/>
                  <a:gd name="T6" fmla="*/ 3174 w 3174"/>
                  <a:gd name="T7" fmla="*/ 851 h 851"/>
                </a:gdLst>
                <a:ahLst/>
                <a:cxnLst>
                  <a:cxn ang="0">
                    <a:pos x="T0" y="T1"/>
                  </a:cxn>
                  <a:cxn ang="0">
                    <a:pos x="T2" y="T3"/>
                  </a:cxn>
                  <a:cxn ang="0">
                    <a:pos x="T4" y="T5"/>
                  </a:cxn>
                  <a:cxn ang="0">
                    <a:pos x="T6" y="T7"/>
                  </a:cxn>
                </a:cxnLst>
                <a:rect l="0" t="0" r="r" b="b"/>
                <a:pathLst>
                  <a:path w="3174" h="851">
                    <a:moveTo>
                      <a:pt x="3174" y="851"/>
                    </a:moveTo>
                    <a:lnTo>
                      <a:pt x="112" y="0"/>
                    </a:lnTo>
                    <a:cubicBezTo>
                      <a:pt x="50" y="222"/>
                      <a:pt x="13" y="449"/>
                      <a:pt x="0" y="679"/>
                    </a:cubicBezTo>
                    <a:lnTo>
                      <a:pt x="3174" y="851"/>
                    </a:lnTo>
                    <a:close/>
                  </a:path>
                </a:pathLst>
              </a:custGeom>
              <a:solidFill>
                <a:srgbClr val="91C3D5"/>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28" name="Freeform 29"/>
              <p:cNvSpPr>
                <a:spLocks/>
              </p:cNvSpPr>
              <p:nvPr/>
            </p:nvSpPr>
            <p:spPr bwMode="auto">
              <a:xfrm>
                <a:off x="2749551" y="2654301"/>
                <a:ext cx="1822450" cy="885825"/>
              </a:xfrm>
              <a:custGeom>
                <a:avLst/>
                <a:gdLst>
                  <a:gd name="T0" fmla="*/ 3062 w 3062"/>
                  <a:gd name="T1" fmla="*/ 1489 h 1489"/>
                  <a:gd name="T2" fmla="*/ 254 w 3062"/>
                  <a:gd name="T3" fmla="*/ 0 h 1489"/>
                  <a:gd name="T4" fmla="*/ 0 w 3062"/>
                  <a:gd name="T5" fmla="*/ 638 h 1489"/>
                  <a:gd name="T6" fmla="*/ 3062 w 3062"/>
                  <a:gd name="T7" fmla="*/ 1489 h 1489"/>
                </a:gdLst>
                <a:ahLst/>
                <a:cxnLst>
                  <a:cxn ang="0">
                    <a:pos x="T0" y="T1"/>
                  </a:cxn>
                  <a:cxn ang="0">
                    <a:pos x="T2" y="T3"/>
                  </a:cxn>
                  <a:cxn ang="0">
                    <a:pos x="T4" y="T5"/>
                  </a:cxn>
                  <a:cxn ang="0">
                    <a:pos x="T6" y="T7"/>
                  </a:cxn>
                </a:cxnLst>
                <a:rect l="0" t="0" r="r" b="b"/>
                <a:pathLst>
                  <a:path w="3062" h="1489">
                    <a:moveTo>
                      <a:pt x="3062" y="1489"/>
                    </a:moveTo>
                    <a:lnTo>
                      <a:pt x="254" y="0"/>
                    </a:lnTo>
                    <a:cubicBezTo>
                      <a:pt x="146" y="203"/>
                      <a:pt x="61" y="417"/>
                      <a:pt x="0" y="638"/>
                    </a:cubicBezTo>
                    <a:lnTo>
                      <a:pt x="3062" y="1489"/>
                    </a:lnTo>
                    <a:close/>
                  </a:path>
                </a:pathLst>
              </a:custGeom>
              <a:solidFill>
                <a:srgbClr val="F9B590"/>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29" name="Freeform 30"/>
              <p:cNvSpPr>
                <a:spLocks/>
              </p:cNvSpPr>
              <p:nvPr/>
            </p:nvSpPr>
            <p:spPr bwMode="auto">
              <a:xfrm>
                <a:off x="2900363" y="2316164"/>
                <a:ext cx="1671638" cy="1223963"/>
              </a:xfrm>
              <a:custGeom>
                <a:avLst/>
                <a:gdLst>
                  <a:gd name="T0" fmla="*/ 2808 w 2808"/>
                  <a:gd name="T1" fmla="*/ 2058 h 2058"/>
                  <a:gd name="T2" fmla="*/ 386 w 2808"/>
                  <a:gd name="T3" fmla="*/ 0 h 2058"/>
                  <a:gd name="T4" fmla="*/ 0 w 2808"/>
                  <a:gd name="T5" fmla="*/ 569 h 2058"/>
                  <a:gd name="T6" fmla="*/ 2808 w 2808"/>
                  <a:gd name="T7" fmla="*/ 2058 h 2058"/>
                </a:gdLst>
                <a:ahLst/>
                <a:cxnLst>
                  <a:cxn ang="0">
                    <a:pos x="T0" y="T1"/>
                  </a:cxn>
                  <a:cxn ang="0">
                    <a:pos x="T2" y="T3"/>
                  </a:cxn>
                  <a:cxn ang="0">
                    <a:pos x="T4" y="T5"/>
                  </a:cxn>
                  <a:cxn ang="0">
                    <a:pos x="T6" y="T7"/>
                  </a:cxn>
                </a:cxnLst>
                <a:rect l="0" t="0" r="r" b="b"/>
                <a:pathLst>
                  <a:path w="2808" h="2058">
                    <a:moveTo>
                      <a:pt x="2808" y="2058"/>
                    </a:moveTo>
                    <a:lnTo>
                      <a:pt x="386" y="0"/>
                    </a:lnTo>
                    <a:cubicBezTo>
                      <a:pt x="237" y="175"/>
                      <a:pt x="108" y="366"/>
                      <a:pt x="0" y="569"/>
                    </a:cubicBezTo>
                    <a:lnTo>
                      <a:pt x="2808" y="2058"/>
                    </a:lnTo>
                    <a:close/>
                  </a:path>
                </a:pathLst>
              </a:custGeom>
              <a:solidFill>
                <a:srgbClr val="BCC8DF"/>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30" name="Freeform 31"/>
              <p:cNvSpPr>
                <a:spLocks/>
              </p:cNvSpPr>
              <p:nvPr/>
            </p:nvSpPr>
            <p:spPr bwMode="auto">
              <a:xfrm>
                <a:off x="3130551" y="2033589"/>
                <a:ext cx="1441450" cy="1506538"/>
              </a:xfrm>
              <a:custGeom>
                <a:avLst/>
                <a:gdLst>
                  <a:gd name="T0" fmla="*/ 2422 w 2422"/>
                  <a:gd name="T1" fmla="*/ 2531 h 2531"/>
                  <a:gd name="T2" fmla="*/ 499 w 2422"/>
                  <a:gd name="T3" fmla="*/ 0 h 2531"/>
                  <a:gd name="T4" fmla="*/ 0 w 2422"/>
                  <a:gd name="T5" fmla="*/ 473 h 2531"/>
                  <a:gd name="T6" fmla="*/ 2422 w 2422"/>
                  <a:gd name="T7" fmla="*/ 2531 h 2531"/>
                </a:gdLst>
                <a:ahLst/>
                <a:cxnLst>
                  <a:cxn ang="0">
                    <a:pos x="T0" y="T1"/>
                  </a:cxn>
                  <a:cxn ang="0">
                    <a:pos x="T2" y="T3"/>
                  </a:cxn>
                  <a:cxn ang="0">
                    <a:pos x="T4" y="T5"/>
                  </a:cxn>
                  <a:cxn ang="0">
                    <a:pos x="T6" y="T7"/>
                  </a:cxn>
                </a:cxnLst>
                <a:rect l="0" t="0" r="r" b="b"/>
                <a:pathLst>
                  <a:path w="2422" h="2531">
                    <a:moveTo>
                      <a:pt x="2422" y="2531"/>
                    </a:moveTo>
                    <a:lnTo>
                      <a:pt x="499" y="0"/>
                    </a:lnTo>
                    <a:cubicBezTo>
                      <a:pt x="316" y="139"/>
                      <a:pt x="149" y="298"/>
                      <a:pt x="0" y="473"/>
                    </a:cubicBezTo>
                    <a:lnTo>
                      <a:pt x="2422" y="2531"/>
                    </a:lnTo>
                    <a:close/>
                  </a:path>
                </a:pathLst>
              </a:custGeom>
              <a:solidFill>
                <a:srgbClr val="E0BCBC"/>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31" name="Freeform 32"/>
              <p:cNvSpPr>
                <a:spLocks/>
              </p:cNvSpPr>
              <p:nvPr/>
            </p:nvSpPr>
            <p:spPr bwMode="auto">
              <a:xfrm>
                <a:off x="3427413" y="1822451"/>
                <a:ext cx="1144588" cy="1717675"/>
              </a:xfrm>
              <a:custGeom>
                <a:avLst/>
                <a:gdLst>
                  <a:gd name="T0" fmla="*/ 1923 w 1923"/>
                  <a:gd name="T1" fmla="*/ 2885 h 2885"/>
                  <a:gd name="T2" fmla="*/ 589 w 1923"/>
                  <a:gd name="T3" fmla="*/ 0 h 2885"/>
                  <a:gd name="T4" fmla="*/ 0 w 1923"/>
                  <a:gd name="T5" fmla="*/ 354 h 2885"/>
                  <a:gd name="T6" fmla="*/ 1923 w 1923"/>
                  <a:gd name="T7" fmla="*/ 2885 h 2885"/>
                </a:gdLst>
                <a:ahLst/>
                <a:cxnLst>
                  <a:cxn ang="0">
                    <a:pos x="T0" y="T1"/>
                  </a:cxn>
                  <a:cxn ang="0">
                    <a:pos x="T2" y="T3"/>
                  </a:cxn>
                  <a:cxn ang="0">
                    <a:pos x="T4" y="T5"/>
                  </a:cxn>
                  <a:cxn ang="0">
                    <a:pos x="T6" y="T7"/>
                  </a:cxn>
                </a:cxnLst>
                <a:rect l="0" t="0" r="r" b="b"/>
                <a:pathLst>
                  <a:path w="1923" h="2885">
                    <a:moveTo>
                      <a:pt x="1923" y="2885"/>
                    </a:moveTo>
                    <a:lnTo>
                      <a:pt x="589" y="0"/>
                    </a:lnTo>
                    <a:cubicBezTo>
                      <a:pt x="380" y="96"/>
                      <a:pt x="183" y="215"/>
                      <a:pt x="0" y="354"/>
                    </a:cubicBezTo>
                    <a:lnTo>
                      <a:pt x="1923" y="2885"/>
                    </a:lnTo>
                    <a:close/>
                  </a:path>
                </a:pathLst>
              </a:custGeom>
              <a:solidFill>
                <a:srgbClr val="FFC000"/>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1024" name="Freeform 33"/>
              <p:cNvSpPr>
                <a:spLocks/>
              </p:cNvSpPr>
              <p:nvPr/>
            </p:nvSpPr>
            <p:spPr bwMode="auto">
              <a:xfrm>
                <a:off x="3778251" y="1692276"/>
                <a:ext cx="793750" cy="1847850"/>
              </a:xfrm>
              <a:custGeom>
                <a:avLst/>
                <a:gdLst>
                  <a:gd name="T0" fmla="*/ 1334 w 1334"/>
                  <a:gd name="T1" fmla="*/ 3105 h 3105"/>
                  <a:gd name="T2" fmla="*/ 651 w 1334"/>
                  <a:gd name="T3" fmla="*/ 0 h 3105"/>
                  <a:gd name="T4" fmla="*/ 0 w 1334"/>
                  <a:gd name="T5" fmla="*/ 220 h 3105"/>
                  <a:gd name="T6" fmla="*/ 1334 w 1334"/>
                  <a:gd name="T7" fmla="*/ 3105 h 3105"/>
                </a:gdLst>
                <a:ahLst/>
                <a:cxnLst>
                  <a:cxn ang="0">
                    <a:pos x="T0" y="T1"/>
                  </a:cxn>
                  <a:cxn ang="0">
                    <a:pos x="T2" y="T3"/>
                  </a:cxn>
                  <a:cxn ang="0">
                    <a:pos x="T4" y="T5"/>
                  </a:cxn>
                  <a:cxn ang="0">
                    <a:pos x="T6" y="T7"/>
                  </a:cxn>
                </a:cxnLst>
                <a:rect l="0" t="0" r="r" b="b"/>
                <a:pathLst>
                  <a:path w="1334" h="3105">
                    <a:moveTo>
                      <a:pt x="1334" y="3105"/>
                    </a:moveTo>
                    <a:lnTo>
                      <a:pt x="651" y="0"/>
                    </a:lnTo>
                    <a:cubicBezTo>
                      <a:pt x="427" y="50"/>
                      <a:pt x="208" y="123"/>
                      <a:pt x="0" y="220"/>
                    </a:cubicBezTo>
                    <a:lnTo>
                      <a:pt x="1334" y="3105"/>
                    </a:lnTo>
                    <a:close/>
                  </a:path>
                </a:pathLst>
              </a:custGeom>
              <a:solidFill>
                <a:srgbClr val="C8C0D4"/>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sp>
            <p:nvSpPr>
              <p:cNvPr id="1025" name="Freeform 34"/>
              <p:cNvSpPr>
                <a:spLocks/>
              </p:cNvSpPr>
              <p:nvPr/>
            </p:nvSpPr>
            <p:spPr bwMode="auto">
              <a:xfrm>
                <a:off x="4165601" y="1647826"/>
                <a:ext cx="406400" cy="1892300"/>
              </a:xfrm>
              <a:custGeom>
                <a:avLst/>
                <a:gdLst>
                  <a:gd name="T0" fmla="*/ 683 w 683"/>
                  <a:gd name="T1" fmla="*/ 3179 h 3179"/>
                  <a:gd name="T2" fmla="*/ 683 w 683"/>
                  <a:gd name="T3" fmla="*/ 0 h 3179"/>
                  <a:gd name="T4" fmla="*/ 0 w 683"/>
                  <a:gd name="T5" fmla="*/ 74 h 3179"/>
                  <a:gd name="T6" fmla="*/ 683 w 683"/>
                  <a:gd name="T7" fmla="*/ 3179 h 3179"/>
                </a:gdLst>
                <a:ahLst/>
                <a:cxnLst>
                  <a:cxn ang="0">
                    <a:pos x="T0" y="T1"/>
                  </a:cxn>
                  <a:cxn ang="0">
                    <a:pos x="T2" y="T3"/>
                  </a:cxn>
                  <a:cxn ang="0">
                    <a:pos x="T4" y="T5"/>
                  </a:cxn>
                  <a:cxn ang="0">
                    <a:pos x="T6" y="T7"/>
                  </a:cxn>
                </a:cxnLst>
                <a:rect l="0" t="0" r="r" b="b"/>
                <a:pathLst>
                  <a:path w="683" h="3179">
                    <a:moveTo>
                      <a:pt x="683" y="3179"/>
                    </a:moveTo>
                    <a:lnTo>
                      <a:pt x="683" y="0"/>
                    </a:lnTo>
                    <a:cubicBezTo>
                      <a:pt x="454" y="0"/>
                      <a:pt x="225" y="25"/>
                      <a:pt x="0" y="74"/>
                    </a:cubicBezTo>
                    <a:lnTo>
                      <a:pt x="683" y="3179"/>
                    </a:lnTo>
                    <a:close/>
                  </a:path>
                </a:pathLst>
              </a:custGeom>
              <a:solidFill>
                <a:srgbClr val="BBD7E3"/>
              </a:solidFill>
              <a:ln w="0">
                <a:noFill/>
                <a:prstDash val="solid"/>
                <a:round/>
                <a:headEnd/>
                <a:tailEnd/>
              </a:ln>
              <a:effectLst>
                <a:outerShdw blurRad="44450" dist="27940" dir="5400000" algn="ctr">
                  <a:srgbClr val="000000">
                    <a:alpha val="32000"/>
                  </a:srgbClr>
                </a:outerShdw>
              </a:effectLst>
              <a:sp3d>
                <a:bevelT w="190500" h="38100"/>
              </a:sp3d>
            </p:spPr>
            <p:txBody>
              <a:bodyPr/>
              <a:lstStyle/>
              <a:p>
                <a:pPr>
                  <a:defRPr/>
                </a:pPr>
                <a:endParaRPr lang="en-US">
                  <a:solidFill>
                    <a:prstClr val="black"/>
                  </a:solidFill>
                  <a:cs typeface="Arial" pitchFamily="34" charset="0"/>
                </a:endParaRPr>
              </a:p>
            </p:txBody>
          </p:sp>
        </p:grpSp>
        <p:sp>
          <p:nvSpPr>
            <p:cNvPr id="1028" name="TextBox 1027"/>
            <p:cNvSpPr txBox="1"/>
            <p:nvPr/>
          </p:nvSpPr>
          <p:spPr>
            <a:xfrm rot="18410248">
              <a:off x="4890418" y="2402609"/>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37" name="TextBox 36"/>
            <p:cNvSpPr txBox="1"/>
            <p:nvPr/>
          </p:nvSpPr>
          <p:spPr>
            <a:xfrm rot="19552894">
              <a:off x="5125099" y="2608132"/>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38" name="TextBox 37"/>
            <p:cNvSpPr txBox="1"/>
            <p:nvPr/>
          </p:nvSpPr>
          <p:spPr>
            <a:xfrm rot="20091146">
              <a:off x="5311969" y="2879826"/>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39" name="TextBox 38"/>
            <p:cNvSpPr txBox="1"/>
            <p:nvPr/>
          </p:nvSpPr>
          <p:spPr>
            <a:xfrm>
              <a:off x="5366138" y="3509250"/>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40" name="TextBox 39"/>
            <p:cNvSpPr txBox="1"/>
            <p:nvPr/>
          </p:nvSpPr>
          <p:spPr>
            <a:xfrm rot="20845902">
              <a:off x="5364347" y="3216992"/>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41" name="TextBox 40"/>
            <p:cNvSpPr txBox="1"/>
            <p:nvPr/>
          </p:nvSpPr>
          <p:spPr>
            <a:xfrm rot="1287321">
              <a:off x="5308861" y="3842981"/>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42" name="TextBox 41"/>
            <p:cNvSpPr txBox="1"/>
            <p:nvPr/>
          </p:nvSpPr>
          <p:spPr>
            <a:xfrm rot="2223586">
              <a:off x="4991469" y="4315238"/>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43" name="TextBox 42"/>
            <p:cNvSpPr txBox="1"/>
            <p:nvPr/>
          </p:nvSpPr>
          <p:spPr>
            <a:xfrm rot="3764361">
              <a:off x="4541839" y="4726073"/>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44" name="TextBox 43"/>
            <p:cNvSpPr txBox="1"/>
            <p:nvPr/>
          </p:nvSpPr>
          <p:spPr>
            <a:xfrm rot="1664434">
              <a:off x="5186190" y="4118390"/>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45" name="TextBox 44"/>
            <p:cNvSpPr txBox="1"/>
            <p:nvPr/>
          </p:nvSpPr>
          <p:spPr>
            <a:xfrm rot="3135074">
              <a:off x="4744270" y="4552418"/>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46" name="TextBox 45"/>
            <p:cNvSpPr txBox="1"/>
            <p:nvPr/>
          </p:nvSpPr>
          <p:spPr>
            <a:xfrm rot="5055293">
              <a:off x="4222461" y="4791272"/>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47" name="TextBox 46"/>
            <p:cNvSpPr txBox="1"/>
            <p:nvPr/>
          </p:nvSpPr>
          <p:spPr>
            <a:xfrm rot="5400000">
              <a:off x="3945269" y="4810539"/>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48" name="TextBox 47"/>
            <p:cNvSpPr txBox="1"/>
            <p:nvPr/>
          </p:nvSpPr>
          <p:spPr>
            <a:xfrm rot="6462750">
              <a:off x="3593898" y="4744653"/>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49" name="TextBox 48"/>
            <p:cNvSpPr txBox="1"/>
            <p:nvPr/>
          </p:nvSpPr>
          <p:spPr>
            <a:xfrm rot="7002405">
              <a:off x="3286918" y="4726920"/>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50" name="TextBox 49"/>
            <p:cNvSpPr txBox="1"/>
            <p:nvPr/>
          </p:nvSpPr>
          <p:spPr>
            <a:xfrm rot="7563710">
              <a:off x="3081479" y="4518132"/>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51" name="TextBox 50"/>
            <p:cNvSpPr txBox="1"/>
            <p:nvPr/>
          </p:nvSpPr>
          <p:spPr>
            <a:xfrm rot="8648676">
              <a:off x="2842173" y="4333759"/>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52" name="TextBox 51"/>
            <p:cNvSpPr txBox="1"/>
            <p:nvPr/>
          </p:nvSpPr>
          <p:spPr>
            <a:xfrm rot="9520400">
              <a:off x="2665516" y="4035412"/>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53" name="TextBox 52"/>
            <p:cNvSpPr txBox="1"/>
            <p:nvPr/>
          </p:nvSpPr>
          <p:spPr>
            <a:xfrm rot="9806271">
              <a:off x="2588718" y="3791229"/>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54" name="TextBox 53"/>
            <p:cNvSpPr txBox="1"/>
            <p:nvPr/>
          </p:nvSpPr>
          <p:spPr>
            <a:xfrm rot="10800000">
              <a:off x="2486120" y="3474971"/>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55" name="TextBox 54"/>
            <p:cNvSpPr txBox="1"/>
            <p:nvPr/>
          </p:nvSpPr>
          <p:spPr>
            <a:xfrm rot="11539924">
              <a:off x="2475700" y="3176879"/>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56" name="TextBox 55"/>
            <p:cNvSpPr txBox="1"/>
            <p:nvPr/>
          </p:nvSpPr>
          <p:spPr>
            <a:xfrm rot="12217304">
              <a:off x="2555400" y="2861881"/>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57" name="TextBox 56"/>
            <p:cNvSpPr txBox="1"/>
            <p:nvPr/>
          </p:nvSpPr>
          <p:spPr>
            <a:xfrm rot="12878863">
              <a:off x="2754244" y="2609212"/>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58" name="TextBox 57"/>
            <p:cNvSpPr txBox="1"/>
            <p:nvPr/>
          </p:nvSpPr>
          <p:spPr>
            <a:xfrm rot="13423944">
              <a:off x="2950394" y="2381252"/>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59" name="TextBox 58"/>
            <p:cNvSpPr txBox="1"/>
            <p:nvPr/>
          </p:nvSpPr>
          <p:spPr>
            <a:xfrm rot="14455027">
              <a:off x="3218659" y="2208279"/>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60" name="TextBox 59"/>
            <p:cNvSpPr txBox="1"/>
            <p:nvPr/>
          </p:nvSpPr>
          <p:spPr>
            <a:xfrm rot="14830393">
              <a:off x="3497442" y="2090783"/>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61" name="TextBox 60"/>
            <p:cNvSpPr txBox="1"/>
            <p:nvPr/>
          </p:nvSpPr>
          <p:spPr>
            <a:xfrm rot="15693974">
              <a:off x="3783112" y="2034744"/>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62" name="TextBox 61"/>
            <p:cNvSpPr txBox="1"/>
            <p:nvPr/>
          </p:nvSpPr>
          <p:spPr>
            <a:xfrm rot="16743352">
              <a:off x="4088139" y="2019128"/>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63" name="TextBox 62"/>
            <p:cNvSpPr txBox="1"/>
            <p:nvPr/>
          </p:nvSpPr>
          <p:spPr>
            <a:xfrm rot="17422641">
              <a:off x="4391756" y="2090243"/>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sp>
          <p:nvSpPr>
            <p:cNvPr id="64" name="TextBox 63"/>
            <p:cNvSpPr txBox="1"/>
            <p:nvPr/>
          </p:nvSpPr>
          <p:spPr>
            <a:xfrm rot="17972616">
              <a:off x="4666586" y="2249567"/>
              <a:ext cx="990600"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defRPr/>
              </a:pPr>
              <a:r>
                <a:rPr lang="en-US" sz="1400" b="1">
                  <a:solidFill>
                    <a:prstClr val="black"/>
                  </a:solidFill>
                  <a:latin typeface="Times New Roman" pitchFamily="18" charset="0"/>
                  <a:cs typeface="Times New Roman" pitchFamily="18" charset="0"/>
                </a:rPr>
                <a:t>Học sinh</a:t>
              </a:r>
            </a:p>
          </p:txBody>
        </p:sp>
      </p:grpSp>
      <p:sp>
        <p:nvSpPr>
          <p:cNvPr id="66" name="AutoShape 5"/>
          <p:cNvSpPr>
            <a:spLocks noChangeArrowheads="1"/>
          </p:cNvSpPr>
          <p:nvPr/>
        </p:nvSpPr>
        <p:spPr bwMode="auto">
          <a:xfrm rot="11289578">
            <a:off x="4649788" y="219075"/>
            <a:ext cx="457200" cy="965200"/>
          </a:xfrm>
          <a:prstGeom prst="flowChartExtract">
            <a:avLst/>
          </a:prstGeom>
          <a:gradFill rotWithShape="1">
            <a:gsLst>
              <a:gs pos="0">
                <a:srgbClr val="6A570A"/>
              </a:gs>
              <a:gs pos="50000">
                <a:srgbClr val="E4BD16"/>
              </a:gs>
              <a:gs pos="100000">
                <a:srgbClr val="6A570A"/>
              </a:gs>
            </a:gsLst>
            <a:lin ang="0" scaled="1"/>
          </a:gradFill>
          <a:ln w="25400">
            <a:solidFill>
              <a:schemeClr val="bg1"/>
            </a:solidFill>
            <a:miter lim="800000"/>
            <a:headEnd/>
            <a:tailEnd/>
          </a:ln>
        </p:spPr>
        <p:txBody>
          <a:bodyPr vert="eaVert" wrap="none" anchor="ctr"/>
          <a:lstStyle/>
          <a:p>
            <a:pPr algn="ctr">
              <a:defRPr/>
            </a:pPr>
            <a:endParaRPr lang="en-US" altLang="en-US">
              <a:solidFill>
                <a:srgbClr val="000000"/>
              </a:solidFill>
              <a:cs typeface="Arial" pitchFamily="34" charset="0"/>
            </a:endParaRPr>
          </a:p>
        </p:txBody>
      </p:sp>
      <p:sp>
        <p:nvSpPr>
          <p:cNvPr id="1030" name="Flowchart: Connector 1029"/>
          <p:cNvSpPr/>
          <p:nvPr/>
        </p:nvSpPr>
        <p:spPr>
          <a:xfrm>
            <a:off x="4024320" y="2685410"/>
            <a:ext cx="1091316" cy="1122369"/>
          </a:xfrm>
          <a:prstGeom prst="flowChartConnector">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solidFill>
                <a:prstClr val="black"/>
              </a:solidFill>
            </a:endParaRPr>
          </a:p>
        </p:txBody>
      </p:sp>
      <p:sp>
        <p:nvSpPr>
          <p:cNvPr id="1033" name="Pentagon 1032">
            <a:hlinkClick r:id="rId2" action="ppaction://hlinksldjump"/>
          </p:cNvPr>
          <p:cNvSpPr/>
          <p:nvPr/>
        </p:nvSpPr>
        <p:spPr>
          <a:xfrm>
            <a:off x="-25400" y="304800"/>
            <a:ext cx="838200" cy="573088"/>
          </a:xfrm>
          <a:prstGeom prst="homePlate">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prstClr val="white"/>
              </a:solidFill>
            </a:endParaRPr>
          </a:p>
        </p:txBody>
      </p:sp>
      <p:sp>
        <p:nvSpPr>
          <p:cNvPr id="71" name="Pentagon 70">
            <a:hlinkClick r:id="rId3" action="ppaction://hlinksldjump"/>
          </p:cNvPr>
          <p:cNvSpPr/>
          <p:nvPr/>
        </p:nvSpPr>
        <p:spPr>
          <a:xfrm>
            <a:off x="0" y="2978150"/>
            <a:ext cx="838200" cy="573088"/>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solidFill>
                <a:prstClr val="white"/>
              </a:solidFill>
            </a:endParaRPr>
          </a:p>
        </p:txBody>
      </p:sp>
      <p:sp>
        <p:nvSpPr>
          <p:cNvPr id="72" name="Pentagon 71">
            <a:hlinkClick r:id="rId4" action="ppaction://hlinksldjump"/>
          </p:cNvPr>
          <p:cNvSpPr/>
          <p:nvPr/>
        </p:nvSpPr>
        <p:spPr>
          <a:xfrm>
            <a:off x="0" y="2057400"/>
            <a:ext cx="838200" cy="573088"/>
          </a:xfrm>
          <a:prstGeom prst="homePlat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solidFill>
                <a:prstClr val="white"/>
              </a:solidFill>
            </a:endParaRPr>
          </a:p>
        </p:txBody>
      </p:sp>
      <p:sp>
        <p:nvSpPr>
          <p:cNvPr id="73" name="Pentagon 72">
            <a:hlinkClick r:id="rId5" action="ppaction://hlinksldjump"/>
          </p:cNvPr>
          <p:cNvSpPr/>
          <p:nvPr/>
        </p:nvSpPr>
        <p:spPr>
          <a:xfrm>
            <a:off x="-26988" y="1214438"/>
            <a:ext cx="838201" cy="573087"/>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solidFill>
                <a:prstClr val="white"/>
              </a:solidFill>
            </a:endParaRPr>
          </a:p>
        </p:txBody>
      </p:sp>
      <p:sp>
        <p:nvSpPr>
          <p:cNvPr id="38923" name="TextBox 1033"/>
          <p:cNvSpPr txBox="1">
            <a:spLocks noChangeArrowheads="1"/>
          </p:cNvSpPr>
          <p:nvPr/>
        </p:nvSpPr>
        <p:spPr bwMode="auto">
          <a:xfrm>
            <a:off x="76200" y="325438"/>
            <a:ext cx="381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sz="3200" b="1">
                <a:solidFill>
                  <a:srgbClr val="FF0000"/>
                </a:solidFill>
                <a:latin typeface="Times New Roman" pitchFamily="18" charset="0"/>
                <a:cs typeface="Times New Roman" pitchFamily="18" charset="0"/>
                <a:hlinkClick r:id="rId2" action="ppaction://hlinksldjump"/>
              </a:rPr>
              <a:t>1</a:t>
            </a:r>
            <a:endParaRPr lang="en-US" sz="3200" b="1">
              <a:solidFill>
                <a:srgbClr val="FF0000"/>
              </a:solidFill>
              <a:latin typeface="Times New Roman" pitchFamily="18" charset="0"/>
              <a:cs typeface="Times New Roman" pitchFamily="18" charset="0"/>
            </a:endParaRPr>
          </a:p>
        </p:txBody>
      </p:sp>
      <p:sp>
        <p:nvSpPr>
          <p:cNvPr id="38924" name="TextBox 74">
            <a:hlinkClick r:id="rId3" action="ppaction://hlinksldjump"/>
          </p:cNvPr>
          <p:cNvSpPr txBox="1">
            <a:spLocks noChangeArrowheads="1"/>
          </p:cNvSpPr>
          <p:nvPr/>
        </p:nvSpPr>
        <p:spPr bwMode="auto">
          <a:xfrm>
            <a:off x="76200" y="2971800"/>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sz="3200" b="1">
                <a:solidFill>
                  <a:srgbClr val="FF0000"/>
                </a:solidFill>
                <a:latin typeface="Times New Roman" pitchFamily="18" charset="0"/>
                <a:cs typeface="Times New Roman" pitchFamily="18" charset="0"/>
              </a:rPr>
              <a:t>4</a:t>
            </a:r>
          </a:p>
        </p:txBody>
      </p:sp>
      <p:sp>
        <p:nvSpPr>
          <p:cNvPr id="38925" name="TextBox 75">
            <a:hlinkClick r:id="rId4" action="ppaction://hlinksldjump"/>
          </p:cNvPr>
          <p:cNvSpPr txBox="1">
            <a:spLocks noChangeArrowheads="1"/>
          </p:cNvSpPr>
          <p:nvPr/>
        </p:nvSpPr>
        <p:spPr bwMode="auto">
          <a:xfrm>
            <a:off x="76200" y="2057400"/>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sz="3200" b="1">
                <a:solidFill>
                  <a:srgbClr val="FF0000"/>
                </a:solidFill>
                <a:latin typeface="Times New Roman" pitchFamily="18" charset="0"/>
                <a:cs typeface="Times New Roman" pitchFamily="18" charset="0"/>
              </a:rPr>
              <a:t>3</a:t>
            </a:r>
          </a:p>
        </p:txBody>
      </p:sp>
      <p:sp>
        <p:nvSpPr>
          <p:cNvPr id="38926" name="TextBox 76">
            <a:hlinkClick r:id="rId5" action="ppaction://hlinksldjump"/>
          </p:cNvPr>
          <p:cNvSpPr txBox="1">
            <a:spLocks noChangeArrowheads="1"/>
          </p:cNvSpPr>
          <p:nvPr/>
        </p:nvSpPr>
        <p:spPr bwMode="auto">
          <a:xfrm>
            <a:off x="76200" y="1143000"/>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sz="3200" b="1">
                <a:solidFill>
                  <a:srgbClr val="FF0000"/>
                </a:solidFill>
                <a:latin typeface="Times New Roman" pitchFamily="18" charset="0"/>
                <a:cs typeface="Times New Roman" pitchFamily="18" charset="0"/>
              </a:rPr>
              <a:t>2</a:t>
            </a:r>
          </a:p>
        </p:txBody>
      </p:sp>
      <p:sp>
        <p:nvSpPr>
          <p:cNvPr id="78" name="Pentagon 70">
            <a:hlinkClick r:id="rId6" action="ppaction://hlinksldjump"/>
          </p:cNvPr>
          <p:cNvSpPr/>
          <p:nvPr/>
        </p:nvSpPr>
        <p:spPr>
          <a:xfrm>
            <a:off x="0" y="3892550"/>
            <a:ext cx="838200" cy="573088"/>
          </a:xfrm>
          <a:prstGeom prst="homePlat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solidFill>
                <a:prstClr val="white"/>
              </a:solidFill>
            </a:endParaRPr>
          </a:p>
        </p:txBody>
      </p:sp>
      <p:sp>
        <p:nvSpPr>
          <p:cNvPr id="38928" name="TextBox 78">
            <a:hlinkClick r:id="rId6" action="ppaction://hlinksldjump"/>
          </p:cNvPr>
          <p:cNvSpPr txBox="1">
            <a:spLocks noChangeArrowheads="1"/>
          </p:cNvSpPr>
          <p:nvPr/>
        </p:nvSpPr>
        <p:spPr bwMode="auto">
          <a:xfrm>
            <a:off x="76200" y="3886200"/>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sz="3200" b="1">
                <a:solidFill>
                  <a:srgbClr val="FF0000"/>
                </a:solidFill>
                <a:latin typeface="Times New Roman" pitchFamily="18" charset="0"/>
                <a:cs typeface="Times New Roman" pitchFamily="18" charset="0"/>
              </a:rPr>
              <a:t>5</a:t>
            </a:r>
          </a:p>
        </p:txBody>
      </p:sp>
      <p:sp>
        <p:nvSpPr>
          <p:cNvPr id="80" name="Pentagon 70">
            <a:hlinkClick r:id="rId7" action="ppaction://hlinksldjump"/>
          </p:cNvPr>
          <p:cNvSpPr/>
          <p:nvPr/>
        </p:nvSpPr>
        <p:spPr>
          <a:xfrm>
            <a:off x="0" y="4806950"/>
            <a:ext cx="838200" cy="573088"/>
          </a:xfrm>
          <a:prstGeom prst="homePlat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solidFill>
                <a:prstClr val="white"/>
              </a:solidFill>
            </a:endParaRPr>
          </a:p>
        </p:txBody>
      </p:sp>
      <p:sp>
        <p:nvSpPr>
          <p:cNvPr id="38930" name="TextBox 80">
            <a:hlinkClick r:id="rId7" action="ppaction://hlinksldjump"/>
          </p:cNvPr>
          <p:cNvSpPr txBox="1">
            <a:spLocks noChangeArrowheads="1"/>
          </p:cNvSpPr>
          <p:nvPr/>
        </p:nvSpPr>
        <p:spPr bwMode="auto">
          <a:xfrm>
            <a:off x="152400" y="4800600"/>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sz="3200" b="1">
                <a:solidFill>
                  <a:srgbClr val="FF0000"/>
                </a:solidFill>
                <a:latin typeface="Times New Roman" pitchFamily="18" charset="0"/>
                <a:cs typeface="Times New Roman" pitchFamily="18" charset="0"/>
              </a:rPr>
              <a:t>6</a:t>
            </a:r>
          </a:p>
        </p:txBody>
      </p:sp>
    </p:spTree>
    <p:extLst>
      <p:ext uri="{BB962C8B-B14F-4D97-AF65-F5344CB8AC3E}">
        <p14:creationId xmlns:p14="http://schemas.microsoft.com/office/powerpoint/2010/main" val="33063015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9"/>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1000" fill="hold"/>
                                        <p:tgtEl>
                                          <p:spTgt spid="1029"/>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childTnLst>
              </p:cTn>
              <p:nextCondLst>
                <p:cond evt="onClick" delay="0">
                  <p:tgtEl>
                    <p:spTgt spid="1029"/>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phục hồi cổ pô rỉ sét được sạch bóng như m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2336800"/>
            <a:ext cx="296227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2"/>
          <p:cNvSpPr/>
          <p:nvPr/>
        </p:nvSpPr>
        <p:spPr>
          <a:xfrm>
            <a:off x="76200" y="76200"/>
            <a:ext cx="7010400" cy="2819400"/>
          </a:xfrm>
          <a:prstGeom prst="cloud">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solidFill>
                <a:prstClr val="black"/>
              </a:solidFill>
            </a:endParaRPr>
          </a:p>
        </p:txBody>
      </p:sp>
      <p:sp>
        <p:nvSpPr>
          <p:cNvPr id="4" name="TextBox 3"/>
          <p:cNvSpPr txBox="1">
            <a:spLocks noChangeArrowheads="1"/>
          </p:cNvSpPr>
          <p:nvPr/>
        </p:nvSpPr>
        <p:spPr bwMode="auto">
          <a:xfrm>
            <a:off x="850900" y="609600"/>
            <a:ext cx="5918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sz="3200">
                <a:solidFill>
                  <a:srgbClr val="000000"/>
                </a:solidFill>
                <a:latin typeface="Calibri" pitchFamily="34" charset="0"/>
                <a:ea typeface="Calibri" pitchFamily="34" charset="0"/>
                <a:cs typeface="Times New Roman" pitchFamily="18" charset="0"/>
              </a:rPr>
              <a:t>Ống bô của xe máy sẽ bị rỉ nhanh hơn nếu như chúng ta sử dụng xe thường xuyên.</a:t>
            </a:r>
            <a:endParaRPr lang="en-US" sz="3200">
              <a:solidFill>
                <a:srgbClr val="000000"/>
              </a:solidFill>
              <a:latin typeface="Times New Roman" pitchFamily="18" charset="0"/>
              <a:ea typeface="Calibri" pitchFamily="34" charset="0"/>
              <a:cs typeface="Times New Roman" pitchFamily="18" charset="0"/>
            </a:endParaRPr>
          </a:p>
        </p:txBody>
      </p:sp>
      <p:sp>
        <p:nvSpPr>
          <p:cNvPr id="6" name="Cloud 5"/>
          <p:cNvSpPr/>
          <p:nvPr/>
        </p:nvSpPr>
        <p:spPr>
          <a:xfrm>
            <a:off x="4800600" y="2590800"/>
            <a:ext cx="2409825" cy="1447800"/>
          </a:xfrm>
          <a:prstGeom prst="cloud">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prstClr val="black"/>
              </a:solidFill>
            </a:endParaRPr>
          </a:p>
        </p:txBody>
      </p:sp>
      <p:sp>
        <p:nvSpPr>
          <p:cNvPr id="7" name="TextBox 6"/>
          <p:cNvSpPr txBox="1">
            <a:spLocks noChangeArrowheads="1"/>
          </p:cNvSpPr>
          <p:nvPr/>
        </p:nvSpPr>
        <p:spPr bwMode="auto">
          <a:xfrm>
            <a:off x="5181600" y="3043238"/>
            <a:ext cx="175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sz="3200" b="1">
                <a:solidFill>
                  <a:srgbClr val="2F5597"/>
                </a:solidFill>
                <a:latin typeface="Calibri" pitchFamily="34" charset="0"/>
                <a:ea typeface="Calibri" pitchFamily="34" charset="0"/>
                <a:cs typeface="Times New Roman" pitchFamily="18" charset="0"/>
              </a:rPr>
              <a:t>Nhiệt độ</a:t>
            </a:r>
            <a:endParaRPr lang="en-US" sz="3200" b="1">
              <a:solidFill>
                <a:srgbClr val="2F5597"/>
              </a:solidFill>
              <a:latin typeface="Times New Roman" pitchFamily="18" charset="0"/>
              <a:ea typeface="Calibri" pitchFamily="34" charset="0"/>
              <a:cs typeface="Times New Roman" pitchFamily="18" charset="0"/>
            </a:endParaRPr>
          </a:p>
        </p:txBody>
      </p:sp>
      <p:pic>
        <p:nvPicPr>
          <p:cNvPr id="39943" name="Picture 7">
            <a:hlinkClick r:id="rId3" action="ppaction://hlinksldjump"/>
          </p:cNvPr>
          <p:cNvPicPr>
            <a:picLocks noChangeAspect="1" noChangeArrowheads="1"/>
          </p:cNvPicPr>
          <p:nvPr/>
        </p:nvPicPr>
        <p:blipFill>
          <a:blip r:embed="rId4">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6934200" y="4949825"/>
            <a:ext cx="231457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loud 8"/>
          <p:cNvSpPr/>
          <p:nvPr/>
        </p:nvSpPr>
        <p:spPr>
          <a:xfrm>
            <a:off x="76200" y="4114800"/>
            <a:ext cx="8001000" cy="2971800"/>
          </a:xfrm>
          <a:prstGeom prst="cloud">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prstClr val="black"/>
              </a:solidFill>
            </a:endParaRPr>
          </a:p>
        </p:txBody>
      </p:sp>
      <p:sp>
        <p:nvSpPr>
          <p:cNvPr id="10" name="TextBox 9"/>
          <p:cNvSpPr txBox="1">
            <a:spLocks noChangeArrowheads="1"/>
          </p:cNvSpPr>
          <p:nvPr/>
        </p:nvSpPr>
        <p:spPr bwMode="auto">
          <a:xfrm>
            <a:off x="457200" y="4737100"/>
            <a:ext cx="7467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sz="2800" b="1">
                <a:solidFill>
                  <a:srgbClr val="385723"/>
                </a:solidFill>
                <a:latin typeface="Calibri" pitchFamily="34" charset="0"/>
                <a:ea typeface="Calibri" pitchFamily="34" charset="0"/>
                <a:cs typeface="Times New Roman" pitchFamily="18" charset="0"/>
              </a:rPr>
              <a:t>Khi xe máy hoạt động, bô xe bị gia nhiệt. Khi nhiệt độ tăng, tiểu phân chuyển động nhanh hơn, khả năng va chạm nhiều hơn dẫn đến số va chạm hiệu quả tăng lên, tốc độ phản ứng tăng.</a:t>
            </a:r>
            <a:endParaRPr lang="en-US" sz="2800" b="1">
              <a:solidFill>
                <a:srgbClr val="385723"/>
              </a:solidFill>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3886199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nodeType="afterGroup">
                            <p:stCondLst>
                              <p:cond delay="500"/>
                            </p:stCondLst>
                            <p:childTnLst>
                              <p:par>
                                <p:cTn id="12" presetID="22" presetClass="entr" presetSubtype="4"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00"/>
                                        <p:tgtEl>
                                          <p:spTgt spid="102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Quy định về sử dụng pháo 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0566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2"/>
          <p:cNvSpPr/>
          <p:nvPr/>
        </p:nvSpPr>
        <p:spPr>
          <a:xfrm>
            <a:off x="1168400" y="381000"/>
            <a:ext cx="6832600" cy="2819400"/>
          </a:xfrm>
          <a:prstGeom prst="cloud">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solidFill>
                <a:prstClr val="black"/>
              </a:solidFill>
            </a:endParaRPr>
          </a:p>
        </p:txBody>
      </p:sp>
      <p:sp>
        <p:nvSpPr>
          <p:cNvPr id="4" name="TextBox 3"/>
          <p:cNvSpPr txBox="1">
            <a:spLocks noChangeArrowheads="1"/>
          </p:cNvSpPr>
          <p:nvPr/>
        </p:nvSpPr>
        <p:spPr bwMode="auto">
          <a:xfrm>
            <a:off x="2032000" y="893763"/>
            <a:ext cx="528320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fontAlgn="base">
              <a:lnSpc>
                <a:spcPct val="115000"/>
              </a:lnSpc>
              <a:spcBef>
                <a:spcPct val="0"/>
              </a:spcBef>
              <a:spcAft>
                <a:spcPts val="600"/>
              </a:spcAft>
            </a:pPr>
            <a:r>
              <a:rPr lang="en-US" sz="3200">
                <a:solidFill>
                  <a:srgbClr val="000000"/>
                </a:solidFill>
                <a:latin typeface="Times New Roman" pitchFamily="18" charset="0"/>
                <a:cs typeface="Calibri" pitchFamily="34" charset="0"/>
              </a:rPr>
              <a:t>Trong sản xuất pháo hoa, các nguyên liệu thường ở dạng bột.</a:t>
            </a:r>
            <a:endParaRPr lang="en-US" sz="3200" i="1">
              <a:solidFill>
                <a:srgbClr val="000000"/>
              </a:solidFill>
              <a:latin typeface="Times New Roman" pitchFamily="18" charset="0"/>
              <a:cs typeface="Times New Roman" pitchFamily="18" charset="0"/>
            </a:endParaRPr>
          </a:p>
        </p:txBody>
      </p:sp>
      <p:sp>
        <p:nvSpPr>
          <p:cNvPr id="6" name="Cloud 5"/>
          <p:cNvSpPr/>
          <p:nvPr/>
        </p:nvSpPr>
        <p:spPr>
          <a:xfrm>
            <a:off x="3709988" y="2779713"/>
            <a:ext cx="5486400" cy="1298575"/>
          </a:xfrm>
          <a:prstGeom prst="cloud">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prstClr val="black"/>
              </a:solidFill>
            </a:endParaRPr>
          </a:p>
        </p:txBody>
      </p:sp>
      <p:sp>
        <p:nvSpPr>
          <p:cNvPr id="7" name="TextBox 6"/>
          <p:cNvSpPr txBox="1">
            <a:spLocks noChangeArrowheads="1"/>
          </p:cNvSpPr>
          <p:nvPr/>
        </p:nvSpPr>
        <p:spPr bwMode="auto">
          <a:xfrm>
            <a:off x="4275138" y="3054350"/>
            <a:ext cx="43561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sz="3200" b="1">
                <a:solidFill>
                  <a:srgbClr val="0070C0"/>
                </a:solidFill>
                <a:latin typeface="Times New Roman" pitchFamily="18" charset="0"/>
                <a:ea typeface="Calibri" pitchFamily="34" charset="0"/>
                <a:cs typeface="Times New Roman" pitchFamily="18" charset="0"/>
              </a:rPr>
              <a:t>Diện tích tiếp xúc</a:t>
            </a:r>
          </a:p>
        </p:txBody>
      </p:sp>
      <p:pic>
        <p:nvPicPr>
          <p:cNvPr id="40967" name="Picture 7">
            <a:hlinkClick r:id="rId3" action="ppaction://hlinksldjump"/>
          </p:cNvPr>
          <p:cNvPicPr>
            <a:picLocks noChangeAspect="1" noChangeArrowheads="1"/>
          </p:cNvPicPr>
          <p:nvPr/>
        </p:nvPicPr>
        <p:blipFill>
          <a:blip r:embed="rId4">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11113" y="4957763"/>
            <a:ext cx="231457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loud 8"/>
          <p:cNvSpPr/>
          <p:nvPr/>
        </p:nvSpPr>
        <p:spPr>
          <a:xfrm>
            <a:off x="76200" y="3810000"/>
            <a:ext cx="8001000" cy="2971800"/>
          </a:xfrm>
          <a:prstGeom prst="cloud">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prstClr val="black"/>
              </a:solidFill>
            </a:endParaRPr>
          </a:p>
        </p:txBody>
      </p:sp>
      <p:sp>
        <p:nvSpPr>
          <p:cNvPr id="10" name="TextBox 9"/>
          <p:cNvSpPr txBox="1">
            <a:spLocks noChangeArrowheads="1"/>
          </p:cNvSpPr>
          <p:nvPr/>
        </p:nvSpPr>
        <p:spPr bwMode="auto">
          <a:xfrm>
            <a:off x="742950" y="4546600"/>
            <a:ext cx="7467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sz="2800" b="1">
                <a:solidFill>
                  <a:srgbClr val="385723"/>
                </a:solidFill>
                <a:latin typeface="Calibri" pitchFamily="34" charset="0"/>
                <a:ea typeface="Calibri" pitchFamily="34" charset="0"/>
                <a:cs typeface="Times New Roman" pitchFamily="18" charset="0"/>
              </a:rPr>
              <a:t>Khi nghiền nhỏ các chất rắn, khả năng va chạm của các tiểu phân nhiều hơn, dẫn đến va chạm hiệu quả tăng lên, tốc độ phản ứng tăng.</a:t>
            </a:r>
            <a:endParaRPr lang="en-US" sz="2800" b="1">
              <a:solidFill>
                <a:srgbClr val="385723"/>
              </a:solidFill>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4056984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ạn nên ngừng sử dụng nước oxy già để sát khuẩn vết thương - Đây là lí do  tại s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2"/>
          <p:cNvSpPr/>
          <p:nvPr/>
        </p:nvSpPr>
        <p:spPr>
          <a:xfrm>
            <a:off x="1168400" y="381000"/>
            <a:ext cx="5943600" cy="1981200"/>
          </a:xfrm>
          <a:prstGeom prst="cloud">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solidFill>
                <a:prstClr val="black"/>
              </a:solidFill>
            </a:endParaRPr>
          </a:p>
        </p:txBody>
      </p:sp>
      <p:sp>
        <p:nvSpPr>
          <p:cNvPr id="4" name="TextBox 3"/>
          <p:cNvSpPr txBox="1">
            <a:spLocks noChangeArrowheads="1"/>
          </p:cNvSpPr>
          <p:nvPr/>
        </p:nvSpPr>
        <p:spPr bwMode="auto">
          <a:xfrm>
            <a:off x="2133600" y="892175"/>
            <a:ext cx="4419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sz="3200">
                <a:solidFill>
                  <a:srgbClr val="000000"/>
                </a:solidFill>
                <a:latin typeface="Calibri" pitchFamily="34" charset="0"/>
                <a:ea typeface="Calibri" pitchFamily="34" charset="0"/>
                <a:cs typeface="Times New Roman" pitchFamily="18" charset="0"/>
              </a:rPr>
              <a:t>Nước oxi già nổi bọt khi xoa lên da</a:t>
            </a:r>
            <a:endParaRPr lang="en-US" sz="3200">
              <a:solidFill>
                <a:srgbClr val="000000"/>
              </a:solidFill>
              <a:latin typeface="Times New Roman" pitchFamily="18" charset="0"/>
              <a:ea typeface="Calibri" pitchFamily="34" charset="0"/>
              <a:cs typeface="Times New Roman" pitchFamily="18" charset="0"/>
            </a:endParaRPr>
          </a:p>
        </p:txBody>
      </p:sp>
      <p:sp>
        <p:nvSpPr>
          <p:cNvPr id="6" name="Cloud 5"/>
          <p:cNvSpPr/>
          <p:nvPr/>
        </p:nvSpPr>
        <p:spPr>
          <a:xfrm>
            <a:off x="5829300" y="3276600"/>
            <a:ext cx="3048000" cy="911225"/>
          </a:xfrm>
          <a:prstGeom prst="cloud">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prstClr val="black"/>
              </a:solidFill>
            </a:endParaRPr>
          </a:p>
        </p:txBody>
      </p:sp>
      <p:sp>
        <p:nvSpPr>
          <p:cNvPr id="7" name="TextBox 6"/>
          <p:cNvSpPr txBox="1">
            <a:spLocks noChangeArrowheads="1"/>
          </p:cNvSpPr>
          <p:nvPr/>
        </p:nvSpPr>
        <p:spPr bwMode="auto">
          <a:xfrm>
            <a:off x="5168900" y="3500438"/>
            <a:ext cx="435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sz="3200" b="1">
                <a:solidFill>
                  <a:srgbClr val="0070C0"/>
                </a:solidFill>
                <a:latin typeface="Calibri" pitchFamily="34" charset="0"/>
                <a:ea typeface="Calibri" pitchFamily="34" charset="0"/>
                <a:cs typeface="Times New Roman" pitchFamily="18" charset="0"/>
              </a:rPr>
              <a:t>Chất xúc tác</a:t>
            </a:r>
            <a:endParaRPr lang="en-US" sz="3200" b="1">
              <a:solidFill>
                <a:srgbClr val="0070C0"/>
              </a:solidFill>
              <a:latin typeface="Times New Roman" pitchFamily="18" charset="0"/>
              <a:ea typeface="Calibri" pitchFamily="34" charset="0"/>
              <a:cs typeface="Times New Roman" pitchFamily="18" charset="0"/>
            </a:endParaRPr>
          </a:p>
        </p:txBody>
      </p:sp>
      <p:pic>
        <p:nvPicPr>
          <p:cNvPr id="41991" name="Picture 7">
            <a:hlinkClick r:id="rId3" action="ppaction://hlinksldjump"/>
          </p:cNvPr>
          <p:cNvPicPr>
            <a:picLocks noChangeAspect="1" noChangeArrowheads="1"/>
          </p:cNvPicPr>
          <p:nvPr/>
        </p:nvPicPr>
        <p:blipFill>
          <a:blip r:embed="rId4">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6934200" y="4949825"/>
            <a:ext cx="231457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loud 8"/>
          <p:cNvSpPr/>
          <p:nvPr/>
        </p:nvSpPr>
        <p:spPr>
          <a:xfrm>
            <a:off x="76200" y="4084638"/>
            <a:ext cx="8001000" cy="2697162"/>
          </a:xfrm>
          <a:prstGeom prst="cloud">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prstClr val="black"/>
              </a:solidFill>
            </a:endParaRPr>
          </a:p>
        </p:txBody>
      </p:sp>
      <p:sp>
        <p:nvSpPr>
          <p:cNvPr id="10" name="TextBox 9"/>
          <p:cNvSpPr txBox="1">
            <a:spLocks noChangeArrowheads="1"/>
          </p:cNvSpPr>
          <p:nvPr/>
        </p:nvSpPr>
        <p:spPr bwMode="auto">
          <a:xfrm>
            <a:off x="406400" y="4230688"/>
            <a:ext cx="6858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sz="2800" b="1">
                <a:solidFill>
                  <a:srgbClr val="385723"/>
                </a:solidFill>
                <a:latin typeface="Calibri" pitchFamily="34" charset="0"/>
                <a:ea typeface="Calibri" pitchFamily="34" charset="0"/>
                <a:cs typeface="Times New Roman" pitchFamily="18" charset="0"/>
              </a:rPr>
              <a:t>Tế bào sống có enzym catalyse, là một loại chất xúc tác cho quá trình phân huỷ H</a:t>
            </a:r>
            <a:r>
              <a:rPr lang="en-US" sz="2800" b="1" baseline="-25000">
                <a:solidFill>
                  <a:srgbClr val="385723"/>
                </a:solidFill>
                <a:latin typeface="Calibri" pitchFamily="34" charset="0"/>
                <a:ea typeface="Calibri" pitchFamily="34" charset="0"/>
                <a:cs typeface="Times New Roman" pitchFamily="18" charset="0"/>
              </a:rPr>
              <a:t>2</a:t>
            </a:r>
            <a:r>
              <a:rPr lang="en-US" sz="2800" b="1">
                <a:solidFill>
                  <a:srgbClr val="385723"/>
                </a:solidFill>
                <a:latin typeface="Calibri" pitchFamily="34" charset="0"/>
                <a:ea typeface="Calibri" pitchFamily="34" charset="0"/>
                <a:cs typeface="Times New Roman" pitchFamily="18" charset="0"/>
              </a:rPr>
              <a:t>O</a:t>
            </a:r>
            <a:r>
              <a:rPr lang="en-US" sz="2800" b="1" baseline="-25000">
                <a:solidFill>
                  <a:srgbClr val="385723"/>
                </a:solidFill>
                <a:latin typeface="Calibri" pitchFamily="34" charset="0"/>
                <a:ea typeface="Calibri" pitchFamily="34" charset="0"/>
                <a:cs typeface="Times New Roman" pitchFamily="18" charset="0"/>
              </a:rPr>
              <a:t>2</a:t>
            </a:r>
            <a:r>
              <a:rPr lang="en-US" sz="2800" b="1">
                <a:solidFill>
                  <a:srgbClr val="385723"/>
                </a:solidFill>
                <a:latin typeface="Calibri" pitchFamily="34" charset="0"/>
                <a:ea typeface="Calibri" pitchFamily="34" charset="0"/>
                <a:cs typeface="Times New Roman" pitchFamily="18" charset="0"/>
              </a:rPr>
              <a:t>. Chất xúc tác làm giảm năng lượng tối thiểu để phá vỡ liên kết, từ đó làm tăng số va chạm hiệu quả, từ đó tốc độ phản ứng tăng.</a:t>
            </a:r>
            <a:endParaRPr lang="en-US" sz="2800" b="1">
              <a:solidFill>
                <a:srgbClr val="385723"/>
              </a:solidFill>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1517748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ipe(down)">
                                      <p:cBhvr>
                                        <p:cTn id="13" dur="500"/>
                                        <p:tgtEl>
                                          <p:spTgt spid="205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558800" y="85725"/>
            <a:ext cx="8585200" cy="2179638"/>
          </a:xfrm>
          <a:prstGeom prst="cloud">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solidFill>
                <a:prstClr val="black"/>
              </a:solidFill>
            </a:endParaRPr>
          </a:p>
        </p:txBody>
      </p:sp>
      <p:sp>
        <p:nvSpPr>
          <p:cNvPr id="4" name="TextBox 3"/>
          <p:cNvSpPr txBox="1">
            <a:spLocks noChangeArrowheads="1"/>
          </p:cNvSpPr>
          <p:nvPr/>
        </p:nvSpPr>
        <p:spPr bwMode="auto">
          <a:xfrm>
            <a:off x="1866900" y="374650"/>
            <a:ext cx="6553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sz="3200">
                <a:solidFill>
                  <a:srgbClr val="000000"/>
                </a:solidFill>
                <a:latin typeface="Calibri" pitchFamily="34" charset="0"/>
                <a:ea typeface="Calibri" pitchFamily="34" charset="0"/>
                <a:cs typeface="Times New Roman" pitchFamily="18" charset="0"/>
              </a:rPr>
              <a:t>Trong quy trình sản xuất sulfuric acid, không khí được thổi vào liên tục để đốt lưu huỳnh hoặc quặng pirit sắt.</a:t>
            </a:r>
            <a:endParaRPr lang="en-US" sz="3200">
              <a:solidFill>
                <a:srgbClr val="000000"/>
              </a:solidFill>
              <a:latin typeface="Times New Roman" pitchFamily="18" charset="0"/>
              <a:ea typeface="Calibri" pitchFamily="34" charset="0"/>
              <a:cs typeface="Times New Roman" pitchFamily="18" charset="0"/>
            </a:endParaRPr>
          </a:p>
        </p:txBody>
      </p:sp>
      <p:sp>
        <p:nvSpPr>
          <p:cNvPr id="6" name="Cloud 5"/>
          <p:cNvSpPr/>
          <p:nvPr/>
        </p:nvSpPr>
        <p:spPr>
          <a:xfrm>
            <a:off x="6230938" y="1873250"/>
            <a:ext cx="2687637" cy="1098550"/>
          </a:xfrm>
          <a:prstGeom prst="cloud">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prstClr val="black"/>
              </a:solidFill>
            </a:endParaRPr>
          </a:p>
        </p:txBody>
      </p:sp>
      <p:sp>
        <p:nvSpPr>
          <p:cNvPr id="7" name="TextBox 6"/>
          <p:cNvSpPr txBox="1">
            <a:spLocks noChangeArrowheads="1"/>
          </p:cNvSpPr>
          <p:nvPr/>
        </p:nvSpPr>
        <p:spPr bwMode="auto">
          <a:xfrm>
            <a:off x="6650038" y="2198688"/>
            <a:ext cx="2314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sz="3200" b="1">
                <a:solidFill>
                  <a:srgbClr val="0070C0"/>
                </a:solidFill>
                <a:latin typeface="Calibri" pitchFamily="34" charset="0"/>
                <a:ea typeface="Calibri" pitchFamily="34" charset="0"/>
                <a:cs typeface="Times New Roman" pitchFamily="18" charset="0"/>
              </a:rPr>
              <a:t>Nồng độ</a:t>
            </a:r>
            <a:endParaRPr lang="en-US" sz="3200" b="1">
              <a:solidFill>
                <a:srgbClr val="0070C0"/>
              </a:solidFill>
              <a:latin typeface="Times New Roman" pitchFamily="18" charset="0"/>
              <a:ea typeface="Calibri" pitchFamily="34" charset="0"/>
              <a:cs typeface="Times New Roman" pitchFamily="18" charset="0"/>
            </a:endParaRPr>
          </a:p>
        </p:txBody>
      </p:sp>
      <p:pic>
        <p:nvPicPr>
          <p:cNvPr id="43014" name="Picture 7">
            <a:hlinkClick r:id="rId2" action="ppaction://hlinksldjump"/>
          </p:cNvPr>
          <p:cNvPicPr>
            <a:picLocks noChangeAspect="1" noChangeArrowheads="1"/>
          </p:cNvPicPr>
          <p:nvPr/>
        </p:nvPicPr>
        <p:blipFill>
          <a:blip r:embed="rId3">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6934200" y="4949825"/>
            <a:ext cx="231457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2" descr="Lưu huỳnh dioxit có nguy hiểm không? Điều chế và ứng dụ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 y="2154238"/>
            <a:ext cx="618172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loud 8"/>
          <p:cNvSpPr/>
          <p:nvPr/>
        </p:nvSpPr>
        <p:spPr>
          <a:xfrm>
            <a:off x="3286125" y="2782888"/>
            <a:ext cx="4024313" cy="3770312"/>
          </a:xfrm>
          <a:prstGeom prst="cloud">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prstClr val="black"/>
              </a:solidFill>
            </a:endParaRPr>
          </a:p>
        </p:txBody>
      </p:sp>
      <p:sp>
        <p:nvSpPr>
          <p:cNvPr id="10" name="TextBox 9"/>
          <p:cNvSpPr txBox="1">
            <a:spLocks noChangeArrowheads="1"/>
          </p:cNvSpPr>
          <p:nvPr/>
        </p:nvSpPr>
        <p:spPr bwMode="auto">
          <a:xfrm>
            <a:off x="3657600" y="3114675"/>
            <a:ext cx="365283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sz="2800" b="1">
                <a:solidFill>
                  <a:srgbClr val="385723"/>
                </a:solidFill>
                <a:latin typeface="Calibri" pitchFamily="34" charset="0"/>
                <a:ea typeface="Calibri" pitchFamily="34" charset="0"/>
                <a:cs typeface="Times New Roman" pitchFamily="18" charset="0"/>
              </a:rPr>
              <a:t>Việc thổi khí liên tục làm tăng nồng độ khí oxygen, dẫn đến khả năng va chạm nhiều hơn, từ đó số va chạm hiệu quả tăng lên, tốc độ phản ứng tăng.</a:t>
            </a:r>
            <a:endParaRPr lang="en-US" sz="2800" b="1">
              <a:solidFill>
                <a:srgbClr val="385723"/>
              </a:solidFill>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2581691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215900" y="233363"/>
            <a:ext cx="8204200" cy="2819400"/>
          </a:xfrm>
          <a:prstGeom prst="cloud">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solidFill>
                <a:prstClr val="black"/>
              </a:solidFill>
            </a:endParaRPr>
          </a:p>
        </p:txBody>
      </p:sp>
      <p:sp>
        <p:nvSpPr>
          <p:cNvPr id="4" name="TextBox 3"/>
          <p:cNvSpPr txBox="1">
            <a:spLocks noChangeArrowheads="1"/>
          </p:cNvSpPr>
          <p:nvPr/>
        </p:nvSpPr>
        <p:spPr bwMode="auto">
          <a:xfrm>
            <a:off x="1169988" y="914400"/>
            <a:ext cx="723900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fontAlgn="base">
              <a:lnSpc>
                <a:spcPct val="115000"/>
              </a:lnSpc>
              <a:spcBef>
                <a:spcPct val="0"/>
              </a:spcBef>
              <a:spcAft>
                <a:spcPts val="600"/>
              </a:spcAft>
            </a:pPr>
            <a:r>
              <a:rPr lang="vi-VN" sz="3200" i="1">
                <a:solidFill>
                  <a:srgbClr val="000000"/>
                </a:solidFill>
                <a:latin typeface="Times New Roman" pitchFamily="18" charset="0"/>
                <a:cs typeface="Times New Roman" pitchFamily="18" charset="0"/>
              </a:rPr>
              <a:t>Củi khi được chẻ nhỏ sẽ cháy nhanh hơn và mạnh hơn so với củi có kích thước lớn</a:t>
            </a:r>
            <a:endParaRPr lang="en-US" sz="3200" i="1">
              <a:solidFill>
                <a:srgbClr val="000000"/>
              </a:solidFill>
              <a:latin typeface="Times New Roman" pitchFamily="18" charset="0"/>
              <a:cs typeface="Times New Roman" pitchFamily="18" charset="0"/>
            </a:endParaRPr>
          </a:p>
        </p:txBody>
      </p:sp>
      <p:sp>
        <p:nvSpPr>
          <p:cNvPr id="6" name="Cloud 5"/>
          <p:cNvSpPr/>
          <p:nvPr/>
        </p:nvSpPr>
        <p:spPr>
          <a:xfrm>
            <a:off x="5087938" y="2286000"/>
            <a:ext cx="3633787" cy="1600200"/>
          </a:xfrm>
          <a:prstGeom prst="cloud">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prstClr val="black"/>
              </a:solidFill>
            </a:endParaRPr>
          </a:p>
        </p:txBody>
      </p:sp>
      <p:sp>
        <p:nvSpPr>
          <p:cNvPr id="7" name="TextBox 6"/>
          <p:cNvSpPr txBox="1">
            <a:spLocks noChangeArrowheads="1"/>
          </p:cNvSpPr>
          <p:nvPr/>
        </p:nvSpPr>
        <p:spPr bwMode="auto">
          <a:xfrm>
            <a:off x="5318125" y="2794000"/>
            <a:ext cx="340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sz="3200" b="1">
                <a:solidFill>
                  <a:srgbClr val="0070C0"/>
                </a:solidFill>
                <a:latin typeface="Calibri" pitchFamily="34" charset="0"/>
                <a:ea typeface="Calibri" pitchFamily="34" charset="0"/>
                <a:cs typeface="Times New Roman" pitchFamily="18" charset="0"/>
              </a:rPr>
              <a:t>Diện tích tiếp xúc</a:t>
            </a:r>
            <a:endParaRPr lang="en-US" sz="3200" b="1">
              <a:solidFill>
                <a:srgbClr val="0070C0"/>
              </a:solidFill>
              <a:latin typeface="Times New Roman" pitchFamily="18" charset="0"/>
              <a:ea typeface="Calibri" pitchFamily="34" charset="0"/>
              <a:cs typeface="Times New Roman" pitchFamily="18" charset="0"/>
            </a:endParaRPr>
          </a:p>
        </p:txBody>
      </p:sp>
      <p:pic>
        <p:nvPicPr>
          <p:cNvPr id="44038" name="Picture 7">
            <a:hlinkClick r:id="rId2" action="ppaction://hlinksldjump"/>
          </p:cNvPr>
          <p:cNvPicPr>
            <a:picLocks noChangeAspect="1" noChangeArrowheads="1"/>
          </p:cNvPicPr>
          <p:nvPr/>
        </p:nvPicPr>
        <p:blipFill>
          <a:blip r:embed="rId3">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6934200" y="4949825"/>
            <a:ext cx="231457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Nguyên tắc nhóm và sử dụng lửa trại ngoài tự nhiên - Tư Vấn Du Lịch Trải  Nghiệ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2133600"/>
            <a:ext cx="22860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Cành Cây Bị Cháy Và Ngọn Lửa Buổi Tối Tuyệt Đẹp Lửa Của Cây Thông Cháy  Trong Rừng Hoang Dã Củi Đốt Lửa Cam Ngọn Lửa Đỏ Trên Than Nóng Của Lò"/>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8425" y="21336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loud 8"/>
          <p:cNvSpPr/>
          <p:nvPr/>
        </p:nvSpPr>
        <p:spPr>
          <a:xfrm>
            <a:off x="76200" y="3810000"/>
            <a:ext cx="8001000" cy="2971800"/>
          </a:xfrm>
          <a:prstGeom prst="cloud">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prstClr val="black"/>
              </a:solidFill>
            </a:endParaRPr>
          </a:p>
        </p:txBody>
      </p:sp>
      <p:sp>
        <p:nvSpPr>
          <p:cNvPr id="10" name="TextBox 9"/>
          <p:cNvSpPr txBox="1">
            <a:spLocks noChangeArrowheads="1"/>
          </p:cNvSpPr>
          <p:nvPr/>
        </p:nvSpPr>
        <p:spPr bwMode="auto">
          <a:xfrm>
            <a:off x="342900" y="4503738"/>
            <a:ext cx="746760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540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fontAlgn="base">
              <a:lnSpc>
                <a:spcPct val="110000"/>
              </a:lnSpc>
              <a:spcBef>
                <a:spcPct val="0"/>
              </a:spcBef>
              <a:spcAft>
                <a:spcPts val="500"/>
              </a:spcAft>
            </a:pPr>
            <a:r>
              <a:rPr lang="en-US" sz="2800" b="1">
                <a:solidFill>
                  <a:srgbClr val="385723"/>
                </a:solidFill>
                <a:latin typeface="Times New Roman" pitchFamily="18" charset="0"/>
                <a:cs typeface="Calibri" pitchFamily="34" charset="0"/>
              </a:rPr>
              <a:t>Củi được chẻ nhỏ có diện tích bề mặt tiếp xúc lớn hơn, làm tăng khả năng phản ứng cháy với oxygen, tốc độ phản ứng tăng.</a:t>
            </a:r>
            <a:endParaRPr lang="en-US" sz="2000" b="1">
              <a:solidFill>
                <a:srgbClr val="385723"/>
              </a:solidFill>
              <a:latin typeface="Calibri" pitchFamily="34" charset="0"/>
              <a:cs typeface="Calibri" pitchFamily="34" charset="0"/>
            </a:endParaRPr>
          </a:p>
        </p:txBody>
      </p:sp>
    </p:spTree>
    <p:extLst>
      <p:ext uri="{BB962C8B-B14F-4D97-AF65-F5344CB8AC3E}">
        <p14:creationId xmlns:p14="http://schemas.microsoft.com/office/powerpoint/2010/main" val="1289927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barn(inVertical)">
                                      <p:cBhvr>
                                        <p:cTn id="13" dur="500"/>
                                        <p:tgtEl>
                                          <p:spTgt spid="2052"/>
                                        </p:tgtEl>
                                      </p:cBhvr>
                                    </p:animEffect>
                                  </p:childTnLst>
                                </p:cTn>
                              </p:par>
                              <p:par>
                                <p:cTn id="14" presetID="16" presetClass="entr" presetSubtype="21"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barn(inVertical)">
                                      <p:cBhvr>
                                        <p:cTn id="16" dur="500"/>
                                        <p:tgtEl>
                                          <p:spTgt spid="205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ộng đồng học tập online | Học trực tuyến - Hoc24"/>
          <p:cNvPicPr>
            <a:picLocks noChangeAspect="1" noChangeArrowheads="1"/>
          </p:cNvPicPr>
          <p:nvPr/>
        </p:nvPicPr>
        <p:blipFill>
          <a:blip r:embed="rId2">
            <a:extLst>
              <a:ext uri="{28A0092B-C50C-407E-A947-70E740481C1C}">
                <a14:useLocalDpi xmlns:a14="http://schemas.microsoft.com/office/drawing/2010/main" val="0"/>
              </a:ext>
            </a:extLst>
          </a:blip>
          <a:srcRect l="6667" t="17439" r="7407"/>
          <a:stretch>
            <a:fillRect/>
          </a:stretch>
        </p:blipFill>
        <p:spPr bwMode="auto">
          <a:xfrm>
            <a:off x="9525" y="2019300"/>
            <a:ext cx="3616325"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2"/>
          <p:cNvSpPr/>
          <p:nvPr/>
        </p:nvSpPr>
        <p:spPr>
          <a:xfrm>
            <a:off x="304800" y="106363"/>
            <a:ext cx="5943600" cy="2286000"/>
          </a:xfrm>
          <a:prstGeom prst="cloud">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solidFill>
                <a:prstClr val="black"/>
              </a:solidFill>
            </a:endParaRPr>
          </a:p>
        </p:txBody>
      </p:sp>
      <p:sp>
        <p:nvSpPr>
          <p:cNvPr id="4" name="TextBox 3"/>
          <p:cNvSpPr txBox="1">
            <a:spLocks noChangeArrowheads="1"/>
          </p:cNvSpPr>
          <p:nvPr/>
        </p:nvSpPr>
        <p:spPr bwMode="auto">
          <a:xfrm>
            <a:off x="1346200" y="635000"/>
            <a:ext cx="44196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5000"/>
              </a:lnSpc>
              <a:spcBef>
                <a:spcPct val="0"/>
              </a:spcBef>
              <a:spcAft>
                <a:spcPct val="0"/>
              </a:spcAft>
            </a:pPr>
            <a:r>
              <a:rPr lang="en-US" sz="3200">
                <a:solidFill>
                  <a:srgbClr val="000000"/>
                </a:solidFill>
                <a:latin typeface="Times New Roman" pitchFamily="18" charset="0"/>
                <a:cs typeface="Calibri" pitchFamily="34" charset="0"/>
              </a:rPr>
              <a:t>Khi nhai kĩ cơm, cảm nhận cơm có vị ngọt hơn</a:t>
            </a:r>
            <a:endParaRPr lang="en-US">
              <a:solidFill>
                <a:srgbClr val="000000"/>
              </a:solidFill>
              <a:latin typeface="Tahoma" pitchFamily="34" charset="0"/>
              <a:cs typeface="Tahoma" pitchFamily="34" charset="0"/>
            </a:endParaRPr>
          </a:p>
        </p:txBody>
      </p:sp>
      <p:sp>
        <p:nvSpPr>
          <p:cNvPr id="6" name="Cloud 5"/>
          <p:cNvSpPr/>
          <p:nvPr/>
        </p:nvSpPr>
        <p:spPr>
          <a:xfrm>
            <a:off x="3317875" y="2146300"/>
            <a:ext cx="2743200" cy="1524000"/>
          </a:xfrm>
          <a:prstGeom prst="cloud">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prstClr val="black"/>
              </a:solidFill>
            </a:endParaRPr>
          </a:p>
        </p:txBody>
      </p:sp>
      <p:sp>
        <p:nvSpPr>
          <p:cNvPr id="7" name="TextBox 6"/>
          <p:cNvSpPr txBox="1">
            <a:spLocks noChangeArrowheads="1"/>
          </p:cNvSpPr>
          <p:nvPr/>
        </p:nvSpPr>
        <p:spPr bwMode="auto">
          <a:xfrm>
            <a:off x="3565525" y="2598738"/>
            <a:ext cx="2260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sz="3200" b="1">
                <a:solidFill>
                  <a:srgbClr val="0070C0"/>
                </a:solidFill>
                <a:latin typeface="Calibri" pitchFamily="34" charset="0"/>
                <a:ea typeface="Calibri" pitchFamily="34" charset="0"/>
                <a:cs typeface="Times New Roman" pitchFamily="18" charset="0"/>
              </a:rPr>
              <a:t>chất xúc tác</a:t>
            </a:r>
            <a:endParaRPr lang="en-US" sz="3200" b="1">
              <a:solidFill>
                <a:srgbClr val="0070C0"/>
              </a:solidFill>
              <a:latin typeface="Times New Roman" pitchFamily="18" charset="0"/>
              <a:ea typeface="Calibri" pitchFamily="34" charset="0"/>
              <a:cs typeface="Times New Roman" pitchFamily="18" charset="0"/>
            </a:endParaRPr>
          </a:p>
        </p:txBody>
      </p:sp>
      <p:pic>
        <p:nvPicPr>
          <p:cNvPr id="45063" name="Picture 7">
            <a:hlinkClick r:id="rId3" action="ppaction://hlinksldjump"/>
          </p:cNvPr>
          <p:cNvPicPr>
            <a:picLocks noChangeAspect="1" noChangeArrowheads="1"/>
          </p:cNvPicPr>
          <p:nvPr/>
        </p:nvPicPr>
        <p:blipFill>
          <a:blip r:embed="rId4">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6934200" y="4949825"/>
            <a:ext cx="231457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loud 8"/>
          <p:cNvSpPr/>
          <p:nvPr/>
        </p:nvSpPr>
        <p:spPr>
          <a:xfrm>
            <a:off x="5868988" y="98425"/>
            <a:ext cx="3378200" cy="6988175"/>
          </a:xfrm>
          <a:prstGeom prst="cloud">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srgbClr val="70AD47">
                  <a:lumMod val="50000"/>
                </a:srgbClr>
              </a:solidFill>
            </a:endParaRPr>
          </a:p>
        </p:txBody>
      </p:sp>
      <p:sp>
        <p:nvSpPr>
          <p:cNvPr id="10" name="TextBox 9"/>
          <p:cNvSpPr txBox="1">
            <a:spLocks noChangeArrowheads="1"/>
          </p:cNvSpPr>
          <p:nvPr/>
        </p:nvSpPr>
        <p:spPr bwMode="auto">
          <a:xfrm>
            <a:off x="6038850" y="715963"/>
            <a:ext cx="3152775" cy="629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1600" indent="2540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lnSpc>
                <a:spcPct val="110000"/>
              </a:lnSpc>
              <a:spcBef>
                <a:spcPct val="0"/>
              </a:spcBef>
              <a:spcAft>
                <a:spcPts val="500"/>
              </a:spcAft>
            </a:pPr>
            <a:r>
              <a:rPr lang="en-US" sz="2800">
                <a:solidFill>
                  <a:srgbClr val="385723"/>
                </a:solidFill>
                <a:latin typeface="Times New Roman" pitchFamily="18" charset="0"/>
                <a:cs typeface="Calibri" pitchFamily="34" charset="0"/>
              </a:rPr>
              <a:t>Thành phần chính của cơm là tinh bột (C</a:t>
            </a:r>
            <a:r>
              <a:rPr lang="en-US" sz="2800" baseline="-25000">
                <a:solidFill>
                  <a:srgbClr val="385723"/>
                </a:solidFill>
                <a:latin typeface="Times New Roman" pitchFamily="18" charset="0"/>
                <a:cs typeface="Calibri" pitchFamily="34" charset="0"/>
              </a:rPr>
              <a:t>6</a:t>
            </a:r>
            <a:r>
              <a:rPr lang="en-US" sz="2800">
                <a:solidFill>
                  <a:srgbClr val="385723"/>
                </a:solidFill>
                <a:latin typeface="Times New Roman" pitchFamily="18" charset="0"/>
                <a:cs typeface="Calibri" pitchFamily="34" charset="0"/>
              </a:rPr>
              <a:t>H</a:t>
            </a:r>
            <a:r>
              <a:rPr lang="en-US" sz="2800" baseline="-25000">
                <a:solidFill>
                  <a:srgbClr val="385723"/>
                </a:solidFill>
                <a:latin typeface="Times New Roman" pitchFamily="18" charset="0"/>
                <a:cs typeface="Calibri" pitchFamily="34" charset="0"/>
              </a:rPr>
              <a:t>10</a:t>
            </a:r>
            <a:r>
              <a:rPr lang="en-US" sz="2800">
                <a:solidFill>
                  <a:srgbClr val="385723"/>
                </a:solidFill>
                <a:latin typeface="Times New Roman" pitchFamily="18" charset="0"/>
                <a:cs typeface="Calibri" pitchFamily="34" charset="0"/>
              </a:rPr>
              <a:t>O</a:t>
            </a:r>
            <a:r>
              <a:rPr lang="en-US" sz="2800" baseline="-25000">
                <a:solidFill>
                  <a:srgbClr val="385723"/>
                </a:solidFill>
                <a:latin typeface="Times New Roman" pitchFamily="18" charset="0"/>
                <a:cs typeface="Calibri" pitchFamily="34" charset="0"/>
              </a:rPr>
              <a:t>5</a:t>
            </a:r>
            <a:r>
              <a:rPr lang="en-US" sz="2800">
                <a:solidFill>
                  <a:srgbClr val="385723"/>
                </a:solidFill>
                <a:latin typeface="Times New Roman" pitchFamily="18" charset="0"/>
                <a:cs typeface="Calibri" pitchFamily="34" charset="0"/>
              </a:rPr>
              <a:t>)</a:t>
            </a:r>
            <a:r>
              <a:rPr lang="en-US" sz="2800" baseline="-25000">
                <a:solidFill>
                  <a:srgbClr val="385723"/>
                </a:solidFill>
                <a:latin typeface="Times New Roman" pitchFamily="18" charset="0"/>
                <a:cs typeface="Calibri" pitchFamily="34" charset="0"/>
              </a:rPr>
              <a:t>n</a:t>
            </a:r>
            <a:r>
              <a:rPr lang="en-US" sz="2800">
                <a:solidFill>
                  <a:srgbClr val="385723"/>
                </a:solidFill>
                <a:latin typeface="Times New Roman" pitchFamily="18" charset="0"/>
                <a:cs typeface="Calibri" pitchFamily="34" charset="0"/>
              </a:rPr>
              <a:t> khi nhai kĩ cơm, tuyến nước bọt cung cấp enzyme amylase, đóng vai trò là chất xúc tác, chuyển hoá tinh bột thành đường glucose (C</a:t>
            </a:r>
            <a:r>
              <a:rPr lang="en-US" sz="2800" baseline="-25000">
                <a:solidFill>
                  <a:srgbClr val="385723"/>
                </a:solidFill>
                <a:latin typeface="Times New Roman" pitchFamily="18" charset="0"/>
                <a:cs typeface="Calibri" pitchFamily="34" charset="0"/>
              </a:rPr>
              <a:t>6</a:t>
            </a:r>
            <a:r>
              <a:rPr lang="en-US" sz="2800">
                <a:solidFill>
                  <a:srgbClr val="385723"/>
                </a:solidFill>
                <a:latin typeface="Times New Roman" pitchFamily="18" charset="0"/>
                <a:cs typeface="Calibri" pitchFamily="34" charset="0"/>
              </a:rPr>
              <a:t>H</a:t>
            </a:r>
            <a:r>
              <a:rPr lang="en-US" sz="2800" baseline="-25000">
                <a:solidFill>
                  <a:srgbClr val="385723"/>
                </a:solidFill>
                <a:latin typeface="Times New Roman" pitchFamily="18" charset="0"/>
                <a:cs typeface="Calibri" pitchFamily="34" charset="0"/>
              </a:rPr>
              <a:t>12</a:t>
            </a:r>
            <a:r>
              <a:rPr lang="en-US" sz="2800">
                <a:solidFill>
                  <a:srgbClr val="385723"/>
                </a:solidFill>
                <a:latin typeface="Times New Roman" pitchFamily="18" charset="0"/>
                <a:cs typeface="Calibri" pitchFamily="34" charset="0"/>
              </a:rPr>
              <a:t>O</a:t>
            </a:r>
            <a:r>
              <a:rPr lang="en-US" sz="2800" baseline="-25000">
                <a:solidFill>
                  <a:srgbClr val="385723"/>
                </a:solidFill>
                <a:latin typeface="Times New Roman" pitchFamily="18" charset="0"/>
                <a:cs typeface="Calibri" pitchFamily="34" charset="0"/>
              </a:rPr>
              <a:t>6</a:t>
            </a:r>
            <a:r>
              <a:rPr lang="en-US" sz="2800">
                <a:solidFill>
                  <a:srgbClr val="385723"/>
                </a:solidFill>
                <a:latin typeface="Times New Roman" pitchFamily="18" charset="0"/>
                <a:cs typeface="Calibri" pitchFamily="34" charset="0"/>
              </a:rPr>
              <a:t>) có vị ngọt.</a:t>
            </a:r>
            <a:endParaRPr lang="en-US" sz="2800">
              <a:solidFill>
                <a:srgbClr val="385723"/>
              </a:solidFill>
              <a:latin typeface="Calibri" pitchFamily="34" charset="0"/>
              <a:cs typeface="Calibri" pitchFamily="34" charset="0"/>
            </a:endParaRPr>
          </a:p>
          <a:p>
            <a:pPr algn="ctr" fontAlgn="base">
              <a:lnSpc>
                <a:spcPct val="110000"/>
              </a:lnSpc>
              <a:spcBef>
                <a:spcPct val="0"/>
              </a:spcBef>
              <a:spcAft>
                <a:spcPts val="500"/>
              </a:spcAft>
            </a:pPr>
            <a:endParaRPr lang="en-US" sz="2800" b="1">
              <a:solidFill>
                <a:srgbClr val="385723"/>
              </a:solidFill>
              <a:latin typeface="Calibri" pitchFamily="34" charset="0"/>
              <a:cs typeface="Calibri" pitchFamily="34" charset="0"/>
            </a:endParaRPr>
          </a:p>
        </p:txBody>
      </p:sp>
    </p:spTree>
    <p:extLst>
      <p:ext uri="{BB962C8B-B14F-4D97-AF65-F5344CB8AC3E}">
        <p14:creationId xmlns:p14="http://schemas.microsoft.com/office/powerpoint/2010/main" val="3360695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685" y="7430"/>
            <a:ext cx="8676630" cy="707886"/>
          </a:xfrm>
          <a:prstGeom prst="rect">
            <a:avLst/>
          </a:prstGeom>
          <a:no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0" fontAlgn="base" hangingPunct="0">
              <a:spcBef>
                <a:spcPct val="0"/>
              </a:spcBef>
              <a:spcAft>
                <a:spcPct val="0"/>
              </a:spcAft>
              <a:defRPr/>
            </a:pP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HOẠT ĐỘNG 4: VẬN DỤNG</a:t>
            </a:r>
          </a:p>
        </p:txBody>
      </p:sp>
      <p:sp>
        <p:nvSpPr>
          <p:cNvPr id="46083" name="Rectangle 4"/>
          <p:cNvSpPr>
            <a:spLocks noChangeArrowheads="1"/>
          </p:cNvSpPr>
          <p:nvPr/>
        </p:nvSpPr>
        <p:spPr bwMode="auto">
          <a:xfrm>
            <a:off x="107950" y="546100"/>
            <a:ext cx="8802688"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vi-VN" altLang="en-US" sz="2500">
                <a:solidFill>
                  <a:srgbClr val="000000"/>
                </a:solidFill>
                <a:latin typeface="Times New Roman" pitchFamily="18" charset="0"/>
                <a:cs typeface="Times New Roman" pitchFamily="18" charset="0"/>
              </a:rPr>
              <a:t>- </a:t>
            </a:r>
            <a:r>
              <a:rPr lang="en-US" altLang="en-US" sz="2500">
                <a:solidFill>
                  <a:srgbClr val="000000"/>
                </a:solidFill>
                <a:latin typeface="Times New Roman" pitchFamily="18" charset="0"/>
                <a:cs typeface="Times New Roman" pitchFamily="18" charset="0"/>
              </a:rPr>
              <a:t>Mỗi nhóm </a:t>
            </a:r>
            <a:r>
              <a:rPr lang="vi-VN" altLang="en-US" sz="2500">
                <a:solidFill>
                  <a:srgbClr val="000000"/>
                </a:solidFill>
                <a:latin typeface="Times New Roman" pitchFamily="18" charset="0"/>
                <a:cs typeface="Times New Roman" pitchFamily="18" charset="0"/>
              </a:rPr>
              <a:t>tìm 2 tình huống, một tình huống trong cuộc sống và một tình huống trong sản xuất có vận dụng kiến thức ảnh hưởng của các yếu tố ảnh hưởng tới tốc độ phản ứng hoá học;  </a:t>
            </a:r>
            <a:endParaRPr lang="en-US" altLang="en-US" sz="2500">
              <a:solidFill>
                <a:srgbClr val="000000"/>
              </a:solidFill>
              <a:latin typeface="Times New Roman" pitchFamily="18" charset="0"/>
              <a:cs typeface="Times New Roman" pitchFamily="18" charset="0"/>
            </a:endParaRPr>
          </a:p>
          <a:p>
            <a:pPr eaLnBrk="0" fontAlgn="base" hangingPunct="0">
              <a:spcBef>
                <a:spcPct val="0"/>
              </a:spcBef>
              <a:spcAft>
                <a:spcPct val="0"/>
              </a:spcAft>
            </a:pPr>
            <a:r>
              <a:rPr lang="vi-VN" altLang="en-US" sz="2500">
                <a:solidFill>
                  <a:srgbClr val="000000"/>
                </a:solidFill>
                <a:latin typeface="Times New Roman" pitchFamily="18" charset="0"/>
                <a:cs typeface="Times New Roman" pitchFamily="18" charset="0"/>
              </a:rPr>
              <a:t>- </a:t>
            </a:r>
            <a:r>
              <a:rPr lang="en-US" altLang="en-US" sz="2500">
                <a:solidFill>
                  <a:srgbClr val="000000"/>
                </a:solidFill>
                <a:latin typeface="Times New Roman" pitchFamily="18" charset="0"/>
                <a:cs typeface="Times New Roman" pitchFamily="18" charset="0"/>
              </a:rPr>
              <a:t>V</a:t>
            </a:r>
            <a:r>
              <a:rPr lang="vi-VN" altLang="en-US" sz="2500">
                <a:solidFill>
                  <a:srgbClr val="000000"/>
                </a:solidFill>
                <a:latin typeface="Times New Roman" pitchFamily="18" charset="0"/>
                <a:cs typeface="Times New Roman" pitchFamily="18" charset="0"/>
              </a:rPr>
              <a:t>iết báo cáo về yếu tố ảnh hưởng trong hai tình huống và giải thích sự ảnh hưởng của yếu tố đến tốc độ phản ứng. Nội dung bài báo cáo gồm:</a:t>
            </a:r>
            <a:endParaRPr lang="en-US" altLang="en-US" sz="2500">
              <a:solidFill>
                <a:srgbClr val="000000"/>
              </a:solidFill>
              <a:latin typeface="Times New Roman" pitchFamily="18" charset="0"/>
              <a:cs typeface="Times New Roman" pitchFamily="18" charset="0"/>
            </a:endParaRPr>
          </a:p>
          <a:p>
            <a:pPr eaLnBrk="0" fontAlgn="base" hangingPunct="0">
              <a:spcBef>
                <a:spcPct val="0"/>
              </a:spcBef>
              <a:spcAft>
                <a:spcPct val="0"/>
              </a:spcAft>
            </a:pPr>
            <a:r>
              <a:rPr lang="en-US" altLang="en-US" sz="2500">
                <a:solidFill>
                  <a:srgbClr val="000000"/>
                </a:solidFill>
                <a:latin typeface="Times New Roman" pitchFamily="18" charset="0"/>
                <a:cs typeface="Times New Roman" pitchFamily="18" charset="0"/>
              </a:rPr>
              <a:t>	</a:t>
            </a:r>
            <a:r>
              <a:rPr lang="vi-VN" altLang="en-US" sz="2500">
                <a:solidFill>
                  <a:srgbClr val="000000"/>
                </a:solidFill>
                <a:latin typeface="Times New Roman" pitchFamily="18" charset="0"/>
                <a:cs typeface="Times New Roman" pitchFamily="18" charset="0"/>
              </a:rPr>
              <a:t>+ Giới thiệu tình huống và phản ứng hoá học xảy ra trong tình huống; </a:t>
            </a:r>
            <a:endParaRPr lang="en-US" altLang="en-US" sz="2500">
              <a:solidFill>
                <a:srgbClr val="000000"/>
              </a:solidFill>
              <a:latin typeface="Times New Roman" pitchFamily="18" charset="0"/>
              <a:cs typeface="Times New Roman" pitchFamily="18" charset="0"/>
            </a:endParaRPr>
          </a:p>
          <a:p>
            <a:pPr eaLnBrk="0" fontAlgn="base" hangingPunct="0">
              <a:spcBef>
                <a:spcPct val="0"/>
              </a:spcBef>
              <a:spcAft>
                <a:spcPct val="0"/>
              </a:spcAft>
            </a:pPr>
            <a:r>
              <a:rPr lang="en-US" altLang="en-US" sz="2500">
                <a:solidFill>
                  <a:srgbClr val="000000"/>
                </a:solidFill>
                <a:latin typeface="Times New Roman" pitchFamily="18" charset="0"/>
                <a:cs typeface="Times New Roman" pitchFamily="18" charset="0"/>
              </a:rPr>
              <a:t>	</a:t>
            </a:r>
            <a:r>
              <a:rPr lang="vi-VN" altLang="en-US" sz="2500">
                <a:solidFill>
                  <a:srgbClr val="000000"/>
                </a:solidFill>
                <a:latin typeface="Times New Roman" pitchFamily="18" charset="0"/>
                <a:cs typeface="Times New Roman" pitchFamily="18" charset="0"/>
              </a:rPr>
              <a:t>+ Nêu được sự vận dụng yếu tố ảnh hưởng đến tốc độ phản ứng;</a:t>
            </a:r>
            <a:endParaRPr lang="en-US" altLang="en-US" sz="2500">
              <a:solidFill>
                <a:srgbClr val="000000"/>
              </a:solidFill>
              <a:latin typeface="Times New Roman" pitchFamily="18" charset="0"/>
              <a:cs typeface="Times New Roman" pitchFamily="18" charset="0"/>
            </a:endParaRPr>
          </a:p>
          <a:p>
            <a:pPr eaLnBrk="0" fontAlgn="base" hangingPunct="0">
              <a:spcBef>
                <a:spcPct val="0"/>
              </a:spcBef>
              <a:spcAft>
                <a:spcPct val="0"/>
              </a:spcAft>
            </a:pPr>
            <a:r>
              <a:rPr lang="en-US" altLang="en-US" sz="2500">
                <a:solidFill>
                  <a:srgbClr val="000000"/>
                </a:solidFill>
                <a:latin typeface="Times New Roman" pitchFamily="18" charset="0"/>
                <a:cs typeface="Times New Roman" pitchFamily="18" charset="0"/>
              </a:rPr>
              <a:t>	</a:t>
            </a:r>
            <a:r>
              <a:rPr lang="vi-VN" altLang="en-US" sz="2500">
                <a:solidFill>
                  <a:srgbClr val="000000"/>
                </a:solidFill>
                <a:latin typeface="Times New Roman" pitchFamily="18" charset="0"/>
                <a:cs typeface="Times New Roman" pitchFamily="18" charset="0"/>
              </a:rPr>
              <a:t>+ Nêu yếu tố ảnh hưởng đến tốc độ phản ứng hoá học trong tình huống; </a:t>
            </a:r>
            <a:endParaRPr lang="en-US" altLang="en-US" sz="2500">
              <a:solidFill>
                <a:srgbClr val="000000"/>
              </a:solidFill>
              <a:latin typeface="Times New Roman" pitchFamily="18" charset="0"/>
              <a:cs typeface="Times New Roman" pitchFamily="18" charset="0"/>
            </a:endParaRPr>
          </a:p>
          <a:p>
            <a:pPr eaLnBrk="0" fontAlgn="base" hangingPunct="0">
              <a:spcBef>
                <a:spcPct val="0"/>
              </a:spcBef>
              <a:spcAft>
                <a:spcPct val="0"/>
              </a:spcAft>
            </a:pPr>
            <a:r>
              <a:rPr lang="en-US" altLang="en-US" sz="2500">
                <a:solidFill>
                  <a:srgbClr val="000000"/>
                </a:solidFill>
                <a:latin typeface="Times New Roman" pitchFamily="18" charset="0"/>
                <a:cs typeface="Times New Roman" pitchFamily="18" charset="0"/>
              </a:rPr>
              <a:t>	</a:t>
            </a:r>
            <a:r>
              <a:rPr lang="vi-VN" altLang="en-US" sz="2500">
                <a:solidFill>
                  <a:srgbClr val="000000"/>
                </a:solidFill>
                <a:latin typeface="Times New Roman" pitchFamily="18" charset="0"/>
                <a:cs typeface="Times New Roman" pitchFamily="18" charset="0"/>
              </a:rPr>
              <a:t>+ Giải thích được sự ảnh hưởng của yếu tố đó đến tốc độ phản ứng hoá học.</a:t>
            </a:r>
            <a:endParaRPr lang="en-US" altLang="en-US" sz="250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25179556"/>
      </p:ext>
    </p:extLst>
  </p:cSld>
  <p:clrMapOvr>
    <a:masterClrMapping/>
  </p:clrMapOvr>
  <p:transition spd="slow">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179388" y="1628775"/>
            <a:ext cx="85693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en-US" sz="3200">
                <a:solidFill>
                  <a:srgbClr val="000000"/>
                </a:solidFill>
                <a:latin typeface="Times New Roman" pitchFamily="18" charset="0"/>
                <a:cs typeface="Times New Roman" pitchFamily="18" charset="0"/>
              </a:rPr>
              <a:t>- Các nhóm </a:t>
            </a:r>
            <a:r>
              <a:rPr lang="vi-VN" altLang="en-US" sz="3200">
                <a:solidFill>
                  <a:srgbClr val="000000"/>
                </a:solidFill>
                <a:latin typeface="Times New Roman" pitchFamily="18" charset="0"/>
                <a:cs typeface="Times New Roman" pitchFamily="18" charset="0"/>
              </a:rPr>
              <a:t>thực hiện nhiệm vụ học tập này ở nhà. </a:t>
            </a:r>
            <a:r>
              <a:rPr lang="en-US" altLang="en-US" sz="3200">
                <a:solidFill>
                  <a:srgbClr val="000000"/>
                </a:solidFill>
                <a:latin typeface="Times New Roman" pitchFamily="18" charset="0"/>
                <a:cs typeface="Times New Roman" pitchFamily="18" charset="0"/>
              </a:rPr>
              <a:t>Viết </a:t>
            </a:r>
            <a:r>
              <a:rPr lang="vi-VN" altLang="en-US" sz="3200">
                <a:solidFill>
                  <a:srgbClr val="000000"/>
                </a:solidFill>
                <a:latin typeface="Times New Roman" pitchFamily="18" charset="0"/>
                <a:cs typeface="Times New Roman" pitchFamily="18" charset="0"/>
              </a:rPr>
              <a:t>bài báo cáo</a:t>
            </a:r>
            <a:r>
              <a:rPr lang="en-US" altLang="en-US" sz="3200">
                <a:solidFill>
                  <a:srgbClr val="000000"/>
                </a:solidFill>
                <a:latin typeface="Times New Roman" pitchFamily="18" charset="0"/>
                <a:cs typeface="Times New Roman" pitchFamily="18" charset="0"/>
              </a:rPr>
              <a:t>.</a:t>
            </a:r>
          </a:p>
          <a:p>
            <a:pPr eaLnBrk="0" fontAlgn="base" hangingPunct="0">
              <a:spcBef>
                <a:spcPct val="0"/>
              </a:spcBef>
              <a:spcAft>
                <a:spcPct val="0"/>
              </a:spcAft>
            </a:pPr>
            <a:r>
              <a:rPr lang="en-US" altLang="en-US" sz="3200">
                <a:solidFill>
                  <a:srgbClr val="000000"/>
                </a:solidFill>
                <a:latin typeface="Times New Roman" pitchFamily="18" charset="0"/>
                <a:cs typeface="Times New Roman" pitchFamily="18" charset="0"/>
              </a:rPr>
              <a:t>- </a:t>
            </a:r>
            <a:r>
              <a:rPr lang="vi-VN" altLang="en-US" sz="3200">
                <a:solidFill>
                  <a:srgbClr val="000000"/>
                </a:solidFill>
                <a:latin typeface="Times New Roman" pitchFamily="18" charset="0"/>
                <a:cs typeface="Times New Roman" pitchFamily="18" charset="0"/>
              </a:rPr>
              <a:t>Hình thức  : Biên soạn trên file word</a:t>
            </a:r>
            <a:r>
              <a:rPr lang="en-US" altLang="en-US" sz="3200">
                <a:solidFill>
                  <a:srgbClr val="000000"/>
                </a:solidFill>
                <a:latin typeface="Times New Roman" pitchFamily="18" charset="0"/>
                <a:cs typeface="Times New Roman" pitchFamily="18" charset="0"/>
              </a:rPr>
              <a:t> hoặc  powerpoint</a:t>
            </a:r>
          </a:p>
          <a:p>
            <a:pPr eaLnBrk="0" fontAlgn="base" hangingPunct="0">
              <a:spcBef>
                <a:spcPct val="0"/>
              </a:spcBef>
              <a:spcAft>
                <a:spcPct val="0"/>
              </a:spcAft>
            </a:pPr>
            <a:r>
              <a:rPr lang="en-US" altLang="en-US" sz="3200">
                <a:solidFill>
                  <a:srgbClr val="000000"/>
                </a:solidFill>
                <a:latin typeface="Times New Roman" pitchFamily="18" charset="0"/>
                <a:cs typeface="Times New Roman" pitchFamily="18" charset="0"/>
              </a:rPr>
              <a:t>-Thời gian nộp bài: Trong vòng 1 tuần sau buổi học.</a:t>
            </a:r>
          </a:p>
        </p:txBody>
      </p:sp>
    </p:spTree>
    <p:extLst>
      <p:ext uri="{BB962C8B-B14F-4D97-AF65-F5344CB8AC3E}">
        <p14:creationId xmlns:p14="http://schemas.microsoft.com/office/powerpoint/2010/main" val="1697404551"/>
      </p:ext>
    </p:extLst>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457200"/>
            <a:ext cx="7772400" cy="1143000"/>
          </a:xfrm>
          <a:ln>
            <a:miter lim="800000"/>
            <a:headEnd/>
            <a:tailEnd/>
          </a:ln>
          <a:extLst/>
        </p:spPr>
        <p:txBody>
          <a:bodyPr/>
          <a:lstStyle/>
          <a:p>
            <a:pPr>
              <a:defRPr/>
            </a:pP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Vì</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sao</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để</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thực</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phẩm</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trong</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tủ</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lạnh</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được</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tươi</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lâu</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hơn</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để</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ở </a:t>
            </a: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ngoài</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kumimoji="1" lang="en-US" sz="3200" kern="0" dirty="0"/>
          </a:p>
        </p:txBody>
      </p:sp>
      <p:pic>
        <p:nvPicPr>
          <p:cNvPr id="4" name="Content Placeholder 3" descr="Ca.jpg"/>
          <p:cNvPicPr>
            <a:picLocks noGrp="1" noChangeAspect="1"/>
          </p:cNvPicPr>
          <p:nvPr>
            <p:ph idx="4294967295"/>
          </p:nvPr>
        </p:nvPicPr>
        <p:blipFill>
          <a:blip r:embed="rId2"/>
          <a:srcRect b="33714"/>
          <a:stretch>
            <a:fillRect/>
          </a:stretch>
        </p:blipFill>
        <p:spPr>
          <a:xfrm>
            <a:off x="466955" y="1450975"/>
            <a:ext cx="3409490" cy="2209800"/>
          </a:xfrm>
          <a:prstGeom prst="ellipse">
            <a:avLst/>
          </a:prstGeom>
          <a:effectLst>
            <a:softEdge rad="112500"/>
          </a:effectLst>
        </p:spPr>
      </p:pic>
      <p:pic>
        <p:nvPicPr>
          <p:cNvPr id="5" name="Picture 4" descr="images1259246_200349916-001.jpg"/>
          <p:cNvPicPr>
            <a:picLocks noChangeAspect="1"/>
          </p:cNvPicPr>
          <p:nvPr/>
        </p:nvPicPr>
        <p:blipFill>
          <a:blip r:embed="rId3"/>
          <a:srcRect t="11111" r="9934"/>
          <a:stretch>
            <a:fillRect/>
          </a:stretch>
        </p:blipFill>
        <p:spPr>
          <a:xfrm>
            <a:off x="2217079" y="3435350"/>
            <a:ext cx="2969942" cy="2971800"/>
          </a:xfrm>
          <a:prstGeom prst="ellipse">
            <a:avLst/>
          </a:prstGeom>
          <a:ln>
            <a:noFill/>
          </a:ln>
          <a:effectLst>
            <a:softEdge rad="112500"/>
          </a:effectLst>
        </p:spPr>
      </p:pic>
      <p:pic>
        <p:nvPicPr>
          <p:cNvPr id="11269" name="Picture 5" descr="VI_HP_KHOANG_TRONG_tu_lanh.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676400"/>
            <a:ext cx="342423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Slide Number Placeholder 7"/>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fontAlgn="base">
              <a:spcBef>
                <a:spcPct val="50000"/>
              </a:spcBef>
              <a:spcAft>
                <a:spcPct val="0"/>
              </a:spcAft>
            </a:pPr>
            <a:fld id="{49BD16E8-1B7E-45D2-9077-F4F51D336DF2}" type="slidenum">
              <a:rPr lang="en-US" altLang="en-US" sz="1400">
                <a:solidFill>
                  <a:srgbClr val="000000"/>
                </a:solidFill>
                <a:latin typeface="Times New Roman" pitchFamily="18" charset="0"/>
              </a:rPr>
              <a:pPr algn="r" fontAlgn="base">
                <a:spcBef>
                  <a:spcPct val="50000"/>
                </a:spcBef>
                <a:spcAft>
                  <a:spcPct val="0"/>
                </a:spcAft>
              </a:pPr>
              <a:t>4</a:t>
            </a:fld>
            <a:endParaRPr lang="en-US" altLang="en-US" sz="1400">
              <a:solidFill>
                <a:srgbClr val="000000"/>
              </a:solidFill>
              <a:latin typeface="Times New Roman" pitchFamily="18" charset="0"/>
            </a:endParaRPr>
          </a:p>
        </p:txBody>
      </p:sp>
    </p:spTree>
    <p:extLst>
      <p:ext uri="{BB962C8B-B14F-4D97-AF65-F5344CB8AC3E}">
        <p14:creationId xmlns:p14="http://schemas.microsoft.com/office/powerpoint/2010/main" val="2912640541"/>
      </p:ext>
    </p:extLst>
  </p:cSld>
  <p:clrMapOvr>
    <a:masterClrMapping/>
  </p:clrMapOvr>
  <p:transition spd="slow">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03" name="WordArt 3"/>
          <p:cNvSpPr>
            <a:spLocks noChangeArrowheads="1" noChangeShapeType="1" noTextEdit="1"/>
          </p:cNvSpPr>
          <p:nvPr/>
        </p:nvSpPr>
        <p:spPr bwMode="auto">
          <a:xfrm>
            <a:off x="1831975" y="1628775"/>
            <a:ext cx="6965950" cy="2654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1009"/>
              </a:avLst>
            </a:prstTxWarp>
          </a:bodyPr>
          <a:lstStyle/>
          <a:p>
            <a:pPr eaLnBrk="0" fontAlgn="base" hangingPunct="0">
              <a:spcBef>
                <a:spcPct val="0"/>
              </a:spcBef>
              <a:spcAft>
                <a:spcPct val="0"/>
              </a:spcAft>
            </a:pPr>
            <a:r>
              <a:rPr lang="vi-VN" kern="10">
                <a:solidFill>
                  <a:srgbClr val="000000"/>
                </a:solidFill>
              </a:rPr>
              <a:t>Chúc các em học sinh  học tập tốt </a:t>
            </a:r>
          </a:p>
          <a:p>
            <a:pPr eaLnBrk="0" fontAlgn="base" hangingPunct="0">
              <a:spcBef>
                <a:spcPct val="0"/>
              </a:spcBef>
              <a:spcAft>
                <a:spcPct val="0"/>
              </a:spcAft>
            </a:pPr>
            <a:r>
              <a:rPr lang="vi-VN" kern="10">
                <a:solidFill>
                  <a:srgbClr val="000000"/>
                </a:solidFill>
              </a:rPr>
              <a:t>và đạt được ước mơ của mình!</a:t>
            </a:r>
          </a:p>
          <a:p>
            <a:pPr eaLnBrk="0" fontAlgn="base" hangingPunct="0">
              <a:spcBef>
                <a:spcPct val="0"/>
              </a:spcBef>
              <a:spcAft>
                <a:spcPct val="0"/>
              </a:spcAft>
            </a:pPr>
            <a:endParaRPr lang="en-US" kern="10">
              <a:solidFill>
                <a:srgbClr val="000000"/>
              </a:solidFill>
            </a:endParaRPr>
          </a:p>
        </p:txBody>
      </p:sp>
      <p:pic>
        <p:nvPicPr>
          <p:cNvPr id="51208" name="Da Lat mong mo - Thanh Thao.mp3">
            <a:hlinkClick r:id="" action="ppaction://media"/>
          </p:cNvPr>
          <p:cNvPicPr>
            <a:picLocks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459788" y="62372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65543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box(in)">
                                      <p:cBhvr>
                                        <p:cTn id="7" dur="3000"/>
                                        <p:tgtEl>
                                          <p:spTgt spid="51203"/>
                                        </p:tgtEl>
                                      </p:cBhvr>
                                    </p:animEffect>
                                  </p:childTnLst>
                                </p:cTn>
                              </p:par>
                            </p:childTnLst>
                          </p:cTn>
                        </p:par>
                        <p:par>
                          <p:cTn id="8" fill="hold" nodeType="afterGroup">
                            <p:stCondLst>
                              <p:cond delay="3000"/>
                            </p:stCondLst>
                            <p:childTnLst>
                              <p:par>
                                <p:cTn id="9" presetID="1" presetClass="mediacall" presetSubtype="0" fill="hold" nodeType="afterEffect">
                                  <p:stCondLst>
                                    <p:cond delay="0"/>
                                  </p:stCondLst>
                                  <p:childTnLst>
                                    <p:cmd type="call" cmd="playFrom(0.0)">
                                      <p:cBhvr>
                                        <p:cTn id="10" dur="269686" fill="hold"/>
                                        <p:tgtEl>
                                          <p:spTgt spid="5120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51208"/>
                </p:tgtEl>
              </p:cMediaNode>
            </p:audio>
          </p:childTnLst>
        </p:cTn>
      </p:par>
    </p:tnLst>
    <p:bldLst>
      <p:bldP spid="5120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557338"/>
            <a:ext cx="4967288"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685800" y="457200"/>
            <a:ext cx="7772400" cy="1143000"/>
          </a:xfrm>
          <a:prstGeom prst="rect">
            <a:avLst/>
          </a:prstGeom>
          <a:noFill/>
          <a:ln>
            <a:noFill/>
            <a:miter lim="800000"/>
            <a:headEnd/>
            <a:tailEnd/>
          </a:ln>
          <a:effectLst/>
        </p:spPr>
        <p:txBody>
          <a:bodyPr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defRPr/>
            </a:pPr>
            <a:r>
              <a:rPr kumimoji="1" 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Vì</a:t>
            </a:r>
            <a:r>
              <a:rPr kumimoji="1" 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 </a:t>
            </a:r>
            <a:r>
              <a:rPr kumimoji="1" 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sao</a:t>
            </a:r>
            <a:r>
              <a:rPr kumimoji="1" 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 </a:t>
            </a:r>
            <a:r>
              <a:rPr kumimoji="1" 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khi</a:t>
            </a:r>
            <a:r>
              <a:rPr kumimoji="1" 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 </a:t>
            </a:r>
            <a:r>
              <a:rPr kumimoji="1" 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nấu</a:t>
            </a:r>
            <a:r>
              <a:rPr kumimoji="1" 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 </a:t>
            </a:r>
            <a:r>
              <a:rPr kumimoji="1" 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một</a:t>
            </a:r>
            <a:r>
              <a:rPr kumimoji="1" 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 </a:t>
            </a:r>
            <a:r>
              <a:rPr kumimoji="1" 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số</a:t>
            </a:r>
            <a:r>
              <a:rPr kumimoji="1" 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 </a:t>
            </a:r>
            <a:r>
              <a:rPr kumimoji="1" 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loại</a:t>
            </a:r>
            <a:r>
              <a:rPr kumimoji="1" 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 </a:t>
            </a:r>
            <a:r>
              <a:rPr kumimoji="1" 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thực</a:t>
            </a:r>
            <a:r>
              <a:rPr kumimoji="1" 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 </a:t>
            </a:r>
            <a:r>
              <a:rPr kumimoji="1" 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phẩm</a:t>
            </a:r>
            <a:r>
              <a:rPr kumimoji="1" 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 </a:t>
            </a:r>
            <a:r>
              <a:rPr kumimoji="1" 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bằng</a:t>
            </a:r>
            <a:r>
              <a:rPr kumimoji="1" 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 </a:t>
            </a:r>
            <a:r>
              <a:rPr kumimoji="1" 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nồi</a:t>
            </a:r>
            <a:r>
              <a:rPr kumimoji="1" 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 </a:t>
            </a:r>
            <a:r>
              <a:rPr kumimoji="1" 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áp</a:t>
            </a:r>
            <a:r>
              <a:rPr kumimoji="1" 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 </a:t>
            </a:r>
            <a:r>
              <a:rPr kumimoji="1" 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suất</a:t>
            </a:r>
            <a:r>
              <a:rPr kumimoji="1" 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  </a:t>
            </a:r>
            <a:r>
              <a:rPr kumimoji="1" 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sẽ</a:t>
            </a:r>
            <a:r>
              <a:rPr kumimoji="1" 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 </a:t>
            </a:r>
            <a:r>
              <a:rPr kumimoji="1" 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nhanh</a:t>
            </a:r>
            <a:r>
              <a:rPr kumimoji="1" 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 </a:t>
            </a:r>
            <a:r>
              <a:rPr kumimoji="1" 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chín</a:t>
            </a:r>
            <a:r>
              <a:rPr kumimoji="1" 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 </a:t>
            </a:r>
            <a:r>
              <a:rPr kumimoji="1" 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hơn</a:t>
            </a:r>
            <a:r>
              <a:rPr kumimoji="1" 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a:t>
            </a:r>
            <a:endParaRPr kumimoji="1" lang="en-US" sz="3200" kern="0" dirty="0">
              <a:solidFill>
                <a:srgbClr val="000000"/>
              </a:solidFill>
            </a:endParaRPr>
          </a:p>
        </p:txBody>
      </p:sp>
    </p:spTree>
    <p:extLst>
      <p:ext uri="{BB962C8B-B14F-4D97-AF65-F5344CB8AC3E}">
        <p14:creationId xmlns:p14="http://schemas.microsoft.com/office/powerpoint/2010/main" val="1441974145"/>
      </p:ext>
    </p:extLst>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638" y="2205038"/>
            <a:ext cx="506095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2"/>
          <p:cNvSpPr txBox="1">
            <a:spLocks noChangeArrowheads="1"/>
          </p:cNvSpPr>
          <p:nvPr/>
        </p:nvSpPr>
        <p:spPr bwMode="auto">
          <a:xfrm>
            <a:off x="179512" y="549275"/>
            <a:ext cx="8784976" cy="1569660"/>
          </a:xfrm>
          <a:prstGeom prst="rect">
            <a:avLst/>
          </a:prstGeom>
          <a:no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0" fontAlgn="base" hangingPunct="0">
              <a:spcBef>
                <a:spcPct val="0"/>
              </a:spcBef>
              <a:spcAft>
                <a:spcPct val="0"/>
              </a:spcAft>
              <a:defRPr/>
            </a:pPr>
            <a:r>
              <a:rPr kumimoji="1" lang="en-US" alt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Tại</a:t>
            </a: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sao</a:t>
            </a: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bệnh</a:t>
            </a: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nhân</a:t>
            </a: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sẽ</a:t>
            </a: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dễ</a:t>
            </a: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hô</a:t>
            </a: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hấp</a:t>
            </a: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hơn</a:t>
            </a: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khi</a:t>
            </a: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dùng</a:t>
            </a: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oxygen </a:t>
            </a:r>
            <a:r>
              <a:rPr kumimoji="1" lang="en-US" alt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từ</a:t>
            </a: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bình</a:t>
            </a: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chứa</a:t>
            </a: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khí</a:t>
            </a: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oxygen </a:t>
            </a:r>
          </a:p>
          <a:p>
            <a:pPr algn="ctr" eaLnBrk="0" fontAlgn="base" hangingPunct="0">
              <a:spcBef>
                <a:spcPct val="0"/>
              </a:spcBef>
              <a:spcAft>
                <a:spcPct val="0"/>
              </a:spcAft>
              <a:defRPr/>
            </a:pP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so </a:t>
            </a:r>
            <a:r>
              <a:rPr kumimoji="1" lang="en-US" alt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với</a:t>
            </a: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từ</a:t>
            </a: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không</a:t>
            </a: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32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khí</a:t>
            </a:r>
            <a:r>
              <a:rPr kumimoji="1" lang="en-US" altLang="en-US" sz="32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p>
        </p:txBody>
      </p:sp>
    </p:spTree>
    <p:extLst>
      <p:ext uri="{BB962C8B-B14F-4D97-AF65-F5344CB8AC3E}">
        <p14:creationId xmlns:p14="http://schemas.microsoft.com/office/powerpoint/2010/main" val="718237345"/>
      </p:ext>
    </p:extLst>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548680"/>
            <a:ext cx="7704856" cy="1143000"/>
          </a:xfrm>
          <a:ln>
            <a:miter lim="800000"/>
            <a:headEnd/>
            <a:tailEnd/>
          </a:ln>
          <a:extLst/>
        </p:spPr>
        <p:txBody>
          <a:bodyPr/>
          <a:lstStyle/>
          <a:p>
            <a:pPr>
              <a:defRPr/>
            </a:pP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Tại</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sao</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viên</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than </a:t>
            </a: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tổ</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ong</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được</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chế</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tạo</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có</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nhiều</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lỗ</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như</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kumimoji="1" lang="en-US" sz="3200" b="1" kern="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vậy</a:t>
            </a:r>
            <a:r>
              <a:rPr kumimoji="1" lang="en-US" sz="32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sp>
        <p:nvSpPr>
          <p:cNvPr id="14339"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fontAlgn="base">
              <a:spcBef>
                <a:spcPct val="50000"/>
              </a:spcBef>
              <a:spcAft>
                <a:spcPct val="0"/>
              </a:spcAft>
            </a:pPr>
            <a:fld id="{EA4F352E-0F40-4B9D-BB30-A052FD6AC0F1}" type="slidenum">
              <a:rPr lang="en-US" altLang="en-US" sz="1400">
                <a:solidFill>
                  <a:srgbClr val="000000"/>
                </a:solidFill>
                <a:latin typeface="Times New Roman" pitchFamily="18" charset="0"/>
              </a:rPr>
              <a:pPr algn="r" fontAlgn="base">
                <a:spcBef>
                  <a:spcPct val="50000"/>
                </a:spcBef>
                <a:spcAft>
                  <a:spcPct val="0"/>
                </a:spcAft>
              </a:pPr>
              <a:t>7</a:t>
            </a:fld>
            <a:endParaRPr lang="en-US" altLang="en-US" sz="1400">
              <a:solidFill>
                <a:srgbClr val="000000"/>
              </a:solidFill>
              <a:latin typeface="Times New Roman" pitchFamily="18" charset="0"/>
            </a:endParaRP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349500"/>
            <a:ext cx="45354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810477"/>
      </p:ext>
    </p:extLst>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395288" y="1268760"/>
            <a:ext cx="8424862" cy="3046988"/>
          </a:xfrm>
          <a:prstGeom prst="rect">
            <a:avLst/>
          </a:prstGeom>
          <a:no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0" fontAlgn="base" hangingPunct="0">
              <a:spcBef>
                <a:spcPct val="0"/>
              </a:spcBef>
              <a:spcAft>
                <a:spcPct val="0"/>
              </a:spcAft>
              <a:defRPr/>
            </a:pPr>
            <a:r>
              <a:rPr kumimoji="1" lang="en-US" altLang="en-US" sz="4800" b="1" kern="0" dirty="0">
                <a:ln w="1905"/>
                <a:solidFill>
                  <a:srgbClr val="C00000"/>
                </a:solidFill>
                <a:effectLst>
                  <a:innerShdw blurRad="69850" dist="43180" dir="5400000">
                    <a:srgbClr val="000000">
                      <a:alpha val="65000"/>
                    </a:srgbClr>
                  </a:innerShdw>
                </a:effectLst>
                <a:latin typeface="Arial"/>
                <a:cs typeface="Arial"/>
              </a:rPr>
              <a:t>BÀI 16: </a:t>
            </a:r>
          </a:p>
          <a:p>
            <a:pPr algn="ctr" eaLnBrk="0" fontAlgn="base" hangingPunct="0">
              <a:spcBef>
                <a:spcPct val="0"/>
              </a:spcBef>
              <a:spcAft>
                <a:spcPct val="0"/>
              </a:spcAft>
              <a:defRPr/>
            </a:pPr>
            <a:r>
              <a:rPr kumimoji="1" lang="en-US" altLang="en-US" sz="4800" b="1" kern="0" dirty="0">
                <a:ln w="1905"/>
                <a:solidFill>
                  <a:srgbClr val="C00000"/>
                </a:solidFill>
                <a:effectLst>
                  <a:innerShdw blurRad="69850" dist="43180" dir="5400000">
                    <a:srgbClr val="000000">
                      <a:alpha val="65000"/>
                    </a:srgbClr>
                  </a:innerShdw>
                </a:effectLst>
                <a:latin typeface="Arial"/>
                <a:cs typeface="Arial"/>
              </a:rPr>
              <a:t> CÁC YẾU TỐ ẢNH HƯỞNG ĐẾN TỐC ĐỘ PHẢN ỨNG HÓA HỌC </a:t>
            </a:r>
          </a:p>
        </p:txBody>
      </p:sp>
    </p:spTree>
    <p:extLst>
      <p:ext uri="{BB962C8B-B14F-4D97-AF65-F5344CB8AC3E}">
        <p14:creationId xmlns:p14="http://schemas.microsoft.com/office/powerpoint/2010/main" val="3521818385"/>
      </p:ext>
    </p:extLst>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255588" y="404813"/>
            <a:ext cx="8708900" cy="1938992"/>
          </a:xfrm>
          <a:prstGeom prst="rect">
            <a:avLst/>
          </a:prstGeom>
          <a:no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0" fontAlgn="base" hangingPunct="0">
              <a:spcBef>
                <a:spcPct val="0"/>
              </a:spcBef>
              <a:spcAft>
                <a:spcPct val="0"/>
              </a:spcAft>
              <a:defRPr/>
            </a:pPr>
            <a:r>
              <a:rPr kumimoji="1" lang="vi-VN"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H</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OẠT ĐỘNG 2 </a:t>
            </a:r>
            <a:r>
              <a:rPr kumimoji="1" lang="vi-VN"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HÌNH THÀNH KIẾN THỨC MỚI</a:t>
            </a:r>
          </a:p>
          <a:p>
            <a:pPr eaLnBrk="0" fontAlgn="base" hangingPunct="0">
              <a:spcBef>
                <a:spcPct val="0"/>
              </a:spcBef>
              <a:spcAft>
                <a:spcPct val="0"/>
              </a:spcAft>
              <a:defRPr/>
            </a:pPr>
            <a:endParaRPr lang="en-US" altLang="en-US" sz="4000" dirty="0">
              <a:solidFill>
                <a:srgbClr val="000000"/>
              </a:solidFill>
            </a:endParaRPr>
          </a:p>
        </p:txBody>
      </p:sp>
      <p:sp>
        <p:nvSpPr>
          <p:cNvPr id="9219" name="Rectangle 4"/>
          <p:cNvSpPr>
            <a:spLocks noChangeArrowheads="1"/>
          </p:cNvSpPr>
          <p:nvPr/>
        </p:nvSpPr>
        <p:spPr bwMode="auto">
          <a:xfrm>
            <a:off x="355600" y="1817688"/>
            <a:ext cx="8788400" cy="1323975"/>
          </a:xfrm>
          <a:prstGeom prst="rect">
            <a:avLst/>
          </a:prstGeom>
          <a:no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0" fontAlgn="base" hangingPunct="0">
              <a:spcBef>
                <a:spcPct val="0"/>
              </a:spcBef>
              <a:spcAft>
                <a:spcPct val="0"/>
              </a:spcAft>
              <a:defRPr/>
            </a:pP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2.1.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Tìm</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hiểu</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về</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ảnh</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hưởng</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của</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nồng</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độ</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đến</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tốc</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độ</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phản</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r>
              <a:rPr kumimoji="1" lang="en-US" altLang="en-US" sz="4000" b="1" kern="0" dirty="0" err="1">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ứng</a:t>
            </a:r>
            <a:r>
              <a:rPr kumimoji="1" lang="en-US" altLang="en-US" sz="4000"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a:cs typeface="Arial"/>
              </a:rPr>
              <a:t> </a:t>
            </a:r>
          </a:p>
        </p:txBody>
      </p:sp>
      <p:sp>
        <p:nvSpPr>
          <p:cNvPr id="16388" name="Rectangle 13"/>
          <p:cNvSpPr>
            <a:spLocks noChangeArrowheads="1"/>
          </p:cNvSpPr>
          <p:nvPr/>
        </p:nvSpPr>
        <p:spPr bwMode="auto">
          <a:xfrm>
            <a:off x="355600" y="3141663"/>
            <a:ext cx="840581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en-US" sz="4000">
                <a:solidFill>
                  <a:srgbClr val="000000"/>
                </a:solidFill>
                <a:latin typeface="Times New Roman" pitchFamily="18" charset="0"/>
                <a:cs typeface="Times New Roman" pitchFamily="18" charset="0"/>
              </a:rPr>
              <a:t>Hoạt động nhóm thực hiện nội dung  phiếu học tập 1 (15 phút)</a:t>
            </a:r>
          </a:p>
        </p:txBody>
      </p:sp>
    </p:spTree>
    <p:extLst>
      <p:ext uri="{BB962C8B-B14F-4D97-AF65-F5344CB8AC3E}">
        <p14:creationId xmlns:p14="http://schemas.microsoft.com/office/powerpoint/2010/main" val="2776359567"/>
      </p:ext>
    </p:extLst>
  </p:cSld>
  <p:clrMapOvr>
    <a:masterClrMapping/>
  </p:clrMapOvr>
  <p:transition spd="slow">
    <p:random/>
  </p:transition>
  <p:timing>
    <p:tnLst>
      <p:par>
        <p:cTn id="1" dur="indefinite" restart="never" nodeType="tmRoot"/>
      </p:par>
    </p:tnLst>
  </p:timing>
</p:sld>
</file>

<file path=ppt/theme/theme1.xml><?xml version="1.0" encoding="utf-8"?>
<a:theme xmlns:a="http://schemas.openxmlformats.org/drawingml/2006/main" name="Theme2">
  <a:themeElements>
    <a:clrScheme name="默认设计模板 13">
      <a:dk1>
        <a:srgbClr val="000000"/>
      </a:dk1>
      <a:lt1>
        <a:srgbClr val="FFFFFF"/>
      </a:lt1>
      <a:dk2>
        <a:srgbClr val="000000"/>
      </a:dk2>
      <a:lt2>
        <a:srgbClr val="808080"/>
      </a:lt2>
      <a:accent1>
        <a:srgbClr val="5B8CC1"/>
      </a:accent1>
      <a:accent2>
        <a:srgbClr val="333399"/>
      </a:accent2>
      <a:accent3>
        <a:srgbClr val="FFFFFF"/>
      </a:accent3>
      <a:accent4>
        <a:srgbClr val="000000"/>
      </a:accent4>
      <a:accent5>
        <a:srgbClr val="B5C5DD"/>
      </a:accent5>
      <a:accent6>
        <a:srgbClr val="2D2D8A"/>
      </a:accent6>
      <a:hlink>
        <a:srgbClr val="002850"/>
      </a:hlink>
      <a:folHlink>
        <a:srgbClr val="66B2FE"/>
      </a:folHlink>
    </a:clrScheme>
    <a:fontScheme name="Custom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FF"/>
        </a:lt1>
        <a:dk2>
          <a:srgbClr val="000000"/>
        </a:dk2>
        <a:lt2>
          <a:srgbClr val="808080"/>
        </a:lt2>
        <a:accent1>
          <a:srgbClr val="5B8CC1"/>
        </a:accent1>
        <a:accent2>
          <a:srgbClr val="333399"/>
        </a:accent2>
        <a:accent3>
          <a:srgbClr val="FFFFFF"/>
        </a:accent3>
        <a:accent4>
          <a:srgbClr val="000000"/>
        </a:accent4>
        <a:accent5>
          <a:srgbClr val="B5C5DD"/>
        </a:accent5>
        <a:accent6>
          <a:srgbClr val="2D2D8A"/>
        </a:accent6>
        <a:hlink>
          <a:srgbClr val="002850"/>
        </a:hlink>
        <a:folHlink>
          <a:srgbClr val="66B2F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2" id="{8F4ACA36-C79E-452C-AE4E-159538B3D3F2}" vid="{CA16FD60-F546-4996-B8FD-D5D5D825D9EC}"/>
    </a:ext>
  </a:ext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ippy Cute Daily Activities by Slidesgo">
  <a:themeElements>
    <a:clrScheme name="Simple Light">
      <a:dk1>
        <a:srgbClr val="786992"/>
      </a:dk1>
      <a:lt1>
        <a:srgbClr val="FFFFFF"/>
      </a:lt1>
      <a:dk2>
        <a:srgbClr val="261E35"/>
      </a:dk2>
      <a:lt2>
        <a:srgbClr val="C9DAF8"/>
      </a:lt2>
      <a:accent1>
        <a:srgbClr val="CA666F"/>
      </a:accent1>
      <a:accent2>
        <a:srgbClr val="D47D95"/>
      </a:accent2>
      <a:accent3>
        <a:srgbClr val="E7BF61"/>
      </a:accent3>
      <a:accent4>
        <a:srgbClr val="6E9094"/>
      </a:accent4>
      <a:accent5>
        <a:srgbClr val="D4782A"/>
      </a:accent5>
      <a:accent6>
        <a:srgbClr val="F2D9C9"/>
      </a:accent6>
      <a:hlink>
        <a:srgbClr val="261E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0.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1722</Words>
  <Application>Microsoft Office PowerPoint</Application>
  <PresentationFormat>On-screen Show (4:3)</PresentationFormat>
  <Paragraphs>172</Paragraphs>
  <Slides>40</Slides>
  <Notes>1</Notes>
  <HiddenSlides>0</HiddenSlides>
  <MMClips>4</MMClips>
  <ScaleCrop>false</ScaleCrop>
  <HeadingPairs>
    <vt:vector size="6" baseType="variant">
      <vt:variant>
        <vt:lpstr>Theme</vt:lpstr>
      </vt:variant>
      <vt:variant>
        <vt:i4>40</vt:i4>
      </vt:variant>
      <vt:variant>
        <vt:lpstr>Embedded OLE Servers</vt:lpstr>
      </vt:variant>
      <vt:variant>
        <vt:i4>1</vt:i4>
      </vt:variant>
      <vt:variant>
        <vt:lpstr>Slide Titles</vt:lpstr>
      </vt:variant>
      <vt:variant>
        <vt:i4>40</vt:i4>
      </vt:variant>
    </vt:vector>
  </HeadingPairs>
  <TitlesOfParts>
    <vt:vector size="81" baseType="lpstr">
      <vt:lpstr>Theme2</vt:lpstr>
      <vt:lpstr>Flippy Cute Daily Activities by Slidesgo</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Office Theme</vt:lpstr>
      <vt:lpstr>1_Office Theme</vt:lpstr>
      <vt:lpstr>2_Office Theme</vt:lpstr>
      <vt:lpstr>3_Office Theme</vt:lpstr>
      <vt:lpstr>4_Office Theme</vt:lpstr>
      <vt:lpstr>5_Office Theme</vt:lpstr>
      <vt:lpstr>6_Office Theme</vt:lpstr>
      <vt:lpstr>7_Office Theme</vt:lpstr>
      <vt:lpstr>27_Default Design</vt:lpstr>
      <vt:lpstr>28_Default Design</vt:lpstr>
      <vt:lpstr>29_Default Design</vt:lpstr>
      <vt:lpstr>Equation</vt:lpstr>
      <vt:lpstr>Môn: HÓA HỌC 10 (CTST) Năm học: 2024-2025</vt:lpstr>
      <vt:lpstr>Bài 16 Tiết 52-53</vt:lpstr>
      <vt:lpstr>HOẠT ĐỘNG 1: KHỞI ĐỘNG</vt:lpstr>
      <vt:lpstr>Vì sao để thực phẩm  trong tủ lạnh được tươi lâu hơn để ở ngoài ?</vt:lpstr>
      <vt:lpstr>PowerPoint Presentation</vt:lpstr>
      <vt:lpstr>PowerPoint Presentation</vt:lpstr>
      <vt:lpstr>Tại sao các viên than tổ ong được chế tạo có nhiều lỗ  như vậy?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cp:revision>
  <dcterms:created xsi:type="dcterms:W3CDTF">2025-05-01T00:50:22Z</dcterms:created>
  <dcterms:modified xsi:type="dcterms:W3CDTF">2025-09-06T01:40:29Z</dcterms:modified>
</cp:coreProperties>
</file>