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71"/>
  </p:notesMasterIdLst>
  <p:sldIdLst>
    <p:sldId id="256" r:id="rId3"/>
    <p:sldId id="257" r:id="rId4"/>
    <p:sldId id="314" r:id="rId5"/>
    <p:sldId id="262" r:id="rId6"/>
    <p:sldId id="258" r:id="rId7"/>
    <p:sldId id="260" r:id="rId8"/>
    <p:sldId id="316" r:id="rId9"/>
    <p:sldId id="315" r:id="rId10"/>
    <p:sldId id="317" r:id="rId11"/>
    <p:sldId id="320" r:id="rId12"/>
    <p:sldId id="318" r:id="rId13"/>
    <p:sldId id="323" r:id="rId14"/>
    <p:sldId id="319" r:id="rId15"/>
    <p:sldId id="321" r:id="rId16"/>
    <p:sldId id="322" r:id="rId17"/>
    <p:sldId id="324" r:id="rId18"/>
    <p:sldId id="325" r:id="rId19"/>
    <p:sldId id="326" r:id="rId20"/>
    <p:sldId id="327" r:id="rId21"/>
    <p:sldId id="328" r:id="rId22"/>
    <p:sldId id="329" r:id="rId23"/>
    <p:sldId id="265"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261" r:id="rId38"/>
    <p:sldId id="343" r:id="rId39"/>
    <p:sldId id="264" r:id="rId40"/>
    <p:sldId id="344" r:id="rId41"/>
    <p:sldId id="345" r:id="rId42"/>
    <p:sldId id="346" r:id="rId43"/>
    <p:sldId id="347" r:id="rId44"/>
    <p:sldId id="348" r:id="rId45"/>
    <p:sldId id="353" r:id="rId46"/>
    <p:sldId id="349" r:id="rId47"/>
    <p:sldId id="350" r:id="rId48"/>
    <p:sldId id="351" r:id="rId49"/>
    <p:sldId id="352" r:id="rId50"/>
    <p:sldId id="267" r:id="rId51"/>
    <p:sldId id="354" r:id="rId52"/>
    <p:sldId id="355" r:id="rId53"/>
    <p:sldId id="368" r:id="rId54"/>
    <p:sldId id="285" r:id="rId55"/>
    <p:sldId id="276" r:id="rId56"/>
    <p:sldId id="356" r:id="rId57"/>
    <p:sldId id="357" r:id="rId58"/>
    <p:sldId id="358" r:id="rId59"/>
    <p:sldId id="359" r:id="rId60"/>
    <p:sldId id="361" r:id="rId61"/>
    <p:sldId id="362" r:id="rId62"/>
    <p:sldId id="363" r:id="rId63"/>
    <p:sldId id="364" r:id="rId64"/>
    <p:sldId id="365" r:id="rId65"/>
    <p:sldId id="273" r:id="rId66"/>
    <p:sldId id="366" r:id="rId67"/>
    <p:sldId id="367" r:id="rId68"/>
    <p:sldId id="284" r:id="rId69"/>
    <p:sldId id="286" r:id="rId70"/>
  </p:sldIdLst>
  <p:sldSz cx="9144000" cy="5143500" type="screen16x9"/>
  <p:notesSz cx="6858000" cy="9144000"/>
  <p:embeddedFontLst>
    <p:embeddedFont>
      <p:font typeface="Aptos Black" charset="0"/>
      <p:bold r:id="rId72"/>
      <p:boldItalic r:id="rId73"/>
    </p:embeddedFont>
    <p:embeddedFont>
      <p:font typeface="Calibri" pitchFamily="34" charset="0"/>
      <p:regular r:id="rId74"/>
      <p:bold r:id="rId75"/>
      <p:italic r:id="rId76"/>
      <p:boldItalic r:id="rId77"/>
    </p:embeddedFont>
  </p:embeddedFont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ED88F"/>
    <a:srgbClr val="F69B64"/>
    <a:srgbClr val="FF0066"/>
    <a:srgbClr val="FFFF00"/>
    <a:srgbClr val="FFFFCC"/>
    <a:srgbClr val="FFE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4D8C527-3FCC-45C0-91A0-E26C2E9DFCE1}">
  <a:tblStyle styleId="{64D8C527-3FCC-45C0-91A0-E26C2E9DFC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1" autoAdjust="0"/>
    <p:restoredTop sz="94660"/>
  </p:normalViewPr>
  <p:slideViewPr>
    <p:cSldViewPr snapToGrid="0">
      <p:cViewPr>
        <p:scale>
          <a:sx n="79" d="100"/>
          <a:sy n="79" d="100"/>
        </p:scale>
        <p:origin x="-252"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5.fntdata"/><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3.fntdata"/><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2.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fntdata"/><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Google Shape;3;n"/>
          <p:cNvSpPr>
            <a:spLocks noGrp="1" noRot="1" noChangeAspect="1"/>
          </p:cNvSpPr>
          <p:nvPr>
            <p:ph type="sldImg" idx="2"/>
          </p:nvPr>
        </p:nvSpPr>
        <p:spPr bwMode="auto">
          <a:xfrm>
            <a:off x="381000" y="685800"/>
            <a:ext cx="6096000" cy="34290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47"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Tree>
    <p:extLst>
      <p:ext uri="{BB962C8B-B14F-4D97-AF65-F5344CB8AC3E}">
        <p14:creationId xmlns:p14="http://schemas.microsoft.com/office/powerpoint/2010/main" val="38723559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Google Shape;637;g19e5bd6a1a9_0_1:notes"/>
          <p:cNvSpPr>
            <a:spLocks noGrp="1" noRot="1" noChangeAspect="1"/>
          </p:cNvSpPr>
          <p:nvPr>
            <p:ph type="sldImg" idx="2"/>
          </p:nvPr>
        </p:nvSpPr>
        <p:spPr>
          <a:noFill/>
          <a:ln>
            <a:headEnd/>
            <a:tailEnd/>
          </a:ln>
        </p:spPr>
      </p:sp>
      <p:sp>
        <p:nvSpPr>
          <p:cNvPr id="33794" name="Google Shape;638;g19e5bd6a1a9_0_1: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1" name="Google Shape;1696;g18e44510622_0_61:notes"/>
          <p:cNvSpPr>
            <a:spLocks noGrp="1" noRot="1" noChangeAspect="1"/>
          </p:cNvSpPr>
          <p:nvPr>
            <p:ph type="sldImg" idx="2"/>
          </p:nvPr>
        </p:nvSpPr>
        <p:spPr>
          <a:noFill/>
          <a:ln>
            <a:headEnd/>
            <a:tailEnd/>
          </a:ln>
        </p:spPr>
      </p:sp>
      <p:sp>
        <p:nvSpPr>
          <p:cNvPr id="92162" name="Google Shape;1697;g18e44510622_0_61: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7" name="Google Shape;157;p1: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
        <p:nvSpPr>
          <p:cNvPr id="96258" name="Google Shape;158;p1:notes"/>
          <p:cNvSpPr>
            <a:spLocks noGrp="1" noRot="1" noChangeAspect="1"/>
          </p:cNvSpPr>
          <p:nvPr>
            <p:ph type="sldImg" idx="2"/>
          </p:nvPr>
        </p:nvSpPr>
        <p:spPr>
          <a:noFill/>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5" name="Google Shape;3167;g11360713c04_0_437:notes"/>
          <p:cNvSpPr>
            <a:spLocks noGrp="1" noRot="1" noChangeAspect="1"/>
          </p:cNvSpPr>
          <p:nvPr>
            <p:ph type="sldImg" idx="2"/>
          </p:nvPr>
        </p:nvSpPr>
        <p:spPr>
          <a:noFill/>
          <a:ln>
            <a:headEnd/>
            <a:tailEnd/>
          </a:ln>
        </p:spPr>
      </p:sp>
      <p:sp>
        <p:nvSpPr>
          <p:cNvPr id="98306" name="Google Shape;3168;g11360713c04_0_437: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3" name="Google Shape;2594;g1105afc42a3_1_47:notes"/>
          <p:cNvSpPr>
            <a:spLocks noGrp="1" noRot="1" noChangeAspect="1"/>
          </p:cNvSpPr>
          <p:nvPr>
            <p:ph type="sldImg" idx="2"/>
          </p:nvPr>
        </p:nvSpPr>
        <p:spPr>
          <a:noFill/>
          <a:ln>
            <a:headEnd/>
            <a:tailEnd/>
          </a:ln>
        </p:spPr>
      </p:sp>
      <p:sp>
        <p:nvSpPr>
          <p:cNvPr id="100354" name="Google Shape;2595;g1105afc42a3_1_47: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1" name="Google Shape;2594;g1105afc42a3_1_47:notes"/>
          <p:cNvSpPr>
            <a:spLocks noGrp="1" noRot="1" noChangeAspect="1"/>
          </p:cNvSpPr>
          <p:nvPr>
            <p:ph type="sldImg" idx="2"/>
          </p:nvPr>
        </p:nvSpPr>
        <p:spPr>
          <a:noFill/>
          <a:ln>
            <a:headEnd/>
            <a:tailEnd/>
          </a:ln>
        </p:spPr>
      </p:sp>
      <p:sp>
        <p:nvSpPr>
          <p:cNvPr id="102402" name="Google Shape;2595;g1105afc42a3_1_47: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49" name="Google Shape;2594;g1105afc42a3_1_47:notes"/>
          <p:cNvSpPr>
            <a:spLocks noGrp="1" noRot="1" noChangeAspect="1"/>
          </p:cNvSpPr>
          <p:nvPr>
            <p:ph type="sldImg" idx="2"/>
          </p:nvPr>
        </p:nvSpPr>
        <p:spPr>
          <a:noFill/>
          <a:ln>
            <a:headEnd/>
            <a:tailEnd/>
          </a:ln>
        </p:spPr>
      </p:sp>
      <p:sp>
        <p:nvSpPr>
          <p:cNvPr id="104450" name="Google Shape;2595;g1105afc42a3_1_47: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7" name="Google Shape;2594;g1105afc42a3_1_47:notes"/>
          <p:cNvSpPr>
            <a:spLocks noGrp="1" noRot="1" noChangeAspect="1"/>
          </p:cNvSpPr>
          <p:nvPr>
            <p:ph type="sldImg" idx="2"/>
          </p:nvPr>
        </p:nvSpPr>
        <p:spPr>
          <a:noFill/>
          <a:ln>
            <a:headEnd/>
            <a:tailEnd/>
          </a:ln>
        </p:spPr>
      </p:sp>
      <p:sp>
        <p:nvSpPr>
          <p:cNvPr id="106498" name="Google Shape;2595;g1105afc42a3_1_47: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5" name="Google Shape;2594;g1105afc42a3_1_47:notes"/>
          <p:cNvSpPr>
            <a:spLocks noGrp="1" noRot="1" noChangeAspect="1"/>
          </p:cNvSpPr>
          <p:nvPr>
            <p:ph type="sldImg" idx="2"/>
          </p:nvPr>
        </p:nvSpPr>
        <p:spPr>
          <a:noFill/>
          <a:ln>
            <a:headEnd/>
            <a:tailEnd/>
          </a:ln>
        </p:spPr>
      </p:sp>
      <p:sp>
        <p:nvSpPr>
          <p:cNvPr id="108546" name="Google Shape;2595;g1105afc42a3_1_47: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3" name="Google Shape;2295;g10f9e629ec3_0_57:notes"/>
          <p:cNvSpPr>
            <a:spLocks noGrp="1" noRot="1" noChangeAspect="1"/>
          </p:cNvSpPr>
          <p:nvPr>
            <p:ph type="sldImg" idx="2"/>
          </p:nvPr>
        </p:nvSpPr>
        <p:spPr>
          <a:noFill/>
          <a:ln>
            <a:headEnd/>
            <a:tailEnd/>
          </a:ln>
        </p:spPr>
      </p:sp>
      <p:sp>
        <p:nvSpPr>
          <p:cNvPr id="115714" name="Google Shape;2296;g10f9e629ec3_0_57: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1" name="Google Shape;2295;g10f9e629ec3_0_57:notes"/>
          <p:cNvSpPr>
            <a:spLocks noGrp="1" noRot="1" noChangeAspect="1"/>
          </p:cNvSpPr>
          <p:nvPr>
            <p:ph type="sldImg" idx="2"/>
          </p:nvPr>
        </p:nvSpPr>
        <p:spPr>
          <a:noFill/>
          <a:ln>
            <a:headEnd/>
            <a:tailEnd/>
          </a:ln>
        </p:spPr>
      </p:sp>
      <p:sp>
        <p:nvSpPr>
          <p:cNvPr id="117762" name="Google Shape;2296;g10f9e629ec3_0_57: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Google Shape;782;g10f9e629ec3_0_0:notes"/>
          <p:cNvSpPr>
            <a:spLocks noGrp="1" noRot="1" noChangeAspect="1"/>
          </p:cNvSpPr>
          <p:nvPr>
            <p:ph type="sldImg" idx="2"/>
          </p:nvPr>
        </p:nvSpPr>
        <p:spPr>
          <a:noFill/>
          <a:ln>
            <a:headEnd/>
            <a:tailEnd/>
          </a:ln>
        </p:spPr>
      </p:sp>
      <p:sp>
        <p:nvSpPr>
          <p:cNvPr id="35842" name="Google Shape;783;g10f9e629ec3_0_0: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9809" name="Google Shape;2295;g10f9e629ec3_0_57:notes"/>
          <p:cNvSpPr>
            <a:spLocks noGrp="1" noRot="1" noChangeAspect="1"/>
          </p:cNvSpPr>
          <p:nvPr>
            <p:ph type="sldImg" idx="2"/>
          </p:nvPr>
        </p:nvSpPr>
        <p:spPr>
          <a:noFill/>
          <a:ln>
            <a:headEnd/>
            <a:tailEnd/>
          </a:ln>
        </p:spPr>
      </p:sp>
      <p:sp>
        <p:nvSpPr>
          <p:cNvPr id="119810" name="Google Shape;2296;g10f9e629ec3_0_57: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1857" name="Google Shape;3008;g11360713c04_0_374:notes"/>
          <p:cNvSpPr>
            <a:spLocks noGrp="1" noRot="1" noChangeAspect="1"/>
          </p:cNvSpPr>
          <p:nvPr>
            <p:ph type="sldImg" idx="2"/>
          </p:nvPr>
        </p:nvSpPr>
        <p:spPr>
          <a:noFill/>
          <a:ln>
            <a:headEnd/>
            <a:tailEnd/>
          </a:ln>
        </p:spPr>
      </p:sp>
      <p:sp>
        <p:nvSpPr>
          <p:cNvPr id="121858" name="Google Shape;3009;g11360713c04_0_374: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3905" name="Google Shape;3276;g1105afc42a3_1_751:notes"/>
          <p:cNvSpPr>
            <a:spLocks noGrp="1" noRot="1" noChangeAspect="1"/>
          </p:cNvSpPr>
          <p:nvPr>
            <p:ph type="sldImg" idx="2"/>
          </p:nvPr>
        </p:nvSpPr>
        <p:spPr>
          <a:noFill/>
          <a:ln>
            <a:headEnd/>
            <a:tailEnd/>
          </a:ln>
        </p:spPr>
      </p:sp>
      <p:sp>
        <p:nvSpPr>
          <p:cNvPr id="123906" name="Google Shape;3277;g1105afc42a3_1_751: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Google Shape;1210;g18e44510622_0_45:notes"/>
          <p:cNvSpPr>
            <a:spLocks noGrp="1" noRot="1" noChangeAspect="1"/>
          </p:cNvSpPr>
          <p:nvPr>
            <p:ph type="sldImg" idx="2"/>
          </p:nvPr>
        </p:nvSpPr>
        <p:spPr>
          <a:noFill/>
          <a:ln>
            <a:headEnd/>
            <a:tailEnd/>
          </a:ln>
        </p:spPr>
      </p:sp>
      <p:sp>
        <p:nvSpPr>
          <p:cNvPr id="38914" name="Google Shape;1211;g18e44510622_0_45: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Google Shape;791;g10f9e629ec3_0_6:notes"/>
          <p:cNvSpPr>
            <a:spLocks noGrp="1" noRot="1" noChangeAspect="1"/>
          </p:cNvSpPr>
          <p:nvPr>
            <p:ph type="sldImg" idx="2"/>
          </p:nvPr>
        </p:nvSpPr>
        <p:spPr>
          <a:noFill/>
          <a:ln>
            <a:headEnd/>
            <a:tailEnd/>
          </a:ln>
        </p:spPr>
      </p:sp>
      <p:sp>
        <p:nvSpPr>
          <p:cNvPr id="40962" name="Google Shape;792;g10f9e629ec3_0_6: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Google Shape;927;g18e44510622_0_1:notes"/>
          <p:cNvSpPr>
            <a:spLocks noGrp="1" noRot="1" noChangeAspect="1"/>
          </p:cNvSpPr>
          <p:nvPr>
            <p:ph type="sldImg" idx="2"/>
          </p:nvPr>
        </p:nvSpPr>
        <p:spPr>
          <a:noFill/>
          <a:ln>
            <a:headEnd/>
            <a:tailEnd/>
          </a:ln>
        </p:spPr>
      </p:sp>
      <p:sp>
        <p:nvSpPr>
          <p:cNvPr id="43010" name="Google Shape;928;g18e44510622_0_1: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Google Shape;1456;g10f9e629ec3_0_115:notes"/>
          <p:cNvSpPr>
            <a:spLocks noGrp="1" noRot="1" noChangeAspect="1"/>
          </p:cNvSpPr>
          <p:nvPr>
            <p:ph type="sldImg" idx="2"/>
          </p:nvPr>
        </p:nvSpPr>
        <p:spPr>
          <a:noFill/>
          <a:ln>
            <a:headEnd/>
            <a:tailEnd/>
          </a:ln>
        </p:spPr>
      </p:sp>
      <p:sp>
        <p:nvSpPr>
          <p:cNvPr id="60418" name="Google Shape;1457;g10f9e629ec3_0_115: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7" name="Google Shape;1099;g10f9e629ec3_0_31:notes"/>
          <p:cNvSpPr>
            <a:spLocks noGrp="1" noRot="1" noChangeAspect="1"/>
          </p:cNvSpPr>
          <p:nvPr>
            <p:ph type="sldImg" idx="2"/>
          </p:nvPr>
        </p:nvSpPr>
        <p:spPr>
          <a:noFill/>
          <a:ln>
            <a:headEnd/>
            <a:tailEnd/>
          </a:ln>
        </p:spPr>
      </p:sp>
      <p:sp>
        <p:nvSpPr>
          <p:cNvPr id="75778" name="Google Shape;1100;g10f9e629ec3_0_31: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49" name="Google Shape;1332;g18e44510622_0_56:notes"/>
          <p:cNvSpPr>
            <a:spLocks noGrp="1" noRot="1" noChangeAspect="1"/>
          </p:cNvSpPr>
          <p:nvPr>
            <p:ph type="sldImg" idx="2"/>
          </p:nvPr>
        </p:nvSpPr>
        <p:spPr>
          <a:noFill/>
          <a:ln>
            <a:headEnd/>
            <a:tailEnd/>
          </a:ln>
        </p:spPr>
      </p:sp>
      <p:sp>
        <p:nvSpPr>
          <p:cNvPr id="78850" name="Google Shape;1333;g18e44510622_0_56: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1" name="Google Shape;1696;g18e44510622_0_61:notes"/>
          <p:cNvSpPr>
            <a:spLocks noGrp="1" noRot="1" noChangeAspect="1"/>
          </p:cNvSpPr>
          <p:nvPr>
            <p:ph type="sldImg" idx="2"/>
          </p:nvPr>
        </p:nvSpPr>
        <p:spPr>
          <a:noFill/>
          <a:ln>
            <a:headEnd/>
            <a:tailEnd/>
          </a:ln>
        </p:spPr>
      </p:sp>
      <p:sp>
        <p:nvSpPr>
          <p:cNvPr id="87042" name="Google Shape;1697;g18e44510622_0_61: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4" name="Google Shape;11;p2"/>
          <p:cNvGrpSpPr>
            <a:grpSpLocks/>
          </p:cNvGrpSpPr>
          <p:nvPr/>
        </p:nvGrpSpPr>
        <p:grpSpPr bwMode="auto">
          <a:xfrm>
            <a:off x="-1276350" y="2347913"/>
            <a:ext cx="4089400" cy="3530600"/>
            <a:chOff x="-1276809" y="2348179"/>
            <a:chExt cx="4089434" cy="3529667"/>
          </a:xfrm>
        </p:grpSpPr>
        <p:sp>
          <p:nvSpPr>
            <p:cNvPr id="5" name="Google Shape;12;p2"/>
            <p:cNvSpPr>
              <a:spLocks/>
            </p:cNvSpPr>
            <p:nvPr/>
          </p:nvSpPr>
          <p:spPr bwMode="auto">
            <a:xfrm>
              <a:off x="-1276809" y="2348179"/>
              <a:ext cx="3896600" cy="3196100"/>
            </a:xfrm>
            <a:custGeom>
              <a:avLst/>
              <a:gdLst/>
              <a:ahLst/>
              <a:cxnLst>
                <a:cxn ang="0">
                  <a:pos x="139909" y="127561"/>
                </a:cxn>
                <a:cxn ang="0">
                  <a:pos x="149434" y="120703"/>
                </a:cxn>
                <a:cxn ang="0">
                  <a:pos x="155149" y="111178"/>
                </a:cxn>
                <a:cxn ang="0">
                  <a:pos x="155149" y="103558"/>
                </a:cxn>
                <a:cxn ang="0">
                  <a:pos x="149434" y="97081"/>
                </a:cxn>
                <a:cxn ang="0">
                  <a:pos x="139528" y="95176"/>
                </a:cxn>
                <a:cxn ang="0">
                  <a:pos x="128479" y="98605"/>
                </a:cxn>
                <a:cxn ang="0">
                  <a:pos x="119335" y="103939"/>
                </a:cxn>
                <a:cxn ang="0">
                  <a:pos x="111334" y="110797"/>
                </a:cxn>
                <a:cxn ang="0">
                  <a:pos x="104095" y="112321"/>
                </a:cxn>
                <a:cxn ang="0">
                  <a:pos x="96856" y="110416"/>
                </a:cxn>
                <a:cxn ang="0">
                  <a:pos x="93427" y="102415"/>
                </a:cxn>
                <a:cxn ang="0">
                  <a:pos x="95713" y="94033"/>
                </a:cxn>
                <a:cxn ang="0">
                  <a:pos x="94951" y="86794"/>
                </a:cxn>
                <a:cxn ang="0">
                  <a:pos x="91141" y="82984"/>
                </a:cxn>
                <a:cxn ang="0">
                  <a:pos x="83140" y="81841"/>
                </a:cxn>
                <a:cxn ang="0">
                  <a:pos x="77044" y="81841"/>
                </a:cxn>
                <a:cxn ang="0">
                  <a:pos x="70948" y="84508"/>
                </a:cxn>
                <a:cxn ang="0">
                  <a:pos x="66757" y="86413"/>
                </a:cxn>
                <a:cxn ang="0">
                  <a:pos x="61042" y="87175"/>
                </a:cxn>
                <a:cxn ang="0">
                  <a:pos x="55708" y="83746"/>
                </a:cxn>
                <a:cxn ang="0">
                  <a:pos x="54184" y="74983"/>
                </a:cxn>
                <a:cxn ang="0">
                  <a:pos x="57994" y="66220"/>
                </a:cxn>
                <a:cxn ang="0">
                  <a:pos x="65614" y="58219"/>
                </a:cxn>
                <a:cxn ang="0">
                  <a:pos x="71329" y="49456"/>
                </a:cxn>
                <a:cxn ang="0">
                  <a:pos x="72853" y="36121"/>
                </a:cxn>
                <a:cxn ang="0">
                  <a:pos x="70948" y="23548"/>
                </a:cxn>
                <a:cxn ang="0">
                  <a:pos x="63709" y="14785"/>
                </a:cxn>
                <a:cxn ang="0">
                  <a:pos x="55327" y="10975"/>
                </a:cxn>
                <a:cxn ang="0">
                  <a:pos x="39706" y="6784"/>
                </a:cxn>
                <a:cxn ang="0">
                  <a:pos x="11512" y="8308"/>
                </a:cxn>
                <a:cxn ang="0">
                  <a:pos x="10369" y="111178"/>
                </a:cxn>
                <a:cxn ang="0">
                  <a:pos x="139909" y="127561"/>
                </a:cxn>
              </a:cxnLst>
              <a:rect l="0" t="0" r="r" b="b"/>
              <a:pathLst>
                <a:path w="155864" h="127844" extrusionOk="0">
                  <a:moveTo>
                    <a:pt x="139909" y="127561"/>
                  </a:moveTo>
                  <a:cubicBezTo>
                    <a:pt x="163087" y="129149"/>
                    <a:pt x="146894" y="123434"/>
                    <a:pt x="149434" y="120703"/>
                  </a:cubicBezTo>
                  <a:cubicBezTo>
                    <a:pt x="151974" y="117973"/>
                    <a:pt x="154197" y="114036"/>
                    <a:pt x="155149" y="111178"/>
                  </a:cubicBezTo>
                  <a:cubicBezTo>
                    <a:pt x="156102" y="108321"/>
                    <a:pt x="156102" y="105908"/>
                    <a:pt x="155149" y="103558"/>
                  </a:cubicBezTo>
                  <a:cubicBezTo>
                    <a:pt x="154197" y="101209"/>
                    <a:pt x="152038" y="98478"/>
                    <a:pt x="149434" y="97081"/>
                  </a:cubicBezTo>
                  <a:cubicBezTo>
                    <a:pt x="146831" y="95684"/>
                    <a:pt x="143021" y="94922"/>
                    <a:pt x="139528" y="95176"/>
                  </a:cubicBezTo>
                  <a:cubicBezTo>
                    <a:pt x="136036" y="95430"/>
                    <a:pt x="131845" y="97145"/>
                    <a:pt x="128479" y="98605"/>
                  </a:cubicBezTo>
                  <a:cubicBezTo>
                    <a:pt x="125114" y="100066"/>
                    <a:pt x="122193" y="101907"/>
                    <a:pt x="119335" y="103939"/>
                  </a:cubicBezTo>
                  <a:cubicBezTo>
                    <a:pt x="116478" y="105971"/>
                    <a:pt x="113874" y="109400"/>
                    <a:pt x="111334" y="110797"/>
                  </a:cubicBezTo>
                  <a:cubicBezTo>
                    <a:pt x="108794" y="112194"/>
                    <a:pt x="106508" y="112385"/>
                    <a:pt x="104095" y="112321"/>
                  </a:cubicBezTo>
                  <a:cubicBezTo>
                    <a:pt x="101682" y="112258"/>
                    <a:pt x="98634" y="112067"/>
                    <a:pt x="96856" y="110416"/>
                  </a:cubicBezTo>
                  <a:cubicBezTo>
                    <a:pt x="95078" y="108765"/>
                    <a:pt x="93618" y="105146"/>
                    <a:pt x="93427" y="102415"/>
                  </a:cubicBezTo>
                  <a:cubicBezTo>
                    <a:pt x="93237" y="99685"/>
                    <a:pt x="95459" y="96637"/>
                    <a:pt x="95713" y="94033"/>
                  </a:cubicBezTo>
                  <a:cubicBezTo>
                    <a:pt x="95967" y="91430"/>
                    <a:pt x="95713" y="88636"/>
                    <a:pt x="94951" y="86794"/>
                  </a:cubicBezTo>
                  <a:cubicBezTo>
                    <a:pt x="94189" y="84953"/>
                    <a:pt x="93110" y="83810"/>
                    <a:pt x="91141" y="82984"/>
                  </a:cubicBezTo>
                  <a:cubicBezTo>
                    <a:pt x="89173" y="82159"/>
                    <a:pt x="85490" y="82032"/>
                    <a:pt x="83140" y="81841"/>
                  </a:cubicBezTo>
                  <a:cubicBezTo>
                    <a:pt x="80791" y="81651"/>
                    <a:pt x="79076" y="81397"/>
                    <a:pt x="77044" y="81841"/>
                  </a:cubicBezTo>
                  <a:cubicBezTo>
                    <a:pt x="75012" y="82286"/>
                    <a:pt x="72663" y="83746"/>
                    <a:pt x="70948" y="84508"/>
                  </a:cubicBezTo>
                  <a:cubicBezTo>
                    <a:pt x="69234" y="85270"/>
                    <a:pt x="68408" y="85969"/>
                    <a:pt x="66757" y="86413"/>
                  </a:cubicBezTo>
                  <a:cubicBezTo>
                    <a:pt x="65106" y="86858"/>
                    <a:pt x="62884" y="87620"/>
                    <a:pt x="61042" y="87175"/>
                  </a:cubicBezTo>
                  <a:cubicBezTo>
                    <a:pt x="59201" y="86731"/>
                    <a:pt x="56851" y="85778"/>
                    <a:pt x="55708" y="83746"/>
                  </a:cubicBezTo>
                  <a:cubicBezTo>
                    <a:pt x="54565" y="81714"/>
                    <a:pt x="53803" y="77904"/>
                    <a:pt x="54184" y="74983"/>
                  </a:cubicBezTo>
                  <a:cubicBezTo>
                    <a:pt x="54565" y="72062"/>
                    <a:pt x="56089" y="69014"/>
                    <a:pt x="57994" y="66220"/>
                  </a:cubicBezTo>
                  <a:cubicBezTo>
                    <a:pt x="59899" y="63426"/>
                    <a:pt x="63392" y="61013"/>
                    <a:pt x="65614" y="58219"/>
                  </a:cubicBezTo>
                  <a:cubicBezTo>
                    <a:pt x="67837" y="55425"/>
                    <a:pt x="70123" y="53139"/>
                    <a:pt x="71329" y="49456"/>
                  </a:cubicBezTo>
                  <a:cubicBezTo>
                    <a:pt x="72536" y="45773"/>
                    <a:pt x="72917" y="40439"/>
                    <a:pt x="72853" y="36121"/>
                  </a:cubicBezTo>
                  <a:cubicBezTo>
                    <a:pt x="72790" y="31803"/>
                    <a:pt x="72472" y="27104"/>
                    <a:pt x="70948" y="23548"/>
                  </a:cubicBezTo>
                  <a:cubicBezTo>
                    <a:pt x="69424" y="19992"/>
                    <a:pt x="66313" y="16881"/>
                    <a:pt x="63709" y="14785"/>
                  </a:cubicBezTo>
                  <a:cubicBezTo>
                    <a:pt x="61106" y="12690"/>
                    <a:pt x="59328" y="12309"/>
                    <a:pt x="55327" y="10975"/>
                  </a:cubicBezTo>
                  <a:cubicBezTo>
                    <a:pt x="51327" y="9642"/>
                    <a:pt x="47009" y="7229"/>
                    <a:pt x="39706" y="6784"/>
                  </a:cubicBezTo>
                  <a:cubicBezTo>
                    <a:pt x="32404" y="6340"/>
                    <a:pt x="16402" y="-9091"/>
                    <a:pt x="11512" y="8308"/>
                  </a:cubicBezTo>
                  <a:cubicBezTo>
                    <a:pt x="6623" y="25707"/>
                    <a:pt x="-11030" y="91303"/>
                    <a:pt x="10369" y="111178"/>
                  </a:cubicBezTo>
                  <a:cubicBezTo>
                    <a:pt x="31769" y="131054"/>
                    <a:pt x="116732" y="125974"/>
                    <a:pt x="139909" y="127561"/>
                  </a:cubicBezTo>
                  <a:close/>
                </a:path>
              </a:pathLst>
            </a:custGeom>
            <a:solidFill>
              <a:schemeClr val="accent2"/>
            </a:solidFill>
            <a:ln w="9525">
              <a:noFill/>
              <a:round/>
              <a:headEnd/>
              <a:tailEnd/>
            </a:ln>
          </p:spPr>
          <p:txBody>
            <a:bodyPr/>
            <a:lstStyle/>
            <a:p>
              <a:endParaRPr lang="en-US"/>
            </a:p>
          </p:txBody>
        </p:sp>
        <p:sp>
          <p:nvSpPr>
            <p:cNvPr id="6" name="Google Shape;13;p2"/>
            <p:cNvSpPr/>
            <p:nvPr/>
          </p:nvSpPr>
          <p:spPr>
            <a:xfrm rot="-967272">
              <a:off x="147191" y="4492324"/>
              <a:ext cx="1238260" cy="123792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7" name="Google Shape;14;p2"/>
            <p:cNvGrpSpPr>
              <a:grpSpLocks/>
            </p:cNvGrpSpPr>
            <p:nvPr/>
          </p:nvGrpSpPr>
          <p:grpSpPr bwMode="auto">
            <a:xfrm rot="5607154">
              <a:off x="-411492" y="2690877"/>
              <a:ext cx="880830" cy="842969"/>
              <a:chOff x="5125101" y="2462334"/>
              <a:chExt cx="432671" cy="414074"/>
            </a:xfrm>
          </p:grpSpPr>
          <p:sp>
            <p:nvSpPr>
              <p:cNvPr id="14" name="Google Shape;15;p2"/>
              <p:cNvSpPr/>
              <p:nvPr/>
            </p:nvSpPr>
            <p:spPr>
              <a:xfrm>
                <a:off x="5125101" y="2462334"/>
                <a:ext cx="432671" cy="414074"/>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6;p2"/>
              <p:cNvSpPr>
                <a:spLocks/>
              </p:cNvSpPr>
              <p:nvPr/>
            </p:nvSpPr>
            <p:spPr bwMode="auto">
              <a:xfrm>
                <a:off x="5161046" y="2497135"/>
                <a:ext cx="360738" cy="344583"/>
              </a:xfrm>
              <a:custGeom>
                <a:avLst/>
                <a:gdLst/>
                <a:ahLst/>
                <a:cxnLst>
                  <a:cxn ang="0">
                    <a:pos x="0" y="1"/>
                  </a:cxn>
                  <a:cxn ang="0">
                    <a:pos x="0" y="1"/>
                  </a:cxn>
                  <a:cxn ang="0">
                    <a:pos x="9937" y="9492"/>
                  </a:cxn>
                  <a:cxn ang="0">
                    <a:pos x="0" y="1"/>
                  </a:cxn>
                </a:cxnLst>
                <a:rect l="0" t="0"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16" name="Google Shape;17;p2"/>
              <p:cNvSpPr>
                <a:spLocks/>
              </p:cNvSpPr>
              <p:nvPr/>
            </p:nvSpPr>
            <p:spPr bwMode="auto">
              <a:xfrm>
                <a:off x="5356426" y="2785160"/>
                <a:ext cx="116785" cy="17462"/>
              </a:xfrm>
              <a:custGeom>
                <a:avLst/>
                <a:gdLst/>
                <a:ahLst/>
                <a:cxnLst>
                  <a:cxn ang="0">
                    <a:pos x="3207" y="0"/>
                  </a:cxn>
                  <a:cxn ang="0">
                    <a:pos x="1" y="301"/>
                  </a:cxn>
                  <a:cxn ang="0">
                    <a:pos x="2640" y="480"/>
                  </a:cxn>
                  <a:cxn ang="0">
                    <a:pos x="3216" y="474"/>
                  </a:cxn>
                  <a:cxn ang="0">
                    <a:pos x="3207" y="0"/>
                  </a:cxn>
                </a:cxnLst>
                <a:rect l="0" t="0"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w="9525">
                <a:noFill/>
                <a:round/>
                <a:headEnd/>
                <a:tailEnd/>
              </a:ln>
            </p:spPr>
            <p:txBody>
              <a:bodyPr lIns="91425" tIns="91425" rIns="91425" bIns="91425" anchor="ctr"/>
              <a:lstStyle/>
              <a:p>
                <a:endParaRPr lang="en-US"/>
              </a:p>
            </p:txBody>
          </p:sp>
          <p:sp>
            <p:nvSpPr>
              <p:cNvPr id="17" name="Google Shape;18;p2"/>
              <p:cNvSpPr>
                <a:spLocks/>
              </p:cNvSpPr>
              <p:nvPr/>
            </p:nvSpPr>
            <p:spPr bwMode="auto">
              <a:xfrm>
                <a:off x="5231799" y="2693242"/>
                <a:ext cx="145174" cy="17970"/>
              </a:xfrm>
              <a:custGeom>
                <a:avLst/>
                <a:gdLst/>
                <a:ahLst/>
                <a:cxnLst>
                  <a:cxn ang="0">
                    <a:pos x="3989" y="0"/>
                  </a:cxn>
                  <a:cxn ang="0">
                    <a:pos x="0" y="328"/>
                  </a:cxn>
                  <a:cxn ang="0">
                    <a:pos x="3059" y="495"/>
                  </a:cxn>
                  <a:cxn ang="0">
                    <a:pos x="3999" y="483"/>
                  </a:cxn>
                  <a:cxn ang="0">
                    <a:pos x="3989" y="0"/>
                  </a:cxn>
                </a:cxnLst>
                <a:rect l="0" t="0"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w="9525">
                <a:noFill/>
                <a:round/>
                <a:headEnd/>
                <a:tailEnd/>
              </a:ln>
            </p:spPr>
            <p:txBody>
              <a:bodyPr lIns="91425" tIns="91425" rIns="91425" bIns="91425" anchor="ctr"/>
              <a:lstStyle/>
              <a:p>
                <a:endParaRPr lang="en-US"/>
              </a:p>
            </p:txBody>
          </p:sp>
          <p:sp>
            <p:nvSpPr>
              <p:cNvPr id="18" name="Google Shape;19;p2"/>
              <p:cNvSpPr>
                <a:spLocks/>
              </p:cNvSpPr>
              <p:nvPr/>
            </p:nvSpPr>
            <p:spPr bwMode="auto">
              <a:xfrm>
                <a:off x="5183517" y="2601651"/>
                <a:ext cx="97581" cy="17425"/>
              </a:xfrm>
              <a:custGeom>
                <a:avLst/>
                <a:gdLst/>
                <a:ahLst/>
                <a:cxnLst>
                  <a:cxn ang="0">
                    <a:pos x="2678" y="0"/>
                  </a:cxn>
                  <a:cxn ang="0">
                    <a:pos x="0" y="292"/>
                  </a:cxn>
                  <a:cxn ang="0">
                    <a:pos x="2249" y="480"/>
                  </a:cxn>
                  <a:cxn ang="0">
                    <a:pos x="2687" y="474"/>
                  </a:cxn>
                  <a:cxn ang="0">
                    <a:pos x="2678" y="0"/>
                  </a:cxn>
                </a:cxnLst>
                <a:rect l="0" t="0"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w="9525">
                <a:noFill/>
                <a:round/>
                <a:headEnd/>
                <a:tailEnd/>
              </a:ln>
            </p:spPr>
            <p:txBody>
              <a:bodyPr lIns="91425" tIns="91425" rIns="91425" bIns="91425" anchor="ctr"/>
              <a:lstStyle/>
              <a:p>
                <a:endParaRPr lang="en-US"/>
              </a:p>
            </p:txBody>
          </p:sp>
          <p:sp>
            <p:nvSpPr>
              <p:cNvPr id="19" name="Google Shape;20;p2"/>
              <p:cNvSpPr>
                <a:spLocks/>
              </p:cNvSpPr>
              <p:nvPr/>
            </p:nvSpPr>
            <p:spPr bwMode="auto">
              <a:xfrm>
                <a:off x="5440104" y="2661477"/>
                <a:ext cx="18551" cy="116749"/>
              </a:xfrm>
              <a:custGeom>
                <a:avLst/>
                <a:gdLst/>
                <a:ahLst/>
                <a:cxnLst>
                  <a:cxn ang="0">
                    <a:pos x="192" y="1"/>
                  </a:cxn>
                  <a:cxn ang="0">
                    <a:pos x="37" y="3216"/>
                  </a:cxn>
                  <a:cxn ang="0">
                    <a:pos x="510" y="3198"/>
                  </a:cxn>
                  <a:cxn ang="0">
                    <a:pos x="192" y="1"/>
                  </a:cxn>
                </a:cxnLst>
                <a:rect l="0" t="0"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20" name="Google Shape;21;p2"/>
              <p:cNvSpPr>
                <a:spLocks/>
              </p:cNvSpPr>
              <p:nvPr/>
            </p:nvSpPr>
            <p:spPr bwMode="auto">
              <a:xfrm>
                <a:off x="5343866" y="2541134"/>
                <a:ext cx="18877" cy="145174"/>
              </a:xfrm>
              <a:custGeom>
                <a:avLst/>
                <a:gdLst/>
                <a:ahLst/>
                <a:cxnLst>
                  <a:cxn ang="0">
                    <a:pos x="192" y="0"/>
                  </a:cxn>
                  <a:cxn ang="0">
                    <a:pos x="46" y="3999"/>
                  </a:cxn>
                  <a:cxn ang="0">
                    <a:pos x="520" y="3990"/>
                  </a:cxn>
                  <a:cxn ang="0">
                    <a:pos x="192" y="0"/>
                  </a:cxn>
                </a:cxnLst>
                <a:rect l="0" t="0"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21" name="Google Shape;22;p2"/>
              <p:cNvSpPr>
                <a:spLocks/>
              </p:cNvSpPr>
              <p:nvPr/>
            </p:nvSpPr>
            <p:spPr bwMode="auto">
              <a:xfrm>
                <a:off x="5248317" y="2497135"/>
                <a:ext cx="18551" cy="97581"/>
              </a:xfrm>
              <a:custGeom>
                <a:avLst/>
                <a:gdLst/>
                <a:ahLst/>
                <a:cxnLst>
                  <a:cxn ang="0">
                    <a:pos x="210" y="1"/>
                  </a:cxn>
                  <a:cxn ang="0">
                    <a:pos x="37" y="2688"/>
                  </a:cxn>
                  <a:cxn ang="0">
                    <a:pos x="511" y="2670"/>
                  </a:cxn>
                  <a:cxn ang="0">
                    <a:pos x="210" y="1"/>
                  </a:cxn>
                </a:cxnLst>
                <a:rect l="0" t="0"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w="9525">
                <a:noFill/>
                <a:round/>
                <a:headEnd/>
                <a:tailEnd/>
              </a:ln>
            </p:spPr>
            <p:txBody>
              <a:bodyPr lIns="91425" tIns="91425" rIns="91425" bIns="91425" anchor="ctr"/>
              <a:lstStyle/>
              <a:p>
                <a:endParaRPr lang="en-US"/>
              </a:p>
            </p:txBody>
          </p:sp>
        </p:grpSp>
        <p:sp>
          <p:nvSpPr>
            <p:cNvPr id="8" name="Google Shape;23;p2"/>
            <p:cNvSpPr/>
            <p:nvPr/>
          </p:nvSpPr>
          <p:spPr>
            <a:xfrm rot="1813833">
              <a:off x="-121099" y="3770203"/>
              <a:ext cx="533404" cy="382486"/>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11" name="Google Shape;24;p2"/>
            <p:cNvGrpSpPr>
              <a:grpSpLocks/>
            </p:cNvGrpSpPr>
            <p:nvPr/>
          </p:nvGrpSpPr>
          <p:grpSpPr bwMode="auto">
            <a:xfrm>
              <a:off x="2127411" y="4784277"/>
              <a:ext cx="685215" cy="654595"/>
              <a:chOff x="7071506" y="424875"/>
              <a:chExt cx="515859" cy="492806"/>
            </a:xfrm>
          </p:grpSpPr>
          <p:sp>
            <p:nvSpPr>
              <p:cNvPr id="12" name="Google Shape;25;p2"/>
              <p:cNvSpPr>
                <a:spLocks/>
              </p:cNvSpPr>
              <p:nvPr/>
            </p:nvSpPr>
            <p:spPr bwMode="auto">
              <a:xfrm>
                <a:off x="7071506" y="424875"/>
                <a:ext cx="515859" cy="492806"/>
              </a:xfrm>
              <a:custGeom>
                <a:avLst/>
                <a:gdLst/>
                <a:ahLst/>
                <a:cxnLst>
                  <a:cxn ang="0">
                    <a:pos x="8571" y="8274"/>
                  </a:cxn>
                  <a:cxn ang="0">
                    <a:pos x="7915" y="8520"/>
                  </a:cxn>
                  <a:cxn ang="0">
                    <a:pos x="7885" y="7388"/>
                  </a:cxn>
                  <a:cxn ang="0">
                    <a:pos x="3972" y="8720"/>
                  </a:cxn>
                  <a:cxn ang="0">
                    <a:pos x="3115" y="8547"/>
                  </a:cxn>
                  <a:cxn ang="0">
                    <a:pos x="8505" y="0"/>
                  </a:cxn>
                  <a:cxn ang="0">
                    <a:pos x="7169" y="104"/>
                  </a:cxn>
                  <a:cxn ang="0">
                    <a:pos x="6877" y="2827"/>
                  </a:cxn>
                  <a:cxn ang="0">
                    <a:pos x="6750" y="5241"/>
                  </a:cxn>
                  <a:cxn ang="0">
                    <a:pos x="5301" y="4466"/>
                  </a:cxn>
                  <a:cxn ang="0">
                    <a:pos x="5465" y="2472"/>
                  </a:cxn>
                  <a:cxn ang="0">
                    <a:pos x="3753" y="1406"/>
                  </a:cxn>
                  <a:cxn ang="0">
                    <a:pos x="3789" y="5477"/>
                  </a:cxn>
                  <a:cxn ang="0">
                    <a:pos x="1995" y="5678"/>
                  </a:cxn>
                  <a:cxn ang="0">
                    <a:pos x="246" y="9030"/>
                  </a:cxn>
                  <a:cxn ang="0">
                    <a:pos x="2423" y="10050"/>
                  </a:cxn>
                  <a:cxn ang="0">
                    <a:pos x="1980" y="10845"/>
                  </a:cxn>
                  <a:cxn ang="0">
                    <a:pos x="583" y="10296"/>
                  </a:cxn>
                  <a:cxn ang="0">
                    <a:pos x="1868" y="12573"/>
                  </a:cxn>
                  <a:cxn ang="0">
                    <a:pos x="5010" y="13338"/>
                  </a:cxn>
                  <a:cxn ang="0">
                    <a:pos x="6021" y="12509"/>
                  </a:cxn>
                  <a:cxn ang="0">
                    <a:pos x="5292" y="11379"/>
                  </a:cxn>
                  <a:cxn ang="0">
                    <a:pos x="6649" y="12008"/>
                  </a:cxn>
                  <a:cxn ang="0">
                    <a:pos x="9746" y="12181"/>
                  </a:cxn>
                  <a:cxn ang="0">
                    <a:pos x="7305" y="10751"/>
                  </a:cxn>
                  <a:cxn ang="0">
                    <a:pos x="7741" y="9907"/>
                  </a:cxn>
                  <a:cxn ang="0">
                    <a:pos x="12360" y="9166"/>
                  </a:cxn>
                  <a:cxn ang="0">
                    <a:pos x="11267" y="9093"/>
                  </a:cxn>
                  <a:cxn ang="0">
                    <a:pos x="10129" y="8984"/>
                  </a:cxn>
                  <a:cxn ang="0">
                    <a:pos x="9664" y="7299"/>
                  </a:cxn>
                  <a:cxn ang="0">
                    <a:pos x="11404" y="7800"/>
                  </a:cxn>
                  <a:cxn ang="0">
                    <a:pos x="12888" y="7417"/>
                  </a:cxn>
                  <a:cxn ang="0">
                    <a:pos x="13071" y="6479"/>
                  </a:cxn>
                  <a:cxn ang="0">
                    <a:pos x="11887" y="6434"/>
                  </a:cxn>
                  <a:cxn ang="0">
                    <a:pos x="11121" y="4822"/>
                  </a:cxn>
                  <a:cxn ang="0">
                    <a:pos x="12105" y="4958"/>
                  </a:cxn>
                  <a:cxn ang="0">
                    <a:pos x="13426" y="4148"/>
                  </a:cxn>
                  <a:cxn ang="0">
                    <a:pos x="13623" y="2711"/>
                  </a:cxn>
                  <a:cxn ang="0">
                    <a:pos x="12515" y="577"/>
                  </a:cxn>
                  <a:cxn ang="0">
                    <a:pos x="10748" y="213"/>
                  </a:cxn>
                  <a:cxn ang="0">
                    <a:pos x="10384" y="1898"/>
                  </a:cxn>
                  <a:cxn ang="0">
                    <a:pos x="9537" y="2472"/>
                  </a:cxn>
                  <a:cxn ang="0">
                    <a:pos x="9309" y="31"/>
                  </a:cxn>
                </a:cxnLst>
                <a:rect l="0" t="0"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3" name="Google Shape;26;p2"/>
              <p:cNvSpPr/>
              <p:nvPr/>
            </p:nvSpPr>
            <p:spPr>
              <a:xfrm>
                <a:off x="7164282" y="481085"/>
                <a:ext cx="387228" cy="434914"/>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sp>
        <p:nvSpPr>
          <p:cNvPr id="9" name="Google Shape;9;p2"/>
          <p:cNvSpPr txBox="1">
            <a:spLocks noGrp="1"/>
          </p:cNvSpPr>
          <p:nvPr>
            <p:ph type="ctrTitle"/>
          </p:nvPr>
        </p:nvSpPr>
        <p:spPr>
          <a:xfrm>
            <a:off x="715100" y="940251"/>
            <a:ext cx="5010900" cy="2948700"/>
          </a:xfrm>
          <a:prstGeom prst="rect">
            <a:avLst/>
          </a:prstGeom>
        </p:spPr>
        <p:txBody>
          <a:bodyPr spcFirstLastPara="1" anchor="ctr">
            <a:noAutofit/>
          </a:bodyPr>
          <a:lstStyle>
            <a:lvl1pPr lvl="0">
              <a:spcBef>
                <a:spcPts val="1100"/>
              </a:spcBef>
              <a:spcAft>
                <a:spcPts val="0"/>
              </a:spcAft>
              <a:buSzPts val="5200"/>
              <a:buNone/>
              <a:defRPr sz="6000"/>
            </a:lvl1pPr>
            <a:lvl2pPr lvl="1" algn="ctr">
              <a:lnSpc>
                <a:spcPct val="100000"/>
              </a:lnSpc>
              <a:spcBef>
                <a:spcPts val="20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5100" y="3888999"/>
            <a:ext cx="5010900" cy="409500"/>
          </a:xfrm>
          <a:prstGeom prst="rect">
            <a:avLst/>
          </a:prstGeom>
        </p:spPr>
        <p:txBody>
          <a:bodyPr spcFirstLastPara="1">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69"/>
        <p:cNvGrpSpPr/>
        <p:nvPr/>
      </p:nvGrpSpPr>
      <p:grpSpPr>
        <a:xfrm>
          <a:off x="0" y="0"/>
          <a:ext cx="0" cy="0"/>
          <a:chOff x="0" y="0"/>
          <a:chExt cx="0" cy="0"/>
        </a:xfrm>
      </p:grpSpPr>
      <p:grpSp>
        <p:nvGrpSpPr>
          <p:cNvPr id="3" name="Google Shape;271;p16"/>
          <p:cNvGrpSpPr>
            <a:grpSpLocks/>
          </p:cNvGrpSpPr>
          <p:nvPr/>
        </p:nvGrpSpPr>
        <p:grpSpPr bwMode="auto">
          <a:xfrm>
            <a:off x="-295275" y="-836613"/>
            <a:ext cx="9928225" cy="1855788"/>
            <a:chOff x="-294568" y="-837325"/>
            <a:chExt cx="9927725" cy="1856969"/>
          </a:xfrm>
        </p:grpSpPr>
        <p:sp>
          <p:nvSpPr>
            <p:cNvPr id="4" name="Google Shape;272;p16"/>
            <p:cNvSpPr/>
            <p:nvPr/>
          </p:nvSpPr>
          <p:spPr>
            <a:xfrm>
              <a:off x="-294568" y="-406838"/>
              <a:ext cx="9927725" cy="1426482"/>
            </a:xfrm>
            <a:custGeom>
              <a:avLst/>
              <a:gdLst/>
              <a:ahLst/>
              <a:cxnLst/>
              <a:rect l="l" t="t" r="r" b="b"/>
              <a:pathLst>
                <a:path w="397109" h="57073" extrusionOk="0">
                  <a:moveTo>
                    <a:pt x="36" y="6953"/>
                  </a:moveTo>
                  <a:cubicBezTo>
                    <a:pt x="36" y="9684"/>
                    <a:pt x="15657" y="16097"/>
                    <a:pt x="27849" y="19526"/>
                  </a:cubicBezTo>
                  <a:cubicBezTo>
                    <a:pt x="40041" y="22955"/>
                    <a:pt x="54837" y="27781"/>
                    <a:pt x="73188" y="27527"/>
                  </a:cubicBezTo>
                  <a:cubicBezTo>
                    <a:pt x="91540" y="27273"/>
                    <a:pt x="112241" y="21685"/>
                    <a:pt x="137958" y="18002"/>
                  </a:cubicBezTo>
                  <a:cubicBezTo>
                    <a:pt x="163676" y="14319"/>
                    <a:pt x="202855" y="5747"/>
                    <a:pt x="227493" y="5429"/>
                  </a:cubicBezTo>
                  <a:cubicBezTo>
                    <a:pt x="252131" y="5112"/>
                    <a:pt x="269086" y="11970"/>
                    <a:pt x="285786" y="16097"/>
                  </a:cubicBezTo>
                  <a:cubicBezTo>
                    <a:pt x="302487" y="20225"/>
                    <a:pt x="315822" y="26702"/>
                    <a:pt x="327696" y="30194"/>
                  </a:cubicBezTo>
                  <a:cubicBezTo>
                    <a:pt x="339571" y="33687"/>
                    <a:pt x="349477" y="33687"/>
                    <a:pt x="357033" y="37052"/>
                  </a:cubicBezTo>
                  <a:cubicBezTo>
                    <a:pt x="364590" y="40418"/>
                    <a:pt x="368336" y="47276"/>
                    <a:pt x="373035" y="50387"/>
                  </a:cubicBezTo>
                  <a:cubicBezTo>
                    <a:pt x="377734" y="53499"/>
                    <a:pt x="381227" y="59785"/>
                    <a:pt x="385227" y="55721"/>
                  </a:cubicBezTo>
                  <a:cubicBezTo>
                    <a:pt x="389228" y="51657"/>
                    <a:pt x="397610" y="33941"/>
                    <a:pt x="397038" y="26003"/>
                  </a:cubicBezTo>
                  <a:cubicBezTo>
                    <a:pt x="396467" y="18066"/>
                    <a:pt x="393673" y="12097"/>
                    <a:pt x="381798" y="8096"/>
                  </a:cubicBezTo>
                  <a:cubicBezTo>
                    <a:pt x="369924" y="4096"/>
                    <a:pt x="361034" y="3334"/>
                    <a:pt x="325791" y="2000"/>
                  </a:cubicBezTo>
                  <a:cubicBezTo>
                    <a:pt x="290549" y="667"/>
                    <a:pt x="220000" y="-95"/>
                    <a:pt x="170343" y="95"/>
                  </a:cubicBezTo>
                  <a:cubicBezTo>
                    <a:pt x="120686" y="286"/>
                    <a:pt x="56234" y="2000"/>
                    <a:pt x="27849" y="3143"/>
                  </a:cubicBezTo>
                  <a:cubicBezTo>
                    <a:pt x="-535" y="4286"/>
                    <a:pt x="36" y="4223"/>
                    <a:pt x="36" y="6953"/>
                  </a:cubicBezTo>
                  <a:close/>
                </a:path>
              </a:pathLst>
            </a:custGeom>
            <a:solidFill>
              <a:schemeClr val="accent3"/>
            </a:solidFill>
            <a:ln>
              <a:noFill/>
            </a:ln>
          </p:spPr>
        </p:sp>
        <p:grpSp>
          <p:nvGrpSpPr>
            <p:cNvPr id="5" name="Google Shape;273;p16"/>
            <p:cNvGrpSpPr>
              <a:grpSpLocks/>
            </p:cNvGrpSpPr>
            <p:nvPr/>
          </p:nvGrpSpPr>
          <p:grpSpPr bwMode="auto">
            <a:xfrm rot="4312195">
              <a:off x="1162381" y="-298637"/>
              <a:ext cx="875270" cy="512738"/>
              <a:chOff x="5391968" y="1300833"/>
              <a:chExt cx="259739" cy="152177"/>
            </a:xfrm>
          </p:grpSpPr>
          <p:sp>
            <p:nvSpPr>
              <p:cNvPr id="28" name="Google Shape;274;p16"/>
              <p:cNvSpPr/>
              <p:nvPr/>
            </p:nvSpPr>
            <p:spPr>
              <a:xfrm>
                <a:off x="5391968" y="1300833"/>
                <a:ext cx="259739" cy="152177"/>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75;p16"/>
              <p:cNvSpPr>
                <a:spLocks/>
              </p:cNvSpPr>
              <p:nvPr/>
            </p:nvSpPr>
            <p:spPr bwMode="auto">
              <a:xfrm>
                <a:off x="5411316" y="1343076"/>
                <a:ext cx="216617" cy="91736"/>
              </a:xfrm>
              <a:custGeom>
                <a:avLst/>
                <a:gdLst/>
                <a:ahLst/>
                <a:cxnLst>
                  <a:cxn ang="0">
                    <a:pos x="5099" y="1"/>
                  </a:cxn>
                  <a:cxn ang="0">
                    <a:pos x="2651" y="486"/>
                  </a:cxn>
                  <a:cxn ang="0">
                    <a:pos x="1" y="2527"/>
                  </a:cxn>
                  <a:cxn ang="0">
                    <a:pos x="2797" y="860"/>
                  </a:cxn>
                  <a:cxn ang="0">
                    <a:pos x="5967" y="77"/>
                  </a:cxn>
                  <a:cxn ang="0">
                    <a:pos x="5099" y="1"/>
                  </a:cxn>
                </a:cxnLst>
                <a:rect l="0" t="0"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30" name="Google Shape;276;p16"/>
              <p:cNvSpPr>
                <a:spLocks/>
              </p:cNvSpPr>
              <p:nvPr/>
            </p:nvSpPr>
            <p:spPr bwMode="auto">
              <a:xfrm>
                <a:off x="5430847" y="1355419"/>
                <a:ext cx="16227" cy="57576"/>
              </a:xfrm>
              <a:custGeom>
                <a:avLst/>
                <a:gdLst/>
                <a:ahLst/>
                <a:cxnLst>
                  <a:cxn ang="0">
                    <a:pos x="447" y="1"/>
                  </a:cxn>
                  <a:cxn ang="0">
                    <a:pos x="164" y="729"/>
                  </a:cxn>
                  <a:cxn ang="0">
                    <a:pos x="0" y="1558"/>
                  </a:cxn>
                  <a:cxn ang="0">
                    <a:pos x="246" y="1585"/>
                  </a:cxn>
                  <a:cxn ang="0">
                    <a:pos x="292" y="1157"/>
                  </a:cxn>
                  <a:cxn ang="0">
                    <a:pos x="346" y="748"/>
                  </a:cxn>
                  <a:cxn ang="0">
                    <a:pos x="447" y="1"/>
                  </a:cxn>
                </a:cxnLst>
                <a:rect l="0" t="0"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31" name="Google Shape;277;p16"/>
              <p:cNvSpPr>
                <a:spLocks/>
              </p:cNvSpPr>
              <p:nvPr/>
            </p:nvSpPr>
            <p:spPr bwMode="auto">
              <a:xfrm>
                <a:off x="5485046" y="1312110"/>
                <a:ext cx="35431" cy="66833"/>
              </a:xfrm>
              <a:custGeom>
                <a:avLst/>
                <a:gdLst/>
                <a:ahLst/>
                <a:cxnLst>
                  <a:cxn ang="0">
                    <a:pos x="975" y="0"/>
                  </a:cxn>
                  <a:cxn ang="0">
                    <a:pos x="975" y="0"/>
                  </a:cxn>
                  <a:cxn ang="0">
                    <a:pos x="429" y="811"/>
                  </a:cxn>
                  <a:cxn ang="0">
                    <a:pos x="1" y="1777"/>
                  </a:cxn>
                  <a:cxn ang="0">
                    <a:pos x="220" y="1840"/>
                  </a:cxn>
                  <a:cxn ang="0">
                    <a:pos x="975" y="0"/>
                  </a:cxn>
                </a:cxnLst>
                <a:rect l="0" t="0"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32" name="Google Shape;278;p16"/>
              <p:cNvSpPr>
                <a:spLocks/>
              </p:cNvSpPr>
              <p:nvPr/>
            </p:nvSpPr>
            <p:spPr bwMode="auto">
              <a:xfrm>
                <a:off x="5545236" y="1315740"/>
                <a:ext cx="31765" cy="41712"/>
              </a:xfrm>
              <a:custGeom>
                <a:avLst/>
                <a:gdLst/>
                <a:ahLst/>
                <a:cxnLst>
                  <a:cxn ang="0">
                    <a:pos x="875" y="1"/>
                  </a:cxn>
                  <a:cxn ang="0">
                    <a:pos x="875" y="1"/>
                  </a:cxn>
                  <a:cxn ang="0">
                    <a:pos x="410" y="456"/>
                  </a:cxn>
                  <a:cxn ang="0">
                    <a:pos x="1" y="1030"/>
                  </a:cxn>
                  <a:cxn ang="0">
                    <a:pos x="201" y="1148"/>
                  </a:cxn>
                  <a:cxn ang="0">
                    <a:pos x="556" y="556"/>
                  </a:cxn>
                  <a:cxn ang="0">
                    <a:pos x="875" y="1"/>
                  </a:cxn>
                </a:cxnLst>
                <a:rect l="0" t="0"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33" name="Google Shape;279;p16"/>
              <p:cNvSpPr>
                <a:spLocks/>
              </p:cNvSpPr>
              <p:nvPr/>
            </p:nvSpPr>
            <p:spPr bwMode="auto">
              <a:xfrm>
                <a:off x="5444387" y="1398401"/>
                <a:ext cx="53292" cy="17570"/>
              </a:xfrm>
              <a:custGeom>
                <a:avLst/>
                <a:gdLst/>
                <a:ahLst/>
                <a:cxnLst>
                  <a:cxn ang="0">
                    <a:pos x="28" y="1"/>
                  </a:cxn>
                  <a:cxn ang="0">
                    <a:pos x="1" y="228"/>
                  </a:cxn>
                  <a:cxn ang="0">
                    <a:pos x="401" y="283"/>
                  </a:cxn>
                  <a:cxn ang="0">
                    <a:pos x="793" y="356"/>
                  </a:cxn>
                  <a:cxn ang="0">
                    <a:pos x="1467" y="483"/>
                  </a:cxn>
                  <a:cxn ang="0">
                    <a:pos x="829" y="192"/>
                  </a:cxn>
                  <a:cxn ang="0">
                    <a:pos x="28" y="1"/>
                  </a:cxn>
                </a:cxnLst>
                <a:rect l="0" t="0"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34" name="Google Shape;280;p16"/>
              <p:cNvSpPr>
                <a:spLocks/>
              </p:cNvSpPr>
              <p:nvPr/>
            </p:nvSpPr>
            <p:spPr bwMode="auto">
              <a:xfrm>
                <a:off x="5498950" y="1366346"/>
                <a:ext cx="60553" cy="35068"/>
              </a:xfrm>
              <a:custGeom>
                <a:avLst/>
                <a:gdLst/>
                <a:ahLst/>
                <a:cxnLst>
                  <a:cxn ang="0">
                    <a:pos x="73" y="0"/>
                  </a:cxn>
                  <a:cxn ang="0">
                    <a:pos x="0" y="210"/>
                  </a:cxn>
                  <a:cxn ang="0">
                    <a:pos x="1667" y="966"/>
                  </a:cxn>
                  <a:cxn ang="0">
                    <a:pos x="984" y="437"/>
                  </a:cxn>
                  <a:cxn ang="0">
                    <a:pos x="556" y="201"/>
                  </a:cxn>
                  <a:cxn ang="0">
                    <a:pos x="319" y="91"/>
                  </a:cxn>
                  <a:cxn ang="0">
                    <a:pos x="73" y="0"/>
                  </a:cxn>
                </a:cxnLst>
                <a:rect l="0" t="0"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35" name="Google Shape;281;p16"/>
              <p:cNvSpPr>
                <a:spLocks/>
              </p:cNvSpPr>
              <p:nvPr/>
            </p:nvSpPr>
            <p:spPr bwMode="auto">
              <a:xfrm>
                <a:off x="5559140" y="1346815"/>
                <a:ext cx="38372" cy="31474"/>
              </a:xfrm>
              <a:custGeom>
                <a:avLst/>
                <a:gdLst/>
                <a:ahLst/>
                <a:cxnLst>
                  <a:cxn ang="0">
                    <a:pos x="128" y="1"/>
                  </a:cxn>
                  <a:cxn ang="0">
                    <a:pos x="0" y="192"/>
                  </a:cxn>
                  <a:cxn ang="0">
                    <a:pos x="574" y="556"/>
                  </a:cxn>
                  <a:cxn ang="0">
                    <a:pos x="1057" y="866"/>
                  </a:cxn>
                  <a:cxn ang="0">
                    <a:pos x="665" y="420"/>
                  </a:cxn>
                  <a:cxn ang="0">
                    <a:pos x="128" y="1"/>
                  </a:cxn>
                </a:cxnLst>
                <a:rect l="0" t="0"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6" name="Google Shape;282;p16"/>
            <p:cNvGrpSpPr>
              <a:grpSpLocks/>
            </p:cNvGrpSpPr>
            <p:nvPr/>
          </p:nvGrpSpPr>
          <p:grpSpPr bwMode="auto">
            <a:xfrm rot="-2187229">
              <a:off x="2296670" y="-637756"/>
              <a:ext cx="1091404" cy="1269783"/>
              <a:chOff x="7822647" y="577826"/>
              <a:chExt cx="491055" cy="571310"/>
            </a:xfrm>
          </p:grpSpPr>
          <p:sp>
            <p:nvSpPr>
              <p:cNvPr id="18" name="Google Shape;283;p16"/>
              <p:cNvSpPr/>
              <p:nvPr/>
            </p:nvSpPr>
            <p:spPr>
              <a:xfrm>
                <a:off x="8175310" y="936150"/>
                <a:ext cx="122133" cy="212986"/>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84;p16"/>
              <p:cNvSpPr/>
              <p:nvPr/>
            </p:nvSpPr>
            <p:spPr>
              <a:xfrm>
                <a:off x="8068939" y="873513"/>
                <a:ext cx="66423" cy="155808"/>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85;p16"/>
              <p:cNvSpPr/>
              <p:nvPr/>
            </p:nvSpPr>
            <p:spPr>
              <a:xfrm>
                <a:off x="8138717" y="851240"/>
                <a:ext cx="174985" cy="80763"/>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86;p16"/>
              <p:cNvSpPr/>
              <p:nvPr/>
            </p:nvSpPr>
            <p:spPr>
              <a:xfrm>
                <a:off x="7911970" y="577826"/>
                <a:ext cx="164272" cy="83622"/>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87;p16"/>
              <p:cNvSpPr/>
              <p:nvPr/>
            </p:nvSpPr>
            <p:spPr>
              <a:xfrm>
                <a:off x="7885555" y="666940"/>
                <a:ext cx="63566" cy="16509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88;p16"/>
              <p:cNvSpPr/>
              <p:nvPr/>
            </p:nvSpPr>
            <p:spPr>
              <a:xfrm>
                <a:off x="8083121" y="765566"/>
                <a:ext cx="142131" cy="47886"/>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89;p16"/>
              <p:cNvSpPr/>
              <p:nvPr/>
            </p:nvSpPr>
            <p:spPr>
              <a:xfrm>
                <a:off x="8003867" y="812400"/>
                <a:ext cx="79279" cy="119358"/>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90;p16"/>
              <p:cNvSpPr/>
              <p:nvPr/>
            </p:nvSpPr>
            <p:spPr>
              <a:xfrm>
                <a:off x="8016072" y="662392"/>
                <a:ext cx="149274" cy="82192"/>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91;p16"/>
              <p:cNvSpPr/>
              <p:nvPr/>
            </p:nvSpPr>
            <p:spPr>
              <a:xfrm>
                <a:off x="7938927" y="734709"/>
                <a:ext cx="71423" cy="132937"/>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92;p16"/>
              <p:cNvSpPr/>
              <p:nvPr/>
            </p:nvSpPr>
            <p:spPr>
              <a:xfrm>
                <a:off x="7822647" y="607127"/>
                <a:ext cx="364256" cy="347352"/>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7" name="Google Shape;293;p16"/>
            <p:cNvGrpSpPr>
              <a:grpSpLocks/>
            </p:cNvGrpSpPr>
            <p:nvPr/>
          </p:nvGrpSpPr>
          <p:grpSpPr bwMode="auto">
            <a:xfrm rot="-3369367">
              <a:off x="7751938" y="-261717"/>
              <a:ext cx="714929" cy="683605"/>
              <a:chOff x="5124997" y="2462648"/>
              <a:chExt cx="432508" cy="413558"/>
            </a:xfrm>
          </p:grpSpPr>
          <p:sp>
            <p:nvSpPr>
              <p:cNvPr id="10" name="Google Shape;294;p16"/>
              <p:cNvSpPr>
                <a:spLocks/>
              </p:cNvSpPr>
              <p:nvPr/>
            </p:nvSpPr>
            <p:spPr bwMode="auto">
              <a:xfrm>
                <a:off x="5124997" y="2462648"/>
                <a:ext cx="432508" cy="413558"/>
              </a:xfrm>
              <a:custGeom>
                <a:avLst/>
                <a:gdLst/>
                <a:ahLst/>
                <a:cxnLst>
                  <a:cxn ang="0">
                    <a:pos x="285" y="0"/>
                  </a:cxn>
                  <a:cxn ang="0">
                    <a:pos x="0" y="4"/>
                  </a:cxn>
                  <a:cxn ang="0">
                    <a:pos x="11645" y="11392"/>
                  </a:cxn>
                  <a:cxn ang="0">
                    <a:pos x="11914" y="11389"/>
                  </a:cxn>
                  <a:cxn ang="0">
                    <a:pos x="285" y="0"/>
                  </a:cxn>
                </a:cxnLst>
                <a:rect l="0" t="0"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1" name="Google Shape;295;p16"/>
              <p:cNvSpPr/>
              <p:nvPr/>
            </p:nvSpPr>
            <p:spPr>
              <a:xfrm>
                <a:off x="5160150" y="2497694"/>
                <a:ext cx="361335" cy="343800"/>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96;p16"/>
              <p:cNvSpPr/>
              <p:nvPr/>
            </p:nvSpPr>
            <p:spPr>
              <a:xfrm>
                <a:off x="5355558" y="2784075"/>
                <a:ext cx="117241" cy="17286"/>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97;p16"/>
              <p:cNvSpPr/>
              <p:nvPr/>
            </p:nvSpPr>
            <p:spPr>
              <a:xfrm>
                <a:off x="5230287" y="2693014"/>
                <a:ext cx="146071" cy="17286"/>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98;p16"/>
              <p:cNvSpPr/>
              <p:nvPr/>
            </p:nvSpPr>
            <p:spPr>
              <a:xfrm>
                <a:off x="5182903" y="2602114"/>
                <a:ext cx="98022" cy="17286"/>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99;p16"/>
              <p:cNvSpPr/>
              <p:nvPr/>
            </p:nvSpPr>
            <p:spPr>
              <a:xfrm>
                <a:off x="5440433" y="2660611"/>
                <a:ext cx="18259" cy="116200"/>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300;p16"/>
              <p:cNvSpPr/>
              <p:nvPr/>
            </p:nvSpPr>
            <p:spPr>
              <a:xfrm>
                <a:off x="5343853" y="2541787"/>
                <a:ext cx="19220" cy="145011"/>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301;p16"/>
              <p:cNvSpPr/>
              <p:nvPr/>
            </p:nvSpPr>
            <p:spPr>
              <a:xfrm>
                <a:off x="5248862" y="2496801"/>
                <a:ext cx="18259" cy="96994"/>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8" name="Google Shape;302;p16"/>
            <p:cNvSpPr>
              <a:spLocks/>
            </p:cNvSpPr>
            <p:nvPr/>
          </p:nvSpPr>
          <p:spPr bwMode="auto">
            <a:xfrm rot="-10468163">
              <a:off x="421444" y="-213671"/>
              <a:ext cx="677230" cy="423924"/>
            </a:xfrm>
            <a:custGeom>
              <a:avLst/>
              <a:gdLst/>
              <a:ahLst/>
              <a:cxnLst>
                <a:cxn ang="0">
                  <a:pos x="6467" y="0"/>
                </a:cxn>
                <a:cxn ang="0">
                  <a:pos x="6467" y="0"/>
                </a:cxn>
                <a:cxn ang="0">
                  <a:pos x="5356" y="911"/>
                </a:cxn>
                <a:cxn ang="0">
                  <a:pos x="4554" y="1002"/>
                </a:cxn>
                <a:cxn ang="0">
                  <a:pos x="3871" y="975"/>
                </a:cxn>
                <a:cxn ang="0">
                  <a:pos x="3271" y="947"/>
                </a:cxn>
                <a:cxn ang="0">
                  <a:pos x="2387" y="1075"/>
                </a:cxn>
                <a:cxn ang="0">
                  <a:pos x="1048" y="2396"/>
                </a:cxn>
                <a:cxn ang="0">
                  <a:pos x="1876" y="2196"/>
                </a:cxn>
                <a:cxn ang="0">
                  <a:pos x="2578" y="2259"/>
                </a:cxn>
                <a:cxn ang="0">
                  <a:pos x="3232" y="2307"/>
                </a:cxn>
                <a:cxn ang="0">
                  <a:pos x="4163" y="2086"/>
                </a:cxn>
                <a:cxn ang="0">
                  <a:pos x="4163" y="2086"/>
                </a:cxn>
                <a:cxn ang="0">
                  <a:pos x="2715" y="2797"/>
                </a:cxn>
                <a:cxn ang="0">
                  <a:pos x="1075" y="3024"/>
                </a:cxn>
                <a:cxn ang="0">
                  <a:pos x="1" y="4163"/>
                </a:cxn>
                <a:cxn ang="0">
                  <a:pos x="1329" y="3795"/>
                </a:cxn>
                <a:cxn ang="0">
                  <a:pos x="1649" y="3808"/>
                </a:cxn>
                <a:cxn ang="0">
                  <a:pos x="3324" y="3990"/>
                </a:cxn>
                <a:cxn ang="0">
                  <a:pos x="3380" y="3990"/>
                </a:cxn>
                <a:cxn ang="0">
                  <a:pos x="5893" y="2751"/>
                </a:cxn>
                <a:cxn ang="0">
                  <a:pos x="6467" y="0"/>
                </a:cxn>
              </a:cxnLst>
              <a:rect l="0" t="0"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9" name="Google Shape;303;p16"/>
            <p:cNvSpPr/>
            <p:nvPr/>
          </p:nvSpPr>
          <p:spPr>
            <a:xfrm rot="-10178793" flipH="1">
              <a:off x="8607684" y="225389"/>
              <a:ext cx="460352" cy="61951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36" name="Google Shape;304;p16"/>
          <p:cNvGrpSpPr>
            <a:grpSpLocks/>
          </p:cNvGrpSpPr>
          <p:nvPr/>
        </p:nvGrpSpPr>
        <p:grpSpPr bwMode="auto">
          <a:xfrm>
            <a:off x="-911225" y="4554538"/>
            <a:ext cx="10529888" cy="1387475"/>
            <a:chOff x="-910617" y="4554153"/>
            <a:chExt cx="10529100" cy="1387793"/>
          </a:xfrm>
        </p:grpSpPr>
        <p:sp>
          <p:nvSpPr>
            <p:cNvPr id="37" name="Google Shape;305;p16"/>
            <p:cNvSpPr>
              <a:spLocks/>
            </p:cNvSpPr>
            <p:nvPr/>
          </p:nvSpPr>
          <p:spPr bwMode="auto">
            <a:xfrm>
              <a:off x="-910617" y="4554153"/>
              <a:ext cx="10529100" cy="1065750"/>
            </a:xfrm>
            <a:custGeom>
              <a:avLst/>
              <a:gdLst/>
              <a:ahLst/>
              <a:cxnLst>
                <a:cxn ang="0">
                  <a:pos x="26964" y="11192"/>
                </a:cxn>
                <a:cxn ang="0">
                  <a:pos x="58968" y="23384"/>
                </a:cxn>
                <a:cxn ang="0">
                  <a:pos x="111165" y="27194"/>
                </a:cxn>
                <a:cxn ang="0">
                  <a:pos x="156504" y="15383"/>
                </a:cxn>
                <a:cxn ang="0">
                  <a:pos x="201462" y="12335"/>
                </a:cxn>
                <a:cxn ang="0">
                  <a:pos x="257088" y="23765"/>
                </a:cxn>
                <a:cxn ang="0">
                  <a:pos x="313476" y="29861"/>
                </a:cxn>
                <a:cxn ang="0">
                  <a:pos x="368340" y="18050"/>
                </a:cxn>
                <a:cxn ang="0">
                  <a:pos x="403392" y="3572"/>
                </a:cxn>
                <a:cxn ang="0">
                  <a:pos x="419013" y="2048"/>
                </a:cxn>
                <a:cxn ang="0">
                  <a:pos x="417870" y="27194"/>
                </a:cxn>
                <a:cxn ang="0">
                  <a:pos x="390057" y="38243"/>
                </a:cxn>
                <a:cxn ang="0">
                  <a:pos x="207177" y="41672"/>
                </a:cxn>
                <a:cxn ang="0">
                  <a:pos x="41061" y="41672"/>
                </a:cxn>
                <a:cxn ang="0">
                  <a:pos x="294" y="31004"/>
                </a:cxn>
                <a:cxn ang="0">
                  <a:pos x="26964" y="11192"/>
                </a:cxn>
              </a:cxnLst>
              <a:rect l="0" t="0" r="r" b="b"/>
              <a:pathLst>
                <a:path w="421164" h="42630" extrusionOk="0">
                  <a:moveTo>
                    <a:pt x="26964" y="11192"/>
                  </a:moveTo>
                  <a:cubicBezTo>
                    <a:pt x="36743" y="9922"/>
                    <a:pt x="44935" y="20717"/>
                    <a:pt x="58968" y="23384"/>
                  </a:cubicBezTo>
                  <a:cubicBezTo>
                    <a:pt x="73002" y="26051"/>
                    <a:pt x="94909" y="28528"/>
                    <a:pt x="111165" y="27194"/>
                  </a:cubicBezTo>
                  <a:cubicBezTo>
                    <a:pt x="127421" y="25861"/>
                    <a:pt x="141455" y="17860"/>
                    <a:pt x="156504" y="15383"/>
                  </a:cubicBezTo>
                  <a:cubicBezTo>
                    <a:pt x="171554" y="12907"/>
                    <a:pt x="184698" y="10938"/>
                    <a:pt x="201462" y="12335"/>
                  </a:cubicBezTo>
                  <a:cubicBezTo>
                    <a:pt x="218226" y="13732"/>
                    <a:pt x="238419" y="20844"/>
                    <a:pt x="257088" y="23765"/>
                  </a:cubicBezTo>
                  <a:cubicBezTo>
                    <a:pt x="275757" y="26686"/>
                    <a:pt x="294934" y="30814"/>
                    <a:pt x="313476" y="29861"/>
                  </a:cubicBezTo>
                  <a:cubicBezTo>
                    <a:pt x="332018" y="28909"/>
                    <a:pt x="353354" y="22432"/>
                    <a:pt x="368340" y="18050"/>
                  </a:cubicBezTo>
                  <a:cubicBezTo>
                    <a:pt x="383326" y="13669"/>
                    <a:pt x="394947" y="6239"/>
                    <a:pt x="403392" y="3572"/>
                  </a:cubicBezTo>
                  <a:cubicBezTo>
                    <a:pt x="411838" y="905"/>
                    <a:pt x="416600" y="-1889"/>
                    <a:pt x="419013" y="2048"/>
                  </a:cubicBezTo>
                  <a:cubicBezTo>
                    <a:pt x="421426" y="5985"/>
                    <a:pt x="422696" y="21162"/>
                    <a:pt x="417870" y="27194"/>
                  </a:cubicBezTo>
                  <a:cubicBezTo>
                    <a:pt x="413044" y="33227"/>
                    <a:pt x="425173" y="35830"/>
                    <a:pt x="390057" y="38243"/>
                  </a:cubicBezTo>
                  <a:cubicBezTo>
                    <a:pt x="354942" y="40656"/>
                    <a:pt x="265343" y="41101"/>
                    <a:pt x="207177" y="41672"/>
                  </a:cubicBezTo>
                  <a:cubicBezTo>
                    <a:pt x="149011" y="42244"/>
                    <a:pt x="75542" y="43450"/>
                    <a:pt x="41061" y="41672"/>
                  </a:cubicBezTo>
                  <a:cubicBezTo>
                    <a:pt x="6581" y="39894"/>
                    <a:pt x="2644" y="36084"/>
                    <a:pt x="294" y="31004"/>
                  </a:cubicBezTo>
                  <a:cubicBezTo>
                    <a:pt x="-2055" y="25924"/>
                    <a:pt x="17185" y="12462"/>
                    <a:pt x="26964" y="11192"/>
                  </a:cubicBezTo>
                  <a:close/>
                </a:path>
              </a:pathLst>
            </a:custGeom>
            <a:solidFill>
              <a:schemeClr val="accent1"/>
            </a:solidFill>
            <a:ln w="9525">
              <a:noFill/>
              <a:round/>
              <a:headEnd/>
              <a:tailEnd/>
            </a:ln>
          </p:spPr>
          <p:txBody>
            <a:bodyPr/>
            <a:lstStyle/>
            <a:p>
              <a:endParaRPr lang="en-US"/>
            </a:p>
          </p:txBody>
        </p:sp>
        <p:sp>
          <p:nvSpPr>
            <p:cNvPr id="38" name="Google Shape;306;p16"/>
            <p:cNvSpPr/>
            <p:nvPr/>
          </p:nvSpPr>
          <p:spPr>
            <a:xfrm rot="-3726796">
              <a:off x="8658063" y="4608237"/>
              <a:ext cx="360445" cy="63971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39" name="Google Shape;307;p16"/>
            <p:cNvGrpSpPr>
              <a:grpSpLocks/>
            </p:cNvGrpSpPr>
            <p:nvPr/>
          </p:nvGrpSpPr>
          <p:grpSpPr bwMode="auto">
            <a:xfrm>
              <a:off x="-409011" y="4778040"/>
              <a:ext cx="1476264" cy="1163905"/>
              <a:chOff x="6403643" y="768540"/>
              <a:chExt cx="743560" cy="586262"/>
            </a:xfrm>
          </p:grpSpPr>
          <p:sp>
            <p:nvSpPr>
              <p:cNvPr id="41" name="Google Shape;308;p16"/>
              <p:cNvSpPr/>
              <p:nvPr/>
            </p:nvSpPr>
            <p:spPr>
              <a:xfrm>
                <a:off x="6403643" y="862118"/>
                <a:ext cx="506101" cy="281534"/>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309;p16"/>
              <p:cNvSpPr/>
              <p:nvPr/>
            </p:nvSpPr>
            <p:spPr>
              <a:xfrm>
                <a:off x="6896152" y="1130855"/>
                <a:ext cx="251051" cy="223947"/>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310;p16"/>
              <p:cNvSpPr/>
              <p:nvPr/>
            </p:nvSpPr>
            <p:spPr>
              <a:xfrm>
                <a:off x="6836987" y="1089265"/>
                <a:ext cx="90347" cy="213549"/>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311;p16"/>
              <p:cNvSpPr/>
              <p:nvPr/>
            </p:nvSpPr>
            <p:spPr>
              <a:xfrm>
                <a:off x="6446018" y="880514"/>
                <a:ext cx="64762" cy="223148"/>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312;p16"/>
              <p:cNvSpPr/>
              <p:nvPr/>
            </p:nvSpPr>
            <p:spPr>
              <a:xfrm>
                <a:off x="6505183" y="768540"/>
                <a:ext cx="211875" cy="123971"/>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313;p16"/>
              <p:cNvSpPr/>
              <p:nvPr/>
            </p:nvSpPr>
            <p:spPr>
              <a:xfrm>
                <a:off x="6809803" y="1043675"/>
                <a:ext cx="225467" cy="55987"/>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314;p16"/>
              <p:cNvSpPr/>
              <p:nvPr/>
            </p:nvSpPr>
            <p:spPr>
              <a:xfrm>
                <a:off x="6709862" y="931702"/>
                <a:ext cx="333403" cy="59986"/>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315;p16"/>
              <p:cNvSpPr/>
              <p:nvPr/>
            </p:nvSpPr>
            <p:spPr>
              <a:xfrm>
                <a:off x="6741044" y="1018081"/>
                <a:ext cx="89547" cy="227146"/>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316;p16"/>
              <p:cNvSpPr/>
              <p:nvPr/>
            </p:nvSpPr>
            <p:spPr>
              <a:xfrm>
                <a:off x="6528370" y="911706"/>
                <a:ext cx="76755" cy="282333"/>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317;p16"/>
              <p:cNvSpPr/>
              <p:nvPr/>
            </p:nvSpPr>
            <p:spPr>
              <a:xfrm>
                <a:off x="6619516" y="818928"/>
                <a:ext cx="293427" cy="121571"/>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318;p16"/>
              <p:cNvSpPr/>
              <p:nvPr/>
            </p:nvSpPr>
            <p:spPr>
              <a:xfrm>
                <a:off x="6640303" y="968493"/>
                <a:ext cx="55967" cy="255140"/>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40" name="Google Shape;319;p16"/>
            <p:cNvSpPr/>
            <p:nvPr/>
          </p:nvSpPr>
          <p:spPr>
            <a:xfrm>
              <a:off x="3262609" y="4820914"/>
              <a:ext cx="1079419" cy="107815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70" name="Google Shape;270;p16"/>
          <p:cNvSpPr txBox="1">
            <a:spLocks noGrp="1"/>
          </p:cNvSpPr>
          <p:nvPr>
            <p:ph type="title"/>
          </p:nvPr>
        </p:nvSpPr>
        <p:spPr>
          <a:xfrm>
            <a:off x="720000" y="521225"/>
            <a:ext cx="7704000" cy="572700"/>
          </a:xfrm>
          <a:prstGeom prst="rect">
            <a:avLst/>
          </a:prstGeom>
        </p:spPr>
        <p:txBody>
          <a:bodyPr spcFirstLastPara="1">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335"/>
        <p:cNvGrpSpPr/>
        <p:nvPr/>
      </p:nvGrpSpPr>
      <p:grpSpPr>
        <a:xfrm>
          <a:off x="0" y="0"/>
          <a:ext cx="0" cy="0"/>
          <a:chOff x="0" y="0"/>
          <a:chExt cx="0" cy="0"/>
        </a:xfrm>
      </p:grpSpPr>
      <p:sp>
        <p:nvSpPr>
          <p:cNvPr id="336" name="Google Shape;336;p18"/>
          <p:cNvSpPr txBox="1">
            <a:spLocks noGrp="1"/>
          </p:cNvSpPr>
          <p:nvPr>
            <p:ph type="title"/>
          </p:nvPr>
        </p:nvSpPr>
        <p:spPr>
          <a:xfrm>
            <a:off x="720000" y="521225"/>
            <a:ext cx="7704000" cy="572700"/>
          </a:xfrm>
          <a:prstGeom prst="rect">
            <a:avLst/>
          </a:prstGeom>
        </p:spPr>
        <p:txBody>
          <a:bodyPr spcFirstLastPara="1">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337"/>
        <p:cNvGrpSpPr/>
        <p:nvPr/>
      </p:nvGrpSpPr>
      <p:grpSpPr>
        <a:xfrm>
          <a:off x="0" y="0"/>
          <a:ext cx="0" cy="0"/>
          <a:chOff x="0" y="0"/>
          <a:chExt cx="0" cy="0"/>
        </a:xfrm>
      </p:grpSpPr>
      <p:sp>
        <p:nvSpPr>
          <p:cNvPr id="338" name="Google Shape;338;p19"/>
          <p:cNvSpPr txBox="1">
            <a:spLocks noGrp="1"/>
          </p:cNvSpPr>
          <p:nvPr>
            <p:ph type="title"/>
          </p:nvPr>
        </p:nvSpPr>
        <p:spPr>
          <a:xfrm>
            <a:off x="2286450" y="3542150"/>
            <a:ext cx="4571100" cy="572700"/>
          </a:xfrm>
          <a:prstGeom prst="rect">
            <a:avLst/>
          </a:prstGeom>
        </p:spPr>
        <p:txBody>
          <a:bodyPr spcFirstLastPara="1" anchor="b">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39" name="Google Shape;339;p19"/>
          <p:cNvSpPr txBox="1">
            <a:spLocks noGrp="1"/>
          </p:cNvSpPr>
          <p:nvPr>
            <p:ph type="subTitle" idx="1"/>
          </p:nvPr>
        </p:nvSpPr>
        <p:spPr>
          <a:xfrm>
            <a:off x="2286450" y="3962450"/>
            <a:ext cx="4571100" cy="627000"/>
          </a:xfrm>
          <a:prstGeom prst="rect">
            <a:avLst/>
          </a:prstGeom>
        </p:spPr>
        <p:txBody>
          <a:bodyPr spcFirstLastPara="1">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90"/>
        <p:cNvGrpSpPr/>
        <p:nvPr/>
      </p:nvGrpSpPr>
      <p:grpSpPr>
        <a:xfrm>
          <a:off x="0" y="0"/>
          <a:ext cx="0" cy="0"/>
          <a:chOff x="0" y="0"/>
          <a:chExt cx="0" cy="0"/>
        </a:xfrm>
      </p:grpSpPr>
      <p:sp>
        <p:nvSpPr>
          <p:cNvPr id="391" name="Google Shape;391;p22"/>
          <p:cNvSpPr txBox="1">
            <a:spLocks noGrp="1"/>
          </p:cNvSpPr>
          <p:nvPr>
            <p:ph type="title"/>
          </p:nvPr>
        </p:nvSpPr>
        <p:spPr>
          <a:xfrm>
            <a:off x="720000" y="521225"/>
            <a:ext cx="7704000" cy="572700"/>
          </a:xfrm>
          <a:prstGeom prst="rect">
            <a:avLst/>
          </a:prstGeom>
        </p:spPr>
        <p:txBody>
          <a:bodyPr spcFirstLastPara="1">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2" name="Google Shape;392;p22"/>
          <p:cNvSpPr txBox="1">
            <a:spLocks noGrp="1"/>
          </p:cNvSpPr>
          <p:nvPr>
            <p:ph type="subTitle" idx="1"/>
          </p:nvPr>
        </p:nvSpPr>
        <p:spPr>
          <a:xfrm>
            <a:off x="2079850" y="2367246"/>
            <a:ext cx="3182400" cy="433500"/>
          </a:xfrm>
          <a:prstGeom prst="rect">
            <a:avLst/>
          </a:prstGeom>
          <a:ln>
            <a:noFill/>
          </a:ln>
        </p:spPr>
        <p:txBody>
          <a:bodyPr spcFirstLastPara="1" anchor="b">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93" name="Google Shape;393;p22"/>
          <p:cNvSpPr txBox="1">
            <a:spLocks noGrp="1"/>
          </p:cNvSpPr>
          <p:nvPr>
            <p:ph type="subTitle" idx="2"/>
          </p:nvPr>
        </p:nvSpPr>
        <p:spPr>
          <a:xfrm>
            <a:off x="2079850" y="2660402"/>
            <a:ext cx="3182400" cy="5727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4" name="Google Shape;394;p22"/>
          <p:cNvSpPr txBox="1">
            <a:spLocks noGrp="1"/>
          </p:cNvSpPr>
          <p:nvPr>
            <p:ph type="subTitle" idx="3"/>
          </p:nvPr>
        </p:nvSpPr>
        <p:spPr>
          <a:xfrm>
            <a:off x="2079850" y="3643251"/>
            <a:ext cx="3182400" cy="5727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 name="Google Shape;395;p22"/>
          <p:cNvSpPr txBox="1">
            <a:spLocks noGrp="1"/>
          </p:cNvSpPr>
          <p:nvPr>
            <p:ph type="subTitle" idx="4"/>
          </p:nvPr>
        </p:nvSpPr>
        <p:spPr>
          <a:xfrm>
            <a:off x="2079850" y="1677553"/>
            <a:ext cx="3182400" cy="5727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6" name="Google Shape;396;p22"/>
          <p:cNvSpPr txBox="1">
            <a:spLocks noGrp="1"/>
          </p:cNvSpPr>
          <p:nvPr>
            <p:ph type="subTitle" idx="5"/>
          </p:nvPr>
        </p:nvSpPr>
        <p:spPr>
          <a:xfrm>
            <a:off x="2079850" y="3350093"/>
            <a:ext cx="3182400" cy="433500"/>
          </a:xfrm>
          <a:prstGeom prst="rect">
            <a:avLst/>
          </a:prstGeom>
          <a:ln>
            <a:noFill/>
          </a:ln>
        </p:spPr>
        <p:txBody>
          <a:bodyPr spcFirstLastPara="1" anchor="b">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97" name="Google Shape;397;p22"/>
          <p:cNvSpPr txBox="1">
            <a:spLocks noGrp="1"/>
          </p:cNvSpPr>
          <p:nvPr>
            <p:ph type="subTitle" idx="6"/>
          </p:nvPr>
        </p:nvSpPr>
        <p:spPr>
          <a:xfrm>
            <a:off x="2079850" y="1384400"/>
            <a:ext cx="3182400" cy="433500"/>
          </a:xfrm>
          <a:prstGeom prst="rect">
            <a:avLst/>
          </a:prstGeom>
          <a:ln>
            <a:noFill/>
          </a:ln>
        </p:spPr>
        <p:txBody>
          <a:bodyPr spcFirstLastPara="1" anchor="b">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userDrawn="1">
  <p:cSld name="BLANK_1_1_1_1_1_1_2">
    <p:spTree>
      <p:nvGrpSpPr>
        <p:cNvPr id="1" name="Shape 531"/>
        <p:cNvGrpSpPr/>
        <p:nvPr/>
      </p:nvGrpSpPr>
      <p:grpSpPr>
        <a:xfrm>
          <a:off x="0" y="0"/>
          <a:ext cx="0" cy="0"/>
          <a:chOff x="0" y="0"/>
          <a:chExt cx="0" cy="0"/>
        </a:xfrm>
      </p:grpSpPr>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35"/>
        <p:cNvGrpSpPr/>
        <p:nvPr/>
      </p:nvGrpSpPr>
      <p:grpSpPr>
        <a:xfrm>
          <a:off x="0" y="0"/>
          <a:ext cx="0" cy="0"/>
          <a:chOff x="0" y="0"/>
          <a:chExt cx="0" cy="0"/>
        </a:xfrm>
      </p:grpSpPr>
      <p:grpSp>
        <p:nvGrpSpPr>
          <p:cNvPr id="2" name="Google Shape;536;p28"/>
          <p:cNvGrpSpPr>
            <a:grpSpLocks/>
          </p:cNvGrpSpPr>
          <p:nvPr/>
        </p:nvGrpSpPr>
        <p:grpSpPr bwMode="auto">
          <a:xfrm rot="10800000">
            <a:off x="7780338" y="-234950"/>
            <a:ext cx="2112962" cy="3467100"/>
            <a:chOff x="-716678" y="2028738"/>
            <a:chExt cx="2113781" cy="3467426"/>
          </a:xfrm>
        </p:grpSpPr>
        <p:sp>
          <p:nvSpPr>
            <p:cNvPr id="3" name="Google Shape;537;p28"/>
            <p:cNvSpPr>
              <a:spLocks/>
            </p:cNvSpPr>
            <p:nvPr/>
          </p:nvSpPr>
          <p:spPr bwMode="auto">
            <a:xfrm>
              <a:off x="-516322" y="2028738"/>
              <a:ext cx="1913425" cy="3467425"/>
            </a:xfrm>
            <a:custGeom>
              <a:avLst/>
              <a:gdLst/>
              <a:ahLst/>
              <a:cxnLst>
                <a:cxn ang="0">
                  <a:pos x="13859" y="575"/>
                </a:cxn>
                <a:cxn ang="0">
                  <a:pos x="28718" y="19244"/>
                </a:cxn>
                <a:cxn ang="0">
                  <a:pos x="36338" y="50867"/>
                </a:cxn>
                <a:cxn ang="0">
                  <a:pos x="29861" y="84014"/>
                </a:cxn>
                <a:cxn ang="0">
                  <a:pos x="28718" y="112208"/>
                </a:cxn>
                <a:cxn ang="0">
                  <a:pos x="43196" y="120971"/>
                </a:cxn>
                <a:cxn ang="0">
                  <a:pos x="59960" y="117923"/>
                </a:cxn>
                <a:cxn ang="0">
                  <a:pos x="73295" y="118685"/>
                </a:cxn>
                <a:cxn ang="0">
                  <a:pos x="76343" y="125543"/>
                </a:cxn>
                <a:cxn ang="0">
                  <a:pos x="69866" y="132782"/>
                </a:cxn>
                <a:cxn ang="0">
                  <a:pos x="39767" y="136973"/>
                </a:cxn>
                <a:cxn ang="0">
                  <a:pos x="4715" y="134687"/>
                </a:cxn>
                <a:cxn ang="0">
                  <a:pos x="524" y="94301"/>
                </a:cxn>
                <a:cxn ang="0">
                  <a:pos x="3953" y="39437"/>
                </a:cxn>
                <a:cxn ang="0">
                  <a:pos x="13859" y="575"/>
                </a:cxn>
              </a:cxnLst>
              <a:rect l="0" t="0" r="r" b="b"/>
              <a:pathLst>
                <a:path w="76537" h="138697" extrusionOk="0">
                  <a:moveTo>
                    <a:pt x="13859" y="575"/>
                  </a:moveTo>
                  <a:cubicBezTo>
                    <a:pt x="17987" y="-2790"/>
                    <a:pt x="24972" y="10862"/>
                    <a:pt x="28718" y="19244"/>
                  </a:cubicBezTo>
                  <a:cubicBezTo>
                    <a:pt x="32465" y="27626"/>
                    <a:pt x="36148" y="40072"/>
                    <a:pt x="36338" y="50867"/>
                  </a:cubicBezTo>
                  <a:cubicBezTo>
                    <a:pt x="36529" y="61662"/>
                    <a:pt x="31131" y="73791"/>
                    <a:pt x="29861" y="84014"/>
                  </a:cubicBezTo>
                  <a:cubicBezTo>
                    <a:pt x="28591" y="94238"/>
                    <a:pt x="26496" y="106049"/>
                    <a:pt x="28718" y="112208"/>
                  </a:cubicBezTo>
                  <a:cubicBezTo>
                    <a:pt x="30941" y="118368"/>
                    <a:pt x="37989" y="120019"/>
                    <a:pt x="43196" y="120971"/>
                  </a:cubicBezTo>
                  <a:cubicBezTo>
                    <a:pt x="48403" y="121924"/>
                    <a:pt x="54944" y="118304"/>
                    <a:pt x="59960" y="117923"/>
                  </a:cubicBezTo>
                  <a:cubicBezTo>
                    <a:pt x="64977" y="117542"/>
                    <a:pt x="70565" y="117415"/>
                    <a:pt x="73295" y="118685"/>
                  </a:cubicBezTo>
                  <a:cubicBezTo>
                    <a:pt x="76026" y="119955"/>
                    <a:pt x="76915" y="123194"/>
                    <a:pt x="76343" y="125543"/>
                  </a:cubicBezTo>
                  <a:cubicBezTo>
                    <a:pt x="75772" y="127893"/>
                    <a:pt x="75962" y="130877"/>
                    <a:pt x="69866" y="132782"/>
                  </a:cubicBezTo>
                  <a:cubicBezTo>
                    <a:pt x="63770" y="134687"/>
                    <a:pt x="50626" y="136656"/>
                    <a:pt x="39767" y="136973"/>
                  </a:cubicBezTo>
                  <a:cubicBezTo>
                    <a:pt x="28909" y="137291"/>
                    <a:pt x="11256" y="141799"/>
                    <a:pt x="4715" y="134687"/>
                  </a:cubicBezTo>
                  <a:cubicBezTo>
                    <a:pt x="-1825" y="127575"/>
                    <a:pt x="651" y="110176"/>
                    <a:pt x="524" y="94301"/>
                  </a:cubicBezTo>
                  <a:cubicBezTo>
                    <a:pt x="397" y="78426"/>
                    <a:pt x="1731" y="55058"/>
                    <a:pt x="3953" y="39437"/>
                  </a:cubicBezTo>
                  <a:cubicBezTo>
                    <a:pt x="6176" y="23816"/>
                    <a:pt x="9732" y="3941"/>
                    <a:pt x="13859" y="575"/>
                  </a:cubicBezTo>
                  <a:close/>
                </a:path>
              </a:pathLst>
            </a:custGeom>
            <a:solidFill>
              <a:schemeClr val="accent1"/>
            </a:solidFill>
            <a:ln w="9525">
              <a:noFill/>
              <a:round/>
              <a:headEnd/>
              <a:tailEnd/>
            </a:ln>
          </p:spPr>
          <p:txBody>
            <a:bodyPr/>
            <a:lstStyle/>
            <a:p>
              <a:endParaRPr lang="en-US"/>
            </a:p>
          </p:txBody>
        </p:sp>
        <p:grpSp>
          <p:nvGrpSpPr>
            <p:cNvPr id="4" name="Google Shape;538;p28"/>
            <p:cNvGrpSpPr>
              <a:grpSpLocks/>
            </p:cNvGrpSpPr>
            <p:nvPr/>
          </p:nvGrpSpPr>
          <p:grpSpPr bwMode="auto">
            <a:xfrm rot="9431116" flipH="1">
              <a:off x="-538042" y="2792472"/>
              <a:ext cx="959905" cy="1117438"/>
              <a:chOff x="7822182" y="577756"/>
              <a:chExt cx="491229" cy="571849"/>
            </a:xfrm>
          </p:grpSpPr>
          <p:sp>
            <p:nvSpPr>
              <p:cNvPr id="16" name="Google Shape;539;p28"/>
              <p:cNvSpPr/>
              <p:nvPr/>
            </p:nvSpPr>
            <p:spPr>
              <a:xfrm>
                <a:off x="8175231" y="936735"/>
                <a:ext cx="121907" cy="212870"/>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540;p28"/>
              <p:cNvSpPr/>
              <p:nvPr/>
            </p:nvSpPr>
            <p:spPr>
              <a:xfrm>
                <a:off x="8069046" y="873537"/>
                <a:ext cx="65830" cy="155996"/>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541;p28"/>
              <p:cNvSpPr/>
              <p:nvPr/>
            </p:nvSpPr>
            <p:spPr>
              <a:xfrm>
                <a:off x="8138677" y="851677"/>
                <a:ext cx="174734" cy="81248"/>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542;p28"/>
              <p:cNvSpPr/>
              <p:nvPr/>
            </p:nvSpPr>
            <p:spPr>
              <a:xfrm>
                <a:off x="7910656" y="577756"/>
                <a:ext cx="164982" cy="83685"/>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543;p28"/>
              <p:cNvSpPr/>
              <p:nvPr/>
            </p:nvSpPr>
            <p:spPr>
              <a:xfrm>
                <a:off x="7884435" y="667360"/>
                <a:ext cx="63392" cy="164934"/>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544;p28"/>
              <p:cNvSpPr/>
              <p:nvPr/>
            </p:nvSpPr>
            <p:spPr>
              <a:xfrm>
                <a:off x="8082467" y="765269"/>
                <a:ext cx="142225" cy="47937"/>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545;p28"/>
              <p:cNvSpPr/>
              <p:nvPr/>
            </p:nvSpPr>
            <p:spPr>
              <a:xfrm>
                <a:off x="8003634" y="812988"/>
                <a:ext cx="78833" cy="11862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546;p28"/>
              <p:cNvSpPr/>
              <p:nvPr/>
            </p:nvSpPr>
            <p:spPr>
              <a:xfrm>
                <a:off x="8015656" y="662112"/>
                <a:ext cx="148727" cy="82060"/>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547;p28"/>
              <p:cNvSpPr/>
              <p:nvPr/>
            </p:nvSpPr>
            <p:spPr>
              <a:xfrm>
                <a:off x="7938660" y="735817"/>
                <a:ext cx="71519" cy="133247"/>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548;p28"/>
              <p:cNvSpPr/>
              <p:nvPr/>
            </p:nvSpPr>
            <p:spPr>
              <a:xfrm>
                <a:off x="7822182" y="607218"/>
                <a:ext cx="364097" cy="347741"/>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5" name="Google Shape;549;p28"/>
            <p:cNvGrpSpPr>
              <a:grpSpLocks/>
            </p:cNvGrpSpPr>
            <p:nvPr/>
          </p:nvGrpSpPr>
          <p:grpSpPr bwMode="auto">
            <a:xfrm rot="1181761">
              <a:off x="472815" y="4821412"/>
              <a:ext cx="582839" cy="593783"/>
              <a:chOff x="5312706" y="1981530"/>
              <a:chExt cx="312744" cy="318578"/>
            </a:xfrm>
          </p:grpSpPr>
          <p:sp>
            <p:nvSpPr>
              <p:cNvPr id="8" name="Google Shape;550;p28"/>
              <p:cNvSpPr/>
              <p:nvPr/>
            </p:nvSpPr>
            <p:spPr>
              <a:xfrm>
                <a:off x="5312706" y="1981530"/>
                <a:ext cx="312744" cy="318578"/>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551;p28"/>
              <p:cNvSpPr/>
              <p:nvPr/>
            </p:nvSpPr>
            <p:spPr>
              <a:xfrm>
                <a:off x="5340660" y="2007818"/>
                <a:ext cx="257353" cy="264913"/>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552;p28"/>
              <p:cNvSpPr/>
              <p:nvPr/>
            </p:nvSpPr>
            <p:spPr>
              <a:xfrm>
                <a:off x="5365230" y="2148103"/>
                <a:ext cx="15339" cy="87737"/>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553;p28"/>
              <p:cNvSpPr/>
              <p:nvPr/>
            </p:nvSpPr>
            <p:spPr>
              <a:xfrm>
                <a:off x="5432543" y="2052604"/>
                <a:ext cx="13635" cy="10903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554;p28"/>
              <p:cNvSpPr/>
              <p:nvPr/>
            </p:nvSpPr>
            <p:spPr>
              <a:xfrm>
                <a:off x="5503524" y="2018982"/>
                <a:ext cx="12782" cy="72404"/>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555;p28"/>
              <p:cNvSpPr/>
              <p:nvPr/>
            </p:nvSpPr>
            <p:spPr>
              <a:xfrm>
                <a:off x="5385139" y="2209411"/>
                <a:ext cx="85216" cy="1362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556;p28"/>
              <p:cNvSpPr/>
              <p:nvPr/>
            </p:nvSpPr>
            <p:spPr>
              <a:xfrm>
                <a:off x="5451163" y="2136585"/>
                <a:ext cx="107372" cy="13629"/>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557;p28"/>
              <p:cNvSpPr/>
              <p:nvPr/>
            </p:nvSpPr>
            <p:spPr>
              <a:xfrm>
                <a:off x="5521577" y="2068757"/>
                <a:ext cx="72434" cy="12777"/>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6" name="Google Shape;558;p28"/>
            <p:cNvSpPr/>
            <p:nvPr/>
          </p:nvSpPr>
          <p:spPr>
            <a:xfrm>
              <a:off x="-348235" y="4145074"/>
              <a:ext cx="582838" cy="365159"/>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559;p28"/>
            <p:cNvSpPr>
              <a:spLocks/>
            </p:cNvSpPr>
            <p:nvPr/>
          </p:nvSpPr>
          <p:spPr bwMode="auto">
            <a:xfrm>
              <a:off x="-214429" y="4771361"/>
              <a:ext cx="449510" cy="322691"/>
            </a:xfrm>
            <a:custGeom>
              <a:avLst/>
              <a:gdLst/>
              <a:ahLst/>
              <a:cxnLst>
                <a:cxn ang="0">
                  <a:pos x="7476" y="1"/>
                </a:cxn>
                <a:cxn ang="0">
                  <a:pos x="3052" y="1299"/>
                </a:cxn>
                <a:cxn ang="0">
                  <a:pos x="0" y="4997"/>
                </a:cxn>
                <a:cxn ang="0">
                  <a:pos x="5993" y="2092"/>
                </a:cxn>
                <a:cxn ang="0">
                  <a:pos x="5993" y="2092"/>
                </a:cxn>
                <a:cxn ang="0">
                  <a:pos x="437" y="6081"/>
                </a:cxn>
                <a:cxn ang="0">
                  <a:pos x="1963" y="6205"/>
                </a:cxn>
                <a:cxn ang="0">
                  <a:pos x="5738" y="5161"/>
                </a:cxn>
                <a:cxn ang="0">
                  <a:pos x="8644" y="88"/>
                </a:cxn>
                <a:cxn ang="0">
                  <a:pos x="7476" y="1"/>
                </a:cxn>
              </a:cxnLst>
              <a:rect l="0" t="0"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26" name="Google Shape;560;p28"/>
          <p:cNvGrpSpPr>
            <a:grpSpLocks/>
          </p:cNvGrpSpPr>
          <p:nvPr/>
        </p:nvGrpSpPr>
        <p:grpSpPr bwMode="auto">
          <a:xfrm rot="10800000">
            <a:off x="-868363" y="-430213"/>
            <a:ext cx="2317751" cy="6351588"/>
            <a:chOff x="7728045" y="-659500"/>
            <a:chExt cx="2318253" cy="6351706"/>
          </a:xfrm>
        </p:grpSpPr>
        <p:sp>
          <p:nvSpPr>
            <p:cNvPr id="27" name="Google Shape;561;p28"/>
            <p:cNvSpPr/>
            <p:nvPr/>
          </p:nvSpPr>
          <p:spPr>
            <a:xfrm>
              <a:off x="7864600" y="-465821"/>
              <a:ext cx="2183286" cy="6158027"/>
            </a:xfrm>
            <a:custGeom>
              <a:avLst/>
              <a:gdLst/>
              <a:ahLst/>
              <a:cxnLst/>
              <a:rect l="l" t="t" r="r" b="b"/>
              <a:pathLst>
                <a:path w="87328" h="246324" extrusionOk="0">
                  <a:moveTo>
                    <a:pt x="11295" y="6635"/>
                  </a:moveTo>
                  <a:cubicBezTo>
                    <a:pt x="7612" y="8858"/>
                    <a:pt x="4310" y="14636"/>
                    <a:pt x="2532" y="18827"/>
                  </a:cubicBezTo>
                  <a:cubicBezTo>
                    <a:pt x="754" y="23018"/>
                    <a:pt x="-897" y="27336"/>
                    <a:pt x="627" y="31781"/>
                  </a:cubicBezTo>
                  <a:cubicBezTo>
                    <a:pt x="2151" y="36226"/>
                    <a:pt x="7549" y="43021"/>
                    <a:pt x="11676" y="45497"/>
                  </a:cubicBezTo>
                  <a:cubicBezTo>
                    <a:pt x="15804" y="47974"/>
                    <a:pt x="21709" y="45815"/>
                    <a:pt x="25392" y="46640"/>
                  </a:cubicBezTo>
                  <a:cubicBezTo>
                    <a:pt x="29075" y="47466"/>
                    <a:pt x="32060" y="48482"/>
                    <a:pt x="33774" y="50450"/>
                  </a:cubicBezTo>
                  <a:cubicBezTo>
                    <a:pt x="35489" y="52419"/>
                    <a:pt x="36505" y="56165"/>
                    <a:pt x="35679" y="58451"/>
                  </a:cubicBezTo>
                  <a:cubicBezTo>
                    <a:pt x="34854" y="60737"/>
                    <a:pt x="30409" y="61690"/>
                    <a:pt x="28821" y="64166"/>
                  </a:cubicBezTo>
                  <a:cubicBezTo>
                    <a:pt x="27234" y="66643"/>
                    <a:pt x="24884" y="70199"/>
                    <a:pt x="26154" y="73310"/>
                  </a:cubicBezTo>
                  <a:cubicBezTo>
                    <a:pt x="27424" y="76422"/>
                    <a:pt x="32758" y="80359"/>
                    <a:pt x="36441" y="82835"/>
                  </a:cubicBezTo>
                  <a:cubicBezTo>
                    <a:pt x="40124" y="85312"/>
                    <a:pt x="44887" y="85883"/>
                    <a:pt x="48252" y="88169"/>
                  </a:cubicBezTo>
                  <a:cubicBezTo>
                    <a:pt x="51618" y="90455"/>
                    <a:pt x="55047" y="91027"/>
                    <a:pt x="56634" y="96551"/>
                  </a:cubicBezTo>
                  <a:cubicBezTo>
                    <a:pt x="58222" y="102076"/>
                    <a:pt x="58349" y="108553"/>
                    <a:pt x="57777" y="121316"/>
                  </a:cubicBezTo>
                  <a:cubicBezTo>
                    <a:pt x="57206" y="134080"/>
                    <a:pt x="55301" y="160877"/>
                    <a:pt x="53205" y="173132"/>
                  </a:cubicBezTo>
                  <a:cubicBezTo>
                    <a:pt x="51110" y="185388"/>
                    <a:pt x="47871" y="188245"/>
                    <a:pt x="45204" y="194849"/>
                  </a:cubicBezTo>
                  <a:cubicBezTo>
                    <a:pt x="42537" y="201453"/>
                    <a:pt x="37330" y="206724"/>
                    <a:pt x="37203" y="212756"/>
                  </a:cubicBezTo>
                  <a:cubicBezTo>
                    <a:pt x="37076" y="218789"/>
                    <a:pt x="40378" y="227615"/>
                    <a:pt x="44442" y="231044"/>
                  </a:cubicBezTo>
                  <a:cubicBezTo>
                    <a:pt x="48506" y="234473"/>
                    <a:pt x="54475" y="233584"/>
                    <a:pt x="61587" y="233330"/>
                  </a:cubicBezTo>
                  <a:cubicBezTo>
                    <a:pt x="68699" y="233076"/>
                    <a:pt x="85400" y="265017"/>
                    <a:pt x="87114" y="229520"/>
                  </a:cubicBezTo>
                  <a:cubicBezTo>
                    <a:pt x="88829" y="194024"/>
                    <a:pt x="75748" y="57499"/>
                    <a:pt x="71874" y="20351"/>
                  </a:cubicBezTo>
                  <a:cubicBezTo>
                    <a:pt x="68001" y="-16796"/>
                    <a:pt x="71747" y="9112"/>
                    <a:pt x="63873" y="6635"/>
                  </a:cubicBezTo>
                  <a:cubicBezTo>
                    <a:pt x="55999" y="4159"/>
                    <a:pt x="33393" y="5492"/>
                    <a:pt x="24630" y="5492"/>
                  </a:cubicBezTo>
                  <a:cubicBezTo>
                    <a:pt x="15867" y="5492"/>
                    <a:pt x="14978" y="4413"/>
                    <a:pt x="11295" y="6635"/>
                  </a:cubicBezTo>
                  <a:close/>
                </a:path>
              </a:pathLst>
            </a:custGeom>
            <a:solidFill>
              <a:schemeClr val="accent3"/>
            </a:solidFill>
            <a:ln>
              <a:noFill/>
            </a:ln>
          </p:spPr>
        </p:sp>
        <p:grpSp>
          <p:nvGrpSpPr>
            <p:cNvPr id="28" name="Google Shape;562;p28"/>
            <p:cNvGrpSpPr>
              <a:grpSpLocks/>
            </p:cNvGrpSpPr>
            <p:nvPr/>
          </p:nvGrpSpPr>
          <p:grpSpPr bwMode="auto">
            <a:xfrm rot="18176117" flipH="1">
              <a:off x="8491027" y="1160262"/>
              <a:ext cx="794710" cy="466369"/>
              <a:chOff x="5392148" y="1300639"/>
              <a:chExt cx="259599" cy="152362"/>
            </a:xfrm>
          </p:grpSpPr>
          <p:sp>
            <p:nvSpPr>
              <p:cNvPr id="35" name="Google Shape;563;p28"/>
              <p:cNvSpPr>
                <a:spLocks/>
              </p:cNvSpPr>
              <p:nvPr/>
            </p:nvSpPr>
            <p:spPr bwMode="auto">
              <a:xfrm>
                <a:off x="5392148" y="1300639"/>
                <a:ext cx="259599" cy="152362"/>
              </a:xfrm>
              <a:custGeom>
                <a:avLst/>
                <a:gdLst/>
                <a:ahLst/>
                <a:cxnLst>
                  <a:cxn ang="0">
                    <a:pos x="4283" y="0"/>
                  </a:cxn>
                  <a:cxn ang="0">
                    <a:pos x="2633" y="326"/>
                  </a:cxn>
                  <a:cxn ang="0">
                    <a:pos x="675" y="1920"/>
                  </a:cxn>
                  <a:cxn ang="0">
                    <a:pos x="92" y="4197"/>
                  </a:cxn>
                  <a:cxn ang="0">
                    <a:pos x="2177" y="3887"/>
                  </a:cxn>
                  <a:cxn ang="0">
                    <a:pos x="3881" y="3377"/>
                  </a:cxn>
                  <a:cxn ang="0">
                    <a:pos x="5456" y="2548"/>
                  </a:cxn>
                  <a:cxn ang="0">
                    <a:pos x="7150" y="1291"/>
                  </a:cxn>
                  <a:cxn ang="0">
                    <a:pos x="5138" y="89"/>
                  </a:cxn>
                  <a:cxn ang="0">
                    <a:pos x="4283" y="0"/>
                  </a:cxn>
                </a:cxnLst>
                <a:rect l="0" t="0"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6" name="Google Shape;564;p28"/>
              <p:cNvSpPr>
                <a:spLocks/>
              </p:cNvSpPr>
              <p:nvPr/>
            </p:nvSpPr>
            <p:spPr bwMode="auto">
              <a:xfrm>
                <a:off x="5411316" y="1343076"/>
                <a:ext cx="216617" cy="91736"/>
              </a:xfrm>
              <a:custGeom>
                <a:avLst/>
                <a:gdLst/>
                <a:ahLst/>
                <a:cxnLst>
                  <a:cxn ang="0">
                    <a:pos x="5099" y="1"/>
                  </a:cxn>
                  <a:cxn ang="0">
                    <a:pos x="2651" y="486"/>
                  </a:cxn>
                  <a:cxn ang="0">
                    <a:pos x="1" y="2527"/>
                  </a:cxn>
                  <a:cxn ang="0">
                    <a:pos x="2797" y="860"/>
                  </a:cxn>
                  <a:cxn ang="0">
                    <a:pos x="5967" y="77"/>
                  </a:cxn>
                  <a:cxn ang="0">
                    <a:pos x="5099" y="1"/>
                  </a:cxn>
                </a:cxnLst>
                <a:rect l="0" t="0"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37" name="Google Shape;565;p28"/>
              <p:cNvSpPr>
                <a:spLocks/>
              </p:cNvSpPr>
              <p:nvPr/>
            </p:nvSpPr>
            <p:spPr bwMode="auto">
              <a:xfrm>
                <a:off x="5430847" y="1355419"/>
                <a:ext cx="16227" cy="57576"/>
              </a:xfrm>
              <a:custGeom>
                <a:avLst/>
                <a:gdLst/>
                <a:ahLst/>
                <a:cxnLst>
                  <a:cxn ang="0">
                    <a:pos x="447" y="1"/>
                  </a:cxn>
                  <a:cxn ang="0">
                    <a:pos x="164" y="729"/>
                  </a:cxn>
                  <a:cxn ang="0">
                    <a:pos x="0" y="1558"/>
                  </a:cxn>
                  <a:cxn ang="0">
                    <a:pos x="246" y="1585"/>
                  </a:cxn>
                  <a:cxn ang="0">
                    <a:pos x="292" y="1157"/>
                  </a:cxn>
                  <a:cxn ang="0">
                    <a:pos x="346" y="748"/>
                  </a:cxn>
                  <a:cxn ang="0">
                    <a:pos x="447" y="1"/>
                  </a:cxn>
                </a:cxnLst>
                <a:rect l="0" t="0"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38" name="Google Shape;566;p28"/>
              <p:cNvSpPr>
                <a:spLocks/>
              </p:cNvSpPr>
              <p:nvPr/>
            </p:nvSpPr>
            <p:spPr bwMode="auto">
              <a:xfrm>
                <a:off x="5485046" y="1312110"/>
                <a:ext cx="35431" cy="66833"/>
              </a:xfrm>
              <a:custGeom>
                <a:avLst/>
                <a:gdLst/>
                <a:ahLst/>
                <a:cxnLst>
                  <a:cxn ang="0">
                    <a:pos x="975" y="0"/>
                  </a:cxn>
                  <a:cxn ang="0">
                    <a:pos x="975" y="0"/>
                  </a:cxn>
                  <a:cxn ang="0">
                    <a:pos x="429" y="811"/>
                  </a:cxn>
                  <a:cxn ang="0">
                    <a:pos x="1" y="1777"/>
                  </a:cxn>
                  <a:cxn ang="0">
                    <a:pos x="220" y="1840"/>
                  </a:cxn>
                  <a:cxn ang="0">
                    <a:pos x="975" y="0"/>
                  </a:cxn>
                </a:cxnLst>
                <a:rect l="0" t="0"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39" name="Google Shape;567;p28"/>
              <p:cNvSpPr>
                <a:spLocks/>
              </p:cNvSpPr>
              <p:nvPr/>
            </p:nvSpPr>
            <p:spPr bwMode="auto">
              <a:xfrm>
                <a:off x="5545236" y="1315740"/>
                <a:ext cx="31765" cy="41712"/>
              </a:xfrm>
              <a:custGeom>
                <a:avLst/>
                <a:gdLst/>
                <a:ahLst/>
                <a:cxnLst>
                  <a:cxn ang="0">
                    <a:pos x="875" y="1"/>
                  </a:cxn>
                  <a:cxn ang="0">
                    <a:pos x="875" y="1"/>
                  </a:cxn>
                  <a:cxn ang="0">
                    <a:pos x="410" y="456"/>
                  </a:cxn>
                  <a:cxn ang="0">
                    <a:pos x="1" y="1030"/>
                  </a:cxn>
                  <a:cxn ang="0">
                    <a:pos x="201" y="1148"/>
                  </a:cxn>
                  <a:cxn ang="0">
                    <a:pos x="556" y="556"/>
                  </a:cxn>
                  <a:cxn ang="0">
                    <a:pos x="875" y="1"/>
                  </a:cxn>
                </a:cxnLst>
                <a:rect l="0" t="0"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40" name="Google Shape;568;p28"/>
              <p:cNvSpPr>
                <a:spLocks/>
              </p:cNvSpPr>
              <p:nvPr/>
            </p:nvSpPr>
            <p:spPr bwMode="auto">
              <a:xfrm>
                <a:off x="5444387" y="1398401"/>
                <a:ext cx="53292" cy="17570"/>
              </a:xfrm>
              <a:custGeom>
                <a:avLst/>
                <a:gdLst/>
                <a:ahLst/>
                <a:cxnLst>
                  <a:cxn ang="0">
                    <a:pos x="28" y="1"/>
                  </a:cxn>
                  <a:cxn ang="0">
                    <a:pos x="1" y="228"/>
                  </a:cxn>
                  <a:cxn ang="0">
                    <a:pos x="401" y="283"/>
                  </a:cxn>
                  <a:cxn ang="0">
                    <a:pos x="793" y="356"/>
                  </a:cxn>
                  <a:cxn ang="0">
                    <a:pos x="1467" y="483"/>
                  </a:cxn>
                  <a:cxn ang="0">
                    <a:pos x="829" y="192"/>
                  </a:cxn>
                  <a:cxn ang="0">
                    <a:pos x="28" y="1"/>
                  </a:cxn>
                </a:cxnLst>
                <a:rect l="0" t="0"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41" name="Google Shape;569;p28"/>
              <p:cNvSpPr>
                <a:spLocks/>
              </p:cNvSpPr>
              <p:nvPr/>
            </p:nvSpPr>
            <p:spPr bwMode="auto">
              <a:xfrm>
                <a:off x="5498950" y="1366346"/>
                <a:ext cx="60553" cy="35068"/>
              </a:xfrm>
              <a:custGeom>
                <a:avLst/>
                <a:gdLst/>
                <a:ahLst/>
                <a:cxnLst>
                  <a:cxn ang="0">
                    <a:pos x="73" y="0"/>
                  </a:cxn>
                  <a:cxn ang="0">
                    <a:pos x="0" y="210"/>
                  </a:cxn>
                  <a:cxn ang="0">
                    <a:pos x="1667" y="966"/>
                  </a:cxn>
                  <a:cxn ang="0">
                    <a:pos x="984" y="437"/>
                  </a:cxn>
                  <a:cxn ang="0">
                    <a:pos x="556" y="201"/>
                  </a:cxn>
                  <a:cxn ang="0">
                    <a:pos x="319" y="91"/>
                  </a:cxn>
                  <a:cxn ang="0">
                    <a:pos x="73" y="0"/>
                  </a:cxn>
                </a:cxnLst>
                <a:rect l="0" t="0"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42" name="Google Shape;570;p28"/>
              <p:cNvSpPr>
                <a:spLocks/>
              </p:cNvSpPr>
              <p:nvPr/>
            </p:nvSpPr>
            <p:spPr bwMode="auto">
              <a:xfrm>
                <a:off x="5559140" y="1346815"/>
                <a:ext cx="38372" cy="31474"/>
              </a:xfrm>
              <a:custGeom>
                <a:avLst/>
                <a:gdLst/>
                <a:ahLst/>
                <a:cxnLst>
                  <a:cxn ang="0">
                    <a:pos x="128" y="1"/>
                  </a:cxn>
                  <a:cxn ang="0">
                    <a:pos x="0" y="192"/>
                  </a:cxn>
                  <a:cxn ang="0">
                    <a:pos x="574" y="556"/>
                  </a:cxn>
                  <a:cxn ang="0">
                    <a:pos x="1057" y="866"/>
                  </a:cxn>
                  <a:cxn ang="0">
                    <a:pos x="665" y="420"/>
                  </a:cxn>
                  <a:cxn ang="0">
                    <a:pos x="128" y="1"/>
                  </a:cxn>
                </a:cxnLst>
                <a:rect l="0" t="0"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29" name="Google Shape;571;p28"/>
            <p:cNvGrpSpPr>
              <a:grpSpLocks/>
            </p:cNvGrpSpPr>
            <p:nvPr/>
          </p:nvGrpSpPr>
          <p:grpSpPr bwMode="auto">
            <a:xfrm flipH="1">
              <a:off x="8583901" y="4553946"/>
              <a:ext cx="747874" cy="715976"/>
              <a:chOff x="7069727" y="424799"/>
              <a:chExt cx="515101" cy="493130"/>
            </a:xfrm>
          </p:grpSpPr>
          <p:sp>
            <p:nvSpPr>
              <p:cNvPr id="33" name="Google Shape;572;p28"/>
              <p:cNvSpPr/>
              <p:nvPr/>
            </p:nvSpPr>
            <p:spPr>
              <a:xfrm>
                <a:off x="7069727" y="424799"/>
                <a:ext cx="515101" cy="493130"/>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573;p28"/>
              <p:cNvSpPr/>
              <p:nvPr/>
            </p:nvSpPr>
            <p:spPr>
              <a:xfrm>
                <a:off x="7161592" y="480563"/>
                <a:ext cx="386053" cy="436272"/>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0" name="Google Shape;574;p28"/>
            <p:cNvSpPr/>
            <p:nvPr/>
          </p:nvSpPr>
          <p:spPr>
            <a:xfrm rot="-7236661">
              <a:off x="8504543" y="654944"/>
              <a:ext cx="427045" cy="306453"/>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575;p28"/>
            <p:cNvSpPr/>
            <p:nvPr/>
          </p:nvSpPr>
          <p:spPr>
            <a:xfrm rot="-7370842">
              <a:off x="7868596" y="-50729"/>
              <a:ext cx="265117" cy="470002"/>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576;p28"/>
            <p:cNvSpPr>
              <a:spLocks/>
            </p:cNvSpPr>
            <p:nvPr/>
          </p:nvSpPr>
          <p:spPr bwMode="auto">
            <a:xfrm rot="17658350" flipH="1">
              <a:off x="8414897" y="-484989"/>
              <a:ext cx="1079610" cy="1079029"/>
            </a:xfrm>
            <a:custGeom>
              <a:avLst/>
              <a:gdLst/>
              <a:ahLst/>
              <a:cxnLst>
                <a:cxn ang="0">
                  <a:pos x="24556" y="50"/>
                </a:cxn>
                <a:cxn ang="0">
                  <a:pos x="22516" y="870"/>
                </a:cxn>
                <a:cxn ang="0">
                  <a:pos x="20858" y="2272"/>
                </a:cxn>
                <a:cxn ang="0">
                  <a:pos x="14355" y="8630"/>
                </a:cxn>
                <a:cxn ang="0">
                  <a:pos x="13107" y="5378"/>
                </a:cxn>
                <a:cxn ang="0">
                  <a:pos x="13271" y="1526"/>
                </a:cxn>
                <a:cxn ang="0">
                  <a:pos x="11076" y="223"/>
                </a:cxn>
                <a:cxn ang="0">
                  <a:pos x="10265" y="260"/>
                </a:cxn>
                <a:cxn ang="0">
                  <a:pos x="8025" y="2145"/>
                </a:cxn>
                <a:cxn ang="0">
                  <a:pos x="7460" y="3630"/>
                </a:cxn>
                <a:cxn ang="0">
                  <a:pos x="7050" y="5223"/>
                </a:cxn>
                <a:cxn ang="0">
                  <a:pos x="4054" y="11098"/>
                </a:cxn>
                <a:cxn ang="0">
                  <a:pos x="4163" y="9349"/>
                </a:cxn>
                <a:cxn ang="0">
                  <a:pos x="4309" y="6662"/>
                </a:cxn>
                <a:cxn ang="0">
                  <a:pos x="4209" y="5087"/>
                </a:cxn>
                <a:cxn ang="0">
                  <a:pos x="2669" y="3590"/>
                </a:cxn>
                <a:cxn ang="0">
                  <a:pos x="1467" y="4222"/>
                </a:cxn>
                <a:cxn ang="0">
                  <a:pos x="1048" y="5251"/>
                </a:cxn>
                <a:cxn ang="0">
                  <a:pos x="110" y="12346"/>
                </a:cxn>
                <a:cxn ang="0">
                  <a:pos x="547" y="18412"/>
                </a:cxn>
                <a:cxn ang="0">
                  <a:pos x="5557" y="25380"/>
                </a:cxn>
                <a:cxn ang="0">
                  <a:pos x="7406" y="26600"/>
                </a:cxn>
                <a:cxn ang="0">
                  <a:pos x="11522" y="28513"/>
                </a:cxn>
                <a:cxn ang="0">
                  <a:pos x="15718" y="29723"/>
                </a:cxn>
                <a:cxn ang="0">
                  <a:pos x="16559" y="29606"/>
                </a:cxn>
                <a:cxn ang="0">
                  <a:pos x="18016" y="28540"/>
                </a:cxn>
                <a:cxn ang="0">
                  <a:pos x="17679" y="26500"/>
                </a:cxn>
                <a:cxn ang="0">
                  <a:pos x="8672" y="21108"/>
                </a:cxn>
                <a:cxn ang="0">
                  <a:pos x="15101" y="22397"/>
                </a:cxn>
                <a:cxn ang="0">
                  <a:pos x="26979" y="18157"/>
                </a:cxn>
                <a:cxn ang="0">
                  <a:pos x="29165" y="15707"/>
                </a:cxn>
                <a:cxn ang="0">
                  <a:pos x="27067" y="11936"/>
                </a:cxn>
                <a:cxn ang="0">
                  <a:pos x="24365" y="12437"/>
                </a:cxn>
                <a:cxn ang="0">
                  <a:pos x="21824" y="13229"/>
                </a:cxn>
                <a:cxn ang="0">
                  <a:pos x="20175" y="13730"/>
                </a:cxn>
                <a:cxn ang="0">
                  <a:pos x="17761" y="14477"/>
                </a:cxn>
                <a:cxn ang="0">
                  <a:pos x="16168" y="15006"/>
                </a:cxn>
                <a:cxn ang="0">
                  <a:pos x="13025" y="16162"/>
                </a:cxn>
                <a:cxn ang="0">
                  <a:pos x="17133" y="12647"/>
                </a:cxn>
                <a:cxn ang="0">
                  <a:pos x="23809" y="8639"/>
                </a:cxn>
                <a:cxn ang="0">
                  <a:pos x="25558" y="7601"/>
                </a:cxn>
                <a:cxn ang="0">
                  <a:pos x="27543" y="5779"/>
                </a:cxn>
                <a:cxn ang="0">
                  <a:pos x="27707" y="915"/>
                </a:cxn>
                <a:cxn ang="0">
                  <a:pos x="25240" y="1"/>
                </a:cxn>
              </a:cxnLst>
              <a:rect l="0" t="0"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1"/>
            </a:solidFill>
            <a:ln w="9525">
              <a:noFill/>
              <a:round/>
              <a:headEnd/>
              <a:tailEnd/>
            </a:ln>
          </p:spPr>
          <p:txBody>
            <a:bodyPr lIns="91425" tIns="91425" rIns="91425" bIns="91425" anchor="ctr"/>
            <a:lstStyle/>
            <a:p>
              <a:endParaRPr lang="en-US"/>
            </a:p>
          </p:txBody>
        </p:sp>
      </p:gr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77"/>
        <p:cNvGrpSpPr/>
        <p:nvPr/>
      </p:nvGrpSpPr>
      <p:grpSpPr>
        <a:xfrm>
          <a:off x="0" y="0"/>
          <a:ext cx="0" cy="0"/>
          <a:chOff x="0" y="0"/>
          <a:chExt cx="0" cy="0"/>
        </a:xfrm>
      </p:grpSpPr>
      <p:grpSp>
        <p:nvGrpSpPr>
          <p:cNvPr id="2" name="Google Shape;578;p29"/>
          <p:cNvGrpSpPr>
            <a:grpSpLocks/>
          </p:cNvGrpSpPr>
          <p:nvPr/>
        </p:nvGrpSpPr>
        <p:grpSpPr bwMode="auto">
          <a:xfrm flipH="1">
            <a:off x="-1406525" y="-1154113"/>
            <a:ext cx="3441700" cy="4730751"/>
            <a:chOff x="6889555" y="-620747"/>
            <a:chExt cx="3442035" cy="4730669"/>
          </a:xfrm>
        </p:grpSpPr>
        <p:sp>
          <p:nvSpPr>
            <p:cNvPr id="3" name="Google Shape;579;p29"/>
            <p:cNvSpPr/>
            <p:nvPr/>
          </p:nvSpPr>
          <p:spPr>
            <a:xfrm>
              <a:off x="6989577" y="-265153"/>
              <a:ext cx="2791098" cy="4140129"/>
            </a:xfrm>
            <a:custGeom>
              <a:avLst/>
              <a:gdLst/>
              <a:ahLst/>
              <a:cxnLst/>
              <a:rect l="l" t="t" r="r" b="b"/>
              <a:pathLst>
                <a:path w="111623" h="165572" extrusionOk="0">
                  <a:moveTo>
                    <a:pt x="24087" y="3820"/>
                  </a:moveTo>
                  <a:cubicBezTo>
                    <a:pt x="7808" y="4135"/>
                    <a:pt x="11536" y="2507"/>
                    <a:pt x="7703" y="4135"/>
                  </a:cubicBezTo>
                  <a:cubicBezTo>
                    <a:pt x="3870" y="5763"/>
                    <a:pt x="1822" y="8546"/>
                    <a:pt x="1087" y="13587"/>
                  </a:cubicBezTo>
                  <a:cubicBezTo>
                    <a:pt x="352" y="18628"/>
                    <a:pt x="-1802" y="28133"/>
                    <a:pt x="3292" y="34382"/>
                  </a:cubicBezTo>
                  <a:cubicBezTo>
                    <a:pt x="8386" y="40631"/>
                    <a:pt x="23352" y="44254"/>
                    <a:pt x="31649" y="51080"/>
                  </a:cubicBezTo>
                  <a:cubicBezTo>
                    <a:pt x="39946" y="57907"/>
                    <a:pt x="49765" y="67359"/>
                    <a:pt x="53073" y="75341"/>
                  </a:cubicBezTo>
                  <a:cubicBezTo>
                    <a:pt x="56381" y="83323"/>
                    <a:pt x="54071" y="91987"/>
                    <a:pt x="51498" y="98971"/>
                  </a:cubicBezTo>
                  <a:cubicBezTo>
                    <a:pt x="48925" y="105955"/>
                    <a:pt x="39841" y="110891"/>
                    <a:pt x="37635" y="117245"/>
                  </a:cubicBezTo>
                  <a:cubicBezTo>
                    <a:pt x="35430" y="123599"/>
                    <a:pt x="32961" y="129375"/>
                    <a:pt x="38265" y="137094"/>
                  </a:cubicBezTo>
                  <a:cubicBezTo>
                    <a:pt x="43569" y="144813"/>
                    <a:pt x="58062" y="160147"/>
                    <a:pt x="69457" y="163560"/>
                  </a:cubicBezTo>
                  <a:cubicBezTo>
                    <a:pt x="80852" y="166973"/>
                    <a:pt x="100439" y="166659"/>
                    <a:pt x="106635" y="157574"/>
                  </a:cubicBezTo>
                  <a:cubicBezTo>
                    <a:pt x="112831" y="148490"/>
                    <a:pt x="106740" y="133576"/>
                    <a:pt x="106635" y="109053"/>
                  </a:cubicBezTo>
                  <a:cubicBezTo>
                    <a:pt x="106530" y="84530"/>
                    <a:pt x="106215" y="28238"/>
                    <a:pt x="106005" y="10437"/>
                  </a:cubicBezTo>
                  <a:cubicBezTo>
                    <a:pt x="105795" y="-7364"/>
                    <a:pt x="119028" y="3348"/>
                    <a:pt x="105375" y="2245"/>
                  </a:cubicBezTo>
                  <a:cubicBezTo>
                    <a:pt x="91722" y="1142"/>
                    <a:pt x="40366" y="3505"/>
                    <a:pt x="24087" y="3820"/>
                  </a:cubicBezTo>
                  <a:close/>
                </a:path>
              </a:pathLst>
            </a:custGeom>
            <a:solidFill>
              <a:schemeClr val="accent3"/>
            </a:solidFill>
            <a:ln>
              <a:noFill/>
            </a:ln>
          </p:spPr>
        </p:sp>
        <p:grpSp>
          <p:nvGrpSpPr>
            <p:cNvPr id="4" name="Google Shape;580;p29"/>
            <p:cNvGrpSpPr>
              <a:grpSpLocks/>
            </p:cNvGrpSpPr>
            <p:nvPr/>
          </p:nvGrpSpPr>
          <p:grpSpPr bwMode="auto">
            <a:xfrm>
              <a:off x="7726622" y="857168"/>
              <a:ext cx="806860" cy="473509"/>
              <a:chOff x="5392148" y="1300639"/>
              <a:chExt cx="259599" cy="152362"/>
            </a:xfrm>
          </p:grpSpPr>
          <p:sp>
            <p:nvSpPr>
              <p:cNvPr id="33" name="Google Shape;581;p29"/>
              <p:cNvSpPr>
                <a:spLocks/>
              </p:cNvSpPr>
              <p:nvPr/>
            </p:nvSpPr>
            <p:spPr bwMode="auto">
              <a:xfrm>
                <a:off x="5392148" y="1300639"/>
                <a:ext cx="259599" cy="152362"/>
              </a:xfrm>
              <a:custGeom>
                <a:avLst/>
                <a:gdLst/>
                <a:ahLst/>
                <a:cxnLst>
                  <a:cxn ang="0">
                    <a:pos x="4283" y="0"/>
                  </a:cxn>
                  <a:cxn ang="0">
                    <a:pos x="2633" y="326"/>
                  </a:cxn>
                  <a:cxn ang="0">
                    <a:pos x="675" y="1920"/>
                  </a:cxn>
                  <a:cxn ang="0">
                    <a:pos x="92" y="4197"/>
                  </a:cxn>
                  <a:cxn ang="0">
                    <a:pos x="2177" y="3887"/>
                  </a:cxn>
                  <a:cxn ang="0">
                    <a:pos x="3881" y="3377"/>
                  </a:cxn>
                  <a:cxn ang="0">
                    <a:pos x="5456" y="2548"/>
                  </a:cxn>
                  <a:cxn ang="0">
                    <a:pos x="7150" y="1291"/>
                  </a:cxn>
                  <a:cxn ang="0">
                    <a:pos x="5138" y="89"/>
                  </a:cxn>
                  <a:cxn ang="0">
                    <a:pos x="4283" y="0"/>
                  </a:cxn>
                </a:cxnLst>
                <a:rect l="0" t="0"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4" name="Google Shape;582;p29"/>
              <p:cNvSpPr>
                <a:spLocks/>
              </p:cNvSpPr>
              <p:nvPr/>
            </p:nvSpPr>
            <p:spPr bwMode="auto">
              <a:xfrm>
                <a:off x="5411316" y="1343076"/>
                <a:ext cx="216617" cy="91736"/>
              </a:xfrm>
              <a:custGeom>
                <a:avLst/>
                <a:gdLst/>
                <a:ahLst/>
                <a:cxnLst>
                  <a:cxn ang="0">
                    <a:pos x="5099" y="1"/>
                  </a:cxn>
                  <a:cxn ang="0">
                    <a:pos x="2651" y="486"/>
                  </a:cxn>
                  <a:cxn ang="0">
                    <a:pos x="1" y="2527"/>
                  </a:cxn>
                  <a:cxn ang="0">
                    <a:pos x="2797" y="860"/>
                  </a:cxn>
                  <a:cxn ang="0">
                    <a:pos x="5967" y="77"/>
                  </a:cxn>
                  <a:cxn ang="0">
                    <a:pos x="5099" y="1"/>
                  </a:cxn>
                </a:cxnLst>
                <a:rect l="0" t="0"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35" name="Google Shape;583;p29"/>
              <p:cNvSpPr>
                <a:spLocks/>
              </p:cNvSpPr>
              <p:nvPr/>
            </p:nvSpPr>
            <p:spPr bwMode="auto">
              <a:xfrm>
                <a:off x="5430847" y="1355419"/>
                <a:ext cx="16227" cy="57576"/>
              </a:xfrm>
              <a:custGeom>
                <a:avLst/>
                <a:gdLst/>
                <a:ahLst/>
                <a:cxnLst>
                  <a:cxn ang="0">
                    <a:pos x="447" y="1"/>
                  </a:cxn>
                  <a:cxn ang="0">
                    <a:pos x="164" y="729"/>
                  </a:cxn>
                  <a:cxn ang="0">
                    <a:pos x="0" y="1558"/>
                  </a:cxn>
                  <a:cxn ang="0">
                    <a:pos x="246" y="1585"/>
                  </a:cxn>
                  <a:cxn ang="0">
                    <a:pos x="292" y="1157"/>
                  </a:cxn>
                  <a:cxn ang="0">
                    <a:pos x="346" y="748"/>
                  </a:cxn>
                  <a:cxn ang="0">
                    <a:pos x="447" y="1"/>
                  </a:cxn>
                </a:cxnLst>
                <a:rect l="0" t="0"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36" name="Google Shape;584;p29"/>
              <p:cNvSpPr>
                <a:spLocks/>
              </p:cNvSpPr>
              <p:nvPr/>
            </p:nvSpPr>
            <p:spPr bwMode="auto">
              <a:xfrm>
                <a:off x="5485046" y="1312110"/>
                <a:ext cx="35431" cy="66833"/>
              </a:xfrm>
              <a:custGeom>
                <a:avLst/>
                <a:gdLst/>
                <a:ahLst/>
                <a:cxnLst>
                  <a:cxn ang="0">
                    <a:pos x="975" y="0"/>
                  </a:cxn>
                  <a:cxn ang="0">
                    <a:pos x="975" y="0"/>
                  </a:cxn>
                  <a:cxn ang="0">
                    <a:pos x="429" y="811"/>
                  </a:cxn>
                  <a:cxn ang="0">
                    <a:pos x="1" y="1777"/>
                  </a:cxn>
                  <a:cxn ang="0">
                    <a:pos x="220" y="1840"/>
                  </a:cxn>
                  <a:cxn ang="0">
                    <a:pos x="975" y="0"/>
                  </a:cxn>
                </a:cxnLst>
                <a:rect l="0" t="0"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37" name="Google Shape;585;p29"/>
              <p:cNvSpPr>
                <a:spLocks/>
              </p:cNvSpPr>
              <p:nvPr/>
            </p:nvSpPr>
            <p:spPr bwMode="auto">
              <a:xfrm>
                <a:off x="5545236" y="1315740"/>
                <a:ext cx="31765" cy="41712"/>
              </a:xfrm>
              <a:custGeom>
                <a:avLst/>
                <a:gdLst/>
                <a:ahLst/>
                <a:cxnLst>
                  <a:cxn ang="0">
                    <a:pos x="875" y="1"/>
                  </a:cxn>
                  <a:cxn ang="0">
                    <a:pos x="875" y="1"/>
                  </a:cxn>
                  <a:cxn ang="0">
                    <a:pos x="410" y="456"/>
                  </a:cxn>
                  <a:cxn ang="0">
                    <a:pos x="1" y="1030"/>
                  </a:cxn>
                  <a:cxn ang="0">
                    <a:pos x="201" y="1148"/>
                  </a:cxn>
                  <a:cxn ang="0">
                    <a:pos x="556" y="556"/>
                  </a:cxn>
                  <a:cxn ang="0">
                    <a:pos x="875" y="1"/>
                  </a:cxn>
                </a:cxnLst>
                <a:rect l="0" t="0"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38" name="Google Shape;586;p29"/>
              <p:cNvSpPr>
                <a:spLocks/>
              </p:cNvSpPr>
              <p:nvPr/>
            </p:nvSpPr>
            <p:spPr bwMode="auto">
              <a:xfrm>
                <a:off x="5444387" y="1398401"/>
                <a:ext cx="53292" cy="17570"/>
              </a:xfrm>
              <a:custGeom>
                <a:avLst/>
                <a:gdLst/>
                <a:ahLst/>
                <a:cxnLst>
                  <a:cxn ang="0">
                    <a:pos x="28" y="1"/>
                  </a:cxn>
                  <a:cxn ang="0">
                    <a:pos x="1" y="228"/>
                  </a:cxn>
                  <a:cxn ang="0">
                    <a:pos x="401" y="283"/>
                  </a:cxn>
                  <a:cxn ang="0">
                    <a:pos x="793" y="356"/>
                  </a:cxn>
                  <a:cxn ang="0">
                    <a:pos x="1467" y="483"/>
                  </a:cxn>
                  <a:cxn ang="0">
                    <a:pos x="829" y="192"/>
                  </a:cxn>
                  <a:cxn ang="0">
                    <a:pos x="28" y="1"/>
                  </a:cxn>
                </a:cxnLst>
                <a:rect l="0" t="0"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39" name="Google Shape;587;p29"/>
              <p:cNvSpPr>
                <a:spLocks/>
              </p:cNvSpPr>
              <p:nvPr/>
            </p:nvSpPr>
            <p:spPr bwMode="auto">
              <a:xfrm>
                <a:off x="5498950" y="1366346"/>
                <a:ext cx="60553" cy="35068"/>
              </a:xfrm>
              <a:custGeom>
                <a:avLst/>
                <a:gdLst/>
                <a:ahLst/>
                <a:cxnLst>
                  <a:cxn ang="0">
                    <a:pos x="73" y="0"/>
                  </a:cxn>
                  <a:cxn ang="0">
                    <a:pos x="0" y="210"/>
                  </a:cxn>
                  <a:cxn ang="0">
                    <a:pos x="1667" y="966"/>
                  </a:cxn>
                  <a:cxn ang="0">
                    <a:pos x="984" y="437"/>
                  </a:cxn>
                  <a:cxn ang="0">
                    <a:pos x="556" y="201"/>
                  </a:cxn>
                  <a:cxn ang="0">
                    <a:pos x="319" y="91"/>
                  </a:cxn>
                  <a:cxn ang="0">
                    <a:pos x="73" y="0"/>
                  </a:cxn>
                </a:cxnLst>
                <a:rect l="0" t="0"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40" name="Google Shape;588;p29"/>
              <p:cNvSpPr>
                <a:spLocks/>
              </p:cNvSpPr>
              <p:nvPr/>
            </p:nvSpPr>
            <p:spPr bwMode="auto">
              <a:xfrm>
                <a:off x="5559140" y="1346815"/>
                <a:ext cx="38372" cy="31474"/>
              </a:xfrm>
              <a:custGeom>
                <a:avLst/>
                <a:gdLst/>
                <a:ahLst/>
                <a:cxnLst>
                  <a:cxn ang="0">
                    <a:pos x="128" y="1"/>
                  </a:cxn>
                  <a:cxn ang="0">
                    <a:pos x="0" y="192"/>
                  </a:cxn>
                  <a:cxn ang="0">
                    <a:pos x="574" y="556"/>
                  </a:cxn>
                  <a:cxn ang="0">
                    <a:pos x="1057" y="866"/>
                  </a:cxn>
                  <a:cxn ang="0">
                    <a:pos x="665" y="420"/>
                  </a:cxn>
                  <a:cxn ang="0">
                    <a:pos x="128" y="1"/>
                  </a:cxn>
                </a:cxnLst>
                <a:rect l="0" t="0"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5" name="Google Shape;589;p29"/>
            <p:cNvGrpSpPr>
              <a:grpSpLocks/>
            </p:cNvGrpSpPr>
            <p:nvPr/>
          </p:nvGrpSpPr>
          <p:grpSpPr bwMode="auto">
            <a:xfrm rot="571633">
              <a:off x="8049215" y="1760974"/>
              <a:ext cx="1276916" cy="780590"/>
              <a:chOff x="5942350" y="1555229"/>
              <a:chExt cx="692724" cy="423469"/>
            </a:xfrm>
          </p:grpSpPr>
          <p:sp>
            <p:nvSpPr>
              <p:cNvPr id="25" name="Google Shape;590;p29"/>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26" name="Google Shape;591;p29"/>
              <p:cNvSpPr/>
              <p:nvPr/>
            </p:nvSpPr>
            <p:spPr>
              <a:xfrm>
                <a:off x="6005340" y="1641974"/>
                <a:ext cx="567596" cy="266111"/>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592;p29"/>
              <p:cNvSpPr/>
              <p:nvPr/>
            </p:nvSpPr>
            <p:spPr>
              <a:xfrm>
                <a:off x="6438841" y="1651209"/>
                <a:ext cx="58568" cy="137792"/>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593;p29"/>
              <p:cNvSpPr/>
              <p:nvPr/>
            </p:nvSpPr>
            <p:spPr>
              <a:xfrm>
                <a:off x="6298639" y="1724970"/>
                <a:ext cx="46510" cy="183436"/>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594;p29"/>
              <p:cNvSpPr/>
              <p:nvPr/>
            </p:nvSpPr>
            <p:spPr>
              <a:xfrm>
                <a:off x="6158247" y="1817979"/>
                <a:ext cx="46510" cy="124874"/>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595;p29"/>
              <p:cNvSpPr/>
              <p:nvPr/>
            </p:nvSpPr>
            <p:spPr>
              <a:xfrm>
                <a:off x="6309782" y="1627013"/>
                <a:ext cx="150728" cy="55978"/>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596;p29"/>
              <p:cNvSpPr/>
              <p:nvPr/>
            </p:nvSpPr>
            <p:spPr>
              <a:xfrm>
                <a:off x="6129343" y="1714891"/>
                <a:ext cx="181734" cy="48227"/>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597;p29"/>
              <p:cNvSpPr/>
              <p:nvPr/>
            </p:nvSpPr>
            <p:spPr>
              <a:xfrm>
                <a:off x="6054279" y="1805471"/>
                <a:ext cx="116276" cy="49950"/>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6" name="Google Shape;598;p29"/>
            <p:cNvSpPr/>
            <p:nvPr/>
          </p:nvSpPr>
          <p:spPr>
            <a:xfrm rot="-1761036">
              <a:off x="6964174" y="-127043"/>
              <a:ext cx="284191" cy="380993"/>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7" name="Google Shape;599;p29"/>
            <p:cNvGrpSpPr>
              <a:grpSpLocks/>
            </p:cNvGrpSpPr>
            <p:nvPr/>
          </p:nvGrpSpPr>
          <p:grpSpPr bwMode="auto">
            <a:xfrm rot="-9726581">
              <a:off x="7910280" y="-468903"/>
              <a:ext cx="1163552" cy="1111510"/>
              <a:chOff x="7241830" y="540118"/>
              <a:chExt cx="515859" cy="492806"/>
            </a:xfrm>
          </p:grpSpPr>
          <p:sp>
            <p:nvSpPr>
              <p:cNvPr id="23" name="Google Shape;600;p29"/>
              <p:cNvSpPr>
                <a:spLocks/>
              </p:cNvSpPr>
              <p:nvPr/>
            </p:nvSpPr>
            <p:spPr bwMode="auto">
              <a:xfrm>
                <a:off x="7241830" y="540118"/>
                <a:ext cx="515859" cy="492806"/>
              </a:xfrm>
              <a:custGeom>
                <a:avLst/>
                <a:gdLst/>
                <a:ahLst/>
                <a:cxnLst>
                  <a:cxn ang="0">
                    <a:pos x="8571" y="8274"/>
                  </a:cxn>
                  <a:cxn ang="0">
                    <a:pos x="7915" y="8520"/>
                  </a:cxn>
                  <a:cxn ang="0">
                    <a:pos x="7885" y="7388"/>
                  </a:cxn>
                  <a:cxn ang="0">
                    <a:pos x="3972" y="8720"/>
                  </a:cxn>
                  <a:cxn ang="0">
                    <a:pos x="3115" y="8547"/>
                  </a:cxn>
                  <a:cxn ang="0">
                    <a:pos x="8505" y="0"/>
                  </a:cxn>
                  <a:cxn ang="0">
                    <a:pos x="7169" y="104"/>
                  </a:cxn>
                  <a:cxn ang="0">
                    <a:pos x="6877" y="2827"/>
                  </a:cxn>
                  <a:cxn ang="0">
                    <a:pos x="6750" y="5241"/>
                  </a:cxn>
                  <a:cxn ang="0">
                    <a:pos x="5301" y="4466"/>
                  </a:cxn>
                  <a:cxn ang="0">
                    <a:pos x="5465" y="2472"/>
                  </a:cxn>
                  <a:cxn ang="0">
                    <a:pos x="3753" y="1406"/>
                  </a:cxn>
                  <a:cxn ang="0">
                    <a:pos x="3789" y="5477"/>
                  </a:cxn>
                  <a:cxn ang="0">
                    <a:pos x="1995" y="5678"/>
                  </a:cxn>
                  <a:cxn ang="0">
                    <a:pos x="246" y="9030"/>
                  </a:cxn>
                  <a:cxn ang="0">
                    <a:pos x="2423" y="10050"/>
                  </a:cxn>
                  <a:cxn ang="0">
                    <a:pos x="1980" y="10845"/>
                  </a:cxn>
                  <a:cxn ang="0">
                    <a:pos x="583" y="10296"/>
                  </a:cxn>
                  <a:cxn ang="0">
                    <a:pos x="1868" y="12573"/>
                  </a:cxn>
                  <a:cxn ang="0">
                    <a:pos x="5010" y="13338"/>
                  </a:cxn>
                  <a:cxn ang="0">
                    <a:pos x="6021" y="12509"/>
                  </a:cxn>
                  <a:cxn ang="0">
                    <a:pos x="5292" y="11379"/>
                  </a:cxn>
                  <a:cxn ang="0">
                    <a:pos x="6649" y="12008"/>
                  </a:cxn>
                  <a:cxn ang="0">
                    <a:pos x="9746" y="12181"/>
                  </a:cxn>
                  <a:cxn ang="0">
                    <a:pos x="7305" y="10751"/>
                  </a:cxn>
                  <a:cxn ang="0">
                    <a:pos x="7741" y="9907"/>
                  </a:cxn>
                  <a:cxn ang="0">
                    <a:pos x="12360" y="9166"/>
                  </a:cxn>
                  <a:cxn ang="0">
                    <a:pos x="11267" y="9093"/>
                  </a:cxn>
                  <a:cxn ang="0">
                    <a:pos x="10129" y="8984"/>
                  </a:cxn>
                  <a:cxn ang="0">
                    <a:pos x="9664" y="7299"/>
                  </a:cxn>
                  <a:cxn ang="0">
                    <a:pos x="11404" y="7800"/>
                  </a:cxn>
                  <a:cxn ang="0">
                    <a:pos x="12888" y="7417"/>
                  </a:cxn>
                  <a:cxn ang="0">
                    <a:pos x="13071" y="6479"/>
                  </a:cxn>
                  <a:cxn ang="0">
                    <a:pos x="11887" y="6434"/>
                  </a:cxn>
                  <a:cxn ang="0">
                    <a:pos x="11121" y="4822"/>
                  </a:cxn>
                  <a:cxn ang="0">
                    <a:pos x="12105" y="4958"/>
                  </a:cxn>
                  <a:cxn ang="0">
                    <a:pos x="13426" y="4148"/>
                  </a:cxn>
                  <a:cxn ang="0">
                    <a:pos x="13623" y="2711"/>
                  </a:cxn>
                  <a:cxn ang="0">
                    <a:pos x="12515" y="577"/>
                  </a:cxn>
                  <a:cxn ang="0">
                    <a:pos x="10748" y="213"/>
                  </a:cxn>
                  <a:cxn ang="0">
                    <a:pos x="10384" y="1898"/>
                  </a:cxn>
                  <a:cxn ang="0">
                    <a:pos x="9537" y="2472"/>
                  </a:cxn>
                  <a:cxn ang="0">
                    <a:pos x="9309" y="31"/>
                  </a:cxn>
                </a:cxnLst>
                <a:rect l="0" t="0"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24" name="Google Shape;601;p29"/>
              <p:cNvSpPr/>
              <p:nvPr/>
            </p:nvSpPr>
            <p:spPr>
              <a:xfrm>
                <a:off x="7354402" y="563768"/>
                <a:ext cx="386432" cy="435672"/>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8" name="Google Shape;602;p29"/>
            <p:cNvSpPr/>
            <p:nvPr/>
          </p:nvSpPr>
          <p:spPr>
            <a:xfrm rot="-10648457">
              <a:off x="8920165" y="203152"/>
              <a:ext cx="1381260" cy="1381101"/>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9" name="Google Shape;603;p29"/>
            <p:cNvGrpSpPr>
              <a:grpSpLocks/>
            </p:cNvGrpSpPr>
            <p:nvPr/>
          </p:nvGrpSpPr>
          <p:grpSpPr bwMode="auto">
            <a:xfrm rot="5666378">
              <a:off x="8371825" y="2547752"/>
              <a:ext cx="1692501" cy="1333915"/>
              <a:chOff x="6403804" y="769267"/>
              <a:chExt cx="743554" cy="586020"/>
            </a:xfrm>
          </p:grpSpPr>
          <p:sp>
            <p:nvSpPr>
              <p:cNvPr id="12" name="Google Shape;604;p29"/>
              <p:cNvSpPr/>
              <p:nvPr/>
            </p:nvSpPr>
            <p:spPr>
              <a:xfrm>
                <a:off x="6403804" y="863208"/>
                <a:ext cx="505624" cy="281090"/>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605;p29"/>
              <p:cNvSpPr/>
              <p:nvPr/>
            </p:nvSpPr>
            <p:spPr>
              <a:xfrm>
                <a:off x="6896289" y="1131391"/>
                <a:ext cx="251069" cy="223896"/>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606;p29"/>
              <p:cNvSpPr/>
              <p:nvPr/>
            </p:nvSpPr>
            <p:spPr>
              <a:xfrm>
                <a:off x="6836397" y="1089084"/>
                <a:ext cx="90664" cy="21343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607;p29"/>
              <p:cNvSpPr/>
              <p:nvPr/>
            </p:nvSpPr>
            <p:spPr>
              <a:xfrm>
                <a:off x="6446353" y="881127"/>
                <a:ext cx="64860" cy="223198"/>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608;p29"/>
              <p:cNvSpPr/>
              <p:nvPr/>
            </p:nvSpPr>
            <p:spPr>
              <a:xfrm>
                <a:off x="6504698" y="769267"/>
                <a:ext cx="212711" cy="124154"/>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609;p29"/>
              <p:cNvSpPr/>
              <p:nvPr/>
            </p:nvSpPr>
            <p:spPr>
              <a:xfrm>
                <a:off x="6809553" y="1044431"/>
                <a:ext cx="225265" cy="56497"/>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610;p29"/>
              <p:cNvSpPr/>
              <p:nvPr/>
            </p:nvSpPr>
            <p:spPr>
              <a:xfrm>
                <a:off x="6709477" y="931878"/>
                <a:ext cx="333363" cy="59984"/>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611;p29"/>
              <p:cNvSpPr/>
              <p:nvPr/>
            </p:nvSpPr>
            <p:spPr>
              <a:xfrm>
                <a:off x="6741141" y="1017503"/>
                <a:ext cx="89269" cy="227383"/>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612;p29"/>
              <p:cNvSpPr/>
              <p:nvPr/>
            </p:nvSpPr>
            <p:spPr>
              <a:xfrm>
                <a:off x="6527334" y="912219"/>
                <a:ext cx="77413" cy="282485"/>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613;p29"/>
              <p:cNvSpPr/>
              <p:nvPr/>
            </p:nvSpPr>
            <p:spPr>
              <a:xfrm>
                <a:off x="6620553" y="820115"/>
                <a:ext cx="292913" cy="120666"/>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614;p29"/>
              <p:cNvSpPr/>
              <p:nvPr/>
            </p:nvSpPr>
            <p:spPr>
              <a:xfrm>
                <a:off x="6639000" y="967983"/>
                <a:ext cx="56491" cy="255283"/>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 name="Google Shape;615;p29"/>
            <p:cNvSpPr>
              <a:spLocks/>
            </p:cNvSpPr>
            <p:nvPr/>
          </p:nvSpPr>
          <p:spPr bwMode="auto">
            <a:xfrm rot="-7160085">
              <a:off x="7341124" y="422372"/>
              <a:ext cx="313799" cy="225257"/>
            </a:xfrm>
            <a:custGeom>
              <a:avLst/>
              <a:gdLst/>
              <a:ahLst/>
              <a:cxnLst>
                <a:cxn ang="0">
                  <a:pos x="7476" y="1"/>
                </a:cxn>
                <a:cxn ang="0">
                  <a:pos x="3052" y="1299"/>
                </a:cxn>
                <a:cxn ang="0">
                  <a:pos x="0" y="4997"/>
                </a:cxn>
                <a:cxn ang="0">
                  <a:pos x="5993" y="2092"/>
                </a:cxn>
                <a:cxn ang="0">
                  <a:pos x="5993" y="2092"/>
                </a:cxn>
                <a:cxn ang="0">
                  <a:pos x="437" y="6081"/>
                </a:cxn>
                <a:cxn ang="0">
                  <a:pos x="1963" y="6205"/>
                </a:cxn>
                <a:cxn ang="0">
                  <a:pos x="5738" y="5161"/>
                </a:cxn>
                <a:cxn ang="0">
                  <a:pos x="8644" y="88"/>
                </a:cxn>
                <a:cxn ang="0">
                  <a:pos x="7476" y="1"/>
                </a:cxn>
              </a:cxnLst>
              <a:rect l="0" t="0"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11" name="Google Shape;616;p29"/>
            <p:cNvSpPr/>
            <p:nvPr/>
          </p:nvSpPr>
          <p:spPr>
            <a:xfrm rot="-6435252">
              <a:off x="7937430" y="2673215"/>
              <a:ext cx="427031" cy="757311"/>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41" name="Google Shape;617;p29"/>
          <p:cNvGrpSpPr>
            <a:grpSpLocks/>
          </p:cNvGrpSpPr>
          <p:nvPr/>
        </p:nvGrpSpPr>
        <p:grpSpPr bwMode="auto">
          <a:xfrm flipH="1">
            <a:off x="8074025" y="3935413"/>
            <a:ext cx="1417638" cy="1493837"/>
            <a:chOff x="-374241" y="3954687"/>
            <a:chExt cx="1417125" cy="1493110"/>
          </a:xfrm>
        </p:grpSpPr>
        <p:sp>
          <p:nvSpPr>
            <p:cNvPr id="42" name="Google Shape;618;p29"/>
            <p:cNvSpPr>
              <a:spLocks/>
            </p:cNvSpPr>
            <p:nvPr/>
          </p:nvSpPr>
          <p:spPr bwMode="auto">
            <a:xfrm>
              <a:off x="-374241" y="3994596"/>
              <a:ext cx="1417125" cy="1453200"/>
            </a:xfrm>
            <a:custGeom>
              <a:avLst/>
              <a:gdLst/>
              <a:ahLst/>
              <a:cxnLst>
                <a:cxn ang="0">
                  <a:pos x="13891" y="3284"/>
                </a:cxn>
                <a:cxn ang="0">
                  <a:pos x="31798" y="8999"/>
                </a:cxn>
                <a:cxn ang="0">
                  <a:pos x="45895" y="24239"/>
                </a:cxn>
                <a:cxn ang="0">
                  <a:pos x="51991" y="43289"/>
                </a:cxn>
                <a:cxn ang="0">
                  <a:pos x="53515" y="56624"/>
                </a:cxn>
                <a:cxn ang="0">
                  <a:pos x="8176" y="53957"/>
                </a:cxn>
                <a:cxn ang="0">
                  <a:pos x="175" y="23477"/>
                </a:cxn>
                <a:cxn ang="0">
                  <a:pos x="10081" y="1379"/>
                </a:cxn>
                <a:cxn ang="0">
                  <a:pos x="13891" y="3284"/>
                </a:cxn>
              </a:cxnLst>
              <a:rect l="0" t="0" r="r" b="b"/>
              <a:pathLst>
                <a:path w="56685" h="58128" extrusionOk="0">
                  <a:moveTo>
                    <a:pt x="13891" y="3284"/>
                  </a:moveTo>
                  <a:cubicBezTo>
                    <a:pt x="17511" y="4554"/>
                    <a:pt x="26464" y="5507"/>
                    <a:pt x="31798" y="8999"/>
                  </a:cubicBezTo>
                  <a:cubicBezTo>
                    <a:pt x="37132" y="12492"/>
                    <a:pt x="42530" y="18524"/>
                    <a:pt x="45895" y="24239"/>
                  </a:cubicBezTo>
                  <a:cubicBezTo>
                    <a:pt x="49261" y="29954"/>
                    <a:pt x="50721" y="37892"/>
                    <a:pt x="51991" y="43289"/>
                  </a:cubicBezTo>
                  <a:cubicBezTo>
                    <a:pt x="53261" y="48687"/>
                    <a:pt x="60818" y="54846"/>
                    <a:pt x="53515" y="56624"/>
                  </a:cubicBezTo>
                  <a:cubicBezTo>
                    <a:pt x="46213" y="58402"/>
                    <a:pt x="17066" y="59482"/>
                    <a:pt x="8176" y="53957"/>
                  </a:cubicBezTo>
                  <a:cubicBezTo>
                    <a:pt x="-714" y="48433"/>
                    <a:pt x="-142" y="32240"/>
                    <a:pt x="175" y="23477"/>
                  </a:cubicBezTo>
                  <a:cubicBezTo>
                    <a:pt x="493" y="14714"/>
                    <a:pt x="7795" y="4745"/>
                    <a:pt x="10081" y="1379"/>
                  </a:cubicBezTo>
                  <a:cubicBezTo>
                    <a:pt x="12367" y="-1986"/>
                    <a:pt x="10272" y="2014"/>
                    <a:pt x="13891" y="3284"/>
                  </a:cubicBezTo>
                  <a:close/>
                </a:path>
              </a:pathLst>
            </a:custGeom>
            <a:solidFill>
              <a:schemeClr val="accent1"/>
            </a:solidFill>
            <a:ln w="9525">
              <a:noFill/>
              <a:round/>
              <a:headEnd/>
              <a:tailEnd/>
            </a:ln>
          </p:spPr>
          <p:txBody>
            <a:bodyPr/>
            <a:lstStyle/>
            <a:p>
              <a:endParaRPr lang="en-US"/>
            </a:p>
          </p:txBody>
        </p:sp>
        <p:grpSp>
          <p:nvGrpSpPr>
            <p:cNvPr id="43" name="Google Shape;619;p29"/>
            <p:cNvGrpSpPr>
              <a:grpSpLocks/>
            </p:cNvGrpSpPr>
            <p:nvPr/>
          </p:nvGrpSpPr>
          <p:grpSpPr bwMode="auto">
            <a:xfrm rot="-4958451">
              <a:off x="96328" y="4210897"/>
              <a:ext cx="750523" cy="717291"/>
              <a:chOff x="5124944" y="2462695"/>
              <a:chExt cx="433033" cy="413883"/>
            </a:xfrm>
          </p:grpSpPr>
          <p:sp>
            <p:nvSpPr>
              <p:cNvPr id="46" name="Google Shape;620;p29"/>
              <p:cNvSpPr/>
              <p:nvPr/>
            </p:nvSpPr>
            <p:spPr>
              <a:xfrm>
                <a:off x="5124944" y="2462695"/>
                <a:ext cx="433033" cy="413883"/>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621;p29"/>
              <p:cNvSpPr/>
              <p:nvPr/>
            </p:nvSpPr>
            <p:spPr>
              <a:xfrm>
                <a:off x="5160649" y="2497490"/>
                <a:ext cx="361623" cy="344292"/>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622;p29"/>
              <p:cNvSpPr/>
              <p:nvPr/>
            </p:nvSpPr>
            <p:spPr>
              <a:xfrm>
                <a:off x="5356737" y="2785736"/>
                <a:ext cx="117184" cy="18313"/>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623;p29"/>
              <p:cNvSpPr/>
              <p:nvPr/>
            </p:nvSpPr>
            <p:spPr>
              <a:xfrm>
                <a:off x="5232363" y="2693792"/>
                <a:ext cx="145565" cy="18313"/>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624;p29"/>
              <p:cNvSpPr/>
              <p:nvPr/>
            </p:nvSpPr>
            <p:spPr>
              <a:xfrm>
                <a:off x="5184425" y="2603341"/>
                <a:ext cx="97959" cy="17398"/>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625;p29"/>
              <p:cNvSpPr/>
              <p:nvPr/>
            </p:nvSpPr>
            <p:spPr>
              <a:xfrm>
                <a:off x="5440844" y="2661642"/>
                <a:ext cx="18310" cy="117206"/>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626;p29"/>
              <p:cNvSpPr/>
              <p:nvPr/>
            </p:nvSpPr>
            <p:spPr>
              <a:xfrm>
                <a:off x="5344113" y="2542163"/>
                <a:ext cx="19225" cy="144676"/>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627;p29"/>
              <p:cNvSpPr/>
              <p:nvPr/>
            </p:nvSpPr>
            <p:spPr>
              <a:xfrm>
                <a:off x="5249475" y="2497930"/>
                <a:ext cx="18310" cy="9706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44" name="Google Shape;628;p29"/>
            <p:cNvSpPr/>
            <p:nvPr/>
          </p:nvSpPr>
          <p:spPr>
            <a:xfrm>
              <a:off x="365266" y="4735357"/>
              <a:ext cx="652227" cy="407788"/>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629;p29"/>
            <p:cNvSpPr/>
            <p:nvPr/>
          </p:nvSpPr>
          <p:spPr>
            <a:xfrm rot="-1001594">
              <a:off x="-37813" y="4014983"/>
              <a:ext cx="472904" cy="339560"/>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1143000" y="841772"/>
            <a:ext cx="6858000" cy="1790700"/>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1143000" y="2701528"/>
            <a:ext cx="6858000" cy="1241822"/>
          </a:xfrm>
          <a:prstGeom prst="rect">
            <a:avLst/>
          </a:prstGeom>
          <a:noFill/>
          <a:ln>
            <a:noFill/>
          </a:ln>
        </p:spPr>
        <p:txBody>
          <a:bodyPr spcFirstLastPara="1">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4" name="Google Shape;8;p6"/>
          <p:cNvSpPr txBox="1">
            <a:spLocks noGrp="1"/>
          </p:cNvSpPr>
          <p:nvPr>
            <p:ph type="dt" idx="11"/>
          </p:nvPr>
        </p:nvSpPr>
        <p:spPr>
          <a:ln/>
        </p:spPr>
        <p:txBody>
          <a:bodyPr/>
          <a:lstStyle>
            <a:lvl1pPr>
              <a:defRPr/>
            </a:lvl1pPr>
          </a:lstStyle>
          <a:p>
            <a:endParaRPr lang="en-US"/>
          </a:p>
        </p:txBody>
      </p:sp>
      <p:sp>
        <p:nvSpPr>
          <p:cNvPr id="5" name="Google Shape;9;p6"/>
          <p:cNvSpPr txBox="1">
            <a:spLocks noGrp="1"/>
          </p:cNvSpPr>
          <p:nvPr>
            <p:ph type="ftr" idx="12"/>
          </p:nvPr>
        </p:nvSpPr>
        <p:spPr>
          <a:ln/>
        </p:spPr>
        <p:txBody>
          <a:bodyPr/>
          <a:lstStyle>
            <a:lvl1pPr>
              <a:defRPr/>
            </a:lvl1pPr>
          </a:lstStyle>
          <a:p>
            <a:endParaRPr lang="en-US"/>
          </a:p>
        </p:txBody>
      </p:sp>
      <p:sp>
        <p:nvSpPr>
          <p:cNvPr id="6" name="Google Shape;10;p6"/>
          <p:cNvSpPr txBox="1">
            <a:spLocks noGrp="1"/>
          </p:cNvSpPr>
          <p:nvPr>
            <p:ph type="sldNum" idx="13"/>
          </p:nvPr>
        </p:nvSpPr>
        <p:spPr>
          <a:ln/>
        </p:spPr>
        <p:txBody>
          <a:bodyPr/>
          <a:lstStyle>
            <a:lvl1pPr>
              <a:defRPr/>
            </a:lvl1pPr>
          </a:lstStyle>
          <a:p>
            <a:fld id="{E82D7831-2DB2-4286-A454-D9D5FA6D817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628650" y="273844"/>
            <a:ext cx="7886700" cy="994172"/>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628650" y="1369219"/>
            <a:ext cx="7886700" cy="3263504"/>
          </a:xfrm>
          <a:prstGeom prst="rect">
            <a:avLst/>
          </a:prstGeom>
          <a:noFill/>
          <a:ln>
            <a:noFill/>
          </a:ln>
        </p:spPr>
        <p:txBody>
          <a:bodyPr spcFirstLastPara="1">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 name="Google Shape;8;p6"/>
          <p:cNvSpPr txBox="1">
            <a:spLocks noGrp="1"/>
          </p:cNvSpPr>
          <p:nvPr>
            <p:ph type="dt" idx="11"/>
          </p:nvPr>
        </p:nvSpPr>
        <p:spPr>
          <a:ln/>
        </p:spPr>
        <p:txBody>
          <a:bodyPr/>
          <a:lstStyle>
            <a:lvl1pPr>
              <a:defRPr/>
            </a:lvl1pPr>
          </a:lstStyle>
          <a:p>
            <a:endParaRPr lang="en-US"/>
          </a:p>
        </p:txBody>
      </p:sp>
      <p:sp>
        <p:nvSpPr>
          <p:cNvPr id="5" name="Google Shape;9;p6"/>
          <p:cNvSpPr txBox="1">
            <a:spLocks noGrp="1"/>
          </p:cNvSpPr>
          <p:nvPr>
            <p:ph type="ftr" idx="12"/>
          </p:nvPr>
        </p:nvSpPr>
        <p:spPr>
          <a:ln/>
        </p:spPr>
        <p:txBody>
          <a:bodyPr/>
          <a:lstStyle>
            <a:lvl1pPr>
              <a:defRPr/>
            </a:lvl1pPr>
          </a:lstStyle>
          <a:p>
            <a:endParaRPr lang="en-US"/>
          </a:p>
        </p:txBody>
      </p:sp>
      <p:sp>
        <p:nvSpPr>
          <p:cNvPr id="6" name="Google Shape;10;p6"/>
          <p:cNvSpPr txBox="1">
            <a:spLocks noGrp="1"/>
          </p:cNvSpPr>
          <p:nvPr>
            <p:ph type="sldNum" idx="13"/>
          </p:nvPr>
        </p:nvSpPr>
        <p:spPr>
          <a:ln/>
        </p:spPr>
        <p:txBody>
          <a:bodyPr/>
          <a:lstStyle>
            <a:lvl1pPr>
              <a:defRPr/>
            </a:lvl1pPr>
          </a:lstStyle>
          <a:p>
            <a:fld id="{FD24D883-67C0-4315-885F-0DFB2727801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3534913" y="2319150"/>
            <a:ext cx="4360200" cy="702300"/>
          </a:xfrm>
          <a:prstGeom prst="rect">
            <a:avLst/>
          </a:prstGeom>
        </p:spPr>
        <p:txBody>
          <a:bodyPr spcFirstLastPara="1">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p:nvPr>
        </p:nvSpPr>
        <p:spPr>
          <a:xfrm>
            <a:off x="4859563" y="1252550"/>
            <a:ext cx="1710900" cy="9270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anchor="ctr">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en-US"/>
              <a:t>Click to edit Master title style</a:t>
            </a:r>
            <a:endParaRPr/>
          </a:p>
        </p:txBody>
      </p:sp>
      <p:sp>
        <p:nvSpPr>
          <p:cNvPr id="30" name="Google Shape;30;p3"/>
          <p:cNvSpPr txBox="1">
            <a:spLocks noGrp="1"/>
          </p:cNvSpPr>
          <p:nvPr>
            <p:ph type="subTitle" idx="1"/>
          </p:nvPr>
        </p:nvSpPr>
        <p:spPr>
          <a:xfrm>
            <a:off x="3534913" y="3132175"/>
            <a:ext cx="4360200" cy="453900"/>
          </a:xfrm>
          <a:prstGeom prst="rect">
            <a:avLst/>
          </a:prstGeom>
        </p:spPr>
        <p:txBody>
          <a:bodyPr spcFirstLastPara="1">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623888" y="1282304"/>
            <a:ext cx="7886700" cy="2139553"/>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23888" y="3442098"/>
            <a:ext cx="7886700" cy="1125140"/>
          </a:xfrm>
          <a:prstGeom prst="rect">
            <a:avLst/>
          </a:prstGeom>
          <a:noFill/>
          <a:ln>
            <a:noFill/>
          </a:ln>
        </p:spPr>
        <p:txBody>
          <a:bodyPr spcFirstLastPara="1">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4" name="Google Shape;8;p6"/>
          <p:cNvSpPr txBox="1">
            <a:spLocks noGrp="1"/>
          </p:cNvSpPr>
          <p:nvPr>
            <p:ph type="dt" idx="11"/>
          </p:nvPr>
        </p:nvSpPr>
        <p:spPr>
          <a:ln/>
        </p:spPr>
        <p:txBody>
          <a:bodyPr/>
          <a:lstStyle>
            <a:lvl1pPr>
              <a:defRPr/>
            </a:lvl1pPr>
          </a:lstStyle>
          <a:p>
            <a:endParaRPr lang="en-US"/>
          </a:p>
        </p:txBody>
      </p:sp>
      <p:sp>
        <p:nvSpPr>
          <p:cNvPr id="5" name="Google Shape;9;p6"/>
          <p:cNvSpPr txBox="1">
            <a:spLocks noGrp="1"/>
          </p:cNvSpPr>
          <p:nvPr>
            <p:ph type="ftr" idx="12"/>
          </p:nvPr>
        </p:nvSpPr>
        <p:spPr>
          <a:ln/>
        </p:spPr>
        <p:txBody>
          <a:bodyPr/>
          <a:lstStyle>
            <a:lvl1pPr>
              <a:defRPr/>
            </a:lvl1pPr>
          </a:lstStyle>
          <a:p>
            <a:endParaRPr lang="en-US"/>
          </a:p>
        </p:txBody>
      </p:sp>
      <p:sp>
        <p:nvSpPr>
          <p:cNvPr id="6" name="Google Shape;10;p6"/>
          <p:cNvSpPr txBox="1">
            <a:spLocks noGrp="1"/>
          </p:cNvSpPr>
          <p:nvPr>
            <p:ph type="sldNum" idx="13"/>
          </p:nvPr>
        </p:nvSpPr>
        <p:spPr>
          <a:ln/>
        </p:spPr>
        <p:txBody>
          <a:bodyPr/>
          <a:lstStyle>
            <a:lvl1pPr>
              <a:defRPr/>
            </a:lvl1pPr>
          </a:lstStyle>
          <a:p>
            <a:fld id="{9A88DA1B-F6EA-4FFC-9005-DDBB4BB2B168}"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28650" y="273844"/>
            <a:ext cx="7886700" cy="994172"/>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28650" y="1369219"/>
            <a:ext cx="3886200" cy="3263504"/>
          </a:xfrm>
          <a:prstGeom prst="rect">
            <a:avLst/>
          </a:prstGeom>
          <a:noFill/>
          <a:ln>
            <a:noFill/>
          </a:ln>
        </p:spPr>
        <p:txBody>
          <a:bodyPr spcFirstLastPara="1">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4629150" y="1369219"/>
            <a:ext cx="3886200" cy="3263504"/>
          </a:xfrm>
          <a:prstGeom prst="rect">
            <a:avLst/>
          </a:prstGeom>
          <a:noFill/>
          <a:ln>
            <a:noFill/>
          </a:ln>
        </p:spPr>
        <p:txBody>
          <a:bodyPr spcFirstLastPara="1">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 name="Google Shape;8;p6"/>
          <p:cNvSpPr txBox="1">
            <a:spLocks noGrp="1"/>
          </p:cNvSpPr>
          <p:nvPr>
            <p:ph type="dt" idx="11"/>
          </p:nvPr>
        </p:nvSpPr>
        <p:spPr>
          <a:ln/>
        </p:spPr>
        <p:txBody>
          <a:bodyPr/>
          <a:lstStyle>
            <a:lvl1pPr>
              <a:defRPr/>
            </a:lvl1pPr>
          </a:lstStyle>
          <a:p>
            <a:endParaRPr lang="en-US"/>
          </a:p>
        </p:txBody>
      </p:sp>
      <p:sp>
        <p:nvSpPr>
          <p:cNvPr id="6" name="Google Shape;9;p6"/>
          <p:cNvSpPr txBox="1">
            <a:spLocks noGrp="1"/>
          </p:cNvSpPr>
          <p:nvPr>
            <p:ph type="ftr" idx="12"/>
          </p:nvPr>
        </p:nvSpPr>
        <p:spPr>
          <a:ln/>
        </p:spPr>
        <p:txBody>
          <a:bodyPr/>
          <a:lstStyle>
            <a:lvl1pPr>
              <a:defRPr/>
            </a:lvl1pPr>
          </a:lstStyle>
          <a:p>
            <a:endParaRPr lang="en-US"/>
          </a:p>
        </p:txBody>
      </p:sp>
      <p:sp>
        <p:nvSpPr>
          <p:cNvPr id="7" name="Google Shape;10;p6"/>
          <p:cNvSpPr txBox="1">
            <a:spLocks noGrp="1"/>
          </p:cNvSpPr>
          <p:nvPr>
            <p:ph type="sldNum" idx="13"/>
          </p:nvPr>
        </p:nvSpPr>
        <p:spPr>
          <a:ln/>
        </p:spPr>
        <p:txBody>
          <a:bodyPr/>
          <a:lstStyle>
            <a:lvl1pPr>
              <a:defRPr/>
            </a:lvl1pPr>
          </a:lstStyle>
          <a:p>
            <a:fld id="{299CAE02-D1CC-45F3-931C-2CAAAF64CD0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29841" y="273844"/>
            <a:ext cx="7886700" cy="994172"/>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629842" y="1260872"/>
            <a:ext cx="3868340" cy="617934"/>
          </a:xfrm>
          <a:prstGeom prst="rect">
            <a:avLst/>
          </a:prstGeom>
          <a:noFill/>
          <a:ln>
            <a:noFill/>
          </a:ln>
        </p:spPr>
        <p:txBody>
          <a:bodyPr spcFirstLastPara="1" anchor="b">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0" name="Google Shape;40;p24"/>
          <p:cNvSpPr txBox="1">
            <a:spLocks noGrp="1"/>
          </p:cNvSpPr>
          <p:nvPr>
            <p:ph type="body" idx="2"/>
          </p:nvPr>
        </p:nvSpPr>
        <p:spPr>
          <a:xfrm>
            <a:off x="629842" y="1878806"/>
            <a:ext cx="3868340" cy="2763441"/>
          </a:xfrm>
          <a:prstGeom prst="rect">
            <a:avLst/>
          </a:prstGeom>
          <a:noFill/>
          <a:ln>
            <a:noFill/>
          </a:ln>
        </p:spPr>
        <p:txBody>
          <a:bodyPr spcFirstLastPara="1">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4629150" y="1260872"/>
            <a:ext cx="3887391" cy="617934"/>
          </a:xfrm>
          <a:prstGeom prst="rect">
            <a:avLst/>
          </a:prstGeom>
          <a:noFill/>
          <a:ln>
            <a:noFill/>
          </a:ln>
        </p:spPr>
        <p:txBody>
          <a:bodyPr spcFirstLastPara="1" anchor="b">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2" name="Google Shape;42;p24"/>
          <p:cNvSpPr txBox="1">
            <a:spLocks noGrp="1"/>
          </p:cNvSpPr>
          <p:nvPr>
            <p:ph type="body" idx="4"/>
          </p:nvPr>
        </p:nvSpPr>
        <p:spPr>
          <a:xfrm>
            <a:off x="4629150" y="1878806"/>
            <a:ext cx="3887391" cy="2763441"/>
          </a:xfrm>
          <a:prstGeom prst="rect">
            <a:avLst/>
          </a:prstGeom>
          <a:noFill/>
          <a:ln>
            <a:noFill/>
          </a:ln>
        </p:spPr>
        <p:txBody>
          <a:bodyPr spcFirstLastPara="1">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 name="Google Shape;8;p6"/>
          <p:cNvSpPr txBox="1">
            <a:spLocks noGrp="1"/>
          </p:cNvSpPr>
          <p:nvPr>
            <p:ph type="dt" idx="11"/>
          </p:nvPr>
        </p:nvSpPr>
        <p:spPr>
          <a:ln/>
        </p:spPr>
        <p:txBody>
          <a:bodyPr/>
          <a:lstStyle>
            <a:lvl1pPr>
              <a:defRPr/>
            </a:lvl1pPr>
          </a:lstStyle>
          <a:p>
            <a:endParaRPr lang="en-US"/>
          </a:p>
        </p:txBody>
      </p:sp>
      <p:sp>
        <p:nvSpPr>
          <p:cNvPr id="8" name="Google Shape;9;p6"/>
          <p:cNvSpPr txBox="1">
            <a:spLocks noGrp="1"/>
          </p:cNvSpPr>
          <p:nvPr>
            <p:ph type="ftr" idx="12"/>
          </p:nvPr>
        </p:nvSpPr>
        <p:spPr>
          <a:ln/>
        </p:spPr>
        <p:txBody>
          <a:bodyPr/>
          <a:lstStyle>
            <a:lvl1pPr>
              <a:defRPr/>
            </a:lvl1pPr>
          </a:lstStyle>
          <a:p>
            <a:endParaRPr lang="en-US"/>
          </a:p>
        </p:txBody>
      </p:sp>
      <p:sp>
        <p:nvSpPr>
          <p:cNvPr id="9" name="Google Shape;10;p6"/>
          <p:cNvSpPr txBox="1">
            <a:spLocks noGrp="1"/>
          </p:cNvSpPr>
          <p:nvPr>
            <p:ph type="sldNum" idx="13"/>
          </p:nvPr>
        </p:nvSpPr>
        <p:spPr>
          <a:ln/>
        </p:spPr>
        <p:txBody>
          <a:bodyPr/>
          <a:lstStyle>
            <a:lvl1pPr>
              <a:defRPr/>
            </a:lvl1pPr>
          </a:lstStyle>
          <a:p>
            <a:fld id="{72EB3BC9-6E37-423D-BD47-60F540BBD0F1}"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628650" y="273844"/>
            <a:ext cx="7886700" cy="994172"/>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8;p6"/>
          <p:cNvSpPr txBox="1">
            <a:spLocks noGrp="1"/>
          </p:cNvSpPr>
          <p:nvPr>
            <p:ph type="dt" idx="11"/>
          </p:nvPr>
        </p:nvSpPr>
        <p:spPr>
          <a:ln/>
        </p:spPr>
        <p:txBody>
          <a:bodyPr/>
          <a:lstStyle>
            <a:lvl1pPr>
              <a:defRPr/>
            </a:lvl1pPr>
          </a:lstStyle>
          <a:p>
            <a:endParaRPr lang="en-US"/>
          </a:p>
        </p:txBody>
      </p:sp>
      <p:sp>
        <p:nvSpPr>
          <p:cNvPr id="4" name="Google Shape;9;p6"/>
          <p:cNvSpPr txBox="1">
            <a:spLocks noGrp="1"/>
          </p:cNvSpPr>
          <p:nvPr>
            <p:ph type="ftr" idx="12"/>
          </p:nvPr>
        </p:nvSpPr>
        <p:spPr>
          <a:ln/>
        </p:spPr>
        <p:txBody>
          <a:bodyPr/>
          <a:lstStyle>
            <a:lvl1pPr>
              <a:defRPr/>
            </a:lvl1pPr>
          </a:lstStyle>
          <a:p>
            <a:endParaRPr lang="en-US"/>
          </a:p>
        </p:txBody>
      </p:sp>
      <p:sp>
        <p:nvSpPr>
          <p:cNvPr id="5" name="Google Shape;10;p6"/>
          <p:cNvSpPr txBox="1">
            <a:spLocks noGrp="1"/>
          </p:cNvSpPr>
          <p:nvPr>
            <p:ph type="sldNum" idx="13"/>
          </p:nvPr>
        </p:nvSpPr>
        <p:spPr>
          <a:ln/>
        </p:spPr>
        <p:txBody>
          <a:bodyPr/>
          <a:lstStyle>
            <a:lvl1pPr>
              <a:defRPr/>
            </a:lvl1pPr>
          </a:lstStyle>
          <a:p>
            <a:fld id="{FCE8E18F-DC14-4ACE-8213-8CF3F5A0476E}"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2" name="Google Shape;8;p6"/>
          <p:cNvSpPr txBox="1">
            <a:spLocks noGrp="1"/>
          </p:cNvSpPr>
          <p:nvPr>
            <p:ph type="dt" idx="11"/>
          </p:nvPr>
        </p:nvSpPr>
        <p:spPr>
          <a:ln/>
        </p:spPr>
        <p:txBody>
          <a:bodyPr/>
          <a:lstStyle>
            <a:lvl1pPr>
              <a:defRPr/>
            </a:lvl1pPr>
          </a:lstStyle>
          <a:p>
            <a:endParaRPr lang="en-US"/>
          </a:p>
        </p:txBody>
      </p:sp>
      <p:sp>
        <p:nvSpPr>
          <p:cNvPr id="3" name="Google Shape;9;p6"/>
          <p:cNvSpPr txBox="1">
            <a:spLocks noGrp="1"/>
          </p:cNvSpPr>
          <p:nvPr>
            <p:ph type="ftr" idx="12"/>
          </p:nvPr>
        </p:nvSpPr>
        <p:spPr>
          <a:ln/>
        </p:spPr>
        <p:txBody>
          <a:bodyPr/>
          <a:lstStyle>
            <a:lvl1pPr>
              <a:defRPr/>
            </a:lvl1pPr>
          </a:lstStyle>
          <a:p>
            <a:endParaRPr lang="en-US"/>
          </a:p>
        </p:txBody>
      </p:sp>
      <p:sp>
        <p:nvSpPr>
          <p:cNvPr id="4" name="Google Shape;10;p6"/>
          <p:cNvSpPr txBox="1">
            <a:spLocks noGrp="1"/>
          </p:cNvSpPr>
          <p:nvPr>
            <p:ph type="sldNum" idx="13"/>
          </p:nvPr>
        </p:nvSpPr>
        <p:spPr>
          <a:ln/>
        </p:spPr>
        <p:txBody>
          <a:bodyPr/>
          <a:lstStyle>
            <a:lvl1pPr>
              <a:defRPr/>
            </a:lvl1pPr>
          </a:lstStyle>
          <a:p>
            <a:fld id="{0B6D0BCC-1147-4853-A618-7792326C664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9841" y="342900"/>
            <a:ext cx="2949178" cy="120015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3887391" y="740569"/>
            <a:ext cx="4629150" cy="3655219"/>
          </a:xfrm>
          <a:prstGeom prst="rect">
            <a:avLst/>
          </a:prstGeom>
          <a:noFill/>
          <a:ln>
            <a:noFill/>
          </a:ln>
        </p:spPr>
        <p:txBody>
          <a:bodyPr spcFirstLastPara="1">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27"/>
          <p:cNvSpPr txBox="1">
            <a:spLocks noGrp="1"/>
          </p:cNvSpPr>
          <p:nvPr>
            <p:ph type="body" idx="2"/>
          </p:nvPr>
        </p:nvSpPr>
        <p:spPr>
          <a:xfrm>
            <a:off x="629841" y="1543050"/>
            <a:ext cx="2949178" cy="2858691"/>
          </a:xfrm>
          <a:prstGeom prst="rect">
            <a:avLst/>
          </a:prstGeom>
          <a:noFill/>
          <a:ln>
            <a:noFill/>
          </a:ln>
        </p:spPr>
        <p:txBody>
          <a:bodyPr spcFirstLastPara="1">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 name="Google Shape;8;p6"/>
          <p:cNvSpPr txBox="1">
            <a:spLocks noGrp="1"/>
          </p:cNvSpPr>
          <p:nvPr>
            <p:ph type="dt" idx="11"/>
          </p:nvPr>
        </p:nvSpPr>
        <p:spPr>
          <a:ln/>
        </p:spPr>
        <p:txBody>
          <a:bodyPr/>
          <a:lstStyle>
            <a:lvl1pPr>
              <a:defRPr/>
            </a:lvl1pPr>
          </a:lstStyle>
          <a:p>
            <a:endParaRPr lang="en-US"/>
          </a:p>
        </p:txBody>
      </p:sp>
      <p:sp>
        <p:nvSpPr>
          <p:cNvPr id="6" name="Google Shape;9;p6"/>
          <p:cNvSpPr txBox="1">
            <a:spLocks noGrp="1"/>
          </p:cNvSpPr>
          <p:nvPr>
            <p:ph type="ftr" idx="12"/>
          </p:nvPr>
        </p:nvSpPr>
        <p:spPr>
          <a:ln/>
        </p:spPr>
        <p:txBody>
          <a:bodyPr/>
          <a:lstStyle>
            <a:lvl1pPr>
              <a:defRPr/>
            </a:lvl1pPr>
          </a:lstStyle>
          <a:p>
            <a:endParaRPr lang="en-US"/>
          </a:p>
        </p:txBody>
      </p:sp>
      <p:sp>
        <p:nvSpPr>
          <p:cNvPr id="7" name="Google Shape;10;p6"/>
          <p:cNvSpPr txBox="1">
            <a:spLocks noGrp="1"/>
          </p:cNvSpPr>
          <p:nvPr>
            <p:ph type="sldNum" idx="13"/>
          </p:nvPr>
        </p:nvSpPr>
        <p:spPr>
          <a:ln/>
        </p:spPr>
        <p:txBody>
          <a:bodyPr/>
          <a:lstStyle>
            <a:lvl1pPr>
              <a:defRPr/>
            </a:lvl1pPr>
          </a:lstStyle>
          <a:p>
            <a:fld id="{D1E37010-11F8-49F2-8B0D-24AD99384572}"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629841" y="342900"/>
            <a:ext cx="2949178" cy="120015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3887391" y="740569"/>
            <a:ext cx="4629150" cy="3655219"/>
          </a:xfrm>
          <a:prstGeom prst="rect">
            <a:avLst/>
          </a:prstGeom>
          <a:noFill/>
          <a:ln>
            <a:noFill/>
          </a:ln>
        </p:spPr>
      </p:sp>
      <p:sp>
        <p:nvSpPr>
          <p:cNvPr id="65" name="Google Shape;65;p28"/>
          <p:cNvSpPr txBox="1">
            <a:spLocks noGrp="1"/>
          </p:cNvSpPr>
          <p:nvPr>
            <p:ph type="body" idx="1"/>
          </p:nvPr>
        </p:nvSpPr>
        <p:spPr>
          <a:xfrm>
            <a:off x="629841" y="1543050"/>
            <a:ext cx="2949178" cy="2858691"/>
          </a:xfrm>
          <a:prstGeom prst="rect">
            <a:avLst/>
          </a:prstGeom>
          <a:noFill/>
          <a:ln>
            <a:noFill/>
          </a:ln>
        </p:spPr>
        <p:txBody>
          <a:bodyPr spcFirstLastPara="1">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 name="Google Shape;8;p6"/>
          <p:cNvSpPr txBox="1">
            <a:spLocks noGrp="1"/>
          </p:cNvSpPr>
          <p:nvPr>
            <p:ph type="dt" idx="11"/>
          </p:nvPr>
        </p:nvSpPr>
        <p:spPr>
          <a:ln/>
        </p:spPr>
        <p:txBody>
          <a:bodyPr/>
          <a:lstStyle>
            <a:lvl1pPr>
              <a:defRPr/>
            </a:lvl1pPr>
          </a:lstStyle>
          <a:p>
            <a:endParaRPr lang="en-US"/>
          </a:p>
        </p:txBody>
      </p:sp>
      <p:sp>
        <p:nvSpPr>
          <p:cNvPr id="6" name="Google Shape;9;p6"/>
          <p:cNvSpPr txBox="1">
            <a:spLocks noGrp="1"/>
          </p:cNvSpPr>
          <p:nvPr>
            <p:ph type="ftr" idx="12"/>
          </p:nvPr>
        </p:nvSpPr>
        <p:spPr>
          <a:ln/>
        </p:spPr>
        <p:txBody>
          <a:bodyPr/>
          <a:lstStyle>
            <a:lvl1pPr>
              <a:defRPr/>
            </a:lvl1pPr>
          </a:lstStyle>
          <a:p>
            <a:endParaRPr lang="en-US"/>
          </a:p>
        </p:txBody>
      </p:sp>
      <p:sp>
        <p:nvSpPr>
          <p:cNvPr id="7" name="Google Shape;10;p6"/>
          <p:cNvSpPr txBox="1">
            <a:spLocks noGrp="1"/>
          </p:cNvSpPr>
          <p:nvPr>
            <p:ph type="sldNum" idx="13"/>
          </p:nvPr>
        </p:nvSpPr>
        <p:spPr>
          <a:ln/>
        </p:spPr>
        <p:txBody>
          <a:bodyPr/>
          <a:lstStyle>
            <a:lvl1pPr>
              <a:defRPr/>
            </a:lvl1pPr>
          </a:lstStyle>
          <a:p>
            <a:fld id="{A8A83B1A-ECD0-4889-86BA-C51529CC2B67}"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28650" y="273844"/>
            <a:ext cx="7886700" cy="994172"/>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2940248" y="-942380"/>
            <a:ext cx="3263504" cy="7886700"/>
          </a:xfrm>
          <a:prstGeom prst="rect">
            <a:avLst/>
          </a:prstGeom>
          <a:noFill/>
          <a:ln>
            <a:noFill/>
          </a:ln>
        </p:spPr>
        <p:txBody>
          <a:bodyPr spcFirstLastPara="1">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 name="Google Shape;8;p6"/>
          <p:cNvSpPr txBox="1">
            <a:spLocks noGrp="1"/>
          </p:cNvSpPr>
          <p:nvPr>
            <p:ph type="dt" idx="11"/>
          </p:nvPr>
        </p:nvSpPr>
        <p:spPr>
          <a:ln/>
        </p:spPr>
        <p:txBody>
          <a:bodyPr/>
          <a:lstStyle>
            <a:lvl1pPr>
              <a:defRPr/>
            </a:lvl1pPr>
          </a:lstStyle>
          <a:p>
            <a:endParaRPr lang="en-US"/>
          </a:p>
        </p:txBody>
      </p:sp>
      <p:sp>
        <p:nvSpPr>
          <p:cNvPr id="5" name="Google Shape;9;p6"/>
          <p:cNvSpPr txBox="1">
            <a:spLocks noGrp="1"/>
          </p:cNvSpPr>
          <p:nvPr>
            <p:ph type="ftr" idx="12"/>
          </p:nvPr>
        </p:nvSpPr>
        <p:spPr>
          <a:ln/>
        </p:spPr>
        <p:txBody>
          <a:bodyPr/>
          <a:lstStyle>
            <a:lvl1pPr>
              <a:defRPr/>
            </a:lvl1pPr>
          </a:lstStyle>
          <a:p>
            <a:endParaRPr lang="en-US"/>
          </a:p>
        </p:txBody>
      </p:sp>
      <p:sp>
        <p:nvSpPr>
          <p:cNvPr id="6" name="Google Shape;10;p6"/>
          <p:cNvSpPr txBox="1">
            <a:spLocks noGrp="1"/>
          </p:cNvSpPr>
          <p:nvPr>
            <p:ph type="sldNum" idx="13"/>
          </p:nvPr>
        </p:nvSpPr>
        <p:spPr>
          <a:ln/>
        </p:spPr>
        <p:txBody>
          <a:bodyPr/>
          <a:lstStyle>
            <a:lvl1pPr>
              <a:defRPr/>
            </a:lvl1pPr>
          </a:lstStyle>
          <a:p>
            <a:fld id="{F1E78A9F-00C3-4562-81F2-BF66AACBA470}"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5350073" y="1467446"/>
            <a:ext cx="4358879" cy="1971675"/>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1349573" y="-447080"/>
            <a:ext cx="4358879" cy="5800725"/>
          </a:xfrm>
          <a:prstGeom prst="rect">
            <a:avLst/>
          </a:prstGeom>
          <a:noFill/>
          <a:ln>
            <a:noFill/>
          </a:ln>
        </p:spPr>
        <p:txBody>
          <a:bodyPr spcFirstLastPara="1">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 name="Google Shape;8;p6"/>
          <p:cNvSpPr txBox="1">
            <a:spLocks noGrp="1"/>
          </p:cNvSpPr>
          <p:nvPr>
            <p:ph type="dt" idx="11"/>
          </p:nvPr>
        </p:nvSpPr>
        <p:spPr>
          <a:ln/>
        </p:spPr>
        <p:txBody>
          <a:bodyPr/>
          <a:lstStyle>
            <a:lvl1pPr>
              <a:defRPr/>
            </a:lvl1pPr>
          </a:lstStyle>
          <a:p>
            <a:endParaRPr lang="en-US"/>
          </a:p>
        </p:txBody>
      </p:sp>
      <p:sp>
        <p:nvSpPr>
          <p:cNvPr id="5" name="Google Shape;9;p6"/>
          <p:cNvSpPr txBox="1">
            <a:spLocks noGrp="1"/>
          </p:cNvSpPr>
          <p:nvPr>
            <p:ph type="ftr" idx="12"/>
          </p:nvPr>
        </p:nvSpPr>
        <p:spPr>
          <a:ln/>
        </p:spPr>
        <p:txBody>
          <a:bodyPr/>
          <a:lstStyle>
            <a:lvl1pPr>
              <a:defRPr/>
            </a:lvl1pPr>
          </a:lstStyle>
          <a:p>
            <a:endParaRPr lang="en-US"/>
          </a:p>
        </p:txBody>
      </p:sp>
      <p:sp>
        <p:nvSpPr>
          <p:cNvPr id="6" name="Google Shape;10;p6"/>
          <p:cNvSpPr txBox="1">
            <a:spLocks noGrp="1"/>
          </p:cNvSpPr>
          <p:nvPr>
            <p:ph type="sldNum" idx="13"/>
          </p:nvPr>
        </p:nvSpPr>
        <p:spPr>
          <a:ln/>
        </p:spPr>
        <p:txBody>
          <a:bodyPr/>
          <a:lstStyle>
            <a:lvl1pPr>
              <a:defRPr/>
            </a:lvl1pPr>
          </a:lstStyle>
          <a:p>
            <a:fld id="{6E1D8877-9104-4226-9CAF-05765FCD4E8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grpSp>
        <p:nvGrpSpPr>
          <p:cNvPr id="3" name="Google Shape;90;p6"/>
          <p:cNvGrpSpPr>
            <a:grpSpLocks/>
          </p:cNvGrpSpPr>
          <p:nvPr/>
        </p:nvGrpSpPr>
        <p:grpSpPr bwMode="auto">
          <a:xfrm>
            <a:off x="7545388" y="-754063"/>
            <a:ext cx="2274887" cy="2379663"/>
            <a:chOff x="7545834" y="-754623"/>
            <a:chExt cx="2274225" cy="2380014"/>
          </a:xfrm>
        </p:grpSpPr>
        <p:sp>
          <p:nvSpPr>
            <p:cNvPr id="4" name="Google Shape;91;p6"/>
            <p:cNvSpPr>
              <a:spLocks/>
            </p:cNvSpPr>
            <p:nvPr/>
          </p:nvSpPr>
          <p:spPr bwMode="auto">
            <a:xfrm>
              <a:off x="7545834" y="-281508"/>
              <a:ext cx="2274225" cy="1906900"/>
            </a:xfrm>
            <a:custGeom>
              <a:avLst/>
              <a:gdLst/>
              <a:ahLst/>
              <a:cxnLst>
                <a:cxn ang="0">
                  <a:pos x="78088" y="74125"/>
                </a:cxn>
                <a:cxn ang="0">
                  <a:pos x="71611" y="56980"/>
                </a:cxn>
                <a:cxn ang="0">
                  <a:pos x="55990" y="42121"/>
                </a:cxn>
                <a:cxn ang="0">
                  <a:pos x="35035" y="34882"/>
                </a:cxn>
                <a:cxn ang="0">
                  <a:pos x="26653" y="24976"/>
                </a:cxn>
                <a:cxn ang="0">
                  <a:pos x="10270" y="18118"/>
                </a:cxn>
                <a:cxn ang="0">
                  <a:pos x="5317" y="4402"/>
                </a:cxn>
                <a:cxn ang="0">
                  <a:pos x="86851" y="6307"/>
                </a:cxn>
                <a:cxn ang="0">
                  <a:pos x="78088" y="74125"/>
                </a:cxn>
              </a:cxnLst>
              <a:rect l="0" t="0" r="r" b="b"/>
              <a:pathLst>
                <a:path w="90969" h="76276" extrusionOk="0">
                  <a:moveTo>
                    <a:pt x="78088" y="74125"/>
                  </a:moveTo>
                  <a:cubicBezTo>
                    <a:pt x="75548" y="82571"/>
                    <a:pt x="75294" y="62314"/>
                    <a:pt x="71611" y="56980"/>
                  </a:cubicBezTo>
                  <a:cubicBezTo>
                    <a:pt x="67928" y="51646"/>
                    <a:pt x="62086" y="45804"/>
                    <a:pt x="55990" y="42121"/>
                  </a:cubicBezTo>
                  <a:cubicBezTo>
                    <a:pt x="49894" y="38438"/>
                    <a:pt x="39925" y="37740"/>
                    <a:pt x="35035" y="34882"/>
                  </a:cubicBezTo>
                  <a:cubicBezTo>
                    <a:pt x="30146" y="32025"/>
                    <a:pt x="30781" y="27770"/>
                    <a:pt x="26653" y="24976"/>
                  </a:cubicBezTo>
                  <a:cubicBezTo>
                    <a:pt x="22526" y="22182"/>
                    <a:pt x="13826" y="21547"/>
                    <a:pt x="10270" y="18118"/>
                  </a:cubicBezTo>
                  <a:cubicBezTo>
                    <a:pt x="6714" y="14689"/>
                    <a:pt x="-7446" y="6371"/>
                    <a:pt x="5317" y="4402"/>
                  </a:cubicBezTo>
                  <a:cubicBezTo>
                    <a:pt x="18081" y="2434"/>
                    <a:pt x="74723" y="-5313"/>
                    <a:pt x="86851" y="6307"/>
                  </a:cubicBezTo>
                  <a:cubicBezTo>
                    <a:pt x="98980" y="17928"/>
                    <a:pt x="80628" y="65680"/>
                    <a:pt x="78088" y="74125"/>
                  </a:cubicBezTo>
                  <a:close/>
                </a:path>
              </a:pathLst>
            </a:custGeom>
            <a:solidFill>
              <a:schemeClr val="accent2"/>
            </a:solidFill>
            <a:ln w="9525">
              <a:noFill/>
              <a:round/>
              <a:headEnd/>
              <a:tailEnd/>
            </a:ln>
          </p:spPr>
          <p:txBody>
            <a:bodyPr/>
            <a:lstStyle/>
            <a:p>
              <a:endParaRPr lang="en-US"/>
            </a:p>
          </p:txBody>
        </p:sp>
        <p:sp>
          <p:nvSpPr>
            <p:cNvPr id="5" name="Google Shape;92;p6"/>
            <p:cNvSpPr/>
            <p:nvPr/>
          </p:nvSpPr>
          <p:spPr>
            <a:xfrm rot="9166882">
              <a:off x="7994965" y="-530752"/>
              <a:ext cx="1288675" cy="128765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 name="Google Shape;93;p6"/>
          <p:cNvGrpSpPr>
            <a:grpSpLocks/>
          </p:cNvGrpSpPr>
          <p:nvPr/>
        </p:nvGrpSpPr>
        <p:grpSpPr bwMode="auto">
          <a:xfrm>
            <a:off x="-954088" y="-506413"/>
            <a:ext cx="2994026" cy="2636838"/>
            <a:chOff x="-954273" y="-506698"/>
            <a:chExt cx="2994500" cy="2637450"/>
          </a:xfrm>
        </p:grpSpPr>
        <p:sp>
          <p:nvSpPr>
            <p:cNvPr id="7" name="Google Shape;94;p6"/>
            <p:cNvSpPr/>
            <p:nvPr/>
          </p:nvSpPr>
          <p:spPr>
            <a:xfrm>
              <a:off x="-954273" y="-506698"/>
              <a:ext cx="2994500" cy="2637450"/>
            </a:xfrm>
            <a:custGeom>
              <a:avLst/>
              <a:gdLst/>
              <a:ahLst/>
              <a:cxnLst/>
              <a:rect l="l" t="t" r="r" b="b"/>
              <a:pathLst>
                <a:path w="119780" h="105498" extrusionOk="0">
                  <a:moveTo>
                    <a:pt x="14994" y="99262"/>
                  </a:moveTo>
                  <a:cubicBezTo>
                    <a:pt x="18931" y="113867"/>
                    <a:pt x="20138" y="98119"/>
                    <a:pt x="24138" y="96595"/>
                  </a:cubicBezTo>
                  <a:cubicBezTo>
                    <a:pt x="28139" y="95071"/>
                    <a:pt x="35314" y="93103"/>
                    <a:pt x="38997" y="90118"/>
                  </a:cubicBezTo>
                  <a:cubicBezTo>
                    <a:pt x="42680" y="87134"/>
                    <a:pt x="44839" y="83006"/>
                    <a:pt x="46236" y="78688"/>
                  </a:cubicBezTo>
                  <a:cubicBezTo>
                    <a:pt x="47633" y="74370"/>
                    <a:pt x="47570" y="68528"/>
                    <a:pt x="47379" y="64210"/>
                  </a:cubicBezTo>
                  <a:cubicBezTo>
                    <a:pt x="47189" y="59892"/>
                    <a:pt x="44839" y="56844"/>
                    <a:pt x="45093" y="52780"/>
                  </a:cubicBezTo>
                  <a:cubicBezTo>
                    <a:pt x="45347" y="48716"/>
                    <a:pt x="46109" y="42620"/>
                    <a:pt x="48903" y="39826"/>
                  </a:cubicBezTo>
                  <a:cubicBezTo>
                    <a:pt x="51697" y="37032"/>
                    <a:pt x="57476" y="36397"/>
                    <a:pt x="61857" y="36016"/>
                  </a:cubicBezTo>
                  <a:cubicBezTo>
                    <a:pt x="66239" y="35635"/>
                    <a:pt x="70493" y="37667"/>
                    <a:pt x="75192" y="37540"/>
                  </a:cubicBezTo>
                  <a:cubicBezTo>
                    <a:pt x="79891" y="37413"/>
                    <a:pt x="84908" y="36905"/>
                    <a:pt x="90051" y="35254"/>
                  </a:cubicBezTo>
                  <a:cubicBezTo>
                    <a:pt x="95195" y="33603"/>
                    <a:pt x="101799" y="31635"/>
                    <a:pt x="106053" y="27634"/>
                  </a:cubicBezTo>
                  <a:cubicBezTo>
                    <a:pt x="110308" y="23634"/>
                    <a:pt x="127643" y="15252"/>
                    <a:pt x="115578" y="11251"/>
                  </a:cubicBezTo>
                  <a:cubicBezTo>
                    <a:pt x="103513" y="7251"/>
                    <a:pt x="52840" y="4012"/>
                    <a:pt x="33663" y="3631"/>
                  </a:cubicBezTo>
                  <a:cubicBezTo>
                    <a:pt x="14486" y="3250"/>
                    <a:pt x="3628" y="-6973"/>
                    <a:pt x="516" y="8965"/>
                  </a:cubicBezTo>
                  <a:cubicBezTo>
                    <a:pt x="-2595" y="24904"/>
                    <a:pt x="11057" y="84657"/>
                    <a:pt x="14994" y="99262"/>
                  </a:cubicBezTo>
                  <a:close/>
                </a:path>
              </a:pathLst>
            </a:custGeom>
            <a:solidFill>
              <a:schemeClr val="accent3"/>
            </a:solidFill>
            <a:ln>
              <a:noFill/>
            </a:ln>
          </p:spPr>
        </p:sp>
        <p:grpSp>
          <p:nvGrpSpPr>
            <p:cNvPr id="8" name="Google Shape;95;p6"/>
            <p:cNvGrpSpPr>
              <a:grpSpLocks/>
            </p:cNvGrpSpPr>
            <p:nvPr/>
          </p:nvGrpSpPr>
          <p:grpSpPr bwMode="auto">
            <a:xfrm rot="8792795">
              <a:off x="1197060" y="-71321"/>
              <a:ext cx="659285" cy="630399"/>
              <a:chOff x="5124997" y="2462648"/>
              <a:chExt cx="432508" cy="413558"/>
            </a:xfrm>
          </p:grpSpPr>
          <p:sp>
            <p:nvSpPr>
              <p:cNvPr id="12" name="Google Shape;96;p6"/>
              <p:cNvSpPr>
                <a:spLocks/>
              </p:cNvSpPr>
              <p:nvPr/>
            </p:nvSpPr>
            <p:spPr bwMode="auto">
              <a:xfrm>
                <a:off x="5124997" y="2462648"/>
                <a:ext cx="432508" cy="413558"/>
              </a:xfrm>
              <a:custGeom>
                <a:avLst/>
                <a:gdLst/>
                <a:ahLst/>
                <a:cxnLst>
                  <a:cxn ang="0">
                    <a:pos x="285" y="0"/>
                  </a:cxn>
                  <a:cxn ang="0">
                    <a:pos x="0" y="4"/>
                  </a:cxn>
                  <a:cxn ang="0">
                    <a:pos x="11645" y="11392"/>
                  </a:cxn>
                  <a:cxn ang="0">
                    <a:pos x="11914" y="11389"/>
                  </a:cxn>
                  <a:cxn ang="0">
                    <a:pos x="285" y="0"/>
                  </a:cxn>
                </a:cxnLst>
                <a:rect l="0" t="0"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3" name="Google Shape;97;p6"/>
              <p:cNvSpPr/>
              <p:nvPr/>
            </p:nvSpPr>
            <p:spPr>
              <a:xfrm>
                <a:off x="5160569" y="2496951"/>
                <a:ext cx="360395" cy="344797"/>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98;p6"/>
              <p:cNvSpPr/>
              <p:nvPr/>
            </p:nvSpPr>
            <p:spPr>
              <a:xfrm>
                <a:off x="5356329" y="2785376"/>
                <a:ext cx="116660" cy="16667"/>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99;p6"/>
              <p:cNvSpPr/>
              <p:nvPr/>
            </p:nvSpPr>
            <p:spPr>
              <a:xfrm>
                <a:off x="5231300" y="2692628"/>
                <a:ext cx="145825" cy="1875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00;p6"/>
              <p:cNvSpPr/>
              <p:nvPr/>
            </p:nvSpPr>
            <p:spPr>
              <a:xfrm>
                <a:off x="5182079" y="2601721"/>
                <a:ext cx="97911" cy="17709"/>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01;p6"/>
              <p:cNvSpPr/>
              <p:nvPr/>
            </p:nvSpPr>
            <p:spPr>
              <a:xfrm>
                <a:off x="5439069" y="2661564"/>
                <a:ext cx="18749" cy="116668"/>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02;p6"/>
              <p:cNvSpPr/>
              <p:nvPr/>
            </p:nvSpPr>
            <p:spPr>
              <a:xfrm>
                <a:off x="5343582" y="2540187"/>
                <a:ext cx="18749" cy="145836"/>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03;p6"/>
              <p:cNvSpPr/>
              <p:nvPr/>
            </p:nvSpPr>
            <p:spPr>
              <a:xfrm>
                <a:off x="5247103" y="2496650"/>
                <a:ext cx="18749" cy="97918"/>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9" name="Google Shape;104;p6"/>
            <p:cNvSpPr/>
            <p:nvPr/>
          </p:nvSpPr>
          <p:spPr>
            <a:xfrm rot="-5245317">
              <a:off x="-452575" y="912877"/>
              <a:ext cx="860625" cy="539835"/>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05;p6"/>
            <p:cNvSpPr>
              <a:spLocks/>
            </p:cNvSpPr>
            <p:nvPr/>
          </p:nvSpPr>
          <p:spPr bwMode="auto">
            <a:xfrm rot="10201509">
              <a:off x="-2345" y="-121819"/>
              <a:ext cx="542844" cy="731395"/>
            </a:xfrm>
            <a:custGeom>
              <a:avLst/>
              <a:gdLst/>
              <a:ahLst/>
              <a:cxnLst>
                <a:cxn ang="0">
                  <a:pos x="1130" y="0"/>
                </a:cxn>
                <a:cxn ang="0">
                  <a:pos x="1130" y="0"/>
                </a:cxn>
                <a:cxn ang="0">
                  <a:pos x="520" y="4090"/>
                </a:cxn>
                <a:cxn ang="0">
                  <a:pos x="3707" y="6713"/>
                </a:cxn>
                <a:cxn ang="0">
                  <a:pos x="1786" y="3151"/>
                </a:cxn>
                <a:cxn ang="0">
                  <a:pos x="1786" y="3151"/>
                </a:cxn>
                <a:cxn ang="0">
                  <a:pos x="4600" y="6494"/>
                </a:cxn>
                <a:cxn ang="0">
                  <a:pos x="3835" y="3133"/>
                </a:cxn>
                <a:cxn ang="0">
                  <a:pos x="2132" y="1822"/>
                </a:cxn>
                <a:cxn ang="0">
                  <a:pos x="1130" y="0"/>
                </a:cxn>
              </a:cxnLst>
              <a:rect l="0" t="0"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1" name="Google Shape;106;p6"/>
            <p:cNvSpPr>
              <a:spLocks/>
            </p:cNvSpPr>
            <p:nvPr/>
          </p:nvSpPr>
          <p:spPr bwMode="auto">
            <a:xfrm rot="4116315">
              <a:off x="-306073" y="351258"/>
              <a:ext cx="313791" cy="225251"/>
            </a:xfrm>
            <a:custGeom>
              <a:avLst/>
              <a:gdLst/>
              <a:ahLst/>
              <a:cxnLst>
                <a:cxn ang="0">
                  <a:pos x="7476" y="1"/>
                </a:cxn>
                <a:cxn ang="0">
                  <a:pos x="3052" y="1299"/>
                </a:cxn>
                <a:cxn ang="0">
                  <a:pos x="0" y="4997"/>
                </a:cxn>
                <a:cxn ang="0">
                  <a:pos x="5993" y="2092"/>
                </a:cxn>
                <a:cxn ang="0">
                  <a:pos x="5993" y="2092"/>
                </a:cxn>
                <a:cxn ang="0">
                  <a:pos x="437" y="6081"/>
                </a:cxn>
                <a:cxn ang="0">
                  <a:pos x="1963" y="6205"/>
                </a:cxn>
                <a:cxn ang="0">
                  <a:pos x="5738" y="5161"/>
                </a:cxn>
                <a:cxn ang="0">
                  <a:pos x="8644" y="88"/>
                </a:cxn>
                <a:cxn ang="0">
                  <a:pos x="7476" y="1"/>
                </a:cxn>
              </a:cxnLst>
              <a:rect l="0" t="0"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20" name="Google Shape;107;p6"/>
          <p:cNvGrpSpPr>
            <a:grpSpLocks/>
          </p:cNvGrpSpPr>
          <p:nvPr/>
        </p:nvGrpSpPr>
        <p:grpSpPr bwMode="auto">
          <a:xfrm>
            <a:off x="-814388" y="4391025"/>
            <a:ext cx="10975976" cy="1946275"/>
            <a:chOff x="-814321" y="4391127"/>
            <a:chExt cx="10976475" cy="1945983"/>
          </a:xfrm>
        </p:grpSpPr>
        <p:sp>
          <p:nvSpPr>
            <p:cNvPr id="21" name="Google Shape;108;p6"/>
            <p:cNvSpPr>
              <a:spLocks/>
            </p:cNvSpPr>
            <p:nvPr/>
          </p:nvSpPr>
          <p:spPr bwMode="auto">
            <a:xfrm>
              <a:off x="-814321" y="4505325"/>
              <a:ext cx="10976475" cy="1135650"/>
            </a:xfrm>
            <a:custGeom>
              <a:avLst/>
              <a:gdLst/>
              <a:ahLst/>
              <a:cxnLst>
                <a:cxn ang="0">
                  <a:pos x="19302" y="25654"/>
                </a:cxn>
                <a:cxn ang="0">
                  <a:pos x="24636" y="16129"/>
                </a:cxn>
                <a:cxn ang="0">
                  <a:pos x="45972" y="10033"/>
                </a:cxn>
                <a:cxn ang="0">
                  <a:pos x="73404" y="13462"/>
                </a:cxn>
                <a:cxn ang="0">
                  <a:pos x="96264" y="17653"/>
                </a:cxn>
                <a:cxn ang="0">
                  <a:pos x="124077" y="14986"/>
                </a:cxn>
                <a:cxn ang="0">
                  <a:pos x="149604" y="6604"/>
                </a:cxn>
                <a:cxn ang="0">
                  <a:pos x="182751" y="3937"/>
                </a:cxn>
                <a:cxn ang="0">
                  <a:pos x="213231" y="9652"/>
                </a:cxn>
                <a:cxn ang="0">
                  <a:pos x="249807" y="17272"/>
                </a:cxn>
                <a:cxn ang="0">
                  <a:pos x="282192" y="17272"/>
                </a:cxn>
                <a:cxn ang="0">
                  <a:pos x="303909" y="16510"/>
                </a:cxn>
                <a:cxn ang="0">
                  <a:pos x="330198" y="7747"/>
                </a:cxn>
                <a:cxn ang="0">
                  <a:pos x="358011" y="2413"/>
                </a:cxn>
                <a:cxn ang="0">
                  <a:pos x="389634" y="127"/>
                </a:cxn>
                <a:cxn ang="0">
                  <a:pos x="417828" y="5461"/>
                </a:cxn>
                <a:cxn ang="0">
                  <a:pos x="424686" y="28702"/>
                </a:cxn>
                <a:cxn ang="0">
                  <a:pos x="404112" y="44704"/>
                </a:cxn>
                <a:cxn ang="0">
                  <a:pos x="31875" y="40894"/>
                </a:cxn>
                <a:cxn ang="0">
                  <a:pos x="19302" y="25654"/>
                </a:cxn>
              </a:cxnLst>
              <a:rect l="0" t="0" r="r" b="b"/>
              <a:pathLst>
                <a:path w="439059" h="45426" extrusionOk="0">
                  <a:moveTo>
                    <a:pt x="19302" y="25654"/>
                  </a:moveTo>
                  <a:cubicBezTo>
                    <a:pt x="18096" y="21527"/>
                    <a:pt x="20191" y="18733"/>
                    <a:pt x="24636" y="16129"/>
                  </a:cubicBezTo>
                  <a:cubicBezTo>
                    <a:pt x="29081" y="13526"/>
                    <a:pt x="37844" y="10478"/>
                    <a:pt x="45972" y="10033"/>
                  </a:cubicBezTo>
                  <a:cubicBezTo>
                    <a:pt x="54100" y="9589"/>
                    <a:pt x="65022" y="12192"/>
                    <a:pt x="73404" y="13462"/>
                  </a:cubicBezTo>
                  <a:cubicBezTo>
                    <a:pt x="81786" y="14732"/>
                    <a:pt x="87819" y="17399"/>
                    <a:pt x="96264" y="17653"/>
                  </a:cubicBezTo>
                  <a:cubicBezTo>
                    <a:pt x="104710" y="17907"/>
                    <a:pt x="115187" y="16828"/>
                    <a:pt x="124077" y="14986"/>
                  </a:cubicBezTo>
                  <a:cubicBezTo>
                    <a:pt x="132967" y="13145"/>
                    <a:pt x="139825" y="8446"/>
                    <a:pt x="149604" y="6604"/>
                  </a:cubicBezTo>
                  <a:cubicBezTo>
                    <a:pt x="159383" y="4763"/>
                    <a:pt x="172147" y="3429"/>
                    <a:pt x="182751" y="3937"/>
                  </a:cubicBezTo>
                  <a:cubicBezTo>
                    <a:pt x="193356" y="4445"/>
                    <a:pt x="202055" y="7430"/>
                    <a:pt x="213231" y="9652"/>
                  </a:cubicBezTo>
                  <a:cubicBezTo>
                    <a:pt x="224407" y="11875"/>
                    <a:pt x="238314" y="16002"/>
                    <a:pt x="249807" y="17272"/>
                  </a:cubicBezTo>
                  <a:cubicBezTo>
                    <a:pt x="261301" y="18542"/>
                    <a:pt x="273175" y="17399"/>
                    <a:pt x="282192" y="17272"/>
                  </a:cubicBezTo>
                  <a:cubicBezTo>
                    <a:pt x="291209" y="17145"/>
                    <a:pt x="295908" y="18098"/>
                    <a:pt x="303909" y="16510"/>
                  </a:cubicBezTo>
                  <a:cubicBezTo>
                    <a:pt x="311910" y="14923"/>
                    <a:pt x="321181" y="10097"/>
                    <a:pt x="330198" y="7747"/>
                  </a:cubicBezTo>
                  <a:cubicBezTo>
                    <a:pt x="339215" y="5398"/>
                    <a:pt x="348105" y="3683"/>
                    <a:pt x="358011" y="2413"/>
                  </a:cubicBezTo>
                  <a:cubicBezTo>
                    <a:pt x="367917" y="1143"/>
                    <a:pt x="379665" y="-381"/>
                    <a:pt x="389634" y="127"/>
                  </a:cubicBezTo>
                  <a:cubicBezTo>
                    <a:pt x="399604" y="635"/>
                    <a:pt x="411986" y="699"/>
                    <a:pt x="417828" y="5461"/>
                  </a:cubicBezTo>
                  <a:cubicBezTo>
                    <a:pt x="423670" y="10224"/>
                    <a:pt x="426972" y="22162"/>
                    <a:pt x="424686" y="28702"/>
                  </a:cubicBezTo>
                  <a:cubicBezTo>
                    <a:pt x="422400" y="35243"/>
                    <a:pt x="469581" y="42672"/>
                    <a:pt x="404112" y="44704"/>
                  </a:cubicBezTo>
                  <a:cubicBezTo>
                    <a:pt x="338644" y="46736"/>
                    <a:pt x="96010" y="44069"/>
                    <a:pt x="31875" y="40894"/>
                  </a:cubicBezTo>
                  <a:cubicBezTo>
                    <a:pt x="-32260" y="37719"/>
                    <a:pt x="20509" y="29782"/>
                    <a:pt x="19302" y="25654"/>
                  </a:cubicBezTo>
                  <a:close/>
                </a:path>
              </a:pathLst>
            </a:custGeom>
            <a:solidFill>
              <a:schemeClr val="accent2"/>
            </a:solidFill>
            <a:ln w="9525">
              <a:noFill/>
              <a:round/>
              <a:headEnd/>
              <a:tailEnd/>
            </a:ln>
          </p:spPr>
          <p:txBody>
            <a:bodyPr/>
            <a:lstStyle/>
            <a:p>
              <a:endParaRPr lang="en-US"/>
            </a:p>
          </p:txBody>
        </p:sp>
        <p:sp>
          <p:nvSpPr>
            <p:cNvPr id="22" name="Google Shape;109;p6"/>
            <p:cNvSpPr/>
            <p:nvPr/>
          </p:nvSpPr>
          <p:spPr>
            <a:xfrm>
              <a:off x="146161" y="4429221"/>
              <a:ext cx="1289109" cy="1287270"/>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23" name="Google Shape;110;p6"/>
            <p:cNvGrpSpPr>
              <a:grpSpLocks/>
            </p:cNvGrpSpPr>
            <p:nvPr/>
          </p:nvGrpSpPr>
          <p:grpSpPr bwMode="auto">
            <a:xfrm>
              <a:off x="8234840" y="4391125"/>
              <a:ext cx="896978" cy="858709"/>
              <a:chOff x="5125330" y="2462648"/>
              <a:chExt cx="432216" cy="413776"/>
            </a:xfrm>
          </p:grpSpPr>
          <p:sp>
            <p:nvSpPr>
              <p:cNvPr id="60" name="Google Shape;111;p6"/>
              <p:cNvSpPr/>
              <p:nvPr/>
            </p:nvSpPr>
            <p:spPr>
              <a:xfrm>
                <a:off x="5125330" y="2462648"/>
                <a:ext cx="432216" cy="413776"/>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12;p6"/>
              <p:cNvSpPr/>
              <p:nvPr/>
            </p:nvSpPr>
            <p:spPr>
              <a:xfrm>
                <a:off x="5161284" y="2497066"/>
                <a:ext cx="360308" cy="344940"/>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113;p6"/>
              <p:cNvSpPr/>
              <p:nvPr/>
            </p:nvSpPr>
            <p:spPr>
              <a:xfrm>
                <a:off x="5356356" y="2785408"/>
                <a:ext cx="117042" cy="17591"/>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114;p6"/>
              <p:cNvSpPr/>
              <p:nvPr/>
            </p:nvSpPr>
            <p:spPr>
              <a:xfrm>
                <a:off x="5232428" y="2693628"/>
                <a:ext cx="144582" cy="17591"/>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115;p6"/>
              <p:cNvSpPr/>
              <p:nvPr/>
            </p:nvSpPr>
            <p:spPr>
              <a:xfrm>
                <a:off x="5183469" y="2601848"/>
                <a:ext cx="97918" cy="17591"/>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16;p6"/>
              <p:cNvSpPr/>
              <p:nvPr/>
            </p:nvSpPr>
            <p:spPr>
              <a:xfrm>
                <a:off x="5440504" y="2661505"/>
                <a:ext cx="18360" cy="117020"/>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17;p6"/>
              <p:cNvSpPr/>
              <p:nvPr/>
            </p:nvSpPr>
            <p:spPr>
              <a:xfrm>
                <a:off x="5344116" y="2541426"/>
                <a:ext cx="19124" cy="145319"/>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18;p6"/>
              <p:cNvSpPr/>
              <p:nvPr/>
            </p:nvSpPr>
            <p:spPr>
              <a:xfrm>
                <a:off x="5248493" y="2497066"/>
                <a:ext cx="18360" cy="97899"/>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4" name="Google Shape;119;p6"/>
            <p:cNvGrpSpPr>
              <a:grpSpLocks/>
            </p:cNvGrpSpPr>
            <p:nvPr/>
          </p:nvGrpSpPr>
          <p:grpSpPr bwMode="auto">
            <a:xfrm rot="-1373543">
              <a:off x="1761006" y="4724892"/>
              <a:ext cx="1288391" cy="787605"/>
              <a:chOff x="5942350" y="1555229"/>
              <a:chExt cx="692724" cy="423469"/>
            </a:xfrm>
          </p:grpSpPr>
          <p:sp>
            <p:nvSpPr>
              <p:cNvPr id="52" name="Google Shape;120;p6"/>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53" name="Google Shape;121;p6"/>
              <p:cNvSpPr/>
              <p:nvPr/>
            </p:nvSpPr>
            <p:spPr>
              <a:xfrm>
                <a:off x="6004622" y="1642771"/>
                <a:ext cx="568487" cy="26541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22;p6"/>
              <p:cNvSpPr/>
              <p:nvPr/>
            </p:nvSpPr>
            <p:spPr>
              <a:xfrm>
                <a:off x="6438315" y="1650578"/>
                <a:ext cx="58044" cy="137400"/>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23;p6"/>
              <p:cNvSpPr/>
              <p:nvPr/>
            </p:nvSpPr>
            <p:spPr>
              <a:xfrm>
                <a:off x="6297667" y="1725116"/>
                <a:ext cx="46947" cy="182631"/>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24;p6"/>
              <p:cNvSpPr/>
              <p:nvPr/>
            </p:nvSpPr>
            <p:spPr>
              <a:xfrm>
                <a:off x="6157570" y="1818196"/>
                <a:ext cx="46947" cy="124599"/>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25;p6"/>
              <p:cNvSpPr/>
              <p:nvPr/>
            </p:nvSpPr>
            <p:spPr>
              <a:xfrm>
                <a:off x="6310057" y="1627210"/>
                <a:ext cx="150231" cy="55472"/>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26;p6"/>
              <p:cNvSpPr/>
              <p:nvPr/>
            </p:nvSpPr>
            <p:spPr>
              <a:xfrm>
                <a:off x="6128996" y="1713704"/>
                <a:ext cx="181813" cy="48645"/>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27;p6"/>
              <p:cNvSpPr/>
              <p:nvPr/>
            </p:nvSpPr>
            <p:spPr>
              <a:xfrm>
                <a:off x="6054133" y="1804476"/>
                <a:ext cx="116087" cy="50351"/>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5" name="Google Shape;128;p6"/>
            <p:cNvSpPr/>
            <p:nvPr/>
          </p:nvSpPr>
          <p:spPr>
            <a:xfrm rot="-3010000">
              <a:off x="7052978" y="4739478"/>
              <a:ext cx="860296" cy="53818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26" name="Google Shape;129;p6"/>
            <p:cNvGrpSpPr>
              <a:grpSpLocks/>
            </p:cNvGrpSpPr>
            <p:nvPr/>
          </p:nvGrpSpPr>
          <p:grpSpPr bwMode="auto">
            <a:xfrm flipH="1">
              <a:off x="4565972" y="4608579"/>
              <a:ext cx="717582" cy="731726"/>
              <a:chOff x="5312713" y="1981561"/>
              <a:chExt cx="312577" cy="318738"/>
            </a:xfrm>
          </p:grpSpPr>
          <p:sp>
            <p:nvSpPr>
              <p:cNvPr id="44" name="Google Shape;130;p6"/>
              <p:cNvSpPr/>
              <p:nvPr/>
            </p:nvSpPr>
            <p:spPr>
              <a:xfrm>
                <a:off x="5312713" y="1981561"/>
                <a:ext cx="312577" cy="318738"/>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31;p6"/>
              <p:cNvSpPr/>
              <p:nvPr/>
            </p:nvSpPr>
            <p:spPr>
              <a:xfrm>
                <a:off x="5341066" y="2006452"/>
                <a:ext cx="257254" cy="264808"/>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32;p6"/>
              <p:cNvSpPr/>
              <p:nvPr/>
            </p:nvSpPr>
            <p:spPr>
              <a:xfrm>
                <a:off x="5365271" y="2146807"/>
                <a:ext cx="15214" cy="87809"/>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33;p6"/>
              <p:cNvSpPr/>
              <p:nvPr/>
            </p:nvSpPr>
            <p:spPr>
              <a:xfrm>
                <a:off x="5432350" y="2052776"/>
                <a:ext cx="14523" cy="108551"/>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34;p6"/>
              <p:cNvSpPr/>
              <p:nvPr/>
            </p:nvSpPr>
            <p:spPr>
              <a:xfrm>
                <a:off x="5502887" y="2018205"/>
                <a:ext cx="12448" cy="72598"/>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35;p6"/>
              <p:cNvSpPr/>
              <p:nvPr/>
            </p:nvSpPr>
            <p:spPr>
              <a:xfrm>
                <a:off x="5384634" y="2209033"/>
                <a:ext cx="85751" cy="13828"/>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36;p6"/>
              <p:cNvSpPr/>
              <p:nvPr/>
            </p:nvSpPr>
            <p:spPr>
              <a:xfrm>
                <a:off x="5451713" y="2137127"/>
                <a:ext cx="107189" cy="13137"/>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37;p6"/>
              <p:cNvSpPr/>
              <p:nvPr/>
            </p:nvSpPr>
            <p:spPr>
              <a:xfrm>
                <a:off x="5520868" y="2067987"/>
                <a:ext cx="71920" cy="12445"/>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7" name="Google Shape;138;p6"/>
            <p:cNvSpPr>
              <a:spLocks/>
            </p:cNvSpPr>
            <p:nvPr/>
          </p:nvSpPr>
          <p:spPr bwMode="auto">
            <a:xfrm rot="-1372327">
              <a:off x="6416221" y="4818087"/>
              <a:ext cx="530860" cy="381072"/>
            </a:xfrm>
            <a:custGeom>
              <a:avLst/>
              <a:gdLst/>
              <a:ahLst/>
              <a:cxnLst>
                <a:cxn ang="0">
                  <a:pos x="7476" y="1"/>
                </a:cxn>
                <a:cxn ang="0">
                  <a:pos x="3052" y="1299"/>
                </a:cxn>
                <a:cxn ang="0">
                  <a:pos x="0" y="4997"/>
                </a:cxn>
                <a:cxn ang="0">
                  <a:pos x="5993" y="2092"/>
                </a:cxn>
                <a:cxn ang="0">
                  <a:pos x="5993" y="2092"/>
                </a:cxn>
                <a:cxn ang="0">
                  <a:pos x="437" y="6081"/>
                </a:cxn>
                <a:cxn ang="0">
                  <a:pos x="1963" y="6205"/>
                </a:cxn>
                <a:cxn ang="0">
                  <a:pos x="5738" y="5161"/>
                </a:cxn>
                <a:cxn ang="0">
                  <a:pos x="8644" y="88"/>
                </a:cxn>
                <a:cxn ang="0">
                  <a:pos x="7476" y="1"/>
                </a:cxn>
              </a:cxnLst>
              <a:rect l="0" t="0"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w="9525">
              <a:noFill/>
              <a:round/>
              <a:headEnd/>
              <a:tailEnd/>
            </a:ln>
          </p:spPr>
          <p:txBody>
            <a:bodyPr lIns="91425" tIns="91425" rIns="91425" bIns="91425" anchor="ctr"/>
            <a:lstStyle/>
            <a:p>
              <a:endParaRPr lang="en-US"/>
            </a:p>
          </p:txBody>
        </p:sp>
        <p:grpSp>
          <p:nvGrpSpPr>
            <p:cNvPr id="28" name="Google Shape;139;p6"/>
            <p:cNvGrpSpPr>
              <a:grpSpLocks/>
            </p:cNvGrpSpPr>
            <p:nvPr/>
          </p:nvGrpSpPr>
          <p:grpSpPr bwMode="auto">
            <a:xfrm rot="6221709" flipH="1">
              <a:off x="3376183" y="4756820"/>
              <a:ext cx="1624461" cy="1277824"/>
              <a:chOff x="6404193" y="769660"/>
              <a:chExt cx="743909" cy="585169"/>
            </a:xfrm>
          </p:grpSpPr>
          <p:sp>
            <p:nvSpPr>
              <p:cNvPr id="33" name="Google Shape;140;p6"/>
              <p:cNvSpPr/>
              <p:nvPr/>
            </p:nvSpPr>
            <p:spPr>
              <a:xfrm>
                <a:off x="6404193" y="863145"/>
                <a:ext cx="505904" cy="28135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41;p6"/>
              <p:cNvSpPr/>
              <p:nvPr/>
            </p:nvSpPr>
            <p:spPr>
              <a:xfrm>
                <a:off x="6896604" y="1130908"/>
                <a:ext cx="251498" cy="223921"/>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42;p6"/>
              <p:cNvSpPr/>
              <p:nvPr/>
            </p:nvSpPr>
            <p:spPr>
              <a:xfrm>
                <a:off x="6837463" y="1090023"/>
                <a:ext cx="90859" cy="213015"/>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43;p6"/>
              <p:cNvSpPr/>
              <p:nvPr/>
            </p:nvSpPr>
            <p:spPr>
              <a:xfrm>
                <a:off x="6447394" y="881823"/>
                <a:ext cx="63965" cy="22319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44;p6"/>
              <p:cNvSpPr/>
              <p:nvPr/>
            </p:nvSpPr>
            <p:spPr>
              <a:xfrm>
                <a:off x="6505394" y="769660"/>
                <a:ext cx="212247" cy="124320"/>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45;p6"/>
              <p:cNvSpPr/>
              <p:nvPr/>
            </p:nvSpPr>
            <p:spPr>
              <a:xfrm>
                <a:off x="6810651" y="1043712"/>
                <a:ext cx="225331" cy="56707"/>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46;p6"/>
              <p:cNvSpPr/>
              <p:nvPr/>
            </p:nvSpPr>
            <p:spPr>
              <a:xfrm>
                <a:off x="6710360" y="932237"/>
                <a:ext cx="333635" cy="5961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47;p6"/>
              <p:cNvSpPr/>
              <p:nvPr/>
            </p:nvSpPr>
            <p:spPr>
              <a:xfrm>
                <a:off x="6742526" y="1018181"/>
                <a:ext cx="88679" cy="226829"/>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48;p6"/>
              <p:cNvSpPr/>
              <p:nvPr/>
            </p:nvSpPr>
            <p:spPr>
              <a:xfrm>
                <a:off x="6528740" y="912337"/>
                <a:ext cx="77049" cy="282082"/>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49;p6"/>
              <p:cNvSpPr/>
              <p:nvPr/>
            </p:nvSpPr>
            <p:spPr>
              <a:xfrm>
                <a:off x="6620557" y="819569"/>
                <a:ext cx="293657" cy="120685"/>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50;p6"/>
              <p:cNvSpPr/>
              <p:nvPr/>
            </p:nvSpPr>
            <p:spPr>
              <a:xfrm>
                <a:off x="6640459" y="969618"/>
                <a:ext cx="56696" cy="255182"/>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9" name="Google Shape;151;p6"/>
            <p:cNvGrpSpPr>
              <a:grpSpLocks/>
            </p:cNvGrpSpPr>
            <p:nvPr/>
          </p:nvGrpSpPr>
          <p:grpSpPr bwMode="auto">
            <a:xfrm rot="-1153999">
              <a:off x="5645516" y="4667308"/>
              <a:ext cx="712820" cy="682522"/>
              <a:chOff x="7071828" y="424435"/>
              <a:chExt cx="515735" cy="493780"/>
            </a:xfrm>
          </p:grpSpPr>
          <p:sp>
            <p:nvSpPr>
              <p:cNvPr id="31" name="Google Shape;152;p6"/>
              <p:cNvSpPr/>
              <p:nvPr/>
            </p:nvSpPr>
            <p:spPr>
              <a:xfrm>
                <a:off x="7071828" y="424435"/>
                <a:ext cx="515735" cy="493780"/>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53;p6"/>
              <p:cNvSpPr>
                <a:spLocks/>
              </p:cNvSpPr>
              <p:nvPr/>
            </p:nvSpPr>
            <p:spPr bwMode="auto">
              <a:xfrm>
                <a:off x="7164731" y="480854"/>
                <a:ext cx="386259" cy="436175"/>
              </a:xfrm>
              <a:custGeom>
                <a:avLst/>
                <a:gdLst/>
                <a:ahLst/>
                <a:cxnLst>
                  <a:cxn ang="0">
                    <a:pos x="10639" y="1"/>
                  </a:cxn>
                  <a:cxn ang="0">
                    <a:pos x="10639" y="1"/>
                  </a:cxn>
                  <a:cxn ang="0">
                    <a:pos x="7287" y="1904"/>
                  </a:cxn>
                  <a:cxn ang="0">
                    <a:pos x="4027" y="4864"/>
                  </a:cxn>
                  <a:cxn ang="0">
                    <a:pos x="1486" y="8462"/>
                  </a:cxn>
                  <a:cxn ang="0">
                    <a:pos x="1" y="12014"/>
                  </a:cxn>
                  <a:cxn ang="0">
                    <a:pos x="1987" y="8772"/>
                  </a:cxn>
                  <a:cxn ang="0">
                    <a:pos x="4619" y="5384"/>
                  </a:cxn>
                  <a:cxn ang="0">
                    <a:pos x="7652" y="2369"/>
                  </a:cxn>
                  <a:cxn ang="0">
                    <a:pos x="10639" y="1"/>
                  </a:cxn>
                </a:cxnLst>
                <a:rect l="0" t="0"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w="9525">
                <a:noFill/>
                <a:round/>
                <a:headEnd/>
                <a:tailEnd/>
              </a:ln>
            </p:spPr>
            <p:txBody>
              <a:bodyPr lIns="91425" tIns="91425" rIns="91425" bIns="91425" anchor="ctr"/>
              <a:lstStyle/>
              <a:p>
                <a:endParaRPr lang="en-US"/>
              </a:p>
            </p:txBody>
          </p:sp>
        </p:grpSp>
        <p:sp>
          <p:nvSpPr>
            <p:cNvPr id="30" name="Google Shape;154;p6"/>
            <p:cNvSpPr/>
            <p:nvPr/>
          </p:nvSpPr>
          <p:spPr>
            <a:xfrm rot="-7697249" flipH="1">
              <a:off x="3093539" y="4591841"/>
              <a:ext cx="514273" cy="763623"/>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89" name="Google Shape;89;p6"/>
          <p:cNvSpPr txBox="1">
            <a:spLocks noGrp="1"/>
          </p:cNvSpPr>
          <p:nvPr>
            <p:ph type="title"/>
          </p:nvPr>
        </p:nvSpPr>
        <p:spPr>
          <a:xfrm>
            <a:off x="720000" y="521225"/>
            <a:ext cx="7704000" cy="572700"/>
          </a:xfrm>
          <a:prstGeom prst="rect">
            <a:avLst/>
          </a:prstGeom>
        </p:spPr>
        <p:txBody>
          <a:bodyPr spcFirstLastPara="1">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1"/>
        <p:cNvGrpSpPr/>
        <p:nvPr/>
      </p:nvGrpSpPr>
      <p:grpSpPr>
        <a:xfrm>
          <a:off x="0" y="0"/>
          <a:ext cx="0" cy="0"/>
          <a:chOff x="0" y="0"/>
          <a:chExt cx="0" cy="0"/>
        </a:xfrm>
      </p:grpSpPr>
      <p:grpSp>
        <p:nvGrpSpPr>
          <p:cNvPr id="3" name="Google Shape;173;p8"/>
          <p:cNvGrpSpPr>
            <a:grpSpLocks/>
          </p:cNvGrpSpPr>
          <p:nvPr/>
        </p:nvGrpSpPr>
        <p:grpSpPr bwMode="auto">
          <a:xfrm>
            <a:off x="6192838" y="4029075"/>
            <a:ext cx="3335337" cy="1392238"/>
            <a:chOff x="6193296" y="4028542"/>
            <a:chExt cx="3335050" cy="1392145"/>
          </a:xfrm>
        </p:grpSpPr>
        <p:sp>
          <p:nvSpPr>
            <p:cNvPr id="4" name="Google Shape;174;p8"/>
            <p:cNvSpPr/>
            <p:nvPr/>
          </p:nvSpPr>
          <p:spPr>
            <a:xfrm>
              <a:off x="6193296" y="4028542"/>
              <a:ext cx="3335050" cy="1303251"/>
            </a:xfrm>
            <a:custGeom>
              <a:avLst/>
              <a:gdLst/>
              <a:ahLst/>
              <a:cxnLst/>
              <a:rect l="l" t="t" r="r" b="b"/>
              <a:pathLst>
                <a:path w="133402" h="52155" extrusionOk="0">
                  <a:moveTo>
                    <a:pt x="21318" y="50123"/>
                  </a:moveTo>
                  <a:cubicBezTo>
                    <a:pt x="5824" y="49107"/>
                    <a:pt x="6459" y="48282"/>
                    <a:pt x="3030" y="45932"/>
                  </a:cubicBezTo>
                  <a:cubicBezTo>
                    <a:pt x="-399" y="43583"/>
                    <a:pt x="-462" y="39328"/>
                    <a:pt x="744" y="36026"/>
                  </a:cubicBezTo>
                  <a:cubicBezTo>
                    <a:pt x="1951" y="32724"/>
                    <a:pt x="7666" y="28216"/>
                    <a:pt x="10269" y="26120"/>
                  </a:cubicBezTo>
                  <a:cubicBezTo>
                    <a:pt x="12873" y="24025"/>
                    <a:pt x="13762" y="24025"/>
                    <a:pt x="16365" y="23453"/>
                  </a:cubicBezTo>
                  <a:cubicBezTo>
                    <a:pt x="18969" y="22882"/>
                    <a:pt x="21763" y="22056"/>
                    <a:pt x="25890" y="22691"/>
                  </a:cubicBezTo>
                  <a:cubicBezTo>
                    <a:pt x="30018" y="23326"/>
                    <a:pt x="36368" y="26755"/>
                    <a:pt x="41130" y="27263"/>
                  </a:cubicBezTo>
                  <a:cubicBezTo>
                    <a:pt x="45893" y="27771"/>
                    <a:pt x="49766" y="27136"/>
                    <a:pt x="54465" y="25739"/>
                  </a:cubicBezTo>
                  <a:cubicBezTo>
                    <a:pt x="59164" y="24342"/>
                    <a:pt x="63419" y="20532"/>
                    <a:pt x="69324" y="18881"/>
                  </a:cubicBezTo>
                  <a:cubicBezTo>
                    <a:pt x="75230" y="17230"/>
                    <a:pt x="83675" y="16786"/>
                    <a:pt x="89898" y="15833"/>
                  </a:cubicBezTo>
                  <a:cubicBezTo>
                    <a:pt x="96121" y="14881"/>
                    <a:pt x="100884" y="15706"/>
                    <a:pt x="106662" y="13166"/>
                  </a:cubicBezTo>
                  <a:cubicBezTo>
                    <a:pt x="112441" y="10626"/>
                    <a:pt x="120696" y="1863"/>
                    <a:pt x="124569" y="593"/>
                  </a:cubicBezTo>
                  <a:cubicBezTo>
                    <a:pt x="128443" y="-677"/>
                    <a:pt x="128887" y="-105"/>
                    <a:pt x="129903" y="5546"/>
                  </a:cubicBezTo>
                  <a:cubicBezTo>
                    <a:pt x="130919" y="11198"/>
                    <a:pt x="130538" y="27136"/>
                    <a:pt x="130665" y="34502"/>
                  </a:cubicBezTo>
                  <a:cubicBezTo>
                    <a:pt x="130792" y="41868"/>
                    <a:pt x="136444" y="46821"/>
                    <a:pt x="130665" y="49742"/>
                  </a:cubicBezTo>
                  <a:cubicBezTo>
                    <a:pt x="124887" y="52663"/>
                    <a:pt x="114219" y="51965"/>
                    <a:pt x="95994" y="52028"/>
                  </a:cubicBezTo>
                  <a:cubicBezTo>
                    <a:pt x="77770" y="52092"/>
                    <a:pt x="36812" y="51139"/>
                    <a:pt x="21318" y="50123"/>
                  </a:cubicBezTo>
                  <a:close/>
                </a:path>
              </a:pathLst>
            </a:custGeom>
            <a:solidFill>
              <a:schemeClr val="accent4"/>
            </a:solidFill>
            <a:ln>
              <a:noFill/>
            </a:ln>
          </p:spPr>
        </p:sp>
        <p:grpSp>
          <p:nvGrpSpPr>
            <p:cNvPr id="5" name="Google Shape;175;p8"/>
            <p:cNvGrpSpPr>
              <a:grpSpLocks/>
            </p:cNvGrpSpPr>
            <p:nvPr/>
          </p:nvGrpSpPr>
          <p:grpSpPr bwMode="auto">
            <a:xfrm flipH="1">
              <a:off x="6671724" y="4687588"/>
              <a:ext cx="767443" cy="733099"/>
              <a:chOff x="7071506" y="424875"/>
              <a:chExt cx="515859" cy="492806"/>
            </a:xfrm>
          </p:grpSpPr>
          <p:sp>
            <p:nvSpPr>
              <p:cNvPr id="7" name="Google Shape;176;p8"/>
              <p:cNvSpPr>
                <a:spLocks/>
              </p:cNvSpPr>
              <p:nvPr/>
            </p:nvSpPr>
            <p:spPr bwMode="auto">
              <a:xfrm>
                <a:off x="7071506" y="424875"/>
                <a:ext cx="515859" cy="492806"/>
              </a:xfrm>
              <a:custGeom>
                <a:avLst/>
                <a:gdLst/>
                <a:ahLst/>
                <a:cxnLst>
                  <a:cxn ang="0">
                    <a:pos x="8571" y="8274"/>
                  </a:cxn>
                  <a:cxn ang="0">
                    <a:pos x="7915" y="8520"/>
                  </a:cxn>
                  <a:cxn ang="0">
                    <a:pos x="7885" y="7388"/>
                  </a:cxn>
                  <a:cxn ang="0">
                    <a:pos x="3972" y="8720"/>
                  </a:cxn>
                  <a:cxn ang="0">
                    <a:pos x="3115" y="8547"/>
                  </a:cxn>
                  <a:cxn ang="0">
                    <a:pos x="8505" y="0"/>
                  </a:cxn>
                  <a:cxn ang="0">
                    <a:pos x="7169" y="104"/>
                  </a:cxn>
                  <a:cxn ang="0">
                    <a:pos x="6877" y="2827"/>
                  </a:cxn>
                  <a:cxn ang="0">
                    <a:pos x="6750" y="5241"/>
                  </a:cxn>
                  <a:cxn ang="0">
                    <a:pos x="5301" y="4466"/>
                  </a:cxn>
                  <a:cxn ang="0">
                    <a:pos x="5465" y="2472"/>
                  </a:cxn>
                  <a:cxn ang="0">
                    <a:pos x="3753" y="1406"/>
                  </a:cxn>
                  <a:cxn ang="0">
                    <a:pos x="3789" y="5477"/>
                  </a:cxn>
                  <a:cxn ang="0">
                    <a:pos x="1995" y="5678"/>
                  </a:cxn>
                  <a:cxn ang="0">
                    <a:pos x="246" y="9030"/>
                  </a:cxn>
                  <a:cxn ang="0">
                    <a:pos x="2423" y="10050"/>
                  </a:cxn>
                  <a:cxn ang="0">
                    <a:pos x="1980" y="10845"/>
                  </a:cxn>
                  <a:cxn ang="0">
                    <a:pos x="583" y="10296"/>
                  </a:cxn>
                  <a:cxn ang="0">
                    <a:pos x="1868" y="12573"/>
                  </a:cxn>
                  <a:cxn ang="0">
                    <a:pos x="5010" y="13338"/>
                  </a:cxn>
                  <a:cxn ang="0">
                    <a:pos x="6021" y="12509"/>
                  </a:cxn>
                  <a:cxn ang="0">
                    <a:pos x="5292" y="11379"/>
                  </a:cxn>
                  <a:cxn ang="0">
                    <a:pos x="6649" y="12008"/>
                  </a:cxn>
                  <a:cxn ang="0">
                    <a:pos x="9746" y="12181"/>
                  </a:cxn>
                  <a:cxn ang="0">
                    <a:pos x="7305" y="10751"/>
                  </a:cxn>
                  <a:cxn ang="0">
                    <a:pos x="7741" y="9907"/>
                  </a:cxn>
                  <a:cxn ang="0">
                    <a:pos x="12360" y="9166"/>
                  </a:cxn>
                  <a:cxn ang="0">
                    <a:pos x="11267" y="9093"/>
                  </a:cxn>
                  <a:cxn ang="0">
                    <a:pos x="10129" y="8984"/>
                  </a:cxn>
                  <a:cxn ang="0">
                    <a:pos x="9664" y="7299"/>
                  </a:cxn>
                  <a:cxn ang="0">
                    <a:pos x="11404" y="7800"/>
                  </a:cxn>
                  <a:cxn ang="0">
                    <a:pos x="12888" y="7417"/>
                  </a:cxn>
                  <a:cxn ang="0">
                    <a:pos x="13071" y="6479"/>
                  </a:cxn>
                  <a:cxn ang="0">
                    <a:pos x="11887" y="6434"/>
                  </a:cxn>
                  <a:cxn ang="0">
                    <a:pos x="11121" y="4822"/>
                  </a:cxn>
                  <a:cxn ang="0">
                    <a:pos x="12105" y="4958"/>
                  </a:cxn>
                  <a:cxn ang="0">
                    <a:pos x="13426" y="4148"/>
                  </a:cxn>
                  <a:cxn ang="0">
                    <a:pos x="13623" y="2711"/>
                  </a:cxn>
                  <a:cxn ang="0">
                    <a:pos x="12515" y="577"/>
                  </a:cxn>
                  <a:cxn ang="0">
                    <a:pos x="10748" y="213"/>
                  </a:cxn>
                  <a:cxn ang="0">
                    <a:pos x="10384" y="1898"/>
                  </a:cxn>
                  <a:cxn ang="0">
                    <a:pos x="9537" y="2472"/>
                  </a:cxn>
                  <a:cxn ang="0">
                    <a:pos x="9309" y="31"/>
                  </a:cxn>
                </a:cxnLst>
                <a:rect l="0" t="0"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8" name="Google Shape;177;p8"/>
              <p:cNvSpPr/>
              <p:nvPr/>
            </p:nvSpPr>
            <p:spPr>
              <a:xfrm>
                <a:off x="7164194" y="480177"/>
                <a:ext cx="387319" cy="436436"/>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6" name="Google Shape;178;p8"/>
            <p:cNvSpPr>
              <a:spLocks/>
            </p:cNvSpPr>
            <p:nvPr/>
          </p:nvSpPr>
          <p:spPr bwMode="auto">
            <a:xfrm rot="1768899" flipH="1">
              <a:off x="8908924" y="4261625"/>
              <a:ext cx="391543" cy="693738"/>
            </a:xfrm>
            <a:custGeom>
              <a:avLst/>
              <a:gdLst/>
              <a:ahLst/>
              <a:cxnLst>
                <a:cxn ang="0">
                  <a:pos x="1504" y="0"/>
                </a:cxn>
                <a:cxn ang="0">
                  <a:pos x="638" y="7533"/>
                </a:cxn>
                <a:cxn ang="0">
                  <a:pos x="3972" y="12943"/>
                </a:cxn>
                <a:cxn ang="0">
                  <a:pos x="2888" y="4172"/>
                </a:cxn>
                <a:cxn ang="0">
                  <a:pos x="2888" y="4172"/>
                </a:cxn>
                <a:cxn ang="0">
                  <a:pos x="5520" y="12852"/>
                </a:cxn>
                <a:cxn ang="0">
                  <a:pos x="6622" y="5802"/>
                </a:cxn>
                <a:cxn ang="0">
                  <a:pos x="1504" y="0"/>
                </a:cxn>
              </a:cxnLst>
              <a:rect l="0" t="0"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w="9525">
              <a:noFill/>
              <a:round/>
              <a:headEnd/>
              <a:tailEnd/>
            </a:ln>
          </p:spPr>
          <p:txBody>
            <a:bodyPr lIns="91425" tIns="91425" rIns="91425" bIns="91425" anchor="ctr"/>
            <a:lstStyle/>
            <a:p>
              <a:endParaRPr lang="en-US"/>
            </a:p>
          </p:txBody>
        </p:sp>
      </p:grpSp>
      <p:sp>
        <p:nvSpPr>
          <p:cNvPr id="172" name="Google Shape;172;p8"/>
          <p:cNvSpPr txBox="1">
            <a:spLocks noGrp="1"/>
          </p:cNvSpPr>
          <p:nvPr>
            <p:ph type="title"/>
          </p:nvPr>
        </p:nvSpPr>
        <p:spPr>
          <a:xfrm>
            <a:off x="1160550" y="1006225"/>
            <a:ext cx="6822900" cy="3131100"/>
          </a:xfrm>
          <a:prstGeom prst="rect">
            <a:avLst/>
          </a:prstGeom>
        </p:spPr>
        <p:txBody>
          <a:bodyPr spcFirstLastPara="1" anchor="ctr">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944088" y="920100"/>
            <a:ext cx="3733200" cy="1514700"/>
          </a:xfrm>
          <a:prstGeom prst="rect">
            <a:avLst/>
          </a:prstGeom>
        </p:spPr>
        <p:txBody>
          <a:bodyPr spcFirstLastPara="1">
            <a:noAutofit/>
          </a:bodyPr>
          <a:lstStyle>
            <a:lvl1pPr lvl="0" algn="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1" name="Google Shape;181;p9"/>
          <p:cNvSpPr txBox="1">
            <a:spLocks noGrp="1"/>
          </p:cNvSpPr>
          <p:nvPr>
            <p:ph type="subTitle" idx="1"/>
          </p:nvPr>
        </p:nvSpPr>
        <p:spPr>
          <a:xfrm>
            <a:off x="944088" y="2434825"/>
            <a:ext cx="3733200" cy="1679700"/>
          </a:xfrm>
          <a:prstGeom prst="rect">
            <a:avLst/>
          </a:prstGeom>
        </p:spPr>
        <p:txBody>
          <a:bodyPr spcFirstLastPara="1">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4"/>
        <p:cNvGrpSpPr/>
        <p:nvPr/>
      </p:nvGrpSpPr>
      <p:grpSpPr>
        <a:xfrm>
          <a:off x="0" y="0"/>
          <a:ext cx="0" cy="0"/>
          <a:chOff x="0" y="0"/>
          <a:chExt cx="0" cy="0"/>
        </a:xfrm>
      </p:grpSpPr>
      <p:sp>
        <p:nvSpPr>
          <p:cNvPr id="185" name="Google Shape;185;p11"/>
          <p:cNvSpPr txBox="1">
            <a:spLocks noGrp="1"/>
          </p:cNvSpPr>
          <p:nvPr>
            <p:ph type="title"/>
          </p:nvPr>
        </p:nvSpPr>
        <p:spPr>
          <a:xfrm>
            <a:off x="1989125" y="1600850"/>
            <a:ext cx="5165700" cy="1396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anchor="ctr">
            <a:noAutofit/>
          </a:bodyPr>
          <a:lstStyle>
            <a:lvl1pPr lvl="0" algn="ctr">
              <a:spcBef>
                <a:spcPts val="0"/>
              </a:spcBef>
              <a:spcAft>
                <a:spcPts val="0"/>
              </a:spcAft>
              <a:buSzPts val="9600"/>
              <a:buNone/>
              <a:defRPr sz="80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lang="en-US"/>
              <a:t>Click to edit Master title style</a:t>
            </a:r>
            <a:endParaRPr/>
          </a:p>
        </p:txBody>
      </p:sp>
      <p:sp>
        <p:nvSpPr>
          <p:cNvPr id="186" name="Google Shape;186;p11"/>
          <p:cNvSpPr txBox="1">
            <a:spLocks noGrp="1"/>
          </p:cNvSpPr>
          <p:nvPr>
            <p:ph type="subTitle" idx="1"/>
          </p:nvPr>
        </p:nvSpPr>
        <p:spPr>
          <a:xfrm>
            <a:off x="2182800" y="3207175"/>
            <a:ext cx="4778400" cy="392700"/>
          </a:xfrm>
          <a:prstGeom prst="rect">
            <a:avLst/>
          </a:prstGeom>
        </p:spPr>
        <p:txBody>
          <a:bodyPr spcFirstLastPara="1">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7"/>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8"/>
        <p:cNvGrpSpPr/>
        <p:nvPr/>
      </p:nvGrpSpPr>
      <p:grpSpPr>
        <a:xfrm>
          <a:off x="0" y="0"/>
          <a:ext cx="0" cy="0"/>
          <a:chOff x="0" y="0"/>
          <a:chExt cx="0" cy="0"/>
        </a:xfrm>
      </p:grpSpPr>
      <p:grpSp>
        <p:nvGrpSpPr>
          <p:cNvPr id="21" name="Google Shape;208;p13"/>
          <p:cNvGrpSpPr>
            <a:grpSpLocks/>
          </p:cNvGrpSpPr>
          <p:nvPr/>
        </p:nvGrpSpPr>
        <p:grpSpPr bwMode="auto">
          <a:xfrm>
            <a:off x="-1195388" y="1627188"/>
            <a:ext cx="3016251" cy="3979862"/>
            <a:chOff x="-1195921" y="1626977"/>
            <a:chExt cx="3016425" cy="3980859"/>
          </a:xfrm>
        </p:grpSpPr>
        <p:sp>
          <p:nvSpPr>
            <p:cNvPr id="22" name="Google Shape;209;p13"/>
            <p:cNvSpPr>
              <a:spLocks/>
            </p:cNvSpPr>
            <p:nvPr/>
          </p:nvSpPr>
          <p:spPr bwMode="auto">
            <a:xfrm>
              <a:off x="-1195921" y="1692486"/>
              <a:ext cx="3016425" cy="3915350"/>
            </a:xfrm>
            <a:custGeom>
              <a:avLst/>
              <a:gdLst/>
              <a:ahLst/>
              <a:cxnLst>
                <a:cxn ang="0">
                  <a:pos x="113814" y="152646"/>
                </a:cxn>
                <a:cxn ang="0">
                  <a:pos x="110385" y="146931"/>
                </a:cxn>
                <a:cxn ang="0">
                  <a:pos x="108480" y="133977"/>
                </a:cxn>
                <a:cxn ang="0">
                  <a:pos x="104289" y="129024"/>
                </a:cxn>
                <a:cxn ang="0">
                  <a:pos x="96669" y="127881"/>
                </a:cxn>
                <a:cxn ang="0">
                  <a:pos x="86763" y="131691"/>
                </a:cxn>
                <a:cxn ang="0">
                  <a:pos x="81810" y="132453"/>
                </a:cxn>
                <a:cxn ang="0">
                  <a:pos x="73809" y="132072"/>
                </a:cxn>
                <a:cxn ang="0">
                  <a:pos x="68475" y="125595"/>
                </a:cxn>
                <a:cxn ang="0">
                  <a:pos x="68475" y="112260"/>
                </a:cxn>
                <a:cxn ang="0">
                  <a:pos x="75333" y="105021"/>
                </a:cxn>
                <a:cxn ang="0">
                  <a:pos x="76476" y="97401"/>
                </a:cxn>
                <a:cxn ang="0">
                  <a:pos x="73809" y="92448"/>
                </a:cxn>
                <a:cxn ang="0">
                  <a:pos x="68856" y="87876"/>
                </a:cxn>
                <a:cxn ang="0">
                  <a:pos x="63141" y="78732"/>
                </a:cxn>
                <a:cxn ang="0">
                  <a:pos x="58950" y="63111"/>
                </a:cxn>
                <a:cxn ang="0">
                  <a:pos x="59331" y="44823"/>
                </a:cxn>
                <a:cxn ang="0">
                  <a:pos x="68856" y="32250"/>
                </a:cxn>
                <a:cxn ang="0">
                  <a:pos x="70380" y="22725"/>
                </a:cxn>
                <a:cxn ang="0">
                  <a:pos x="67332" y="13581"/>
                </a:cxn>
                <a:cxn ang="0">
                  <a:pos x="58188" y="7485"/>
                </a:cxn>
                <a:cxn ang="0">
                  <a:pos x="46758" y="5961"/>
                </a:cxn>
                <a:cxn ang="0">
                  <a:pos x="29994" y="5961"/>
                </a:cxn>
                <a:cxn ang="0">
                  <a:pos x="5229" y="11676"/>
                </a:cxn>
                <a:cxn ang="0">
                  <a:pos x="10944" y="143121"/>
                </a:cxn>
                <a:cxn ang="0">
                  <a:pos x="113814" y="152646"/>
                </a:cxn>
              </a:cxnLst>
              <a:rect l="0" t="0" r="r" b="b"/>
              <a:pathLst>
                <a:path w="120657" h="156614" extrusionOk="0">
                  <a:moveTo>
                    <a:pt x="113814" y="152646"/>
                  </a:moveTo>
                  <a:cubicBezTo>
                    <a:pt x="130388" y="153281"/>
                    <a:pt x="111274" y="150043"/>
                    <a:pt x="110385" y="146931"/>
                  </a:cubicBezTo>
                  <a:cubicBezTo>
                    <a:pt x="109496" y="143820"/>
                    <a:pt x="109496" y="136962"/>
                    <a:pt x="108480" y="133977"/>
                  </a:cubicBezTo>
                  <a:cubicBezTo>
                    <a:pt x="107464" y="130993"/>
                    <a:pt x="106258" y="130040"/>
                    <a:pt x="104289" y="129024"/>
                  </a:cubicBezTo>
                  <a:cubicBezTo>
                    <a:pt x="102321" y="128008"/>
                    <a:pt x="99590" y="127437"/>
                    <a:pt x="96669" y="127881"/>
                  </a:cubicBezTo>
                  <a:cubicBezTo>
                    <a:pt x="93748" y="128326"/>
                    <a:pt x="89240" y="130929"/>
                    <a:pt x="86763" y="131691"/>
                  </a:cubicBezTo>
                  <a:cubicBezTo>
                    <a:pt x="84287" y="132453"/>
                    <a:pt x="83969" y="132390"/>
                    <a:pt x="81810" y="132453"/>
                  </a:cubicBezTo>
                  <a:cubicBezTo>
                    <a:pt x="79651" y="132517"/>
                    <a:pt x="76032" y="133215"/>
                    <a:pt x="73809" y="132072"/>
                  </a:cubicBezTo>
                  <a:cubicBezTo>
                    <a:pt x="71587" y="130929"/>
                    <a:pt x="69364" y="128897"/>
                    <a:pt x="68475" y="125595"/>
                  </a:cubicBezTo>
                  <a:cubicBezTo>
                    <a:pt x="67586" y="122293"/>
                    <a:pt x="67332" y="115689"/>
                    <a:pt x="68475" y="112260"/>
                  </a:cubicBezTo>
                  <a:cubicBezTo>
                    <a:pt x="69618" y="108831"/>
                    <a:pt x="74000" y="107498"/>
                    <a:pt x="75333" y="105021"/>
                  </a:cubicBezTo>
                  <a:cubicBezTo>
                    <a:pt x="76667" y="102545"/>
                    <a:pt x="76730" y="99497"/>
                    <a:pt x="76476" y="97401"/>
                  </a:cubicBezTo>
                  <a:cubicBezTo>
                    <a:pt x="76222" y="95306"/>
                    <a:pt x="75079" y="94036"/>
                    <a:pt x="73809" y="92448"/>
                  </a:cubicBezTo>
                  <a:cubicBezTo>
                    <a:pt x="72539" y="90861"/>
                    <a:pt x="70634" y="90162"/>
                    <a:pt x="68856" y="87876"/>
                  </a:cubicBezTo>
                  <a:cubicBezTo>
                    <a:pt x="67078" y="85590"/>
                    <a:pt x="64792" y="82860"/>
                    <a:pt x="63141" y="78732"/>
                  </a:cubicBezTo>
                  <a:cubicBezTo>
                    <a:pt x="61490" y="74605"/>
                    <a:pt x="59585" y="68763"/>
                    <a:pt x="58950" y="63111"/>
                  </a:cubicBezTo>
                  <a:cubicBezTo>
                    <a:pt x="58315" y="57460"/>
                    <a:pt x="57680" y="49967"/>
                    <a:pt x="59331" y="44823"/>
                  </a:cubicBezTo>
                  <a:cubicBezTo>
                    <a:pt x="60982" y="39680"/>
                    <a:pt x="67015" y="35933"/>
                    <a:pt x="68856" y="32250"/>
                  </a:cubicBezTo>
                  <a:cubicBezTo>
                    <a:pt x="70698" y="28567"/>
                    <a:pt x="70634" y="25837"/>
                    <a:pt x="70380" y="22725"/>
                  </a:cubicBezTo>
                  <a:cubicBezTo>
                    <a:pt x="70126" y="19614"/>
                    <a:pt x="69364" y="16121"/>
                    <a:pt x="67332" y="13581"/>
                  </a:cubicBezTo>
                  <a:cubicBezTo>
                    <a:pt x="65300" y="11041"/>
                    <a:pt x="61617" y="8755"/>
                    <a:pt x="58188" y="7485"/>
                  </a:cubicBezTo>
                  <a:cubicBezTo>
                    <a:pt x="54759" y="6215"/>
                    <a:pt x="51457" y="6215"/>
                    <a:pt x="46758" y="5961"/>
                  </a:cubicBezTo>
                  <a:cubicBezTo>
                    <a:pt x="42059" y="5707"/>
                    <a:pt x="36916" y="5009"/>
                    <a:pt x="29994" y="5961"/>
                  </a:cubicBezTo>
                  <a:cubicBezTo>
                    <a:pt x="23073" y="6914"/>
                    <a:pt x="8404" y="-11184"/>
                    <a:pt x="5229" y="11676"/>
                  </a:cubicBezTo>
                  <a:cubicBezTo>
                    <a:pt x="2054" y="34536"/>
                    <a:pt x="-7153" y="119626"/>
                    <a:pt x="10944" y="143121"/>
                  </a:cubicBezTo>
                  <a:cubicBezTo>
                    <a:pt x="29042" y="166616"/>
                    <a:pt x="97241" y="152011"/>
                    <a:pt x="113814" y="152646"/>
                  </a:cubicBezTo>
                  <a:close/>
                </a:path>
              </a:pathLst>
            </a:custGeom>
            <a:solidFill>
              <a:schemeClr val="accent2"/>
            </a:solidFill>
            <a:ln w="9525">
              <a:noFill/>
              <a:round/>
              <a:headEnd/>
              <a:tailEnd/>
            </a:ln>
          </p:spPr>
          <p:txBody>
            <a:bodyPr/>
            <a:lstStyle/>
            <a:p>
              <a:endParaRPr lang="en-US"/>
            </a:p>
          </p:txBody>
        </p:sp>
        <p:sp>
          <p:nvSpPr>
            <p:cNvPr id="23" name="Google Shape;210;p13"/>
            <p:cNvSpPr/>
            <p:nvPr/>
          </p:nvSpPr>
          <p:spPr>
            <a:xfrm rot="-9166882" flipH="1">
              <a:off x="-586286" y="1850870"/>
              <a:ext cx="1287537" cy="1287786"/>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24" name="Google Shape;211;p13"/>
            <p:cNvGrpSpPr>
              <a:grpSpLocks/>
            </p:cNvGrpSpPr>
            <p:nvPr/>
          </p:nvGrpSpPr>
          <p:grpSpPr bwMode="auto">
            <a:xfrm rot="-7311351">
              <a:off x="-580004" y="3727469"/>
              <a:ext cx="1273136" cy="1484823"/>
              <a:chOff x="7823635" y="578157"/>
              <a:chExt cx="490575" cy="572143"/>
            </a:xfrm>
          </p:grpSpPr>
          <p:sp>
            <p:nvSpPr>
              <p:cNvPr id="26" name="Google Shape;212;p13"/>
              <p:cNvSpPr/>
              <p:nvPr/>
            </p:nvSpPr>
            <p:spPr>
              <a:xfrm>
                <a:off x="8176541" y="937414"/>
                <a:ext cx="121760" cy="212886"/>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13;p13"/>
              <p:cNvSpPr/>
              <p:nvPr/>
            </p:nvSpPr>
            <p:spPr>
              <a:xfrm>
                <a:off x="8070274" y="873598"/>
                <a:ext cx="66081" cy="156606"/>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14;p13"/>
              <p:cNvSpPr/>
              <p:nvPr/>
            </p:nvSpPr>
            <p:spPr>
              <a:xfrm>
                <a:off x="8139217" y="852065"/>
                <a:ext cx="174993" cy="8075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15;p13"/>
              <p:cNvSpPr/>
              <p:nvPr/>
            </p:nvSpPr>
            <p:spPr>
              <a:xfrm>
                <a:off x="7913007" y="578157"/>
                <a:ext cx="164591" cy="83197"/>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16;p13"/>
              <p:cNvSpPr/>
              <p:nvPr/>
            </p:nvSpPr>
            <p:spPr>
              <a:xfrm>
                <a:off x="7887147" y="667450"/>
                <a:ext cx="63022" cy="165171"/>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17;p13"/>
              <p:cNvSpPr/>
              <p:nvPr/>
            </p:nvSpPr>
            <p:spPr>
              <a:xfrm>
                <a:off x="8083983" y="765911"/>
                <a:ext cx="142564" cy="48328"/>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18;p13"/>
              <p:cNvSpPr/>
              <p:nvPr/>
            </p:nvSpPr>
            <p:spPr>
              <a:xfrm>
                <a:off x="8004283" y="812587"/>
                <a:ext cx="79542" cy="119290"/>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19;p13"/>
              <p:cNvSpPr/>
              <p:nvPr/>
            </p:nvSpPr>
            <p:spPr>
              <a:xfrm>
                <a:off x="8015956" y="662462"/>
                <a:ext cx="149294" cy="81974"/>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20;p13"/>
              <p:cNvSpPr/>
              <p:nvPr/>
            </p:nvSpPr>
            <p:spPr>
              <a:xfrm>
                <a:off x="7940722" y="735144"/>
                <a:ext cx="71588" cy="133360"/>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21;p13"/>
              <p:cNvSpPr/>
              <p:nvPr/>
            </p:nvSpPr>
            <p:spPr>
              <a:xfrm>
                <a:off x="7823635" y="606776"/>
                <a:ext cx="364670" cy="347470"/>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5" name="Google Shape;222;p13"/>
            <p:cNvSpPr/>
            <p:nvPr/>
          </p:nvSpPr>
          <p:spPr>
            <a:xfrm rot="-131353">
              <a:off x="1031470" y="4837706"/>
              <a:ext cx="533431" cy="382683"/>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89" name="Google Shape;189;p13"/>
          <p:cNvSpPr txBox="1">
            <a:spLocks noGrp="1"/>
          </p:cNvSpPr>
          <p:nvPr>
            <p:ph type="title"/>
          </p:nvPr>
        </p:nvSpPr>
        <p:spPr>
          <a:xfrm>
            <a:off x="720000" y="521225"/>
            <a:ext cx="7704000" cy="572700"/>
          </a:xfrm>
          <a:prstGeom prst="rect">
            <a:avLst/>
          </a:prstGeom>
        </p:spPr>
        <p:txBody>
          <a:bodyPr spcFirstLastPara="1">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0" name="Google Shape;190;p13"/>
          <p:cNvSpPr txBox="1">
            <a:spLocks noGrp="1"/>
          </p:cNvSpPr>
          <p:nvPr>
            <p:ph type="title" idx="2"/>
          </p:nvPr>
        </p:nvSpPr>
        <p:spPr>
          <a:xfrm>
            <a:off x="1183875" y="1378075"/>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anchor="ctr">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a:t>Click to edit Master title style</a:t>
            </a:r>
            <a:endParaRPr/>
          </a:p>
        </p:txBody>
      </p:sp>
      <p:sp>
        <p:nvSpPr>
          <p:cNvPr id="191" name="Google Shape;191;p13"/>
          <p:cNvSpPr txBox="1">
            <a:spLocks noGrp="1"/>
          </p:cNvSpPr>
          <p:nvPr>
            <p:ph type="subTitle" idx="1"/>
          </p:nvPr>
        </p:nvSpPr>
        <p:spPr>
          <a:xfrm>
            <a:off x="5697250" y="1307581"/>
            <a:ext cx="2336400" cy="4848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2" name="Google Shape;192;p13"/>
          <p:cNvSpPr txBox="1">
            <a:spLocks noGrp="1"/>
          </p:cNvSpPr>
          <p:nvPr>
            <p:ph type="title" idx="3"/>
          </p:nvPr>
        </p:nvSpPr>
        <p:spPr>
          <a:xfrm>
            <a:off x="1183875" y="1935599"/>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anchor="ctr">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a:t>Click to edit Master title style</a:t>
            </a:r>
            <a:endParaRPr/>
          </a:p>
        </p:txBody>
      </p:sp>
      <p:sp>
        <p:nvSpPr>
          <p:cNvPr id="193" name="Google Shape;193;p13"/>
          <p:cNvSpPr txBox="1">
            <a:spLocks noGrp="1"/>
          </p:cNvSpPr>
          <p:nvPr>
            <p:ph type="subTitle" idx="4"/>
          </p:nvPr>
        </p:nvSpPr>
        <p:spPr>
          <a:xfrm>
            <a:off x="5697250" y="1865088"/>
            <a:ext cx="2336400" cy="4848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 name="Google Shape;194;p13"/>
          <p:cNvSpPr txBox="1">
            <a:spLocks noGrp="1"/>
          </p:cNvSpPr>
          <p:nvPr>
            <p:ph type="title" idx="5"/>
          </p:nvPr>
        </p:nvSpPr>
        <p:spPr>
          <a:xfrm>
            <a:off x="1183875" y="2493101"/>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anchor="ctr">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a:t>Click to edit Master title style</a:t>
            </a:r>
            <a:endParaRPr/>
          </a:p>
        </p:txBody>
      </p:sp>
      <p:sp>
        <p:nvSpPr>
          <p:cNvPr id="195" name="Google Shape;195;p13"/>
          <p:cNvSpPr txBox="1">
            <a:spLocks noGrp="1"/>
          </p:cNvSpPr>
          <p:nvPr>
            <p:ph type="subTitle" idx="6"/>
          </p:nvPr>
        </p:nvSpPr>
        <p:spPr>
          <a:xfrm>
            <a:off x="5697250" y="4095125"/>
            <a:ext cx="2336400" cy="4848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 name="Google Shape;196;p13"/>
          <p:cNvSpPr txBox="1">
            <a:spLocks noGrp="1"/>
          </p:cNvSpPr>
          <p:nvPr>
            <p:ph type="title" idx="7"/>
          </p:nvPr>
        </p:nvSpPr>
        <p:spPr>
          <a:xfrm>
            <a:off x="1183875" y="3050625"/>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anchor="ctr">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a:t>Click to edit Master title style</a:t>
            </a:r>
            <a:endParaRPr/>
          </a:p>
        </p:txBody>
      </p:sp>
      <p:sp>
        <p:nvSpPr>
          <p:cNvPr id="197" name="Google Shape;197;p13"/>
          <p:cNvSpPr txBox="1">
            <a:spLocks noGrp="1"/>
          </p:cNvSpPr>
          <p:nvPr>
            <p:ph type="subTitle" idx="8"/>
          </p:nvPr>
        </p:nvSpPr>
        <p:spPr>
          <a:xfrm>
            <a:off x="5697250" y="2422600"/>
            <a:ext cx="2336400" cy="4848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8" name="Google Shape;198;p13"/>
          <p:cNvSpPr txBox="1">
            <a:spLocks noGrp="1"/>
          </p:cNvSpPr>
          <p:nvPr>
            <p:ph type="title" idx="9"/>
          </p:nvPr>
        </p:nvSpPr>
        <p:spPr>
          <a:xfrm>
            <a:off x="1183875" y="3608126"/>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anchor="ctr">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a:t>Click to edit Master title style</a:t>
            </a:r>
            <a:endParaRPr/>
          </a:p>
        </p:txBody>
      </p:sp>
      <p:sp>
        <p:nvSpPr>
          <p:cNvPr id="199" name="Google Shape;199;p13"/>
          <p:cNvSpPr txBox="1">
            <a:spLocks noGrp="1"/>
          </p:cNvSpPr>
          <p:nvPr>
            <p:ph type="subTitle" idx="13"/>
          </p:nvPr>
        </p:nvSpPr>
        <p:spPr>
          <a:xfrm>
            <a:off x="5697250" y="2980137"/>
            <a:ext cx="2336400" cy="4848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0" name="Google Shape;200;p13"/>
          <p:cNvSpPr txBox="1">
            <a:spLocks noGrp="1"/>
          </p:cNvSpPr>
          <p:nvPr>
            <p:ph type="title" idx="14"/>
          </p:nvPr>
        </p:nvSpPr>
        <p:spPr>
          <a:xfrm>
            <a:off x="1183875" y="4165625"/>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anchor="ctr">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a:t>Click to edit Master title style</a:t>
            </a:r>
            <a:endParaRPr/>
          </a:p>
        </p:txBody>
      </p:sp>
      <p:sp>
        <p:nvSpPr>
          <p:cNvPr id="201" name="Google Shape;201;p13"/>
          <p:cNvSpPr txBox="1">
            <a:spLocks noGrp="1"/>
          </p:cNvSpPr>
          <p:nvPr>
            <p:ph type="subTitle" idx="15"/>
          </p:nvPr>
        </p:nvSpPr>
        <p:spPr>
          <a:xfrm>
            <a:off x="5697250" y="3537625"/>
            <a:ext cx="2336400" cy="4848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subTitle" idx="16"/>
          </p:nvPr>
        </p:nvSpPr>
        <p:spPr>
          <a:xfrm>
            <a:off x="2286550" y="1307581"/>
            <a:ext cx="3334500" cy="484800"/>
          </a:xfrm>
          <a:prstGeom prst="rect">
            <a:avLst/>
          </a:prstGeom>
          <a:ln>
            <a:noFill/>
          </a:ln>
        </p:spPr>
        <p:txBody>
          <a:bodyPr spcFirstLastPara="1" anchor="ctr">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3" name="Google Shape;203;p13"/>
          <p:cNvSpPr txBox="1">
            <a:spLocks noGrp="1"/>
          </p:cNvSpPr>
          <p:nvPr>
            <p:ph type="subTitle" idx="17"/>
          </p:nvPr>
        </p:nvSpPr>
        <p:spPr>
          <a:xfrm>
            <a:off x="2286550" y="1865090"/>
            <a:ext cx="3334500" cy="484800"/>
          </a:xfrm>
          <a:prstGeom prst="rect">
            <a:avLst/>
          </a:prstGeom>
          <a:ln>
            <a:noFill/>
          </a:ln>
        </p:spPr>
        <p:txBody>
          <a:bodyPr spcFirstLastPara="1" anchor="ctr">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4" name="Google Shape;204;p13"/>
          <p:cNvSpPr txBox="1">
            <a:spLocks noGrp="1"/>
          </p:cNvSpPr>
          <p:nvPr>
            <p:ph type="subTitle" idx="18"/>
          </p:nvPr>
        </p:nvSpPr>
        <p:spPr>
          <a:xfrm>
            <a:off x="2286550" y="2422599"/>
            <a:ext cx="3334500" cy="484800"/>
          </a:xfrm>
          <a:prstGeom prst="rect">
            <a:avLst/>
          </a:prstGeom>
          <a:ln>
            <a:noFill/>
          </a:ln>
        </p:spPr>
        <p:txBody>
          <a:bodyPr spcFirstLastPara="1" anchor="ctr">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5" name="Google Shape;205;p13"/>
          <p:cNvSpPr txBox="1">
            <a:spLocks noGrp="1"/>
          </p:cNvSpPr>
          <p:nvPr>
            <p:ph type="subTitle" idx="19"/>
          </p:nvPr>
        </p:nvSpPr>
        <p:spPr>
          <a:xfrm>
            <a:off x="2286550" y="2980107"/>
            <a:ext cx="3334500" cy="484800"/>
          </a:xfrm>
          <a:prstGeom prst="rect">
            <a:avLst/>
          </a:prstGeom>
          <a:ln>
            <a:noFill/>
          </a:ln>
        </p:spPr>
        <p:txBody>
          <a:bodyPr spcFirstLastPara="1" anchor="ctr">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6" name="Google Shape;206;p13"/>
          <p:cNvSpPr txBox="1">
            <a:spLocks noGrp="1"/>
          </p:cNvSpPr>
          <p:nvPr>
            <p:ph type="subTitle" idx="20"/>
          </p:nvPr>
        </p:nvSpPr>
        <p:spPr>
          <a:xfrm>
            <a:off x="2286550" y="3537616"/>
            <a:ext cx="3334500" cy="484800"/>
          </a:xfrm>
          <a:prstGeom prst="rect">
            <a:avLst/>
          </a:prstGeom>
          <a:ln>
            <a:noFill/>
          </a:ln>
        </p:spPr>
        <p:txBody>
          <a:bodyPr spcFirstLastPara="1" anchor="ctr">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7" name="Google Shape;207;p13"/>
          <p:cNvSpPr txBox="1">
            <a:spLocks noGrp="1"/>
          </p:cNvSpPr>
          <p:nvPr>
            <p:ph type="subTitle" idx="21"/>
          </p:nvPr>
        </p:nvSpPr>
        <p:spPr>
          <a:xfrm>
            <a:off x="2286550" y="4095125"/>
            <a:ext cx="3334500" cy="484800"/>
          </a:xfrm>
          <a:prstGeom prst="rect">
            <a:avLst/>
          </a:prstGeom>
          <a:ln>
            <a:noFill/>
          </a:ln>
        </p:spPr>
        <p:txBody>
          <a:bodyPr spcFirstLastPara="1" anchor="ctr">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4197000" y="3583200"/>
            <a:ext cx="3836100" cy="531900"/>
          </a:xfrm>
          <a:prstGeom prst="rect">
            <a:avLst/>
          </a:prstGeom>
        </p:spPr>
        <p:txBody>
          <a:bodyPr spcFirstLastPara="1">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5" name="Google Shape;225;p14"/>
          <p:cNvSpPr txBox="1">
            <a:spLocks noGrp="1"/>
          </p:cNvSpPr>
          <p:nvPr>
            <p:ph type="subTitle" idx="1"/>
          </p:nvPr>
        </p:nvSpPr>
        <p:spPr>
          <a:xfrm>
            <a:off x="1110900" y="1912000"/>
            <a:ext cx="6922200" cy="1740300"/>
          </a:xfrm>
          <a:prstGeom prst="rect">
            <a:avLst/>
          </a:prstGeom>
        </p:spPr>
        <p:txBody>
          <a:bodyPr spcFirstLastPara="1">
            <a:noAutofit/>
          </a:bodyPr>
          <a:lstStyle>
            <a:lvl1pPr lvl="0" algn="r" rtl="0">
              <a:lnSpc>
                <a:spcPct val="100000"/>
              </a:lnSpc>
              <a:spcBef>
                <a:spcPts val="0"/>
              </a:spcBef>
              <a:spcAft>
                <a:spcPts val="0"/>
              </a:spcAft>
              <a:buSzPts val="3500"/>
              <a:buNone/>
              <a:defRPr sz="3200"/>
            </a:lvl1pPr>
            <a:lvl2pPr lvl="1" algn="ctr" rtl="0">
              <a:lnSpc>
                <a:spcPct val="100000"/>
              </a:lnSpc>
              <a:spcBef>
                <a:spcPts val="0"/>
              </a:spcBef>
              <a:spcAft>
                <a:spcPts val="0"/>
              </a:spcAft>
              <a:buSzPts val="3500"/>
              <a:buNone/>
              <a:defRPr sz="3500"/>
            </a:lvl2pPr>
            <a:lvl3pPr lvl="2" algn="ctr" rtl="0">
              <a:lnSpc>
                <a:spcPct val="100000"/>
              </a:lnSpc>
              <a:spcBef>
                <a:spcPts val="0"/>
              </a:spcBef>
              <a:spcAft>
                <a:spcPts val="0"/>
              </a:spcAft>
              <a:buSzPts val="3500"/>
              <a:buNone/>
              <a:defRPr sz="3500"/>
            </a:lvl3pPr>
            <a:lvl4pPr lvl="3" algn="ctr" rtl="0">
              <a:lnSpc>
                <a:spcPct val="100000"/>
              </a:lnSpc>
              <a:spcBef>
                <a:spcPts val="0"/>
              </a:spcBef>
              <a:spcAft>
                <a:spcPts val="0"/>
              </a:spcAft>
              <a:buSzPts val="3500"/>
              <a:buNone/>
              <a:defRPr sz="3500"/>
            </a:lvl4pPr>
            <a:lvl5pPr lvl="4" algn="ctr" rtl="0">
              <a:lnSpc>
                <a:spcPct val="100000"/>
              </a:lnSpc>
              <a:spcBef>
                <a:spcPts val="0"/>
              </a:spcBef>
              <a:spcAft>
                <a:spcPts val="0"/>
              </a:spcAft>
              <a:buSzPts val="3500"/>
              <a:buNone/>
              <a:defRPr sz="3500"/>
            </a:lvl5pPr>
            <a:lvl6pPr lvl="5" algn="ctr" rtl="0">
              <a:lnSpc>
                <a:spcPct val="100000"/>
              </a:lnSpc>
              <a:spcBef>
                <a:spcPts val="0"/>
              </a:spcBef>
              <a:spcAft>
                <a:spcPts val="0"/>
              </a:spcAft>
              <a:buSzPts val="3500"/>
              <a:buNone/>
              <a:defRPr sz="3500"/>
            </a:lvl6pPr>
            <a:lvl7pPr lvl="6" algn="ctr" rtl="0">
              <a:lnSpc>
                <a:spcPct val="100000"/>
              </a:lnSpc>
              <a:spcBef>
                <a:spcPts val="0"/>
              </a:spcBef>
              <a:spcAft>
                <a:spcPts val="0"/>
              </a:spcAft>
              <a:buSzPts val="3500"/>
              <a:buNone/>
              <a:defRPr sz="3500"/>
            </a:lvl7pPr>
            <a:lvl8pPr lvl="7" algn="ctr" rtl="0">
              <a:lnSpc>
                <a:spcPct val="100000"/>
              </a:lnSpc>
              <a:spcBef>
                <a:spcPts val="0"/>
              </a:spcBef>
              <a:spcAft>
                <a:spcPts val="0"/>
              </a:spcAft>
              <a:buSzPts val="3500"/>
              <a:buNone/>
              <a:defRPr sz="3500"/>
            </a:lvl8pPr>
            <a:lvl9pPr lvl="8" algn="ctr" rtl="0">
              <a:lnSpc>
                <a:spcPct val="100000"/>
              </a:lnSpc>
              <a:spcBef>
                <a:spcPts val="0"/>
              </a:spcBef>
              <a:spcAft>
                <a:spcPts val="0"/>
              </a:spcAft>
              <a:buSzPts val="3500"/>
              <a:buNone/>
              <a:defRPr sz="3500"/>
            </a:lvl9pPr>
          </a:lstStyle>
          <a:p>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714375" y="444500"/>
            <a:ext cx="771525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7" name="Google Shape;7;p1"/>
          <p:cNvSpPr txBox="1">
            <a:spLocks noGrp="1"/>
          </p:cNvSpPr>
          <p:nvPr>
            <p:ph type="body" idx="1"/>
          </p:nvPr>
        </p:nvSpPr>
        <p:spPr bwMode="auto">
          <a:xfrm>
            <a:off x="714375" y="1152525"/>
            <a:ext cx="7715250" cy="3416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Tree>
  </p:cSld>
  <p:clrMap bg1="lt1" tx1="dk1" bg2="dk2" tx2="lt2" accent1="accent1" accent2="accent2" accent3="accent3" accent4="accent4" accent5="accent5" accent6="accent6" hlink="hlink" folHlink="folHlink"/>
  <p:sldLayoutIdLst>
    <p:sldLayoutId id="2147483708" r:id="rId1"/>
    <p:sldLayoutId id="2147483696" r:id="rId2"/>
    <p:sldLayoutId id="2147483709" r:id="rId3"/>
    <p:sldLayoutId id="2147483710" r:id="rId4"/>
    <p:sldLayoutId id="2147483695" r:id="rId5"/>
    <p:sldLayoutId id="2147483694" r:id="rId6"/>
    <p:sldLayoutId id="2147483693" r:id="rId7"/>
    <p:sldLayoutId id="2147483711" r:id="rId8"/>
    <p:sldLayoutId id="2147483692" r:id="rId9"/>
    <p:sldLayoutId id="2147483712" r:id="rId10"/>
    <p:sldLayoutId id="2147483691" r:id="rId11"/>
    <p:sldLayoutId id="2147483690" r:id="rId12"/>
    <p:sldLayoutId id="2147483689" r:id="rId13"/>
    <p:sldLayoutId id="2147483688" r:id="rId14"/>
    <p:sldLayoutId id="2147483713" r:id="rId15"/>
    <p:sldLayoutId id="2147483714" r:id="rId16"/>
  </p:sldLayoutIdLst>
  <p:transition spd="med">
    <p:fade/>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Google Shape;6;p6"/>
          <p:cNvSpPr txBox="1">
            <a:spLocks noGrp="1"/>
          </p:cNvSpPr>
          <p:nvPr>
            <p:ph type="title"/>
          </p:nvPr>
        </p:nvSpPr>
        <p:spPr bwMode="auto">
          <a:xfrm>
            <a:off x="628650" y="274638"/>
            <a:ext cx="7886700" cy="993775"/>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p>
            <a:pPr lvl="0"/>
            <a:endParaRPr lang="en-US" smtClean="0">
              <a:sym typeface="Arial" charset="0"/>
            </a:endParaRPr>
          </a:p>
        </p:txBody>
      </p:sp>
      <p:sp>
        <p:nvSpPr>
          <p:cNvPr id="18435" name="Google Shape;7;p6"/>
          <p:cNvSpPr txBox="1">
            <a:spLocks noGrp="1"/>
          </p:cNvSpPr>
          <p:nvPr>
            <p:ph type="body" idx="1"/>
          </p:nvPr>
        </p:nvSpPr>
        <p:spPr bwMode="auto">
          <a:xfrm>
            <a:off x="628650" y="1370013"/>
            <a:ext cx="7886700" cy="3262312"/>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p>
            <a:pPr lvl="0"/>
            <a:endParaRPr lang="en-US" smtClean="0">
              <a:sym typeface="Arial" charset="0"/>
            </a:endParaRPr>
          </a:p>
        </p:txBody>
      </p:sp>
      <p:sp>
        <p:nvSpPr>
          <p:cNvPr id="18436" name="Google Shape;8;p6"/>
          <p:cNvSpPr txBox="1">
            <a:spLocks noGrp="1"/>
          </p:cNvSpPr>
          <p:nvPr>
            <p:ph type="dt" idx="10"/>
          </p:nvPr>
        </p:nvSpPr>
        <p:spPr bwMode="auto">
          <a:xfrm>
            <a:off x="628650" y="4767263"/>
            <a:ext cx="2057400" cy="274637"/>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900">
                <a:solidFill>
                  <a:srgbClr val="888888"/>
                </a:solidFill>
                <a:latin typeface="Calibri" pitchFamily="34" charset="0"/>
                <a:sym typeface="Calibri" pitchFamily="34" charset="0"/>
              </a:defRPr>
            </a:lvl1pPr>
          </a:lstStyle>
          <a:p>
            <a:endParaRPr lang="en-US"/>
          </a:p>
        </p:txBody>
      </p:sp>
      <p:sp>
        <p:nvSpPr>
          <p:cNvPr id="18437" name="Google Shape;9;p6"/>
          <p:cNvSpPr txBox="1">
            <a:spLocks noGrp="1"/>
          </p:cNvSpPr>
          <p:nvPr>
            <p:ph type="ftr" idx="11"/>
          </p:nvPr>
        </p:nvSpPr>
        <p:spPr bwMode="auto">
          <a:xfrm>
            <a:off x="3028950" y="4767263"/>
            <a:ext cx="3086100" cy="274637"/>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lvl1pPr algn="ctr">
              <a:buClr>
                <a:srgbClr val="000000"/>
              </a:buClr>
              <a:buSzPts val="1400"/>
              <a:buFont typeface="Arial" charset="0"/>
              <a:buNone/>
              <a:defRPr sz="900">
                <a:solidFill>
                  <a:srgbClr val="888888"/>
                </a:solidFill>
                <a:latin typeface="Calibri" pitchFamily="34" charset="0"/>
                <a:sym typeface="Calibri" pitchFamily="34" charset="0"/>
              </a:defRPr>
            </a:lvl1pPr>
          </a:lstStyle>
          <a:p>
            <a:endParaRPr lang="en-US"/>
          </a:p>
        </p:txBody>
      </p:sp>
      <p:sp>
        <p:nvSpPr>
          <p:cNvPr id="18438" name="Google Shape;10;p6"/>
          <p:cNvSpPr txBox="1">
            <a:spLocks noGrp="1"/>
          </p:cNvSpPr>
          <p:nvPr>
            <p:ph type="sldNum" idx="12"/>
          </p:nvPr>
        </p:nvSpPr>
        <p:spPr bwMode="auto">
          <a:xfrm>
            <a:off x="6457950" y="4767263"/>
            <a:ext cx="2057400" cy="274637"/>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Font typeface="Arial" charset="0"/>
              <a:buNone/>
              <a:defRPr sz="900">
                <a:solidFill>
                  <a:srgbClr val="888888"/>
                </a:solidFill>
                <a:latin typeface="Calibri" pitchFamily="34" charset="0"/>
                <a:sym typeface="Calibri" pitchFamily="34" charset="0"/>
              </a:defRPr>
            </a:lvl1pPr>
          </a:lstStyle>
          <a:p>
            <a:fld id="{9C09B13C-72E4-4685-A8B3-F707346DF67A}" type="slidenum">
              <a:rPr lang="en-US"/>
              <a:pPr/>
              <a:t>‹#›</a:t>
            </a:fld>
            <a:endParaRPr lang="en-US"/>
          </a:p>
        </p:txBody>
      </p:sp>
    </p:spTree>
  </p:cSld>
  <p:clrMap bg1="lt1" tx1="dk1" bg2="dk2" tx2="lt2" accent1="accent1" accent2="accent2" accent3="accent3" accent4="accent4" accent5="accent5" accent6="accent6" hlink="hlink" folHlink="folHlink"/>
  <p:sldLayoutIdLst>
    <p:sldLayoutId id="2147483715"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 id="2147483697" r:id="rId1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0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vascak.cz/data/android/physicsatschool/template.php?s=jadro_reakce&amp;l=en" TargetMode="Externa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vascak.cz/data/android/physicsatschool/template.php?s=jadro_reakce&amp;l=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oogle Shape;640;p33"/>
          <p:cNvGrpSpPr>
            <a:grpSpLocks/>
          </p:cNvGrpSpPr>
          <p:nvPr/>
        </p:nvGrpSpPr>
        <p:grpSpPr bwMode="auto">
          <a:xfrm>
            <a:off x="1935163" y="-957263"/>
            <a:ext cx="7807325" cy="5699126"/>
            <a:chOff x="1934578" y="-957459"/>
            <a:chExt cx="7808053" cy="5699771"/>
          </a:xfrm>
        </p:grpSpPr>
        <p:grpSp>
          <p:nvGrpSpPr>
            <p:cNvPr id="32849" name="Google Shape;641;p33"/>
            <p:cNvGrpSpPr>
              <a:grpSpLocks/>
            </p:cNvGrpSpPr>
            <p:nvPr/>
          </p:nvGrpSpPr>
          <p:grpSpPr bwMode="auto">
            <a:xfrm>
              <a:off x="1934578" y="-957459"/>
              <a:ext cx="7808053" cy="4630165"/>
              <a:chOff x="1934578" y="-957459"/>
              <a:chExt cx="7808053" cy="4630165"/>
            </a:xfrm>
          </p:grpSpPr>
          <p:sp>
            <p:nvSpPr>
              <p:cNvPr id="32859" name="Google Shape;642;p33"/>
              <p:cNvSpPr>
                <a:spLocks/>
              </p:cNvSpPr>
              <p:nvPr/>
            </p:nvSpPr>
            <p:spPr bwMode="auto">
              <a:xfrm>
                <a:off x="2074081" y="-510369"/>
                <a:ext cx="7668550" cy="4183075"/>
              </a:xfrm>
              <a:custGeom>
                <a:avLst/>
                <a:gdLst/>
                <a:ahLst/>
                <a:cxnLst>
                  <a:cxn ang="0">
                    <a:pos x="197898" y="163100"/>
                  </a:cxn>
                  <a:cxn ang="0">
                    <a:pos x="194088" y="158528"/>
                  </a:cxn>
                  <a:cxn ang="0">
                    <a:pos x="188373" y="151289"/>
                  </a:cxn>
                  <a:cxn ang="0">
                    <a:pos x="186849" y="139097"/>
                  </a:cxn>
                  <a:cxn ang="0">
                    <a:pos x="191802" y="127286"/>
                  </a:cxn>
                  <a:cxn ang="0">
                    <a:pos x="188754" y="118142"/>
                  </a:cxn>
                  <a:cxn ang="0">
                    <a:pos x="178467" y="112808"/>
                  </a:cxn>
                  <a:cxn ang="0">
                    <a:pos x="168942" y="112046"/>
                  </a:cxn>
                  <a:cxn ang="0">
                    <a:pos x="158655" y="107474"/>
                  </a:cxn>
                  <a:cxn ang="0">
                    <a:pos x="150654" y="95282"/>
                  </a:cxn>
                  <a:cxn ang="0">
                    <a:pos x="150273" y="81185"/>
                  </a:cxn>
                  <a:cxn ang="0">
                    <a:pos x="151035" y="74327"/>
                  </a:cxn>
                  <a:cxn ang="0">
                    <a:pos x="151416" y="66707"/>
                  </a:cxn>
                  <a:cxn ang="0">
                    <a:pos x="150273" y="60992"/>
                  </a:cxn>
                  <a:cxn ang="0">
                    <a:pos x="144939" y="59087"/>
                  </a:cxn>
                  <a:cxn ang="0">
                    <a:pos x="139224" y="60230"/>
                  </a:cxn>
                  <a:cxn ang="0">
                    <a:pos x="132747" y="62516"/>
                  </a:cxn>
                  <a:cxn ang="0">
                    <a:pos x="125508" y="64040"/>
                  </a:cxn>
                  <a:cxn ang="0">
                    <a:pos x="114459" y="63659"/>
                  </a:cxn>
                  <a:cxn ang="0">
                    <a:pos x="103029" y="59849"/>
                  </a:cxn>
                  <a:cxn ang="0">
                    <a:pos x="93504" y="53372"/>
                  </a:cxn>
                  <a:cxn ang="0">
                    <a:pos x="83598" y="41942"/>
                  </a:cxn>
                  <a:cxn ang="0">
                    <a:pos x="78645" y="38894"/>
                  </a:cxn>
                  <a:cxn ang="0">
                    <a:pos x="72549" y="39656"/>
                  </a:cxn>
                  <a:cxn ang="0">
                    <a:pos x="66072" y="44990"/>
                  </a:cxn>
                  <a:cxn ang="0">
                    <a:pos x="56928" y="48419"/>
                  </a:cxn>
                  <a:cxn ang="0">
                    <a:pos x="40164" y="49181"/>
                  </a:cxn>
                  <a:cxn ang="0">
                    <a:pos x="15399" y="43847"/>
                  </a:cxn>
                  <a:cxn ang="0">
                    <a:pos x="3207" y="31274"/>
                  </a:cxn>
                  <a:cxn ang="0">
                    <a:pos x="159" y="18320"/>
                  </a:cxn>
                  <a:cxn ang="0">
                    <a:pos x="5112" y="9557"/>
                  </a:cxn>
                  <a:cxn ang="0">
                    <a:pos x="26067" y="2318"/>
                  </a:cxn>
                  <a:cxn ang="0">
                    <a:pos x="113697" y="32"/>
                  </a:cxn>
                  <a:cxn ang="0">
                    <a:pos x="256953" y="2699"/>
                  </a:cxn>
                  <a:cxn ang="0">
                    <a:pos x="303816" y="14510"/>
                  </a:cxn>
                  <a:cxn ang="0">
                    <a:pos x="300387" y="52229"/>
                  </a:cxn>
                  <a:cxn ang="0">
                    <a:pos x="290481" y="76994"/>
                  </a:cxn>
                  <a:cxn ang="0">
                    <a:pos x="279813" y="90329"/>
                  </a:cxn>
                  <a:cxn ang="0">
                    <a:pos x="263430" y="98330"/>
                  </a:cxn>
                  <a:cxn ang="0">
                    <a:pos x="245142" y="102902"/>
                  </a:cxn>
                  <a:cxn ang="0">
                    <a:pos x="233712" y="108617"/>
                  </a:cxn>
                  <a:cxn ang="0">
                    <a:pos x="227997" y="118142"/>
                  </a:cxn>
                  <a:cxn ang="0">
                    <a:pos x="227997" y="125762"/>
                  </a:cxn>
                  <a:cxn ang="0">
                    <a:pos x="230664" y="131477"/>
                  </a:cxn>
                  <a:cxn ang="0">
                    <a:pos x="231807" y="137954"/>
                  </a:cxn>
                  <a:cxn ang="0">
                    <a:pos x="231807" y="144812"/>
                  </a:cxn>
                  <a:cxn ang="0">
                    <a:pos x="228759" y="151289"/>
                  </a:cxn>
                  <a:cxn ang="0">
                    <a:pos x="220377" y="162338"/>
                  </a:cxn>
                  <a:cxn ang="0">
                    <a:pos x="206661" y="167291"/>
                  </a:cxn>
                  <a:cxn ang="0">
                    <a:pos x="197898" y="163100"/>
                  </a:cxn>
                </a:cxnLst>
                <a:rect l="0" t="0" r="r" b="b"/>
                <a:pathLst>
                  <a:path w="306742" h="167323" extrusionOk="0">
                    <a:moveTo>
                      <a:pt x="197898" y="163100"/>
                    </a:moveTo>
                    <a:cubicBezTo>
                      <a:pt x="195803" y="161640"/>
                      <a:pt x="195676" y="160497"/>
                      <a:pt x="194088" y="158528"/>
                    </a:cubicBezTo>
                    <a:cubicBezTo>
                      <a:pt x="192501" y="156560"/>
                      <a:pt x="189580" y="154528"/>
                      <a:pt x="188373" y="151289"/>
                    </a:cubicBezTo>
                    <a:cubicBezTo>
                      <a:pt x="187167" y="148051"/>
                      <a:pt x="186278" y="143098"/>
                      <a:pt x="186849" y="139097"/>
                    </a:cubicBezTo>
                    <a:cubicBezTo>
                      <a:pt x="187421" y="135097"/>
                      <a:pt x="191485" y="130779"/>
                      <a:pt x="191802" y="127286"/>
                    </a:cubicBezTo>
                    <a:cubicBezTo>
                      <a:pt x="192120" y="123794"/>
                      <a:pt x="190977" y="120555"/>
                      <a:pt x="188754" y="118142"/>
                    </a:cubicBezTo>
                    <a:cubicBezTo>
                      <a:pt x="186532" y="115729"/>
                      <a:pt x="181769" y="113824"/>
                      <a:pt x="178467" y="112808"/>
                    </a:cubicBezTo>
                    <a:cubicBezTo>
                      <a:pt x="175165" y="111792"/>
                      <a:pt x="172244" y="112935"/>
                      <a:pt x="168942" y="112046"/>
                    </a:cubicBezTo>
                    <a:cubicBezTo>
                      <a:pt x="165640" y="111157"/>
                      <a:pt x="161703" y="110268"/>
                      <a:pt x="158655" y="107474"/>
                    </a:cubicBezTo>
                    <a:cubicBezTo>
                      <a:pt x="155607" y="104680"/>
                      <a:pt x="152051" y="99664"/>
                      <a:pt x="150654" y="95282"/>
                    </a:cubicBezTo>
                    <a:cubicBezTo>
                      <a:pt x="149257" y="90901"/>
                      <a:pt x="150210" y="84678"/>
                      <a:pt x="150273" y="81185"/>
                    </a:cubicBezTo>
                    <a:cubicBezTo>
                      <a:pt x="150337" y="77693"/>
                      <a:pt x="150845" y="76740"/>
                      <a:pt x="151035" y="74327"/>
                    </a:cubicBezTo>
                    <a:cubicBezTo>
                      <a:pt x="151226" y="71914"/>
                      <a:pt x="151543" y="68930"/>
                      <a:pt x="151416" y="66707"/>
                    </a:cubicBezTo>
                    <a:cubicBezTo>
                      <a:pt x="151289" y="64485"/>
                      <a:pt x="151353" y="62262"/>
                      <a:pt x="150273" y="60992"/>
                    </a:cubicBezTo>
                    <a:cubicBezTo>
                      <a:pt x="149194" y="59722"/>
                      <a:pt x="146781" y="59214"/>
                      <a:pt x="144939" y="59087"/>
                    </a:cubicBezTo>
                    <a:cubicBezTo>
                      <a:pt x="143098" y="58960"/>
                      <a:pt x="141256" y="59659"/>
                      <a:pt x="139224" y="60230"/>
                    </a:cubicBezTo>
                    <a:cubicBezTo>
                      <a:pt x="137192" y="60802"/>
                      <a:pt x="135033" y="61881"/>
                      <a:pt x="132747" y="62516"/>
                    </a:cubicBezTo>
                    <a:cubicBezTo>
                      <a:pt x="130461" y="63151"/>
                      <a:pt x="128556" y="63850"/>
                      <a:pt x="125508" y="64040"/>
                    </a:cubicBezTo>
                    <a:cubicBezTo>
                      <a:pt x="122460" y="64231"/>
                      <a:pt x="118206" y="64358"/>
                      <a:pt x="114459" y="63659"/>
                    </a:cubicBezTo>
                    <a:cubicBezTo>
                      <a:pt x="110713" y="62961"/>
                      <a:pt x="106522" y="61564"/>
                      <a:pt x="103029" y="59849"/>
                    </a:cubicBezTo>
                    <a:cubicBezTo>
                      <a:pt x="99537" y="58135"/>
                      <a:pt x="96743" y="56357"/>
                      <a:pt x="93504" y="53372"/>
                    </a:cubicBezTo>
                    <a:cubicBezTo>
                      <a:pt x="90266" y="50388"/>
                      <a:pt x="86075" y="44355"/>
                      <a:pt x="83598" y="41942"/>
                    </a:cubicBezTo>
                    <a:cubicBezTo>
                      <a:pt x="81122" y="39529"/>
                      <a:pt x="80487" y="39275"/>
                      <a:pt x="78645" y="38894"/>
                    </a:cubicBezTo>
                    <a:cubicBezTo>
                      <a:pt x="76804" y="38513"/>
                      <a:pt x="74645" y="38640"/>
                      <a:pt x="72549" y="39656"/>
                    </a:cubicBezTo>
                    <a:cubicBezTo>
                      <a:pt x="70454" y="40672"/>
                      <a:pt x="68676" y="43530"/>
                      <a:pt x="66072" y="44990"/>
                    </a:cubicBezTo>
                    <a:cubicBezTo>
                      <a:pt x="63469" y="46451"/>
                      <a:pt x="61246" y="47721"/>
                      <a:pt x="56928" y="48419"/>
                    </a:cubicBezTo>
                    <a:cubicBezTo>
                      <a:pt x="52610" y="49118"/>
                      <a:pt x="47086" y="49943"/>
                      <a:pt x="40164" y="49181"/>
                    </a:cubicBezTo>
                    <a:cubicBezTo>
                      <a:pt x="33243" y="48419"/>
                      <a:pt x="21559" y="46832"/>
                      <a:pt x="15399" y="43847"/>
                    </a:cubicBezTo>
                    <a:cubicBezTo>
                      <a:pt x="9240" y="40863"/>
                      <a:pt x="5747" y="35529"/>
                      <a:pt x="3207" y="31274"/>
                    </a:cubicBezTo>
                    <a:cubicBezTo>
                      <a:pt x="667" y="27020"/>
                      <a:pt x="-158" y="21940"/>
                      <a:pt x="159" y="18320"/>
                    </a:cubicBezTo>
                    <a:cubicBezTo>
                      <a:pt x="477" y="14701"/>
                      <a:pt x="794" y="12224"/>
                      <a:pt x="5112" y="9557"/>
                    </a:cubicBezTo>
                    <a:cubicBezTo>
                      <a:pt x="9430" y="6890"/>
                      <a:pt x="7970" y="3906"/>
                      <a:pt x="26067" y="2318"/>
                    </a:cubicBezTo>
                    <a:cubicBezTo>
                      <a:pt x="44165" y="731"/>
                      <a:pt x="75216" y="-31"/>
                      <a:pt x="113697" y="32"/>
                    </a:cubicBezTo>
                    <a:cubicBezTo>
                      <a:pt x="152178" y="96"/>
                      <a:pt x="225267" y="286"/>
                      <a:pt x="256953" y="2699"/>
                    </a:cubicBezTo>
                    <a:cubicBezTo>
                      <a:pt x="288640" y="5112"/>
                      <a:pt x="296577" y="6255"/>
                      <a:pt x="303816" y="14510"/>
                    </a:cubicBezTo>
                    <a:cubicBezTo>
                      <a:pt x="311055" y="22765"/>
                      <a:pt x="302610" y="41815"/>
                      <a:pt x="300387" y="52229"/>
                    </a:cubicBezTo>
                    <a:cubicBezTo>
                      <a:pt x="298165" y="62643"/>
                      <a:pt x="293910" y="70644"/>
                      <a:pt x="290481" y="76994"/>
                    </a:cubicBezTo>
                    <a:cubicBezTo>
                      <a:pt x="287052" y="83344"/>
                      <a:pt x="284322" y="86773"/>
                      <a:pt x="279813" y="90329"/>
                    </a:cubicBezTo>
                    <a:cubicBezTo>
                      <a:pt x="275305" y="93885"/>
                      <a:pt x="269209" y="96235"/>
                      <a:pt x="263430" y="98330"/>
                    </a:cubicBezTo>
                    <a:cubicBezTo>
                      <a:pt x="257652" y="100426"/>
                      <a:pt x="250095" y="101188"/>
                      <a:pt x="245142" y="102902"/>
                    </a:cubicBezTo>
                    <a:cubicBezTo>
                      <a:pt x="240189" y="104617"/>
                      <a:pt x="236570" y="106077"/>
                      <a:pt x="233712" y="108617"/>
                    </a:cubicBezTo>
                    <a:cubicBezTo>
                      <a:pt x="230855" y="111157"/>
                      <a:pt x="228950" y="115285"/>
                      <a:pt x="227997" y="118142"/>
                    </a:cubicBezTo>
                    <a:cubicBezTo>
                      <a:pt x="227045" y="121000"/>
                      <a:pt x="227553" y="123540"/>
                      <a:pt x="227997" y="125762"/>
                    </a:cubicBezTo>
                    <a:cubicBezTo>
                      <a:pt x="228442" y="127985"/>
                      <a:pt x="230029" y="129445"/>
                      <a:pt x="230664" y="131477"/>
                    </a:cubicBezTo>
                    <a:cubicBezTo>
                      <a:pt x="231299" y="133509"/>
                      <a:pt x="231617" y="135732"/>
                      <a:pt x="231807" y="137954"/>
                    </a:cubicBezTo>
                    <a:cubicBezTo>
                      <a:pt x="231998" y="140177"/>
                      <a:pt x="232315" y="142590"/>
                      <a:pt x="231807" y="144812"/>
                    </a:cubicBezTo>
                    <a:cubicBezTo>
                      <a:pt x="231299" y="147035"/>
                      <a:pt x="230664" y="148368"/>
                      <a:pt x="228759" y="151289"/>
                    </a:cubicBezTo>
                    <a:cubicBezTo>
                      <a:pt x="226854" y="154210"/>
                      <a:pt x="224060" y="159671"/>
                      <a:pt x="220377" y="162338"/>
                    </a:cubicBezTo>
                    <a:cubicBezTo>
                      <a:pt x="216694" y="165005"/>
                      <a:pt x="210408" y="167164"/>
                      <a:pt x="206661" y="167291"/>
                    </a:cubicBezTo>
                    <a:cubicBezTo>
                      <a:pt x="202915" y="167418"/>
                      <a:pt x="199994" y="164561"/>
                      <a:pt x="197898" y="163100"/>
                    </a:cubicBezTo>
                    <a:close/>
                  </a:path>
                </a:pathLst>
              </a:custGeom>
              <a:solidFill>
                <a:schemeClr val="accent1"/>
              </a:solidFill>
              <a:ln w="9525">
                <a:noFill/>
                <a:round/>
                <a:headEnd/>
                <a:tailEnd/>
              </a:ln>
            </p:spPr>
            <p:txBody>
              <a:bodyPr/>
              <a:lstStyle/>
              <a:p>
                <a:endParaRPr lang="en-US"/>
              </a:p>
            </p:txBody>
          </p:sp>
          <p:grpSp>
            <p:nvGrpSpPr>
              <p:cNvPr id="32860" name="Google Shape;643;p33"/>
              <p:cNvGrpSpPr>
                <a:grpSpLocks/>
              </p:cNvGrpSpPr>
              <p:nvPr/>
            </p:nvGrpSpPr>
            <p:grpSpPr bwMode="auto">
              <a:xfrm>
                <a:off x="6335810" y="-253211"/>
                <a:ext cx="871956" cy="832991"/>
                <a:chOff x="7071506" y="424875"/>
                <a:chExt cx="515859" cy="492806"/>
              </a:xfrm>
            </p:grpSpPr>
            <p:sp>
              <p:nvSpPr>
                <p:cNvPr id="644" name="Google Shape;644;p33"/>
                <p:cNvSpPr/>
                <p:nvPr/>
              </p:nvSpPr>
              <p:spPr>
                <a:xfrm>
                  <a:off x="7071345" y="425279"/>
                  <a:ext cx="515659" cy="492187"/>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08" name="Google Shape;645;p33"/>
                <p:cNvSpPr>
                  <a:spLocks/>
                </p:cNvSpPr>
                <p:nvPr/>
              </p:nvSpPr>
              <p:spPr bwMode="auto">
                <a:xfrm>
                  <a:off x="7164731" y="480854"/>
                  <a:ext cx="386259" cy="436175"/>
                </a:xfrm>
                <a:custGeom>
                  <a:avLst/>
                  <a:gdLst/>
                  <a:ahLst/>
                  <a:cxnLst>
                    <a:cxn ang="0">
                      <a:pos x="10639" y="1"/>
                    </a:cxn>
                    <a:cxn ang="0">
                      <a:pos x="10639" y="1"/>
                    </a:cxn>
                    <a:cxn ang="0">
                      <a:pos x="7287" y="1904"/>
                    </a:cxn>
                    <a:cxn ang="0">
                      <a:pos x="4027" y="4864"/>
                    </a:cxn>
                    <a:cxn ang="0">
                      <a:pos x="1486" y="8462"/>
                    </a:cxn>
                    <a:cxn ang="0">
                      <a:pos x="1" y="12014"/>
                    </a:cxn>
                    <a:cxn ang="0">
                      <a:pos x="1987" y="8772"/>
                    </a:cxn>
                    <a:cxn ang="0">
                      <a:pos x="4619" y="5384"/>
                    </a:cxn>
                    <a:cxn ang="0">
                      <a:pos x="7652" y="2369"/>
                    </a:cxn>
                    <a:cxn ang="0">
                      <a:pos x="10639" y="1"/>
                    </a:cxn>
                  </a:cxnLst>
                  <a:rect l="0" t="0"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w="9525">
                  <a:noFill/>
                  <a:round/>
                  <a:headEnd/>
                  <a:tailEnd/>
                </a:ln>
              </p:spPr>
              <p:txBody>
                <a:bodyPr lIns="91425" tIns="91425" rIns="91425" bIns="91425" anchor="ctr"/>
                <a:lstStyle/>
                <a:p>
                  <a:endParaRPr lang="en-US"/>
                </a:p>
              </p:txBody>
            </p:sp>
          </p:grpSp>
          <p:sp>
            <p:nvSpPr>
              <p:cNvPr id="646" name="Google Shape;646;p33"/>
              <p:cNvSpPr/>
              <p:nvPr/>
            </p:nvSpPr>
            <p:spPr>
              <a:xfrm rot="10287582">
                <a:off x="4930469" y="-377955"/>
                <a:ext cx="1238365" cy="123680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32862" name="Google Shape;647;p33"/>
              <p:cNvGrpSpPr>
                <a:grpSpLocks/>
              </p:cNvGrpSpPr>
              <p:nvPr/>
            </p:nvGrpSpPr>
            <p:grpSpPr bwMode="auto">
              <a:xfrm rot="452399" flipH="1">
                <a:off x="6744542" y="2590440"/>
                <a:ext cx="871964" cy="832998"/>
                <a:chOff x="7071506" y="424875"/>
                <a:chExt cx="515859" cy="492806"/>
              </a:xfrm>
            </p:grpSpPr>
            <p:sp>
              <p:nvSpPr>
                <p:cNvPr id="648" name="Google Shape;648;p33"/>
                <p:cNvSpPr/>
                <p:nvPr/>
              </p:nvSpPr>
              <p:spPr>
                <a:xfrm>
                  <a:off x="7071411" y="424241"/>
                  <a:ext cx="515654" cy="493121"/>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49" name="Google Shape;649;p33"/>
                <p:cNvSpPr/>
                <p:nvPr/>
              </p:nvSpPr>
              <p:spPr>
                <a:xfrm>
                  <a:off x="7164859" y="479893"/>
                  <a:ext cx="386037" cy="435826"/>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650" name="Google Shape;650;p33"/>
              <p:cNvSpPr/>
              <p:nvPr/>
            </p:nvSpPr>
            <p:spPr>
              <a:xfrm rot="-2881365">
                <a:off x="6994406" y="1917834"/>
                <a:ext cx="604905" cy="37944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51" name="Google Shape;651;p33"/>
              <p:cNvSpPr/>
              <p:nvPr/>
            </p:nvSpPr>
            <p:spPr>
              <a:xfrm>
                <a:off x="3268202" y="334913"/>
                <a:ext cx="314354" cy="2254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52" name="Google Shape;652;p33"/>
              <p:cNvSpPr/>
              <p:nvPr/>
            </p:nvSpPr>
            <p:spPr>
              <a:xfrm rot="-2538396">
                <a:off x="5775098" y="1431999"/>
                <a:ext cx="265138" cy="46836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32866" name="Google Shape;653;p33"/>
              <p:cNvGrpSpPr>
                <a:grpSpLocks/>
              </p:cNvGrpSpPr>
              <p:nvPr/>
            </p:nvGrpSpPr>
            <p:grpSpPr bwMode="auto">
              <a:xfrm>
                <a:off x="1934578" y="-117934"/>
                <a:ext cx="685227" cy="402136"/>
                <a:chOff x="1934578" y="-117934"/>
                <a:chExt cx="685227" cy="402136"/>
              </a:xfrm>
            </p:grpSpPr>
            <p:sp>
              <p:nvSpPr>
                <p:cNvPr id="654" name="Google Shape;654;p33"/>
                <p:cNvSpPr/>
                <p:nvPr/>
              </p:nvSpPr>
              <p:spPr>
                <a:xfrm>
                  <a:off x="1934578" y="-117576"/>
                  <a:ext cx="685864" cy="401684"/>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55" name="Google Shape;655;p33"/>
                <p:cNvSpPr/>
                <p:nvPr/>
              </p:nvSpPr>
              <p:spPr>
                <a:xfrm>
                  <a:off x="1985383" y="-6438"/>
                  <a:ext cx="571553" cy="24291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56" name="Google Shape;656;p33"/>
                <p:cNvSpPr/>
                <p:nvPr/>
              </p:nvSpPr>
              <p:spPr>
                <a:xfrm>
                  <a:off x="2036187" y="26904"/>
                  <a:ext cx="42866" cy="152417"/>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57" name="Google Shape;657;p33"/>
                <p:cNvSpPr/>
                <p:nvPr/>
              </p:nvSpPr>
              <p:spPr>
                <a:xfrm>
                  <a:off x="2180663" y="-87411"/>
                  <a:ext cx="93672" cy="1762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58" name="Google Shape;658;p33"/>
                <p:cNvSpPr/>
                <p:nvPr/>
              </p:nvSpPr>
              <p:spPr>
                <a:xfrm>
                  <a:off x="2339428" y="-77884"/>
                  <a:ext cx="84146" cy="109551"/>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59" name="Google Shape;659;p33"/>
                <p:cNvSpPr/>
                <p:nvPr/>
              </p:nvSpPr>
              <p:spPr>
                <a:xfrm>
                  <a:off x="2072703" y="139628"/>
                  <a:ext cx="141301" cy="4763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60" name="Google Shape;660;p33"/>
                <p:cNvSpPr/>
                <p:nvPr/>
              </p:nvSpPr>
              <p:spPr>
                <a:xfrm>
                  <a:off x="2217179" y="55482"/>
                  <a:ext cx="158765" cy="92086"/>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61" name="Google Shape;661;p33"/>
                <p:cNvSpPr/>
                <p:nvPr/>
              </p:nvSpPr>
              <p:spPr>
                <a:xfrm>
                  <a:off x="2375944" y="4676"/>
                  <a:ext cx="101609" cy="82559"/>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32867" name="Google Shape;662;p33"/>
              <p:cNvGrpSpPr>
                <a:grpSpLocks/>
              </p:cNvGrpSpPr>
              <p:nvPr/>
            </p:nvGrpSpPr>
            <p:grpSpPr bwMode="auto">
              <a:xfrm rot="-1182829">
                <a:off x="3979362" y="-108367"/>
                <a:ext cx="685225" cy="697909"/>
                <a:chOff x="5312791" y="1981530"/>
                <a:chExt cx="312819" cy="318591"/>
              </a:xfrm>
            </p:grpSpPr>
            <p:sp>
              <p:nvSpPr>
                <p:cNvPr id="663" name="Google Shape;663;p33"/>
                <p:cNvSpPr/>
                <p:nvPr/>
              </p:nvSpPr>
              <p:spPr>
                <a:xfrm>
                  <a:off x="5312850" y="1981744"/>
                  <a:ext cx="313111" cy="318172"/>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64" name="Google Shape;664;p33"/>
                <p:cNvSpPr/>
                <p:nvPr/>
              </p:nvSpPr>
              <p:spPr>
                <a:xfrm>
                  <a:off x="5340688" y="2005587"/>
                  <a:ext cx="258026" cy="264540"/>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65" name="Google Shape;665;p33"/>
                <p:cNvSpPr/>
                <p:nvPr/>
              </p:nvSpPr>
              <p:spPr>
                <a:xfrm>
                  <a:off x="5365331" y="2146313"/>
                  <a:ext cx="15221" cy="86972"/>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66" name="Google Shape;666;p33"/>
                <p:cNvSpPr/>
                <p:nvPr/>
              </p:nvSpPr>
              <p:spPr>
                <a:xfrm>
                  <a:off x="5432913" y="2052360"/>
                  <a:ext cx="13771" cy="107990"/>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67" name="Google Shape;667;p33"/>
                <p:cNvSpPr/>
                <p:nvPr/>
              </p:nvSpPr>
              <p:spPr>
                <a:xfrm>
                  <a:off x="5503242" y="2017683"/>
                  <a:ext cx="12322" cy="72477"/>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68" name="Google Shape;668;p33"/>
                <p:cNvSpPr/>
                <p:nvPr/>
              </p:nvSpPr>
              <p:spPr>
                <a:xfrm>
                  <a:off x="5385318" y="2208445"/>
                  <a:ext cx="85526" cy="13771"/>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69" name="Google Shape;669;p33"/>
                <p:cNvSpPr/>
                <p:nvPr/>
              </p:nvSpPr>
              <p:spPr>
                <a:xfrm>
                  <a:off x="5452067" y="2136149"/>
                  <a:ext cx="107269" cy="13046"/>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70" name="Google Shape;670;p33"/>
                <p:cNvSpPr/>
                <p:nvPr/>
              </p:nvSpPr>
              <p:spPr>
                <a:xfrm>
                  <a:off x="5520991" y="2067486"/>
                  <a:ext cx="71755" cy="1304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32868" name="Google Shape;671;p33"/>
              <p:cNvGrpSpPr>
                <a:grpSpLocks/>
              </p:cNvGrpSpPr>
              <p:nvPr/>
            </p:nvGrpSpPr>
            <p:grpSpPr bwMode="auto">
              <a:xfrm rot="20872113" flipH="1">
                <a:off x="2716465" y="-820906"/>
                <a:ext cx="1418359" cy="1118146"/>
                <a:chOff x="6403937" y="768806"/>
                <a:chExt cx="743331" cy="585996"/>
              </a:xfrm>
            </p:grpSpPr>
            <p:sp>
              <p:nvSpPr>
                <p:cNvPr id="672" name="Google Shape;672;p33"/>
                <p:cNvSpPr/>
                <p:nvPr/>
              </p:nvSpPr>
              <p:spPr>
                <a:xfrm>
                  <a:off x="6404414" y="861376"/>
                  <a:ext cx="505887" cy="281239"/>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73" name="Google Shape;673;p33"/>
                <p:cNvSpPr/>
                <p:nvPr/>
              </p:nvSpPr>
              <p:spPr>
                <a:xfrm>
                  <a:off x="6896560" y="1130383"/>
                  <a:ext cx="251280" cy="223827"/>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74" name="Google Shape;674;p33"/>
                <p:cNvSpPr/>
                <p:nvPr/>
              </p:nvSpPr>
              <p:spPr>
                <a:xfrm>
                  <a:off x="6837788" y="1088663"/>
                  <a:ext cx="90693" cy="213010"/>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75" name="Google Shape;675;p33"/>
                <p:cNvSpPr/>
                <p:nvPr/>
              </p:nvSpPr>
              <p:spPr>
                <a:xfrm>
                  <a:off x="6446465" y="879503"/>
                  <a:ext cx="64900" cy="223827"/>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76" name="Google Shape;676;p33"/>
                <p:cNvSpPr/>
                <p:nvPr/>
              </p:nvSpPr>
              <p:spPr>
                <a:xfrm>
                  <a:off x="6505397" y="768163"/>
                  <a:ext cx="212173" cy="123979"/>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77" name="Google Shape;677;p33"/>
                <p:cNvSpPr/>
                <p:nvPr/>
              </p:nvSpPr>
              <p:spPr>
                <a:xfrm>
                  <a:off x="6810148" y="1043427"/>
                  <a:ext cx="225486" cy="55748"/>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78" name="Google Shape;678;p33"/>
                <p:cNvSpPr/>
                <p:nvPr/>
              </p:nvSpPr>
              <p:spPr>
                <a:xfrm>
                  <a:off x="6710347" y="931598"/>
                  <a:ext cx="333652" cy="59909"/>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79" name="Google Shape;679;p33"/>
                <p:cNvSpPr/>
                <p:nvPr/>
              </p:nvSpPr>
              <p:spPr>
                <a:xfrm>
                  <a:off x="6742140" y="1016797"/>
                  <a:ext cx="89029" cy="227155"/>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80" name="Google Shape;680;p33"/>
                <p:cNvSpPr/>
                <p:nvPr/>
              </p:nvSpPr>
              <p:spPr>
                <a:xfrm>
                  <a:off x="6527840" y="911548"/>
                  <a:ext cx="77381" cy="282071"/>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81" name="Google Shape;681;p33"/>
                <p:cNvSpPr/>
                <p:nvPr/>
              </p:nvSpPr>
              <p:spPr>
                <a:xfrm>
                  <a:off x="6620788" y="818912"/>
                  <a:ext cx="292882" cy="121482"/>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682" name="Google Shape;682;p33"/>
                <p:cNvSpPr/>
                <p:nvPr/>
              </p:nvSpPr>
              <p:spPr>
                <a:xfrm>
                  <a:off x="6640605" y="967539"/>
                  <a:ext cx="56580" cy="255445"/>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32869" name="Google Shape;683;p33"/>
              <p:cNvGrpSpPr>
                <a:grpSpLocks/>
              </p:cNvGrpSpPr>
              <p:nvPr/>
            </p:nvGrpSpPr>
            <p:grpSpPr bwMode="auto">
              <a:xfrm>
                <a:off x="6100793" y="1109825"/>
                <a:ext cx="880500" cy="841922"/>
                <a:chOff x="5124997" y="2462648"/>
                <a:chExt cx="432508" cy="413558"/>
              </a:xfrm>
            </p:grpSpPr>
            <p:sp>
              <p:nvSpPr>
                <p:cNvPr id="684" name="Google Shape;684;p33"/>
                <p:cNvSpPr/>
                <p:nvPr/>
              </p:nvSpPr>
              <p:spPr>
                <a:xfrm>
                  <a:off x="5124885" y="2462587"/>
                  <a:ext cx="432824" cy="413336"/>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71" name="Google Shape;685;p33"/>
                <p:cNvSpPr>
                  <a:spLocks/>
                </p:cNvSpPr>
                <p:nvPr/>
              </p:nvSpPr>
              <p:spPr bwMode="auto">
                <a:xfrm>
                  <a:off x="5161046" y="2497135"/>
                  <a:ext cx="360738" cy="344583"/>
                </a:xfrm>
                <a:custGeom>
                  <a:avLst/>
                  <a:gdLst/>
                  <a:ahLst/>
                  <a:cxnLst>
                    <a:cxn ang="0">
                      <a:pos x="0" y="1"/>
                    </a:cxn>
                    <a:cxn ang="0">
                      <a:pos x="0" y="1"/>
                    </a:cxn>
                    <a:cxn ang="0">
                      <a:pos x="9937" y="9492"/>
                    </a:cxn>
                    <a:cxn ang="0">
                      <a:pos x="0" y="1"/>
                    </a:cxn>
                  </a:cxnLst>
                  <a:rect l="0" t="0"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872" name="Google Shape;686;p33"/>
                <p:cNvSpPr>
                  <a:spLocks/>
                </p:cNvSpPr>
                <p:nvPr/>
              </p:nvSpPr>
              <p:spPr bwMode="auto">
                <a:xfrm>
                  <a:off x="5356426" y="2785160"/>
                  <a:ext cx="116785" cy="17462"/>
                </a:xfrm>
                <a:custGeom>
                  <a:avLst/>
                  <a:gdLst/>
                  <a:ahLst/>
                  <a:cxnLst>
                    <a:cxn ang="0">
                      <a:pos x="3207" y="0"/>
                    </a:cxn>
                    <a:cxn ang="0">
                      <a:pos x="1" y="301"/>
                    </a:cxn>
                    <a:cxn ang="0">
                      <a:pos x="2640" y="480"/>
                    </a:cxn>
                    <a:cxn ang="0">
                      <a:pos x="3216" y="474"/>
                    </a:cxn>
                    <a:cxn ang="0">
                      <a:pos x="3207" y="0"/>
                    </a:cxn>
                  </a:cxnLst>
                  <a:rect l="0" t="0"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w="9525">
                  <a:noFill/>
                  <a:round/>
                  <a:headEnd/>
                  <a:tailEnd/>
                </a:ln>
              </p:spPr>
              <p:txBody>
                <a:bodyPr lIns="91425" tIns="91425" rIns="91425" bIns="91425" anchor="ctr"/>
                <a:lstStyle/>
                <a:p>
                  <a:endParaRPr lang="en-US"/>
                </a:p>
              </p:txBody>
            </p:sp>
            <p:sp>
              <p:nvSpPr>
                <p:cNvPr id="32873" name="Google Shape;687;p33"/>
                <p:cNvSpPr>
                  <a:spLocks/>
                </p:cNvSpPr>
                <p:nvPr/>
              </p:nvSpPr>
              <p:spPr bwMode="auto">
                <a:xfrm>
                  <a:off x="5231799" y="2693242"/>
                  <a:ext cx="145174" cy="17970"/>
                </a:xfrm>
                <a:custGeom>
                  <a:avLst/>
                  <a:gdLst/>
                  <a:ahLst/>
                  <a:cxnLst>
                    <a:cxn ang="0">
                      <a:pos x="3989" y="0"/>
                    </a:cxn>
                    <a:cxn ang="0">
                      <a:pos x="0" y="328"/>
                    </a:cxn>
                    <a:cxn ang="0">
                      <a:pos x="3059" y="495"/>
                    </a:cxn>
                    <a:cxn ang="0">
                      <a:pos x="3999" y="483"/>
                    </a:cxn>
                    <a:cxn ang="0">
                      <a:pos x="3989" y="0"/>
                    </a:cxn>
                  </a:cxnLst>
                  <a:rect l="0" t="0"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w="9525">
                  <a:noFill/>
                  <a:round/>
                  <a:headEnd/>
                  <a:tailEnd/>
                </a:ln>
              </p:spPr>
              <p:txBody>
                <a:bodyPr lIns="91425" tIns="91425" rIns="91425" bIns="91425" anchor="ctr"/>
                <a:lstStyle/>
                <a:p>
                  <a:endParaRPr lang="en-US"/>
                </a:p>
              </p:txBody>
            </p:sp>
            <p:sp>
              <p:nvSpPr>
                <p:cNvPr id="32874" name="Google Shape;688;p33"/>
                <p:cNvSpPr>
                  <a:spLocks/>
                </p:cNvSpPr>
                <p:nvPr/>
              </p:nvSpPr>
              <p:spPr bwMode="auto">
                <a:xfrm>
                  <a:off x="5183517" y="2601651"/>
                  <a:ext cx="97581" cy="17425"/>
                </a:xfrm>
                <a:custGeom>
                  <a:avLst/>
                  <a:gdLst/>
                  <a:ahLst/>
                  <a:cxnLst>
                    <a:cxn ang="0">
                      <a:pos x="2678" y="0"/>
                    </a:cxn>
                    <a:cxn ang="0">
                      <a:pos x="0" y="292"/>
                    </a:cxn>
                    <a:cxn ang="0">
                      <a:pos x="2249" y="480"/>
                    </a:cxn>
                    <a:cxn ang="0">
                      <a:pos x="2687" y="474"/>
                    </a:cxn>
                    <a:cxn ang="0">
                      <a:pos x="2678" y="0"/>
                    </a:cxn>
                  </a:cxnLst>
                  <a:rect l="0" t="0"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w="9525">
                  <a:noFill/>
                  <a:round/>
                  <a:headEnd/>
                  <a:tailEnd/>
                </a:ln>
              </p:spPr>
              <p:txBody>
                <a:bodyPr lIns="91425" tIns="91425" rIns="91425" bIns="91425" anchor="ctr"/>
                <a:lstStyle/>
                <a:p>
                  <a:endParaRPr lang="en-US"/>
                </a:p>
              </p:txBody>
            </p:sp>
            <p:sp>
              <p:nvSpPr>
                <p:cNvPr id="32875" name="Google Shape;689;p33"/>
                <p:cNvSpPr>
                  <a:spLocks/>
                </p:cNvSpPr>
                <p:nvPr/>
              </p:nvSpPr>
              <p:spPr bwMode="auto">
                <a:xfrm>
                  <a:off x="5440104" y="2661477"/>
                  <a:ext cx="18551" cy="116749"/>
                </a:xfrm>
                <a:custGeom>
                  <a:avLst/>
                  <a:gdLst/>
                  <a:ahLst/>
                  <a:cxnLst>
                    <a:cxn ang="0">
                      <a:pos x="192" y="1"/>
                    </a:cxn>
                    <a:cxn ang="0">
                      <a:pos x="37" y="3216"/>
                    </a:cxn>
                    <a:cxn ang="0">
                      <a:pos x="510" y="3198"/>
                    </a:cxn>
                    <a:cxn ang="0">
                      <a:pos x="192" y="1"/>
                    </a:cxn>
                  </a:cxnLst>
                  <a:rect l="0" t="0"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876" name="Google Shape;690;p33"/>
                <p:cNvSpPr>
                  <a:spLocks/>
                </p:cNvSpPr>
                <p:nvPr/>
              </p:nvSpPr>
              <p:spPr bwMode="auto">
                <a:xfrm>
                  <a:off x="5343866" y="2541134"/>
                  <a:ext cx="18877" cy="145174"/>
                </a:xfrm>
                <a:custGeom>
                  <a:avLst/>
                  <a:gdLst/>
                  <a:ahLst/>
                  <a:cxnLst>
                    <a:cxn ang="0">
                      <a:pos x="192" y="0"/>
                    </a:cxn>
                    <a:cxn ang="0">
                      <a:pos x="46" y="3999"/>
                    </a:cxn>
                    <a:cxn ang="0">
                      <a:pos x="520" y="3990"/>
                    </a:cxn>
                    <a:cxn ang="0">
                      <a:pos x="192" y="0"/>
                    </a:cxn>
                  </a:cxnLst>
                  <a:rect l="0" t="0"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877" name="Google Shape;691;p33"/>
                <p:cNvSpPr>
                  <a:spLocks/>
                </p:cNvSpPr>
                <p:nvPr/>
              </p:nvSpPr>
              <p:spPr bwMode="auto">
                <a:xfrm>
                  <a:off x="5248317" y="2497135"/>
                  <a:ext cx="18551" cy="97581"/>
                </a:xfrm>
                <a:custGeom>
                  <a:avLst/>
                  <a:gdLst/>
                  <a:ahLst/>
                  <a:cxnLst>
                    <a:cxn ang="0">
                      <a:pos x="210" y="1"/>
                    </a:cxn>
                    <a:cxn ang="0">
                      <a:pos x="37" y="2688"/>
                    </a:cxn>
                    <a:cxn ang="0">
                      <a:pos x="511" y="2670"/>
                    </a:cxn>
                    <a:cxn ang="0">
                      <a:pos x="210" y="1"/>
                    </a:cxn>
                  </a:cxnLst>
                  <a:rect l="0" t="0"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w="9525">
                  <a:noFill/>
                  <a:round/>
                  <a:headEnd/>
                  <a:tailEnd/>
                </a:ln>
              </p:spPr>
              <p:txBody>
                <a:bodyPr lIns="91425" tIns="91425" rIns="91425" bIns="91425" anchor="ctr"/>
                <a:lstStyle/>
                <a:p>
                  <a:endParaRPr lang="en-US"/>
                </a:p>
              </p:txBody>
            </p:sp>
          </p:grpSp>
        </p:grpSp>
        <p:grpSp>
          <p:nvGrpSpPr>
            <p:cNvPr id="32850" name="Google Shape;692;p33"/>
            <p:cNvGrpSpPr>
              <a:grpSpLocks/>
            </p:cNvGrpSpPr>
            <p:nvPr/>
          </p:nvGrpSpPr>
          <p:grpSpPr bwMode="auto">
            <a:xfrm>
              <a:off x="6810720" y="3528935"/>
              <a:ext cx="974755" cy="1213377"/>
              <a:chOff x="6810720" y="3528935"/>
              <a:chExt cx="974755" cy="1213377"/>
            </a:xfrm>
          </p:grpSpPr>
          <p:sp>
            <p:nvSpPr>
              <p:cNvPr id="32851" name="Google Shape;693;p33"/>
              <p:cNvSpPr>
                <a:spLocks/>
              </p:cNvSpPr>
              <p:nvPr/>
            </p:nvSpPr>
            <p:spPr bwMode="auto">
              <a:xfrm>
                <a:off x="6810720" y="3554839"/>
                <a:ext cx="974755" cy="1187473"/>
              </a:xfrm>
              <a:custGeom>
                <a:avLst/>
                <a:gdLst/>
                <a:ahLst/>
                <a:cxnLst>
                  <a:cxn ang="0">
                    <a:pos x="7697" y="1"/>
                  </a:cxn>
                  <a:cxn ang="0">
                    <a:pos x="5993" y="201"/>
                  </a:cxn>
                  <a:cxn ang="0">
                    <a:pos x="4928" y="611"/>
                  </a:cxn>
                  <a:cxn ang="0">
                    <a:pos x="4864" y="775"/>
                  </a:cxn>
                  <a:cxn ang="0">
                    <a:pos x="4737" y="4828"/>
                  </a:cxn>
                  <a:cxn ang="0">
                    <a:pos x="4418" y="8681"/>
                  </a:cxn>
                  <a:cxn ang="0">
                    <a:pos x="4035" y="12224"/>
                  </a:cxn>
                  <a:cxn ang="0">
                    <a:pos x="3379" y="15949"/>
                  </a:cxn>
                  <a:cxn ang="0">
                    <a:pos x="2724" y="19192"/>
                  </a:cxn>
                  <a:cxn ang="0">
                    <a:pos x="1640" y="23254"/>
                  </a:cxn>
                  <a:cxn ang="0">
                    <a:pos x="984" y="25157"/>
                  </a:cxn>
                  <a:cxn ang="0">
                    <a:pos x="173" y="27635"/>
                  </a:cxn>
                  <a:cxn ang="0">
                    <a:pos x="46" y="27771"/>
                  </a:cxn>
                  <a:cxn ang="0">
                    <a:pos x="301" y="28017"/>
                  </a:cxn>
                  <a:cxn ang="0">
                    <a:pos x="11405" y="28011"/>
                  </a:cxn>
                  <a:cxn ang="0">
                    <a:pos x="22516" y="28017"/>
                  </a:cxn>
                  <a:cxn ang="0">
                    <a:pos x="22925" y="27598"/>
                  </a:cxn>
                  <a:cxn ang="0">
                    <a:pos x="22925" y="27598"/>
                  </a:cxn>
                  <a:cxn ang="0">
                    <a:pos x="22908" y="27599"/>
                  </a:cxn>
                  <a:cxn ang="0">
                    <a:pos x="22716" y="27434"/>
                  </a:cxn>
                  <a:cxn ang="0">
                    <a:pos x="21896" y="25094"/>
                  </a:cxn>
                  <a:cxn ang="0">
                    <a:pos x="21432" y="23390"/>
                  </a:cxn>
                  <a:cxn ang="0">
                    <a:pos x="20885" y="21587"/>
                  </a:cxn>
                  <a:cxn ang="0">
                    <a:pos x="20402" y="19602"/>
                  </a:cxn>
                  <a:cxn ang="0">
                    <a:pos x="19883" y="17580"/>
                  </a:cxn>
                  <a:cxn ang="0">
                    <a:pos x="19574" y="15740"/>
                  </a:cxn>
                  <a:cxn ang="0">
                    <a:pos x="19173" y="13718"/>
                  </a:cxn>
                  <a:cxn ang="0">
                    <a:pos x="18854" y="11477"/>
                  </a:cxn>
                  <a:cxn ang="0">
                    <a:pos x="18663" y="9628"/>
                  </a:cxn>
                  <a:cxn ang="0">
                    <a:pos x="18390" y="6978"/>
                  </a:cxn>
                  <a:cxn ang="0">
                    <a:pos x="18308" y="5338"/>
                  </a:cxn>
                  <a:cxn ang="0">
                    <a:pos x="18125" y="784"/>
                  </a:cxn>
                  <a:cxn ang="0">
                    <a:pos x="17652" y="420"/>
                  </a:cxn>
                  <a:cxn ang="0">
                    <a:pos x="16249" y="1"/>
                  </a:cxn>
                </a:cxnLst>
                <a:rect l="0" t="0"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tx2"/>
              </a:solidFill>
              <a:ln w="9525">
                <a:noFill/>
                <a:round/>
                <a:headEnd/>
                <a:tailEnd/>
              </a:ln>
            </p:spPr>
            <p:txBody>
              <a:bodyPr lIns="91425" tIns="91425" rIns="91425" bIns="91425" anchor="ctr"/>
              <a:lstStyle/>
              <a:p>
                <a:endParaRPr lang="en-US"/>
              </a:p>
            </p:txBody>
          </p:sp>
          <p:sp>
            <p:nvSpPr>
              <p:cNvPr id="32852" name="Google Shape;694;p33"/>
              <p:cNvSpPr>
                <a:spLocks/>
              </p:cNvSpPr>
              <p:nvPr/>
            </p:nvSpPr>
            <p:spPr bwMode="auto">
              <a:xfrm>
                <a:off x="7014531" y="3528935"/>
                <a:ext cx="564807" cy="75331"/>
              </a:xfrm>
              <a:custGeom>
                <a:avLst/>
                <a:gdLst/>
                <a:ahLst/>
                <a:cxnLst>
                  <a:cxn ang="0">
                    <a:pos x="1" y="492"/>
                  </a:cxn>
                  <a:cxn ang="0">
                    <a:pos x="1" y="529"/>
                  </a:cxn>
                  <a:cxn ang="0">
                    <a:pos x="1" y="1776"/>
                  </a:cxn>
                  <a:cxn ang="0">
                    <a:pos x="456" y="1776"/>
                  </a:cxn>
                  <a:cxn ang="0">
                    <a:pos x="6604" y="1357"/>
                  </a:cxn>
                  <a:cxn ang="0">
                    <a:pos x="12789" y="1776"/>
                  </a:cxn>
                  <a:cxn ang="0">
                    <a:pos x="13208" y="1776"/>
                  </a:cxn>
                  <a:cxn ang="0">
                    <a:pos x="13208" y="492"/>
                  </a:cxn>
                  <a:cxn ang="0">
                    <a:pos x="6604" y="0"/>
                  </a:cxn>
                  <a:cxn ang="0">
                    <a:pos x="1" y="492"/>
                  </a:cxn>
                </a:cxnLst>
                <a:rect l="0" t="0"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tx1"/>
              </a:solidFill>
              <a:ln w="9525">
                <a:noFill/>
                <a:round/>
                <a:headEnd/>
                <a:tailEnd/>
              </a:ln>
            </p:spPr>
            <p:txBody>
              <a:bodyPr lIns="91425" tIns="91425" rIns="91425" bIns="91425" anchor="ctr"/>
              <a:lstStyle/>
              <a:p>
                <a:endParaRPr lang="en-US"/>
              </a:p>
            </p:txBody>
          </p:sp>
          <p:grpSp>
            <p:nvGrpSpPr>
              <p:cNvPr id="32853" name="Google Shape;695;p33"/>
              <p:cNvGrpSpPr>
                <a:grpSpLocks/>
              </p:cNvGrpSpPr>
              <p:nvPr/>
            </p:nvGrpSpPr>
            <p:grpSpPr bwMode="auto">
              <a:xfrm>
                <a:off x="7056429" y="3989578"/>
                <a:ext cx="483325" cy="487523"/>
                <a:chOff x="7056429" y="3989578"/>
                <a:chExt cx="483325" cy="487523"/>
              </a:xfrm>
            </p:grpSpPr>
            <p:sp>
              <p:nvSpPr>
                <p:cNvPr id="32854" name="Google Shape;696;p33"/>
                <p:cNvSpPr>
                  <a:spLocks/>
                </p:cNvSpPr>
                <p:nvPr/>
              </p:nvSpPr>
              <p:spPr bwMode="auto">
                <a:xfrm>
                  <a:off x="7056429" y="3989578"/>
                  <a:ext cx="483325" cy="487523"/>
                </a:xfrm>
                <a:custGeom>
                  <a:avLst/>
                  <a:gdLst/>
                  <a:ahLst/>
                  <a:cxnLst>
                    <a:cxn ang="0">
                      <a:pos x="13179" y="1349"/>
                    </a:cxn>
                    <a:cxn ang="0">
                      <a:pos x="24929" y="13298"/>
                    </a:cxn>
                    <a:cxn ang="0">
                      <a:pos x="13179" y="25239"/>
                    </a:cxn>
                    <a:cxn ang="0">
                      <a:pos x="1430" y="13298"/>
                    </a:cxn>
                    <a:cxn ang="0">
                      <a:pos x="13179" y="1349"/>
                    </a:cxn>
                    <a:cxn ang="0">
                      <a:pos x="13179" y="1"/>
                    </a:cxn>
                    <a:cxn ang="0">
                      <a:pos x="0" y="13298"/>
                    </a:cxn>
                    <a:cxn ang="0">
                      <a:pos x="13179" y="26596"/>
                    </a:cxn>
                    <a:cxn ang="0">
                      <a:pos x="26368" y="13298"/>
                    </a:cxn>
                    <a:cxn ang="0">
                      <a:pos x="13179" y="1"/>
                    </a:cxn>
                  </a:cxnLst>
                  <a:rect l="0" t="0"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tx1"/>
                </a:solidFill>
                <a:ln w="9525">
                  <a:noFill/>
                  <a:round/>
                  <a:headEnd/>
                  <a:tailEnd/>
                </a:ln>
              </p:spPr>
              <p:txBody>
                <a:bodyPr lIns="91425" tIns="91425" rIns="91425" bIns="91425" anchor="ctr"/>
                <a:lstStyle/>
                <a:p>
                  <a:endParaRPr lang="en-US"/>
                </a:p>
              </p:txBody>
            </p:sp>
            <p:sp>
              <p:nvSpPr>
                <p:cNvPr id="32855" name="Google Shape;697;p33"/>
                <p:cNvSpPr>
                  <a:spLocks/>
                </p:cNvSpPr>
                <p:nvPr/>
              </p:nvSpPr>
              <p:spPr bwMode="auto">
                <a:xfrm>
                  <a:off x="7256923" y="4191576"/>
                  <a:ext cx="81825" cy="82155"/>
                </a:xfrm>
                <a:custGeom>
                  <a:avLst/>
                  <a:gdLst/>
                  <a:ahLst/>
                  <a:cxnLst>
                    <a:cxn ang="0">
                      <a:pos x="2232" y="0"/>
                    </a:cxn>
                    <a:cxn ang="0">
                      <a:pos x="1" y="2241"/>
                    </a:cxn>
                    <a:cxn ang="0">
                      <a:pos x="2232" y="4482"/>
                    </a:cxn>
                    <a:cxn ang="0">
                      <a:pos x="4464" y="2241"/>
                    </a:cxn>
                    <a:cxn ang="0">
                      <a:pos x="2232" y="0"/>
                    </a:cxn>
                  </a:cxnLst>
                  <a:rect l="0" t="0"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tx1"/>
                </a:solidFill>
                <a:ln w="9525">
                  <a:noFill/>
                  <a:round/>
                  <a:headEnd/>
                  <a:tailEnd/>
                </a:ln>
              </p:spPr>
              <p:txBody>
                <a:bodyPr lIns="91425" tIns="91425" rIns="91425" bIns="91425" anchor="ctr"/>
                <a:lstStyle/>
                <a:p>
                  <a:endParaRPr lang="en-US"/>
                </a:p>
              </p:txBody>
            </p:sp>
            <p:sp>
              <p:nvSpPr>
                <p:cNvPr id="32856" name="Google Shape;698;p33"/>
                <p:cNvSpPr>
                  <a:spLocks/>
                </p:cNvSpPr>
                <p:nvPr/>
              </p:nvSpPr>
              <p:spPr bwMode="auto">
                <a:xfrm>
                  <a:off x="7208348" y="4031880"/>
                  <a:ext cx="185335" cy="160223"/>
                </a:xfrm>
                <a:custGeom>
                  <a:avLst/>
                  <a:gdLst/>
                  <a:ahLst/>
                  <a:cxnLst>
                    <a:cxn ang="0">
                      <a:pos x="5398" y="1"/>
                    </a:cxn>
                    <a:cxn ang="0">
                      <a:pos x="5019" y="6"/>
                    </a:cxn>
                    <a:cxn ang="0">
                      <a:pos x="0" y="1135"/>
                    </a:cxn>
                    <a:cxn ang="0">
                      <a:pos x="2788" y="8741"/>
                    </a:cxn>
                    <a:cxn ang="0">
                      <a:pos x="4928" y="7948"/>
                    </a:cxn>
                    <a:cxn ang="0">
                      <a:pos x="5127" y="7943"/>
                    </a:cxn>
                    <a:cxn ang="0">
                      <a:pos x="7014" y="8613"/>
                    </a:cxn>
                    <a:cxn ang="0">
                      <a:pos x="10110" y="1035"/>
                    </a:cxn>
                    <a:cxn ang="0">
                      <a:pos x="5398" y="1"/>
                    </a:cxn>
                  </a:cxnLst>
                  <a:rect l="0" t="0"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tx1"/>
                </a:solidFill>
                <a:ln w="9525">
                  <a:noFill/>
                  <a:round/>
                  <a:headEnd/>
                  <a:tailEnd/>
                </a:ln>
              </p:spPr>
              <p:txBody>
                <a:bodyPr lIns="91425" tIns="91425" rIns="91425" bIns="91425" anchor="ctr"/>
                <a:lstStyle/>
                <a:p>
                  <a:endParaRPr lang="en-US"/>
                </a:p>
              </p:txBody>
            </p:sp>
            <p:sp>
              <p:nvSpPr>
                <p:cNvPr id="32857" name="Google Shape;699;p33"/>
                <p:cNvSpPr>
                  <a:spLocks/>
                </p:cNvSpPr>
                <p:nvPr/>
              </p:nvSpPr>
              <p:spPr bwMode="auto">
                <a:xfrm>
                  <a:off x="7083466" y="4222459"/>
                  <a:ext cx="197029" cy="187003"/>
                </a:xfrm>
                <a:custGeom>
                  <a:avLst/>
                  <a:gdLst/>
                  <a:ahLst/>
                  <a:cxnLst>
                    <a:cxn ang="0">
                      <a:pos x="8471" y="0"/>
                    </a:cxn>
                    <a:cxn ang="0">
                      <a:pos x="8471" y="0"/>
                    </a:cxn>
                    <a:cxn ang="0">
                      <a:pos x="378" y="1513"/>
                    </a:cxn>
                    <a:cxn ang="0">
                      <a:pos x="365" y="1512"/>
                    </a:cxn>
                    <a:cxn ang="0">
                      <a:pos x="365" y="1512"/>
                    </a:cxn>
                    <a:cxn ang="0">
                      <a:pos x="2013" y="6385"/>
                    </a:cxn>
                    <a:cxn ang="0">
                      <a:pos x="5547" y="10201"/>
                    </a:cxn>
                    <a:cxn ang="0">
                      <a:pos x="10748" y="3598"/>
                    </a:cxn>
                    <a:cxn ang="0">
                      <a:pos x="8963" y="2195"/>
                    </a:cxn>
                    <a:cxn ang="0">
                      <a:pos x="8471" y="0"/>
                    </a:cxn>
                  </a:cxnLst>
                  <a:rect l="0" t="0" r="r" b="b"/>
                  <a:pathLst>
                    <a:path w="10749" h="10202" extrusionOk="0">
                      <a:moveTo>
                        <a:pt x="8471" y="0"/>
                      </a:moveTo>
                      <a:lnTo>
                        <a:pt x="8471" y="0"/>
                      </a:lnTo>
                      <a:cubicBezTo>
                        <a:pt x="8471" y="0"/>
                        <a:pt x="791" y="1513"/>
                        <a:pt x="378" y="1513"/>
                      </a:cubicBezTo>
                      <a:cubicBezTo>
                        <a:pt x="372" y="1513"/>
                        <a:pt x="368" y="1513"/>
                        <a:pt x="365" y="1512"/>
                      </a:cubicBez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tx1"/>
                </a:solidFill>
                <a:ln w="9525">
                  <a:noFill/>
                  <a:round/>
                  <a:headEnd/>
                  <a:tailEnd/>
                </a:ln>
              </p:spPr>
              <p:txBody>
                <a:bodyPr lIns="91425" tIns="91425" rIns="91425" bIns="91425" anchor="ctr"/>
                <a:lstStyle/>
                <a:p>
                  <a:endParaRPr lang="en-US"/>
                </a:p>
              </p:txBody>
            </p:sp>
            <p:sp>
              <p:nvSpPr>
                <p:cNvPr id="32858" name="Google Shape;700;p33"/>
                <p:cNvSpPr>
                  <a:spLocks/>
                </p:cNvSpPr>
                <p:nvPr/>
              </p:nvSpPr>
              <p:spPr bwMode="auto">
                <a:xfrm>
                  <a:off x="7321371" y="4213442"/>
                  <a:ext cx="189349" cy="186508"/>
                </a:xfrm>
                <a:custGeom>
                  <a:avLst/>
                  <a:gdLst/>
                  <a:ahLst/>
                  <a:cxnLst>
                    <a:cxn ang="0">
                      <a:pos x="1695" y="0"/>
                    </a:cxn>
                    <a:cxn ang="0">
                      <a:pos x="1558" y="2405"/>
                    </a:cxn>
                    <a:cxn ang="0">
                      <a:pos x="1" y="3963"/>
                    </a:cxn>
                    <a:cxn ang="0">
                      <a:pos x="5192" y="10174"/>
                    </a:cxn>
                    <a:cxn ang="0">
                      <a:pos x="8517" y="6185"/>
                    </a:cxn>
                    <a:cxn ang="0">
                      <a:pos x="9892" y="1230"/>
                    </a:cxn>
                    <a:cxn ang="0">
                      <a:pos x="9892" y="1230"/>
                    </a:cxn>
                    <a:cxn ang="0">
                      <a:pos x="9869" y="1232"/>
                    </a:cxn>
                    <a:cxn ang="0">
                      <a:pos x="1695" y="0"/>
                    </a:cxn>
                  </a:cxnLst>
                  <a:rect l="0" t="0"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cubicBezTo>
                        <a:pt x="9888" y="1231"/>
                        <a:pt x="9880" y="1232"/>
                        <a:pt x="9869" y="1232"/>
                      </a:cubicBezTo>
                      <a:cubicBezTo>
                        <a:pt x="9362" y="1232"/>
                        <a:pt x="1695" y="1"/>
                        <a:pt x="1695" y="0"/>
                      </a:cubicBezTo>
                      <a:close/>
                    </a:path>
                  </a:pathLst>
                </a:custGeom>
                <a:solidFill>
                  <a:schemeClr val="tx1"/>
                </a:solidFill>
                <a:ln w="9525">
                  <a:noFill/>
                  <a:round/>
                  <a:headEnd/>
                  <a:tailEnd/>
                </a:ln>
              </p:spPr>
              <p:txBody>
                <a:bodyPr lIns="91425" tIns="91425" rIns="91425" bIns="91425" anchor="ctr"/>
                <a:lstStyle/>
                <a:p>
                  <a:endParaRPr lang="en-US"/>
                </a:p>
              </p:txBody>
            </p:sp>
          </p:grpSp>
        </p:grpSp>
      </p:grpSp>
      <p:grpSp>
        <p:nvGrpSpPr>
          <p:cNvPr id="32770" name="Google Shape;703;p33"/>
          <p:cNvGrpSpPr>
            <a:grpSpLocks/>
          </p:cNvGrpSpPr>
          <p:nvPr/>
        </p:nvGrpSpPr>
        <p:grpSpPr bwMode="auto">
          <a:xfrm>
            <a:off x="6721475" y="-169863"/>
            <a:ext cx="3400425" cy="4999038"/>
            <a:chOff x="6721500" y="-170557"/>
            <a:chExt cx="3400834" cy="4999728"/>
          </a:xfrm>
        </p:grpSpPr>
        <p:grpSp>
          <p:nvGrpSpPr>
            <p:cNvPr id="32803" name="Google Shape;704;p33"/>
            <p:cNvGrpSpPr>
              <a:grpSpLocks/>
            </p:cNvGrpSpPr>
            <p:nvPr/>
          </p:nvGrpSpPr>
          <p:grpSpPr bwMode="auto">
            <a:xfrm>
              <a:off x="6721500" y="-170557"/>
              <a:ext cx="3400834" cy="3573375"/>
              <a:chOff x="6721500" y="-170557"/>
              <a:chExt cx="3400834" cy="3573375"/>
            </a:xfrm>
          </p:grpSpPr>
          <p:sp>
            <p:nvSpPr>
              <p:cNvPr id="32813" name="Google Shape;705;p33"/>
              <p:cNvSpPr>
                <a:spLocks/>
              </p:cNvSpPr>
              <p:nvPr/>
            </p:nvSpPr>
            <p:spPr bwMode="auto">
              <a:xfrm>
                <a:off x="7245759" y="-170557"/>
                <a:ext cx="2876575" cy="3573375"/>
              </a:xfrm>
              <a:custGeom>
                <a:avLst/>
                <a:gdLst/>
                <a:ahLst/>
                <a:cxnLst>
                  <a:cxn ang="0">
                    <a:pos x="56182" y="132806"/>
                  </a:cxn>
                  <a:cxn ang="0">
                    <a:pos x="56944" y="126329"/>
                  </a:cxn>
                  <a:cxn ang="0">
                    <a:pos x="62278" y="119090"/>
                  </a:cxn>
                  <a:cxn ang="0">
                    <a:pos x="74470" y="115280"/>
                  </a:cxn>
                  <a:cxn ang="0">
                    <a:pos x="87424" y="115661"/>
                  </a:cxn>
                  <a:cxn ang="0">
                    <a:pos x="101140" y="108041"/>
                  </a:cxn>
                  <a:cxn ang="0">
                    <a:pos x="110665" y="73370"/>
                  </a:cxn>
                  <a:cxn ang="0">
                    <a:pos x="111427" y="17744"/>
                  </a:cxn>
                  <a:cxn ang="0">
                    <a:pos x="64564" y="1742"/>
                  </a:cxn>
                  <a:cxn ang="0">
                    <a:pos x="21511" y="1742"/>
                  </a:cxn>
                  <a:cxn ang="0">
                    <a:pos x="3985" y="12791"/>
                  </a:cxn>
                  <a:cxn ang="0">
                    <a:pos x="175" y="31460"/>
                  </a:cxn>
                  <a:cxn ang="0">
                    <a:pos x="7033" y="50129"/>
                  </a:cxn>
                  <a:cxn ang="0">
                    <a:pos x="16177" y="61178"/>
                  </a:cxn>
                  <a:cxn ang="0">
                    <a:pos x="21130" y="68417"/>
                  </a:cxn>
                  <a:cxn ang="0">
                    <a:pos x="23035" y="79847"/>
                  </a:cxn>
                  <a:cxn ang="0">
                    <a:pos x="18082" y="93182"/>
                  </a:cxn>
                  <a:cxn ang="0">
                    <a:pos x="14653" y="104612"/>
                  </a:cxn>
                  <a:cxn ang="0">
                    <a:pos x="17320" y="114137"/>
                  </a:cxn>
                  <a:cxn ang="0">
                    <a:pos x="23035" y="119090"/>
                  </a:cxn>
                  <a:cxn ang="0">
                    <a:pos x="24940" y="124424"/>
                  </a:cxn>
                  <a:cxn ang="0">
                    <a:pos x="24940" y="131282"/>
                  </a:cxn>
                  <a:cxn ang="0">
                    <a:pos x="33322" y="138902"/>
                  </a:cxn>
                  <a:cxn ang="0">
                    <a:pos x="45895" y="142712"/>
                  </a:cxn>
                  <a:cxn ang="0">
                    <a:pos x="50848" y="141188"/>
                  </a:cxn>
                  <a:cxn ang="0">
                    <a:pos x="56182" y="132806"/>
                  </a:cxn>
                </a:cxnLst>
                <a:rect l="0" t="0" r="r" b="b"/>
                <a:pathLst>
                  <a:path w="115063" h="142935" extrusionOk="0">
                    <a:moveTo>
                      <a:pt x="56182" y="132806"/>
                    </a:moveTo>
                    <a:cubicBezTo>
                      <a:pt x="57198" y="130330"/>
                      <a:pt x="55928" y="128615"/>
                      <a:pt x="56944" y="126329"/>
                    </a:cubicBezTo>
                    <a:cubicBezTo>
                      <a:pt x="57960" y="124043"/>
                      <a:pt x="59357" y="120932"/>
                      <a:pt x="62278" y="119090"/>
                    </a:cubicBezTo>
                    <a:cubicBezTo>
                      <a:pt x="65199" y="117249"/>
                      <a:pt x="70279" y="115852"/>
                      <a:pt x="74470" y="115280"/>
                    </a:cubicBezTo>
                    <a:cubicBezTo>
                      <a:pt x="78661" y="114709"/>
                      <a:pt x="82979" y="116868"/>
                      <a:pt x="87424" y="115661"/>
                    </a:cubicBezTo>
                    <a:cubicBezTo>
                      <a:pt x="91869" y="114455"/>
                      <a:pt x="97267" y="115090"/>
                      <a:pt x="101140" y="108041"/>
                    </a:cubicBezTo>
                    <a:cubicBezTo>
                      <a:pt x="105014" y="100993"/>
                      <a:pt x="108951" y="88420"/>
                      <a:pt x="110665" y="73370"/>
                    </a:cubicBezTo>
                    <a:cubicBezTo>
                      <a:pt x="112380" y="58321"/>
                      <a:pt x="119111" y="29682"/>
                      <a:pt x="111427" y="17744"/>
                    </a:cubicBezTo>
                    <a:cubicBezTo>
                      <a:pt x="103744" y="5806"/>
                      <a:pt x="79550" y="4409"/>
                      <a:pt x="64564" y="1742"/>
                    </a:cubicBezTo>
                    <a:cubicBezTo>
                      <a:pt x="49578" y="-925"/>
                      <a:pt x="31608" y="-99"/>
                      <a:pt x="21511" y="1742"/>
                    </a:cubicBezTo>
                    <a:cubicBezTo>
                      <a:pt x="11415" y="3584"/>
                      <a:pt x="7541" y="7838"/>
                      <a:pt x="3985" y="12791"/>
                    </a:cubicBezTo>
                    <a:cubicBezTo>
                      <a:pt x="429" y="17744"/>
                      <a:pt x="-333" y="25237"/>
                      <a:pt x="175" y="31460"/>
                    </a:cubicBezTo>
                    <a:cubicBezTo>
                      <a:pt x="683" y="37683"/>
                      <a:pt x="4366" y="45176"/>
                      <a:pt x="7033" y="50129"/>
                    </a:cubicBezTo>
                    <a:cubicBezTo>
                      <a:pt x="9700" y="55082"/>
                      <a:pt x="13828" y="58130"/>
                      <a:pt x="16177" y="61178"/>
                    </a:cubicBezTo>
                    <a:cubicBezTo>
                      <a:pt x="18527" y="64226"/>
                      <a:pt x="19987" y="65306"/>
                      <a:pt x="21130" y="68417"/>
                    </a:cubicBezTo>
                    <a:cubicBezTo>
                      <a:pt x="22273" y="71529"/>
                      <a:pt x="23543" y="75720"/>
                      <a:pt x="23035" y="79847"/>
                    </a:cubicBezTo>
                    <a:cubicBezTo>
                      <a:pt x="22527" y="83975"/>
                      <a:pt x="19479" y="89055"/>
                      <a:pt x="18082" y="93182"/>
                    </a:cubicBezTo>
                    <a:cubicBezTo>
                      <a:pt x="16685" y="97310"/>
                      <a:pt x="14780" y="101120"/>
                      <a:pt x="14653" y="104612"/>
                    </a:cubicBezTo>
                    <a:cubicBezTo>
                      <a:pt x="14526" y="108105"/>
                      <a:pt x="15923" y="111724"/>
                      <a:pt x="17320" y="114137"/>
                    </a:cubicBezTo>
                    <a:cubicBezTo>
                      <a:pt x="18717" y="116550"/>
                      <a:pt x="21765" y="117376"/>
                      <a:pt x="23035" y="119090"/>
                    </a:cubicBezTo>
                    <a:cubicBezTo>
                      <a:pt x="24305" y="120805"/>
                      <a:pt x="24623" y="122392"/>
                      <a:pt x="24940" y="124424"/>
                    </a:cubicBezTo>
                    <a:cubicBezTo>
                      <a:pt x="25258" y="126456"/>
                      <a:pt x="23543" y="128869"/>
                      <a:pt x="24940" y="131282"/>
                    </a:cubicBezTo>
                    <a:cubicBezTo>
                      <a:pt x="26337" y="133695"/>
                      <a:pt x="29830" y="136997"/>
                      <a:pt x="33322" y="138902"/>
                    </a:cubicBezTo>
                    <a:cubicBezTo>
                      <a:pt x="36815" y="140807"/>
                      <a:pt x="42974" y="142331"/>
                      <a:pt x="45895" y="142712"/>
                    </a:cubicBezTo>
                    <a:cubicBezTo>
                      <a:pt x="48816" y="143093"/>
                      <a:pt x="49134" y="142839"/>
                      <a:pt x="50848" y="141188"/>
                    </a:cubicBezTo>
                    <a:cubicBezTo>
                      <a:pt x="52563" y="139537"/>
                      <a:pt x="55166" y="135283"/>
                      <a:pt x="56182" y="132806"/>
                    </a:cubicBezTo>
                    <a:close/>
                  </a:path>
                </a:pathLst>
              </a:custGeom>
              <a:solidFill>
                <a:schemeClr val="accent2"/>
              </a:solidFill>
              <a:ln w="9525">
                <a:noFill/>
                <a:round/>
                <a:headEnd/>
                <a:tailEnd/>
              </a:ln>
            </p:spPr>
            <p:txBody>
              <a:bodyPr/>
              <a:lstStyle/>
              <a:p>
                <a:endParaRPr lang="en-US"/>
              </a:p>
            </p:txBody>
          </p:sp>
          <p:grpSp>
            <p:nvGrpSpPr>
              <p:cNvPr id="32814" name="Google Shape;706;p33"/>
              <p:cNvGrpSpPr>
                <a:grpSpLocks/>
              </p:cNvGrpSpPr>
              <p:nvPr/>
            </p:nvGrpSpPr>
            <p:grpSpPr bwMode="auto">
              <a:xfrm rot="6667074" flipH="1">
                <a:off x="7572541" y="1206909"/>
                <a:ext cx="970605" cy="1129659"/>
                <a:chOff x="7822751" y="578399"/>
                <a:chExt cx="491355" cy="571874"/>
              </a:xfrm>
            </p:grpSpPr>
            <p:sp>
              <p:nvSpPr>
                <p:cNvPr id="32839" name="Google Shape;707;p33"/>
                <p:cNvSpPr>
                  <a:spLocks/>
                </p:cNvSpPr>
                <p:nvPr/>
              </p:nvSpPr>
              <p:spPr bwMode="auto">
                <a:xfrm>
                  <a:off x="8175540" y="937141"/>
                  <a:ext cx="122049" cy="213132"/>
                </a:xfrm>
                <a:custGeom>
                  <a:avLst/>
                  <a:gdLst/>
                  <a:ahLst/>
                  <a:cxnLst>
                    <a:cxn ang="0">
                      <a:pos x="0" y="1"/>
                    </a:cxn>
                    <a:cxn ang="0">
                      <a:pos x="0" y="1"/>
                    </a:cxn>
                    <a:cxn ang="0">
                      <a:pos x="64" y="693"/>
                    </a:cxn>
                    <a:cxn ang="0">
                      <a:pos x="164" y="1376"/>
                    </a:cxn>
                    <a:cxn ang="0">
                      <a:pos x="301" y="2050"/>
                    </a:cxn>
                    <a:cxn ang="0">
                      <a:pos x="483" y="2715"/>
                    </a:cxn>
                    <a:cxn ang="0">
                      <a:pos x="702" y="3362"/>
                    </a:cxn>
                    <a:cxn ang="0">
                      <a:pos x="966" y="3990"/>
                    </a:cxn>
                    <a:cxn ang="0">
                      <a:pos x="1257" y="4591"/>
                    </a:cxn>
                    <a:cxn ang="0">
                      <a:pos x="1603" y="5156"/>
                    </a:cxn>
                    <a:cxn ang="0">
                      <a:pos x="2553" y="5870"/>
                    </a:cxn>
                    <a:cxn ang="0">
                      <a:pos x="2624" y="5867"/>
                    </a:cxn>
                    <a:cxn ang="0">
                      <a:pos x="3279" y="5238"/>
                    </a:cxn>
                    <a:cxn ang="0">
                      <a:pos x="3243" y="4263"/>
                    </a:cxn>
                    <a:cxn ang="0">
                      <a:pos x="3033" y="3599"/>
                    </a:cxn>
                    <a:cxn ang="0">
                      <a:pos x="2924" y="3271"/>
                    </a:cxn>
                    <a:cxn ang="0">
                      <a:pos x="2851" y="3107"/>
                    </a:cxn>
                    <a:cxn ang="0">
                      <a:pos x="2778" y="2952"/>
                    </a:cxn>
                    <a:cxn ang="0">
                      <a:pos x="2441" y="2333"/>
                    </a:cxn>
                    <a:cxn ang="0">
                      <a:pos x="2059" y="1750"/>
                    </a:cxn>
                    <a:cxn ang="0">
                      <a:pos x="1613" y="1221"/>
                    </a:cxn>
                    <a:cxn ang="0">
                      <a:pos x="1376" y="966"/>
                    </a:cxn>
                    <a:cxn ang="0">
                      <a:pos x="1112" y="739"/>
                    </a:cxn>
                    <a:cxn ang="0">
                      <a:pos x="574" y="329"/>
                    </a:cxn>
                    <a:cxn ang="0">
                      <a:pos x="0" y="1"/>
                    </a:cxn>
                  </a:cxnLst>
                  <a:rect l="0" t="0"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840" name="Google Shape;708;p33"/>
                <p:cNvSpPr>
                  <a:spLocks/>
                </p:cNvSpPr>
                <p:nvPr/>
              </p:nvSpPr>
              <p:spPr bwMode="auto">
                <a:xfrm>
                  <a:off x="8069718" y="874011"/>
                  <a:ext cx="66506" cy="156391"/>
                </a:xfrm>
                <a:custGeom>
                  <a:avLst/>
                  <a:gdLst/>
                  <a:ahLst/>
                  <a:cxnLst>
                    <a:cxn ang="0">
                      <a:pos x="1750" y="0"/>
                    </a:cxn>
                    <a:cxn ang="0">
                      <a:pos x="183" y="2040"/>
                    </a:cxn>
                    <a:cxn ang="0">
                      <a:pos x="65" y="2459"/>
                    </a:cxn>
                    <a:cxn ang="0">
                      <a:pos x="10" y="2888"/>
                    </a:cxn>
                    <a:cxn ang="0">
                      <a:pos x="55" y="3744"/>
                    </a:cxn>
                    <a:cxn ang="0">
                      <a:pos x="575" y="4290"/>
                    </a:cxn>
                    <a:cxn ang="0">
                      <a:pos x="749" y="4307"/>
                    </a:cxn>
                    <a:cxn ang="0">
                      <a:pos x="1413" y="4017"/>
                    </a:cxn>
                    <a:cxn ang="0">
                      <a:pos x="1422" y="4008"/>
                    </a:cxn>
                    <a:cxn ang="0">
                      <a:pos x="1832" y="2733"/>
                    </a:cxn>
                    <a:cxn ang="0">
                      <a:pos x="1649" y="1376"/>
                    </a:cxn>
                    <a:cxn ang="0">
                      <a:pos x="1750" y="0"/>
                    </a:cxn>
                  </a:cxnLst>
                  <a:rect l="0" t="0"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841" name="Google Shape;709;p33"/>
                <p:cNvSpPr>
                  <a:spLocks/>
                </p:cNvSpPr>
                <p:nvPr/>
              </p:nvSpPr>
              <p:spPr bwMode="auto">
                <a:xfrm>
                  <a:off x="8139165" y="852156"/>
                  <a:ext cx="174942" cy="81100"/>
                </a:xfrm>
                <a:custGeom>
                  <a:avLst/>
                  <a:gdLst/>
                  <a:ahLst/>
                  <a:cxnLst>
                    <a:cxn ang="0">
                      <a:pos x="2409" y="0"/>
                    </a:cxn>
                    <a:cxn ang="0">
                      <a:pos x="1749" y="56"/>
                    </a:cxn>
                    <a:cxn ang="0">
                      <a:pos x="1" y="848"/>
                    </a:cxn>
                    <a:cxn ang="0">
                      <a:pos x="756" y="1194"/>
                    </a:cxn>
                    <a:cxn ang="0">
                      <a:pos x="1531" y="1513"/>
                    </a:cxn>
                    <a:cxn ang="0">
                      <a:pos x="2332" y="1795"/>
                    </a:cxn>
                    <a:cxn ang="0">
                      <a:pos x="3143" y="2069"/>
                    </a:cxn>
                    <a:cxn ang="0">
                      <a:pos x="3954" y="2233"/>
                    </a:cxn>
                    <a:cxn ang="0">
                      <a:pos x="3999" y="2233"/>
                    </a:cxn>
                    <a:cxn ang="0">
                      <a:pos x="4700" y="1805"/>
                    </a:cxn>
                    <a:cxn ang="0">
                      <a:pos x="4527" y="875"/>
                    </a:cxn>
                    <a:cxn ang="0">
                      <a:pos x="3744" y="293"/>
                    </a:cxn>
                    <a:cxn ang="0">
                      <a:pos x="2769" y="19"/>
                    </a:cxn>
                    <a:cxn ang="0">
                      <a:pos x="2409" y="0"/>
                    </a:cxn>
                  </a:cxnLst>
                  <a:rect l="0" t="0"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842" name="Google Shape;710;p33"/>
                <p:cNvSpPr>
                  <a:spLocks/>
                </p:cNvSpPr>
                <p:nvPr/>
              </p:nvSpPr>
              <p:spPr bwMode="auto">
                <a:xfrm>
                  <a:off x="7911693" y="578399"/>
                  <a:ext cx="164668" cy="83351"/>
                </a:xfrm>
                <a:custGeom>
                  <a:avLst/>
                  <a:gdLst/>
                  <a:ahLst/>
                  <a:cxnLst>
                    <a:cxn ang="0">
                      <a:pos x="3088" y="1"/>
                    </a:cxn>
                    <a:cxn ang="0">
                      <a:pos x="2578" y="19"/>
                    </a:cxn>
                    <a:cxn ang="0">
                      <a:pos x="1640" y="310"/>
                    </a:cxn>
                    <a:cxn ang="0">
                      <a:pos x="0" y="2296"/>
                    </a:cxn>
                    <a:cxn ang="0">
                      <a:pos x="1357" y="1886"/>
                    </a:cxn>
                    <a:cxn ang="0">
                      <a:pos x="2735" y="1951"/>
                    </a:cxn>
                    <a:cxn ang="0">
                      <a:pos x="2824" y="1950"/>
                    </a:cxn>
                    <a:cxn ang="0">
                      <a:pos x="3561" y="1859"/>
                    </a:cxn>
                    <a:cxn ang="0">
                      <a:pos x="4199" y="1549"/>
                    </a:cxn>
                    <a:cxn ang="0">
                      <a:pos x="4217" y="1540"/>
                    </a:cxn>
                    <a:cxn ang="0">
                      <a:pos x="4408" y="656"/>
                    </a:cxn>
                    <a:cxn ang="0">
                      <a:pos x="4281" y="429"/>
                    </a:cxn>
                    <a:cxn ang="0">
                      <a:pos x="4099" y="247"/>
                    </a:cxn>
                    <a:cxn ang="0">
                      <a:pos x="3598" y="46"/>
                    </a:cxn>
                    <a:cxn ang="0">
                      <a:pos x="3088" y="1"/>
                    </a:cxn>
                  </a:cxnLst>
                  <a:rect l="0" t="0"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843" name="Google Shape;711;p33"/>
                <p:cNvSpPr>
                  <a:spLocks/>
                </p:cNvSpPr>
                <p:nvPr/>
              </p:nvSpPr>
              <p:spPr bwMode="auto">
                <a:xfrm>
                  <a:off x="7885555" y="667667"/>
                  <a:ext cx="63529" cy="164959"/>
                </a:xfrm>
                <a:custGeom>
                  <a:avLst/>
                  <a:gdLst/>
                  <a:ahLst/>
                  <a:cxnLst>
                    <a:cxn ang="0">
                      <a:pos x="957" y="1"/>
                    </a:cxn>
                    <a:cxn ang="0">
                      <a:pos x="155" y="1768"/>
                    </a:cxn>
                    <a:cxn ang="0">
                      <a:pos x="64" y="2241"/>
                    </a:cxn>
                    <a:cxn ang="0">
                      <a:pos x="19" y="2724"/>
                    </a:cxn>
                    <a:cxn ang="0">
                      <a:pos x="73" y="3608"/>
                    </a:cxn>
                    <a:cxn ang="0">
                      <a:pos x="174" y="3981"/>
                    </a:cxn>
                    <a:cxn ang="0">
                      <a:pos x="365" y="4318"/>
                    </a:cxn>
                    <a:cxn ang="0">
                      <a:pos x="867" y="4543"/>
                    </a:cxn>
                    <a:cxn ang="0">
                      <a:pos x="1075" y="4509"/>
                    </a:cxn>
                    <a:cxn ang="0">
                      <a:pos x="1640" y="3917"/>
                    </a:cxn>
                    <a:cxn ang="0">
                      <a:pos x="1731" y="3107"/>
                    </a:cxn>
                    <a:cxn ang="0">
                      <a:pos x="1522" y="1522"/>
                    </a:cxn>
                    <a:cxn ang="0">
                      <a:pos x="1294" y="757"/>
                    </a:cxn>
                    <a:cxn ang="0">
                      <a:pos x="957" y="1"/>
                    </a:cxn>
                  </a:cxnLst>
                  <a:rect l="0" t="0"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844" name="Google Shape;712;p33"/>
                <p:cNvSpPr>
                  <a:spLocks/>
                </p:cNvSpPr>
                <p:nvPr/>
              </p:nvSpPr>
              <p:spPr bwMode="auto">
                <a:xfrm>
                  <a:off x="8083295" y="766192"/>
                  <a:ext cx="142524" cy="48173"/>
                </a:xfrm>
                <a:custGeom>
                  <a:avLst/>
                  <a:gdLst/>
                  <a:ahLst/>
                  <a:cxnLst>
                    <a:cxn ang="0">
                      <a:pos x="2910" y="1"/>
                    </a:cxn>
                    <a:cxn ang="0">
                      <a:pos x="2241" y="74"/>
                    </a:cxn>
                    <a:cxn ang="0">
                      <a:pos x="1430" y="347"/>
                    </a:cxn>
                    <a:cxn ang="0">
                      <a:pos x="0" y="1285"/>
                    </a:cxn>
                    <a:cxn ang="0">
                      <a:pos x="838" y="1121"/>
                    </a:cxn>
                    <a:cxn ang="0">
                      <a:pos x="1731" y="1212"/>
                    </a:cxn>
                    <a:cxn ang="0">
                      <a:pos x="2694" y="1327"/>
                    </a:cxn>
                    <a:cxn ang="0">
                      <a:pos x="3480" y="1167"/>
                    </a:cxn>
                    <a:cxn ang="0">
                      <a:pos x="3844" y="839"/>
                    </a:cxn>
                    <a:cxn ang="0">
                      <a:pos x="3826" y="329"/>
                    </a:cxn>
                    <a:cxn ang="0">
                      <a:pos x="3115" y="10"/>
                    </a:cxn>
                    <a:cxn ang="0">
                      <a:pos x="2910" y="1"/>
                    </a:cxn>
                  </a:cxnLst>
                  <a:rect l="0" t="0"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845" name="Google Shape;713;p33"/>
                <p:cNvSpPr>
                  <a:spLocks/>
                </p:cNvSpPr>
                <p:nvPr/>
              </p:nvSpPr>
              <p:spPr bwMode="auto">
                <a:xfrm>
                  <a:off x="8003938" y="812841"/>
                  <a:ext cx="79394" cy="119072"/>
                </a:xfrm>
                <a:custGeom>
                  <a:avLst/>
                  <a:gdLst/>
                  <a:ahLst/>
                  <a:cxnLst>
                    <a:cxn ang="0">
                      <a:pos x="2186" y="0"/>
                    </a:cxn>
                    <a:cxn ang="0">
                      <a:pos x="2186" y="0"/>
                    </a:cxn>
                    <a:cxn ang="0">
                      <a:pos x="410" y="1767"/>
                    </a:cxn>
                    <a:cxn ang="0">
                      <a:pos x="9" y="2651"/>
                    </a:cxn>
                    <a:cxn ang="0">
                      <a:pos x="128" y="3088"/>
                    </a:cxn>
                    <a:cxn ang="0">
                      <a:pos x="501" y="3279"/>
                    </a:cxn>
                    <a:cxn ang="0">
                      <a:pos x="1020" y="3015"/>
                    </a:cxn>
                    <a:cxn ang="0">
                      <a:pos x="1339" y="2514"/>
                    </a:cxn>
                    <a:cxn ang="0">
                      <a:pos x="1858" y="1284"/>
                    </a:cxn>
                    <a:cxn ang="0">
                      <a:pos x="2186" y="0"/>
                    </a:cxn>
                  </a:cxnLst>
                  <a:rect l="0" t="0"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846" name="Google Shape;714;p33"/>
                <p:cNvSpPr>
                  <a:spLocks/>
                </p:cNvSpPr>
                <p:nvPr/>
              </p:nvSpPr>
              <p:spPr bwMode="auto">
                <a:xfrm>
                  <a:off x="8016171" y="662766"/>
                  <a:ext cx="149167" cy="81971"/>
                </a:xfrm>
                <a:custGeom>
                  <a:avLst/>
                  <a:gdLst/>
                  <a:ahLst/>
                  <a:cxnLst>
                    <a:cxn ang="0">
                      <a:pos x="3363" y="0"/>
                    </a:cxn>
                    <a:cxn ang="0">
                      <a:pos x="3215" y="8"/>
                    </a:cxn>
                    <a:cxn ang="0">
                      <a:pos x="2669" y="163"/>
                    </a:cxn>
                    <a:cxn ang="0">
                      <a:pos x="0" y="2258"/>
                    </a:cxn>
                    <a:cxn ang="0">
                      <a:pos x="1576" y="1957"/>
                    </a:cxn>
                    <a:cxn ang="0">
                      <a:pos x="2815" y="1739"/>
                    </a:cxn>
                    <a:cxn ang="0">
                      <a:pos x="3871" y="1074"/>
                    </a:cxn>
                    <a:cxn ang="0">
                      <a:pos x="3726" y="81"/>
                    </a:cxn>
                    <a:cxn ang="0">
                      <a:pos x="3363" y="0"/>
                    </a:cxn>
                  </a:cxnLst>
                  <a:rect l="0" t="0"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847" name="Google Shape;715;p33"/>
                <p:cNvSpPr>
                  <a:spLocks/>
                </p:cNvSpPr>
                <p:nvPr/>
              </p:nvSpPr>
              <p:spPr bwMode="auto">
                <a:xfrm>
                  <a:off x="7939137" y="735807"/>
                  <a:ext cx="71443" cy="133085"/>
                </a:xfrm>
                <a:custGeom>
                  <a:avLst/>
                  <a:gdLst/>
                  <a:ahLst/>
                  <a:cxnLst>
                    <a:cxn ang="0">
                      <a:pos x="1876" y="0"/>
                    </a:cxn>
                    <a:cxn ang="0">
                      <a:pos x="228" y="2541"/>
                    </a:cxn>
                    <a:cxn ang="0">
                      <a:pos x="27" y="3079"/>
                    </a:cxn>
                    <a:cxn ang="0">
                      <a:pos x="155" y="3552"/>
                    </a:cxn>
                    <a:cxn ang="0">
                      <a:pos x="465" y="3666"/>
                    </a:cxn>
                    <a:cxn ang="0">
                      <a:pos x="683" y="3634"/>
                    </a:cxn>
                    <a:cxn ang="0">
                      <a:pos x="1193" y="3288"/>
                    </a:cxn>
                    <a:cxn ang="0">
                      <a:pos x="1913" y="1749"/>
                    </a:cxn>
                    <a:cxn ang="0">
                      <a:pos x="1876" y="0"/>
                    </a:cxn>
                  </a:cxnLst>
                  <a:rect l="0" t="0"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848" name="Google Shape;716;p33"/>
                <p:cNvSpPr>
                  <a:spLocks/>
                </p:cNvSpPr>
                <p:nvPr/>
              </p:nvSpPr>
              <p:spPr bwMode="auto">
                <a:xfrm>
                  <a:off x="7822751" y="607695"/>
                  <a:ext cx="364404" cy="347669"/>
                </a:xfrm>
                <a:custGeom>
                  <a:avLst/>
                  <a:gdLst/>
                  <a:ahLst/>
                  <a:cxnLst>
                    <a:cxn ang="0">
                      <a:pos x="66" y="0"/>
                    </a:cxn>
                    <a:cxn ang="0">
                      <a:pos x="18" y="41"/>
                    </a:cxn>
                    <a:cxn ang="0">
                      <a:pos x="37" y="114"/>
                    </a:cxn>
                    <a:cxn ang="0">
                      <a:pos x="9919" y="9540"/>
                    </a:cxn>
                    <a:cxn ang="0">
                      <a:pos x="9965" y="9577"/>
                    </a:cxn>
                    <a:cxn ang="0">
                      <a:pos x="10001" y="9568"/>
                    </a:cxn>
                    <a:cxn ang="0">
                      <a:pos x="10019" y="9486"/>
                    </a:cxn>
                    <a:cxn ang="0">
                      <a:pos x="91" y="13"/>
                    </a:cxn>
                    <a:cxn ang="0">
                      <a:pos x="66" y="0"/>
                    </a:cxn>
                  </a:cxnLst>
                  <a:rect l="0" t="0"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32815" name="Google Shape;717;p33"/>
              <p:cNvGrpSpPr>
                <a:grpSpLocks/>
              </p:cNvGrpSpPr>
              <p:nvPr/>
            </p:nvGrpSpPr>
            <p:grpSpPr bwMode="auto">
              <a:xfrm rot="-5400000">
                <a:off x="8133349" y="1983498"/>
                <a:ext cx="1213488" cy="956638"/>
                <a:chOff x="6403937" y="768806"/>
                <a:chExt cx="743331" cy="585996"/>
              </a:xfrm>
            </p:grpSpPr>
            <p:sp>
              <p:nvSpPr>
                <p:cNvPr id="718" name="Google Shape;718;p33"/>
                <p:cNvSpPr/>
                <p:nvPr/>
              </p:nvSpPr>
              <p:spPr>
                <a:xfrm>
                  <a:off x="6404041" y="862040"/>
                  <a:ext cx="505736" cy="282040"/>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19" name="Google Shape;719;p33"/>
                <p:cNvSpPr/>
                <p:nvPr/>
              </p:nvSpPr>
              <p:spPr>
                <a:xfrm>
                  <a:off x="6896161" y="1131437"/>
                  <a:ext cx="250923" cy="223687"/>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20" name="Google Shape;720;p33"/>
                <p:cNvSpPr/>
                <p:nvPr/>
              </p:nvSpPr>
              <p:spPr>
                <a:xfrm>
                  <a:off x="6837807" y="1089617"/>
                  <a:ext cx="90449" cy="212989"/>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21" name="Google Shape;721;p33"/>
                <p:cNvSpPr/>
                <p:nvPr/>
              </p:nvSpPr>
              <p:spPr>
                <a:xfrm>
                  <a:off x="6446834" y="880519"/>
                  <a:ext cx="64190" cy="223687"/>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22" name="Google Shape;722;p33"/>
                <p:cNvSpPr/>
                <p:nvPr/>
              </p:nvSpPr>
              <p:spPr>
                <a:xfrm>
                  <a:off x="6505188" y="768675"/>
                  <a:ext cx="212020" cy="124487"/>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23" name="Google Shape;723;p33"/>
                <p:cNvSpPr/>
                <p:nvPr/>
              </p:nvSpPr>
              <p:spPr>
                <a:xfrm>
                  <a:off x="6809603" y="1043908"/>
                  <a:ext cx="225636" cy="56408"/>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24" name="Google Shape;724;p33"/>
                <p:cNvSpPr/>
                <p:nvPr/>
              </p:nvSpPr>
              <p:spPr>
                <a:xfrm>
                  <a:off x="6710401" y="932064"/>
                  <a:ext cx="332618" cy="60298"/>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25" name="Google Shape;725;p33"/>
                <p:cNvSpPr/>
                <p:nvPr/>
              </p:nvSpPr>
              <p:spPr>
                <a:xfrm>
                  <a:off x="6741523" y="1017649"/>
                  <a:ext cx="89476" cy="227577"/>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26" name="Google Shape;726;p33"/>
                <p:cNvSpPr/>
                <p:nvPr/>
              </p:nvSpPr>
              <p:spPr>
                <a:xfrm>
                  <a:off x="6529503" y="911640"/>
                  <a:ext cx="76833" cy="283012"/>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27" name="Google Shape;727;p33"/>
                <p:cNvSpPr/>
                <p:nvPr/>
              </p:nvSpPr>
              <p:spPr>
                <a:xfrm>
                  <a:off x="6620924" y="819247"/>
                  <a:ext cx="292743" cy="121569"/>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28" name="Google Shape;728;p33"/>
                <p:cNvSpPr/>
                <p:nvPr/>
              </p:nvSpPr>
              <p:spPr>
                <a:xfrm>
                  <a:off x="6640376" y="969021"/>
                  <a:ext cx="56409" cy="25480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32816" name="Google Shape;729;p33"/>
              <p:cNvGrpSpPr>
                <a:grpSpLocks/>
              </p:cNvGrpSpPr>
              <p:nvPr/>
            </p:nvGrpSpPr>
            <p:grpSpPr bwMode="auto">
              <a:xfrm rot="-6572854">
                <a:off x="8489290" y="345020"/>
                <a:ext cx="883270" cy="844570"/>
                <a:chOff x="5124997" y="2462648"/>
                <a:chExt cx="432508" cy="413558"/>
              </a:xfrm>
            </p:grpSpPr>
            <p:sp>
              <p:nvSpPr>
                <p:cNvPr id="730" name="Google Shape;730;p33"/>
                <p:cNvSpPr/>
                <p:nvPr/>
              </p:nvSpPr>
              <p:spPr>
                <a:xfrm>
                  <a:off x="5124792" y="2462845"/>
                  <a:ext cx="432264" cy="41359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31" name="Google Shape;731;p33"/>
                <p:cNvSpPr/>
                <p:nvPr/>
              </p:nvSpPr>
              <p:spPr>
                <a:xfrm>
                  <a:off x="5160555" y="2497052"/>
                  <a:ext cx="360738" cy="3451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32" name="Google Shape;732;p33"/>
                <p:cNvSpPr/>
                <p:nvPr/>
              </p:nvSpPr>
              <p:spPr>
                <a:xfrm>
                  <a:off x="5357420" y="2785001"/>
                  <a:ext cx="116618" cy="17104"/>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33" name="Google Shape;733;p33"/>
                <p:cNvSpPr/>
                <p:nvPr/>
              </p:nvSpPr>
              <p:spPr>
                <a:xfrm>
                  <a:off x="5232915" y="2693951"/>
                  <a:ext cx="145384" cy="17881"/>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34" name="Google Shape;734;p33"/>
                <p:cNvSpPr/>
                <p:nvPr/>
              </p:nvSpPr>
              <p:spPr>
                <a:xfrm>
                  <a:off x="5183422" y="2601937"/>
                  <a:ext cx="97959" cy="17104"/>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35" name="Google Shape;735;p33"/>
                <p:cNvSpPr/>
                <p:nvPr/>
              </p:nvSpPr>
              <p:spPr>
                <a:xfrm>
                  <a:off x="5440047" y="2661392"/>
                  <a:ext cx="18659" cy="116616"/>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36" name="Google Shape;736;p33"/>
                <p:cNvSpPr/>
                <p:nvPr/>
              </p:nvSpPr>
              <p:spPr>
                <a:xfrm>
                  <a:off x="5344830" y="2541154"/>
                  <a:ext cx="19436" cy="145381"/>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37" name="Google Shape;737;p33"/>
                <p:cNvSpPr/>
                <p:nvPr/>
              </p:nvSpPr>
              <p:spPr>
                <a:xfrm>
                  <a:off x="5249437" y="2496484"/>
                  <a:ext cx="17882" cy="97957"/>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2817" name="Google Shape;738;p33"/>
              <p:cNvSpPr>
                <a:spLocks/>
              </p:cNvSpPr>
              <p:nvPr/>
            </p:nvSpPr>
            <p:spPr bwMode="auto">
              <a:xfrm rot="5633164">
                <a:off x="7417493" y="634217"/>
                <a:ext cx="390419" cy="526033"/>
              </a:xfrm>
              <a:custGeom>
                <a:avLst/>
                <a:gdLst/>
                <a:ahLst/>
                <a:cxnLst>
                  <a:cxn ang="0">
                    <a:pos x="1130" y="0"/>
                  </a:cxn>
                  <a:cxn ang="0">
                    <a:pos x="1130" y="0"/>
                  </a:cxn>
                  <a:cxn ang="0">
                    <a:pos x="520" y="4090"/>
                  </a:cxn>
                  <a:cxn ang="0">
                    <a:pos x="3707" y="6713"/>
                  </a:cxn>
                  <a:cxn ang="0">
                    <a:pos x="1786" y="3151"/>
                  </a:cxn>
                  <a:cxn ang="0">
                    <a:pos x="1786" y="3151"/>
                  </a:cxn>
                  <a:cxn ang="0">
                    <a:pos x="4600" y="6494"/>
                  </a:cxn>
                  <a:cxn ang="0">
                    <a:pos x="3835" y="3133"/>
                  </a:cxn>
                  <a:cxn ang="0">
                    <a:pos x="2132" y="1822"/>
                  </a:cxn>
                  <a:cxn ang="0">
                    <a:pos x="1130" y="0"/>
                  </a:cxn>
                </a:cxnLst>
                <a:rect l="0" t="0"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739" name="Google Shape;739;p33"/>
              <p:cNvSpPr/>
              <p:nvPr/>
            </p:nvSpPr>
            <p:spPr>
              <a:xfrm rot="5400000">
                <a:off x="7783658" y="26326"/>
                <a:ext cx="743054" cy="533464"/>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40" name="Google Shape;740;p33"/>
              <p:cNvSpPr/>
              <p:nvPr/>
            </p:nvSpPr>
            <p:spPr>
              <a:xfrm rot="-7697249" flipH="1">
                <a:off x="6923927" y="622516"/>
                <a:ext cx="514421" cy="763679"/>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32804" name="Google Shape;741;p33"/>
            <p:cNvGrpSpPr>
              <a:grpSpLocks/>
            </p:cNvGrpSpPr>
            <p:nvPr/>
          </p:nvGrpSpPr>
          <p:grpSpPr bwMode="auto">
            <a:xfrm>
              <a:off x="7540703" y="3068547"/>
              <a:ext cx="1414381" cy="1760623"/>
              <a:chOff x="7540703" y="3068547"/>
              <a:chExt cx="1414381" cy="1760623"/>
            </a:xfrm>
          </p:grpSpPr>
          <p:sp>
            <p:nvSpPr>
              <p:cNvPr id="32805" name="Google Shape;742;p33"/>
              <p:cNvSpPr>
                <a:spLocks/>
              </p:cNvSpPr>
              <p:nvPr/>
            </p:nvSpPr>
            <p:spPr bwMode="auto">
              <a:xfrm>
                <a:off x="7540703" y="3106134"/>
                <a:ext cx="1414381" cy="1723037"/>
              </a:xfrm>
              <a:custGeom>
                <a:avLst/>
                <a:gdLst/>
                <a:ahLst/>
                <a:cxnLst>
                  <a:cxn ang="0">
                    <a:pos x="7697" y="1"/>
                  </a:cxn>
                  <a:cxn ang="0">
                    <a:pos x="5993" y="201"/>
                  </a:cxn>
                  <a:cxn ang="0">
                    <a:pos x="4928" y="611"/>
                  </a:cxn>
                  <a:cxn ang="0">
                    <a:pos x="4864" y="775"/>
                  </a:cxn>
                  <a:cxn ang="0">
                    <a:pos x="4737" y="4828"/>
                  </a:cxn>
                  <a:cxn ang="0">
                    <a:pos x="4418" y="8681"/>
                  </a:cxn>
                  <a:cxn ang="0">
                    <a:pos x="4035" y="12224"/>
                  </a:cxn>
                  <a:cxn ang="0">
                    <a:pos x="3379" y="15949"/>
                  </a:cxn>
                  <a:cxn ang="0">
                    <a:pos x="2724" y="19192"/>
                  </a:cxn>
                  <a:cxn ang="0">
                    <a:pos x="1640" y="23254"/>
                  </a:cxn>
                  <a:cxn ang="0">
                    <a:pos x="984" y="25157"/>
                  </a:cxn>
                  <a:cxn ang="0">
                    <a:pos x="173" y="27635"/>
                  </a:cxn>
                  <a:cxn ang="0">
                    <a:pos x="46" y="27771"/>
                  </a:cxn>
                  <a:cxn ang="0">
                    <a:pos x="301" y="28017"/>
                  </a:cxn>
                  <a:cxn ang="0">
                    <a:pos x="11405" y="28011"/>
                  </a:cxn>
                  <a:cxn ang="0">
                    <a:pos x="22516" y="28017"/>
                  </a:cxn>
                  <a:cxn ang="0">
                    <a:pos x="22925" y="27598"/>
                  </a:cxn>
                  <a:cxn ang="0">
                    <a:pos x="22925" y="27598"/>
                  </a:cxn>
                  <a:cxn ang="0">
                    <a:pos x="22908" y="27599"/>
                  </a:cxn>
                  <a:cxn ang="0">
                    <a:pos x="22716" y="27434"/>
                  </a:cxn>
                  <a:cxn ang="0">
                    <a:pos x="21896" y="25094"/>
                  </a:cxn>
                  <a:cxn ang="0">
                    <a:pos x="21432" y="23390"/>
                  </a:cxn>
                  <a:cxn ang="0">
                    <a:pos x="20885" y="21587"/>
                  </a:cxn>
                  <a:cxn ang="0">
                    <a:pos x="20402" y="19602"/>
                  </a:cxn>
                  <a:cxn ang="0">
                    <a:pos x="19883" y="17580"/>
                  </a:cxn>
                  <a:cxn ang="0">
                    <a:pos x="19574" y="15740"/>
                  </a:cxn>
                  <a:cxn ang="0">
                    <a:pos x="19173" y="13718"/>
                  </a:cxn>
                  <a:cxn ang="0">
                    <a:pos x="18854" y="11477"/>
                  </a:cxn>
                  <a:cxn ang="0">
                    <a:pos x="18663" y="9628"/>
                  </a:cxn>
                  <a:cxn ang="0">
                    <a:pos x="18390" y="6978"/>
                  </a:cxn>
                  <a:cxn ang="0">
                    <a:pos x="18308" y="5338"/>
                  </a:cxn>
                  <a:cxn ang="0">
                    <a:pos x="18125" y="784"/>
                  </a:cxn>
                  <a:cxn ang="0">
                    <a:pos x="17652" y="420"/>
                  </a:cxn>
                  <a:cxn ang="0">
                    <a:pos x="16249" y="1"/>
                  </a:cxn>
                </a:cxnLst>
                <a:rect l="0" t="0"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bg2"/>
              </a:solidFill>
              <a:ln w="9525">
                <a:noFill/>
                <a:round/>
                <a:headEnd/>
                <a:tailEnd/>
              </a:ln>
            </p:spPr>
            <p:txBody>
              <a:bodyPr lIns="91425" tIns="91425" rIns="91425" bIns="91425" anchor="ctr"/>
              <a:lstStyle/>
              <a:p>
                <a:endParaRPr lang="en-US"/>
              </a:p>
            </p:txBody>
          </p:sp>
          <p:sp>
            <p:nvSpPr>
              <p:cNvPr id="32806" name="Google Shape;743;p33"/>
              <p:cNvSpPr>
                <a:spLocks/>
              </p:cNvSpPr>
              <p:nvPr/>
            </p:nvSpPr>
            <p:spPr bwMode="auto">
              <a:xfrm>
                <a:off x="7836425" y="3068547"/>
                <a:ext cx="819523" cy="109303"/>
              </a:xfrm>
              <a:custGeom>
                <a:avLst/>
                <a:gdLst/>
                <a:ahLst/>
                <a:cxnLst>
                  <a:cxn ang="0">
                    <a:pos x="1" y="492"/>
                  </a:cxn>
                  <a:cxn ang="0">
                    <a:pos x="1" y="529"/>
                  </a:cxn>
                  <a:cxn ang="0">
                    <a:pos x="1" y="1776"/>
                  </a:cxn>
                  <a:cxn ang="0">
                    <a:pos x="456" y="1776"/>
                  </a:cxn>
                  <a:cxn ang="0">
                    <a:pos x="6604" y="1357"/>
                  </a:cxn>
                  <a:cxn ang="0">
                    <a:pos x="12789" y="1776"/>
                  </a:cxn>
                  <a:cxn ang="0">
                    <a:pos x="13208" y="1776"/>
                  </a:cxn>
                  <a:cxn ang="0">
                    <a:pos x="13208" y="492"/>
                  </a:cxn>
                  <a:cxn ang="0">
                    <a:pos x="6604" y="0"/>
                  </a:cxn>
                  <a:cxn ang="0">
                    <a:pos x="1" y="492"/>
                  </a:cxn>
                </a:cxnLst>
                <a:rect l="0" t="0"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tx1"/>
              </a:solidFill>
              <a:ln w="9525">
                <a:noFill/>
                <a:round/>
                <a:headEnd/>
                <a:tailEnd/>
              </a:ln>
            </p:spPr>
            <p:txBody>
              <a:bodyPr lIns="91425" tIns="91425" rIns="91425" bIns="91425" anchor="ctr"/>
              <a:lstStyle/>
              <a:p>
                <a:endParaRPr lang="en-US"/>
              </a:p>
            </p:txBody>
          </p:sp>
          <p:grpSp>
            <p:nvGrpSpPr>
              <p:cNvPr id="32807" name="Google Shape;744;p33"/>
              <p:cNvGrpSpPr>
                <a:grpSpLocks/>
              </p:cNvGrpSpPr>
              <p:nvPr/>
            </p:nvGrpSpPr>
            <p:grpSpPr bwMode="auto">
              <a:xfrm>
                <a:off x="7897218" y="3736923"/>
                <a:ext cx="701257" cy="707347"/>
                <a:chOff x="7897218" y="3736923"/>
                <a:chExt cx="701257" cy="707347"/>
              </a:xfrm>
            </p:grpSpPr>
            <p:sp>
              <p:nvSpPr>
                <p:cNvPr id="32808" name="Google Shape;745;p33"/>
                <p:cNvSpPr>
                  <a:spLocks/>
                </p:cNvSpPr>
                <p:nvPr/>
              </p:nvSpPr>
              <p:spPr bwMode="auto">
                <a:xfrm>
                  <a:off x="7897218" y="3736923"/>
                  <a:ext cx="701257" cy="707347"/>
                </a:xfrm>
                <a:custGeom>
                  <a:avLst/>
                  <a:gdLst/>
                  <a:ahLst/>
                  <a:cxnLst>
                    <a:cxn ang="0">
                      <a:pos x="13179" y="1349"/>
                    </a:cxn>
                    <a:cxn ang="0">
                      <a:pos x="24929" y="13298"/>
                    </a:cxn>
                    <a:cxn ang="0">
                      <a:pos x="13179" y="25239"/>
                    </a:cxn>
                    <a:cxn ang="0">
                      <a:pos x="1430" y="13298"/>
                    </a:cxn>
                    <a:cxn ang="0">
                      <a:pos x="13179" y="1349"/>
                    </a:cxn>
                    <a:cxn ang="0">
                      <a:pos x="13179" y="1"/>
                    </a:cxn>
                    <a:cxn ang="0">
                      <a:pos x="0" y="13298"/>
                    </a:cxn>
                    <a:cxn ang="0">
                      <a:pos x="13179" y="26596"/>
                    </a:cxn>
                    <a:cxn ang="0">
                      <a:pos x="26368" y="13298"/>
                    </a:cxn>
                    <a:cxn ang="0">
                      <a:pos x="13179" y="1"/>
                    </a:cxn>
                  </a:cxnLst>
                  <a:rect l="0" t="0"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tx1"/>
                </a:solidFill>
                <a:ln w="9525">
                  <a:noFill/>
                  <a:round/>
                  <a:headEnd/>
                  <a:tailEnd/>
                </a:ln>
              </p:spPr>
              <p:txBody>
                <a:bodyPr lIns="91425" tIns="91425" rIns="91425" bIns="91425" anchor="ctr"/>
                <a:lstStyle/>
                <a:p>
                  <a:endParaRPr lang="en-US"/>
                </a:p>
              </p:txBody>
            </p:sp>
            <p:sp>
              <p:nvSpPr>
                <p:cNvPr id="32809" name="Google Shape;746;p33"/>
                <p:cNvSpPr>
                  <a:spLocks/>
                </p:cNvSpPr>
                <p:nvPr/>
              </p:nvSpPr>
              <p:spPr bwMode="auto">
                <a:xfrm>
                  <a:off x="8188127" y="4030015"/>
                  <a:ext cx="118720" cy="119199"/>
                </a:xfrm>
                <a:custGeom>
                  <a:avLst/>
                  <a:gdLst/>
                  <a:ahLst/>
                  <a:cxnLst>
                    <a:cxn ang="0">
                      <a:pos x="2232" y="0"/>
                    </a:cxn>
                    <a:cxn ang="0">
                      <a:pos x="1" y="2241"/>
                    </a:cxn>
                    <a:cxn ang="0">
                      <a:pos x="2232" y="4482"/>
                    </a:cxn>
                    <a:cxn ang="0">
                      <a:pos x="4464" y="2241"/>
                    </a:cxn>
                    <a:cxn ang="0">
                      <a:pos x="2232" y="0"/>
                    </a:cxn>
                  </a:cxnLst>
                  <a:rect l="0" t="0"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tx1"/>
                </a:solidFill>
                <a:ln w="9525">
                  <a:noFill/>
                  <a:round/>
                  <a:headEnd/>
                  <a:tailEnd/>
                </a:ln>
              </p:spPr>
              <p:txBody>
                <a:bodyPr lIns="91425" tIns="91425" rIns="91425" bIns="91425" anchor="ctr"/>
                <a:lstStyle/>
                <a:p>
                  <a:endParaRPr lang="en-US"/>
                </a:p>
              </p:txBody>
            </p:sp>
            <p:sp>
              <p:nvSpPr>
                <p:cNvPr id="32810" name="Google Shape;747;p33"/>
                <p:cNvSpPr>
                  <a:spLocks/>
                </p:cNvSpPr>
                <p:nvPr/>
              </p:nvSpPr>
              <p:spPr bwMode="auto">
                <a:xfrm>
                  <a:off x="8117647" y="3798302"/>
                  <a:ext cx="268902" cy="232467"/>
                </a:xfrm>
                <a:custGeom>
                  <a:avLst/>
                  <a:gdLst/>
                  <a:ahLst/>
                  <a:cxnLst>
                    <a:cxn ang="0">
                      <a:pos x="5398" y="1"/>
                    </a:cxn>
                    <a:cxn ang="0">
                      <a:pos x="5019" y="6"/>
                    </a:cxn>
                    <a:cxn ang="0">
                      <a:pos x="0" y="1135"/>
                    </a:cxn>
                    <a:cxn ang="0">
                      <a:pos x="2788" y="8741"/>
                    </a:cxn>
                    <a:cxn ang="0">
                      <a:pos x="4928" y="7948"/>
                    </a:cxn>
                    <a:cxn ang="0">
                      <a:pos x="5127" y="7943"/>
                    </a:cxn>
                    <a:cxn ang="0">
                      <a:pos x="7014" y="8613"/>
                    </a:cxn>
                    <a:cxn ang="0">
                      <a:pos x="10110" y="1035"/>
                    </a:cxn>
                    <a:cxn ang="0">
                      <a:pos x="5398" y="1"/>
                    </a:cxn>
                  </a:cxnLst>
                  <a:rect l="0" t="0"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tx1"/>
                </a:solidFill>
                <a:ln w="9525">
                  <a:noFill/>
                  <a:round/>
                  <a:headEnd/>
                  <a:tailEnd/>
                </a:ln>
              </p:spPr>
              <p:txBody>
                <a:bodyPr lIns="91425" tIns="91425" rIns="91425" bIns="91425" anchor="ctr"/>
                <a:lstStyle/>
                <a:p>
                  <a:endParaRPr lang="en-US"/>
                </a:p>
              </p:txBody>
            </p:sp>
            <p:sp>
              <p:nvSpPr>
                <p:cNvPr id="32811" name="Google Shape;748;p33"/>
                <p:cNvSpPr>
                  <a:spLocks/>
                </p:cNvSpPr>
                <p:nvPr/>
              </p:nvSpPr>
              <p:spPr bwMode="auto">
                <a:xfrm>
                  <a:off x="7936448" y="4074826"/>
                  <a:ext cx="285870" cy="271322"/>
                </a:xfrm>
                <a:custGeom>
                  <a:avLst/>
                  <a:gdLst/>
                  <a:ahLst/>
                  <a:cxnLst>
                    <a:cxn ang="0">
                      <a:pos x="8471" y="0"/>
                    </a:cxn>
                    <a:cxn ang="0">
                      <a:pos x="8471" y="0"/>
                    </a:cxn>
                    <a:cxn ang="0">
                      <a:pos x="378" y="1513"/>
                    </a:cxn>
                    <a:cxn ang="0">
                      <a:pos x="365" y="1512"/>
                    </a:cxn>
                    <a:cxn ang="0">
                      <a:pos x="365" y="1512"/>
                    </a:cxn>
                    <a:cxn ang="0">
                      <a:pos x="2013" y="6385"/>
                    </a:cxn>
                    <a:cxn ang="0">
                      <a:pos x="5547" y="10201"/>
                    </a:cxn>
                    <a:cxn ang="0">
                      <a:pos x="10748" y="3598"/>
                    </a:cxn>
                    <a:cxn ang="0">
                      <a:pos x="8963" y="2195"/>
                    </a:cxn>
                    <a:cxn ang="0">
                      <a:pos x="8471" y="0"/>
                    </a:cxn>
                  </a:cxnLst>
                  <a:rect l="0" t="0" r="r" b="b"/>
                  <a:pathLst>
                    <a:path w="10749" h="10202" extrusionOk="0">
                      <a:moveTo>
                        <a:pt x="8471" y="0"/>
                      </a:moveTo>
                      <a:lnTo>
                        <a:pt x="8471" y="0"/>
                      </a:lnTo>
                      <a:cubicBezTo>
                        <a:pt x="8471" y="0"/>
                        <a:pt x="791" y="1513"/>
                        <a:pt x="378" y="1513"/>
                      </a:cubicBezTo>
                      <a:cubicBezTo>
                        <a:pt x="372" y="1513"/>
                        <a:pt x="368" y="1513"/>
                        <a:pt x="365" y="1512"/>
                      </a:cubicBez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tx1"/>
                </a:solidFill>
                <a:ln w="9525">
                  <a:noFill/>
                  <a:round/>
                  <a:headEnd/>
                  <a:tailEnd/>
                </a:ln>
              </p:spPr>
              <p:txBody>
                <a:bodyPr lIns="91425" tIns="91425" rIns="91425" bIns="91425" anchor="ctr"/>
                <a:lstStyle/>
                <a:p>
                  <a:endParaRPr lang="en-US"/>
                </a:p>
              </p:txBody>
            </p:sp>
            <p:sp>
              <p:nvSpPr>
                <p:cNvPr id="32812" name="Google Shape;749;p33"/>
                <p:cNvSpPr>
                  <a:spLocks/>
                </p:cNvSpPr>
                <p:nvPr/>
              </p:nvSpPr>
              <p:spPr bwMode="auto">
                <a:xfrm>
                  <a:off x="8281639" y="4061741"/>
                  <a:ext cx="274726" cy="270604"/>
                </a:xfrm>
                <a:custGeom>
                  <a:avLst/>
                  <a:gdLst/>
                  <a:ahLst/>
                  <a:cxnLst>
                    <a:cxn ang="0">
                      <a:pos x="1695" y="0"/>
                    </a:cxn>
                    <a:cxn ang="0">
                      <a:pos x="1558" y="2405"/>
                    </a:cxn>
                    <a:cxn ang="0">
                      <a:pos x="1" y="3963"/>
                    </a:cxn>
                    <a:cxn ang="0">
                      <a:pos x="5192" y="10174"/>
                    </a:cxn>
                    <a:cxn ang="0">
                      <a:pos x="8517" y="6185"/>
                    </a:cxn>
                    <a:cxn ang="0">
                      <a:pos x="9892" y="1230"/>
                    </a:cxn>
                    <a:cxn ang="0">
                      <a:pos x="9892" y="1230"/>
                    </a:cxn>
                    <a:cxn ang="0">
                      <a:pos x="9869" y="1232"/>
                    </a:cxn>
                    <a:cxn ang="0">
                      <a:pos x="1695" y="0"/>
                    </a:cxn>
                  </a:cxnLst>
                  <a:rect l="0" t="0"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cubicBezTo>
                        <a:pt x="9888" y="1231"/>
                        <a:pt x="9880" y="1232"/>
                        <a:pt x="9869" y="1232"/>
                      </a:cubicBezTo>
                      <a:cubicBezTo>
                        <a:pt x="9362" y="1232"/>
                        <a:pt x="1695" y="1"/>
                        <a:pt x="1695" y="0"/>
                      </a:cubicBezTo>
                      <a:close/>
                    </a:path>
                  </a:pathLst>
                </a:custGeom>
                <a:solidFill>
                  <a:schemeClr val="tx1"/>
                </a:solidFill>
                <a:ln w="9525">
                  <a:noFill/>
                  <a:round/>
                  <a:headEnd/>
                  <a:tailEnd/>
                </a:ln>
              </p:spPr>
              <p:txBody>
                <a:bodyPr lIns="91425" tIns="91425" rIns="91425" bIns="91425" anchor="ctr"/>
                <a:lstStyle/>
                <a:p>
                  <a:endParaRPr lang="en-US"/>
                </a:p>
              </p:txBody>
            </p:sp>
          </p:grpSp>
        </p:grpSp>
      </p:grpSp>
      <p:grpSp>
        <p:nvGrpSpPr>
          <p:cNvPr id="32771" name="Google Shape;750;p33"/>
          <p:cNvGrpSpPr>
            <a:grpSpLocks/>
          </p:cNvGrpSpPr>
          <p:nvPr/>
        </p:nvGrpSpPr>
        <p:grpSpPr bwMode="auto">
          <a:xfrm>
            <a:off x="668338" y="334963"/>
            <a:ext cx="531812" cy="534987"/>
            <a:chOff x="668312" y="334844"/>
            <a:chExt cx="532557" cy="535653"/>
          </a:xfrm>
        </p:grpSpPr>
        <p:sp>
          <p:nvSpPr>
            <p:cNvPr id="751" name="Google Shape;751;p33"/>
            <p:cNvSpPr/>
            <p:nvPr/>
          </p:nvSpPr>
          <p:spPr>
            <a:xfrm rot="-9673290">
              <a:off x="916309" y="708370"/>
              <a:ext cx="154203" cy="141464"/>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52" name="Google Shape;752;p33"/>
            <p:cNvSpPr/>
            <p:nvPr/>
          </p:nvSpPr>
          <p:spPr>
            <a:xfrm rot="-9673290">
              <a:off x="698516" y="365044"/>
              <a:ext cx="225741" cy="225706"/>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53" name="Google Shape;753;p33"/>
            <p:cNvSpPr/>
            <p:nvPr/>
          </p:nvSpPr>
          <p:spPr>
            <a:xfrm rot="-9673290">
              <a:off x="1054614" y="479486"/>
              <a:ext cx="130357" cy="119211"/>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32772" name="Google Shape;754;p33"/>
          <p:cNvGrpSpPr>
            <a:grpSpLocks/>
          </p:cNvGrpSpPr>
          <p:nvPr/>
        </p:nvGrpSpPr>
        <p:grpSpPr bwMode="auto">
          <a:xfrm>
            <a:off x="5969000" y="4133850"/>
            <a:ext cx="374650" cy="360363"/>
            <a:chOff x="5968247" y="4134276"/>
            <a:chExt cx="375458" cy="359375"/>
          </a:xfrm>
        </p:grpSpPr>
        <p:sp>
          <p:nvSpPr>
            <p:cNvPr id="32798" name="Google Shape;755;p33"/>
            <p:cNvSpPr>
              <a:spLocks/>
            </p:cNvSpPr>
            <p:nvPr/>
          </p:nvSpPr>
          <p:spPr bwMode="auto">
            <a:xfrm rot="-1210971">
              <a:off x="6221563" y="4149445"/>
              <a:ext cx="106972" cy="106978"/>
            </a:xfrm>
            <a:custGeom>
              <a:avLst/>
              <a:gdLst/>
              <a:ahLst/>
              <a:cxnLst>
                <a:cxn ang="0">
                  <a:pos x="1203" y="1"/>
                </a:cxn>
                <a:cxn ang="0">
                  <a:pos x="1" y="1203"/>
                </a:cxn>
                <a:cxn ang="0">
                  <a:pos x="1203" y="2414"/>
                </a:cxn>
                <a:cxn ang="0">
                  <a:pos x="2414" y="1203"/>
                </a:cxn>
                <a:cxn ang="0">
                  <a:pos x="1203" y="1"/>
                </a:cxn>
              </a:cxnLst>
              <a:rect l="0" t="0" r="r" b="b"/>
              <a:pathLst>
                <a:path w="2415" h="2415" extrusionOk="0">
                  <a:moveTo>
                    <a:pt x="1203" y="1"/>
                  </a:moveTo>
                  <a:cubicBezTo>
                    <a:pt x="538" y="1"/>
                    <a:pt x="1" y="538"/>
                    <a:pt x="1" y="1203"/>
                  </a:cubicBezTo>
                  <a:cubicBezTo>
                    <a:pt x="1" y="1868"/>
                    <a:pt x="538" y="2414"/>
                    <a:pt x="1203" y="2414"/>
                  </a:cubicBezTo>
                  <a:cubicBezTo>
                    <a:pt x="1868" y="2414"/>
                    <a:pt x="2414" y="1868"/>
                    <a:pt x="2414" y="1203"/>
                  </a:cubicBezTo>
                  <a:cubicBezTo>
                    <a:pt x="2414" y="538"/>
                    <a:pt x="1868" y="1"/>
                    <a:pt x="1203"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799" name="Google Shape;756;p33"/>
            <p:cNvSpPr>
              <a:spLocks/>
            </p:cNvSpPr>
            <p:nvPr/>
          </p:nvSpPr>
          <p:spPr bwMode="auto">
            <a:xfrm rot="-1210971">
              <a:off x="5994000" y="4286279"/>
              <a:ext cx="181609" cy="181619"/>
            </a:xfrm>
            <a:custGeom>
              <a:avLst/>
              <a:gdLst/>
              <a:ahLst/>
              <a:cxnLst>
                <a:cxn ang="0">
                  <a:pos x="2050" y="1"/>
                </a:cxn>
                <a:cxn ang="0">
                  <a:pos x="1" y="2050"/>
                </a:cxn>
                <a:cxn ang="0">
                  <a:pos x="2050" y="4100"/>
                </a:cxn>
                <a:cxn ang="0">
                  <a:pos x="4099" y="2050"/>
                </a:cxn>
                <a:cxn ang="0">
                  <a:pos x="2050" y="1"/>
                </a:cxn>
              </a:cxnLst>
              <a:rect l="0" t="0" r="r" b="b"/>
              <a:pathLst>
                <a:path w="4100" h="4100" extrusionOk="0">
                  <a:moveTo>
                    <a:pt x="2050" y="1"/>
                  </a:moveTo>
                  <a:cubicBezTo>
                    <a:pt x="921" y="1"/>
                    <a:pt x="1" y="912"/>
                    <a:pt x="1" y="2050"/>
                  </a:cubicBezTo>
                  <a:cubicBezTo>
                    <a:pt x="1" y="3180"/>
                    <a:pt x="921" y="4100"/>
                    <a:pt x="2050" y="4100"/>
                  </a:cubicBezTo>
                  <a:cubicBezTo>
                    <a:pt x="3180" y="4100"/>
                    <a:pt x="4099" y="3180"/>
                    <a:pt x="4099" y="2050"/>
                  </a:cubicBezTo>
                  <a:cubicBezTo>
                    <a:pt x="4099" y="912"/>
                    <a:pt x="3180" y="1"/>
                    <a:pt x="2050" y="1"/>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32773" name="Google Shape;757;p33"/>
          <p:cNvGrpSpPr>
            <a:grpSpLocks/>
          </p:cNvGrpSpPr>
          <p:nvPr/>
        </p:nvGrpSpPr>
        <p:grpSpPr bwMode="auto">
          <a:xfrm>
            <a:off x="4459288" y="4586288"/>
            <a:ext cx="5341937" cy="1463675"/>
            <a:chOff x="4459796" y="4585494"/>
            <a:chExt cx="5341825" cy="1465024"/>
          </a:xfrm>
        </p:grpSpPr>
        <p:sp>
          <p:nvSpPr>
            <p:cNvPr id="758" name="Google Shape;758;p33"/>
            <p:cNvSpPr/>
            <p:nvPr/>
          </p:nvSpPr>
          <p:spPr>
            <a:xfrm>
              <a:off x="4459796" y="4585494"/>
              <a:ext cx="5341825" cy="1051894"/>
            </a:xfrm>
            <a:custGeom>
              <a:avLst/>
              <a:gdLst/>
              <a:ahLst/>
              <a:cxnLst/>
              <a:rect l="l" t="t" r="r" b="b"/>
              <a:pathLst>
                <a:path w="213673" h="42085" extrusionOk="0">
                  <a:moveTo>
                    <a:pt x="99802" y="2381"/>
                  </a:moveTo>
                  <a:cubicBezTo>
                    <a:pt x="95611" y="3334"/>
                    <a:pt x="96310" y="4921"/>
                    <a:pt x="92563" y="5810"/>
                  </a:cubicBezTo>
                  <a:cubicBezTo>
                    <a:pt x="88817" y="6699"/>
                    <a:pt x="82340" y="7207"/>
                    <a:pt x="77323" y="7715"/>
                  </a:cubicBezTo>
                  <a:cubicBezTo>
                    <a:pt x="72307" y="8223"/>
                    <a:pt x="66528" y="7779"/>
                    <a:pt x="62464" y="8858"/>
                  </a:cubicBezTo>
                  <a:cubicBezTo>
                    <a:pt x="58400" y="9938"/>
                    <a:pt x="55162" y="12033"/>
                    <a:pt x="52939" y="14192"/>
                  </a:cubicBezTo>
                  <a:cubicBezTo>
                    <a:pt x="50717" y="16351"/>
                    <a:pt x="50907" y="20098"/>
                    <a:pt x="49129" y="21812"/>
                  </a:cubicBezTo>
                  <a:cubicBezTo>
                    <a:pt x="47351" y="23527"/>
                    <a:pt x="46081" y="24352"/>
                    <a:pt x="42271" y="24479"/>
                  </a:cubicBezTo>
                  <a:cubicBezTo>
                    <a:pt x="38461" y="24606"/>
                    <a:pt x="30905" y="22892"/>
                    <a:pt x="26269" y="22574"/>
                  </a:cubicBezTo>
                  <a:cubicBezTo>
                    <a:pt x="21634" y="22257"/>
                    <a:pt x="18586" y="21812"/>
                    <a:pt x="14458" y="22574"/>
                  </a:cubicBezTo>
                  <a:cubicBezTo>
                    <a:pt x="10331" y="23336"/>
                    <a:pt x="3473" y="24860"/>
                    <a:pt x="1504" y="27146"/>
                  </a:cubicBezTo>
                  <a:cubicBezTo>
                    <a:pt x="-464" y="29432"/>
                    <a:pt x="-782" y="33877"/>
                    <a:pt x="2647" y="36290"/>
                  </a:cubicBezTo>
                  <a:cubicBezTo>
                    <a:pt x="6076" y="38703"/>
                    <a:pt x="6203" y="40862"/>
                    <a:pt x="22078" y="41624"/>
                  </a:cubicBezTo>
                  <a:cubicBezTo>
                    <a:pt x="37953" y="42386"/>
                    <a:pt x="67671" y="40989"/>
                    <a:pt x="97897" y="40862"/>
                  </a:cubicBezTo>
                  <a:cubicBezTo>
                    <a:pt x="128123" y="40735"/>
                    <a:pt x="185083" y="43529"/>
                    <a:pt x="203434" y="40862"/>
                  </a:cubicBezTo>
                  <a:cubicBezTo>
                    <a:pt x="221786" y="38195"/>
                    <a:pt x="210102" y="29877"/>
                    <a:pt x="208006" y="24860"/>
                  </a:cubicBezTo>
                  <a:cubicBezTo>
                    <a:pt x="205911" y="19844"/>
                    <a:pt x="197719" y="14129"/>
                    <a:pt x="190861" y="10763"/>
                  </a:cubicBezTo>
                  <a:cubicBezTo>
                    <a:pt x="184003" y="7398"/>
                    <a:pt x="179050" y="6445"/>
                    <a:pt x="166858" y="4667"/>
                  </a:cubicBezTo>
                  <a:cubicBezTo>
                    <a:pt x="154666" y="2889"/>
                    <a:pt x="128885" y="476"/>
                    <a:pt x="117709" y="95"/>
                  </a:cubicBezTo>
                  <a:cubicBezTo>
                    <a:pt x="106533" y="-286"/>
                    <a:pt x="103993" y="1429"/>
                    <a:pt x="99802" y="2381"/>
                  </a:cubicBezTo>
                  <a:close/>
                </a:path>
              </a:pathLst>
            </a:custGeom>
            <a:solidFill>
              <a:schemeClr val="accent3"/>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sp>
          <p:nvSpPr>
            <p:cNvPr id="32776" name="Google Shape;759;p33"/>
            <p:cNvSpPr>
              <a:spLocks/>
            </p:cNvSpPr>
            <p:nvPr/>
          </p:nvSpPr>
          <p:spPr bwMode="auto">
            <a:xfrm rot="14636038" flipH="1">
              <a:off x="5730521" y="4709625"/>
              <a:ext cx="355660" cy="479206"/>
            </a:xfrm>
            <a:custGeom>
              <a:avLst/>
              <a:gdLst/>
              <a:ahLst/>
              <a:cxnLst>
                <a:cxn ang="0">
                  <a:pos x="1130" y="0"/>
                </a:cxn>
                <a:cxn ang="0">
                  <a:pos x="1130" y="0"/>
                </a:cxn>
                <a:cxn ang="0">
                  <a:pos x="520" y="4090"/>
                </a:cxn>
                <a:cxn ang="0">
                  <a:pos x="3707" y="6713"/>
                </a:cxn>
                <a:cxn ang="0">
                  <a:pos x="1786" y="3151"/>
                </a:cxn>
                <a:cxn ang="0">
                  <a:pos x="1786" y="3151"/>
                </a:cxn>
                <a:cxn ang="0">
                  <a:pos x="4600" y="6494"/>
                </a:cxn>
                <a:cxn ang="0">
                  <a:pos x="3835" y="3133"/>
                </a:cxn>
                <a:cxn ang="0">
                  <a:pos x="2132" y="1822"/>
                </a:cxn>
                <a:cxn ang="0">
                  <a:pos x="1130" y="0"/>
                </a:cxn>
              </a:cxnLst>
              <a:rect l="0" t="0"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760" name="Google Shape;760;p33"/>
            <p:cNvSpPr/>
            <p:nvPr/>
          </p:nvSpPr>
          <p:spPr>
            <a:xfrm rot="129817">
              <a:off x="8603084" y="4839728"/>
              <a:ext cx="533389" cy="382940"/>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32778" name="Google Shape;761;p33"/>
            <p:cNvGrpSpPr>
              <a:grpSpLocks/>
            </p:cNvGrpSpPr>
            <p:nvPr/>
          </p:nvGrpSpPr>
          <p:grpSpPr bwMode="auto">
            <a:xfrm rot="5122465" flipH="1">
              <a:off x="7497445" y="4684225"/>
              <a:ext cx="1121091" cy="1304806"/>
              <a:chOff x="7822751" y="578399"/>
              <a:chExt cx="491355" cy="571874"/>
            </a:xfrm>
          </p:grpSpPr>
          <p:sp>
            <p:nvSpPr>
              <p:cNvPr id="32788" name="Google Shape;762;p33"/>
              <p:cNvSpPr>
                <a:spLocks/>
              </p:cNvSpPr>
              <p:nvPr/>
            </p:nvSpPr>
            <p:spPr bwMode="auto">
              <a:xfrm>
                <a:off x="8175540" y="937141"/>
                <a:ext cx="122049" cy="213132"/>
              </a:xfrm>
              <a:custGeom>
                <a:avLst/>
                <a:gdLst/>
                <a:ahLst/>
                <a:cxnLst>
                  <a:cxn ang="0">
                    <a:pos x="0" y="1"/>
                  </a:cxn>
                  <a:cxn ang="0">
                    <a:pos x="0" y="1"/>
                  </a:cxn>
                  <a:cxn ang="0">
                    <a:pos x="64" y="693"/>
                  </a:cxn>
                  <a:cxn ang="0">
                    <a:pos x="164" y="1376"/>
                  </a:cxn>
                  <a:cxn ang="0">
                    <a:pos x="301" y="2050"/>
                  </a:cxn>
                  <a:cxn ang="0">
                    <a:pos x="483" y="2715"/>
                  </a:cxn>
                  <a:cxn ang="0">
                    <a:pos x="702" y="3362"/>
                  </a:cxn>
                  <a:cxn ang="0">
                    <a:pos x="966" y="3990"/>
                  </a:cxn>
                  <a:cxn ang="0">
                    <a:pos x="1257" y="4591"/>
                  </a:cxn>
                  <a:cxn ang="0">
                    <a:pos x="1603" y="5156"/>
                  </a:cxn>
                  <a:cxn ang="0">
                    <a:pos x="2553" y="5870"/>
                  </a:cxn>
                  <a:cxn ang="0">
                    <a:pos x="2624" y="5867"/>
                  </a:cxn>
                  <a:cxn ang="0">
                    <a:pos x="3279" y="5238"/>
                  </a:cxn>
                  <a:cxn ang="0">
                    <a:pos x="3243" y="4263"/>
                  </a:cxn>
                  <a:cxn ang="0">
                    <a:pos x="3033" y="3599"/>
                  </a:cxn>
                  <a:cxn ang="0">
                    <a:pos x="2924" y="3271"/>
                  </a:cxn>
                  <a:cxn ang="0">
                    <a:pos x="2851" y="3107"/>
                  </a:cxn>
                  <a:cxn ang="0">
                    <a:pos x="2778" y="2952"/>
                  </a:cxn>
                  <a:cxn ang="0">
                    <a:pos x="2441" y="2333"/>
                  </a:cxn>
                  <a:cxn ang="0">
                    <a:pos x="2059" y="1750"/>
                  </a:cxn>
                  <a:cxn ang="0">
                    <a:pos x="1613" y="1221"/>
                  </a:cxn>
                  <a:cxn ang="0">
                    <a:pos x="1376" y="966"/>
                  </a:cxn>
                  <a:cxn ang="0">
                    <a:pos x="1112" y="739"/>
                  </a:cxn>
                  <a:cxn ang="0">
                    <a:pos x="574" y="329"/>
                  </a:cxn>
                  <a:cxn ang="0">
                    <a:pos x="0" y="1"/>
                  </a:cxn>
                </a:cxnLst>
                <a:rect l="0" t="0"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789" name="Google Shape;763;p33"/>
              <p:cNvSpPr>
                <a:spLocks/>
              </p:cNvSpPr>
              <p:nvPr/>
            </p:nvSpPr>
            <p:spPr bwMode="auto">
              <a:xfrm>
                <a:off x="8069718" y="874011"/>
                <a:ext cx="66506" cy="156391"/>
              </a:xfrm>
              <a:custGeom>
                <a:avLst/>
                <a:gdLst/>
                <a:ahLst/>
                <a:cxnLst>
                  <a:cxn ang="0">
                    <a:pos x="1750" y="0"/>
                  </a:cxn>
                  <a:cxn ang="0">
                    <a:pos x="183" y="2040"/>
                  </a:cxn>
                  <a:cxn ang="0">
                    <a:pos x="65" y="2459"/>
                  </a:cxn>
                  <a:cxn ang="0">
                    <a:pos x="10" y="2888"/>
                  </a:cxn>
                  <a:cxn ang="0">
                    <a:pos x="55" y="3744"/>
                  </a:cxn>
                  <a:cxn ang="0">
                    <a:pos x="575" y="4290"/>
                  </a:cxn>
                  <a:cxn ang="0">
                    <a:pos x="749" y="4307"/>
                  </a:cxn>
                  <a:cxn ang="0">
                    <a:pos x="1413" y="4017"/>
                  </a:cxn>
                  <a:cxn ang="0">
                    <a:pos x="1422" y="4008"/>
                  </a:cxn>
                  <a:cxn ang="0">
                    <a:pos x="1832" y="2733"/>
                  </a:cxn>
                  <a:cxn ang="0">
                    <a:pos x="1649" y="1376"/>
                  </a:cxn>
                  <a:cxn ang="0">
                    <a:pos x="1750" y="0"/>
                  </a:cxn>
                </a:cxnLst>
                <a:rect l="0" t="0"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790" name="Google Shape;764;p33"/>
              <p:cNvSpPr>
                <a:spLocks/>
              </p:cNvSpPr>
              <p:nvPr/>
            </p:nvSpPr>
            <p:spPr bwMode="auto">
              <a:xfrm>
                <a:off x="8139165" y="852156"/>
                <a:ext cx="174942" cy="81100"/>
              </a:xfrm>
              <a:custGeom>
                <a:avLst/>
                <a:gdLst/>
                <a:ahLst/>
                <a:cxnLst>
                  <a:cxn ang="0">
                    <a:pos x="2409" y="0"/>
                  </a:cxn>
                  <a:cxn ang="0">
                    <a:pos x="1749" y="56"/>
                  </a:cxn>
                  <a:cxn ang="0">
                    <a:pos x="1" y="848"/>
                  </a:cxn>
                  <a:cxn ang="0">
                    <a:pos x="756" y="1194"/>
                  </a:cxn>
                  <a:cxn ang="0">
                    <a:pos x="1531" y="1513"/>
                  </a:cxn>
                  <a:cxn ang="0">
                    <a:pos x="2332" y="1795"/>
                  </a:cxn>
                  <a:cxn ang="0">
                    <a:pos x="3143" y="2069"/>
                  </a:cxn>
                  <a:cxn ang="0">
                    <a:pos x="3954" y="2233"/>
                  </a:cxn>
                  <a:cxn ang="0">
                    <a:pos x="3999" y="2233"/>
                  </a:cxn>
                  <a:cxn ang="0">
                    <a:pos x="4700" y="1805"/>
                  </a:cxn>
                  <a:cxn ang="0">
                    <a:pos x="4527" y="875"/>
                  </a:cxn>
                  <a:cxn ang="0">
                    <a:pos x="3744" y="293"/>
                  </a:cxn>
                  <a:cxn ang="0">
                    <a:pos x="2769" y="19"/>
                  </a:cxn>
                  <a:cxn ang="0">
                    <a:pos x="2409" y="0"/>
                  </a:cxn>
                </a:cxnLst>
                <a:rect l="0" t="0"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791" name="Google Shape;765;p33"/>
              <p:cNvSpPr>
                <a:spLocks/>
              </p:cNvSpPr>
              <p:nvPr/>
            </p:nvSpPr>
            <p:spPr bwMode="auto">
              <a:xfrm>
                <a:off x="7911693" y="578399"/>
                <a:ext cx="164668" cy="83351"/>
              </a:xfrm>
              <a:custGeom>
                <a:avLst/>
                <a:gdLst/>
                <a:ahLst/>
                <a:cxnLst>
                  <a:cxn ang="0">
                    <a:pos x="3088" y="1"/>
                  </a:cxn>
                  <a:cxn ang="0">
                    <a:pos x="2578" y="19"/>
                  </a:cxn>
                  <a:cxn ang="0">
                    <a:pos x="1640" y="310"/>
                  </a:cxn>
                  <a:cxn ang="0">
                    <a:pos x="0" y="2296"/>
                  </a:cxn>
                  <a:cxn ang="0">
                    <a:pos x="1357" y="1886"/>
                  </a:cxn>
                  <a:cxn ang="0">
                    <a:pos x="2735" y="1951"/>
                  </a:cxn>
                  <a:cxn ang="0">
                    <a:pos x="2824" y="1950"/>
                  </a:cxn>
                  <a:cxn ang="0">
                    <a:pos x="3561" y="1859"/>
                  </a:cxn>
                  <a:cxn ang="0">
                    <a:pos x="4199" y="1549"/>
                  </a:cxn>
                  <a:cxn ang="0">
                    <a:pos x="4217" y="1540"/>
                  </a:cxn>
                  <a:cxn ang="0">
                    <a:pos x="4408" y="656"/>
                  </a:cxn>
                  <a:cxn ang="0">
                    <a:pos x="4281" y="429"/>
                  </a:cxn>
                  <a:cxn ang="0">
                    <a:pos x="4099" y="247"/>
                  </a:cxn>
                  <a:cxn ang="0">
                    <a:pos x="3598" y="46"/>
                  </a:cxn>
                  <a:cxn ang="0">
                    <a:pos x="3088" y="1"/>
                  </a:cxn>
                </a:cxnLst>
                <a:rect l="0" t="0"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792" name="Google Shape;766;p33"/>
              <p:cNvSpPr>
                <a:spLocks/>
              </p:cNvSpPr>
              <p:nvPr/>
            </p:nvSpPr>
            <p:spPr bwMode="auto">
              <a:xfrm>
                <a:off x="7885555" y="667667"/>
                <a:ext cx="63529" cy="164959"/>
              </a:xfrm>
              <a:custGeom>
                <a:avLst/>
                <a:gdLst/>
                <a:ahLst/>
                <a:cxnLst>
                  <a:cxn ang="0">
                    <a:pos x="957" y="1"/>
                  </a:cxn>
                  <a:cxn ang="0">
                    <a:pos x="155" y="1768"/>
                  </a:cxn>
                  <a:cxn ang="0">
                    <a:pos x="64" y="2241"/>
                  </a:cxn>
                  <a:cxn ang="0">
                    <a:pos x="19" y="2724"/>
                  </a:cxn>
                  <a:cxn ang="0">
                    <a:pos x="73" y="3608"/>
                  </a:cxn>
                  <a:cxn ang="0">
                    <a:pos x="174" y="3981"/>
                  </a:cxn>
                  <a:cxn ang="0">
                    <a:pos x="365" y="4318"/>
                  </a:cxn>
                  <a:cxn ang="0">
                    <a:pos x="867" y="4543"/>
                  </a:cxn>
                  <a:cxn ang="0">
                    <a:pos x="1075" y="4509"/>
                  </a:cxn>
                  <a:cxn ang="0">
                    <a:pos x="1640" y="3917"/>
                  </a:cxn>
                  <a:cxn ang="0">
                    <a:pos x="1731" y="3107"/>
                  </a:cxn>
                  <a:cxn ang="0">
                    <a:pos x="1522" y="1522"/>
                  </a:cxn>
                  <a:cxn ang="0">
                    <a:pos x="1294" y="757"/>
                  </a:cxn>
                  <a:cxn ang="0">
                    <a:pos x="957" y="1"/>
                  </a:cxn>
                </a:cxnLst>
                <a:rect l="0" t="0"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793" name="Google Shape;767;p33"/>
              <p:cNvSpPr>
                <a:spLocks/>
              </p:cNvSpPr>
              <p:nvPr/>
            </p:nvSpPr>
            <p:spPr bwMode="auto">
              <a:xfrm>
                <a:off x="8083295" y="766192"/>
                <a:ext cx="142524" cy="48173"/>
              </a:xfrm>
              <a:custGeom>
                <a:avLst/>
                <a:gdLst/>
                <a:ahLst/>
                <a:cxnLst>
                  <a:cxn ang="0">
                    <a:pos x="2910" y="1"/>
                  </a:cxn>
                  <a:cxn ang="0">
                    <a:pos x="2241" y="74"/>
                  </a:cxn>
                  <a:cxn ang="0">
                    <a:pos x="1430" y="347"/>
                  </a:cxn>
                  <a:cxn ang="0">
                    <a:pos x="0" y="1285"/>
                  </a:cxn>
                  <a:cxn ang="0">
                    <a:pos x="838" y="1121"/>
                  </a:cxn>
                  <a:cxn ang="0">
                    <a:pos x="1731" y="1212"/>
                  </a:cxn>
                  <a:cxn ang="0">
                    <a:pos x="2694" y="1327"/>
                  </a:cxn>
                  <a:cxn ang="0">
                    <a:pos x="3480" y="1167"/>
                  </a:cxn>
                  <a:cxn ang="0">
                    <a:pos x="3844" y="839"/>
                  </a:cxn>
                  <a:cxn ang="0">
                    <a:pos x="3826" y="329"/>
                  </a:cxn>
                  <a:cxn ang="0">
                    <a:pos x="3115" y="10"/>
                  </a:cxn>
                  <a:cxn ang="0">
                    <a:pos x="2910" y="1"/>
                  </a:cxn>
                </a:cxnLst>
                <a:rect l="0" t="0"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794" name="Google Shape;768;p33"/>
              <p:cNvSpPr>
                <a:spLocks/>
              </p:cNvSpPr>
              <p:nvPr/>
            </p:nvSpPr>
            <p:spPr bwMode="auto">
              <a:xfrm>
                <a:off x="8003938" y="812841"/>
                <a:ext cx="79394" cy="119072"/>
              </a:xfrm>
              <a:custGeom>
                <a:avLst/>
                <a:gdLst/>
                <a:ahLst/>
                <a:cxnLst>
                  <a:cxn ang="0">
                    <a:pos x="2186" y="0"/>
                  </a:cxn>
                  <a:cxn ang="0">
                    <a:pos x="2186" y="0"/>
                  </a:cxn>
                  <a:cxn ang="0">
                    <a:pos x="410" y="1767"/>
                  </a:cxn>
                  <a:cxn ang="0">
                    <a:pos x="9" y="2651"/>
                  </a:cxn>
                  <a:cxn ang="0">
                    <a:pos x="128" y="3088"/>
                  </a:cxn>
                  <a:cxn ang="0">
                    <a:pos x="501" y="3279"/>
                  </a:cxn>
                  <a:cxn ang="0">
                    <a:pos x="1020" y="3015"/>
                  </a:cxn>
                  <a:cxn ang="0">
                    <a:pos x="1339" y="2514"/>
                  </a:cxn>
                  <a:cxn ang="0">
                    <a:pos x="1858" y="1284"/>
                  </a:cxn>
                  <a:cxn ang="0">
                    <a:pos x="2186" y="0"/>
                  </a:cxn>
                </a:cxnLst>
                <a:rect l="0" t="0"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795" name="Google Shape;769;p33"/>
              <p:cNvSpPr>
                <a:spLocks/>
              </p:cNvSpPr>
              <p:nvPr/>
            </p:nvSpPr>
            <p:spPr bwMode="auto">
              <a:xfrm>
                <a:off x="8016171" y="662766"/>
                <a:ext cx="149167" cy="81971"/>
              </a:xfrm>
              <a:custGeom>
                <a:avLst/>
                <a:gdLst/>
                <a:ahLst/>
                <a:cxnLst>
                  <a:cxn ang="0">
                    <a:pos x="3363" y="0"/>
                  </a:cxn>
                  <a:cxn ang="0">
                    <a:pos x="3215" y="8"/>
                  </a:cxn>
                  <a:cxn ang="0">
                    <a:pos x="2669" y="163"/>
                  </a:cxn>
                  <a:cxn ang="0">
                    <a:pos x="0" y="2258"/>
                  </a:cxn>
                  <a:cxn ang="0">
                    <a:pos x="1576" y="1957"/>
                  </a:cxn>
                  <a:cxn ang="0">
                    <a:pos x="2815" y="1739"/>
                  </a:cxn>
                  <a:cxn ang="0">
                    <a:pos x="3871" y="1074"/>
                  </a:cxn>
                  <a:cxn ang="0">
                    <a:pos x="3726" y="81"/>
                  </a:cxn>
                  <a:cxn ang="0">
                    <a:pos x="3363" y="0"/>
                  </a:cxn>
                </a:cxnLst>
                <a:rect l="0" t="0"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796" name="Google Shape;770;p33"/>
              <p:cNvSpPr>
                <a:spLocks/>
              </p:cNvSpPr>
              <p:nvPr/>
            </p:nvSpPr>
            <p:spPr bwMode="auto">
              <a:xfrm>
                <a:off x="7939137" y="735807"/>
                <a:ext cx="71443" cy="133085"/>
              </a:xfrm>
              <a:custGeom>
                <a:avLst/>
                <a:gdLst/>
                <a:ahLst/>
                <a:cxnLst>
                  <a:cxn ang="0">
                    <a:pos x="1876" y="0"/>
                  </a:cxn>
                  <a:cxn ang="0">
                    <a:pos x="228" y="2541"/>
                  </a:cxn>
                  <a:cxn ang="0">
                    <a:pos x="27" y="3079"/>
                  </a:cxn>
                  <a:cxn ang="0">
                    <a:pos x="155" y="3552"/>
                  </a:cxn>
                  <a:cxn ang="0">
                    <a:pos x="465" y="3666"/>
                  </a:cxn>
                  <a:cxn ang="0">
                    <a:pos x="683" y="3634"/>
                  </a:cxn>
                  <a:cxn ang="0">
                    <a:pos x="1193" y="3288"/>
                  </a:cxn>
                  <a:cxn ang="0">
                    <a:pos x="1913" y="1749"/>
                  </a:cxn>
                  <a:cxn ang="0">
                    <a:pos x="1876" y="0"/>
                  </a:cxn>
                </a:cxnLst>
                <a:rect l="0" t="0"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797" name="Google Shape;771;p33"/>
              <p:cNvSpPr>
                <a:spLocks/>
              </p:cNvSpPr>
              <p:nvPr/>
            </p:nvSpPr>
            <p:spPr bwMode="auto">
              <a:xfrm>
                <a:off x="7822751" y="607695"/>
                <a:ext cx="364404" cy="347669"/>
              </a:xfrm>
              <a:custGeom>
                <a:avLst/>
                <a:gdLst/>
                <a:ahLst/>
                <a:cxnLst>
                  <a:cxn ang="0">
                    <a:pos x="66" y="0"/>
                  </a:cxn>
                  <a:cxn ang="0">
                    <a:pos x="18" y="41"/>
                  </a:cxn>
                  <a:cxn ang="0">
                    <a:pos x="37" y="114"/>
                  </a:cxn>
                  <a:cxn ang="0">
                    <a:pos x="9919" y="9540"/>
                  </a:cxn>
                  <a:cxn ang="0">
                    <a:pos x="9965" y="9577"/>
                  </a:cxn>
                  <a:cxn ang="0">
                    <a:pos x="10001" y="9568"/>
                  </a:cxn>
                  <a:cxn ang="0">
                    <a:pos x="10019" y="9486"/>
                  </a:cxn>
                  <a:cxn ang="0">
                    <a:pos x="91" y="13"/>
                  </a:cxn>
                  <a:cxn ang="0">
                    <a:pos x="66" y="0"/>
                  </a:cxn>
                </a:cxnLst>
                <a:rect l="0" t="0"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32779" name="Google Shape;772;p33"/>
            <p:cNvGrpSpPr>
              <a:grpSpLocks/>
            </p:cNvGrpSpPr>
            <p:nvPr/>
          </p:nvGrpSpPr>
          <p:grpSpPr bwMode="auto">
            <a:xfrm rot="5774104">
              <a:off x="6256866" y="4973553"/>
              <a:ext cx="1288399" cy="787610"/>
              <a:chOff x="5942350" y="1555229"/>
              <a:chExt cx="692724" cy="423469"/>
            </a:xfrm>
          </p:grpSpPr>
          <p:sp>
            <p:nvSpPr>
              <p:cNvPr id="32780" name="Google Shape;773;p33"/>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774" name="Google Shape;774;p33"/>
              <p:cNvSpPr/>
              <p:nvPr/>
            </p:nvSpPr>
            <p:spPr>
              <a:xfrm>
                <a:off x="6004379" y="1644053"/>
                <a:ext cx="567272" cy="265446"/>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75" name="Google Shape;775;p33"/>
              <p:cNvSpPr/>
              <p:nvPr/>
            </p:nvSpPr>
            <p:spPr>
              <a:xfrm>
                <a:off x="6437757" y="1653350"/>
                <a:ext cx="58094" cy="137417"/>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76" name="Google Shape;776;p33"/>
              <p:cNvSpPr/>
              <p:nvPr/>
            </p:nvSpPr>
            <p:spPr>
              <a:xfrm>
                <a:off x="6297750" y="1726040"/>
                <a:ext cx="46988" cy="182654"/>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77" name="Google Shape;777;p33"/>
              <p:cNvSpPr/>
              <p:nvPr/>
            </p:nvSpPr>
            <p:spPr>
              <a:xfrm>
                <a:off x="6158665" y="1819228"/>
                <a:ext cx="46134" cy="124614"/>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78" name="Google Shape;778;p33"/>
              <p:cNvSpPr/>
              <p:nvPr/>
            </p:nvSpPr>
            <p:spPr>
              <a:xfrm>
                <a:off x="6309760" y="1629461"/>
                <a:ext cx="149507" cy="554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79" name="Google Shape;779;p33"/>
              <p:cNvSpPr/>
              <p:nvPr/>
            </p:nvSpPr>
            <p:spPr>
              <a:xfrm>
                <a:off x="6129029" y="1716131"/>
                <a:ext cx="181117" cy="48651"/>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80" name="Google Shape;780;p33"/>
              <p:cNvSpPr/>
              <p:nvPr/>
            </p:nvSpPr>
            <p:spPr>
              <a:xfrm>
                <a:off x="6054624" y="1806839"/>
                <a:ext cx="115334" cy="50358"/>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sp>
        <p:nvSpPr>
          <p:cNvPr id="32774" name="TextBox 5"/>
          <p:cNvSpPr txBox="1">
            <a:spLocks noChangeArrowheads="1"/>
          </p:cNvSpPr>
          <p:nvPr/>
        </p:nvSpPr>
        <p:spPr bwMode="auto">
          <a:xfrm>
            <a:off x="0" y="430213"/>
            <a:ext cx="8869363" cy="1096962"/>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4400" b="1">
                <a:solidFill>
                  <a:srgbClr val="434343"/>
                </a:solidFill>
              </a:rPr>
              <a:t>TRƯỜNG THPT LÝ TỰ TRỌNG</a:t>
            </a:r>
            <a:endParaRPr lang="en-US" sz="4400">
              <a:solidFill>
                <a:srgbClr val="434343"/>
              </a:solidFill>
            </a:endParaRPr>
          </a:p>
        </p:txBody>
      </p:sp>
      <p:sp>
        <p:nvSpPr>
          <p:cNvPr id="32910" name="TextBox 5"/>
          <p:cNvSpPr txBox="1">
            <a:spLocks noChangeArrowheads="1"/>
          </p:cNvSpPr>
          <p:nvPr/>
        </p:nvSpPr>
        <p:spPr bwMode="auto">
          <a:xfrm>
            <a:off x="1685925" y="1416050"/>
            <a:ext cx="4710113" cy="639763"/>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400" b="1">
                <a:solidFill>
                  <a:srgbClr val="434343"/>
                </a:solidFill>
              </a:rPr>
              <a:t>GV: NGUYỄN VĂN TRUNG</a:t>
            </a:r>
            <a:endParaRPr lang="en-US" sz="2400">
              <a:solidFill>
                <a:srgbClr val="434343"/>
              </a:solidFill>
            </a:endParaRPr>
          </a:p>
        </p:txBody>
      </p:sp>
      <p:sp>
        <p:nvSpPr>
          <p:cNvPr id="32911" name="TextBox 5"/>
          <p:cNvSpPr txBox="1">
            <a:spLocks noChangeArrowheads="1"/>
          </p:cNvSpPr>
          <p:nvPr/>
        </p:nvSpPr>
        <p:spPr bwMode="auto">
          <a:xfrm>
            <a:off x="274638" y="2071688"/>
            <a:ext cx="8869362" cy="639762"/>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400" b="1">
                <a:solidFill>
                  <a:srgbClr val="434343"/>
                </a:solidFill>
              </a:rPr>
              <a:t>BÀI 22: PHẢN ỨNG HẠT NHÂN VÀ NĂNG LƯỢNG LIÊN KẾT</a:t>
            </a:r>
            <a:endParaRPr lang="en-US" sz="2400">
              <a:solidFill>
                <a:srgbClr val="434343"/>
              </a:solidFill>
            </a:endParaRPr>
          </a:p>
        </p:txBody>
      </p:sp>
      <p:sp>
        <p:nvSpPr>
          <p:cNvPr id="32912" name="TextBox 5"/>
          <p:cNvSpPr txBox="1">
            <a:spLocks noChangeArrowheads="1"/>
          </p:cNvSpPr>
          <p:nvPr/>
        </p:nvSpPr>
        <p:spPr bwMode="auto">
          <a:xfrm>
            <a:off x="2857500" y="2706688"/>
            <a:ext cx="3041650" cy="639762"/>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400" b="1">
                <a:solidFill>
                  <a:srgbClr val="434343"/>
                </a:solidFill>
              </a:rPr>
              <a:t>(SÁCH KNTT)</a:t>
            </a:r>
            <a:endParaRPr lang="en-US" sz="2400">
              <a:solidFill>
                <a:srgbClr val="434343"/>
              </a:solidFill>
            </a:endParaRPr>
          </a:p>
        </p:txBody>
      </p:sp>
      <p:sp>
        <p:nvSpPr>
          <p:cNvPr id="32913" name="TextBox 5"/>
          <p:cNvSpPr txBox="1">
            <a:spLocks noChangeArrowheads="1"/>
          </p:cNvSpPr>
          <p:nvPr/>
        </p:nvSpPr>
        <p:spPr bwMode="auto">
          <a:xfrm>
            <a:off x="3000375" y="3621088"/>
            <a:ext cx="3041650" cy="1200329"/>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400" b="1" dirty="0">
                <a:solidFill>
                  <a:srgbClr val="434343"/>
                </a:solidFill>
              </a:rPr>
              <a:t>LỚP DẠY: </a:t>
            </a:r>
            <a:r>
              <a:rPr lang="en-US" sz="2400" b="1" dirty="0" smtClean="0">
                <a:solidFill>
                  <a:srgbClr val="434343"/>
                </a:solidFill>
              </a:rPr>
              <a:t>12A4</a:t>
            </a:r>
          </a:p>
          <a:p>
            <a:pPr algn="ctr">
              <a:lnSpc>
                <a:spcPct val="150000"/>
              </a:lnSpc>
              <a:buClr>
                <a:srgbClr val="000000"/>
              </a:buClr>
              <a:buFont typeface="Arial" charset="0"/>
              <a:buNone/>
            </a:pPr>
            <a:r>
              <a:rPr lang="en-US" sz="2400" b="1" dirty="0" err="1" smtClean="0">
                <a:solidFill>
                  <a:srgbClr val="434343"/>
                </a:solidFill>
              </a:rPr>
              <a:t>Năm</a:t>
            </a:r>
            <a:r>
              <a:rPr lang="en-US" sz="2400" b="1" dirty="0" smtClean="0">
                <a:solidFill>
                  <a:srgbClr val="434343"/>
                </a:solidFill>
              </a:rPr>
              <a:t> </a:t>
            </a:r>
            <a:r>
              <a:rPr lang="en-US" sz="2400" b="1" dirty="0" err="1" smtClean="0">
                <a:solidFill>
                  <a:srgbClr val="434343"/>
                </a:solidFill>
              </a:rPr>
              <a:t>học</a:t>
            </a:r>
            <a:r>
              <a:rPr lang="en-US" sz="2400" b="1" smtClean="0">
                <a:solidFill>
                  <a:srgbClr val="434343"/>
                </a:solidFill>
              </a:rPr>
              <a:t> 2024-2025</a:t>
            </a:r>
            <a:endParaRPr lang="en-US" sz="2400" dirty="0">
              <a:solidFill>
                <a:srgbClr val="434343"/>
              </a:solidFill>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3"/>
          <a:srcRect r="560"/>
          <a:stretch>
            <a:fillRect/>
          </a:stretch>
        </p:blipFill>
        <p:spPr bwMode="auto">
          <a:xfrm>
            <a:off x="412750" y="0"/>
            <a:ext cx="8270875" cy="5143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rcRect/>
          <a:stretch>
            <a:fillRect/>
          </a:stretch>
        </p:blipFill>
        <p:spPr bwMode="auto">
          <a:xfrm>
            <a:off x="5286375" y="1460500"/>
            <a:ext cx="3556000" cy="3465513"/>
          </a:xfrm>
          <a:prstGeom prst="rect">
            <a:avLst/>
          </a:prstGeom>
          <a:noFill/>
          <a:ln w="9525">
            <a:noFill/>
            <a:miter lim="800000"/>
            <a:headEnd/>
            <a:tailEnd/>
          </a:ln>
        </p:spPr>
      </p:pic>
      <p:grpSp>
        <p:nvGrpSpPr>
          <p:cNvPr id="48130" name="Group 4"/>
          <p:cNvGrpSpPr>
            <a:grpSpLocks/>
          </p:cNvGrpSpPr>
          <p:nvPr/>
        </p:nvGrpSpPr>
        <p:grpSpPr bwMode="auto">
          <a:xfrm>
            <a:off x="787400" y="134938"/>
            <a:ext cx="7569200" cy="901700"/>
            <a:chOff x="1130656" y="218262"/>
            <a:chExt cx="7567947" cy="901030"/>
          </a:xfrm>
        </p:grpSpPr>
        <p:sp>
          <p:nvSpPr>
            <p:cNvPr id="6" name="Rectangle: Diagonal Corners Rounded 5">
              <a:extLst>
                <a:ext uri="{FF2B5EF4-FFF2-40B4-BE49-F238E27FC236}"/>
              </a:extLst>
            </p:cNvPr>
            <p:cNvSpPr/>
            <p:nvPr/>
          </p:nvSpPr>
          <p:spPr>
            <a:xfrm>
              <a:off x="1195733" y="446692"/>
              <a:ext cx="7180661" cy="672600"/>
            </a:xfrm>
            <a:prstGeom prst="round2DiagRect">
              <a:avLst/>
            </a:prstGeom>
            <a:noFill/>
            <a:ln w="25400" cap="flat" cmpd="sng" algn="ctr">
              <a:solidFill>
                <a:srgbClr val="D32B2B">
                  <a:lumMod val="25000"/>
                </a:srgbClr>
              </a:solidFill>
              <a:prstDash val="dash"/>
            </a:ln>
            <a:effectLst/>
          </p:spPr>
          <p:txBody>
            <a:bodyPr anchor="ctr"/>
            <a:lstStyle/>
            <a:p>
              <a:pPr algn="ctr" defTabSz="457200" fontAlgn="auto">
                <a:spcBef>
                  <a:spcPts val="0"/>
                </a:spcBef>
                <a:spcAft>
                  <a:spcPts val="0"/>
                </a:spcAft>
                <a:defRPr/>
              </a:pPr>
              <a:endParaRPr lang="en-US" sz="900">
                <a:solidFill>
                  <a:prstClr val="white"/>
                </a:solidFill>
                <a:latin typeface="Calibri"/>
                <a:cs typeface="Arial"/>
                <a:sym typeface="Arial"/>
              </a:endParaRPr>
            </a:p>
          </p:txBody>
        </p:sp>
        <p:grpSp>
          <p:nvGrpSpPr>
            <p:cNvPr id="48136" name="Group 6"/>
            <p:cNvGrpSpPr>
              <a:grpSpLocks/>
            </p:cNvGrpSpPr>
            <p:nvPr/>
          </p:nvGrpSpPr>
          <p:grpSpPr bwMode="auto">
            <a:xfrm>
              <a:off x="1130656" y="218262"/>
              <a:ext cx="7567947" cy="851118"/>
              <a:chOff x="2882981" y="1090935"/>
              <a:chExt cx="15135892" cy="2598804"/>
            </a:xfrm>
          </p:grpSpPr>
          <p:sp>
            <p:nvSpPr>
              <p:cNvPr id="8" name="Rectangle: Diagonal Corners Rounded 7">
                <a:extLst>
                  <a:ext uri="{FF2B5EF4-FFF2-40B4-BE49-F238E27FC236}"/>
                </a:extLst>
              </p:cNvPr>
              <p:cNvSpPr/>
              <p:nvPr/>
            </p:nvSpPr>
            <p:spPr>
              <a:xfrm>
                <a:off x="2882981" y="1638268"/>
                <a:ext cx="14361320" cy="2053716"/>
              </a:xfrm>
              <a:prstGeom prst="round2DiagRect">
                <a:avLst/>
              </a:prstGeom>
              <a:solidFill>
                <a:schemeClr val="accent1">
                  <a:lumMod val="75000"/>
                </a:schemeClr>
              </a:solidFill>
              <a:ln w="25400" cap="flat" cmpd="sng" algn="ctr">
                <a:noFill/>
                <a:prstDash val="solid"/>
              </a:ln>
              <a:effectLst/>
            </p:spPr>
            <p:txBody>
              <a:bodyPr anchor="ctr"/>
              <a:lstStyle/>
              <a:p>
                <a:pPr algn="ctr" defTabSz="457200"/>
                <a:r>
                  <a:rPr lang="en-US" sz="2400" b="1" i="1">
                    <a:solidFill>
                      <a:srgbClr val="FFFFFF"/>
                    </a:solidFill>
                  </a:rPr>
                  <a:t>1. Thí nghiệm phát hiện phản ứng hạt nhân</a:t>
                </a:r>
                <a:endParaRPr lang="en-US" sz="2400">
                  <a:solidFill>
                    <a:srgbClr val="FFFFFF"/>
                  </a:solidFill>
                </a:endParaRPr>
              </a:p>
            </p:txBody>
          </p:sp>
          <p:sp>
            <p:nvSpPr>
              <p:cNvPr id="9" name="Freeform 4">
                <a:extLst>
                  <a:ext uri="{FF2B5EF4-FFF2-40B4-BE49-F238E27FC236}"/>
                </a:extLst>
              </p:cNvPr>
              <p:cNvSpPr/>
              <p:nvPr/>
            </p:nvSpPr>
            <p:spPr>
              <a:xfrm>
                <a:off x="16599884" y="1090935"/>
                <a:ext cx="1418989" cy="2053716"/>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extLst>
                </a:blip>
                <a:stretch>
                  <a:fillRect/>
                </a:stretch>
              </a:blipFill>
            </p:spPr>
            <p:txBody>
              <a:bodyPr/>
              <a:lstStyle/>
              <a:p>
                <a:pPr defTabSz="457200" fontAlgn="auto">
                  <a:spcBef>
                    <a:spcPts val="0"/>
                  </a:spcBef>
                  <a:spcAft>
                    <a:spcPts val="0"/>
                  </a:spcAft>
                  <a:defRPr/>
                </a:pPr>
                <a:endParaRPr lang="vi-VN" sz="900" dirty="0">
                  <a:solidFill>
                    <a:prstClr val="black"/>
                  </a:solidFill>
                  <a:latin typeface="Arial" panose="020B0604020202020204" pitchFamily="34" charset="0"/>
                  <a:cs typeface="Arial"/>
                  <a:sym typeface="Arial"/>
                </a:endParaRPr>
              </a:p>
            </p:txBody>
          </p:sp>
        </p:grpSp>
      </p:grpSp>
      <p:sp>
        <p:nvSpPr>
          <p:cNvPr id="10" name="Arrow: Pentagon 9">
            <a:extLst>
              <a:ext uri="{FF2B5EF4-FFF2-40B4-BE49-F238E27FC236}"/>
            </a:extLst>
          </p:cNvPr>
          <p:cNvSpPr/>
          <p:nvPr/>
        </p:nvSpPr>
        <p:spPr>
          <a:xfrm>
            <a:off x="0" y="1335088"/>
            <a:ext cx="5500688" cy="615950"/>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algn="ctr"/>
            <a:r>
              <a:rPr lang="en-US" sz="2200" b="1" i="1">
                <a:solidFill>
                  <a:srgbClr val="FFFFFF"/>
                </a:solidFill>
              </a:rPr>
              <a:t>b. Thí nghiệm của Patrick Blackett</a:t>
            </a:r>
          </a:p>
        </p:txBody>
      </p:sp>
      <p:sp>
        <p:nvSpPr>
          <p:cNvPr id="11" name="TextBox 10">
            <a:extLst>
              <a:ext uri="{FF2B5EF4-FFF2-40B4-BE49-F238E27FC236}"/>
            </a:extLst>
          </p:cNvPr>
          <p:cNvSpPr txBox="1">
            <a:spLocks noRot="1" noChangeAspect="1" noMove="1" noResize="1" noEditPoints="1" noAdjustHandles="1" noChangeArrowheads="1" noChangeShapeType="1" noTextEdit="1"/>
          </p:cNvSpPr>
          <p:nvPr/>
        </p:nvSpPr>
        <p:spPr>
          <a:xfrm>
            <a:off x="165274" y="2020898"/>
            <a:ext cx="4912248" cy="2360005"/>
          </a:xfrm>
          <a:prstGeom prst="rect">
            <a:avLst/>
          </a:prstGeom>
          <a:blipFill>
            <a:blip r:embed="rId4"/>
            <a:stretch>
              <a:fillRect l="-1117" r="-1365" b="-3876"/>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14" name="Rectangle 13">
            <a:extLst>
              <a:ext uri="{FF2B5EF4-FFF2-40B4-BE49-F238E27FC236}"/>
            </a:extLst>
          </p:cNvPr>
          <p:cNvSpPr>
            <a:spLocks noRot="1" noChangeAspect="1" noMove="1" noResize="1" noEditPoints="1" noAdjustHandles="1" noChangeArrowheads="1" noChangeShapeType="1" noTextEdit="1"/>
          </p:cNvSpPr>
          <p:nvPr/>
        </p:nvSpPr>
        <p:spPr>
          <a:xfrm>
            <a:off x="1284590" y="4451025"/>
            <a:ext cx="2932087" cy="459947"/>
          </a:xfrm>
          <a:prstGeom prst="rect">
            <a:avLst/>
          </a:prstGeom>
          <a:blipFill>
            <a:blip r:embed="rId5"/>
            <a:stretch>
              <a:fillRect/>
            </a:stretch>
          </a:blipFill>
          <a:ln>
            <a:solidFill>
              <a:schemeClr val="accent1"/>
            </a:solidFill>
          </a:ln>
          <a:effectLst>
            <a:outerShdw blurRad="50800" dist="38100" dir="2700000" algn="tl" rotWithShape="0">
              <a:prstClr val="black">
                <a:alpha val="40000"/>
              </a:prstClr>
            </a:outerShdw>
          </a:effectLst>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pic>
        <p:nvPicPr>
          <p:cNvPr id="48134" name="Picture 1"/>
          <p:cNvPicPr>
            <a:picLocks noChangeAspect="1"/>
          </p:cNvPicPr>
          <p:nvPr/>
        </p:nvPicPr>
        <p:blipFill>
          <a:blip r:embed="rId6"/>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23850" y="198438"/>
            <a:ext cx="5602288" cy="2119312"/>
            <a:chOff x="435933" y="233912"/>
            <a:chExt cx="5600996" cy="2119221"/>
          </a:xfrm>
        </p:grpSpPr>
        <p:grpSp>
          <p:nvGrpSpPr>
            <p:cNvPr id="49160" name="Group 2"/>
            <p:cNvGrpSpPr>
              <a:grpSpLocks/>
            </p:cNvGrpSpPr>
            <p:nvPr/>
          </p:nvGrpSpPr>
          <p:grpSpPr bwMode="auto">
            <a:xfrm>
              <a:off x="435934" y="332891"/>
              <a:ext cx="5600995" cy="2020242"/>
              <a:chOff x="919716" y="408939"/>
              <a:chExt cx="5600995" cy="2020242"/>
            </a:xfrm>
          </p:grpSpPr>
          <p:sp>
            <p:nvSpPr>
              <p:cNvPr id="6" name="Rectangle: Rounded Corners 5">
                <a:extLst>
                  <a:ext uri="{FF2B5EF4-FFF2-40B4-BE49-F238E27FC236}"/>
                </a:extLst>
              </p:cNvPr>
              <p:cNvSpPr/>
              <p:nvPr/>
            </p:nvSpPr>
            <p:spPr>
              <a:xfrm>
                <a:off x="919715" y="627447"/>
                <a:ext cx="5540685" cy="1801734"/>
              </a:xfrm>
              <a:prstGeom prst="roundRect">
                <a:avLst>
                  <a:gd name="adj" fmla="val 11839"/>
                </a:avLst>
              </a:prstGeom>
              <a:solidFill>
                <a:srgbClr val="FFFFFF"/>
              </a:solidFill>
              <a:ln w="12700" cap="flat" cmpd="sng" algn="ctr">
                <a:solidFill>
                  <a:schemeClr val="bg1">
                    <a:lumMod val="50000"/>
                  </a:schemeClr>
                </a:solidFill>
                <a:prstDash val="sysDash"/>
              </a:ln>
              <a:effectLst/>
            </p:spPr>
            <p:txBody>
              <a:bodyPr anchor="ctr"/>
              <a:lstStyle/>
              <a:p>
                <a:pPr algn="ctr" fontAlgn="auto">
                  <a:spcBef>
                    <a:spcPts val="0"/>
                  </a:spcBef>
                  <a:spcAft>
                    <a:spcPts val="0"/>
                  </a:spcAft>
                  <a:defRPr/>
                </a:pPr>
                <a:endParaRPr lang="en-US" sz="1800" kern="0">
                  <a:solidFill>
                    <a:srgbClr val="F1EEE5"/>
                  </a:solidFill>
                  <a:latin typeface="Arial"/>
                  <a:cs typeface="+mn-cs"/>
                  <a:sym typeface="Arial"/>
                </a:endParaRPr>
              </a:p>
            </p:txBody>
          </p:sp>
          <p:pic>
            <p:nvPicPr>
              <p:cNvPr id="49164" name="Picture 6"/>
              <p:cNvPicPr>
                <a:picLocks noChangeAspect="1"/>
              </p:cNvPicPr>
              <p:nvPr/>
            </p:nvPicPr>
            <p:blipFill>
              <a:blip r:embed="rId2"/>
              <a:srcRect/>
              <a:stretch>
                <a:fillRect/>
              </a:stretch>
            </p:blipFill>
            <p:spPr bwMode="auto">
              <a:xfrm>
                <a:off x="5859547" y="408939"/>
                <a:ext cx="661164" cy="649632"/>
              </a:xfrm>
              <a:prstGeom prst="rect">
                <a:avLst/>
              </a:prstGeom>
              <a:noFill/>
              <a:ln w="9525">
                <a:noFill/>
                <a:miter lim="800000"/>
                <a:headEnd/>
                <a:tailEnd/>
              </a:ln>
            </p:spPr>
          </p:pic>
        </p:grpSp>
        <p:sp>
          <p:nvSpPr>
            <p:cNvPr id="49161" name="TextBox 3"/>
            <p:cNvSpPr txBox="1">
              <a:spLocks noChangeArrowheads="1"/>
            </p:cNvSpPr>
            <p:nvPr/>
          </p:nvSpPr>
          <p:spPr bwMode="auto">
            <a:xfrm>
              <a:off x="517674" y="912316"/>
              <a:ext cx="5377639" cy="1420325"/>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2000"/>
                <a:t>So sánh tổng số điện tích, tổng số nucleon của các hạt nhân trước và sau khi tương </a:t>
              </a:r>
              <a:endParaRPr lang="en-US" sz="2000"/>
            </a:p>
            <a:p>
              <a:pPr algn="just">
                <a:lnSpc>
                  <a:spcPct val="150000"/>
                </a:lnSpc>
                <a:buClr>
                  <a:srgbClr val="000000"/>
                </a:buClr>
                <a:buFont typeface="Arial" charset="0"/>
                <a:buNone/>
              </a:pPr>
              <a:r>
                <a:rPr lang="vi-VN" sz="2000"/>
                <a:t>tác trong thí nghiệm như mô tả ở Hình 22.2.</a:t>
              </a:r>
              <a:endParaRPr lang="en-US" sz="3200"/>
            </a:p>
          </p:txBody>
        </p:sp>
        <p:sp>
          <p:nvSpPr>
            <p:cNvPr id="5" name="Rectangle: Rounded Corners 4">
              <a:extLst>
                <a:ext uri="{FF2B5EF4-FFF2-40B4-BE49-F238E27FC236}"/>
              </a:extLst>
            </p:cNvPr>
            <p:cNvSpPr/>
            <p:nvPr/>
          </p:nvSpPr>
          <p:spPr>
            <a:xfrm>
              <a:off x="435933" y="233912"/>
              <a:ext cx="3747224" cy="634973"/>
            </a:xfrm>
            <a:prstGeom prst="roundRect">
              <a:avLst/>
            </a:prstGeom>
            <a:solidFill>
              <a:schemeClr val="bg1">
                <a:lumMod val="20000"/>
                <a:lumOff val="80000"/>
              </a:schemeClr>
            </a:solidFill>
            <a:ln w="19050">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anchor="ctr"/>
            <a:lstStyle/>
            <a:p>
              <a:pPr algn="ctr">
                <a:buClr>
                  <a:srgbClr val="000000"/>
                </a:buClr>
                <a:buFont typeface="Arial" charset="0"/>
                <a:buNone/>
              </a:pPr>
              <a:r>
                <a:rPr lang="en-US" sz="2200" b="1">
                  <a:solidFill>
                    <a:srgbClr val="000000"/>
                  </a:solidFill>
                  <a:cs typeface="Arial" charset="0"/>
                </a:rPr>
                <a:t>Hoạt động 1 – SGK tr.97</a:t>
              </a:r>
            </a:p>
          </p:txBody>
        </p:sp>
      </p:grpSp>
      <p:grpSp>
        <p:nvGrpSpPr>
          <p:cNvPr id="8" name="Group 7"/>
          <p:cNvGrpSpPr>
            <a:grpSpLocks/>
          </p:cNvGrpSpPr>
          <p:nvPr/>
        </p:nvGrpSpPr>
        <p:grpSpPr bwMode="auto">
          <a:xfrm>
            <a:off x="406400" y="2374900"/>
            <a:ext cx="4146550" cy="2500313"/>
            <a:chOff x="309118" y="2357083"/>
            <a:chExt cx="4147022" cy="2500281"/>
          </a:xfrm>
        </p:grpSpPr>
        <p:grpSp>
          <p:nvGrpSpPr>
            <p:cNvPr id="49156" name="Group 8"/>
            <p:cNvGrpSpPr>
              <a:grpSpLocks/>
            </p:cNvGrpSpPr>
            <p:nvPr/>
          </p:nvGrpSpPr>
          <p:grpSpPr bwMode="auto">
            <a:xfrm>
              <a:off x="309118" y="2357083"/>
              <a:ext cx="1897214" cy="1295911"/>
              <a:chOff x="154456" y="160749"/>
              <a:chExt cx="2093784" cy="1430180"/>
            </a:xfrm>
          </p:grpSpPr>
          <p:pic>
            <p:nvPicPr>
              <p:cNvPr id="11" name="Picture 10">
                <a:extLst>
                  <a:ext uri="{FF2B5EF4-FFF2-40B4-BE49-F238E27FC236}"/>
                </a:extLst>
              </p:cNvPr>
              <p:cNvPicPr>
                <a:picLocks noChangeAspect="1"/>
              </p:cNvPicPr>
              <p:nvPr/>
            </p:nvPicPr>
            <p:blipFill>
              <a:blip r:embed="rId3">
                <a:duotone>
                  <a:prstClr val="black"/>
                  <a:schemeClr val="accent1">
                    <a:tint val="45000"/>
                    <a:satMod val="400000"/>
                  </a:schemeClr>
                </a:duotone>
              </a:blip>
              <a:stretch>
                <a:fillRect/>
              </a:stretch>
            </p:blipFill>
            <p:spPr>
              <a:xfrm>
                <a:off x="154456" y="160749"/>
                <a:ext cx="2093784" cy="1430180"/>
              </a:xfrm>
              <a:prstGeom prst="rect">
                <a:avLst/>
              </a:prstGeom>
            </p:spPr>
          </p:pic>
          <p:sp>
            <p:nvSpPr>
              <p:cNvPr id="49159" name="TextBox 11"/>
              <p:cNvSpPr txBox="1">
                <a:spLocks noChangeArrowheads="1"/>
              </p:cNvSpPr>
              <p:nvPr/>
            </p:nvSpPr>
            <p:spPr bwMode="auto">
              <a:xfrm rot="-399628">
                <a:off x="573146" y="590563"/>
                <a:ext cx="1256408" cy="509498"/>
              </a:xfrm>
              <a:prstGeom prst="rect">
                <a:avLst/>
              </a:prstGeom>
              <a:noFill/>
              <a:ln w="9525">
                <a:noFill/>
                <a:miter lim="800000"/>
                <a:headEnd/>
                <a:tailEnd/>
              </a:ln>
            </p:spPr>
            <p:txBody>
              <a:bodyPr wrap="none" anchor="ctr">
                <a:spAutoFit/>
              </a:bodyPr>
              <a:lstStyle/>
              <a:p>
                <a:pPr algn="ctr"/>
                <a:r>
                  <a:rPr lang="en-US" sz="2400" b="1"/>
                  <a:t>Trả lời</a:t>
                </a:r>
              </a:p>
            </p:txBody>
          </p:sp>
        </p:grpSp>
        <p:sp>
          <p:nvSpPr>
            <p:cNvPr id="10" name="TextBox 9">
              <a:extLst>
                <a:ext uri="{FF2B5EF4-FFF2-40B4-BE49-F238E27FC236}"/>
              </a:extLst>
            </p:cNvPr>
            <p:cNvSpPr txBox="1"/>
            <p:nvPr/>
          </p:nvSpPr>
          <p:spPr>
            <a:xfrm>
              <a:off x="309118" y="3436569"/>
              <a:ext cx="4147022" cy="1420795"/>
            </a:xfrm>
            <a:prstGeom prst="rect">
              <a:avLst/>
            </a:prstGeom>
            <a:noFill/>
          </p:spPr>
          <p:txBody>
            <a:bodyPr>
              <a:spAutoFit/>
            </a:bodyPr>
            <a:lstStyle/>
            <a:p>
              <a:pPr algn="just" fontAlgn="auto">
                <a:lnSpc>
                  <a:spcPct val="150000"/>
                </a:lnSpc>
                <a:spcBef>
                  <a:spcPts val="0"/>
                </a:spcBef>
                <a:spcAft>
                  <a:spcPts val="1000"/>
                </a:spcAft>
                <a:buClr>
                  <a:srgbClr val="000000"/>
                </a:buClr>
                <a:buFont typeface="Arial"/>
                <a:buNone/>
                <a:defRPr/>
              </a:pPr>
              <a:r>
                <a:rPr lang="vi-VN" sz="2000" kern="0">
                  <a:latin typeface="+mn-lt"/>
                  <a:ea typeface="Calibri" panose="020F0502020204030204" pitchFamily="34" charset="0"/>
                  <a:cs typeface="Times New Roman" panose="02020603050405020304" pitchFamily="18" charset="0"/>
                  <a:sym typeface="Arial"/>
                </a:rPr>
                <a:t>Tổng số điện tích và tổng số nucleon của các hạt nhân trước và sau khi tương tác là không đổi.</a:t>
              </a:r>
              <a:endParaRPr lang="en-US" sz="1800" kern="0">
                <a:latin typeface="+mn-lt"/>
                <a:ea typeface="Calibri" panose="020F0502020204030204" pitchFamily="34" charset="0"/>
                <a:cs typeface="Arial"/>
                <a:sym typeface="Arial"/>
              </a:endParaRPr>
            </a:p>
          </p:txBody>
        </p:sp>
      </p:grpSp>
      <p:pic>
        <p:nvPicPr>
          <p:cNvPr id="13" name="Picture 12"/>
          <p:cNvPicPr>
            <a:picLocks noChangeAspect="1"/>
          </p:cNvPicPr>
          <p:nvPr/>
        </p:nvPicPr>
        <p:blipFill>
          <a:blip r:embed="rId4"/>
          <a:srcRect/>
          <a:stretch>
            <a:fillRect/>
          </a:stretch>
        </p:blipFill>
        <p:spPr bwMode="auto">
          <a:xfrm>
            <a:off x="5419725" y="1495425"/>
            <a:ext cx="3556000" cy="34655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5521325" y="2654300"/>
            <a:ext cx="2835275" cy="2489200"/>
          </a:xfrm>
          <a:prstGeom prst="rect">
            <a:avLst/>
          </a:prstGeom>
          <a:noFill/>
          <a:ln w="9525">
            <a:noFill/>
            <a:miter lim="800000"/>
            <a:headEnd/>
            <a:tailEnd/>
          </a:ln>
        </p:spPr>
      </p:pic>
      <p:sp>
        <p:nvSpPr>
          <p:cNvPr id="9" name="Speech Bubble: Rectangle with Corners Rounded 8">
            <a:extLst>
              <a:ext uri="{FF2B5EF4-FFF2-40B4-BE49-F238E27FC236}"/>
            </a:extLst>
          </p:cNvPr>
          <p:cNvSpPr/>
          <p:nvPr/>
        </p:nvSpPr>
        <p:spPr>
          <a:xfrm>
            <a:off x="1785938" y="1265238"/>
            <a:ext cx="6570662" cy="1038225"/>
          </a:xfrm>
          <a:prstGeom prst="wedgeRoundRectCallout">
            <a:avLst>
              <a:gd name="adj1" fmla="val 24563"/>
              <a:gd name="adj2" fmla="val 79565"/>
              <a:gd name="adj3" fmla="val 16667"/>
            </a:avLst>
          </a:prstGeom>
          <a:solidFill>
            <a:srgbClr val="FFFFFF"/>
          </a:solidFill>
          <a:ln w="12700" cap="flat" cmpd="sng" algn="ctr">
            <a:solidFill>
              <a:srgbClr val="F02425">
                <a:shade val="15000"/>
              </a:srgbClr>
            </a:solidFill>
            <a:prstDash val="solid"/>
          </a:ln>
          <a:effectLst/>
        </p:spPr>
        <p:txBody>
          <a:bodyPr anchor="ctr"/>
          <a:lstStyle/>
          <a:p>
            <a:pPr algn="just">
              <a:lnSpc>
                <a:spcPct val="150000"/>
              </a:lnSpc>
              <a:buFont typeface="Arial" charset="0"/>
              <a:buNone/>
            </a:pPr>
            <a:r>
              <a:rPr lang="en-US" sz="2000" b="1" i="1">
                <a:solidFill>
                  <a:srgbClr val="FF0000"/>
                </a:solidFill>
              </a:rPr>
              <a:t>Đọc thông tin mục I.2 – SGK tr.97 và trả lời câu hỏi: </a:t>
            </a:r>
            <a:r>
              <a:rPr lang="en-US" sz="2000"/>
              <a:t>Hãy kết luận khái niệm và các loại phản ứng hạt nhân.</a:t>
            </a:r>
          </a:p>
        </p:txBody>
      </p:sp>
      <p:pic>
        <p:nvPicPr>
          <p:cNvPr id="11" name="Picture 10"/>
          <p:cNvPicPr>
            <a:picLocks noChangeAspect="1"/>
          </p:cNvPicPr>
          <p:nvPr/>
        </p:nvPicPr>
        <p:blipFill>
          <a:blip r:embed="rId3"/>
          <a:srcRect/>
          <a:stretch>
            <a:fillRect/>
          </a:stretch>
        </p:blipFill>
        <p:spPr bwMode="auto">
          <a:xfrm>
            <a:off x="274638" y="2198688"/>
            <a:ext cx="4624387" cy="2944812"/>
          </a:xfrm>
          <a:prstGeom prst="rect">
            <a:avLst/>
          </a:prstGeom>
          <a:noFill/>
          <a:ln w="9525">
            <a:noFill/>
            <a:miter lim="800000"/>
            <a:headEnd/>
            <a:tailEnd/>
          </a:ln>
        </p:spPr>
      </p:pic>
      <p:grpSp>
        <p:nvGrpSpPr>
          <p:cNvPr id="50180" name="Group 11"/>
          <p:cNvGrpSpPr>
            <a:grpSpLocks/>
          </p:cNvGrpSpPr>
          <p:nvPr/>
        </p:nvGrpSpPr>
        <p:grpSpPr bwMode="auto">
          <a:xfrm>
            <a:off x="787400" y="134938"/>
            <a:ext cx="7569200" cy="901700"/>
            <a:chOff x="1130656" y="218262"/>
            <a:chExt cx="7567947" cy="901030"/>
          </a:xfrm>
        </p:grpSpPr>
        <p:sp>
          <p:nvSpPr>
            <p:cNvPr id="13" name="Rectangle: Diagonal Corners Rounded 12">
              <a:extLst>
                <a:ext uri="{FF2B5EF4-FFF2-40B4-BE49-F238E27FC236}"/>
              </a:extLst>
            </p:cNvPr>
            <p:cNvSpPr/>
            <p:nvPr/>
          </p:nvSpPr>
          <p:spPr>
            <a:xfrm>
              <a:off x="1195733" y="446692"/>
              <a:ext cx="7180661" cy="672600"/>
            </a:xfrm>
            <a:prstGeom prst="round2DiagRect">
              <a:avLst/>
            </a:prstGeom>
            <a:noFill/>
            <a:ln w="25400" cap="flat" cmpd="sng" algn="ctr">
              <a:solidFill>
                <a:srgbClr val="D32B2B">
                  <a:lumMod val="25000"/>
                </a:srgbClr>
              </a:solidFill>
              <a:prstDash val="dash"/>
            </a:ln>
            <a:effectLst/>
          </p:spPr>
          <p:txBody>
            <a:bodyPr anchor="ctr"/>
            <a:lstStyle/>
            <a:p>
              <a:pPr algn="ctr" defTabSz="457200" fontAlgn="auto">
                <a:spcBef>
                  <a:spcPts val="0"/>
                </a:spcBef>
                <a:spcAft>
                  <a:spcPts val="0"/>
                </a:spcAft>
                <a:defRPr/>
              </a:pPr>
              <a:endParaRPr lang="en-US" sz="900">
                <a:solidFill>
                  <a:prstClr val="white"/>
                </a:solidFill>
                <a:latin typeface="Calibri"/>
                <a:cs typeface="Arial"/>
                <a:sym typeface="Arial"/>
              </a:endParaRPr>
            </a:p>
          </p:txBody>
        </p:sp>
        <p:grpSp>
          <p:nvGrpSpPr>
            <p:cNvPr id="50182" name="Group 13"/>
            <p:cNvGrpSpPr>
              <a:grpSpLocks/>
            </p:cNvGrpSpPr>
            <p:nvPr/>
          </p:nvGrpSpPr>
          <p:grpSpPr bwMode="auto">
            <a:xfrm>
              <a:off x="1130656" y="218262"/>
              <a:ext cx="7567947" cy="851118"/>
              <a:chOff x="2882981" y="1090935"/>
              <a:chExt cx="15135892" cy="2598804"/>
            </a:xfrm>
          </p:grpSpPr>
          <p:sp>
            <p:nvSpPr>
              <p:cNvPr id="15" name="Rectangle: Diagonal Corners Rounded 14">
                <a:extLst>
                  <a:ext uri="{FF2B5EF4-FFF2-40B4-BE49-F238E27FC236}"/>
                </a:extLst>
              </p:cNvPr>
              <p:cNvSpPr/>
              <p:nvPr/>
            </p:nvSpPr>
            <p:spPr>
              <a:xfrm>
                <a:off x="2882981" y="1638268"/>
                <a:ext cx="14361320" cy="2053716"/>
              </a:xfrm>
              <a:prstGeom prst="round2DiagRect">
                <a:avLst/>
              </a:prstGeom>
              <a:solidFill>
                <a:srgbClr val="FF0066"/>
              </a:solidFill>
              <a:ln w="25400" cap="flat" cmpd="sng" algn="ctr">
                <a:noFill/>
                <a:prstDash val="solid"/>
              </a:ln>
              <a:effectLst/>
            </p:spPr>
            <p:txBody>
              <a:bodyPr anchor="ctr"/>
              <a:lstStyle/>
              <a:p>
                <a:pPr algn="ctr" defTabSz="457200"/>
                <a:r>
                  <a:rPr lang="en-US" sz="2400" b="1" i="1">
                    <a:solidFill>
                      <a:srgbClr val="FFFFFF"/>
                    </a:solidFill>
                  </a:rPr>
                  <a:t>2. Khái niệm và các loại phản ứng hạt nhân</a:t>
                </a:r>
                <a:endParaRPr lang="en-US" sz="2400">
                  <a:solidFill>
                    <a:srgbClr val="FFFFFF"/>
                  </a:solidFill>
                </a:endParaRPr>
              </a:p>
            </p:txBody>
          </p:sp>
          <p:sp>
            <p:nvSpPr>
              <p:cNvPr id="16" name="Freeform 4">
                <a:extLst>
                  <a:ext uri="{FF2B5EF4-FFF2-40B4-BE49-F238E27FC236}"/>
                </a:extLst>
              </p:cNvPr>
              <p:cNvSpPr/>
              <p:nvPr/>
            </p:nvSpPr>
            <p:spPr>
              <a:xfrm>
                <a:off x="16599884" y="1090935"/>
                <a:ext cx="1418989" cy="2053716"/>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extLst>
                </a:blip>
                <a:stretch>
                  <a:fillRect/>
                </a:stretch>
              </a:blipFill>
            </p:spPr>
            <p:txBody>
              <a:bodyPr/>
              <a:lstStyle/>
              <a:p>
                <a:pPr defTabSz="457200" fontAlgn="auto">
                  <a:spcBef>
                    <a:spcPts val="0"/>
                  </a:spcBef>
                  <a:spcAft>
                    <a:spcPts val="0"/>
                  </a:spcAft>
                  <a:defRPr/>
                </a:pPr>
                <a:endParaRPr lang="vi-VN" sz="900" dirty="0">
                  <a:solidFill>
                    <a:prstClr val="black"/>
                  </a:solidFill>
                  <a:latin typeface="Arial" panose="020B0604020202020204" pitchFamily="34" charset="0"/>
                  <a:cs typeface="Arial"/>
                  <a:sym typeface="Arial"/>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extLst>
          </p:cNvPr>
          <p:cNvSpPr txBox="1"/>
          <p:nvPr/>
        </p:nvSpPr>
        <p:spPr>
          <a:xfrm>
            <a:off x="1773238" y="3367088"/>
            <a:ext cx="5546725" cy="400050"/>
          </a:xfrm>
          <a:prstGeom prst="rect">
            <a:avLst/>
          </a:prstGeom>
          <a:noFill/>
        </p:spPr>
        <p:txBody>
          <a:bodyPr>
            <a:spAutoFit/>
          </a:bodyPr>
          <a:lstStyle/>
          <a:p>
            <a:pPr algn="ctr" defTabSz="457200">
              <a:buFont typeface="Arial" charset="0"/>
              <a:buNone/>
            </a:pPr>
            <a:r>
              <a:rPr lang="en-US" sz="2000" b="1">
                <a:cs typeface="Times New Roman" pitchFamily="18" charset="0"/>
              </a:rPr>
              <a:t>Gồm 2 loại phản ứng hạt nhân:</a:t>
            </a:r>
            <a:endParaRPr lang="en-US" sz="2000"/>
          </a:p>
        </p:txBody>
      </p:sp>
      <p:sp>
        <p:nvSpPr>
          <p:cNvPr id="10" name="Rectangle: Rounded Corners 9">
            <a:extLst>
              <a:ext uri="{FF2B5EF4-FFF2-40B4-BE49-F238E27FC236}"/>
            </a:extLst>
          </p:cNvPr>
          <p:cNvSpPr/>
          <p:nvPr/>
        </p:nvSpPr>
        <p:spPr>
          <a:xfrm>
            <a:off x="4843463" y="4241800"/>
            <a:ext cx="3675062" cy="584200"/>
          </a:xfrm>
          <a:prstGeom prst="roundRect">
            <a:avLst/>
          </a:prstGeom>
          <a:solidFill>
            <a:sysClr val="window" lastClr="FFFFFF"/>
          </a:solidFill>
          <a:ln w="12700" cap="flat" cmpd="sng" algn="ctr">
            <a:solidFill>
              <a:srgbClr val="ED2939"/>
            </a:solidFill>
            <a:prstDash val="solid"/>
          </a:ln>
          <a:effectLst/>
        </p:spPr>
        <p:txBody>
          <a:bodyPr anchor="ctr"/>
          <a:lstStyle/>
          <a:p>
            <a:pPr algn="ctr" defTabSz="457200">
              <a:buFont typeface="Arial" charset="0"/>
              <a:buNone/>
            </a:pPr>
            <a:r>
              <a:rPr lang="en-US" sz="2000">
                <a:cs typeface="Times New Roman" pitchFamily="18" charset="0"/>
              </a:rPr>
              <a:t>Phản ứng hạt nhân tự phát</a:t>
            </a:r>
            <a:endParaRPr lang="en-US" sz="2000">
              <a:solidFill>
                <a:srgbClr val="FFFFFF"/>
              </a:solidFill>
            </a:endParaRPr>
          </a:p>
        </p:txBody>
      </p:sp>
      <p:sp>
        <p:nvSpPr>
          <p:cNvPr id="12" name="Rectangle: Rounded Corners 11">
            <a:extLst>
              <a:ext uri="{FF2B5EF4-FFF2-40B4-BE49-F238E27FC236}"/>
            </a:extLst>
          </p:cNvPr>
          <p:cNvSpPr/>
          <p:nvPr/>
        </p:nvSpPr>
        <p:spPr>
          <a:xfrm>
            <a:off x="636588" y="4241800"/>
            <a:ext cx="3675062" cy="584200"/>
          </a:xfrm>
          <a:prstGeom prst="roundRect">
            <a:avLst/>
          </a:prstGeom>
          <a:solidFill>
            <a:sysClr val="window" lastClr="FFFFFF"/>
          </a:solidFill>
          <a:ln w="12700" cap="flat" cmpd="sng" algn="ctr">
            <a:solidFill>
              <a:srgbClr val="0039A6"/>
            </a:solidFill>
            <a:prstDash val="solid"/>
          </a:ln>
          <a:effectLst/>
        </p:spPr>
        <p:txBody>
          <a:bodyPr anchor="ctr"/>
          <a:lstStyle/>
          <a:p>
            <a:pPr algn="ctr" defTabSz="457200">
              <a:buFont typeface="Arial" charset="0"/>
              <a:buNone/>
            </a:pPr>
            <a:r>
              <a:rPr lang="en-US" sz="2000">
                <a:cs typeface="Times New Roman" pitchFamily="18" charset="0"/>
              </a:rPr>
              <a:t>Phản ứng hạt nhân kích thích</a:t>
            </a:r>
            <a:endParaRPr lang="en-US" sz="2000">
              <a:solidFill>
                <a:srgbClr val="FFFFFF"/>
              </a:solidFill>
            </a:endParaRPr>
          </a:p>
        </p:txBody>
      </p:sp>
      <p:cxnSp>
        <p:nvCxnSpPr>
          <p:cNvPr id="13" name="Connector: Elbow 12"/>
          <p:cNvCxnSpPr>
            <a:cxnSpLocks/>
            <a:stCxn id="9" idx="2"/>
            <a:endCxn id="12" idx="0"/>
          </p:cNvCxnSpPr>
          <p:nvPr/>
        </p:nvCxnSpPr>
        <p:spPr bwMode="auto">
          <a:xfrm rot="5400000">
            <a:off x="3272632" y="2967831"/>
            <a:ext cx="474662" cy="2073275"/>
          </a:xfrm>
          <a:prstGeom prst="bentConnector3">
            <a:avLst>
              <a:gd name="adj1" fmla="val 50000"/>
            </a:avLst>
          </a:prstGeom>
          <a:noFill/>
          <a:ln w="12700" algn="ctr">
            <a:solidFill>
              <a:srgbClr val="0039A6"/>
            </a:solidFill>
            <a:miter lim="800000"/>
            <a:headEnd/>
            <a:tailEnd/>
          </a:ln>
        </p:spPr>
      </p:cxnSp>
      <p:cxnSp>
        <p:nvCxnSpPr>
          <p:cNvPr id="15" name="Connector: Elbow 14"/>
          <p:cNvCxnSpPr>
            <a:cxnSpLocks/>
            <a:stCxn id="9" idx="2"/>
            <a:endCxn id="10" idx="0"/>
          </p:cNvCxnSpPr>
          <p:nvPr/>
        </p:nvCxnSpPr>
        <p:spPr bwMode="auto">
          <a:xfrm rot="16200000" flipH="1">
            <a:off x="5376863" y="2936875"/>
            <a:ext cx="474662" cy="2135188"/>
          </a:xfrm>
          <a:prstGeom prst="bentConnector3">
            <a:avLst>
              <a:gd name="adj1" fmla="val 50000"/>
            </a:avLst>
          </a:prstGeom>
          <a:noFill/>
          <a:ln w="12700" algn="ctr">
            <a:solidFill>
              <a:srgbClr val="ED2939"/>
            </a:solidFill>
            <a:miter lim="800000"/>
            <a:headEnd/>
            <a:tailEnd/>
          </a:ln>
        </p:spPr>
      </p:cxnSp>
      <p:sp>
        <p:nvSpPr>
          <p:cNvPr id="16" name="Arrow: Pentagon 15">
            <a:extLst>
              <a:ext uri="{FF2B5EF4-FFF2-40B4-BE49-F238E27FC236}"/>
            </a:extLst>
          </p:cNvPr>
          <p:cNvSpPr/>
          <p:nvPr/>
        </p:nvSpPr>
        <p:spPr>
          <a:xfrm>
            <a:off x="0" y="1049338"/>
            <a:ext cx="457200" cy="298450"/>
          </a:xfrm>
          <a:prstGeom prst="homePlate">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17" name="TextBox 16">
            <a:extLst>
              <a:ext uri="{FF2B5EF4-FFF2-40B4-BE49-F238E27FC236}"/>
            </a:extLst>
          </p:cNvPr>
          <p:cNvSpPr txBox="1"/>
          <p:nvPr/>
        </p:nvSpPr>
        <p:spPr>
          <a:xfrm>
            <a:off x="646113" y="984250"/>
            <a:ext cx="2524125" cy="430213"/>
          </a:xfrm>
          <a:prstGeom prst="rect">
            <a:avLst/>
          </a:prstGeom>
          <a:noFill/>
        </p:spPr>
        <p:txBody>
          <a:bodyPr>
            <a:spAutoFit/>
          </a:bodyPr>
          <a:lstStyle/>
          <a:p>
            <a:r>
              <a:rPr lang="en-US" sz="2200" b="1">
                <a:solidFill>
                  <a:srgbClr val="507A2E"/>
                </a:solidFill>
              </a:rPr>
              <a:t>Khái niệm:</a:t>
            </a:r>
          </a:p>
        </p:txBody>
      </p:sp>
      <p:sp>
        <p:nvSpPr>
          <p:cNvPr id="18" name="Arrow: Pentagon 17">
            <a:extLst>
              <a:ext uri="{FF2B5EF4-FFF2-40B4-BE49-F238E27FC236}"/>
            </a:extLst>
          </p:cNvPr>
          <p:cNvSpPr/>
          <p:nvPr/>
        </p:nvSpPr>
        <p:spPr>
          <a:xfrm>
            <a:off x="-9525" y="2860675"/>
            <a:ext cx="457200" cy="298450"/>
          </a:xfrm>
          <a:prstGeom prst="homePlate">
            <a:avLst/>
          </a:prstGeom>
          <a:solidFill>
            <a:srgbClr val="FF0066"/>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19" name="TextBox 18"/>
          <p:cNvSpPr txBox="1">
            <a:spLocks noChangeArrowheads="1"/>
          </p:cNvSpPr>
          <p:nvPr/>
        </p:nvSpPr>
        <p:spPr bwMode="auto">
          <a:xfrm>
            <a:off x="636588" y="2795588"/>
            <a:ext cx="1639887" cy="430212"/>
          </a:xfrm>
          <a:prstGeom prst="rect">
            <a:avLst/>
          </a:prstGeom>
          <a:noFill/>
          <a:ln w="9525">
            <a:noFill/>
            <a:miter lim="800000"/>
            <a:headEnd/>
            <a:tailEnd/>
          </a:ln>
        </p:spPr>
        <p:txBody>
          <a:bodyPr>
            <a:spAutoFit/>
          </a:bodyPr>
          <a:lstStyle/>
          <a:p>
            <a:r>
              <a:rPr lang="en-US" sz="2200" b="1">
                <a:solidFill>
                  <a:srgbClr val="FF0066"/>
                </a:solidFill>
              </a:rPr>
              <a:t>Phân loại: </a:t>
            </a:r>
          </a:p>
        </p:txBody>
      </p:sp>
      <p:pic>
        <p:nvPicPr>
          <p:cNvPr id="35" name="Picture 34" descr="A screenshot of a video game&#10;&#10;Description automatically generated"/>
          <p:cNvPicPr>
            <a:picLocks noChangeAspect="1"/>
          </p:cNvPicPr>
          <p:nvPr/>
        </p:nvPicPr>
        <p:blipFill>
          <a:blip r:embed="rId2"/>
          <a:srcRect/>
          <a:stretch>
            <a:fillRect/>
          </a:stretch>
        </p:blipFill>
        <p:spPr bwMode="auto">
          <a:xfrm>
            <a:off x="5060950" y="1055688"/>
            <a:ext cx="3357563" cy="2241550"/>
          </a:xfrm>
          <a:prstGeom prst="rect">
            <a:avLst/>
          </a:prstGeom>
          <a:noFill/>
          <a:ln w="9525">
            <a:noFill/>
            <a:miter lim="800000"/>
            <a:headEnd/>
            <a:tailEnd/>
          </a:ln>
        </p:spPr>
      </p:pic>
      <p:sp>
        <p:nvSpPr>
          <p:cNvPr id="36" name="Rectangle: Rounded Corners 35">
            <a:extLst>
              <a:ext uri="{FF2B5EF4-FFF2-40B4-BE49-F238E27FC236}"/>
            </a:extLst>
          </p:cNvPr>
          <p:cNvSpPr/>
          <p:nvPr/>
        </p:nvSpPr>
        <p:spPr>
          <a:xfrm>
            <a:off x="552450" y="1497013"/>
            <a:ext cx="4138613" cy="1079500"/>
          </a:xfrm>
          <a:prstGeom prst="roundRect">
            <a:avLst>
              <a:gd name="adj" fmla="val 8903"/>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2000">
                <a:solidFill>
                  <a:srgbClr val="000000"/>
                </a:solidFill>
                <a:cs typeface="Arial" charset="0"/>
              </a:rPr>
              <a:t>Là quá trình biến đổi hạt nhân này thành hạt nhân khác.</a:t>
            </a:r>
          </a:p>
        </p:txBody>
      </p:sp>
      <p:grpSp>
        <p:nvGrpSpPr>
          <p:cNvPr id="51212" name="Group 38"/>
          <p:cNvGrpSpPr>
            <a:grpSpLocks/>
          </p:cNvGrpSpPr>
          <p:nvPr/>
        </p:nvGrpSpPr>
        <p:grpSpPr bwMode="auto">
          <a:xfrm>
            <a:off x="2909888" y="158750"/>
            <a:ext cx="3324225" cy="808038"/>
            <a:chOff x="2846649" y="162888"/>
            <a:chExt cx="3324171" cy="808249"/>
          </a:xfrm>
        </p:grpSpPr>
        <p:sp>
          <p:nvSpPr>
            <p:cNvPr id="51214" name="TextBox 39"/>
            <p:cNvSpPr txBox="1">
              <a:spLocks noChangeArrowheads="1"/>
            </p:cNvSpPr>
            <p:nvPr/>
          </p:nvSpPr>
          <p:spPr bwMode="auto">
            <a:xfrm>
              <a:off x="3589105" y="386362"/>
              <a:ext cx="2581715" cy="584775"/>
            </a:xfrm>
            <a:prstGeom prst="rect">
              <a:avLst/>
            </a:prstGeom>
            <a:noFill/>
            <a:ln w="9525">
              <a:noFill/>
              <a:miter lim="800000"/>
              <a:headEnd/>
              <a:tailEnd/>
            </a:ln>
          </p:spPr>
          <p:txBody>
            <a:bodyPr>
              <a:spAutoFit/>
            </a:bodyPr>
            <a:lstStyle/>
            <a:p>
              <a:pPr algn="ctr"/>
              <a:r>
                <a:rPr lang="en-US" sz="3200" b="1">
                  <a:solidFill>
                    <a:srgbClr val="B94F6B"/>
                  </a:solidFill>
                </a:rPr>
                <a:t>GHI NHỚ</a:t>
              </a:r>
            </a:p>
          </p:txBody>
        </p:sp>
        <p:pic>
          <p:nvPicPr>
            <p:cNvPr id="51215" name="Picture 40"/>
            <p:cNvPicPr>
              <a:picLocks noChangeAspect="1"/>
            </p:cNvPicPr>
            <p:nvPr/>
          </p:nvPicPr>
          <p:blipFill>
            <a:blip r:embed="rId3"/>
            <a:srcRect/>
            <a:stretch>
              <a:fillRect/>
            </a:stretch>
          </p:blipFill>
          <p:spPr bwMode="auto">
            <a:xfrm>
              <a:off x="2846649" y="162888"/>
              <a:ext cx="742456" cy="720114"/>
            </a:xfrm>
            <a:prstGeom prst="rect">
              <a:avLst/>
            </a:prstGeom>
            <a:noFill/>
            <a:ln w="9525">
              <a:noFill/>
              <a:miter lim="800000"/>
              <a:headEnd/>
              <a:tailEnd/>
            </a:ln>
          </p:spPr>
        </p:pic>
      </p:grpSp>
      <p:pic>
        <p:nvPicPr>
          <p:cNvPr id="51213" name="Picture 1"/>
          <p:cNvPicPr>
            <a:picLocks noChangeAspect="1"/>
          </p:cNvPicPr>
          <p:nvPr/>
        </p:nvPicPr>
        <p:blipFill>
          <a:blip r:embed="rId4"/>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4" presetClass="entr" presetSubtype="1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randombar(horizontal)">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6" grpId="0" animBg="1"/>
      <p:bldP spid="17" grpId="0"/>
      <p:bldP spid="18" grpId="0" animBg="1"/>
      <p:bldP spid="19" grpId="0"/>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5143500"/>
        </p:xfrm>
        <a:graphic>
          <a:graphicData uri="http://schemas.openxmlformats.org/drawingml/2006/table">
            <a:tbl>
              <a:tblPr/>
              <a:tblGrid>
                <a:gridCol w="781050"/>
                <a:gridCol w="4051300"/>
                <a:gridCol w="4311650"/>
              </a:tblGrid>
              <a:tr h="550863">
                <a:tc>
                  <a:txBody>
                    <a:bodyPr/>
                    <a:lstStyle/>
                    <a:p>
                      <a:pPr marL="0" marR="0" lvl="0" indent="0" algn="ctr" defTabSz="914400" rtl="0" eaLnBrk="1" fontAlgn="base" latinLnBrk="0" hangingPunct="1">
                        <a:lnSpc>
                          <a:spcPct val="100000"/>
                        </a:lnSpc>
                        <a:spcBef>
                          <a:spcPts val="600"/>
                        </a:spcBef>
                        <a:spcAft>
                          <a:spcPts val="100"/>
                        </a:spcAft>
                        <a:buClr>
                          <a:srgbClr val="000000"/>
                        </a:buClr>
                        <a:buSzTx/>
                        <a:buFont typeface="Arial" charset="0"/>
                        <a:buNone/>
                        <a:tabLst/>
                      </a:pPr>
                      <a:endParaRPr kumimoji="0" lang="en-US" sz="2000" b="1"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charset="0"/>
                        <a:buNone/>
                        <a:tabLst/>
                      </a:pPr>
                      <a:r>
                        <a:rPr kumimoji="0" lang="en-US" sz="2000" b="1" i="0" u="none" strike="noStrike" cap="none" normalizeH="0" baseline="0" smtClean="0">
                          <a:ln>
                            <a:noFill/>
                          </a:ln>
                          <a:solidFill>
                            <a:srgbClr val="000000"/>
                          </a:solidFill>
                          <a:effectLst/>
                          <a:latin typeface="Arial" charset="0"/>
                          <a:cs typeface="Times New Roman" pitchFamily="18" charset="0"/>
                          <a:sym typeface="Arial" charset="0"/>
                        </a:rPr>
                        <a:t>Phản ứng hạt nhân kích thích</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charset="0"/>
                        <a:buNone/>
                        <a:tabLst/>
                      </a:pPr>
                      <a:r>
                        <a:rPr kumimoji="0" lang="en-US" sz="2000" b="1" i="0" u="none" strike="noStrike" cap="none" normalizeH="0" baseline="0" smtClean="0">
                          <a:ln>
                            <a:noFill/>
                          </a:ln>
                          <a:solidFill>
                            <a:srgbClr val="000000"/>
                          </a:solidFill>
                          <a:effectLst/>
                          <a:latin typeface="Arial" charset="0"/>
                          <a:cs typeface="Times New Roman" pitchFamily="18" charset="0"/>
                          <a:sym typeface="Arial" charset="0"/>
                        </a:rPr>
                        <a:t>Phản ứng hạt nhân tự phát</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r>
              <a:tr h="1470025">
                <a:tc>
                  <a:txBody>
                    <a:bodyPr/>
                    <a:lstStyle/>
                    <a:p>
                      <a:pPr marL="0" marR="0" lvl="0" indent="0" algn="ctr" defTabSz="914400" rtl="0" eaLnBrk="1" fontAlgn="base" latinLnBrk="0" hangingPunct="1">
                        <a:lnSpc>
                          <a:spcPct val="150000"/>
                        </a:lnSpc>
                        <a:spcBef>
                          <a:spcPts val="600"/>
                        </a:spcBef>
                        <a:spcAft>
                          <a:spcPts val="100"/>
                        </a:spcAft>
                        <a:buClr>
                          <a:srgbClr val="000000"/>
                        </a:buClr>
                        <a:buSzTx/>
                        <a:buFont typeface="Arial" charset="0"/>
                        <a:buNone/>
                        <a:tabLst/>
                      </a:pPr>
                      <a:r>
                        <a:rPr kumimoji="0" lang="en-US" sz="2000" b="0" i="0" u="none" strike="noStrike" cap="none" normalizeH="0" baseline="0" smtClean="0">
                          <a:ln>
                            <a:noFill/>
                          </a:ln>
                          <a:solidFill>
                            <a:srgbClr val="000000"/>
                          </a:solidFill>
                          <a:effectLst/>
                          <a:latin typeface="Arial" charset="0"/>
                          <a:cs typeface="Arial" charset="0"/>
                          <a:sym typeface="Arial" charset="0"/>
                        </a:rPr>
                        <a:t>Khái niệm</a:t>
                      </a:r>
                      <a:endParaRPr kumimoji="0" lang="en-US" sz="2000" b="0"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ctr" defTabSz="914400" rtl="0" eaLnBrk="1" fontAlgn="base" latinLnBrk="0" hangingPunct="1">
                        <a:lnSpc>
                          <a:spcPct val="150000"/>
                        </a:lnSpc>
                        <a:spcBef>
                          <a:spcPts val="600"/>
                        </a:spcBef>
                        <a:spcAft>
                          <a:spcPts val="100"/>
                        </a:spcAft>
                        <a:buClr>
                          <a:srgbClr val="000000"/>
                        </a:buClr>
                        <a:buSzTx/>
                        <a:buFont typeface="Arial" charset="0"/>
                        <a:buNone/>
                        <a:tabLst/>
                      </a:pPr>
                      <a:endParaRPr kumimoji="0" lang="en-US" sz="2000" b="0"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ctr" defTabSz="914400" rtl="0" eaLnBrk="1" fontAlgn="base" latinLnBrk="0" hangingPunct="1">
                        <a:lnSpc>
                          <a:spcPct val="150000"/>
                        </a:lnSpc>
                        <a:spcBef>
                          <a:spcPts val="600"/>
                        </a:spcBef>
                        <a:spcAft>
                          <a:spcPts val="100"/>
                        </a:spcAft>
                        <a:buClr>
                          <a:srgbClr val="000000"/>
                        </a:buClr>
                        <a:buSzTx/>
                        <a:buFont typeface="Arial" charset="0"/>
                        <a:buNone/>
                        <a:tabLst/>
                      </a:pPr>
                      <a:endParaRPr kumimoji="0" lang="en-US" sz="2000" b="0"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r>
              <a:tr h="3122613">
                <a:tc>
                  <a:txBody>
                    <a:bodyPr/>
                    <a:lstStyle/>
                    <a:p>
                      <a:pPr marL="0" marR="0" lvl="0" indent="0" algn="ctr" defTabSz="914400" rtl="0" eaLnBrk="1" fontAlgn="base" latinLnBrk="0" hangingPunct="1">
                        <a:lnSpc>
                          <a:spcPct val="150000"/>
                        </a:lnSpc>
                        <a:spcBef>
                          <a:spcPts val="600"/>
                        </a:spcBef>
                        <a:spcAft>
                          <a:spcPts val="100"/>
                        </a:spcAft>
                        <a:buClrTx/>
                        <a:buSzTx/>
                        <a:buFontTx/>
                        <a:buNone/>
                        <a:tabLst/>
                      </a:pPr>
                      <a:r>
                        <a:rPr kumimoji="0" lang="en-US" sz="2000" b="0" i="0" u="none" strike="noStrike" cap="none" normalizeH="0" baseline="0" smtClean="0">
                          <a:ln>
                            <a:noFill/>
                          </a:ln>
                          <a:solidFill>
                            <a:srgbClr val="000000"/>
                          </a:solidFill>
                          <a:effectLst/>
                          <a:latin typeface="Arial" charset="0"/>
                          <a:cs typeface="Arial" charset="0"/>
                          <a:sym typeface="Arial" charset="0"/>
                        </a:rPr>
                        <a:t>Ví dụ</a:t>
                      </a:r>
                      <a:endParaRPr kumimoji="0" lang="en-US" sz="2000" b="0"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ctr" defTabSz="914400" rtl="0" eaLnBrk="1" fontAlgn="base" latinLnBrk="0" hangingPunct="1">
                        <a:lnSpc>
                          <a:spcPct val="150000"/>
                        </a:lnSpc>
                        <a:spcBef>
                          <a:spcPts val="600"/>
                        </a:spcBef>
                        <a:spcAft>
                          <a:spcPts val="100"/>
                        </a:spcAft>
                        <a:buClrTx/>
                        <a:buSzTx/>
                        <a:buFontTx/>
                        <a:buNone/>
                        <a:tabLst/>
                      </a:pPr>
                      <a:endParaRPr kumimoji="0" lang="en-US" sz="2000" b="0"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ctr" defTabSz="914400" rtl="0" eaLnBrk="1" fontAlgn="base" latinLnBrk="0" hangingPunct="1">
                        <a:lnSpc>
                          <a:spcPct val="150000"/>
                        </a:lnSpc>
                        <a:spcBef>
                          <a:spcPts val="600"/>
                        </a:spcBef>
                        <a:spcAft>
                          <a:spcPts val="100"/>
                        </a:spcAft>
                        <a:buClrTx/>
                        <a:buSzTx/>
                        <a:buFontTx/>
                        <a:buNone/>
                        <a:tabLst/>
                      </a:pPr>
                      <a:endParaRPr kumimoji="0" lang="en-US" sz="2000" b="0"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r>
            </a:tbl>
          </a:graphicData>
        </a:graphic>
      </p:graphicFrame>
      <p:sp>
        <p:nvSpPr>
          <p:cNvPr id="3" name="TextBox 2"/>
          <p:cNvSpPr txBox="1">
            <a:spLocks noChangeArrowheads="1"/>
          </p:cNvSpPr>
          <p:nvPr/>
        </p:nvSpPr>
        <p:spPr bwMode="auto">
          <a:xfrm>
            <a:off x="825500" y="569913"/>
            <a:ext cx="3976688" cy="1419225"/>
          </a:xfrm>
          <a:prstGeom prst="rect">
            <a:avLst/>
          </a:prstGeom>
          <a:noFill/>
          <a:ln w="9525">
            <a:noFill/>
            <a:miter lim="800000"/>
            <a:headEnd/>
            <a:tailEnd/>
          </a:ln>
        </p:spPr>
        <p:txBody>
          <a:bodyPr>
            <a:spAutoFit/>
          </a:bodyPr>
          <a:lstStyle/>
          <a:p>
            <a:pPr algn="just">
              <a:lnSpc>
                <a:spcPct val="150000"/>
              </a:lnSpc>
              <a:buFont typeface="Arial" charset="0"/>
              <a:buNone/>
            </a:pPr>
            <a:r>
              <a:rPr lang="en-US" sz="2000"/>
              <a:t>- Là quá trình các hạt nhân tương tác với các hạt khác (neutron,…) tạo ra các hạt nhân mới.</a:t>
            </a:r>
            <a:endParaRPr lang="vi-VN" sz="2000"/>
          </a:p>
        </p:txBody>
      </p:sp>
      <p:sp>
        <p:nvSpPr>
          <p:cNvPr id="4" name="TextBox 3"/>
          <p:cNvSpPr txBox="1">
            <a:spLocks noChangeArrowheads="1"/>
          </p:cNvSpPr>
          <p:nvPr/>
        </p:nvSpPr>
        <p:spPr bwMode="auto">
          <a:xfrm>
            <a:off x="4854575" y="569913"/>
            <a:ext cx="4289425" cy="1419225"/>
          </a:xfrm>
          <a:prstGeom prst="rect">
            <a:avLst/>
          </a:prstGeom>
          <a:noFill/>
          <a:ln w="9525">
            <a:noFill/>
            <a:miter lim="800000"/>
            <a:headEnd/>
            <a:tailEnd/>
          </a:ln>
        </p:spPr>
        <p:txBody>
          <a:bodyPr>
            <a:spAutoFit/>
          </a:bodyPr>
          <a:lstStyle/>
          <a:p>
            <a:pPr algn="just">
              <a:lnSpc>
                <a:spcPct val="150000"/>
              </a:lnSpc>
              <a:buFont typeface="Arial" charset="0"/>
              <a:buNone/>
            </a:pPr>
            <a:r>
              <a:rPr lang="en-US" sz="2000"/>
              <a:t>- Là quá trình tự phân rã của một hạt nhân không bền vững thành các hạt nhân mới.</a:t>
            </a:r>
          </a:p>
        </p:txBody>
      </p:sp>
      <p:sp>
        <p:nvSpPr>
          <p:cNvPr id="11" name="TextBox 10"/>
          <p:cNvSpPr txBox="1">
            <a:spLocks noChangeArrowheads="1"/>
          </p:cNvSpPr>
          <p:nvPr/>
        </p:nvSpPr>
        <p:spPr bwMode="auto">
          <a:xfrm>
            <a:off x="825500" y="2027238"/>
            <a:ext cx="2236788" cy="1881187"/>
          </a:xfrm>
          <a:prstGeom prst="rect">
            <a:avLst/>
          </a:prstGeom>
          <a:noFill/>
          <a:ln w="9525">
            <a:noFill/>
            <a:miter lim="800000"/>
            <a:headEnd/>
            <a:tailEnd/>
          </a:ln>
        </p:spPr>
        <p:txBody>
          <a:bodyPr>
            <a:spAutoFit/>
          </a:bodyPr>
          <a:lstStyle/>
          <a:p>
            <a:pPr marL="342900" indent="-342900">
              <a:lnSpc>
                <a:spcPct val="150000"/>
              </a:lnSpc>
              <a:buFontTx/>
              <a:buChar char="-"/>
            </a:pPr>
            <a:r>
              <a:rPr lang="en-US" sz="2000"/>
              <a:t>Phản ứng phân hạch.</a:t>
            </a:r>
          </a:p>
          <a:p>
            <a:pPr marL="342900" indent="-342900">
              <a:lnSpc>
                <a:spcPct val="150000"/>
              </a:lnSpc>
              <a:buFontTx/>
              <a:buChar char="-"/>
            </a:pPr>
            <a:r>
              <a:rPr lang="en-US" sz="2000"/>
              <a:t>Phản ứng tổng hợp hạt nhân.</a:t>
            </a:r>
          </a:p>
        </p:txBody>
      </p:sp>
      <p:sp>
        <p:nvSpPr>
          <p:cNvPr id="12" name="TextBox 11">
            <a:extLst>
              <a:ext uri="{FF2B5EF4-FFF2-40B4-BE49-F238E27FC236}"/>
            </a:extLst>
          </p:cNvPr>
          <p:cNvSpPr txBox="1">
            <a:spLocks noRot="1" noChangeAspect="1" noMove="1" noResize="1" noEditPoints="1" noAdjustHandles="1" noChangeArrowheads="1" noChangeShapeType="1" noTextEdit="1"/>
          </p:cNvSpPr>
          <p:nvPr/>
        </p:nvSpPr>
        <p:spPr>
          <a:xfrm>
            <a:off x="4854498" y="2026940"/>
            <a:ext cx="4289502" cy="980910"/>
          </a:xfrm>
          <a:prstGeom prst="rect">
            <a:avLst/>
          </a:prstGeom>
          <a:blipFill>
            <a:blip r:embed="rId2"/>
            <a:stretch>
              <a:fillRect l="-1420" r="-568" b="-11250"/>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pic>
        <p:nvPicPr>
          <p:cNvPr id="14" name="Picture 13" descr="A screenshot of a video game&#10;&#10;Description automatically generated"/>
          <p:cNvPicPr>
            <a:picLocks noChangeAspect="1"/>
          </p:cNvPicPr>
          <p:nvPr/>
        </p:nvPicPr>
        <p:blipFill>
          <a:blip r:embed="rId3"/>
          <a:srcRect/>
          <a:stretch>
            <a:fillRect/>
          </a:stretch>
        </p:blipFill>
        <p:spPr bwMode="auto">
          <a:xfrm>
            <a:off x="2217738" y="2027238"/>
            <a:ext cx="2584450" cy="3100387"/>
          </a:xfrm>
          <a:prstGeom prst="rect">
            <a:avLst/>
          </a:prstGeom>
          <a:noFill/>
          <a:ln w="9525">
            <a:noFill/>
            <a:miter lim="800000"/>
            <a:headEnd/>
            <a:tailEnd/>
          </a:ln>
        </p:spPr>
      </p:pic>
      <p:pic>
        <p:nvPicPr>
          <p:cNvPr id="16" name="Picture 15" descr="A group of pink and blue balls&#10;&#10;Description automatically generated"/>
          <p:cNvPicPr>
            <a:picLocks noChangeAspect="1"/>
          </p:cNvPicPr>
          <p:nvPr/>
        </p:nvPicPr>
        <p:blipFill>
          <a:blip r:embed="rId4"/>
          <a:srcRect/>
          <a:stretch>
            <a:fillRect/>
          </a:stretch>
        </p:blipFill>
        <p:spPr bwMode="auto">
          <a:xfrm>
            <a:off x="5411788" y="2752725"/>
            <a:ext cx="3513137" cy="23907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69863" y="273050"/>
            <a:ext cx="8804275" cy="1154113"/>
            <a:chOff x="435933" y="233912"/>
            <a:chExt cx="8804675" cy="1155058"/>
          </a:xfrm>
        </p:grpSpPr>
        <p:grpSp>
          <p:nvGrpSpPr>
            <p:cNvPr id="53272" name="Group 2"/>
            <p:cNvGrpSpPr>
              <a:grpSpLocks/>
            </p:cNvGrpSpPr>
            <p:nvPr/>
          </p:nvGrpSpPr>
          <p:grpSpPr bwMode="auto">
            <a:xfrm>
              <a:off x="435934" y="321191"/>
              <a:ext cx="8804674" cy="1067779"/>
              <a:chOff x="919716" y="397239"/>
              <a:chExt cx="8804674" cy="1067779"/>
            </a:xfrm>
          </p:grpSpPr>
          <p:sp>
            <p:nvSpPr>
              <p:cNvPr id="6" name="Rectangle: Rounded Corners 5">
                <a:extLst>
                  <a:ext uri="{FF2B5EF4-FFF2-40B4-BE49-F238E27FC236}"/>
                </a:extLst>
              </p:cNvPr>
              <p:cNvSpPr/>
              <p:nvPr/>
            </p:nvSpPr>
            <p:spPr>
              <a:xfrm>
                <a:off x="919715" y="627720"/>
                <a:ext cx="8723708" cy="837298"/>
              </a:xfrm>
              <a:prstGeom prst="roundRect">
                <a:avLst>
                  <a:gd name="adj" fmla="val 11839"/>
                </a:avLst>
              </a:prstGeom>
              <a:solidFill>
                <a:srgbClr val="FFFFFF"/>
              </a:solidFill>
              <a:ln w="12700" cap="flat" cmpd="sng" algn="ctr">
                <a:solidFill>
                  <a:schemeClr val="bg1">
                    <a:lumMod val="50000"/>
                  </a:schemeClr>
                </a:solidFill>
                <a:prstDash val="sysDash"/>
              </a:ln>
              <a:effectLst/>
            </p:spPr>
            <p:txBody>
              <a:bodyPr anchor="ctr"/>
              <a:lstStyle/>
              <a:p>
                <a:pPr algn="ctr" fontAlgn="auto">
                  <a:spcBef>
                    <a:spcPts val="0"/>
                  </a:spcBef>
                  <a:spcAft>
                    <a:spcPts val="0"/>
                  </a:spcAft>
                  <a:defRPr/>
                </a:pPr>
                <a:endParaRPr lang="en-US" sz="1800" kern="0">
                  <a:solidFill>
                    <a:srgbClr val="F1EEE5"/>
                  </a:solidFill>
                  <a:latin typeface="Arial"/>
                  <a:cs typeface="+mn-cs"/>
                  <a:sym typeface="Arial"/>
                </a:endParaRPr>
              </a:p>
            </p:txBody>
          </p:sp>
          <p:pic>
            <p:nvPicPr>
              <p:cNvPr id="53276" name="Picture 6"/>
              <p:cNvPicPr>
                <a:picLocks noChangeAspect="1"/>
              </p:cNvPicPr>
              <p:nvPr/>
            </p:nvPicPr>
            <p:blipFill>
              <a:blip r:embed="rId2"/>
              <a:srcRect/>
              <a:stretch>
                <a:fillRect/>
              </a:stretch>
            </p:blipFill>
            <p:spPr bwMode="auto">
              <a:xfrm>
                <a:off x="9063226" y="397239"/>
                <a:ext cx="661164" cy="649632"/>
              </a:xfrm>
              <a:prstGeom prst="rect">
                <a:avLst/>
              </a:prstGeom>
              <a:noFill/>
              <a:ln w="9525">
                <a:noFill/>
                <a:miter lim="800000"/>
                <a:headEnd/>
                <a:tailEnd/>
              </a:ln>
            </p:spPr>
          </p:pic>
        </p:grpSp>
        <p:sp>
          <p:nvSpPr>
            <p:cNvPr id="53273" name="TextBox 3"/>
            <p:cNvSpPr txBox="1">
              <a:spLocks noChangeArrowheads="1"/>
            </p:cNvSpPr>
            <p:nvPr/>
          </p:nvSpPr>
          <p:spPr bwMode="auto">
            <a:xfrm>
              <a:off x="517674" y="912316"/>
              <a:ext cx="8641194" cy="400110"/>
            </a:xfrm>
            <a:prstGeom prst="rect">
              <a:avLst/>
            </a:prstGeom>
            <a:noFill/>
            <a:ln w="9525">
              <a:noFill/>
              <a:miter lim="800000"/>
              <a:headEnd/>
              <a:tailEnd/>
            </a:ln>
          </p:spPr>
          <p:txBody>
            <a:bodyPr>
              <a:spAutoFit/>
            </a:bodyPr>
            <a:lstStyle/>
            <a:p>
              <a:pPr algn="just">
                <a:buClr>
                  <a:srgbClr val="000000"/>
                </a:buClr>
                <a:buFont typeface="Arial" charset="0"/>
                <a:buNone/>
              </a:pPr>
              <a:r>
                <a:rPr lang="vi-VN" sz="2000"/>
                <a:t>Hãy trình bày sự khác nhau giữa phản ứng hạt nhân và phản ứng hóa học.</a:t>
              </a:r>
              <a:endParaRPr lang="en-US" sz="3200"/>
            </a:p>
          </p:txBody>
        </p:sp>
        <p:sp>
          <p:nvSpPr>
            <p:cNvPr id="5" name="Rectangle: Rounded Corners 4">
              <a:extLst>
                <a:ext uri="{FF2B5EF4-FFF2-40B4-BE49-F238E27FC236}"/>
              </a:extLst>
            </p:cNvPr>
            <p:cNvSpPr/>
            <p:nvPr/>
          </p:nvSpPr>
          <p:spPr>
            <a:xfrm>
              <a:off x="435933" y="233912"/>
              <a:ext cx="3746670" cy="633932"/>
            </a:xfrm>
            <a:prstGeom prst="roundRect">
              <a:avLst/>
            </a:prstGeom>
            <a:solidFill>
              <a:schemeClr val="bg1">
                <a:lumMod val="20000"/>
                <a:lumOff val="80000"/>
              </a:schemeClr>
            </a:solidFill>
            <a:ln w="19050">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anchor="ctr"/>
            <a:lstStyle/>
            <a:p>
              <a:pPr algn="ctr">
                <a:buClr>
                  <a:srgbClr val="000000"/>
                </a:buClr>
                <a:buFont typeface="Arial" charset="0"/>
                <a:buNone/>
              </a:pPr>
              <a:r>
                <a:rPr lang="en-US" sz="2200" b="1">
                  <a:solidFill>
                    <a:srgbClr val="000000"/>
                  </a:solidFill>
                  <a:cs typeface="Arial" charset="0"/>
                </a:rPr>
                <a:t>Câu hỏi – SGK tr.97</a:t>
              </a:r>
            </a:p>
          </p:txBody>
        </p:sp>
      </p:grpSp>
      <p:graphicFrame>
        <p:nvGraphicFramePr>
          <p:cNvPr id="14" name="Table 13"/>
          <p:cNvGraphicFramePr>
            <a:graphicFrameLocks noGrp="1"/>
          </p:cNvGraphicFramePr>
          <p:nvPr/>
        </p:nvGraphicFramePr>
        <p:xfrm>
          <a:off x="169863" y="1657350"/>
          <a:ext cx="8723312" cy="3130550"/>
        </p:xfrm>
        <a:graphic>
          <a:graphicData uri="http://schemas.openxmlformats.org/drawingml/2006/table">
            <a:tbl>
              <a:tblPr/>
              <a:tblGrid>
                <a:gridCol w="1331912"/>
                <a:gridCol w="3695700"/>
                <a:gridCol w="3695700"/>
              </a:tblGrid>
              <a:tr h="457200">
                <a:tc>
                  <a:txBody>
                    <a:bodyPr/>
                    <a:lstStyle/>
                    <a:p>
                      <a:pPr marL="0" marR="0" lvl="0" indent="0" algn="ctr" defTabSz="914400" rtl="0" eaLnBrk="1" fontAlgn="base" latinLnBrk="0" hangingPunct="1">
                        <a:lnSpc>
                          <a:spcPct val="100000"/>
                        </a:lnSpc>
                        <a:spcBef>
                          <a:spcPts val="600"/>
                        </a:spcBef>
                        <a:spcAft>
                          <a:spcPts val="100"/>
                        </a:spcAft>
                        <a:buClr>
                          <a:srgbClr val="000000"/>
                        </a:buClr>
                        <a:buSzTx/>
                        <a:buFont typeface="Arial" charset="0"/>
                        <a:buNone/>
                        <a:tabLst/>
                      </a:pPr>
                      <a:endParaRPr kumimoji="0" lang="en-US" sz="2000" b="1"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rgbClr val="256851"/>
                      </a:solidFill>
                      <a:prstDash val="solid"/>
                      <a:round/>
                      <a:headEnd type="none" w="med" len="med"/>
                      <a:tailEnd type="none" w="med" len="med"/>
                    </a:lnL>
                    <a:lnR w="12700" cap="flat" cmpd="sng" algn="ctr">
                      <a:solidFill>
                        <a:srgbClr val="256851"/>
                      </a:solidFill>
                      <a:prstDash val="solid"/>
                      <a:round/>
                      <a:headEnd type="none" w="med" len="med"/>
                      <a:tailEnd type="none" w="med" len="med"/>
                    </a:lnR>
                    <a:lnT w="12700" cap="flat" cmpd="sng" algn="ctr">
                      <a:solidFill>
                        <a:srgbClr val="256851"/>
                      </a:solidFill>
                      <a:prstDash val="solid"/>
                      <a:round/>
                      <a:headEnd type="none" w="med" len="med"/>
                      <a:tailEnd type="none" w="med" len="med"/>
                    </a:lnT>
                    <a:lnB w="12700" cap="flat" cmpd="sng" algn="ctr">
                      <a:solidFill>
                        <a:srgbClr val="256851"/>
                      </a:solidFill>
                      <a:prstDash val="solid"/>
                      <a:round/>
                      <a:headEnd type="none" w="med" len="med"/>
                      <a:tailEnd type="none" w="med" len="med"/>
                    </a:lnB>
                    <a:lnTlToBr>
                      <a:noFill/>
                    </a:lnTlToBr>
                    <a:lnBlToTr>
                      <a:noFill/>
                    </a:lnBlToTr>
                    <a:solidFill>
                      <a:srgbClr val="92D8C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charset="0"/>
                        <a:buNone/>
                        <a:tabLst/>
                      </a:pPr>
                      <a:r>
                        <a:rPr kumimoji="0" lang="en-US" sz="2000" b="1" i="0" u="none" strike="noStrike" cap="none" normalizeH="0" baseline="0" smtClean="0">
                          <a:ln>
                            <a:noFill/>
                          </a:ln>
                          <a:solidFill>
                            <a:srgbClr val="000000"/>
                          </a:solidFill>
                          <a:effectLst/>
                          <a:latin typeface="Arial" charset="0"/>
                          <a:cs typeface="Arial" charset="0"/>
                          <a:sym typeface="Arial" charset="0"/>
                        </a:rPr>
                        <a:t>Phản ứng hạt nhân</a:t>
                      </a:r>
                      <a:endParaRPr kumimoji="0" lang="en-US" sz="2000" b="1"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rgbClr val="256851"/>
                      </a:solidFill>
                      <a:prstDash val="solid"/>
                      <a:round/>
                      <a:headEnd type="none" w="med" len="med"/>
                      <a:tailEnd type="none" w="med" len="med"/>
                    </a:lnL>
                    <a:lnR w="12700" cap="flat" cmpd="sng" algn="ctr">
                      <a:solidFill>
                        <a:srgbClr val="256851"/>
                      </a:solidFill>
                      <a:prstDash val="solid"/>
                      <a:round/>
                      <a:headEnd type="none" w="med" len="med"/>
                      <a:tailEnd type="none" w="med" len="med"/>
                    </a:lnR>
                    <a:lnT w="12700" cap="flat" cmpd="sng" algn="ctr">
                      <a:solidFill>
                        <a:srgbClr val="256851"/>
                      </a:solidFill>
                      <a:prstDash val="solid"/>
                      <a:round/>
                      <a:headEnd type="none" w="med" len="med"/>
                      <a:tailEnd type="none" w="med" len="med"/>
                    </a:lnT>
                    <a:lnB w="12700" cap="flat" cmpd="sng" algn="ctr">
                      <a:solidFill>
                        <a:srgbClr val="256851"/>
                      </a:solidFill>
                      <a:prstDash val="solid"/>
                      <a:round/>
                      <a:headEnd type="none" w="med" len="med"/>
                      <a:tailEnd type="none" w="med" len="med"/>
                    </a:lnB>
                    <a:lnTlToBr>
                      <a:noFill/>
                    </a:lnTlToBr>
                    <a:lnBlToTr>
                      <a:noFill/>
                    </a:lnBlToTr>
                    <a:solidFill>
                      <a:srgbClr val="92D8C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charset="0"/>
                        <a:buNone/>
                        <a:tabLst/>
                      </a:pPr>
                      <a:r>
                        <a:rPr kumimoji="0" lang="en-US" sz="2000" b="1" i="0" u="none" strike="noStrike" cap="none" normalizeH="0" baseline="0" smtClean="0">
                          <a:ln>
                            <a:noFill/>
                          </a:ln>
                          <a:solidFill>
                            <a:srgbClr val="000000"/>
                          </a:solidFill>
                          <a:effectLst/>
                          <a:latin typeface="Arial" charset="0"/>
                          <a:cs typeface="Arial" charset="0"/>
                          <a:sym typeface="Arial" charset="0"/>
                        </a:rPr>
                        <a:t>Phản ứng hóa học</a:t>
                      </a:r>
                      <a:endParaRPr kumimoji="0" lang="en-US" sz="2000" b="1"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rgbClr val="256851"/>
                      </a:solidFill>
                      <a:prstDash val="solid"/>
                      <a:round/>
                      <a:headEnd type="none" w="med" len="med"/>
                      <a:tailEnd type="none" w="med" len="med"/>
                    </a:lnL>
                    <a:lnR w="12700" cap="flat" cmpd="sng" algn="ctr">
                      <a:solidFill>
                        <a:srgbClr val="256851"/>
                      </a:solidFill>
                      <a:prstDash val="solid"/>
                      <a:round/>
                      <a:headEnd type="none" w="med" len="med"/>
                      <a:tailEnd type="none" w="med" len="med"/>
                    </a:lnR>
                    <a:lnT w="12700" cap="flat" cmpd="sng" algn="ctr">
                      <a:solidFill>
                        <a:srgbClr val="256851"/>
                      </a:solidFill>
                      <a:prstDash val="solid"/>
                      <a:round/>
                      <a:headEnd type="none" w="med" len="med"/>
                      <a:tailEnd type="none" w="med" len="med"/>
                    </a:lnT>
                    <a:lnB w="12700" cap="flat" cmpd="sng" algn="ctr">
                      <a:solidFill>
                        <a:srgbClr val="256851"/>
                      </a:solidFill>
                      <a:prstDash val="solid"/>
                      <a:round/>
                      <a:headEnd type="none" w="med" len="med"/>
                      <a:tailEnd type="none" w="med" len="med"/>
                    </a:lnB>
                    <a:lnTlToBr>
                      <a:noFill/>
                    </a:lnTlToBr>
                    <a:lnBlToTr>
                      <a:noFill/>
                    </a:lnBlToTr>
                    <a:solidFill>
                      <a:srgbClr val="92D8C0"/>
                    </a:solidFill>
                  </a:tcPr>
                </a:tc>
              </a:tr>
              <a:tr h="1463675">
                <a:tc>
                  <a:txBody>
                    <a:bodyPr/>
                    <a:lstStyle/>
                    <a:p>
                      <a:pPr marL="0" marR="0" lvl="0" indent="0" algn="ctr" defTabSz="914400" rtl="0" eaLnBrk="1" fontAlgn="base" latinLnBrk="0" hangingPunct="1">
                        <a:lnSpc>
                          <a:spcPct val="150000"/>
                        </a:lnSpc>
                        <a:spcBef>
                          <a:spcPts val="600"/>
                        </a:spcBef>
                        <a:spcAft>
                          <a:spcPts val="100"/>
                        </a:spcAft>
                        <a:buClr>
                          <a:srgbClr val="000000"/>
                        </a:buClr>
                        <a:buSzTx/>
                        <a:buFont typeface="Arial" charset="0"/>
                        <a:buNone/>
                        <a:tabLst/>
                      </a:pPr>
                      <a:r>
                        <a:rPr kumimoji="0" lang="en-US" sz="2000" b="0" i="0" u="none" strike="noStrike" cap="none" normalizeH="0" baseline="0" smtClean="0">
                          <a:ln>
                            <a:noFill/>
                          </a:ln>
                          <a:solidFill>
                            <a:srgbClr val="000000"/>
                          </a:solidFill>
                          <a:effectLst/>
                          <a:latin typeface="Arial" charset="0"/>
                          <a:cs typeface="Arial" charset="0"/>
                          <a:sym typeface="Arial" charset="0"/>
                        </a:rPr>
                        <a:t>Yếu tố liên quan</a:t>
                      </a:r>
                      <a:endParaRPr kumimoji="0" lang="en-US" sz="2000" b="0"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rgbClr val="256851"/>
                      </a:solidFill>
                      <a:prstDash val="solid"/>
                      <a:round/>
                      <a:headEnd type="none" w="med" len="med"/>
                      <a:tailEnd type="none" w="med" len="med"/>
                    </a:lnL>
                    <a:lnR w="12700" cap="flat" cmpd="sng" algn="ctr">
                      <a:solidFill>
                        <a:srgbClr val="256851"/>
                      </a:solidFill>
                      <a:prstDash val="solid"/>
                      <a:round/>
                      <a:headEnd type="none" w="med" len="med"/>
                      <a:tailEnd type="none" w="med" len="med"/>
                    </a:lnR>
                    <a:lnT w="12700" cap="flat" cmpd="sng" algn="ctr">
                      <a:solidFill>
                        <a:srgbClr val="256851"/>
                      </a:solidFill>
                      <a:prstDash val="solid"/>
                      <a:round/>
                      <a:headEnd type="none" w="med" len="med"/>
                      <a:tailEnd type="none" w="med" len="med"/>
                    </a:lnT>
                    <a:lnB w="12700" cap="flat" cmpd="sng" algn="ctr">
                      <a:solidFill>
                        <a:srgbClr val="25685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ts val="600"/>
                        </a:spcBef>
                        <a:spcAft>
                          <a:spcPts val="100"/>
                        </a:spcAft>
                        <a:buClr>
                          <a:srgbClr val="000000"/>
                        </a:buClr>
                        <a:buSzTx/>
                        <a:buFont typeface="Arial" charset="0"/>
                        <a:buNone/>
                        <a:tabLst/>
                      </a:pPr>
                      <a:endParaRPr kumimoji="0" lang="en-US" sz="2000" b="0"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rgbClr val="256851"/>
                      </a:solidFill>
                      <a:prstDash val="solid"/>
                      <a:round/>
                      <a:headEnd type="none" w="med" len="med"/>
                      <a:tailEnd type="none" w="med" len="med"/>
                    </a:lnL>
                    <a:lnR w="12700" cap="flat" cmpd="sng" algn="ctr">
                      <a:solidFill>
                        <a:srgbClr val="256851"/>
                      </a:solidFill>
                      <a:prstDash val="solid"/>
                      <a:round/>
                      <a:headEnd type="none" w="med" len="med"/>
                      <a:tailEnd type="none" w="med" len="med"/>
                    </a:lnR>
                    <a:lnT w="12700" cap="flat" cmpd="sng" algn="ctr">
                      <a:solidFill>
                        <a:srgbClr val="256851"/>
                      </a:solidFill>
                      <a:prstDash val="solid"/>
                      <a:round/>
                      <a:headEnd type="none" w="med" len="med"/>
                      <a:tailEnd type="none" w="med" len="med"/>
                    </a:lnT>
                    <a:lnB w="12700" cap="flat" cmpd="sng" algn="ctr">
                      <a:solidFill>
                        <a:srgbClr val="25685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ts val="600"/>
                        </a:spcBef>
                        <a:spcAft>
                          <a:spcPts val="100"/>
                        </a:spcAft>
                        <a:buClr>
                          <a:srgbClr val="000000"/>
                        </a:buClr>
                        <a:buSzTx/>
                        <a:buFont typeface="Arial" charset="0"/>
                        <a:buNone/>
                        <a:tabLst/>
                      </a:pPr>
                      <a:endParaRPr kumimoji="0" lang="en-US" sz="2000" b="0"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rgbClr val="256851"/>
                      </a:solidFill>
                      <a:prstDash val="solid"/>
                      <a:round/>
                      <a:headEnd type="none" w="med" len="med"/>
                      <a:tailEnd type="none" w="med" len="med"/>
                    </a:lnL>
                    <a:lnR w="12700" cap="flat" cmpd="sng" algn="ctr">
                      <a:solidFill>
                        <a:srgbClr val="256851"/>
                      </a:solidFill>
                      <a:prstDash val="solid"/>
                      <a:round/>
                      <a:headEnd type="none" w="med" len="med"/>
                      <a:tailEnd type="none" w="med" len="med"/>
                    </a:lnR>
                    <a:lnT w="12700" cap="flat" cmpd="sng" algn="ctr">
                      <a:solidFill>
                        <a:srgbClr val="256851"/>
                      </a:solidFill>
                      <a:prstDash val="solid"/>
                      <a:round/>
                      <a:headEnd type="none" w="med" len="med"/>
                      <a:tailEnd type="none" w="med" len="med"/>
                    </a:lnT>
                    <a:lnB w="12700" cap="flat" cmpd="sng" algn="ctr">
                      <a:solidFill>
                        <a:srgbClr val="256851"/>
                      </a:solidFill>
                      <a:prstDash val="solid"/>
                      <a:round/>
                      <a:headEnd type="none" w="med" len="med"/>
                      <a:tailEnd type="none" w="med" len="med"/>
                    </a:lnB>
                    <a:lnTlToBr>
                      <a:noFill/>
                    </a:lnTlToBr>
                    <a:lnBlToTr>
                      <a:noFill/>
                    </a:lnBlToTr>
                    <a:solidFill>
                      <a:srgbClr val="FFFFFF"/>
                    </a:solidFill>
                  </a:tcPr>
                </a:tc>
              </a:tr>
              <a:tr h="1209675">
                <a:tc>
                  <a:txBody>
                    <a:bodyPr/>
                    <a:lstStyle/>
                    <a:p>
                      <a:pPr marL="0" marR="0" lvl="0" indent="0" algn="ctr" defTabSz="914400" rtl="0" eaLnBrk="1" fontAlgn="base" latinLnBrk="0" hangingPunct="1">
                        <a:lnSpc>
                          <a:spcPct val="150000"/>
                        </a:lnSpc>
                        <a:spcBef>
                          <a:spcPts val="600"/>
                        </a:spcBef>
                        <a:spcAft>
                          <a:spcPts val="100"/>
                        </a:spcAft>
                        <a:buClrTx/>
                        <a:buSzTx/>
                        <a:buFontTx/>
                        <a:buNone/>
                        <a:tabLst/>
                      </a:pPr>
                      <a:r>
                        <a:rPr kumimoji="0" lang="en-US" sz="2000" b="0" i="0" u="none" strike="noStrike" cap="none" normalizeH="0" baseline="0" smtClean="0">
                          <a:ln>
                            <a:noFill/>
                          </a:ln>
                          <a:solidFill>
                            <a:srgbClr val="000000"/>
                          </a:solidFill>
                          <a:effectLst/>
                          <a:latin typeface="Arial" charset="0"/>
                          <a:cs typeface="Arial" charset="0"/>
                          <a:sym typeface="Arial" charset="0"/>
                        </a:rPr>
                        <a:t>Sản phẩm tạo thành</a:t>
                      </a:r>
                      <a:endParaRPr kumimoji="0" lang="en-US" sz="2000" b="0"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rgbClr val="256851"/>
                      </a:solidFill>
                      <a:prstDash val="solid"/>
                      <a:round/>
                      <a:headEnd type="none" w="med" len="med"/>
                      <a:tailEnd type="none" w="med" len="med"/>
                    </a:lnL>
                    <a:lnR w="12700" cap="flat" cmpd="sng" algn="ctr">
                      <a:solidFill>
                        <a:srgbClr val="256851"/>
                      </a:solidFill>
                      <a:prstDash val="solid"/>
                      <a:round/>
                      <a:headEnd type="none" w="med" len="med"/>
                      <a:tailEnd type="none" w="med" len="med"/>
                    </a:lnR>
                    <a:lnT w="12700" cap="flat" cmpd="sng" algn="ctr">
                      <a:solidFill>
                        <a:srgbClr val="256851"/>
                      </a:solidFill>
                      <a:prstDash val="solid"/>
                      <a:round/>
                      <a:headEnd type="none" w="med" len="med"/>
                      <a:tailEnd type="none" w="med" len="med"/>
                    </a:lnT>
                    <a:lnB w="12700" cap="flat" cmpd="sng" algn="ctr">
                      <a:solidFill>
                        <a:srgbClr val="25685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ts val="600"/>
                        </a:spcBef>
                        <a:spcAft>
                          <a:spcPts val="100"/>
                        </a:spcAft>
                        <a:buClrTx/>
                        <a:buSzTx/>
                        <a:buFontTx/>
                        <a:buNone/>
                        <a:tabLst/>
                      </a:pPr>
                      <a:endParaRPr kumimoji="0" lang="en-US" sz="2000" b="0"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rgbClr val="256851"/>
                      </a:solidFill>
                      <a:prstDash val="solid"/>
                      <a:round/>
                      <a:headEnd type="none" w="med" len="med"/>
                      <a:tailEnd type="none" w="med" len="med"/>
                    </a:lnL>
                    <a:lnR w="12700" cap="flat" cmpd="sng" algn="ctr">
                      <a:solidFill>
                        <a:srgbClr val="256851"/>
                      </a:solidFill>
                      <a:prstDash val="solid"/>
                      <a:round/>
                      <a:headEnd type="none" w="med" len="med"/>
                      <a:tailEnd type="none" w="med" len="med"/>
                    </a:lnR>
                    <a:lnT w="12700" cap="flat" cmpd="sng" algn="ctr">
                      <a:solidFill>
                        <a:srgbClr val="256851"/>
                      </a:solidFill>
                      <a:prstDash val="solid"/>
                      <a:round/>
                      <a:headEnd type="none" w="med" len="med"/>
                      <a:tailEnd type="none" w="med" len="med"/>
                    </a:lnT>
                    <a:lnB w="12700" cap="flat" cmpd="sng" algn="ctr">
                      <a:solidFill>
                        <a:srgbClr val="25685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ts val="600"/>
                        </a:spcBef>
                        <a:spcAft>
                          <a:spcPts val="100"/>
                        </a:spcAft>
                        <a:buClrTx/>
                        <a:buSzTx/>
                        <a:buFontTx/>
                        <a:buNone/>
                        <a:tabLst/>
                      </a:pPr>
                      <a:endParaRPr kumimoji="0" lang="en-US" sz="2000" b="0" i="0" u="none" strike="noStrike" cap="none" normalizeH="0" baseline="0" smtClean="0">
                        <a:ln>
                          <a:noFill/>
                        </a:ln>
                        <a:solidFill>
                          <a:srgbClr val="000000"/>
                        </a:solidFill>
                        <a:effectLst/>
                        <a:latin typeface="Arial" charset="0"/>
                        <a:cs typeface="Times New Roman" pitchFamily="18" charset="0"/>
                        <a:sym typeface="Arial" charset="0"/>
                      </a:endParaRPr>
                    </a:p>
                  </a:txBody>
                  <a:tcPr marL="68580" marR="68580" marT="0" marB="0" anchor="ctr" horzOverflow="overflow">
                    <a:lnL w="12700" cap="flat" cmpd="sng" algn="ctr">
                      <a:solidFill>
                        <a:srgbClr val="256851"/>
                      </a:solidFill>
                      <a:prstDash val="solid"/>
                      <a:round/>
                      <a:headEnd type="none" w="med" len="med"/>
                      <a:tailEnd type="none" w="med" len="med"/>
                    </a:lnL>
                    <a:lnR w="12700" cap="flat" cmpd="sng" algn="ctr">
                      <a:solidFill>
                        <a:srgbClr val="256851"/>
                      </a:solidFill>
                      <a:prstDash val="solid"/>
                      <a:round/>
                      <a:headEnd type="none" w="med" len="med"/>
                      <a:tailEnd type="none" w="med" len="med"/>
                    </a:lnR>
                    <a:lnT w="12700" cap="flat" cmpd="sng" algn="ctr">
                      <a:solidFill>
                        <a:srgbClr val="256851"/>
                      </a:solidFill>
                      <a:prstDash val="solid"/>
                      <a:round/>
                      <a:headEnd type="none" w="med" len="med"/>
                      <a:tailEnd type="none" w="med" len="med"/>
                    </a:lnT>
                    <a:lnB w="12700" cap="flat" cmpd="sng" algn="ctr">
                      <a:solidFill>
                        <a:srgbClr val="256851"/>
                      </a:solidFill>
                      <a:prstDash val="solid"/>
                      <a:round/>
                      <a:headEnd type="none" w="med" len="med"/>
                      <a:tailEnd type="none" w="med" len="med"/>
                    </a:lnB>
                    <a:lnTlToBr>
                      <a:noFill/>
                    </a:lnTlToBr>
                    <a:lnBlToTr>
                      <a:noFill/>
                    </a:lnBlToTr>
                    <a:solidFill>
                      <a:srgbClr val="FFFFFF"/>
                    </a:solidFill>
                  </a:tcPr>
                </a:tc>
              </a:tr>
            </a:tbl>
          </a:graphicData>
        </a:graphic>
      </p:graphicFrame>
      <p:sp>
        <p:nvSpPr>
          <p:cNvPr id="15" name="TextBox 14"/>
          <p:cNvSpPr txBox="1">
            <a:spLocks noChangeArrowheads="1"/>
          </p:cNvSpPr>
          <p:nvPr/>
        </p:nvSpPr>
        <p:spPr bwMode="auto">
          <a:xfrm>
            <a:off x="1531938" y="2359025"/>
            <a:ext cx="3663950" cy="95885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2000"/>
              <a:t>Liên quan đến thành phần cấu tạo hạt nhân (proton, neutron).</a:t>
            </a:r>
          </a:p>
        </p:txBody>
      </p:sp>
      <p:sp>
        <p:nvSpPr>
          <p:cNvPr id="16" name="TextBox 15"/>
          <p:cNvSpPr txBox="1">
            <a:spLocks noChangeArrowheads="1"/>
          </p:cNvSpPr>
          <p:nvPr/>
        </p:nvSpPr>
        <p:spPr bwMode="auto">
          <a:xfrm>
            <a:off x="5211763" y="2138363"/>
            <a:ext cx="3665537" cy="1420812"/>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2000"/>
              <a:t>Liên quan đến các electron và liên kết hóa học giữa các nguyên tử.</a:t>
            </a:r>
          </a:p>
        </p:txBody>
      </p:sp>
      <p:sp>
        <p:nvSpPr>
          <p:cNvPr id="17" name="TextBox 16"/>
          <p:cNvSpPr txBox="1">
            <a:spLocks noChangeArrowheads="1"/>
          </p:cNvSpPr>
          <p:nvPr/>
        </p:nvSpPr>
        <p:spPr bwMode="auto">
          <a:xfrm>
            <a:off x="1531938" y="3944938"/>
            <a:ext cx="3663950" cy="400050"/>
          </a:xfrm>
          <a:prstGeom prst="rect">
            <a:avLst/>
          </a:prstGeom>
          <a:noFill/>
          <a:ln w="9525">
            <a:noFill/>
            <a:miter lim="800000"/>
            <a:headEnd/>
            <a:tailEnd/>
          </a:ln>
        </p:spPr>
        <p:txBody>
          <a:bodyPr>
            <a:spAutoFit/>
          </a:bodyPr>
          <a:lstStyle/>
          <a:p>
            <a:pPr algn="just">
              <a:buClr>
                <a:srgbClr val="000000"/>
              </a:buClr>
              <a:buFont typeface="Arial" charset="0"/>
              <a:buNone/>
            </a:pPr>
            <a:r>
              <a:rPr lang="en-US" sz="2000"/>
              <a:t>Các nguyên tố mới.</a:t>
            </a:r>
          </a:p>
        </p:txBody>
      </p:sp>
      <p:sp>
        <p:nvSpPr>
          <p:cNvPr id="18" name="TextBox 17"/>
          <p:cNvSpPr txBox="1">
            <a:spLocks noChangeArrowheads="1"/>
          </p:cNvSpPr>
          <p:nvPr/>
        </p:nvSpPr>
        <p:spPr bwMode="auto">
          <a:xfrm>
            <a:off x="5211763" y="3668713"/>
            <a:ext cx="3665537" cy="95885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2000"/>
              <a:t>Có sự bảo toàn số lượng nguyên tử của mỗi nguyên tố.</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11"/>
          <p:cNvGrpSpPr>
            <a:grpSpLocks/>
          </p:cNvGrpSpPr>
          <p:nvPr/>
        </p:nvGrpSpPr>
        <p:grpSpPr bwMode="auto">
          <a:xfrm>
            <a:off x="787400" y="260350"/>
            <a:ext cx="7569200" cy="1177925"/>
            <a:chOff x="1130656" y="-58426"/>
            <a:chExt cx="7567947" cy="1177718"/>
          </a:xfrm>
        </p:grpSpPr>
        <p:sp>
          <p:nvSpPr>
            <p:cNvPr id="13" name="Rectangle: Diagonal Corners Rounded 12">
              <a:extLst>
                <a:ext uri="{FF2B5EF4-FFF2-40B4-BE49-F238E27FC236}"/>
              </a:extLst>
            </p:cNvPr>
            <p:cNvSpPr/>
            <p:nvPr/>
          </p:nvSpPr>
          <p:spPr>
            <a:xfrm>
              <a:off x="1195733" y="-9222"/>
              <a:ext cx="7180661" cy="1128514"/>
            </a:xfrm>
            <a:prstGeom prst="round2DiagRect">
              <a:avLst/>
            </a:prstGeom>
            <a:noFill/>
            <a:ln w="25400" cap="flat" cmpd="sng" algn="ctr">
              <a:solidFill>
                <a:srgbClr val="D32B2B">
                  <a:lumMod val="25000"/>
                </a:srgbClr>
              </a:solidFill>
              <a:prstDash val="dash"/>
            </a:ln>
            <a:effectLst/>
          </p:spPr>
          <p:txBody>
            <a:bodyPr anchor="ctr"/>
            <a:lstStyle/>
            <a:p>
              <a:pPr algn="ctr" defTabSz="457200" fontAlgn="auto">
                <a:spcBef>
                  <a:spcPts val="0"/>
                </a:spcBef>
                <a:spcAft>
                  <a:spcPts val="0"/>
                </a:spcAft>
                <a:defRPr/>
              </a:pPr>
              <a:endParaRPr lang="en-US" sz="900">
                <a:solidFill>
                  <a:prstClr val="white"/>
                </a:solidFill>
                <a:latin typeface="Calibri"/>
                <a:cs typeface="Arial"/>
                <a:sym typeface="Arial"/>
              </a:endParaRPr>
            </a:p>
          </p:txBody>
        </p:sp>
        <p:grpSp>
          <p:nvGrpSpPr>
            <p:cNvPr id="54283" name="Group 13"/>
            <p:cNvGrpSpPr>
              <a:grpSpLocks/>
            </p:cNvGrpSpPr>
            <p:nvPr/>
          </p:nvGrpSpPr>
          <p:grpSpPr bwMode="auto">
            <a:xfrm>
              <a:off x="1130656" y="-58426"/>
              <a:ext cx="7567947" cy="1127806"/>
              <a:chOff x="2882981" y="246096"/>
              <a:chExt cx="15135892" cy="3443643"/>
            </a:xfrm>
          </p:grpSpPr>
          <p:sp>
            <p:nvSpPr>
              <p:cNvPr id="15" name="Rectangle: Diagonal Corners Rounded 14">
                <a:extLst>
                  <a:ext uri="{FF2B5EF4-FFF2-40B4-BE49-F238E27FC236}"/>
                </a:extLst>
              </p:cNvPr>
              <p:cNvSpPr/>
              <p:nvPr/>
            </p:nvSpPr>
            <p:spPr>
              <a:xfrm>
                <a:off x="2882981" y="246096"/>
                <a:ext cx="14361320" cy="3445807"/>
              </a:xfrm>
              <a:prstGeom prst="round2DiagRect">
                <a:avLst/>
              </a:prstGeom>
              <a:solidFill>
                <a:srgbClr val="3333FF"/>
              </a:solidFill>
              <a:ln w="25400" cap="flat" cmpd="sng" algn="ctr">
                <a:noFill/>
                <a:prstDash val="solid"/>
              </a:ln>
              <a:effectLst/>
            </p:spPr>
            <p:txBody>
              <a:bodyPr anchor="ctr"/>
              <a:lstStyle/>
              <a:p>
                <a:pPr algn="ctr" defTabSz="457200">
                  <a:lnSpc>
                    <a:spcPct val="150000"/>
                  </a:lnSpc>
                </a:pPr>
                <a:r>
                  <a:rPr lang="en-US" sz="2400" b="1" i="1">
                    <a:solidFill>
                      <a:srgbClr val="FFFFFF"/>
                    </a:solidFill>
                  </a:rPr>
                  <a:t>3. Định luật bảo toàn số khối và </a:t>
                </a:r>
              </a:p>
              <a:p>
                <a:pPr algn="ctr" defTabSz="457200">
                  <a:lnSpc>
                    <a:spcPct val="150000"/>
                  </a:lnSpc>
                </a:pPr>
                <a:r>
                  <a:rPr lang="en-US" sz="2400" b="1" i="1">
                    <a:solidFill>
                      <a:srgbClr val="FFFFFF"/>
                    </a:solidFill>
                  </a:rPr>
                  <a:t>bảo toàn điện tích trong phản ứng hạt nhân</a:t>
                </a:r>
                <a:endParaRPr lang="en-US" sz="2400">
                  <a:solidFill>
                    <a:srgbClr val="FFFFFF"/>
                  </a:solidFill>
                </a:endParaRPr>
              </a:p>
            </p:txBody>
          </p:sp>
          <p:sp>
            <p:nvSpPr>
              <p:cNvPr id="16" name="Freeform 4">
                <a:extLst>
                  <a:ext uri="{FF2B5EF4-FFF2-40B4-BE49-F238E27FC236}"/>
                </a:extLst>
              </p:cNvPr>
              <p:cNvSpPr/>
              <p:nvPr/>
            </p:nvSpPr>
            <p:spPr>
              <a:xfrm>
                <a:off x="16599884" y="1089373"/>
                <a:ext cx="1418989" cy="205488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extLst>
                </a:blip>
                <a:stretch>
                  <a:fillRect/>
                </a:stretch>
              </a:blipFill>
            </p:spPr>
            <p:txBody>
              <a:bodyPr/>
              <a:lstStyle/>
              <a:p>
                <a:pPr defTabSz="457200" fontAlgn="auto">
                  <a:spcBef>
                    <a:spcPts val="0"/>
                  </a:spcBef>
                  <a:spcAft>
                    <a:spcPts val="0"/>
                  </a:spcAft>
                  <a:defRPr/>
                </a:pPr>
                <a:endParaRPr lang="vi-VN" sz="900" dirty="0">
                  <a:solidFill>
                    <a:prstClr val="black"/>
                  </a:solidFill>
                  <a:latin typeface="Arial" panose="020B0604020202020204" pitchFamily="34" charset="0"/>
                  <a:cs typeface="Arial"/>
                  <a:sym typeface="Arial"/>
                </a:endParaRPr>
              </a:p>
            </p:txBody>
          </p:sp>
        </p:grpSp>
      </p:grpSp>
      <p:sp>
        <p:nvSpPr>
          <p:cNvPr id="2" name="Rectangle: Rounded Corners 1">
            <a:extLst>
              <a:ext uri="{FF2B5EF4-FFF2-40B4-BE49-F238E27FC236}"/>
            </a:extLst>
          </p:cNvPr>
          <p:cNvSpPr/>
          <p:nvPr/>
        </p:nvSpPr>
        <p:spPr>
          <a:xfrm>
            <a:off x="4486275" y="2209800"/>
            <a:ext cx="4079875" cy="1697038"/>
          </a:xfrm>
          <a:prstGeom prst="roundRect">
            <a:avLst>
              <a:gd name="adj" fmla="val 9382"/>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2000" b="1" i="1">
                <a:solidFill>
                  <a:srgbClr val="FF0000"/>
                </a:solidFill>
                <a:cs typeface="Arial" charset="0"/>
              </a:rPr>
              <a:t>Yêu cầu</a:t>
            </a:r>
            <a:r>
              <a:rPr lang="vi-VN" sz="2000" b="1" i="1">
                <a:solidFill>
                  <a:srgbClr val="FF0000"/>
                </a:solidFill>
                <a:cs typeface="Arial" charset="0"/>
              </a:rPr>
              <a:t>:</a:t>
            </a:r>
            <a:r>
              <a:rPr lang="vi-VN" sz="2000" i="1">
                <a:solidFill>
                  <a:srgbClr val="FF0000"/>
                </a:solidFill>
                <a:cs typeface="Arial" charset="0"/>
              </a:rPr>
              <a:t> </a:t>
            </a:r>
            <a:r>
              <a:rPr lang="en-US" sz="2000">
                <a:solidFill>
                  <a:srgbClr val="000000"/>
                </a:solidFill>
                <a:cs typeface="Arial" charset="0"/>
              </a:rPr>
              <a:t>Khai thác mục I.3 – SGK tr.97 và hoàn thành nội dung </a:t>
            </a:r>
            <a:r>
              <a:rPr lang="en-US" sz="2000" i="1">
                <a:solidFill>
                  <a:srgbClr val="000000"/>
                </a:solidFill>
                <a:cs typeface="Arial" charset="0"/>
              </a:rPr>
              <a:t>Phiếu bài tập số 1.</a:t>
            </a:r>
            <a:endParaRPr lang="en-US" sz="1600">
              <a:solidFill>
                <a:srgbClr val="DBEBAC"/>
              </a:solidFill>
              <a:cs typeface="Arial" charset="0"/>
            </a:endParaRPr>
          </a:p>
        </p:txBody>
      </p:sp>
      <p:grpSp>
        <p:nvGrpSpPr>
          <p:cNvPr id="3" name="Group 2"/>
          <p:cNvGrpSpPr>
            <a:grpSpLocks/>
          </p:cNvGrpSpPr>
          <p:nvPr/>
        </p:nvGrpSpPr>
        <p:grpSpPr bwMode="auto">
          <a:xfrm>
            <a:off x="79375" y="1487488"/>
            <a:ext cx="3890963" cy="3656012"/>
            <a:chOff x="3832860" y="1282898"/>
            <a:chExt cx="3810000" cy="3860602"/>
          </a:xfrm>
        </p:grpSpPr>
        <p:sp>
          <p:nvSpPr>
            <p:cNvPr id="54276" name="Freeform 7"/>
            <p:cNvSpPr>
              <a:spLocks/>
            </p:cNvSpPr>
            <p:nvPr/>
          </p:nvSpPr>
          <p:spPr bwMode="auto">
            <a:xfrm>
              <a:off x="3832860" y="1282898"/>
              <a:ext cx="3810000" cy="3860602"/>
            </a:xfrm>
            <a:custGeom>
              <a:avLst/>
              <a:gdLst/>
              <a:ahLst/>
              <a:cxnLst>
                <a:cxn ang="0">
                  <a:pos x="0" y="0"/>
                </a:cxn>
                <a:cxn ang="0">
                  <a:pos x="3238741" y="0"/>
                </a:cxn>
                <a:cxn ang="0">
                  <a:pos x="3238741" y="3296428"/>
                </a:cxn>
                <a:cxn ang="0">
                  <a:pos x="0" y="3296428"/>
                </a:cxn>
                <a:cxn ang="0">
                  <a:pos x="0" y="0"/>
                </a:cxn>
              </a:cxnLst>
              <a:rect l="0" t="0" r="r" b="b"/>
              <a:pathLst>
                <a:path w="3238741" h="3296428">
                  <a:moveTo>
                    <a:pt x="0" y="0"/>
                  </a:moveTo>
                  <a:lnTo>
                    <a:pt x="3238741" y="0"/>
                  </a:lnTo>
                  <a:lnTo>
                    <a:pt x="3238741" y="3296428"/>
                  </a:lnTo>
                  <a:lnTo>
                    <a:pt x="0" y="3296428"/>
                  </a:lnTo>
                  <a:lnTo>
                    <a:pt x="0" y="0"/>
                  </a:lnTo>
                  <a:close/>
                </a:path>
              </a:pathLst>
            </a:custGeom>
            <a:blipFill dpi="0" rotWithShape="1">
              <a:blip r:embed="rId3"/>
              <a:srcRect/>
              <a:stretch>
                <a:fillRect/>
              </a:stretch>
            </a:blipFill>
            <a:ln w="9525">
              <a:noFill/>
              <a:round/>
              <a:headEnd/>
              <a:tailEnd/>
            </a:ln>
          </p:spPr>
          <p:txBody>
            <a:bodyPr/>
            <a:lstStyle/>
            <a:p>
              <a:endParaRPr lang="en-US"/>
            </a:p>
          </p:txBody>
        </p:sp>
        <p:sp>
          <p:nvSpPr>
            <p:cNvPr id="54277" name="TextBox 4"/>
            <p:cNvSpPr txBox="1">
              <a:spLocks noChangeArrowheads="1"/>
            </p:cNvSpPr>
            <p:nvPr/>
          </p:nvSpPr>
          <p:spPr bwMode="auto">
            <a:xfrm rot="-2391659">
              <a:off x="3884862" y="2679615"/>
              <a:ext cx="1055939" cy="461665"/>
            </a:xfrm>
            <a:prstGeom prst="rect">
              <a:avLst/>
            </a:prstGeom>
            <a:noFill/>
            <a:ln w="9525">
              <a:noFill/>
              <a:miter lim="800000"/>
              <a:headEnd/>
              <a:tailEnd/>
            </a:ln>
          </p:spPr>
          <p:txBody>
            <a:bodyPr>
              <a:spAutoFit/>
            </a:bodyPr>
            <a:lstStyle/>
            <a:p>
              <a:pPr algn="ctr">
                <a:buClr>
                  <a:srgbClr val="000000"/>
                </a:buClr>
                <a:buFont typeface="Arial" charset="0"/>
                <a:buNone/>
              </a:pPr>
              <a:r>
                <a:rPr lang="en-US" sz="2400" b="1">
                  <a:solidFill>
                    <a:srgbClr val="EAB225"/>
                  </a:solidFill>
                </a:rPr>
                <a:t>THẢO</a:t>
              </a:r>
            </a:p>
          </p:txBody>
        </p:sp>
        <p:sp>
          <p:nvSpPr>
            <p:cNvPr id="54278" name="TextBox 5"/>
            <p:cNvSpPr txBox="1">
              <a:spLocks noChangeArrowheads="1"/>
            </p:cNvSpPr>
            <p:nvPr/>
          </p:nvSpPr>
          <p:spPr bwMode="auto">
            <a:xfrm rot="179522">
              <a:off x="4349682" y="1692116"/>
              <a:ext cx="1055939" cy="461665"/>
            </a:xfrm>
            <a:prstGeom prst="rect">
              <a:avLst/>
            </a:prstGeom>
            <a:noFill/>
            <a:ln w="9525">
              <a:noFill/>
              <a:miter lim="800000"/>
              <a:headEnd/>
              <a:tailEnd/>
            </a:ln>
          </p:spPr>
          <p:txBody>
            <a:bodyPr>
              <a:spAutoFit/>
            </a:bodyPr>
            <a:lstStyle/>
            <a:p>
              <a:pPr algn="ctr">
                <a:buClr>
                  <a:srgbClr val="000000"/>
                </a:buClr>
                <a:buFont typeface="Arial" charset="0"/>
                <a:buNone/>
              </a:pPr>
              <a:r>
                <a:rPr lang="en-US" sz="2400" b="1">
                  <a:solidFill>
                    <a:srgbClr val="0331A6"/>
                  </a:solidFill>
                </a:rPr>
                <a:t>LUẬN</a:t>
              </a:r>
            </a:p>
          </p:txBody>
        </p:sp>
        <p:sp>
          <p:nvSpPr>
            <p:cNvPr id="54279" name="TextBox 6"/>
            <p:cNvSpPr txBox="1">
              <a:spLocks noChangeArrowheads="1"/>
            </p:cNvSpPr>
            <p:nvPr/>
          </p:nvSpPr>
          <p:spPr bwMode="auto">
            <a:xfrm>
              <a:off x="6042660" y="1583160"/>
              <a:ext cx="1148559" cy="461665"/>
            </a:xfrm>
            <a:prstGeom prst="rect">
              <a:avLst/>
            </a:prstGeom>
            <a:noFill/>
            <a:ln w="9525">
              <a:noFill/>
              <a:miter lim="800000"/>
              <a:headEnd/>
              <a:tailEnd/>
            </a:ln>
          </p:spPr>
          <p:txBody>
            <a:bodyPr>
              <a:spAutoFit/>
            </a:bodyPr>
            <a:lstStyle/>
            <a:p>
              <a:pPr algn="ctr">
                <a:buClr>
                  <a:srgbClr val="000000"/>
                </a:buClr>
                <a:buFont typeface="Arial" charset="0"/>
                <a:buNone/>
              </a:pPr>
              <a:r>
                <a:rPr lang="en-US" sz="2400" b="1">
                  <a:solidFill>
                    <a:srgbClr val="69AB69"/>
                  </a:solidFill>
                </a:rPr>
                <a:t>NHÓM</a:t>
              </a:r>
            </a:p>
          </p:txBody>
        </p:sp>
        <p:sp>
          <p:nvSpPr>
            <p:cNvPr id="54280" name="TextBox 9"/>
            <p:cNvSpPr txBox="1">
              <a:spLocks noChangeArrowheads="1"/>
            </p:cNvSpPr>
            <p:nvPr/>
          </p:nvSpPr>
          <p:spPr bwMode="auto">
            <a:xfrm rot="343707">
              <a:off x="5219569" y="4156921"/>
              <a:ext cx="929210" cy="461665"/>
            </a:xfrm>
            <a:prstGeom prst="rect">
              <a:avLst/>
            </a:prstGeom>
            <a:noFill/>
            <a:ln w="9525">
              <a:noFill/>
              <a:miter lim="800000"/>
              <a:headEnd/>
              <a:tailEnd/>
            </a:ln>
          </p:spPr>
          <p:txBody>
            <a:bodyPr>
              <a:spAutoFit/>
            </a:bodyPr>
            <a:lstStyle/>
            <a:p>
              <a:pPr algn="ctr">
                <a:buClr>
                  <a:srgbClr val="000000"/>
                </a:buClr>
                <a:buFont typeface="Arial" charset="0"/>
                <a:buNone/>
              </a:pPr>
              <a:r>
                <a:rPr lang="en-US" sz="2400" b="1">
                  <a:solidFill>
                    <a:srgbClr val="BC031C"/>
                  </a:solidFill>
                </a:rPr>
                <a:t>VẬT</a:t>
              </a:r>
            </a:p>
          </p:txBody>
        </p:sp>
        <p:sp>
          <p:nvSpPr>
            <p:cNvPr id="54281" name="TextBox 16"/>
            <p:cNvSpPr txBox="1">
              <a:spLocks noChangeArrowheads="1"/>
            </p:cNvSpPr>
            <p:nvPr/>
          </p:nvSpPr>
          <p:spPr bwMode="auto">
            <a:xfrm rot="-519866">
              <a:off x="6253790" y="4031124"/>
              <a:ext cx="1384830" cy="461665"/>
            </a:xfrm>
            <a:prstGeom prst="rect">
              <a:avLst/>
            </a:prstGeom>
            <a:noFill/>
            <a:ln w="9525">
              <a:noFill/>
              <a:miter lim="800000"/>
              <a:headEnd/>
              <a:tailEnd/>
            </a:ln>
          </p:spPr>
          <p:txBody>
            <a:bodyPr>
              <a:spAutoFit/>
            </a:bodyPr>
            <a:lstStyle/>
            <a:p>
              <a:pPr algn="ctr">
                <a:buClr>
                  <a:srgbClr val="000000"/>
                </a:buClr>
                <a:buFont typeface="Arial" charset="0"/>
                <a:buNone/>
              </a:pPr>
              <a:r>
                <a:rPr lang="en-US" sz="2400" b="1">
                  <a:solidFill>
                    <a:srgbClr val="FFAB49"/>
                  </a:solidFill>
                </a:rPr>
                <a:t>LÍ 12</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1604963" y="263525"/>
            <a:ext cx="5934075" cy="606425"/>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algn="ctr">
              <a:buClr>
                <a:srgbClr val="000000"/>
              </a:buClr>
              <a:buFont typeface="Arial" charset="0"/>
              <a:buNone/>
            </a:pPr>
            <a:r>
              <a:rPr lang="en-US" sz="2400" b="1">
                <a:solidFill>
                  <a:srgbClr val="000000"/>
                </a:solidFill>
                <a:latin typeface="1FTV Akira Expanded"/>
                <a:cs typeface="Arial" charset="0"/>
              </a:rPr>
              <a:t>PHIẾU HỌC TẬP SỐ 1</a:t>
            </a:r>
          </a:p>
        </p:txBody>
      </p:sp>
      <p:sp>
        <p:nvSpPr>
          <p:cNvPr id="3" name="TextBox 2">
            <a:extLst>
              <a:ext uri="{FF2B5EF4-FFF2-40B4-BE49-F238E27FC236}"/>
            </a:extLst>
          </p:cNvPr>
          <p:cNvSpPr txBox="1">
            <a:spLocks noRot="1" noChangeAspect="1" noMove="1" noResize="1" noEditPoints="1" noAdjustHandles="1" noChangeArrowheads="1" noChangeShapeType="1" noTextEdit="1"/>
          </p:cNvSpPr>
          <p:nvPr/>
        </p:nvSpPr>
        <p:spPr>
          <a:xfrm>
            <a:off x="166337" y="988201"/>
            <a:ext cx="8811323" cy="3990195"/>
          </a:xfrm>
          <a:prstGeom prst="rect">
            <a:avLst/>
          </a:prstGeom>
          <a:blipFill>
            <a:blip r:embed="rId2"/>
            <a:stretch>
              <a:fillRect l="-692" r="-692" b="-1069"/>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pic>
        <p:nvPicPr>
          <p:cNvPr id="55299" name="Picture 3"/>
          <p:cNvPicPr>
            <a:picLocks noChangeAspect="1"/>
          </p:cNvPicPr>
          <p:nvPr/>
        </p:nvPicPr>
        <p:blipFill>
          <a:blip r:embed="rId3"/>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1604963" y="263525"/>
            <a:ext cx="5934075" cy="606425"/>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anchor="ctr"/>
          <a:lstStyle/>
          <a:p>
            <a:pPr algn="ctr">
              <a:buClr>
                <a:srgbClr val="000000"/>
              </a:buClr>
              <a:buFont typeface="Arial" charset="0"/>
              <a:buNone/>
            </a:pPr>
            <a:r>
              <a:rPr lang="en-US" sz="2400" b="1">
                <a:solidFill>
                  <a:srgbClr val="000000"/>
                </a:solidFill>
                <a:latin typeface="1FTV Akira Expanded"/>
                <a:cs typeface="Arial" charset="0"/>
              </a:rPr>
              <a:t>ĐÁP ÁN PHT SỐ 1</a:t>
            </a:r>
          </a:p>
        </p:txBody>
      </p:sp>
      <p:grpSp>
        <p:nvGrpSpPr>
          <p:cNvPr id="12" name="Group 11"/>
          <p:cNvGrpSpPr>
            <a:grpSpLocks/>
          </p:cNvGrpSpPr>
          <p:nvPr/>
        </p:nvGrpSpPr>
        <p:grpSpPr bwMode="auto">
          <a:xfrm>
            <a:off x="1296988" y="1196975"/>
            <a:ext cx="6550025" cy="771525"/>
            <a:chOff x="379143" y="1223853"/>
            <a:chExt cx="6549658" cy="771276"/>
          </a:xfrm>
        </p:grpSpPr>
        <p:sp>
          <p:nvSpPr>
            <p:cNvPr id="4" name="Oval 3">
              <a:extLst>
                <a:ext uri="{FF2B5EF4-FFF2-40B4-BE49-F238E27FC236}"/>
              </a:extLst>
            </p:cNvPr>
            <p:cNvSpPr/>
            <p:nvPr/>
          </p:nvSpPr>
          <p:spPr>
            <a:xfrm>
              <a:off x="379143" y="1306376"/>
              <a:ext cx="1606460" cy="606229"/>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2400" b="1" kern="0">
                  <a:solidFill>
                    <a:srgbClr val="FFFFFF"/>
                  </a:solidFill>
                  <a:sym typeface="Arial"/>
                </a:rPr>
                <a:t>Câu 1</a:t>
              </a:r>
            </a:p>
          </p:txBody>
        </p:sp>
        <p:sp>
          <p:nvSpPr>
            <p:cNvPr id="6" name="Rectangle 5">
              <a:extLst>
                <a:ext uri="{FF2B5EF4-FFF2-40B4-BE49-F238E27FC236}"/>
              </a:extLst>
            </p:cNvPr>
            <p:cNvSpPr>
              <a:spLocks noRot="1" noChangeAspect="1" noMove="1" noResize="1" noEditPoints="1" noAdjustHandles="1" noChangeArrowheads="1" noChangeShapeType="1" noTextEdit="1"/>
            </p:cNvSpPr>
            <p:nvPr/>
          </p:nvSpPr>
          <p:spPr>
            <a:xfrm>
              <a:off x="2215193" y="1223853"/>
              <a:ext cx="4713608" cy="771276"/>
            </a:xfrm>
            <a:prstGeom prst="rect">
              <a:avLst/>
            </a:prstGeom>
            <a:blipFill>
              <a:blip r:embed="rId2"/>
              <a:stretch>
                <a:fillRect/>
              </a:stretch>
            </a:blipFill>
            <a:ln>
              <a:solidFill>
                <a:schemeClr val="accent1"/>
              </a:solidFill>
            </a:ln>
            <a:effectLst>
              <a:outerShdw blurRad="50800" dist="38100" dir="2700000" algn="tl" rotWithShape="0">
                <a:prstClr val="black">
                  <a:alpha val="40000"/>
                </a:prstClr>
              </a:outerShdw>
            </a:effectLst>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grpSp>
      <p:grpSp>
        <p:nvGrpSpPr>
          <p:cNvPr id="13" name="Group 12"/>
          <p:cNvGrpSpPr>
            <a:grpSpLocks/>
          </p:cNvGrpSpPr>
          <p:nvPr/>
        </p:nvGrpSpPr>
        <p:grpSpPr bwMode="auto">
          <a:xfrm>
            <a:off x="1146175" y="2297113"/>
            <a:ext cx="3140075" cy="1100137"/>
            <a:chOff x="529097" y="2651624"/>
            <a:chExt cx="3139733" cy="1099229"/>
          </a:xfrm>
        </p:grpSpPr>
        <p:sp>
          <p:nvSpPr>
            <p:cNvPr id="7" name="Rectangle: Rounded Corners 6">
              <a:extLst>
                <a:ext uri="{FF2B5EF4-FFF2-40B4-BE49-F238E27FC236}"/>
              </a:extLst>
            </p:cNvPr>
            <p:cNvSpPr/>
            <p:nvPr/>
          </p:nvSpPr>
          <p:spPr>
            <a:xfrm>
              <a:off x="529097" y="2651624"/>
              <a:ext cx="3139733" cy="548822"/>
            </a:xfrm>
            <a:prstGeom prst="roundRect">
              <a:avLst>
                <a:gd name="adj" fmla="val 50000"/>
              </a:avLst>
            </a:prstGeom>
            <a:solidFill>
              <a:srgbClr val="FFFFCC"/>
            </a:solidFill>
            <a:ln w="25400" cap="flat" cmpd="sng" algn="ctr">
              <a:solidFill>
                <a:srgbClr val="FFFF00"/>
              </a:solidFill>
              <a:prstDash val="solid"/>
            </a:ln>
            <a:effectLst>
              <a:outerShdw blurRad="50800" dist="38100" dir="2700000" algn="tl" rotWithShape="0">
                <a:prstClr val="black">
                  <a:alpha val="40000"/>
                </a:prstClr>
              </a:outerShdw>
            </a:effectLst>
          </p:spPr>
          <p:txBody>
            <a:bodyPr anchor="ctr"/>
            <a:lstStyle/>
            <a:p>
              <a:pPr algn="ctr"/>
              <a:r>
                <a:rPr lang="en-US" sz="2000"/>
                <a:t>Bảo toàn số khối</a:t>
              </a:r>
            </a:p>
          </p:txBody>
        </p:sp>
        <p:sp>
          <p:nvSpPr>
            <p:cNvPr id="10" name="TextBox 9">
              <a:extLst>
                <a:ext uri="{FF2B5EF4-FFF2-40B4-BE49-F238E27FC236}"/>
              </a:extLst>
            </p:cNvPr>
            <p:cNvSpPr txBox="1"/>
            <p:nvPr/>
          </p:nvSpPr>
          <p:spPr>
            <a:xfrm>
              <a:off x="617987" y="3289272"/>
              <a:ext cx="2961952" cy="461581"/>
            </a:xfrm>
            <a:prstGeom prst="rect">
              <a:avLst/>
            </a:prstGeom>
            <a:noFill/>
          </p:spPr>
          <p:txBody>
            <a:bodyPr>
              <a:spAutoFit/>
            </a:bodyPr>
            <a:lstStyle/>
            <a:p>
              <a:pPr algn="ctr" fontAlgn="auto">
                <a:spcBef>
                  <a:spcPts val="0"/>
                </a:spcBef>
                <a:spcAft>
                  <a:spcPts val="800"/>
                </a:spcAft>
                <a:buClr>
                  <a:srgbClr val="000000"/>
                </a:buClr>
                <a:buFont typeface="Arial"/>
                <a:buNone/>
                <a:defRPr/>
              </a:pPr>
              <a:r>
                <a:rPr lang="en-US" sz="2400" kern="0">
                  <a:latin typeface="+mj-lt"/>
                  <a:ea typeface="Times New Roman" panose="02020603050405020304" pitchFamily="18" charset="0"/>
                  <a:cs typeface="Times New Roman" panose="02020603050405020304" pitchFamily="18" charset="0"/>
                  <a:sym typeface="Arial"/>
                </a:rPr>
                <a:t>A</a:t>
              </a:r>
              <a:r>
                <a:rPr lang="en-US" sz="2400" kern="0" baseline="-25000">
                  <a:latin typeface="+mj-lt"/>
                  <a:ea typeface="Times New Roman" panose="02020603050405020304" pitchFamily="18" charset="0"/>
                  <a:cs typeface="Times New Roman" panose="02020603050405020304" pitchFamily="18" charset="0"/>
                  <a:sym typeface="Arial"/>
                </a:rPr>
                <a:t>1</a:t>
              </a:r>
              <a:r>
                <a:rPr lang="en-US" sz="2400" kern="0">
                  <a:latin typeface="+mj-lt"/>
                  <a:ea typeface="Times New Roman" panose="02020603050405020304" pitchFamily="18" charset="0"/>
                  <a:cs typeface="Times New Roman" panose="02020603050405020304" pitchFamily="18" charset="0"/>
                  <a:sym typeface="Arial"/>
                </a:rPr>
                <a:t> + A</a:t>
              </a:r>
              <a:r>
                <a:rPr lang="en-US" sz="2400" kern="0" baseline="-25000">
                  <a:latin typeface="+mj-lt"/>
                  <a:ea typeface="Times New Roman" panose="02020603050405020304" pitchFamily="18" charset="0"/>
                  <a:cs typeface="Times New Roman" panose="02020603050405020304" pitchFamily="18" charset="0"/>
                  <a:sym typeface="Arial"/>
                </a:rPr>
                <a:t>2</a:t>
              </a:r>
              <a:r>
                <a:rPr lang="en-US" sz="2400" kern="0">
                  <a:latin typeface="+mj-lt"/>
                  <a:ea typeface="Times New Roman" panose="02020603050405020304" pitchFamily="18" charset="0"/>
                  <a:cs typeface="Times New Roman" panose="02020603050405020304" pitchFamily="18" charset="0"/>
                  <a:sym typeface="Arial"/>
                </a:rPr>
                <a:t> = A</a:t>
              </a:r>
              <a:r>
                <a:rPr lang="en-US" sz="2400" kern="0" baseline="-25000">
                  <a:latin typeface="+mj-lt"/>
                  <a:ea typeface="Times New Roman" panose="02020603050405020304" pitchFamily="18" charset="0"/>
                  <a:cs typeface="Times New Roman" panose="02020603050405020304" pitchFamily="18" charset="0"/>
                  <a:sym typeface="Arial"/>
                </a:rPr>
                <a:t>3</a:t>
              </a:r>
              <a:r>
                <a:rPr lang="en-US" sz="2400" kern="0">
                  <a:latin typeface="+mj-lt"/>
                  <a:ea typeface="Times New Roman" panose="02020603050405020304" pitchFamily="18" charset="0"/>
                  <a:cs typeface="Times New Roman" panose="02020603050405020304" pitchFamily="18" charset="0"/>
                  <a:sym typeface="Arial"/>
                </a:rPr>
                <a:t> + A</a:t>
              </a:r>
              <a:r>
                <a:rPr lang="en-US" sz="2400" kern="0" baseline="-25000">
                  <a:latin typeface="+mj-lt"/>
                  <a:ea typeface="Times New Roman" panose="02020603050405020304" pitchFamily="18" charset="0"/>
                  <a:cs typeface="Times New Roman" panose="02020603050405020304" pitchFamily="18" charset="0"/>
                  <a:sym typeface="Arial"/>
                </a:rPr>
                <a:t>4</a:t>
              </a:r>
              <a:endParaRPr lang="en-US" sz="2000" kern="0">
                <a:latin typeface="+mj-lt"/>
                <a:ea typeface="Calibri" panose="020F0502020204030204" pitchFamily="34" charset="0"/>
                <a:cs typeface="Times New Roman" panose="02020603050405020304" pitchFamily="18" charset="0"/>
                <a:sym typeface="Arial"/>
              </a:endParaRPr>
            </a:p>
          </p:txBody>
        </p:sp>
      </p:grpSp>
      <p:grpSp>
        <p:nvGrpSpPr>
          <p:cNvPr id="14" name="Group 13"/>
          <p:cNvGrpSpPr>
            <a:grpSpLocks/>
          </p:cNvGrpSpPr>
          <p:nvPr/>
        </p:nvGrpSpPr>
        <p:grpSpPr bwMode="auto">
          <a:xfrm>
            <a:off x="4776788" y="2297113"/>
            <a:ext cx="3140075" cy="1100137"/>
            <a:chOff x="4160001" y="2651624"/>
            <a:chExt cx="3139733" cy="1099229"/>
          </a:xfrm>
        </p:grpSpPr>
        <p:sp>
          <p:nvSpPr>
            <p:cNvPr id="8" name="Rectangle: Rounded Corners 7">
              <a:extLst>
                <a:ext uri="{FF2B5EF4-FFF2-40B4-BE49-F238E27FC236}"/>
              </a:extLst>
            </p:cNvPr>
            <p:cNvSpPr/>
            <p:nvPr/>
          </p:nvSpPr>
          <p:spPr>
            <a:xfrm>
              <a:off x="4160001" y="2651624"/>
              <a:ext cx="3139733" cy="548822"/>
            </a:xfrm>
            <a:prstGeom prst="roundRect">
              <a:avLst>
                <a:gd name="adj" fmla="val 50000"/>
              </a:avLst>
            </a:prstGeom>
            <a:solidFill>
              <a:srgbClr val="5C8AD8">
                <a:lumMod val="20000"/>
                <a:lumOff val="80000"/>
              </a:srgbClr>
            </a:solidFill>
            <a:ln w="25400" cap="flat" cmpd="sng" algn="ctr">
              <a:solidFill>
                <a:srgbClr val="5C8AD8">
                  <a:lumMod val="60000"/>
                  <a:lumOff val="40000"/>
                </a:srgbClr>
              </a:solidFill>
              <a:prstDash val="solid"/>
            </a:ln>
            <a:effectLst>
              <a:outerShdw blurRad="50800" dist="38100" dir="2700000" algn="tl" rotWithShape="0">
                <a:prstClr val="black">
                  <a:alpha val="40000"/>
                </a:prstClr>
              </a:outerShdw>
            </a:effectLst>
          </p:spPr>
          <p:txBody>
            <a:bodyPr anchor="ctr"/>
            <a:lstStyle/>
            <a:p>
              <a:pPr algn="ctr"/>
              <a:r>
                <a:rPr lang="en-US" sz="2000"/>
                <a:t>Bảo toàn điện tích</a:t>
              </a:r>
            </a:p>
          </p:txBody>
        </p:sp>
        <p:sp>
          <p:nvSpPr>
            <p:cNvPr id="11" name="TextBox 10">
              <a:extLst>
                <a:ext uri="{FF2B5EF4-FFF2-40B4-BE49-F238E27FC236}"/>
              </a:extLst>
            </p:cNvPr>
            <p:cNvSpPr txBox="1"/>
            <p:nvPr/>
          </p:nvSpPr>
          <p:spPr>
            <a:xfrm>
              <a:off x="4248891" y="3289272"/>
              <a:ext cx="2961952" cy="461581"/>
            </a:xfrm>
            <a:prstGeom prst="rect">
              <a:avLst/>
            </a:prstGeom>
            <a:noFill/>
          </p:spPr>
          <p:txBody>
            <a:bodyPr>
              <a:spAutoFit/>
            </a:bodyPr>
            <a:lstStyle/>
            <a:p>
              <a:pPr algn="ctr" fontAlgn="auto">
                <a:spcBef>
                  <a:spcPts val="0"/>
                </a:spcBef>
                <a:spcAft>
                  <a:spcPts val="800"/>
                </a:spcAft>
                <a:buClr>
                  <a:srgbClr val="000000"/>
                </a:buClr>
                <a:buFont typeface="Arial"/>
                <a:buNone/>
                <a:defRPr/>
              </a:pPr>
              <a:r>
                <a:rPr lang="en-US" sz="2400" kern="0">
                  <a:latin typeface="+mj-lt"/>
                  <a:ea typeface="Times New Roman" panose="02020603050405020304" pitchFamily="18" charset="0"/>
                  <a:cs typeface="Times New Roman" panose="02020603050405020304" pitchFamily="18" charset="0"/>
                  <a:sym typeface="Arial"/>
                </a:rPr>
                <a:t>Z</a:t>
              </a:r>
              <a:r>
                <a:rPr lang="en-US" sz="2400" kern="0" baseline="-25000">
                  <a:latin typeface="+mj-lt"/>
                  <a:ea typeface="Times New Roman" panose="02020603050405020304" pitchFamily="18" charset="0"/>
                  <a:cs typeface="Times New Roman" panose="02020603050405020304" pitchFamily="18" charset="0"/>
                  <a:sym typeface="Arial"/>
                </a:rPr>
                <a:t>1</a:t>
              </a:r>
              <a:r>
                <a:rPr lang="en-US" sz="2400" kern="0">
                  <a:latin typeface="+mj-lt"/>
                  <a:ea typeface="Times New Roman" panose="02020603050405020304" pitchFamily="18" charset="0"/>
                  <a:cs typeface="Times New Roman" panose="02020603050405020304" pitchFamily="18" charset="0"/>
                  <a:sym typeface="Arial"/>
                </a:rPr>
                <a:t> + Z</a:t>
              </a:r>
              <a:r>
                <a:rPr lang="en-US" sz="2400" kern="0" baseline="-25000">
                  <a:latin typeface="+mj-lt"/>
                  <a:ea typeface="Times New Roman" panose="02020603050405020304" pitchFamily="18" charset="0"/>
                  <a:cs typeface="Times New Roman" panose="02020603050405020304" pitchFamily="18" charset="0"/>
                  <a:sym typeface="Arial"/>
                </a:rPr>
                <a:t>2</a:t>
              </a:r>
              <a:r>
                <a:rPr lang="en-US" sz="2400" kern="0">
                  <a:latin typeface="+mj-lt"/>
                  <a:ea typeface="Times New Roman" panose="02020603050405020304" pitchFamily="18" charset="0"/>
                  <a:cs typeface="Times New Roman" panose="02020603050405020304" pitchFamily="18" charset="0"/>
                  <a:sym typeface="Arial"/>
                </a:rPr>
                <a:t> = Z</a:t>
              </a:r>
              <a:r>
                <a:rPr lang="en-US" sz="2400" kern="0" baseline="-25000">
                  <a:latin typeface="+mj-lt"/>
                  <a:ea typeface="Times New Roman" panose="02020603050405020304" pitchFamily="18" charset="0"/>
                  <a:cs typeface="Times New Roman" panose="02020603050405020304" pitchFamily="18" charset="0"/>
                  <a:sym typeface="Arial"/>
                </a:rPr>
                <a:t>3</a:t>
              </a:r>
              <a:r>
                <a:rPr lang="en-US" sz="2400" kern="0">
                  <a:latin typeface="+mj-lt"/>
                  <a:ea typeface="Times New Roman" panose="02020603050405020304" pitchFamily="18" charset="0"/>
                  <a:cs typeface="Times New Roman" panose="02020603050405020304" pitchFamily="18" charset="0"/>
                  <a:sym typeface="Arial"/>
                </a:rPr>
                <a:t> + Z</a:t>
              </a:r>
              <a:r>
                <a:rPr lang="en-US" sz="2400" kern="0" baseline="-25000">
                  <a:latin typeface="+mj-lt"/>
                  <a:ea typeface="Times New Roman" panose="02020603050405020304" pitchFamily="18" charset="0"/>
                  <a:cs typeface="Times New Roman" panose="02020603050405020304" pitchFamily="18" charset="0"/>
                  <a:sym typeface="Arial"/>
                </a:rPr>
                <a:t>4</a:t>
              </a:r>
              <a:endParaRPr lang="en-US" sz="2400" kern="0">
                <a:latin typeface="+mj-lt"/>
                <a:ea typeface="Calibri" panose="020F0502020204030204" pitchFamily="34" charset="0"/>
                <a:cs typeface="Times New Roman" panose="02020603050405020304" pitchFamily="18" charset="0"/>
                <a:sym typeface="Arial"/>
              </a:endParaRPr>
            </a:p>
          </p:txBody>
        </p:sp>
      </p:grpSp>
      <p:sp>
        <p:nvSpPr>
          <p:cNvPr id="15" name="Oval 14">
            <a:extLst>
              <a:ext uri="{FF2B5EF4-FFF2-40B4-BE49-F238E27FC236}"/>
            </a:extLst>
          </p:cNvPr>
          <p:cNvSpPr/>
          <p:nvPr/>
        </p:nvSpPr>
        <p:spPr>
          <a:xfrm>
            <a:off x="1296988" y="3862388"/>
            <a:ext cx="1606550" cy="606425"/>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2400" b="1" kern="0">
                <a:solidFill>
                  <a:srgbClr val="FFFFFF"/>
                </a:solidFill>
                <a:sym typeface="Arial"/>
              </a:rPr>
              <a:t>Câu 2</a:t>
            </a:r>
          </a:p>
        </p:txBody>
      </p:sp>
      <p:sp>
        <p:nvSpPr>
          <p:cNvPr id="17" name="TextBox 16">
            <a:extLst>
              <a:ext uri="{FF2B5EF4-FFF2-40B4-BE49-F238E27FC236}"/>
            </a:extLst>
          </p:cNvPr>
          <p:cNvSpPr txBox="1">
            <a:spLocks noRot="1" noChangeAspect="1" noMove="1" noResize="1" noEditPoints="1" noAdjustHandles="1" noChangeArrowheads="1" noChangeShapeType="1" noTextEdit="1"/>
          </p:cNvSpPr>
          <p:nvPr/>
        </p:nvSpPr>
        <p:spPr>
          <a:xfrm>
            <a:off x="3224558" y="3585743"/>
            <a:ext cx="3282179" cy="1159420"/>
          </a:xfrm>
          <a:prstGeom prst="rect">
            <a:avLst/>
          </a:prstGeom>
          <a:blipFill>
            <a:blip r:embed="rId3"/>
            <a:stretch>
              <a:fillRect b="-11579"/>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a:extLst>
              <a:ext uri="{FF2B5EF4-FFF2-40B4-BE49-F238E27FC236}"/>
            </a:extLst>
          </p:cNvPr>
          <p:cNvSpPr txBox="1"/>
          <p:nvPr/>
        </p:nvSpPr>
        <p:spPr>
          <a:xfrm>
            <a:off x="793750" y="357188"/>
            <a:ext cx="7556500" cy="554037"/>
          </a:xfrm>
          <a:prstGeom prst="rect">
            <a:avLst/>
          </a:prstGeom>
        </p:spPr>
        <p:txBody>
          <a:bodyPr lIns="0" tIns="0" rIns="0" bIns="0">
            <a:spAutoFit/>
          </a:bodyPr>
          <a:lstStyle/>
          <a:p>
            <a:pPr algn="ctr" defTabSz="457200">
              <a:buFont typeface="Arial" charset="0"/>
              <a:buNone/>
            </a:pPr>
            <a:r>
              <a:rPr lang="en-US" sz="3600" b="1">
                <a:solidFill>
                  <a:srgbClr val="C00000"/>
                </a:solidFill>
              </a:rPr>
              <a:t>KHỞI ĐỘNG</a:t>
            </a:r>
          </a:p>
        </p:txBody>
      </p:sp>
      <p:grpSp>
        <p:nvGrpSpPr>
          <p:cNvPr id="5" name="Group 4"/>
          <p:cNvGrpSpPr>
            <a:grpSpLocks/>
          </p:cNvGrpSpPr>
          <p:nvPr/>
        </p:nvGrpSpPr>
        <p:grpSpPr bwMode="auto">
          <a:xfrm>
            <a:off x="4873625" y="1431925"/>
            <a:ext cx="4116388" cy="2749550"/>
            <a:chOff x="4862783" y="2956453"/>
            <a:chExt cx="4116413" cy="2748622"/>
          </a:xfrm>
        </p:grpSpPr>
        <p:sp>
          <p:nvSpPr>
            <p:cNvPr id="6" name="Rectangle: Rounded Corners 5">
              <a:extLst>
                <a:ext uri="{FF2B5EF4-FFF2-40B4-BE49-F238E27FC236}"/>
              </a:extLst>
            </p:cNvPr>
            <p:cNvSpPr/>
            <p:nvPr/>
          </p:nvSpPr>
          <p:spPr>
            <a:xfrm>
              <a:off x="4862783" y="2956453"/>
              <a:ext cx="3895749" cy="2453447"/>
            </a:xfrm>
            <a:prstGeom prst="roundRect">
              <a:avLst>
                <a:gd name="adj" fmla="val 7165"/>
              </a:avLst>
            </a:prstGeom>
            <a:solidFill>
              <a:schemeClr val="accent6"/>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marL="342900" indent="-342900" algn="just">
                <a:lnSpc>
                  <a:spcPct val="150000"/>
                </a:lnSpc>
                <a:buClr>
                  <a:srgbClr val="000000"/>
                </a:buClr>
                <a:buFont typeface="Arial" charset="0"/>
                <a:buChar char="•"/>
              </a:pPr>
              <a:r>
                <a:rPr lang="en-US" sz="2000">
                  <a:solidFill>
                    <a:srgbClr val="000000"/>
                  </a:solidFill>
                  <a:cs typeface="Arial" charset="0"/>
                </a:rPr>
                <a:t>Đọc phương trình phản ứng hạt nhân trên tem.</a:t>
              </a:r>
            </a:p>
            <a:p>
              <a:pPr marL="342900" indent="-342900" algn="just">
                <a:lnSpc>
                  <a:spcPct val="150000"/>
                </a:lnSpc>
                <a:buClr>
                  <a:srgbClr val="000000"/>
                </a:buClr>
                <a:buFont typeface="Arial" charset="0"/>
                <a:buChar char="•"/>
              </a:pPr>
              <a:r>
                <a:rPr lang="en-US" sz="2000">
                  <a:solidFill>
                    <a:srgbClr val="000000"/>
                  </a:solidFill>
                  <a:cs typeface="Arial" charset="0"/>
                </a:rPr>
                <a:t>Nêu những điều em đã biết và muốn biết về phản ứng hạt nhân.</a:t>
              </a:r>
            </a:p>
          </p:txBody>
        </p:sp>
        <p:pic>
          <p:nvPicPr>
            <p:cNvPr id="34821" name="Picture 6"/>
            <p:cNvPicPr>
              <a:picLocks noChangeAspect="1"/>
            </p:cNvPicPr>
            <p:nvPr/>
          </p:nvPicPr>
          <p:blipFill>
            <a:blip r:embed="rId3"/>
            <a:srcRect/>
            <a:stretch>
              <a:fillRect/>
            </a:stretch>
          </p:blipFill>
          <p:spPr bwMode="auto">
            <a:xfrm>
              <a:off x="7957846" y="4917477"/>
              <a:ext cx="1021350" cy="787598"/>
            </a:xfrm>
            <a:prstGeom prst="rect">
              <a:avLst/>
            </a:prstGeom>
            <a:noFill/>
            <a:ln w="9525">
              <a:noFill/>
              <a:miter lim="800000"/>
              <a:headEnd/>
              <a:tailEnd/>
            </a:ln>
          </p:spPr>
        </p:pic>
      </p:grpSp>
      <p:pic>
        <p:nvPicPr>
          <p:cNvPr id="9" name="Picture 8" descr="A brown and white stamp with writing&#10;&#10;Description automatically generated"/>
          <p:cNvPicPr>
            <a:picLocks noChangeAspect="1"/>
          </p:cNvPicPr>
          <p:nvPr/>
        </p:nvPicPr>
        <p:blipFill>
          <a:blip r:embed="rId4"/>
          <a:srcRect l="44917" t="1677" r="1416" b="2742"/>
          <a:stretch>
            <a:fillRect/>
          </a:stretch>
        </p:blipFill>
        <p:spPr bwMode="auto">
          <a:xfrm>
            <a:off x="288925" y="1431925"/>
            <a:ext cx="4402138" cy="2454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Pentagon 15">
            <a:extLst>
              <a:ext uri="{FF2B5EF4-FFF2-40B4-BE49-F238E27FC236}"/>
            </a:extLst>
          </p:cNvPr>
          <p:cNvSpPr/>
          <p:nvPr/>
        </p:nvSpPr>
        <p:spPr>
          <a:xfrm>
            <a:off x="0" y="1049338"/>
            <a:ext cx="457200" cy="298450"/>
          </a:xfrm>
          <a:prstGeom prst="homePlate">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17" name="TextBox 16">
            <a:extLst>
              <a:ext uri="{FF2B5EF4-FFF2-40B4-BE49-F238E27FC236}"/>
            </a:extLst>
          </p:cNvPr>
          <p:cNvSpPr txBox="1"/>
          <p:nvPr/>
        </p:nvSpPr>
        <p:spPr>
          <a:xfrm>
            <a:off x="646113" y="984250"/>
            <a:ext cx="7092950" cy="430213"/>
          </a:xfrm>
          <a:prstGeom prst="rect">
            <a:avLst/>
          </a:prstGeom>
          <a:noFill/>
        </p:spPr>
        <p:txBody>
          <a:bodyPr>
            <a:spAutoFit/>
          </a:bodyPr>
          <a:lstStyle/>
          <a:p>
            <a:r>
              <a:rPr lang="en-US" sz="2200" b="1">
                <a:solidFill>
                  <a:srgbClr val="507A2E"/>
                </a:solidFill>
              </a:rPr>
              <a:t>Định luật bảo toàn số nucleon (bảo toàn số khối A):</a:t>
            </a:r>
          </a:p>
        </p:txBody>
      </p:sp>
      <p:sp>
        <p:nvSpPr>
          <p:cNvPr id="18" name="Arrow: Pentagon 17">
            <a:extLst>
              <a:ext uri="{FF2B5EF4-FFF2-40B4-BE49-F238E27FC236}"/>
            </a:extLst>
          </p:cNvPr>
          <p:cNvSpPr/>
          <p:nvPr/>
        </p:nvSpPr>
        <p:spPr>
          <a:xfrm>
            <a:off x="-9525" y="3017838"/>
            <a:ext cx="457200" cy="298450"/>
          </a:xfrm>
          <a:prstGeom prst="homePlate">
            <a:avLst/>
          </a:prstGeom>
          <a:solidFill>
            <a:srgbClr val="FF0066"/>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19" name="TextBox 18"/>
          <p:cNvSpPr txBox="1">
            <a:spLocks noChangeArrowheads="1"/>
          </p:cNvSpPr>
          <p:nvPr/>
        </p:nvSpPr>
        <p:spPr bwMode="auto">
          <a:xfrm>
            <a:off x="636588" y="2951163"/>
            <a:ext cx="4530725" cy="430212"/>
          </a:xfrm>
          <a:prstGeom prst="rect">
            <a:avLst/>
          </a:prstGeom>
          <a:noFill/>
          <a:ln w="9525">
            <a:noFill/>
            <a:miter lim="800000"/>
            <a:headEnd/>
            <a:tailEnd/>
          </a:ln>
        </p:spPr>
        <p:txBody>
          <a:bodyPr>
            <a:spAutoFit/>
          </a:bodyPr>
          <a:lstStyle/>
          <a:p>
            <a:r>
              <a:rPr lang="en-US" sz="2200" b="1">
                <a:solidFill>
                  <a:srgbClr val="FF0066"/>
                </a:solidFill>
              </a:rPr>
              <a:t>Định luật bảo toàn điện tích:</a:t>
            </a:r>
          </a:p>
        </p:txBody>
      </p:sp>
      <p:sp>
        <p:nvSpPr>
          <p:cNvPr id="36" name="Rectangle: Rounded Corners 35">
            <a:extLst>
              <a:ext uri="{FF2B5EF4-FFF2-40B4-BE49-F238E27FC236}"/>
            </a:extLst>
          </p:cNvPr>
          <p:cNvSpPr/>
          <p:nvPr/>
        </p:nvSpPr>
        <p:spPr>
          <a:xfrm>
            <a:off x="577850" y="1589088"/>
            <a:ext cx="2919413" cy="1079500"/>
          </a:xfrm>
          <a:prstGeom prst="roundRect">
            <a:avLst>
              <a:gd name="adj" fmla="val 8903"/>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2000">
                <a:solidFill>
                  <a:srgbClr val="000000"/>
                </a:solidFill>
                <a:cs typeface="Arial" charset="0"/>
              </a:rPr>
              <a:t>T</a:t>
            </a:r>
            <a:r>
              <a:rPr lang="vi-VN" sz="2000">
                <a:solidFill>
                  <a:srgbClr val="000000"/>
                </a:solidFill>
                <a:cs typeface="Arial" charset="0"/>
              </a:rPr>
              <a:t>ổng số nucleon của các hạt trước phản ứng </a:t>
            </a:r>
            <a:endParaRPr lang="en-US" sz="2000">
              <a:solidFill>
                <a:srgbClr val="000000"/>
              </a:solidFill>
              <a:cs typeface="Arial" charset="0"/>
            </a:endParaRPr>
          </a:p>
        </p:txBody>
      </p:sp>
      <p:grpSp>
        <p:nvGrpSpPr>
          <p:cNvPr id="57350" name="Group 38"/>
          <p:cNvGrpSpPr>
            <a:grpSpLocks/>
          </p:cNvGrpSpPr>
          <p:nvPr/>
        </p:nvGrpSpPr>
        <p:grpSpPr bwMode="auto">
          <a:xfrm>
            <a:off x="2909888" y="158750"/>
            <a:ext cx="3324225" cy="808038"/>
            <a:chOff x="2846649" y="162888"/>
            <a:chExt cx="3324171" cy="808249"/>
          </a:xfrm>
        </p:grpSpPr>
        <p:sp>
          <p:nvSpPr>
            <p:cNvPr id="57356" name="TextBox 39"/>
            <p:cNvSpPr txBox="1">
              <a:spLocks noChangeArrowheads="1"/>
            </p:cNvSpPr>
            <p:nvPr/>
          </p:nvSpPr>
          <p:spPr bwMode="auto">
            <a:xfrm>
              <a:off x="3589105" y="386362"/>
              <a:ext cx="2581715" cy="584775"/>
            </a:xfrm>
            <a:prstGeom prst="rect">
              <a:avLst/>
            </a:prstGeom>
            <a:noFill/>
            <a:ln w="9525">
              <a:noFill/>
              <a:miter lim="800000"/>
              <a:headEnd/>
              <a:tailEnd/>
            </a:ln>
          </p:spPr>
          <p:txBody>
            <a:bodyPr>
              <a:spAutoFit/>
            </a:bodyPr>
            <a:lstStyle/>
            <a:p>
              <a:pPr algn="ctr"/>
              <a:r>
                <a:rPr lang="en-US" sz="3200" b="1">
                  <a:solidFill>
                    <a:srgbClr val="B94F6B"/>
                  </a:solidFill>
                </a:rPr>
                <a:t>GHI NHỚ</a:t>
              </a:r>
            </a:p>
          </p:txBody>
        </p:sp>
        <p:pic>
          <p:nvPicPr>
            <p:cNvPr id="57357" name="Picture 40"/>
            <p:cNvPicPr>
              <a:picLocks noChangeAspect="1"/>
            </p:cNvPicPr>
            <p:nvPr/>
          </p:nvPicPr>
          <p:blipFill>
            <a:blip r:embed="rId2"/>
            <a:srcRect/>
            <a:stretch>
              <a:fillRect/>
            </a:stretch>
          </p:blipFill>
          <p:spPr bwMode="auto">
            <a:xfrm>
              <a:off x="2846649" y="162888"/>
              <a:ext cx="742456" cy="720114"/>
            </a:xfrm>
            <a:prstGeom prst="rect">
              <a:avLst/>
            </a:prstGeom>
            <a:noFill/>
            <a:ln w="9525">
              <a:noFill/>
              <a:miter lim="800000"/>
              <a:headEnd/>
              <a:tailEnd/>
            </a:ln>
          </p:spPr>
        </p:pic>
      </p:grpSp>
      <p:sp>
        <p:nvSpPr>
          <p:cNvPr id="2" name="Equals 1">
            <a:extLst>
              <a:ext uri="{FF2B5EF4-FFF2-40B4-BE49-F238E27FC236}"/>
            </a:extLst>
          </p:cNvPr>
          <p:cNvSpPr/>
          <p:nvPr/>
        </p:nvSpPr>
        <p:spPr>
          <a:xfrm>
            <a:off x="3735388" y="1697038"/>
            <a:ext cx="914400" cy="914400"/>
          </a:xfrm>
          <a:prstGeom prst="mathEqual">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olidFill>
                <a:schemeClr val="tx1"/>
              </a:solidFill>
              <a:sym typeface="Arial"/>
            </a:endParaRPr>
          </a:p>
        </p:txBody>
      </p:sp>
      <p:sp>
        <p:nvSpPr>
          <p:cNvPr id="3" name="Rectangle: Rounded Corners 2">
            <a:extLst>
              <a:ext uri="{FF2B5EF4-FFF2-40B4-BE49-F238E27FC236}"/>
            </a:extLst>
          </p:cNvPr>
          <p:cNvSpPr/>
          <p:nvPr/>
        </p:nvSpPr>
        <p:spPr>
          <a:xfrm>
            <a:off x="4887913" y="1589088"/>
            <a:ext cx="3630612" cy="1079500"/>
          </a:xfrm>
          <a:prstGeom prst="roundRect">
            <a:avLst>
              <a:gd name="adj" fmla="val 8903"/>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2000">
                <a:solidFill>
                  <a:srgbClr val="000000"/>
                </a:solidFill>
                <a:cs typeface="Arial" charset="0"/>
              </a:rPr>
              <a:t>Tổng số nucleon của các hạt tạo thành sau phản ứng</a:t>
            </a:r>
          </a:p>
        </p:txBody>
      </p:sp>
      <p:sp>
        <p:nvSpPr>
          <p:cNvPr id="4" name="Rectangle: Rounded Corners 3">
            <a:extLst>
              <a:ext uri="{FF2B5EF4-FFF2-40B4-BE49-F238E27FC236}"/>
            </a:extLst>
          </p:cNvPr>
          <p:cNvSpPr/>
          <p:nvPr/>
        </p:nvSpPr>
        <p:spPr>
          <a:xfrm>
            <a:off x="385763" y="3683000"/>
            <a:ext cx="3392487" cy="1079500"/>
          </a:xfrm>
          <a:prstGeom prst="roundRect">
            <a:avLst>
              <a:gd name="adj" fmla="val 8903"/>
            </a:avLst>
          </a:prstGeom>
          <a:solidFill>
            <a:schemeClr val="accent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vi-VN" sz="2000">
                <a:solidFill>
                  <a:srgbClr val="000000"/>
                </a:solidFill>
                <a:cs typeface="Arial" charset="0"/>
              </a:rPr>
              <a:t>Tổng đại số các điện tích của các hạt trước phản ứng </a:t>
            </a:r>
            <a:endParaRPr lang="en-US" sz="2000">
              <a:solidFill>
                <a:srgbClr val="000000"/>
              </a:solidFill>
              <a:cs typeface="Arial" charset="0"/>
            </a:endParaRPr>
          </a:p>
        </p:txBody>
      </p:sp>
      <p:sp>
        <p:nvSpPr>
          <p:cNvPr id="5" name="Equals 4">
            <a:extLst>
              <a:ext uri="{FF2B5EF4-FFF2-40B4-BE49-F238E27FC236}"/>
            </a:extLst>
          </p:cNvPr>
          <p:cNvSpPr/>
          <p:nvPr/>
        </p:nvSpPr>
        <p:spPr>
          <a:xfrm>
            <a:off x="3862388" y="3790950"/>
            <a:ext cx="914400" cy="914400"/>
          </a:xfrm>
          <a:prstGeom prst="mathEqual">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olidFill>
                <a:schemeClr val="tx1"/>
              </a:solidFill>
              <a:sym typeface="Arial"/>
            </a:endParaRPr>
          </a:p>
        </p:txBody>
      </p:sp>
      <p:sp>
        <p:nvSpPr>
          <p:cNvPr id="6" name="Rectangle: Rounded Corners 5">
            <a:extLst>
              <a:ext uri="{FF2B5EF4-FFF2-40B4-BE49-F238E27FC236}"/>
            </a:extLst>
          </p:cNvPr>
          <p:cNvSpPr/>
          <p:nvPr/>
        </p:nvSpPr>
        <p:spPr>
          <a:xfrm>
            <a:off x="4859338" y="3683000"/>
            <a:ext cx="3868737" cy="1079500"/>
          </a:xfrm>
          <a:prstGeom prst="roundRect">
            <a:avLst>
              <a:gd name="adj" fmla="val 8903"/>
            </a:avLst>
          </a:prstGeom>
          <a:solidFill>
            <a:schemeClr val="accent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2000">
                <a:solidFill>
                  <a:srgbClr val="000000"/>
                </a:solidFill>
                <a:cs typeface="Arial" charset="0"/>
              </a:rPr>
              <a:t>Tổng đại số các điện tích của các hạt tạo thành sau phản ứng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par>
                          <p:cTn id="39" fill="hold">
                            <p:stCondLst>
                              <p:cond delay="500"/>
                            </p:stCondLst>
                            <p:childTnLst>
                              <p:par>
                                <p:cTn id="40" presetID="16" presetClass="entr" presetSubtype="21"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36" grpId="0" animBg="1"/>
      <p:bldP spid="3" grpId="0" animBg="1"/>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23850" y="198438"/>
            <a:ext cx="8496300" cy="3497262"/>
            <a:chOff x="435933" y="233912"/>
            <a:chExt cx="8495157" cy="3497412"/>
          </a:xfrm>
        </p:grpSpPr>
        <p:grpSp>
          <p:nvGrpSpPr>
            <p:cNvPr id="58376" name="Group 2"/>
            <p:cNvGrpSpPr>
              <a:grpSpLocks/>
            </p:cNvGrpSpPr>
            <p:nvPr/>
          </p:nvGrpSpPr>
          <p:grpSpPr bwMode="auto">
            <a:xfrm>
              <a:off x="435934" y="332891"/>
              <a:ext cx="8495156" cy="3398433"/>
              <a:chOff x="919716" y="408939"/>
              <a:chExt cx="8495156" cy="3398433"/>
            </a:xfrm>
          </p:grpSpPr>
          <p:sp>
            <p:nvSpPr>
              <p:cNvPr id="6" name="Rectangle: Rounded Corners 5">
                <a:extLst>
                  <a:ext uri="{FF2B5EF4-FFF2-40B4-BE49-F238E27FC236}"/>
                </a:extLst>
              </p:cNvPr>
              <p:cNvSpPr/>
              <p:nvPr/>
            </p:nvSpPr>
            <p:spPr>
              <a:xfrm>
                <a:off x="919715" y="627473"/>
                <a:ext cx="8495157" cy="3179899"/>
              </a:xfrm>
              <a:prstGeom prst="roundRect">
                <a:avLst>
                  <a:gd name="adj" fmla="val 11839"/>
                </a:avLst>
              </a:prstGeom>
              <a:solidFill>
                <a:srgbClr val="FFFFFF"/>
              </a:solidFill>
              <a:ln w="12700" cap="flat" cmpd="sng" algn="ctr">
                <a:solidFill>
                  <a:schemeClr val="bg1">
                    <a:lumMod val="50000"/>
                  </a:schemeClr>
                </a:solidFill>
                <a:prstDash val="sysDash"/>
              </a:ln>
              <a:effectLst/>
            </p:spPr>
            <p:txBody>
              <a:bodyPr anchor="ctr"/>
              <a:lstStyle/>
              <a:p>
                <a:pPr algn="ctr" fontAlgn="auto">
                  <a:spcBef>
                    <a:spcPts val="0"/>
                  </a:spcBef>
                  <a:spcAft>
                    <a:spcPts val="0"/>
                  </a:spcAft>
                  <a:defRPr/>
                </a:pPr>
                <a:endParaRPr lang="en-US" sz="1800" kern="0">
                  <a:solidFill>
                    <a:srgbClr val="F1EEE5"/>
                  </a:solidFill>
                  <a:latin typeface="Arial"/>
                  <a:cs typeface="+mn-cs"/>
                  <a:sym typeface="Arial"/>
                </a:endParaRPr>
              </a:p>
            </p:txBody>
          </p:sp>
          <p:pic>
            <p:nvPicPr>
              <p:cNvPr id="58380" name="Picture 6"/>
              <p:cNvPicPr>
                <a:picLocks noChangeAspect="1"/>
              </p:cNvPicPr>
              <p:nvPr/>
            </p:nvPicPr>
            <p:blipFill>
              <a:blip r:embed="rId2"/>
              <a:srcRect/>
              <a:stretch>
                <a:fillRect/>
              </a:stretch>
            </p:blipFill>
            <p:spPr bwMode="auto">
              <a:xfrm>
                <a:off x="5859547" y="408939"/>
                <a:ext cx="661164" cy="649632"/>
              </a:xfrm>
              <a:prstGeom prst="rect">
                <a:avLst/>
              </a:prstGeom>
              <a:noFill/>
              <a:ln w="9525">
                <a:noFill/>
                <a:miter lim="800000"/>
                <a:headEnd/>
                <a:tailEnd/>
              </a:ln>
            </p:spPr>
          </p:pic>
        </p:grpSp>
        <p:sp>
          <p:nvSpPr>
            <p:cNvPr id="4" name="TextBox 3">
              <a:extLst>
                <a:ext uri="{FF2B5EF4-FFF2-40B4-BE49-F238E27FC236}"/>
              </a:extLst>
            </p:cNvPr>
            <p:cNvSpPr txBox="1">
              <a:spLocks noRot="1" noChangeAspect="1" noMove="1" noResize="1" noEditPoints="1" noAdjustHandles="1" noChangeArrowheads="1" noChangeShapeType="1" noTextEdit="1"/>
            </p:cNvSpPr>
            <p:nvPr/>
          </p:nvSpPr>
          <p:spPr>
            <a:xfrm>
              <a:off x="517674" y="852844"/>
              <a:ext cx="8413416" cy="2878480"/>
            </a:xfrm>
            <a:prstGeom prst="rect">
              <a:avLst/>
            </a:prstGeom>
            <a:blipFill>
              <a:blip r:embed="rId3"/>
              <a:stretch>
                <a:fillRect l="-797" r="-725" b="-2966"/>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5" name="Rectangle: Rounded Corners 4">
              <a:extLst>
                <a:ext uri="{FF2B5EF4-FFF2-40B4-BE49-F238E27FC236}"/>
              </a:extLst>
            </p:cNvPr>
            <p:cNvSpPr/>
            <p:nvPr/>
          </p:nvSpPr>
          <p:spPr>
            <a:xfrm>
              <a:off x="435933" y="233912"/>
              <a:ext cx="3745996" cy="635027"/>
            </a:xfrm>
            <a:prstGeom prst="roundRect">
              <a:avLst/>
            </a:prstGeom>
            <a:solidFill>
              <a:schemeClr val="bg1">
                <a:lumMod val="20000"/>
                <a:lumOff val="80000"/>
              </a:schemeClr>
            </a:solidFill>
            <a:ln w="19050">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anchor="ctr"/>
            <a:lstStyle/>
            <a:p>
              <a:pPr algn="ctr">
                <a:buClr>
                  <a:srgbClr val="000000"/>
                </a:buClr>
                <a:buFont typeface="Arial" charset="0"/>
                <a:buNone/>
              </a:pPr>
              <a:r>
                <a:rPr lang="en-US" sz="2200" b="1">
                  <a:solidFill>
                    <a:srgbClr val="000000"/>
                  </a:solidFill>
                  <a:cs typeface="Arial" charset="0"/>
                </a:rPr>
                <a:t>Hoạt động 2 – SGK tr.97</a:t>
              </a:r>
            </a:p>
          </p:txBody>
        </p:sp>
      </p:grpSp>
      <p:grpSp>
        <p:nvGrpSpPr>
          <p:cNvPr id="14" name="Group 13"/>
          <p:cNvGrpSpPr>
            <a:grpSpLocks/>
          </p:cNvGrpSpPr>
          <p:nvPr/>
        </p:nvGrpSpPr>
        <p:grpSpPr bwMode="auto">
          <a:xfrm>
            <a:off x="1169988" y="3714750"/>
            <a:ext cx="6804025" cy="1295400"/>
            <a:chOff x="309118" y="2357083"/>
            <a:chExt cx="6804960" cy="1295911"/>
          </a:xfrm>
        </p:grpSpPr>
        <p:grpSp>
          <p:nvGrpSpPr>
            <p:cNvPr id="58372" name="Group 14"/>
            <p:cNvGrpSpPr>
              <a:grpSpLocks/>
            </p:cNvGrpSpPr>
            <p:nvPr/>
          </p:nvGrpSpPr>
          <p:grpSpPr bwMode="auto">
            <a:xfrm>
              <a:off x="309118" y="2357083"/>
              <a:ext cx="1897214" cy="1295911"/>
              <a:chOff x="154456" y="160749"/>
              <a:chExt cx="2093784" cy="1430180"/>
            </a:xfrm>
          </p:grpSpPr>
          <p:pic>
            <p:nvPicPr>
              <p:cNvPr id="17" name="Picture 16">
                <a:extLst>
                  <a:ext uri="{FF2B5EF4-FFF2-40B4-BE49-F238E27FC236}"/>
                </a:extLst>
              </p:cNvPr>
              <p:cNvPicPr>
                <a:picLocks noChangeAspect="1"/>
              </p:cNvPicPr>
              <p:nvPr/>
            </p:nvPicPr>
            <p:blipFill>
              <a:blip r:embed="rId4">
                <a:duotone>
                  <a:prstClr val="black"/>
                  <a:schemeClr val="accent1">
                    <a:tint val="45000"/>
                    <a:satMod val="400000"/>
                  </a:schemeClr>
                </a:duotone>
              </a:blip>
              <a:stretch>
                <a:fillRect/>
              </a:stretch>
            </p:blipFill>
            <p:spPr>
              <a:xfrm>
                <a:off x="154456" y="160749"/>
                <a:ext cx="2093784" cy="1430180"/>
              </a:xfrm>
              <a:prstGeom prst="rect">
                <a:avLst/>
              </a:prstGeom>
            </p:spPr>
          </p:pic>
          <p:sp>
            <p:nvSpPr>
              <p:cNvPr id="58375" name="TextBox 17"/>
              <p:cNvSpPr txBox="1">
                <a:spLocks noChangeArrowheads="1"/>
              </p:cNvSpPr>
              <p:nvPr/>
            </p:nvSpPr>
            <p:spPr bwMode="auto">
              <a:xfrm rot="-399628">
                <a:off x="573146" y="590563"/>
                <a:ext cx="1256408" cy="509498"/>
              </a:xfrm>
              <a:prstGeom prst="rect">
                <a:avLst/>
              </a:prstGeom>
              <a:noFill/>
              <a:ln w="9525">
                <a:noFill/>
                <a:miter lim="800000"/>
                <a:headEnd/>
                <a:tailEnd/>
              </a:ln>
            </p:spPr>
            <p:txBody>
              <a:bodyPr wrap="none" anchor="ctr">
                <a:spAutoFit/>
              </a:bodyPr>
              <a:lstStyle/>
              <a:p>
                <a:pPr algn="ctr"/>
                <a:r>
                  <a:rPr lang="en-US" sz="2400" b="1"/>
                  <a:t>Trả lời</a:t>
                </a:r>
              </a:p>
            </p:txBody>
          </p:sp>
        </p:grpSp>
        <p:sp>
          <p:nvSpPr>
            <p:cNvPr id="16" name="TextBox 15">
              <a:extLst>
                <a:ext uri="{FF2B5EF4-FFF2-40B4-BE49-F238E27FC236}"/>
              </a:extLst>
            </p:cNvPr>
            <p:cNvSpPr txBox="1">
              <a:spLocks noRot="1" noChangeAspect="1" noMove="1" noResize="1" noEditPoints="1" noAdjustHandles="1" noChangeArrowheads="1" noChangeShapeType="1" noTextEdit="1"/>
            </p:cNvSpPr>
            <p:nvPr/>
          </p:nvSpPr>
          <p:spPr>
            <a:xfrm>
              <a:off x="2206332" y="2484478"/>
              <a:ext cx="4907746" cy="1014893"/>
            </a:xfrm>
            <a:prstGeom prst="rect">
              <a:avLst/>
            </a:prstGeom>
            <a:blipFill>
              <a:blip r:embed="rId5"/>
              <a:stretch>
                <a:fillRect l="-1242" b="-8982"/>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grpSp>
      <p:pic>
        <p:nvPicPr>
          <p:cNvPr id="58371" name="Picture 7"/>
          <p:cNvPicPr>
            <a:picLocks noChangeAspect="1"/>
          </p:cNvPicPr>
          <p:nvPr/>
        </p:nvPicPr>
        <p:blipFill>
          <a:blip r:embed="rId6"/>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oogle Shape;1459;p42"/>
          <p:cNvGrpSpPr>
            <a:grpSpLocks/>
          </p:cNvGrpSpPr>
          <p:nvPr/>
        </p:nvGrpSpPr>
        <p:grpSpPr bwMode="auto">
          <a:xfrm>
            <a:off x="6630988" y="-112713"/>
            <a:ext cx="3092450" cy="5110163"/>
            <a:chOff x="6630260" y="-112141"/>
            <a:chExt cx="3092800" cy="5109204"/>
          </a:xfrm>
        </p:grpSpPr>
        <p:grpSp>
          <p:nvGrpSpPr>
            <p:cNvPr id="59517" name="Google Shape;1460;p42"/>
            <p:cNvGrpSpPr>
              <a:grpSpLocks/>
            </p:cNvGrpSpPr>
            <p:nvPr/>
          </p:nvGrpSpPr>
          <p:grpSpPr bwMode="auto">
            <a:xfrm>
              <a:off x="6630260" y="-112141"/>
              <a:ext cx="3092800" cy="2761250"/>
              <a:chOff x="6630260" y="-112141"/>
              <a:chExt cx="3092800" cy="2761250"/>
            </a:xfrm>
          </p:grpSpPr>
          <p:sp>
            <p:nvSpPr>
              <p:cNvPr id="59524" name="Google Shape;1461;p42"/>
              <p:cNvSpPr>
                <a:spLocks/>
              </p:cNvSpPr>
              <p:nvPr/>
            </p:nvSpPr>
            <p:spPr bwMode="auto">
              <a:xfrm>
                <a:off x="6630260" y="-112141"/>
                <a:ext cx="3092800" cy="2761250"/>
              </a:xfrm>
              <a:custGeom>
                <a:avLst/>
                <a:gdLst/>
                <a:ahLst/>
                <a:cxnLst>
                  <a:cxn ang="0">
                    <a:pos x="64032" y="108576"/>
                  </a:cxn>
                  <a:cxn ang="0">
                    <a:pos x="59499" y="99161"/>
                  </a:cxn>
                  <a:cxn ang="0">
                    <a:pos x="50781" y="91141"/>
                  </a:cxn>
                  <a:cxn ang="0">
                    <a:pos x="42412" y="80680"/>
                  </a:cxn>
                  <a:cxn ang="0">
                    <a:pos x="43807" y="62198"/>
                  </a:cxn>
                  <a:cxn ang="0">
                    <a:pos x="37181" y="56967"/>
                  </a:cxn>
                  <a:cxn ang="0">
                    <a:pos x="28115" y="53480"/>
                  </a:cxn>
                  <a:cxn ang="0">
                    <a:pos x="19397" y="42670"/>
                  </a:cxn>
                  <a:cxn ang="0">
                    <a:pos x="23582" y="23840"/>
                  </a:cxn>
                  <a:cxn ang="0">
                    <a:pos x="17653" y="16865"/>
                  </a:cxn>
                  <a:cxn ang="0">
                    <a:pos x="6146" y="10937"/>
                  </a:cxn>
                  <a:cxn ang="0">
                    <a:pos x="567" y="3614"/>
                  </a:cxn>
                  <a:cxn ang="0">
                    <a:pos x="3008" y="825"/>
                  </a:cxn>
                  <a:cxn ang="0">
                    <a:pos x="22535" y="127"/>
                  </a:cxn>
                  <a:cxn ang="0">
                    <a:pos x="98206" y="1871"/>
                  </a:cxn>
                  <a:cxn ang="0">
                    <a:pos x="120523" y="1871"/>
                  </a:cxn>
                  <a:cxn ang="0">
                    <a:pos x="122616" y="26629"/>
                  </a:cxn>
                  <a:cxn ang="0">
                    <a:pos x="112154" y="44762"/>
                  </a:cxn>
                  <a:cxn ang="0">
                    <a:pos x="99601" y="53480"/>
                  </a:cxn>
                  <a:cxn ang="0">
                    <a:pos x="102739" y="63593"/>
                  </a:cxn>
                  <a:cxn ang="0">
                    <a:pos x="103785" y="76146"/>
                  </a:cxn>
                  <a:cxn ang="0">
                    <a:pos x="98206" y="81377"/>
                  </a:cxn>
                  <a:cxn ang="0">
                    <a:pos x="89837" y="87654"/>
                  </a:cxn>
                  <a:cxn ang="0">
                    <a:pos x="87745" y="95325"/>
                  </a:cxn>
                  <a:cxn ang="0">
                    <a:pos x="82514" y="98813"/>
                  </a:cxn>
                  <a:cxn ang="0">
                    <a:pos x="76586" y="101254"/>
                  </a:cxn>
                  <a:cxn ang="0">
                    <a:pos x="73447" y="104043"/>
                  </a:cxn>
                  <a:cxn ang="0">
                    <a:pos x="70309" y="109971"/>
                  </a:cxn>
                  <a:cxn ang="0">
                    <a:pos x="64032" y="108576"/>
                  </a:cxn>
                </a:cxnLst>
                <a:rect l="0" t="0" r="r" b="b"/>
                <a:pathLst>
                  <a:path w="123712" h="110450" extrusionOk="0">
                    <a:moveTo>
                      <a:pt x="64032" y="108576"/>
                    </a:moveTo>
                    <a:cubicBezTo>
                      <a:pt x="62230" y="106774"/>
                      <a:pt x="61708" y="102067"/>
                      <a:pt x="59499" y="99161"/>
                    </a:cubicBezTo>
                    <a:cubicBezTo>
                      <a:pt x="57291" y="96255"/>
                      <a:pt x="53629" y="94221"/>
                      <a:pt x="50781" y="91141"/>
                    </a:cubicBezTo>
                    <a:cubicBezTo>
                      <a:pt x="47933" y="88061"/>
                      <a:pt x="43574" y="85504"/>
                      <a:pt x="42412" y="80680"/>
                    </a:cubicBezTo>
                    <a:cubicBezTo>
                      <a:pt x="41250" y="75856"/>
                      <a:pt x="44679" y="66150"/>
                      <a:pt x="43807" y="62198"/>
                    </a:cubicBezTo>
                    <a:cubicBezTo>
                      <a:pt x="42935" y="58246"/>
                      <a:pt x="39796" y="58420"/>
                      <a:pt x="37181" y="56967"/>
                    </a:cubicBezTo>
                    <a:cubicBezTo>
                      <a:pt x="34566" y="55514"/>
                      <a:pt x="31079" y="55863"/>
                      <a:pt x="28115" y="53480"/>
                    </a:cubicBezTo>
                    <a:cubicBezTo>
                      <a:pt x="25151" y="51097"/>
                      <a:pt x="20153" y="47610"/>
                      <a:pt x="19397" y="42670"/>
                    </a:cubicBezTo>
                    <a:cubicBezTo>
                      <a:pt x="18642" y="37730"/>
                      <a:pt x="23873" y="28141"/>
                      <a:pt x="23582" y="23840"/>
                    </a:cubicBezTo>
                    <a:cubicBezTo>
                      <a:pt x="23291" y="19539"/>
                      <a:pt x="20559" y="19016"/>
                      <a:pt x="17653" y="16865"/>
                    </a:cubicBezTo>
                    <a:cubicBezTo>
                      <a:pt x="14747" y="14715"/>
                      <a:pt x="8994" y="13146"/>
                      <a:pt x="6146" y="10937"/>
                    </a:cubicBezTo>
                    <a:cubicBezTo>
                      <a:pt x="3298" y="8729"/>
                      <a:pt x="1090" y="5299"/>
                      <a:pt x="567" y="3614"/>
                    </a:cubicBezTo>
                    <a:cubicBezTo>
                      <a:pt x="44" y="1929"/>
                      <a:pt x="-653" y="1406"/>
                      <a:pt x="3008" y="825"/>
                    </a:cubicBezTo>
                    <a:cubicBezTo>
                      <a:pt x="6669" y="244"/>
                      <a:pt x="6669" y="-47"/>
                      <a:pt x="22535" y="127"/>
                    </a:cubicBezTo>
                    <a:cubicBezTo>
                      <a:pt x="38401" y="301"/>
                      <a:pt x="81875" y="1580"/>
                      <a:pt x="98206" y="1871"/>
                    </a:cubicBezTo>
                    <a:cubicBezTo>
                      <a:pt x="114537" y="2162"/>
                      <a:pt x="116455" y="-2255"/>
                      <a:pt x="120523" y="1871"/>
                    </a:cubicBezTo>
                    <a:cubicBezTo>
                      <a:pt x="124591" y="5997"/>
                      <a:pt x="124011" y="19481"/>
                      <a:pt x="122616" y="26629"/>
                    </a:cubicBezTo>
                    <a:cubicBezTo>
                      <a:pt x="121221" y="33778"/>
                      <a:pt x="115990" y="40287"/>
                      <a:pt x="112154" y="44762"/>
                    </a:cubicBezTo>
                    <a:cubicBezTo>
                      <a:pt x="108318" y="49237"/>
                      <a:pt x="101170" y="50342"/>
                      <a:pt x="99601" y="53480"/>
                    </a:cubicBezTo>
                    <a:cubicBezTo>
                      <a:pt x="98032" y="56619"/>
                      <a:pt x="102042" y="59815"/>
                      <a:pt x="102739" y="63593"/>
                    </a:cubicBezTo>
                    <a:cubicBezTo>
                      <a:pt x="103436" y="67371"/>
                      <a:pt x="104541" y="73182"/>
                      <a:pt x="103785" y="76146"/>
                    </a:cubicBezTo>
                    <a:cubicBezTo>
                      <a:pt x="103030" y="79110"/>
                      <a:pt x="100531" y="79459"/>
                      <a:pt x="98206" y="81377"/>
                    </a:cubicBezTo>
                    <a:cubicBezTo>
                      <a:pt x="95881" y="83295"/>
                      <a:pt x="91581" y="85329"/>
                      <a:pt x="89837" y="87654"/>
                    </a:cubicBezTo>
                    <a:cubicBezTo>
                      <a:pt x="88094" y="89979"/>
                      <a:pt x="88966" y="93465"/>
                      <a:pt x="87745" y="95325"/>
                    </a:cubicBezTo>
                    <a:cubicBezTo>
                      <a:pt x="86525" y="97185"/>
                      <a:pt x="84374" y="97825"/>
                      <a:pt x="82514" y="98813"/>
                    </a:cubicBezTo>
                    <a:cubicBezTo>
                      <a:pt x="80654" y="99801"/>
                      <a:pt x="78097" y="100382"/>
                      <a:pt x="76586" y="101254"/>
                    </a:cubicBezTo>
                    <a:cubicBezTo>
                      <a:pt x="75075" y="102126"/>
                      <a:pt x="74493" y="102590"/>
                      <a:pt x="73447" y="104043"/>
                    </a:cubicBezTo>
                    <a:cubicBezTo>
                      <a:pt x="72401" y="105496"/>
                      <a:pt x="71878" y="109216"/>
                      <a:pt x="70309" y="109971"/>
                    </a:cubicBezTo>
                    <a:cubicBezTo>
                      <a:pt x="68740" y="110727"/>
                      <a:pt x="65834" y="110378"/>
                      <a:pt x="64032" y="108576"/>
                    </a:cubicBezTo>
                    <a:close/>
                  </a:path>
                </a:pathLst>
              </a:custGeom>
              <a:solidFill>
                <a:schemeClr val="accent1"/>
              </a:solidFill>
              <a:ln w="9525">
                <a:noFill/>
                <a:round/>
                <a:headEnd/>
                <a:tailEnd/>
              </a:ln>
            </p:spPr>
            <p:txBody>
              <a:bodyPr/>
              <a:lstStyle/>
              <a:p>
                <a:endParaRPr lang="en-US"/>
              </a:p>
            </p:txBody>
          </p:sp>
          <p:grpSp>
            <p:nvGrpSpPr>
              <p:cNvPr id="59525" name="Google Shape;1462;p42"/>
              <p:cNvGrpSpPr>
                <a:grpSpLocks/>
              </p:cNvGrpSpPr>
              <p:nvPr/>
            </p:nvGrpSpPr>
            <p:grpSpPr bwMode="auto">
              <a:xfrm rot="6311785">
                <a:off x="8081464" y="1656798"/>
                <a:ext cx="853852" cy="521968"/>
                <a:chOff x="5942350" y="1555229"/>
                <a:chExt cx="692724" cy="423469"/>
              </a:xfrm>
            </p:grpSpPr>
            <p:sp>
              <p:nvSpPr>
                <p:cNvPr id="59527" name="Google Shape;1463;p42"/>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464" name="Google Shape;1464;p42"/>
                <p:cNvSpPr/>
                <p:nvPr/>
              </p:nvSpPr>
              <p:spPr>
                <a:xfrm>
                  <a:off x="6005364" y="1643571"/>
                  <a:ext cx="566582" cy="26534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5" name="Google Shape;1465;p42"/>
                <p:cNvSpPr/>
                <p:nvPr/>
              </p:nvSpPr>
              <p:spPr>
                <a:xfrm>
                  <a:off x="6437727" y="1652947"/>
                  <a:ext cx="57946" cy="137824"/>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6" name="Google Shape;1466;p42"/>
                <p:cNvSpPr/>
                <p:nvPr/>
              </p:nvSpPr>
              <p:spPr>
                <a:xfrm>
                  <a:off x="6298185" y="1726622"/>
                  <a:ext cx="46357" cy="182906"/>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7" name="Google Shape;1467;p42"/>
                <p:cNvSpPr/>
                <p:nvPr/>
              </p:nvSpPr>
              <p:spPr>
                <a:xfrm>
                  <a:off x="6158471" y="1820927"/>
                  <a:ext cx="46357" cy="124944"/>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8" name="Google Shape;1468;p42"/>
                <p:cNvSpPr/>
                <p:nvPr/>
              </p:nvSpPr>
              <p:spPr>
                <a:xfrm>
                  <a:off x="6309805" y="1629744"/>
                  <a:ext cx="149372" cy="55387"/>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9" name="Google Shape;1469;p42"/>
                <p:cNvSpPr/>
                <p:nvPr/>
              </p:nvSpPr>
              <p:spPr>
                <a:xfrm>
                  <a:off x="6128905" y="1717095"/>
                  <a:ext cx="181563" cy="47658"/>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0" name="Google Shape;1470;p42"/>
                <p:cNvSpPr/>
                <p:nvPr/>
              </p:nvSpPr>
              <p:spPr>
                <a:xfrm>
                  <a:off x="6053961" y="1807825"/>
                  <a:ext cx="115892" cy="50234"/>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471" name="Google Shape;1471;p42"/>
              <p:cNvSpPr/>
              <p:nvPr/>
            </p:nvSpPr>
            <p:spPr>
              <a:xfrm rot="8661995" flipH="1">
                <a:off x="8773628" y="1260789"/>
                <a:ext cx="384218" cy="680910"/>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59518" name="Google Shape;1472;p42"/>
            <p:cNvGrpSpPr>
              <a:grpSpLocks/>
            </p:cNvGrpSpPr>
            <p:nvPr/>
          </p:nvGrpSpPr>
          <p:grpSpPr bwMode="auto">
            <a:xfrm flipH="1">
              <a:off x="8114329" y="2572969"/>
              <a:ext cx="393247" cy="2424094"/>
              <a:chOff x="2037753" y="2780513"/>
              <a:chExt cx="243045" cy="1498204"/>
            </a:xfrm>
          </p:grpSpPr>
          <p:sp>
            <p:nvSpPr>
              <p:cNvPr id="59519" name="Google Shape;1473;p42"/>
              <p:cNvSpPr>
                <a:spLocks/>
              </p:cNvSpPr>
              <p:nvPr/>
            </p:nvSpPr>
            <p:spPr bwMode="auto">
              <a:xfrm>
                <a:off x="2037753" y="2782510"/>
                <a:ext cx="243045" cy="1496208"/>
              </a:xfrm>
              <a:custGeom>
                <a:avLst/>
                <a:gdLst/>
                <a:ahLst/>
                <a:cxnLst>
                  <a:cxn ang="0">
                    <a:pos x="4144" y="0"/>
                  </a:cxn>
                  <a:cxn ang="0">
                    <a:pos x="2514" y="0"/>
                  </a:cxn>
                  <a:cxn ang="0">
                    <a:pos x="1576" y="228"/>
                  </a:cxn>
                  <a:cxn ang="0">
                    <a:pos x="0" y="40732"/>
                  </a:cxn>
                  <a:cxn ang="0">
                    <a:pos x="0" y="41214"/>
                  </a:cxn>
                  <a:cxn ang="0">
                    <a:pos x="6694" y="41214"/>
                  </a:cxn>
                  <a:cxn ang="0">
                    <a:pos x="5101" y="228"/>
                  </a:cxn>
                  <a:cxn ang="0">
                    <a:pos x="4144" y="0"/>
                  </a:cxn>
                </a:cxnLst>
                <a:rect l="0" t="0" r="r" b="b"/>
                <a:pathLst>
                  <a:path w="6695" h="41215" extrusionOk="0">
                    <a:moveTo>
                      <a:pt x="4144" y="0"/>
                    </a:moveTo>
                    <a:lnTo>
                      <a:pt x="2514" y="0"/>
                    </a:lnTo>
                    <a:cubicBezTo>
                      <a:pt x="1922" y="82"/>
                      <a:pt x="1576" y="228"/>
                      <a:pt x="1576" y="228"/>
                    </a:cubicBezTo>
                    <a:lnTo>
                      <a:pt x="0" y="40732"/>
                    </a:lnTo>
                    <a:lnTo>
                      <a:pt x="0" y="41214"/>
                    </a:lnTo>
                    <a:lnTo>
                      <a:pt x="6694" y="41214"/>
                    </a:lnTo>
                    <a:lnTo>
                      <a:pt x="5101" y="228"/>
                    </a:lnTo>
                    <a:cubicBezTo>
                      <a:pt x="5091" y="228"/>
                      <a:pt x="4736" y="82"/>
                      <a:pt x="4144" y="0"/>
                    </a:cubicBezTo>
                    <a:close/>
                  </a:path>
                </a:pathLst>
              </a:custGeom>
              <a:solidFill>
                <a:schemeClr val="bg2"/>
              </a:solidFill>
              <a:ln w="9525">
                <a:noFill/>
                <a:round/>
                <a:headEnd/>
                <a:tailEnd/>
              </a:ln>
            </p:spPr>
            <p:txBody>
              <a:bodyPr lIns="91425" tIns="91425" rIns="91425" bIns="91425" anchor="ctr"/>
              <a:lstStyle/>
              <a:p>
                <a:endParaRPr lang="en-US"/>
              </a:p>
            </p:txBody>
          </p:sp>
          <p:sp>
            <p:nvSpPr>
              <p:cNvPr id="59520" name="Google Shape;1474;p42"/>
              <p:cNvSpPr>
                <a:spLocks/>
              </p:cNvSpPr>
              <p:nvPr/>
            </p:nvSpPr>
            <p:spPr bwMode="auto">
              <a:xfrm>
                <a:off x="2092279" y="2780513"/>
                <a:ext cx="131633" cy="68140"/>
              </a:xfrm>
              <a:custGeom>
                <a:avLst/>
                <a:gdLst/>
                <a:ahLst/>
                <a:cxnLst>
                  <a:cxn ang="0">
                    <a:pos x="3608" y="775"/>
                  </a:cxn>
                  <a:cxn ang="0">
                    <a:pos x="3589" y="283"/>
                  </a:cxn>
                  <a:cxn ang="0">
                    <a:pos x="1823" y="1"/>
                  </a:cxn>
                  <a:cxn ang="0">
                    <a:pos x="56" y="283"/>
                  </a:cxn>
                  <a:cxn ang="0">
                    <a:pos x="1" y="1877"/>
                  </a:cxn>
                  <a:cxn ang="0">
                    <a:pos x="83" y="1877"/>
                  </a:cxn>
                  <a:cxn ang="0">
                    <a:pos x="1832" y="1631"/>
                  </a:cxn>
                  <a:cxn ang="0">
                    <a:pos x="3589" y="1877"/>
                  </a:cxn>
                  <a:cxn ang="0">
                    <a:pos x="3626" y="1877"/>
                  </a:cxn>
                  <a:cxn ang="0">
                    <a:pos x="3626" y="775"/>
                  </a:cxn>
                </a:cxnLst>
                <a:rect l="0" t="0" r="r" b="b"/>
                <a:pathLst>
                  <a:path w="3626" h="1877" extrusionOk="0">
                    <a:moveTo>
                      <a:pt x="3608" y="775"/>
                    </a:moveTo>
                    <a:lnTo>
                      <a:pt x="3589" y="283"/>
                    </a:lnTo>
                    <a:cubicBezTo>
                      <a:pt x="3589" y="283"/>
                      <a:pt x="2879" y="1"/>
                      <a:pt x="1823" y="1"/>
                    </a:cubicBezTo>
                    <a:cubicBezTo>
                      <a:pt x="766" y="1"/>
                      <a:pt x="56" y="283"/>
                      <a:pt x="56" y="283"/>
                    </a:cubicBezTo>
                    <a:lnTo>
                      <a:pt x="1" y="1877"/>
                    </a:lnTo>
                    <a:lnTo>
                      <a:pt x="83" y="1877"/>
                    </a:lnTo>
                    <a:cubicBezTo>
                      <a:pt x="329" y="1795"/>
                      <a:pt x="985" y="1631"/>
                      <a:pt x="1832" y="1631"/>
                    </a:cubicBezTo>
                    <a:cubicBezTo>
                      <a:pt x="2679" y="1631"/>
                      <a:pt x="3325" y="1795"/>
                      <a:pt x="3589" y="1877"/>
                    </a:cubicBezTo>
                    <a:lnTo>
                      <a:pt x="3626" y="1877"/>
                    </a:lnTo>
                    <a:lnTo>
                      <a:pt x="3626" y="775"/>
                    </a:lnTo>
                    <a:close/>
                  </a:path>
                </a:pathLst>
              </a:custGeom>
              <a:solidFill>
                <a:schemeClr val="tx1"/>
              </a:solidFill>
              <a:ln w="9525">
                <a:noFill/>
                <a:round/>
                <a:headEnd/>
                <a:tailEnd/>
              </a:ln>
            </p:spPr>
            <p:txBody>
              <a:bodyPr lIns="91425" tIns="91425" rIns="91425" bIns="91425" anchor="ctr"/>
              <a:lstStyle/>
              <a:p>
                <a:endParaRPr lang="en-US"/>
              </a:p>
            </p:txBody>
          </p:sp>
          <p:sp>
            <p:nvSpPr>
              <p:cNvPr id="59521" name="Google Shape;1475;p42"/>
              <p:cNvSpPr>
                <a:spLocks/>
              </p:cNvSpPr>
              <p:nvPr/>
            </p:nvSpPr>
            <p:spPr bwMode="auto">
              <a:xfrm>
                <a:off x="2087015" y="2917084"/>
                <a:ext cx="144194" cy="96891"/>
              </a:xfrm>
              <a:custGeom>
                <a:avLst/>
                <a:gdLst/>
                <a:ahLst/>
                <a:cxnLst>
                  <a:cxn ang="0">
                    <a:pos x="3880" y="292"/>
                  </a:cxn>
                  <a:cxn ang="0">
                    <a:pos x="1968" y="0"/>
                  </a:cxn>
                  <a:cxn ang="0">
                    <a:pos x="55" y="292"/>
                  </a:cxn>
                  <a:cxn ang="0">
                    <a:pos x="0" y="1895"/>
                  </a:cxn>
                  <a:cxn ang="0">
                    <a:pos x="0" y="2669"/>
                  </a:cxn>
                  <a:cxn ang="0">
                    <a:pos x="18" y="2669"/>
                  </a:cxn>
                  <a:cxn ang="0">
                    <a:pos x="1968" y="2505"/>
                  </a:cxn>
                  <a:cxn ang="0">
                    <a:pos x="3917" y="2669"/>
                  </a:cxn>
                  <a:cxn ang="0">
                    <a:pos x="3971" y="2669"/>
                  </a:cxn>
                </a:cxnLst>
                <a:rect l="0" t="0" r="r" b="b"/>
                <a:pathLst>
                  <a:path w="3972" h="2669" extrusionOk="0">
                    <a:moveTo>
                      <a:pt x="3880" y="292"/>
                    </a:moveTo>
                    <a:cubicBezTo>
                      <a:pt x="3662" y="210"/>
                      <a:pt x="2960" y="0"/>
                      <a:pt x="1968" y="0"/>
                    </a:cubicBezTo>
                    <a:cubicBezTo>
                      <a:pt x="975" y="0"/>
                      <a:pt x="273" y="210"/>
                      <a:pt x="55" y="292"/>
                    </a:cubicBezTo>
                    <a:lnTo>
                      <a:pt x="0" y="1895"/>
                    </a:lnTo>
                    <a:lnTo>
                      <a:pt x="0" y="2669"/>
                    </a:lnTo>
                    <a:lnTo>
                      <a:pt x="18" y="2669"/>
                    </a:lnTo>
                    <a:cubicBezTo>
                      <a:pt x="310" y="2605"/>
                      <a:pt x="1038" y="2505"/>
                      <a:pt x="1968" y="2505"/>
                    </a:cubicBezTo>
                    <a:cubicBezTo>
                      <a:pt x="2906" y="2505"/>
                      <a:pt x="3634" y="2605"/>
                      <a:pt x="3917" y="2669"/>
                    </a:cubicBezTo>
                    <a:lnTo>
                      <a:pt x="3971" y="2669"/>
                    </a:lnTo>
                    <a:close/>
                  </a:path>
                </a:pathLst>
              </a:custGeom>
              <a:solidFill>
                <a:schemeClr val="tx1"/>
              </a:solidFill>
              <a:ln w="9525">
                <a:noFill/>
                <a:round/>
                <a:headEnd/>
                <a:tailEnd/>
              </a:ln>
            </p:spPr>
            <p:txBody>
              <a:bodyPr lIns="91425" tIns="91425" rIns="91425" bIns="91425" anchor="ctr"/>
              <a:lstStyle/>
              <a:p>
                <a:endParaRPr lang="en-US"/>
              </a:p>
            </p:txBody>
          </p:sp>
          <p:sp>
            <p:nvSpPr>
              <p:cNvPr id="59522" name="Google Shape;1476;p42"/>
              <p:cNvSpPr>
                <a:spLocks/>
              </p:cNvSpPr>
              <p:nvPr/>
            </p:nvSpPr>
            <p:spPr bwMode="auto">
              <a:xfrm>
                <a:off x="2053290" y="3245404"/>
                <a:ext cx="209647" cy="53946"/>
              </a:xfrm>
              <a:custGeom>
                <a:avLst/>
                <a:gdLst/>
                <a:ahLst/>
                <a:cxnLst>
                  <a:cxn ang="0">
                    <a:pos x="5756" y="1"/>
                  </a:cxn>
                  <a:cxn ang="0">
                    <a:pos x="2897" y="228"/>
                  </a:cxn>
                  <a:cxn ang="0">
                    <a:pos x="37" y="1"/>
                  </a:cxn>
                  <a:cxn ang="0">
                    <a:pos x="0" y="1"/>
                  </a:cxn>
                  <a:cxn ang="0">
                    <a:pos x="0" y="19"/>
                  </a:cxn>
                  <a:cxn ang="0">
                    <a:pos x="583" y="1358"/>
                  </a:cxn>
                  <a:cxn ang="0">
                    <a:pos x="1658" y="1485"/>
                  </a:cxn>
                  <a:cxn ang="0">
                    <a:pos x="4135" y="1485"/>
                  </a:cxn>
                  <a:cxn ang="0">
                    <a:pos x="5192" y="1358"/>
                  </a:cxn>
                  <a:cxn ang="0">
                    <a:pos x="5775" y="1"/>
                  </a:cxn>
                </a:cxnLst>
                <a:rect l="0" t="0" r="r" b="b"/>
                <a:pathLst>
                  <a:path w="5775" h="1486" extrusionOk="0">
                    <a:moveTo>
                      <a:pt x="5756" y="1"/>
                    </a:moveTo>
                    <a:cubicBezTo>
                      <a:pt x="5565" y="37"/>
                      <a:pt x="4536" y="228"/>
                      <a:pt x="2897" y="228"/>
                    </a:cubicBezTo>
                    <a:cubicBezTo>
                      <a:pt x="1230" y="228"/>
                      <a:pt x="237" y="37"/>
                      <a:pt x="37" y="1"/>
                    </a:cubicBezTo>
                    <a:lnTo>
                      <a:pt x="0" y="1"/>
                    </a:lnTo>
                    <a:lnTo>
                      <a:pt x="0" y="19"/>
                    </a:lnTo>
                    <a:cubicBezTo>
                      <a:pt x="64" y="410"/>
                      <a:pt x="401" y="1139"/>
                      <a:pt x="583" y="1358"/>
                    </a:cubicBezTo>
                    <a:cubicBezTo>
                      <a:pt x="902" y="1412"/>
                      <a:pt x="1230" y="1458"/>
                      <a:pt x="1658" y="1485"/>
                    </a:cubicBezTo>
                    <a:lnTo>
                      <a:pt x="4135" y="1485"/>
                    </a:lnTo>
                    <a:cubicBezTo>
                      <a:pt x="4545" y="1458"/>
                      <a:pt x="4873" y="1412"/>
                      <a:pt x="5192" y="1358"/>
                    </a:cubicBezTo>
                    <a:cubicBezTo>
                      <a:pt x="5383" y="1139"/>
                      <a:pt x="5729" y="401"/>
                      <a:pt x="5775" y="1"/>
                    </a:cubicBezTo>
                    <a:close/>
                  </a:path>
                </a:pathLst>
              </a:custGeom>
              <a:solidFill>
                <a:schemeClr val="tx1"/>
              </a:solidFill>
              <a:ln w="9525">
                <a:noFill/>
                <a:round/>
                <a:headEnd/>
                <a:tailEnd/>
              </a:ln>
            </p:spPr>
            <p:txBody>
              <a:bodyPr lIns="91425" tIns="91425" rIns="91425" bIns="91425" anchor="ctr"/>
              <a:lstStyle/>
              <a:p>
                <a:endParaRPr lang="en-US"/>
              </a:p>
            </p:txBody>
          </p:sp>
          <p:sp>
            <p:nvSpPr>
              <p:cNvPr id="59523" name="Google Shape;1477;p42"/>
              <p:cNvSpPr>
                <a:spLocks/>
              </p:cNvSpPr>
              <p:nvPr/>
            </p:nvSpPr>
            <p:spPr bwMode="auto">
              <a:xfrm>
                <a:off x="2038080" y="3592602"/>
                <a:ext cx="241412" cy="52929"/>
              </a:xfrm>
              <a:custGeom>
                <a:avLst/>
                <a:gdLst/>
                <a:ahLst/>
                <a:cxnLst>
                  <a:cxn ang="0">
                    <a:pos x="6239" y="0"/>
                  </a:cxn>
                  <a:cxn ang="0">
                    <a:pos x="3325" y="173"/>
                  </a:cxn>
                  <a:cxn ang="0">
                    <a:pos x="401" y="0"/>
                  </a:cxn>
                  <a:cxn ang="0">
                    <a:pos x="0" y="0"/>
                  </a:cxn>
                  <a:cxn ang="0">
                    <a:pos x="665" y="1302"/>
                  </a:cxn>
                  <a:cxn ang="0">
                    <a:pos x="3325" y="1457"/>
                  </a:cxn>
                  <a:cxn ang="0">
                    <a:pos x="5993" y="1302"/>
                  </a:cxn>
                  <a:cxn ang="0">
                    <a:pos x="6649" y="0"/>
                  </a:cxn>
                </a:cxnLst>
                <a:rect l="0" t="0" r="r" b="b"/>
                <a:pathLst>
                  <a:path w="6650" h="1458" extrusionOk="0">
                    <a:moveTo>
                      <a:pt x="6239" y="0"/>
                    </a:moveTo>
                    <a:cubicBezTo>
                      <a:pt x="5711" y="73"/>
                      <a:pt x="4709" y="173"/>
                      <a:pt x="3325" y="173"/>
                    </a:cubicBezTo>
                    <a:cubicBezTo>
                      <a:pt x="1913" y="173"/>
                      <a:pt x="911" y="73"/>
                      <a:pt x="401" y="0"/>
                    </a:cubicBezTo>
                    <a:lnTo>
                      <a:pt x="0" y="0"/>
                    </a:lnTo>
                    <a:cubicBezTo>
                      <a:pt x="82" y="410"/>
                      <a:pt x="456" y="1093"/>
                      <a:pt x="665" y="1302"/>
                    </a:cubicBezTo>
                    <a:cubicBezTo>
                      <a:pt x="1339" y="1403"/>
                      <a:pt x="2077" y="1457"/>
                      <a:pt x="3325" y="1457"/>
                    </a:cubicBezTo>
                    <a:cubicBezTo>
                      <a:pt x="4627" y="1457"/>
                      <a:pt x="5328" y="1403"/>
                      <a:pt x="5993" y="1302"/>
                    </a:cubicBezTo>
                    <a:cubicBezTo>
                      <a:pt x="6194" y="1093"/>
                      <a:pt x="6576" y="410"/>
                      <a:pt x="6649" y="0"/>
                    </a:cubicBezTo>
                    <a:close/>
                  </a:path>
                </a:pathLst>
              </a:custGeom>
              <a:solidFill>
                <a:schemeClr val="tx1"/>
              </a:solidFill>
              <a:ln w="9525">
                <a:noFill/>
                <a:round/>
                <a:headEnd/>
                <a:tailEnd/>
              </a:ln>
            </p:spPr>
            <p:txBody>
              <a:bodyPr lIns="91425" tIns="91425" rIns="91425" bIns="91425" anchor="ctr"/>
              <a:lstStyle/>
              <a:p>
                <a:endParaRPr lang="en-US"/>
              </a:p>
            </p:txBody>
          </p:sp>
        </p:grpSp>
      </p:grpSp>
      <p:grpSp>
        <p:nvGrpSpPr>
          <p:cNvPr id="59394" name="Google Shape;1478;p42"/>
          <p:cNvGrpSpPr>
            <a:grpSpLocks/>
          </p:cNvGrpSpPr>
          <p:nvPr/>
        </p:nvGrpSpPr>
        <p:grpSpPr bwMode="auto">
          <a:xfrm>
            <a:off x="5667375" y="4327525"/>
            <a:ext cx="3956050" cy="1154113"/>
            <a:chOff x="5666663" y="4328229"/>
            <a:chExt cx="3956700" cy="1153730"/>
          </a:xfrm>
        </p:grpSpPr>
        <p:sp>
          <p:nvSpPr>
            <p:cNvPr id="1479" name="Google Shape;1479;p42"/>
            <p:cNvSpPr/>
            <p:nvPr/>
          </p:nvSpPr>
          <p:spPr>
            <a:xfrm>
              <a:off x="5666663" y="4328229"/>
              <a:ext cx="3956700" cy="953771"/>
            </a:xfrm>
            <a:custGeom>
              <a:avLst/>
              <a:gdLst/>
              <a:ahLst/>
              <a:cxnLst/>
              <a:rect l="l" t="t" r="r" b="b"/>
              <a:pathLst>
                <a:path w="158268" h="38181" extrusionOk="0">
                  <a:moveTo>
                    <a:pt x="152441" y="239"/>
                  </a:moveTo>
                  <a:cubicBezTo>
                    <a:pt x="148954" y="-1156"/>
                    <a:pt x="142852" y="4482"/>
                    <a:pt x="136749" y="6516"/>
                  </a:cubicBezTo>
                  <a:cubicBezTo>
                    <a:pt x="130647" y="8550"/>
                    <a:pt x="123265" y="11282"/>
                    <a:pt x="115826" y="12444"/>
                  </a:cubicBezTo>
                  <a:cubicBezTo>
                    <a:pt x="108387" y="13606"/>
                    <a:pt x="99728" y="13839"/>
                    <a:pt x="92114" y="13490"/>
                  </a:cubicBezTo>
                  <a:cubicBezTo>
                    <a:pt x="84501" y="13141"/>
                    <a:pt x="77119" y="10759"/>
                    <a:pt x="70145" y="10352"/>
                  </a:cubicBezTo>
                  <a:cubicBezTo>
                    <a:pt x="63171" y="9945"/>
                    <a:pt x="57242" y="10235"/>
                    <a:pt x="50268" y="11049"/>
                  </a:cubicBezTo>
                  <a:cubicBezTo>
                    <a:pt x="43294" y="11863"/>
                    <a:pt x="35215" y="13084"/>
                    <a:pt x="28299" y="15234"/>
                  </a:cubicBezTo>
                  <a:cubicBezTo>
                    <a:pt x="21383" y="17384"/>
                    <a:pt x="13480" y="20871"/>
                    <a:pt x="8772" y="23951"/>
                  </a:cubicBezTo>
                  <a:cubicBezTo>
                    <a:pt x="4065" y="27031"/>
                    <a:pt x="54" y="31565"/>
                    <a:pt x="54" y="33715"/>
                  </a:cubicBezTo>
                  <a:cubicBezTo>
                    <a:pt x="54" y="35866"/>
                    <a:pt x="-817" y="36389"/>
                    <a:pt x="8772" y="36854"/>
                  </a:cubicBezTo>
                  <a:cubicBezTo>
                    <a:pt x="18362" y="37319"/>
                    <a:pt x="34634" y="36563"/>
                    <a:pt x="57591" y="36505"/>
                  </a:cubicBezTo>
                  <a:cubicBezTo>
                    <a:pt x="80548" y="36447"/>
                    <a:pt x="129833" y="40108"/>
                    <a:pt x="146513" y="36505"/>
                  </a:cubicBezTo>
                  <a:cubicBezTo>
                    <a:pt x="163193" y="32902"/>
                    <a:pt x="156684" y="20929"/>
                    <a:pt x="157672" y="14885"/>
                  </a:cubicBezTo>
                  <a:cubicBezTo>
                    <a:pt x="158660" y="8841"/>
                    <a:pt x="155928" y="1634"/>
                    <a:pt x="152441" y="239"/>
                  </a:cubicBezTo>
                  <a:close/>
                </a:path>
              </a:pathLst>
            </a:custGeom>
            <a:solidFill>
              <a:schemeClr val="accent3"/>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grpSp>
          <p:nvGrpSpPr>
            <p:cNvPr id="59494" name="Google Shape;1480;p42"/>
            <p:cNvGrpSpPr>
              <a:grpSpLocks/>
            </p:cNvGrpSpPr>
            <p:nvPr/>
          </p:nvGrpSpPr>
          <p:grpSpPr bwMode="auto">
            <a:xfrm rot="3200408">
              <a:off x="6208492" y="4615144"/>
              <a:ext cx="648712" cy="380693"/>
              <a:chOff x="5392148" y="1300639"/>
              <a:chExt cx="259599" cy="152362"/>
            </a:xfrm>
          </p:grpSpPr>
          <p:sp>
            <p:nvSpPr>
              <p:cNvPr id="59509" name="Google Shape;1481;p42"/>
              <p:cNvSpPr>
                <a:spLocks/>
              </p:cNvSpPr>
              <p:nvPr/>
            </p:nvSpPr>
            <p:spPr bwMode="auto">
              <a:xfrm>
                <a:off x="5392148" y="1300639"/>
                <a:ext cx="259599" cy="152362"/>
              </a:xfrm>
              <a:custGeom>
                <a:avLst/>
                <a:gdLst/>
                <a:ahLst/>
                <a:cxnLst>
                  <a:cxn ang="0">
                    <a:pos x="4283" y="0"/>
                  </a:cxn>
                  <a:cxn ang="0">
                    <a:pos x="2633" y="326"/>
                  </a:cxn>
                  <a:cxn ang="0">
                    <a:pos x="675" y="1920"/>
                  </a:cxn>
                  <a:cxn ang="0">
                    <a:pos x="92" y="4197"/>
                  </a:cxn>
                  <a:cxn ang="0">
                    <a:pos x="2177" y="3887"/>
                  </a:cxn>
                  <a:cxn ang="0">
                    <a:pos x="3881" y="3377"/>
                  </a:cxn>
                  <a:cxn ang="0">
                    <a:pos x="5456" y="2548"/>
                  </a:cxn>
                  <a:cxn ang="0">
                    <a:pos x="7150" y="1291"/>
                  </a:cxn>
                  <a:cxn ang="0">
                    <a:pos x="5138" y="89"/>
                  </a:cxn>
                  <a:cxn ang="0">
                    <a:pos x="4283" y="0"/>
                  </a:cxn>
                </a:cxnLst>
                <a:rect l="0" t="0"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59510" name="Google Shape;1482;p42"/>
              <p:cNvSpPr>
                <a:spLocks/>
              </p:cNvSpPr>
              <p:nvPr/>
            </p:nvSpPr>
            <p:spPr bwMode="auto">
              <a:xfrm>
                <a:off x="5411316" y="1343076"/>
                <a:ext cx="216617" cy="91736"/>
              </a:xfrm>
              <a:custGeom>
                <a:avLst/>
                <a:gdLst/>
                <a:ahLst/>
                <a:cxnLst>
                  <a:cxn ang="0">
                    <a:pos x="5099" y="1"/>
                  </a:cxn>
                  <a:cxn ang="0">
                    <a:pos x="2651" y="486"/>
                  </a:cxn>
                  <a:cxn ang="0">
                    <a:pos x="1" y="2527"/>
                  </a:cxn>
                  <a:cxn ang="0">
                    <a:pos x="2797" y="860"/>
                  </a:cxn>
                  <a:cxn ang="0">
                    <a:pos x="5967" y="77"/>
                  </a:cxn>
                  <a:cxn ang="0">
                    <a:pos x="5099" y="1"/>
                  </a:cxn>
                </a:cxnLst>
                <a:rect l="0" t="0"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511" name="Google Shape;1483;p42"/>
              <p:cNvSpPr>
                <a:spLocks/>
              </p:cNvSpPr>
              <p:nvPr/>
            </p:nvSpPr>
            <p:spPr bwMode="auto">
              <a:xfrm>
                <a:off x="5430847" y="1355419"/>
                <a:ext cx="16227" cy="57576"/>
              </a:xfrm>
              <a:custGeom>
                <a:avLst/>
                <a:gdLst/>
                <a:ahLst/>
                <a:cxnLst>
                  <a:cxn ang="0">
                    <a:pos x="447" y="1"/>
                  </a:cxn>
                  <a:cxn ang="0">
                    <a:pos x="164" y="729"/>
                  </a:cxn>
                  <a:cxn ang="0">
                    <a:pos x="0" y="1558"/>
                  </a:cxn>
                  <a:cxn ang="0">
                    <a:pos x="246" y="1585"/>
                  </a:cxn>
                  <a:cxn ang="0">
                    <a:pos x="292" y="1157"/>
                  </a:cxn>
                  <a:cxn ang="0">
                    <a:pos x="346" y="748"/>
                  </a:cxn>
                  <a:cxn ang="0">
                    <a:pos x="447" y="1"/>
                  </a:cxn>
                </a:cxnLst>
                <a:rect l="0" t="0"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512" name="Google Shape;1484;p42"/>
              <p:cNvSpPr>
                <a:spLocks/>
              </p:cNvSpPr>
              <p:nvPr/>
            </p:nvSpPr>
            <p:spPr bwMode="auto">
              <a:xfrm>
                <a:off x="5485046" y="1312110"/>
                <a:ext cx="35431" cy="66833"/>
              </a:xfrm>
              <a:custGeom>
                <a:avLst/>
                <a:gdLst/>
                <a:ahLst/>
                <a:cxnLst>
                  <a:cxn ang="0">
                    <a:pos x="975" y="0"/>
                  </a:cxn>
                  <a:cxn ang="0">
                    <a:pos x="975" y="0"/>
                  </a:cxn>
                  <a:cxn ang="0">
                    <a:pos x="429" y="811"/>
                  </a:cxn>
                  <a:cxn ang="0">
                    <a:pos x="1" y="1777"/>
                  </a:cxn>
                  <a:cxn ang="0">
                    <a:pos x="220" y="1840"/>
                  </a:cxn>
                  <a:cxn ang="0">
                    <a:pos x="975" y="0"/>
                  </a:cxn>
                </a:cxnLst>
                <a:rect l="0" t="0"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513" name="Google Shape;1485;p42"/>
              <p:cNvSpPr>
                <a:spLocks/>
              </p:cNvSpPr>
              <p:nvPr/>
            </p:nvSpPr>
            <p:spPr bwMode="auto">
              <a:xfrm>
                <a:off x="5545236" y="1315740"/>
                <a:ext cx="31765" cy="41712"/>
              </a:xfrm>
              <a:custGeom>
                <a:avLst/>
                <a:gdLst/>
                <a:ahLst/>
                <a:cxnLst>
                  <a:cxn ang="0">
                    <a:pos x="875" y="1"/>
                  </a:cxn>
                  <a:cxn ang="0">
                    <a:pos x="875" y="1"/>
                  </a:cxn>
                  <a:cxn ang="0">
                    <a:pos x="410" y="456"/>
                  </a:cxn>
                  <a:cxn ang="0">
                    <a:pos x="1" y="1030"/>
                  </a:cxn>
                  <a:cxn ang="0">
                    <a:pos x="201" y="1148"/>
                  </a:cxn>
                  <a:cxn ang="0">
                    <a:pos x="556" y="556"/>
                  </a:cxn>
                  <a:cxn ang="0">
                    <a:pos x="875" y="1"/>
                  </a:cxn>
                </a:cxnLst>
                <a:rect l="0" t="0"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514" name="Google Shape;1486;p42"/>
              <p:cNvSpPr>
                <a:spLocks/>
              </p:cNvSpPr>
              <p:nvPr/>
            </p:nvSpPr>
            <p:spPr bwMode="auto">
              <a:xfrm>
                <a:off x="5444387" y="1398401"/>
                <a:ext cx="53292" cy="17570"/>
              </a:xfrm>
              <a:custGeom>
                <a:avLst/>
                <a:gdLst/>
                <a:ahLst/>
                <a:cxnLst>
                  <a:cxn ang="0">
                    <a:pos x="28" y="1"/>
                  </a:cxn>
                  <a:cxn ang="0">
                    <a:pos x="1" y="228"/>
                  </a:cxn>
                  <a:cxn ang="0">
                    <a:pos x="401" y="283"/>
                  </a:cxn>
                  <a:cxn ang="0">
                    <a:pos x="793" y="356"/>
                  </a:cxn>
                  <a:cxn ang="0">
                    <a:pos x="1467" y="483"/>
                  </a:cxn>
                  <a:cxn ang="0">
                    <a:pos x="829" y="192"/>
                  </a:cxn>
                  <a:cxn ang="0">
                    <a:pos x="28" y="1"/>
                  </a:cxn>
                </a:cxnLst>
                <a:rect l="0" t="0"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515" name="Google Shape;1487;p42"/>
              <p:cNvSpPr>
                <a:spLocks/>
              </p:cNvSpPr>
              <p:nvPr/>
            </p:nvSpPr>
            <p:spPr bwMode="auto">
              <a:xfrm>
                <a:off x="5498950" y="1366346"/>
                <a:ext cx="60553" cy="35068"/>
              </a:xfrm>
              <a:custGeom>
                <a:avLst/>
                <a:gdLst/>
                <a:ahLst/>
                <a:cxnLst>
                  <a:cxn ang="0">
                    <a:pos x="73" y="0"/>
                  </a:cxn>
                  <a:cxn ang="0">
                    <a:pos x="0" y="210"/>
                  </a:cxn>
                  <a:cxn ang="0">
                    <a:pos x="1667" y="966"/>
                  </a:cxn>
                  <a:cxn ang="0">
                    <a:pos x="984" y="437"/>
                  </a:cxn>
                  <a:cxn ang="0">
                    <a:pos x="556" y="201"/>
                  </a:cxn>
                  <a:cxn ang="0">
                    <a:pos x="319" y="91"/>
                  </a:cxn>
                  <a:cxn ang="0">
                    <a:pos x="73" y="0"/>
                  </a:cxn>
                </a:cxnLst>
                <a:rect l="0" t="0"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516" name="Google Shape;1488;p42"/>
              <p:cNvSpPr>
                <a:spLocks/>
              </p:cNvSpPr>
              <p:nvPr/>
            </p:nvSpPr>
            <p:spPr bwMode="auto">
              <a:xfrm>
                <a:off x="5559140" y="1346815"/>
                <a:ext cx="38372" cy="31474"/>
              </a:xfrm>
              <a:custGeom>
                <a:avLst/>
                <a:gdLst/>
                <a:ahLst/>
                <a:cxnLst>
                  <a:cxn ang="0">
                    <a:pos x="128" y="1"/>
                  </a:cxn>
                  <a:cxn ang="0">
                    <a:pos x="0" y="192"/>
                  </a:cxn>
                  <a:cxn ang="0">
                    <a:pos x="574" y="556"/>
                  </a:cxn>
                  <a:cxn ang="0">
                    <a:pos x="1057" y="866"/>
                  </a:cxn>
                  <a:cxn ang="0">
                    <a:pos x="665" y="420"/>
                  </a:cxn>
                  <a:cxn ang="0">
                    <a:pos x="128" y="1"/>
                  </a:cxn>
                </a:cxnLst>
                <a:rect l="0" t="0"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59495" name="Google Shape;1489;p42"/>
            <p:cNvGrpSpPr>
              <a:grpSpLocks/>
            </p:cNvGrpSpPr>
            <p:nvPr/>
          </p:nvGrpSpPr>
          <p:grpSpPr bwMode="auto">
            <a:xfrm>
              <a:off x="8682625" y="4396766"/>
              <a:ext cx="692724" cy="423469"/>
              <a:chOff x="5942350" y="1555229"/>
              <a:chExt cx="692724" cy="423469"/>
            </a:xfrm>
          </p:grpSpPr>
          <p:sp>
            <p:nvSpPr>
              <p:cNvPr id="59501" name="Google Shape;1490;p42"/>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491" name="Google Shape;1491;p42"/>
              <p:cNvSpPr/>
              <p:nvPr/>
            </p:nvSpPr>
            <p:spPr>
              <a:xfrm>
                <a:off x="6005056" y="1642215"/>
                <a:ext cx="568419" cy="266611"/>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2" name="Google Shape;1492;p42"/>
              <p:cNvSpPr/>
              <p:nvPr/>
            </p:nvSpPr>
            <p:spPr>
              <a:xfrm>
                <a:off x="6438515" y="1651737"/>
                <a:ext cx="58748" cy="136480"/>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3" name="Google Shape;1493;p42"/>
              <p:cNvSpPr/>
              <p:nvPr/>
            </p:nvSpPr>
            <p:spPr>
              <a:xfrm>
                <a:off x="6298792" y="1726325"/>
                <a:ext cx="46046" cy="182501"/>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4" name="Google Shape;1494;p42"/>
              <p:cNvSpPr/>
              <p:nvPr/>
            </p:nvSpPr>
            <p:spPr>
              <a:xfrm>
                <a:off x="6159069" y="1818369"/>
                <a:ext cx="46046" cy="125370"/>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5" name="Google Shape;1495;p42"/>
              <p:cNvSpPr/>
              <p:nvPr/>
            </p:nvSpPr>
            <p:spPr>
              <a:xfrm>
                <a:off x="6309906" y="1627933"/>
                <a:ext cx="150837" cy="55544"/>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6" name="Google Shape;1496;p42"/>
              <p:cNvSpPr/>
              <p:nvPr/>
            </p:nvSpPr>
            <p:spPr>
              <a:xfrm>
                <a:off x="6130489" y="1715216"/>
                <a:ext cx="181005" cy="47609"/>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7" name="Google Shape;1497;p42"/>
              <p:cNvSpPr/>
              <p:nvPr/>
            </p:nvSpPr>
            <p:spPr>
              <a:xfrm>
                <a:off x="6055865" y="1805674"/>
                <a:ext cx="114319" cy="49196"/>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59496" name="Google Shape;1498;p42"/>
            <p:cNvGrpSpPr>
              <a:grpSpLocks/>
            </p:cNvGrpSpPr>
            <p:nvPr/>
          </p:nvGrpSpPr>
          <p:grpSpPr bwMode="auto">
            <a:xfrm>
              <a:off x="7989931" y="4820219"/>
              <a:ext cx="692695" cy="661740"/>
              <a:chOff x="7071506" y="424875"/>
              <a:chExt cx="515859" cy="492806"/>
            </a:xfrm>
          </p:grpSpPr>
          <p:sp>
            <p:nvSpPr>
              <p:cNvPr id="1499" name="Google Shape;1499;p42"/>
              <p:cNvSpPr/>
              <p:nvPr/>
            </p:nvSpPr>
            <p:spPr>
              <a:xfrm>
                <a:off x="7071228" y="424854"/>
                <a:ext cx="516720" cy="492827"/>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0" name="Google Shape;1500;p42"/>
              <p:cNvSpPr/>
              <p:nvPr/>
            </p:nvSpPr>
            <p:spPr>
              <a:xfrm>
                <a:off x="7164640" y="480401"/>
                <a:ext cx="386654" cy="436098"/>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501" name="Google Shape;1501;p42"/>
            <p:cNvSpPr/>
            <p:nvPr/>
          </p:nvSpPr>
          <p:spPr>
            <a:xfrm rot="-1472701">
              <a:off x="8781850" y="4953496"/>
              <a:ext cx="409642" cy="29359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2" name="Google Shape;1502;p42"/>
            <p:cNvSpPr/>
            <p:nvPr/>
          </p:nvSpPr>
          <p:spPr>
            <a:xfrm rot="-2700000">
              <a:off x="5793684" y="4648798"/>
              <a:ext cx="265157" cy="469744"/>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59395" name="Google Shape;1510;p42"/>
          <p:cNvGrpSpPr>
            <a:grpSpLocks/>
          </p:cNvGrpSpPr>
          <p:nvPr/>
        </p:nvGrpSpPr>
        <p:grpSpPr bwMode="auto">
          <a:xfrm>
            <a:off x="4697413" y="-852488"/>
            <a:ext cx="4946650" cy="6138863"/>
            <a:chOff x="4697356" y="-851774"/>
            <a:chExt cx="4947041" cy="6137994"/>
          </a:xfrm>
        </p:grpSpPr>
        <p:grpSp>
          <p:nvGrpSpPr>
            <p:cNvPr id="59415" name="Google Shape;1511;p42"/>
            <p:cNvGrpSpPr>
              <a:grpSpLocks/>
            </p:cNvGrpSpPr>
            <p:nvPr/>
          </p:nvGrpSpPr>
          <p:grpSpPr bwMode="auto">
            <a:xfrm>
              <a:off x="4697356" y="-851774"/>
              <a:ext cx="4947041" cy="4779514"/>
              <a:chOff x="4697356" y="-851774"/>
              <a:chExt cx="4947041" cy="4779514"/>
            </a:xfrm>
          </p:grpSpPr>
          <p:sp>
            <p:nvSpPr>
              <p:cNvPr id="59424" name="Google Shape;1512;p42"/>
              <p:cNvSpPr>
                <a:spLocks/>
              </p:cNvSpPr>
              <p:nvPr/>
            </p:nvSpPr>
            <p:spPr bwMode="auto">
              <a:xfrm>
                <a:off x="4843103" y="-87910"/>
                <a:ext cx="4076650" cy="4015650"/>
              </a:xfrm>
              <a:custGeom>
                <a:avLst/>
                <a:gdLst/>
                <a:ahLst/>
                <a:cxnLst>
                  <a:cxn ang="0">
                    <a:pos x="85304" y="149103"/>
                  </a:cxn>
                  <a:cxn ang="0">
                    <a:pos x="81119" y="137944"/>
                  </a:cxn>
                  <a:cxn ang="0">
                    <a:pos x="69960" y="123996"/>
                  </a:cxn>
                  <a:cxn ang="0">
                    <a:pos x="54617" y="114581"/>
                  </a:cxn>
                  <a:cxn ang="0">
                    <a:pos x="52176" y="98191"/>
                  </a:cxn>
                  <a:cxn ang="0">
                    <a:pos x="59499" y="78663"/>
                  </a:cxn>
                  <a:cxn ang="0">
                    <a:pos x="56709" y="67853"/>
                  </a:cxn>
                  <a:cxn ang="0">
                    <a:pos x="36484" y="59136"/>
                  </a:cxn>
                  <a:cxn ang="0">
                    <a:pos x="17654" y="49023"/>
                  </a:cxn>
                  <a:cxn ang="0">
                    <a:pos x="1961" y="30541"/>
                  </a:cxn>
                  <a:cxn ang="0">
                    <a:pos x="567" y="11013"/>
                  </a:cxn>
                  <a:cxn ang="0">
                    <a:pos x="4402" y="1947"/>
                  </a:cxn>
                  <a:cxn ang="0">
                    <a:pos x="15561" y="1947"/>
                  </a:cxn>
                  <a:cxn ang="0">
                    <a:pos x="72053" y="901"/>
                  </a:cxn>
                  <a:cxn ang="0">
                    <a:pos x="146677" y="203"/>
                  </a:cxn>
                  <a:cxn ang="0">
                    <a:pos x="159928" y="3342"/>
                  </a:cxn>
                  <a:cxn ang="0">
                    <a:pos x="162369" y="22521"/>
                  </a:cxn>
                  <a:cxn ang="0">
                    <a:pos x="150513" y="42049"/>
                  </a:cxn>
                  <a:cxn ang="0">
                    <a:pos x="135169" y="49720"/>
                  </a:cxn>
                  <a:cxn ang="0">
                    <a:pos x="121918" y="57043"/>
                  </a:cxn>
                  <a:cxn ang="0">
                    <a:pos x="115293" y="67505"/>
                  </a:cxn>
                  <a:cxn ang="0">
                    <a:pos x="116339" y="80058"/>
                  </a:cxn>
                  <a:cxn ang="0">
                    <a:pos x="123662" y="88776"/>
                  </a:cxn>
                  <a:cxn ang="0">
                    <a:pos x="124011" y="97494"/>
                  </a:cxn>
                  <a:cxn ang="0">
                    <a:pos x="119129" y="106560"/>
                  </a:cxn>
                  <a:cxn ang="0">
                    <a:pos x="114944" y="112140"/>
                  </a:cxn>
                  <a:cxn ang="0">
                    <a:pos x="112154" y="121206"/>
                  </a:cxn>
                  <a:cxn ang="0">
                    <a:pos x="110411" y="143175"/>
                  </a:cxn>
                  <a:cxn ang="0">
                    <a:pos x="110760" y="156775"/>
                  </a:cxn>
                  <a:cxn ang="0">
                    <a:pos x="102390" y="160611"/>
                  </a:cxn>
                  <a:cxn ang="0">
                    <a:pos x="89488" y="156426"/>
                  </a:cxn>
                  <a:cxn ang="0">
                    <a:pos x="85304" y="149103"/>
                  </a:cxn>
                </a:cxnLst>
                <a:rect l="0" t="0" r="r" b="b"/>
                <a:pathLst>
                  <a:path w="163066" h="160626" extrusionOk="0">
                    <a:moveTo>
                      <a:pt x="85304" y="149103"/>
                    </a:moveTo>
                    <a:cubicBezTo>
                      <a:pt x="83909" y="146023"/>
                      <a:pt x="83676" y="142129"/>
                      <a:pt x="81119" y="137944"/>
                    </a:cubicBezTo>
                    <a:cubicBezTo>
                      <a:pt x="78562" y="133760"/>
                      <a:pt x="74377" y="127890"/>
                      <a:pt x="69960" y="123996"/>
                    </a:cubicBezTo>
                    <a:cubicBezTo>
                      <a:pt x="65543" y="120102"/>
                      <a:pt x="57581" y="118882"/>
                      <a:pt x="54617" y="114581"/>
                    </a:cubicBezTo>
                    <a:cubicBezTo>
                      <a:pt x="51653" y="110280"/>
                      <a:pt x="51362" y="104177"/>
                      <a:pt x="52176" y="98191"/>
                    </a:cubicBezTo>
                    <a:cubicBezTo>
                      <a:pt x="52990" y="92205"/>
                      <a:pt x="58744" y="83719"/>
                      <a:pt x="59499" y="78663"/>
                    </a:cubicBezTo>
                    <a:cubicBezTo>
                      <a:pt x="60255" y="73607"/>
                      <a:pt x="60545" y="71108"/>
                      <a:pt x="56709" y="67853"/>
                    </a:cubicBezTo>
                    <a:cubicBezTo>
                      <a:pt x="52873" y="64599"/>
                      <a:pt x="42993" y="62274"/>
                      <a:pt x="36484" y="59136"/>
                    </a:cubicBezTo>
                    <a:cubicBezTo>
                      <a:pt x="29975" y="55998"/>
                      <a:pt x="23408" y="53789"/>
                      <a:pt x="17654" y="49023"/>
                    </a:cubicBezTo>
                    <a:cubicBezTo>
                      <a:pt x="11900" y="44257"/>
                      <a:pt x="4809" y="36876"/>
                      <a:pt x="1961" y="30541"/>
                    </a:cubicBezTo>
                    <a:cubicBezTo>
                      <a:pt x="-887" y="24206"/>
                      <a:pt x="160" y="15779"/>
                      <a:pt x="567" y="11013"/>
                    </a:cubicBezTo>
                    <a:cubicBezTo>
                      <a:pt x="974" y="6247"/>
                      <a:pt x="1903" y="3458"/>
                      <a:pt x="4402" y="1947"/>
                    </a:cubicBezTo>
                    <a:cubicBezTo>
                      <a:pt x="6901" y="436"/>
                      <a:pt x="4286" y="2121"/>
                      <a:pt x="15561" y="1947"/>
                    </a:cubicBezTo>
                    <a:cubicBezTo>
                      <a:pt x="26836" y="1773"/>
                      <a:pt x="50200" y="1192"/>
                      <a:pt x="72053" y="901"/>
                    </a:cubicBezTo>
                    <a:cubicBezTo>
                      <a:pt x="93906" y="610"/>
                      <a:pt x="132031" y="-204"/>
                      <a:pt x="146677" y="203"/>
                    </a:cubicBezTo>
                    <a:cubicBezTo>
                      <a:pt x="161323" y="610"/>
                      <a:pt x="157313" y="-378"/>
                      <a:pt x="159928" y="3342"/>
                    </a:cubicBezTo>
                    <a:cubicBezTo>
                      <a:pt x="162543" y="7062"/>
                      <a:pt x="163938" y="16070"/>
                      <a:pt x="162369" y="22521"/>
                    </a:cubicBezTo>
                    <a:cubicBezTo>
                      <a:pt x="160800" y="28972"/>
                      <a:pt x="155046" y="37516"/>
                      <a:pt x="150513" y="42049"/>
                    </a:cubicBezTo>
                    <a:cubicBezTo>
                      <a:pt x="145980" y="46582"/>
                      <a:pt x="139935" y="47221"/>
                      <a:pt x="135169" y="49720"/>
                    </a:cubicBezTo>
                    <a:cubicBezTo>
                      <a:pt x="130403" y="52219"/>
                      <a:pt x="125231" y="54079"/>
                      <a:pt x="121918" y="57043"/>
                    </a:cubicBezTo>
                    <a:cubicBezTo>
                      <a:pt x="118605" y="60007"/>
                      <a:pt x="116223" y="63669"/>
                      <a:pt x="115293" y="67505"/>
                    </a:cubicBezTo>
                    <a:cubicBezTo>
                      <a:pt x="114363" y="71341"/>
                      <a:pt x="114944" y="76513"/>
                      <a:pt x="116339" y="80058"/>
                    </a:cubicBezTo>
                    <a:cubicBezTo>
                      <a:pt x="117734" y="83603"/>
                      <a:pt x="122383" y="85870"/>
                      <a:pt x="123662" y="88776"/>
                    </a:cubicBezTo>
                    <a:cubicBezTo>
                      <a:pt x="124941" y="91682"/>
                      <a:pt x="124767" y="94530"/>
                      <a:pt x="124011" y="97494"/>
                    </a:cubicBezTo>
                    <a:cubicBezTo>
                      <a:pt x="123256" y="100458"/>
                      <a:pt x="120640" y="104119"/>
                      <a:pt x="119129" y="106560"/>
                    </a:cubicBezTo>
                    <a:cubicBezTo>
                      <a:pt x="117618" y="109001"/>
                      <a:pt x="116107" y="109699"/>
                      <a:pt x="114944" y="112140"/>
                    </a:cubicBezTo>
                    <a:cubicBezTo>
                      <a:pt x="113782" y="114581"/>
                      <a:pt x="112910" y="116034"/>
                      <a:pt x="112154" y="121206"/>
                    </a:cubicBezTo>
                    <a:cubicBezTo>
                      <a:pt x="111399" y="126379"/>
                      <a:pt x="110643" y="137247"/>
                      <a:pt x="110411" y="143175"/>
                    </a:cubicBezTo>
                    <a:cubicBezTo>
                      <a:pt x="110179" y="149103"/>
                      <a:pt x="112097" y="153869"/>
                      <a:pt x="110760" y="156775"/>
                    </a:cubicBezTo>
                    <a:cubicBezTo>
                      <a:pt x="109423" y="159681"/>
                      <a:pt x="105935" y="160669"/>
                      <a:pt x="102390" y="160611"/>
                    </a:cubicBezTo>
                    <a:cubicBezTo>
                      <a:pt x="98845" y="160553"/>
                      <a:pt x="92336" y="158344"/>
                      <a:pt x="89488" y="156426"/>
                    </a:cubicBezTo>
                    <a:cubicBezTo>
                      <a:pt x="86640" y="154508"/>
                      <a:pt x="86699" y="152183"/>
                      <a:pt x="85304" y="149103"/>
                    </a:cubicBezTo>
                    <a:close/>
                  </a:path>
                </a:pathLst>
              </a:custGeom>
              <a:solidFill>
                <a:schemeClr val="accent2"/>
              </a:solidFill>
              <a:ln w="9525">
                <a:noFill/>
                <a:round/>
                <a:headEnd/>
                <a:tailEnd/>
              </a:ln>
            </p:spPr>
            <p:txBody>
              <a:bodyPr/>
              <a:lstStyle/>
              <a:p>
                <a:endParaRPr lang="en-US"/>
              </a:p>
            </p:txBody>
          </p:sp>
          <p:grpSp>
            <p:nvGrpSpPr>
              <p:cNvPr id="59425" name="Google Shape;1513;p42"/>
              <p:cNvGrpSpPr>
                <a:grpSpLocks/>
              </p:cNvGrpSpPr>
              <p:nvPr/>
            </p:nvGrpSpPr>
            <p:grpSpPr bwMode="auto">
              <a:xfrm rot="-5005667">
                <a:off x="5893389" y="565996"/>
                <a:ext cx="823330" cy="483157"/>
                <a:chOff x="5392148" y="1300639"/>
                <a:chExt cx="259599" cy="152362"/>
              </a:xfrm>
            </p:grpSpPr>
            <p:sp>
              <p:nvSpPr>
                <p:cNvPr id="59485" name="Google Shape;1514;p42"/>
                <p:cNvSpPr>
                  <a:spLocks/>
                </p:cNvSpPr>
                <p:nvPr/>
              </p:nvSpPr>
              <p:spPr bwMode="auto">
                <a:xfrm>
                  <a:off x="5392148" y="1300639"/>
                  <a:ext cx="259599" cy="152362"/>
                </a:xfrm>
                <a:custGeom>
                  <a:avLst/>
                  <a:gdLst/>
                  <a:ahLst/>
                  <a:cxnLst>
                    <a:cxn ang="0">
                      <a:pos x="4283" y="0"/>
                    </a:cxn>
                    <a:cxn ang="0">
                      <a:pos x="2633" y="326"/>
                    </a:cxn>
                    <a:cxn ang="0">
                      <a:pos x="675" y="1920"/>
                    </a:cxn>
                    <a:cxn ang="0">
                      <a:pos x="92" y="4197"/>
                    </a:cxn>
                    <a:cxn ang="0">
                      <a:pos x="2177" y="3887"/>
                    </a:cxn>
                    <a:cxn ang="0">
                      <a:pos x="3881" y="3377"/>
                    </a:cxn>
                    <a:cxn ang="0">
                      <a:pos x="5456" y="2548"/>
                    </a:cxn>
                    <a:cxn ang="0">
                      <a:pos x="7150" y="1291"/>
                    </a:cxn>
                    <a:cxn ang="0">
                      <a:pos x="5138" y="89"/>
                    </a:cxn>
                    <a:cxn ang="0">
                      <a:pos x="4283" y="0"/>
                    </a:cxn>
                  </a:cxnLst>
                  <a:rect l="0" t="0"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59486" name="Google Shape;1515;p42"/>
                <p:cNvSpPr>
                  <a:spLocks/>
                </p:cNvSpPr>
                <p:nvPr/>
              </p:nvSpPr>
              <p:spPr bwMode="auto">
                <a:xfrm>
                  <a:off x="5411316" y="1343076"/>
                  <a:ext cx="216617" cy="91736"/>
                </a:xfrm>
                <a:custGeom>
                  <a:avLst/>
                  <a:gdLst/>
                  <a:ahLst/>
                  <a:cxnLst>
                    <a:cxn ang="0">
                      <a:pos x="5099" y="1"/>
                    </a:cxn>
                    <a:cxn ang="0">
                      <a:pos x="2651" y="486"/>
                    </a:cxn>
                    <a:cxn ang="0">
                      <a:pos x="1" y="2527"/>
                    </a:cxn>
                    <a:cxn ang="0">
                      <a:pos x="2797" y="860"/>
                    </a:cxn>
                    <a:cxn ang="0">
                      <a:pos x="5967" y="77"/>
                    </a:cxn>
                    <a:cxn ang="0">
                      <a:pos x="5099" y="1"/>
                    </a:cxn>
                  </a:cxnLst>
                  <a:rect l="0" t="0"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487" name="Google Shape;1516;p42"/>
                <p:cNvSpPr>
                  <a:spLocks/>
                </p:cNvSpPr>
                <p:nvPr/>
              </p:nvSpPr>
              <p:spPr bwMode="auto">
                <a:xfrm>
                  <a:off x="5430847" y="1355419"/>
                  <a:ext cx="16227" cy="57576"/>
                </a:xfrm>
                <a:custGeom>
                  <a:avLst/>
                  <a:gdLst/>
                  <a:ahLst/>
                  <a:cxnLst>
                    <a:cxn ang="0">
                      <a:pos x="447" y="1"/>
                    </a:cxn>
                    <a:cxn ang="0">
                      <a:pos x="164" y="729"/>
                    </a:cxn>
                    <a:cxn ang="0">
                      <a:pos x="0" y="1558"/>
                    </a:cxn>
                    <a:cxn ang="0">
                      <a:pos x="246" y="1585"/>
                    </a:cxn>
                    <a:cxn ang="0">
                      <a:pos x="292" y="1157"/>
                    </a:cxn>
                    <a:cxn ang="0">
                      <a:pos x="346" y="748"/>
                    </a:cxn>
                    <a:cxn ang="0">
                      <a:pos x="447" y="1"/>
                    </a:cxn>
                  </a:cxnLst>
                  <a:rect l="0" t="0"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488" name="Google Shape;1517;p42"/>
                <p:cNvSpPr>
                  <a:spLocks/>
                </p:cNvSpPr>
                <p:nvPr/>
              </p:nvSpPr>
              <p:spPr bwMode="auto">
                <a:xfrm>
                  <a:off x="5485046" y="1312110"/>
                  <a:ext cx="35431" cy="66833"/>
                </a:xfrm>
                <a:custGeom>
                  <a:avLst/>
                  <a:gdLst/>
                  <a:ahLst/>
                  <a:cxnLst>
                    <a:cxn ang="0">
                      <a:pos x="975" y="0"/>
                    </a:cxn>
                    <a:cxn ang="0">
                      <a:pos x="975" y="0"/>
                    </a:cxn>
                    <a:cxn ang="0">
                      <a:pos x="429" y="811"/>
                    </a:cxn>
                    <a:cxn ang="0">
                      <a:pos x="1" y="1777"/>
                    </a:cxn>
                    <a:cxn ang="0">
                      <a:pos x="220" y="1840"/>
                    </a:cxn>
                    <a:cxn ang="0">
                      <a:pos x="975" y="0"/>
                    </a:cxn>
                  </a:cxnLst>
                  <a:rect l="0" t="0"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489" name="Google Shape;1518;p42"/>
                <p:cNvSpPr>
                  <a:spLocks/>
                </p:cNvSpPr>
                <p:nvPr/>
              </p:nvSpPr>
              <p:spPr bwMode="auto">
                <a:xfrm>
                  <a:off x="5545236" y="1315740"/>
                  <a:ext cx="31765" cy="41712"/>
                </a:xfrm>
                <a:custGeom>
                  <a:avLst/>
                  <a:gdLst/>
                  <a:ahLst/>
                  <a:cxnLst>
                    <a:cxn ang="0">
                      <a:pos x="875" y="1"/>
                    </a:cxn>
                    <a:cxn ang="0">
                      <a:pos x="875" y="1"/>
                    </a:cxn>
                    <a:cxn ang="0">
                      <a:pos x="410" y="456"/>
                    </a:cxn>
                    <a:cxn ang="0">
                      <a:pos x="1" y="1030"/>
                    </a:cxn>
                    <a:cxn ang="0">
                      <a:pos x="201" y="1148"/>
                    </a:cxn>
                    <a:cxn ang="0">
                      <a:pos x="556" y="556"/>
                    </a:cxn>
                    <a:cxn ang="0">
                      <a:pos x="875" y="1"/>
                    </a:cxn>
                  </a:cxnLst>
                  <a:rect l="0" t="0"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490" name="Google Shape;1519;p42"/>
                <p:cNvSpPr>
                  <a:spLocks/>
                </p:cNvSpPr>
                <p:nvPr/>
              </p:nvSpPr>
              <p:spPr bwMode="auto">
                <a:xfrm>
                  <a:off x="5444387" y="1398401"/>
                  <a:ext cx="53292" cy="17570"/>
                </a:xfrm>
                <a:custGeom>
                  <a:avLst/>
                  <a:gdLst/>
                  <a:ahLst/>
                  <a:cxnLst>
                    <a:cxn ang="0">
                      <a:pos x="28" y="1"/>
                    </a:cxn>
                    <a:cxn ang="0">
                      <a:pos x="1" y="228"/>
                    </a:cxn>
                    <a:cxn ang="0">
                      <a:pos x="401" y="283"/>
                    </a:cxn>
                    <a:cxn ang="0">
                      <a:pos x="793" y="356"/>
                    </a:cxn>
                    <a:cxn ang="0">
                      <a:pos x="1467" y="483"/>
                    </a:cxn>
                    <a:cxn ang="0">
                      <a:pos x="829" y="192"/>
                    </a:cxn>
                    <a:cxn ang="0">
                      <a:pos x="28" y="1"/>
                    </a:cxn>
                  </a:cxnLst>
                  <a:rect l="0" t="0"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491" name="Google Shape;1520;p42"/>
                <p:cNvSpPr>
                  <a:spLocks/>
                </p:cNvSpPr>
                <p:nvPr/>
              </p:nvSpPr>
              <p:spPr bwMode="auto">
                <a:xfrm>
                  <a:off x="5498950" y="1366346"/>
                  <a:ext cx="60553" cy="35068"/>
                </a:xfrm>
                <a:custGeom>
                  <a:avLst/>
                  <a:gdLst/>
                  <a:ahLst/>
                  <a:cxnLst>
                    <a:cxn ang="0">
                      <a:pos x="73" y="0"/>
                    </a:cxn>
                    <a:cxn ang="0">
                      <a:pos x="0" y="210"/>
                    </a:cxn>
                    <a:cxn ang="0">
                      <a:pos x="1667" y="966"/>
                    </a:cxn>
                    <a:cxn ang="0">
                      <a:pos x="984" y="437"/>
                    </a:cxn>
                    <a:cxn ang="0">
                      <a:pos x="556" y="201"/>
                    </a:cxn>
                    <a:cxn ang="0">
                      <a:pos x="319" y="91"/>
                    </a:cxn>
                    <a:cxn ang="0">
                      <a:pos x="73" y="0"/>
                    </a:cxn>
                  </a:cxnLst>
                  <a:rect l="0" t="0"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492" name="Google Shape;1521;p42"/>
                <p:cNvSpPr>
                  <a:spLocks/>
                </p:cNvSpPr>
                <p:nvPr/>
              </p:nvSpPr>
              <p:spPr bwMode="auto">
                <a:xfrm>
                  <a:off x="5559140" y="1346815"/>
                  <a:ext cx="38372" cy="31474"/>
                </a:xfrm>
                <a:custGeom>
                  <a:avLst/>
                  <a:gdLst/>
                  <a:ahLst/>
                  <a:cxnLst>
                    <a:cxn ang="0">
                      <a:pos x="128" y="1"/>
                    </a:cxn>
                    <a:cxn ang="0">
                      <a:pos x="0" y="192"/>
                    </a:cxn>
                    <a:cxn ang="0">
                      <a:pos x="574" y="556"/>
                    </a:cxn>
                    <a:cxn ang="0">
                      <a:pos x="1057" y="866"/>
                    </a:cxn>
                    <a:cxn ang="0">
                      <a:pos x="665" y="420"/>
                    </a:cxn>
                    <a:cxn ang="0">
                      <a:pos x="128" y="1"/>
                    </a:cxn>
                  </a:cxnLst>
                  <a:rect l="0" t="0"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59426" name="Google Shape;1522;p42"/>
              <p:cNvGrpSpPr>
                <a:grpSpLocks/>
              </p:cNvGrpSpPr>
              <p:nvPr/>
            </p:nvGrpSpPr>
            <p:grpSpPr bwMode="auto">
              <a:xfrm rot="1045372">
                <a:off x="5197685" y="-356611"/>
                <a:ext cx="829533" cy="965470"/>
                <a:chOff x="7822751" y="578399"/>
                <a:chExt cx="491355" cy="571874"/>
              </a:xfrm>
            </p:grpSpPr>
            <p:sp>
              <p:nvSpPr>
                <p:cNvPr id="1523" name="Google Shape;1523;p42"/>
                <p:cNvSpPr/>
                <p:nvPr/>
              </p:nvSpPr>
              <p:spPr>
                <a:xfrm>
                  <a:off x="8175264" y="936065"/>
                  <a:ext cx="121311" cy="21342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4" name="Google Shape;1524;p42"/>
                <p:cNvSpPr/>
                <p:nvPr/>
              </p:nvSpPr>
              <p:spPr>
                <a:xfrm>
                  <a:off x="8069415" y="873010"/>
                  <a:ext cx="66768" cy="15701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5" name="Google Shape;1525;p42"/>
                <p:cNvSpPr/>
                <p:nvPr/>
              </p:nvSpPr>
              <p:spPr>
                <a:xfrm>
                  <a:off x="8138940" y="851122"/>
                  <a:ext cx="174913" cy="80856"/>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6" name="Google Shape;1526;p42"/>
                <p:cNvSpPr/>
                <p:nvPr/>
              </p:nvSpPr>
              <p:spPr>
                <a:xfrm>
                  <a:off x="7911563" y="578278"/>
                  <a:ext cx="164569" cy="83677"/>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7" name="Google Shape;1527;p42"/>
                <p:cNvSpPr/>
                <p:nvPr/>
              </p:nvSpPr>
              <p:spPr>
                <a:xfrm>
                  <a:off x="7884803" y="667616"/>
                  <a:ext cx="63007" cy="164533"/>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8" name="Google Shape;1528;p42"/>
                <p:cNvSpPr/>
                <p:nvPr/>
              </p:nvSpPr>
              <p:spPr>
                <a:xfrm>
                  <a:off x="8082521" y="765640"/>
                  <a:ext cx="142940" cy="47949"/>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9" name="Google Shape;1529;p42"/>
                <p:cNvSpPr/>
                <p:nvPr/>
              </p:nvSpPr>
              <p:spPr>
                <a:xfrm>
                  <a:off x="8003292" y="812102"/>
                  <a:ext cx="78993" cy="119403"/>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0" name="Google Shape;1530;p42"/>
                <p:cNvSpPr/>
                <p:nvPr/>
              </p:nvSpPr>
              <p:spPr>
                <a:xfrm>
                  <a:off x="8015173" y="662392"/>
                  <a:ext cx="149522" cy="81796"/>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1" name="Google Shape;1531;p42"/>
                <p:cNvSpPr/>
                <p:nvPr/>
              </p:nvSpPr>
              <p:spPr>
                <a:xfrm>
                  <a:off x="7938837" y="735304"/>
                  <a:ext cx="71470" cy="133507"/>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2" name="Google Shape;1532;p42"/>
                <p:cNvSpPr/>
                <p:nvPr/>
              </p:nvSpPr>
              <p:spPr>
                <a:xfrm>
                  <a:off x="7821955" y="606942"/>
                  <a:ext cx="364873" cy="3478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59427" name="Google Shape;1533;p42"/>
              <p:cNvGrpSpPr>
                <a:grpSpLocks/>
              </p:cNvGrpSpPr>
              <p:nvPr/>
            </p:nvGrpSpPr>
            <p:grpSpPr bwMode="auto">
              <a:xfrm>
                <a:off x="6239941" y="1677538"/>
                <a:ext cx="791100" cy="756480"/>
                <a:chOff x="5124997" y="2462648"/>
                <a:chExt cx="432508" cy="413558"/>
              </a:xfrm>
            </p:grpSpPr>
            <p:sp>
              <p:nvSpPr>
                <p:cNvPr id="1534" name="Google Shape;1534;p42"/>
                <p:cNvSpPr/>
                <p:nvPr/>
              </p:nvSpPr>
              <p:spPr>
                <a:xfrm>
                  <a:off x="5125318" y="2462221"/>
                  <a:ext cx="432255" cy="413914"/>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5" name="Google Shape;1535;p42"/>
                <p:cNvSpPr/>
                <p:nvPr/>
              </p:nvSpPr>
              <p:spPr>
                <a:xfrm>
                  <a:off x="5161773" y="2496930"/>
                  <a:ext cx="360213" cy="344494"/>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6" name="Google Shape;1536;p42"/>
                <p:cNvSpPr/>
                <p:nvPr/>
              </p:nvSpPr>
              <p:spPr>
                <a:xfrm>
                  <a:off x="5356201" y="2785021"/>
                  <a:ext cx="117177" cy="17355"/>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7" name="Google Shape;1537;p42"/>
                <p:cNvSpPr/>
                <p:nvPr/>
              </p:nvSpPr>
              <p:spPr>
                <a:xfrm>
                  <a:off x="5232080" y="2693040"/>
                  <a:ext cx="144953" cy="18223"/>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8" name="Google Shape;1538;p42"/>
                <p:cNvSpPr/>
                <p:nvPr/>
              </p:nvSpPr>
              <p:spPr>
                <a:xfrm>
                  <a:off x="5183473" y="2601059"/>
                  <a:ext cx="98082" cy="1735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9" name="Google Shape;1539;p42"/>
                <p:cNvSpPr/>
                <p:nvPr/>
              </p:nvSpPr>
              <p:spPr>
                <a:xfrm>
                  <a:off x="5440395" y="2660934"/>
                  <a:ext cx="18228" cy="117145"/>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0" name="Google Shape;1540;p42"/>
                <p:cNvSpPr/>
                <p:nvPr/>
              </p:nvSpPr>
              <p:spPr>
                <a:xfrm>
                  <a:off x="5344050" y="2541185"/>
                  <a:ext cx="19096" cy="144913"/>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1" name="Google Shape;1541;p42"/>
                <p:cNvSpPr/>
                <p:nvPr/>
              </p:nvSpPr>
              <p:spPr>
                <a:xfrm>
                  <a:off x="5248571" y="2496930"/>
                  <a:ext cx="18227" cy="97187"/>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59428" name="Google Shape;1542;p42"/>
              <p:cNvGrpSpPr>
                <a:grpSpLocks/>
              </p:cNvGrpSpPr>
              <p:nvPr/>
            </p:nvGrpSpPr>
            <p:grpSpPr bwMode="auto">
              <a:xfrm>
                <a:off x="7121245" y="2600955"/>
                <a:ext cx="727491" cy="741010"/>
                <a:chOff x="5312791" y="1981530"/>
                <a:chExt cx="312819" cy="318591"/>
              </a:xfrm>
            </p:grpSpPr>
            <p:sp>
              <p:nvSpPr>
                <p:cNvPr id="1543" name="Google Shape;1543;p42"/>
                <p:cNvSpPr/>
                <p:nvPr/>
              </p:nvSpPr>
              <p:spPr>
                <a:xfrm>
                  <a:off x="5312969" y="1981356"/>
                  <a:ext cx="312665" cy="318698"/>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4" name="Google Shape;1544;p42"/>
                <p:cNvSpPr/>
                <p:nvPr/>
              </p:nvSpPr>
              <p:spPr>
                <a:xfrm>
                  <a:off x="5340959" y="2006606"/>
                  <a:ext cx="257368" cy="264785"/>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5" name="Google Shape;1545;p42"/>
                <p:cNvSpPr/>
                <p:nvPr/>
              </p:nvSpPr>
              <p:spPr>
                <a:xfrm>
                  <a:off x="5365536" y="2147188"/>
                  <a:ext cx="15019" cy="87352"/>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6" name="Google Shape;1546;p42"/>
                <p:cNvSpPr/>
                <p:nvPr/>
              </p:nvSpPr>
              <p:spPr>
                <a:xfrm>
                  <a:off x="5433120" y="2052329"/>
                  <a:ext cx="13653" cy="108507"/>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7" name="Google Shape;1547;p42"/>
                <p:cNvSpPr/>
                <p:nvPr/>
              </p:nvSpPr>
              <p:spPr>
                <a:xfrm>
                  <a:off x="5502753" y="2018207"/>
                  <a:ext cx="12971" cy="72338"/>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8" name="Google Shape;1548;p42"/>
                <p:cNvSpPr/>
                <p:nvPr/>
              </p:nvSpPr>
              <p:spPr>
                <a:xfrm>
                  <a:off x="5385333" y="2208607"/>
                  <a:ext cx="85334" cy="14331"/>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9" name="Google Shape;1549;p42"/>
                <p:cNvSpPr/>
                <p:nvPr/>
              </p:nvSpPr>
              <p:spPr>
                <a:xfrm>
                  <a:off x="5451552" y="2136951"/>
                  <a:ext cx="107180" cy="12966"/>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0" name="Google Shape;1550;p42"/>
                <p:cNvSpPr/>
                <p:nvPr/>
              </p:nvSpPr>
              <p:spPr>
                <a:xfrm>
                  <a:off x="5521185" y="2067343"/>
                  <a:ext cx="72363" cy="1296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551" name="Google Shape;1551;p42"/>
              <p:cNvSpPr/>
              <p:nvPr/>
            </p:nvSpPr>
            <p:spPr>
              <a:xfrm>
                <a:off x="7721782" y="638678"/>
                <a:ext cx="392144" cy="530150"/>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2" name="Google Shape;1552;p42"/>
              <p:cNvSpPr/>
              <p:nvPr/>
            </p:nvSpPr>
            <p:spPr>
              <a:xfrm rot="-4350550">
                <a:off x="5629345" y="767169"/>
                <a:ext cx="482532" cy="717607"/>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3" name="Google Shape;1553;p42"/>
              <p:cNvSpPr/>
              <p:nvPr/>
            </p:nvSpPr>
            <p:spPr>
              <a:xfrm rot="-5941436">
                <a:off x="6396973" y="2629875"/>
                <a:ext cx="582530" cy="36515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59432" name="Google Shape;1554;p42"/>
              <p:cNvGrpSpPr>
                <a:grpSpLocks/>
              </p:cNvGrpSpPr>
              <p:nvPr/>
            </p:nvGrpSpPr>
            <p:grpSpPr bwMode="auto">
              <a:xfrm>
                <a:off x="7145418" y="1308755"/>
                <a:ext cx="999218" cy="954517"/>
                <a:chOff x="7071506" y="424875"/>
                <a:chExt cx="515859" cy="492806"/>
              </a:xfrm>
            </p:grpSpPr>
            <p:sp>
              <p:nvSpPr>
                <p:cNvPr id="1555" name="Google Shape;1555;p42"/>
                <p:cNvSpPr/>
                <p:nvPr/>
              </p:nvSpPr>
              <p:spPr>
                <a:xfrm>
                  <a:off x="7071535" y="424747"/>
                  <a:ext cx="515548" cy="492515"/>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6" name="Google Shape;1556;p42"/>
                <p:cNvSpPr/>
                <p:nvPr/>
              </p:nvSpPr>
              <p:spPr>
                <a:xfrm>
                  <a:off x="7164973" y="480473"/>
                  <a:ext cx="386046" cy="435970"/>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557" name="Google Shape;1557;p42"/>
              <p:cNvSpPr/>
              <p:nvPr/>
            </p:nvSpPr>
            <p:spPr>
              <a:xfrm>
                <a:off x="6591393" y="1294223"/>
                <a:ext cx="463587" cy="333328"/>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8" name="Google Shape;1558;p42"/>
              <p:cNvSpPr/>
              <p:nvPr/>
            </p:nvSpPr>
            <p:spPr>
              <a:xfrm rot="-8661995">
                <a:off x="4859294" y="194241"/>
                <a:ext cx="384205" cy="680942"/>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9" name="Google Shape;1559;p42"/>
              <p:cNvSpPr/>
              <p:nvPr/>
            </p:nvSpPr>
            <p:spPr>
              <a:xfrm rot="7741112">
                <a:off x="6385160" y="-559874"/>
                <a:ext cx="1436485" cy="143680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59436" name="Google Shape;1560;p42"/>
              <p:cNvGrpSpPr>
                <a:grpSpLocks/>
              </p:cNvGrpSpPr>
              <p:nvPr/>
            </p:nvGrpSpPr>
            <p:grpSpPr bwMode="auto">
              <a:xfrm rot="4892875">
                <a:off x="8375737" y="15950"/>
                <a:ext cx="1316916" cy="1038117"/>
                <a:chOff x="6403937" y="768806"/>
                <a:chExt cx="743331" cy="585996"/>
              </a:xfrm>
            </p:grpSpPr>
            <p:sp>
              <p:nvSpPr>
                <p:cNvPr id="1561" name="Google Shape;1561;p42"/>
                <p:cNvSpPr/>
                <p:nvPr/>
              </p:nvSpPr>
              <p:spPr>
                <a:xfrm>
                  <a:off x="6403357" y="862241"/>
                  <a:ext cx="505308" cy="281401"/>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2" name="Google Shape;1562;p42"/>
                <p:cNvSpPr/>
                <p:nvPr/>
              </p:nvSpPr>
              <p:spPr>
                <a:xfrm>
                  <a:off x="6895286" y="1130862"/>
                  <a:ext cx="250862" cy="224046"/>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3" name="Google Shape;1563;p42"/>
                <p:cNvSpPr/>
                <p:nvPr/>
              </p:nvSpPr>
              <p:spPr>
                <a:xfrm>
                  <a:off x="6836170" y="1089259"/>
                  <a:ext cx="90489" cy="213291"/>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4" name="Google Shape;1564;p42"/>
                <p:cNvSpPr/>
                <p:nvPr/>
              </p:nvSpPr>
              <p:spPr>
                <a:xfrm>
                  <a:off x="6446739" y="881816"/>
                  <a:ext cx="64507" cy="223149"/>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5" name="Google Shape;1565;p42"/>
                <p:cNvSpPr/>
                <p:nvPr/>
              </p:nvSpPr>
              <p:spPr>
                <a:xfrm>
                  <a:off x="6505260" y="768676"/>
                  <a:ext cx="212337" cy="123673"/>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6" name="Google Shape;1566;p42"/>
                <p:cNvSpPr/>
                <p:nvPr/>
              </p:nvSpPr>
              <p:spPr>
                <a:xfrm>
                  <a:off x="6809009" y="1044518"/>
                  <a:ext cx="224880" cy="56459"/>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7" name="Google Shape;1567;p42"/>
                <p:cNvSpPr/>
                <p:nvPr/>
              </p:nvSpPr>
              <p:spPr>
                <a:xfrm>
                  <a:off x="6709112" y="932647"/>
                  <a:ext cx="333288" cy="60044"/>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8" name="Google Shape;1568;p42"/>
                <p:cNvSpPr/>
                <p:nvPr/>
              </p:nvSpPr>
              <p:spPr>
                <a:xfrm>
                  <a:off x="6740552" y="1018880"/>
                  <a:ext cx="89593" cy="226734"/>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9" name="Google Shape;1569;p42"/>
                <p:cNvSpPr/>
                <p:nvPr/>
              </p:nvSpPr>
              <p:spPr>
                <a:xfrm>
                  <a:off x="6528312" y="913319"/>
                  <a:ext cx="77050" cy="2822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0" name="Google Shape;1570;p42"/>
                <p:cNvSpPr/>
                <p:nvPr/>
              </p:nvSpPr>
              <p:spPr>
                <a:xfrm>
                  <a:off x="6619755" y="818858"/>
                  <a:ext cx="292970" cy="121881"/>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1" name="Google Shape;1571;p42"/>
                <p:cNvSpPr/>
                <p:nvPr/>
              </p:nvSpPr>
              <p:spPr>
                <a:xfrm>
                  <a:off x="6640439" y="969917"/>
                  <a:ext cx="55548" cy="255412"/>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59437" name="Google Shape;1572;p42"/>
              <p:cNvGrpSpPr>
                <a:grpSpLocks/>
              </p:cNvGrpSpPr>
              <p:nvPr/>
            </p:nvGrpSpPr>
            <p:grpSpPr bwMode="auto">
              <a:xfrm rot="5706037">
                <a:off x="7796187" y="-83907"/>
                <a:ext cx="1133699" cy="693041"/>
                <a:chOff x="5942350" y="1555229"/>
                <a:chExt cx="692724" cy="423469"/>
              </a:xfrm>
            </p:grpSpPr>
            <p:sp>
              <p:nvSpPr>
                <p:cNvPr id="59438" name="Google Shape;1573;p42"/>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574" name="Google Shape;1574;p42"/>
                <p:cNvSpPr/>
                <p:nvPr/>
              </p:nvSpPr>
              <p:spPr>
                <a:xfrm>
                  <a:off x="6004268" y="1642761"/>
                  <a:ext cx="568346" cy="265804"/>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5" name="Google Shape;1575;p42"/>
                <p:cNvSpPr/>
                <p:nvPr/>
              </p:nvSpPr>
              <p:spPr>
                <a:xfrm>
                  <a:off x="6437510" y="1651923"/>
                  <a:ext cx="58192" cy="137752"/>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6" name="Google Shape;1576;p42"/>
                <p:cNvSpPr/>
                <p:nvPr/>
              </p:nvSpPr>
              <p:spPr>
                <a:xfrm>
                  <a:off x="6298112" y="1726335"/>
                  <a:ext cx="46554" cy="182376"/>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7" name="Google Shape;1577;p42"/>
                <p:cNvSpPr/>
                <p:nvPr/>
              </p:nvSpPr>
              <p:spPr>
                <a:xfrm>
                  <a:off x="6157820" y="1819584"/>
                  <a:ext cx="46554" cy="125141"/>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8" name="Google Shape;1578;p42"/>
                <p:cNvSpPr/>
                <p:nvPr/>
              </p:nvSpPr>
              <p:spPr>
                <a:xfrm>
                  <a:off x="6309227" y="1627935"/>
                  <a:ext cx="150331" cy="56265"/>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9" name="Google Shape;1579;p42"/>
                <p:cNvSpPr/>
                <p:nvPr/>
              </p:nvSpPr>
              <p:spPr>
                <a:xfrm>
                  <a:off x="6128886" y="1716652"/>
                  <a:ext cx="181366" cy="47534"/>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0" name="Google Shape;1580;p42"/>
                <p:cNvSpPr/>
                <p:nvPr/>
              </p:nvSpPr>
              <p:spPr>
                <a:xfrm>
                  <a:off x="6054147" y="1807110"/>
                  <a:ext cx="115415" cy="4947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grpSp>
          <p:nvGrpSpPr>
            <p:cNvPr id="59416" name="Google Shape;1581;p42"/>
            <p:cNvGrpSpPr>
              <a:grpSpLocks/>
            </p:cNvGrpSpPr>
            <p:nvPr/>
          </p:nvGrpSpPr>
          <p:grpSpPr bwMode="auto">
            <a:xfrm flipH="1">
              <a:off x="6592178" y="3525597"/>
              <a:ext cx="1414381" cy="1760623"/>
              <a:chOff x="1400495" y="3132172"/>
              <a:chExt cx="1414381" cy="1760623"/>
            </a:xfrm>
          </p:grpSpPr>
          <p:sp>
            <p:nvSpPr>
              <p:cNvPr id="59417" name="Google Shape;1582;p42"/>
              <p:cNvSpPr>
                <a:spLocks/>
              </p:cNvSpPr>
              <p:nvPr/>
            </p:nvSpPr>
            <p:spPr bwMode="auto">
              <a:xfrm flipH="1">
                <a:off x="1400495" y="3169759"/>
                <a:ext cx="1414381" cy="1723037"/>
              </a:xfrm>
              <a:custGeom>
                <a:avLst/>
                <a:gdLst/>
                <a:ahLst/>
                <a:cxnLst>
                  <a:cxn ang="0">
                    <a:pos x="7697" y="1"/>
                  </a:cxn>
                  <a:cxn ang="0">
                    <a:pos x="5993" y="201"/>
                  </a:cxn>
                  <a:cxn ang="0">
                    <a:pos x="4928" y="611"/>
                  </a:cxn>
                  <a:cxn ang="0">
                    <a:pos x="4864" y="775"/>
                  </a:cxn>
                  <a:cxn ang="0">
                    <a:pos x="4737" y="4828"/>
                  </a:cxn>
                  <a:cxn ang="0">
                    <a:pos x="4418" y="8681"/>
                  </a:cxn>
                  <a:cxn ang="0">
                    <a:pos x="4035" y="12224"/>
                  </a:cxn>
                  <a:cxn ang="0">
                    <a:pos x="3379" y="15949"/>
                  </a:cxn>
                  <a:cxn ang="0">
                    <a:pos x="2724" y="19192"/>
                  </a:cxn>
                  <a:cxn ang="0">
                    <a:pos x="1640" y="23254"/>
                  </a:cxn>
                  <a:cxn ang="0">
                    <a:pos x="984" y="25157"/>
                  </a:cxn>
                  <a:cxn ang="0">
                    <a:pos x="173" y="27635"/>
                  </a:cxn>
                  <a:cxn ang="0">
                    <a:pos x="46" y="27771"/>
                  </a:cxn>
                  <a:cxn ang="0">
                    <a:pos x="301" y="28017"/>
                  </a:cxn>
                  <a:cxn ang="0">
                    <a:pos x="11405" y="28011"/>
                  </a:cxn>
                  <a:cxn ang="0">
                    <a:pos x="22516" y="28017"/>
                  </a:cxn>
                  <a:cxn ang="0">
                    <a:pos x="22925" y="27598"/>
                  </a:cxn>
                  <a:cxn ang="0">
                    <a:pos x="22925" y="27598"/>
                  </a:cxn>
                  <a:cxn ang="0">
                    <a:pos x="22908" y="27599"/>
                  </a:cxn>
                  <a:cxn ang="0">
                    <a:pos x="22716" y="27434"/>
                  </a:cxn>
                  <a:cxn ang="0">
                    <a:pos x="21896" y="25094"/>
                  </a:cxn>
                  <a:cxn ang="0">
                    <a:pos x="21432" y="23390"/>
                  </a:cxn>
                  <a:cxn ang="0">
                    <a:pos x="20885" y="21587"/>
                  </a:cxn>
                  <a:cxn ang="0">
                    <a:pos x="20402" y="19602"/>
                  </a:cxn>
                  <a:cxn ang="0">
                    <a:pos x="19883" y="17580"/>
                  </a:cxn>
                  <a:cxn ang="0">
                    <a:pos x="19574" y="15740"/>
                  </a:cxn>
                  <a:cxn ang="0">
                    <a:pos x="19173" y="13718"/>
                  </a:cxn>
                  <a:cxn ang="0">
                    <a:pos x="18854" y="11477"/>
                  </a:cxn>
                  <a:cxn ang="0">
                    <a:pos x="18663" y="9628"/>
                  </a:cxn>
                  <a:cxn ang="0">
                    <a:pos x="18390" y="6978"/>
                  </a:cxn>
                  <a:cxn ang="0">
                    <a:pos x="18308" y="5338"/>
                  </a:cxn>
                  <a:cxn ang="0">
                    <a:pos x="18125" y="784"/>
                  </a:cxn>
                  <a:cxn ang="0">
                    <a:pos x="17652" y="420"/>
                  </a:cxn>
                  <a:cxn ang="0">
                    <a:pos x="16249" y="1"/>
                  </a:cxn>
                </a:cxnLst>
                <a:rect l="0" t="0"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bg2"/>
              </a:solidFill>
              <a:ln w="9525">
                <a:noFill/>
                <a:round/>
                <a:headEnd/>
                <a:tailEnd/>
              </a:ln>
            </p:spPr>
            <p:txBody>
              <a:bodyPr lIns="91425" tIns="91425" rIns="91425" bIns="91425" anchor="ctr"/>
              <a:lstStyle/>
              <a:p>
                <a:endParaRPr lang="en-US"/>
              </a:p>
            </p:txBody>
          </p:sp>
          <p:sp>
            <p:nvSpPr>
              <p:cNvPr id="59418" name="Google Shape;1583;p42"/>
              <p:cNvSpPr>
                <a:spLocks/>
              </p:cNvSpPr>
              <p:nvPr/>
            </p:nvSpPr>
            <p:spPr bwMode="auto">
              <a:xfrm flipH="1">
                <a:off x="1699631" y="3132172"/>
                <a:ext cx="819523" cy="109303"/>
              </a:xfrm>
              <a:custGeom>
                <a:avLst/>
                <a:gdLst/>
                <a:ahLst/>
                <a:cxnLst>
                  <a:cxn ang="0">
                    <a:pos x="1" y="492"/>
                  </a:cxn>
                  <a:cxn ang="0">
                    <a:pos x="1" y="529"/>
                  </a:cxn>
                  <a:cxn ang="0">
                    <a:pos x="1" y="1776"/>
                  </a:cxn>
                  <a:cxn ang="0">
                    <a:pos x="456" y="1776"/>
                  </a:cxn>
                  <a:cxn ang="0">
                    <a:pos x="6604" y="1357"/>
                  </a:cxn>
                  <a:cxn ang="0">
                    <a:pos x="12789" y="1776"/>
                  </a:cxn>
                  <a:cxn ang="0">
                    <a:pos x="13208" y="1776"/>
                  </a:cxn>
                  <a:cxn ang="0">
                    <a:pos x="13208" y="492"/>
                  </a:cxn>
                  <a:cxn ang="0">
                    <a:pos x="6604" y="0"/>
                  </a:cxn>
                  <a:cxn ang="0">
                    <a:pos x="1" y="492"/>
                  </a:cxn>
                </a:cxnLst>
                <a:rect l="0" t="0"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tx1"/>
              </a:solidFill>
              <a:ln w="9525">
                <a:noFill/>
                <a:round/>
                <a:headEnd/>
                <a:tailEnd/>
              </a:ln>
            </p:spPr>
            <p:txBody>
              <a:bodyPr lIns="91425" tIns="91425" rIns="91425" bIns="91425" anchor="ctr"/>
              <a:lstStyle/>
              <a:p>
                <a:endParaRPr lang="en-US"/>
              </a:p>
            </p:txBody>
          </p:sp>
          <p:sp>
            <p:nvSpPr>
              <p:cNvPr id="59419" name="Google Shape;1584;p42"/>
              <p:cNvSpPr>
                <a:spLocks/>
              </p:cNvSpPr>
              <p:nvPr/>
            </p:nvSpPr>
            <p:spPr bwMode="auto">
              <a:xfrm flipH="1">
                <a:off x="1757104" y="3800548"/>
                <a:ext cx="701257" cy="707347"/>
              </a:xfrm>
              <a:custGeom>
                <a:avLst/>
                <a:gdLst/>
                <a:ahLst/>
                <a:cxnLst>
                  <a:cxn ang="0">
                    <a:pos x="13179" y="1349"/>
                  </a:cxn>
                  <a:cxn ang="0">
                    <a:pos x="24929" y="13298"/>
                  </a:cxn>
                  <a:cxn ang="0">
                    <a:pos x="13179" y="25239"/>
                  </a:cxn>
                  <a:cxn ang="0">
                    <a:pos x="1430" y="13298"/>
                  </a:cxn>
                  <a:cxn ang="0">
                    <a:pos x="13179" y="1349"/>
                  </a:cxn>
                  <a:cxn ang="0">
                    <a:pos x="13179" y="1"/>
                  </a:cxn>
                  <a:cxn ang="0">
                    <a:pos x="0" y="13298"/>
                  </a:cxn>
                  <a:cxn ang="0">
                    <a:pos x="13179" y="26596"/>
                  </a:cxn>
                  <a:cxn ang="0">
                    <a:pos x="26368" y="13298"/>
                  </a:cxn>
                  <a:cxn ang="0">
                    <a:pos x="13179" y="1"/>
                  </a:cxn>
                </a:cxnLst>
                <a:rect l="0" t="0"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tx1"/>
              </a:solidFill>
              <a:ln w="9525">
                <a:noFill/>
                <a:round/>
                <a:headEnd/>
                <a:tailEnd/>
              </a:ln>
            </p:spPr>
            <p:txBody>
              <a:bodyPr lIns="91425" tIns="91425" rIns="91425" bIns="91425" anchor="ctr"/>
              <a:lstStyle/>
              <a:p>
                <a:endParaRPr lang="en-US"/>
              </a:p>
            </p:txBody>
          </p:sp>
          <p:sp>
            <p:nvSpPr>
              <p:cNvPr id="59420" name="Google Shape;1585;p42"/>
              <p:cNvSpPr>
                <a:spLocks/>
              </p:cNvSpPr>
              <p:nvPr/>
            </p:nvSpPr>
            <p:spPr bwMode="auto">
              <a:xfrm flipH="1">
                <a:off x="2048732" y="4093640"/>
                <a:ext cx="118720" cy="119199"/>
              </a:xfrm>
              <a:custGeom>
                <a:avLst/>
                <a:gdLst/>
                <a:ahLst/>
                <a:cxnLst>
                  <a:cxn ang="0">
                    <a:pos x="2232" y="0"/>
                  </a:cxn>
                  <a:cxn ang="0">
                    <a:pos x="1" y="2241"/>
                  </a:cxn>
                  <a:cxn ang="0">
                    <a:pos x="2232" y="4482"/>
                  </a:cxn>
                  <a:cxn ang="0">
                    <a:pos x="4464" y="2241"/>
                  </a:cxn>
                  <a:cxn ang="0">
                    <a:pos x="2232" y="0"/>
                  </a:cxn>
                </a:cxnLst>
                <a:rect l="0" t="0"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tx1"/>
              </a:solidFill>
              <a:ln w="9525">
                <a:noFill/>
                <a:round/>
                <a:headEnd/>
                <a:tailEnd/>
              </a:ln>
            </p:spPr>
            <p:txBody>
              <a:bodyPr lIns="91425" tIns="91425" rIns="91425" bIns="91425" anchor="ctr"/>
              <a:lstStyle/>
              <a:p>
                <a:endParaRPr lang="en-US"/>
              </a:p>
            </p:txBody>
          </p:sp>
          <p:sp>
            <p:nvSpPr>
              <p:cNvPr id="59421" name="Google Shape;1586;p42"/>
              <p:cNvSpPr>
                <a:spLocks/>
              </p:cNvSpPr>
              <p:nvPr/>
            </p:nvSpPr>
            <p:spPr bwMode="auto">
              <a:xfrm flipH="1">
                <a:off x="1969030" y="3861927"/>
                <a:ext cx="268902" cy="232467"/>
              </a:xfrm>
              <a:custGeom>
                <a:avLst/>
                <a:gdLst/>
                <a:ahLst/>
                <a:cxnLst>
                  <a:cxn ang="0">
                    <a:pos x="5398" y="1"/>
                  </a:cxn>
                  <a:cxn ang="0">
                    <a:pos x="5019" y="6"/>
                  </a:cxn>
                  <a:cxn ang="0">
                    <a:pos x="0" y="1135"/>
                  </a:cxn>
                  <a:cxn ang="0">
                    <a:pos x="2788" y="8741"/>
                  </a:cxn>
                  <a:cxn ang="0">
                    <a:pos x="4928" y="7948"/>
                  </a:cxn>
                  <a:cxn ang="0">
                    <a:pos x="5127" y="7943"/>
                  </a:cxn>
                  <a:cxn ang="0">
                    <a:pos x="7014" y="8613"/>
                  </a:cxn>
                  <a:cxn ang="0">
                    <a:pos x="10110" y="1035"/>
                  </a:cxn>
                  <a:cxn ang="0">
                    <a:pos x="5398" y="1"/>
                  </a:cxn>
                </a:cxnLst>
                <a:rect l="0" t="0"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tx1"/>
              </a:solidFill>
              <a:ln w="9525">
                <a:noFill/>
                <a:round/>
                <a:headEnd/>
                <a:tailEnd/>
              </a:ln>
            </p:spPr>
            <p:txBody>
              <a:bodyPr lIns="91425" tIns="91425" rIns="91425" bIns="91425" anchor="ctr"/>
              <a:lstStyle/>
              <a:p>
                <a:endParaRPr lang="en-US"/>
              </a:p>
            </p:txBody>
          </p:sp>
          <p:sp>
            <p:nvSpPr>
              <p:cNvPr id="59422" name="Google Shape;1587;p42"/>
              <p:cNvSpPr>
                <a:spLocks/>
              </p:cNvSpPr>
              <p:nvPr/>
            </p:nvSpPr>
            <p:spPr bwMode="auto">
              <a:xfrm flipH="1">
                <a:off x="2133262" y="4138451"/>
                <a:ext cx="285870" cy="271322"/>
              </a:xfrm>
              <a:custGeom>
                <a:avLst/>
                <a:gdLst/>
                <a:ahLst/>
                <a:cxnLst>
                  <a:cxn ang="0">
                    <a:pos x="8471" y="0"/>
                  </a:cxn>
                  <a:cxn ang="0">
                    <a:pos x="8471" y="0"/>
                  </a:cxn>
                  <a:cxn ang="0">
                    <a:pos x="378" y="1513"/>
                  </a:cxn>
                  <a:cxn ang="0">
                    <a:pos x="365" y="1512"/>
                  </a:cxn>
                  <a:cxn ang="0">
                    <a:pos x="365" y="1512"/>
                  </a:cxn>
                  <a:cxn ang="0">
                    <a:pos x="2013" y="6385"/>
                  </a:cxn>
                  <a:cxn ang="0">
                    <a:pos x="5547" y="10201"/>
                  </a:cxn>
                  <a:cxn ang="0">
                    <a:pos x="10748" y="3598"/>
                  </a:cxn>
                  <a:cxn ang="0">
                    <a:pos x="8963" y="2195"/>
                  </a:cxn>
                  <a:cxn ang="0">
                    <a:pos x="8471" y="0"/>
                  </a:cxn>
                </a:cxnLst>
                <a:rect l="0" t="0" r="r" b="b"/>
                <a:pathLst>
                  <a:path w="10749" h="10202" extrusionOk="0">
                    <a:moveTo>
                      <a:pt x="8471" y="0"/>
                    </a:moveTo>
                    <a:lnTo>
                      <a:pt x="8471" y="0"/>
                    </a:lnTo>
                    <a:cubicBezTo>
                      <a:pt x="8471" y="0"/>
                      <a:pt x="791" y="1513"/>
                      <a:pt x="378" y="1513"/>
                    </a:cubicBezTo>
                    <a:cubicBezTo>
                      <a:pt x="372" y="1513"/>
                      <a:pt x="368" y="1513"/>
                      <a:pt x="365" y="1512"/>
                    </a:cubicBez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tx1"/>
              </a:solidFill>
              <a:ln w="9525">
                <a:noFill/>
                <a:round/>
                <a:headEnd/>
                <a:tailEnd/>
              </a:ln>
            </p:spPr>
            <p:txBody>
              <a:bodyPr lIns="91425" tIns="91425" rIns="91425" bIns="91425" anchor="ctr"/>
              <a:lstStyle/>
              <a:p>
                <a:endParaRPr lang="en-US"/>
              </a:p>
            </p:txBody>
          </p:sp>
          <p:sp>
            <p:nvSpPr>
              <p:cNvPr id="59423" name="Google Shape;1588;p42"/>
              <p:cNvSpPr>
                <a:spLocks/>
              </p:cNvSpPr>
              <p:nvPr/>
            </p:nvSpPr>
            <p:spPr bwMode="auto">
              <a:xfrm flipH="1">
                <a:off x="1799214" y="4125366"/>
                <a:ext cx="274726" cy="270604"/>
              </a:xfrm>
              <a:custGeom>
                <a:avLst/>
                <a:gdLst/>
                <a:ahLst/>
                <a:cxnLst>
                  <a:cxn ang="0">
                    <a:pos x="1695" y="0"/>
                  </a:cxn>
                  <a:cxn ang="0">
                    <a:pos x="1558" y="2405"/>
                  </a:cxn>
                  <a:cxn ang="0">
                    <a:pos x="1" y="3963"/>
                  </a:cxn>
                  <a:cxn ang="0">
                    <a:pos x="5192" y="10174"/>
                  </a:cxn>
                  <a:cxn ang="0">
                    <a:pos x="8517" y="6185"/>
                  </a:cxn>
                  <a:cxn ang="0">
                    <a:pos x="9892" y="1230"/>
                  </a:cxn>
                  <a:cxn ang="0">
                    <a:pos x="9892" y="1230"/>
                  </a:cxn>
                  <a:cxn ang="0">
                    <a:pos x="9869" y="1232"/>
                  </a:cxn>
                  <a:cxn ang="0">
                    <a:pos x="1695" y="0"/>
                  </a:cxn>
                </a:cxnLst>
                <a:rect l="0" t="0"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cubicBezTo>
                      <a:pt x="9888" y="1231"/>
                      <a:pt x="9880" y="1232"/>
                      <a:pt x="9869" y="1232"/>
                    </a:cubicBezTo>
                    <a:cubicBezTo>
                      <a:pt x="9362" y="1232"/>
                      <a:pt x="1695" y="1"/>
                      <a:pt x="1695" y="0"/>
                    </a:cubicBezTo>
                    <a:close/>
                  </a:path>
                </a:pathLst>
              </a:custGeom>
              <a:solidFill>
                <a:schemeClr val="tx1"/>
              </a:solidFill>
              <a:ln w="9525">
                <a:noFill/>
                <a:round/>
                <a:headEnd/>
                <a:tailEnd/>
              </a:ln>
            </p:spPr>
            <p:txBody>
              <a:bodyPr lIns="91425" tIns="91425" rIns="91425" bIns="91425" anchor="ctr"/>
              <a:lstStyle/>
              <a:p>
                <a:endParaRPr lang="en-US"/>
              </a:p>
            </p:txBody>
          </p:sp>
        </p:grpSp>
      </p:grpSp>
      <p:sp>
        <p:nvSpPr>
          <p:cNvPr id="16" name="Rectangle: Rounded Corners 15">
            <a:extLst>
              <a:ext uri="{FF2B5EF4-FFF2-40B4-BE49-F238E27FC236}"/>
            </a:extLst>
          </p:cNvPr>
          <p:cNvSpPr/>
          <p:nvPr/>
        </p:nvSpPr>
        <p:spPr>
          <a:xfrm>
            <a:off x="1609725" y="1128713"/>
            <a:ext cx="1603375" cy="1041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vi-VN" sz="6000" b="1" kern="0">
                <a:solidFill>
                  <a:srgbClr val="DBEBAC"/>
                </a:solidFill>
                <a:sym typeface="Arial"/>
              </a:rPr>
              <a:t>I</a:t>
            </a:r>
            <a:r>
              <a:rPr lang="en-US" sz="6000" b="1" kern="0">
                <a:solidFill>
                  <a:srgbClr val="DBEBAC"/>
                </a:solidFill>
                <a:sym typeface="Arial"/>
              </a:rPr>
              <a:t>I</a:t>
            </a:r>
          </a:p>
        </p:txBody>
      </p:sp>
      <p:sp>
        <p:nvSpPr>
          <p:cNvPr id="59397" name="TextBox 16"/>
          <p:cNvSpPr txBox="1">
            <a:spLocks noChangeArrowheads="1"/>
          </p:cNvSpPr>
          <p:nvPr/>
        </p:nvSpPr>
        <p:spPr bwMode="auto">
          <a:xfrm>
            <a:off x="211138" y="2244725"/>
            <a:ext cx="5729287" cy="820738"/>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3600" b="1">
                <a:solidFill>
                  <a:srgbClr val="434343"/>
                </a:solidFill>
              </a:rPr>
              <a:t>NĂNG LƯỢNG LIÊN KẾT</a:t>
            </a:r>
          </a:p>
        </p:txBody>
      </p:sp>
      <p:grpSp>
        <p:nvGrpSpPr>
          <p:cNvPr id="59398" name="Google Shape;467;p24"/>
          <p:cNvGrpSpPr>
            <a:grpSpLocks/>
          </p:cNvGrpSpPr>
          <p:nvPr/>
        </p:nvGrpSpPr>
        <p:grpSpPr bwMode="auto">
          <a:xfrm rot="15984596" flipH="1">
            <a:off x="1580356" y="1099344"/>
            <a:ext cx="2317750" cy="6351588"/>
            <a:chOff x="7728045" y="-659500"/>
            <a:chExt cx="2318253" cy="6351706"/>
          </a:xfrm>
        </p:grpSpPr>
        <p:sp>
          <p:nvSpPr>
            <p:cNvPr id="19" name="Google Shape;468;p24">
              <a:extLst>
                <a:ext uri="{FF2B5EF4-FFF2-40B4-BE49-F238E27FC236}"/>
              </a:extLst>
            </p:cNvPr>
            <p:cNvSpPr/>
            <p:nvPr/>
          </p:nvSpPr>
          <p:spPr>
            <a:xfrm>
              <a:off x="7861219" y="-466570"/>
              <a:ext cx="2183286" cy="6158027"/>
            </a:xfrm>
            <a:custGeom>
              <a:avLst/>
              <a:gdLst/>
              <a:ahLst/>
              <a:cxnLst/>
              <a:rect l="l" t="t" r="r" b="b"/>
              <a:pathLst>
                <a:path w="87328" h="246324" extrusionOk="0">
                  <a:moveTo>
                    <a:pt x="11295" y="6635"/>
                  </a:moveTo>
                  <a:cubicBezTo>
                    <a:pt x="7612" y="8858"/>
                    <a:pt x="4310" y="14636"/>
                    <a:pt x="2532" y="18827"/>
                  </a:cubicBezTo>
                  <a:cubicBezTo>
                    <a:pt x="754" y="23018"/>
                    <a:pt x="-897" y="27336"/>
                    <a:pt x="627" y="31781"/>
                  </a:cubicBezTo>
                  <a:cubicBezTo>
                    <a:pt x="2151" y="36226"/>
                    <a:pt x="7549" y="43021"/>
                    <a:pt x="11676" y="45497"/>
                  </a:cubicBezTo>
                  <a:cubicBezTo>
                    <a:pt x="15804" y="47974"/>
                    <a:pt x="21709" y="45815"/>
                    <a:pt x="25392" y="46640"/>
                  </a:cubicBezTo>
                  <a:cubicBezTo>
                    <a:pt x="29075" y="47466"/>
                    <a:pt x="32060" y="48482"/>
                    <a:pt x="33774" y="50450"/>
                  </a:cubicBezTo>
                  <a:cubicBezTo>
                    <a:pt x="35489" y="52419"/>
                    <a:pt x="36505" y="56165"/>
                    <a:pt x="35679" y="58451"/>
                  </a:cubicBezTo>
                  <a:cubicBezTo>
                    <a:pt x="34854" y="60737"/>
                    <a:pt x="30409" y="61690"/>
                    <a:pt x="28821" y="64166"/>
                  </a:cubicBezTo>
                  <a:cubicBezTo>
                    <a:pt x="27234" y="66643"/>
                    <a:pt x="24884" y="70199"/>
                    <a:pt x="26154" y="73310"/>
                  </a:cubicBezTo>
                  <a:cubicBezTo>
                    <a:pt x="27424" y="76422"/>
                    <a:pt x="32758" y="80359"/>
                    <a:pt x="36441" y="82835"/>
                  </a:cubicBezTo>
                  <a:cubicBezTo>
                    <a:pt x="40124" y="85312"/>
                    <a:pt x="44887" y="85883"/>
                    <a:pt x="48252" y="88169"/>
                  </a:cubicBezTo>
                  <a:cubicBezTo>
                    <a:pt x="51618" y="90455"/>
                    <a:pt x="55047" y="91027"/>
                    <a:pt x="56634" y="96551"/>
                  </a:cubicBezTo>
                  <a:cubicBezTo>
                    <a:pt x="58222" y="102076"/>
                    <a:pt x="58349" y="108553"/>
                    <a:pt x="57777" y="121316"/>
                  </a:cubicBezTo>
                  <a:cubicBezTo>
                    <a:pt x="57206" y="134080"/>
                    <a:pt x="55301" y="160877"/>
                    <a:pt x="53205" y="173132"/>
                  </a:cubicBezTo>
                  <a:cubicBezTo>
                    <a:pt x="51110" y="185388"/>
                    <a:pt x="47871" y="188245"/>
                    <a:pt x="45204" y="194849"/>
                  </a:cubicBezTo>
                  <a:cubicBezTo>
                    <a:pt x="42537" y="201453"/>
                    <a:pt x="37330" y="206724"/>
                    <a:pt x="37203" y="212756"/>
                  </a:cubicBezTo>
                  <a:cubicBezTo>
                    <a:pt x="37076" y="218789"/>
                    <a:pt x="40378" y="227615"/>
                    <a:pt x="44442" y="231044"/>
                  </a:cubicBezTo>
                  <a:cubicBezTo>
                    <a:pt x="48506" y="234473"/>
                    <a:pt x="54475" y="233584"/>
                    <a:pt x="61587" y="233330"/>
                  </a:cubicBezTo>
                  <a:cubicBezTo>
                    <a:pt x="68699" y="233076"/>
                    <a:pt x="85400" y="265017"/>
                    <a:pt x="87114" y="229520"/>
                  </a:cubicBezTo>
                  <a:cubicBezTo>
                    <a:pt x="88829" y="194024"/>
                    <a:pt x="75748" y="57499"/>
                    <a:pt x="71874" y="20351"/>
                  </a:cubicBezTo>
                  <a:cubicBezTo>
                    <a:pt x="68001" y="-16796"/>
                    <a:pt x="71747" y="9112"/>
                    <a:pt x="63873" y="6635"/>
                  </a:cubicBezTo>
                  <a:cubicBezTo>
                    <a:pt x="55999" y="4159"/>
                    <a:pt x="33393" y="5492"/>
                    <a:pt x="24630" y="5492"/>
                  </a:cubicBezTo>
                  <a:cubicBezTo>
                    <a:pt x="15867" y="5492"/>
                    <a:pt x="14978" y="4413"/>
                    <a:pt x="11295" y="6635"/>
                  </a:cubicBezTo>
                  <a:close/>
                </a:path>
              </a:pathLst>
            </a:custGeom>
            <a:solidFill>
              <a:schemeClr val="accent3"/>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grpSp>
          <p:nvGrpSpPr>
            <p:cNvPr id="59400" name="Google Shape;469;p24"/>
            <p:cNvGrpSpPr>
              <a:grpSpLocks/>
            </p:cNvGrpSpPr>
            <p:nvPr/>
          </p:nvGrpSpPr>
          <p:grpSpPr bwMode="auto">
            <a:xfrm rot="18176117" flipH="1">
              <a:off x="8491027" y="1160262"/>
              <a:ext cx="794710" cy="466369"/>
              <a:chOff x="5392148" y="1300639"/>
              <a:chExt cx="259599" cy="152362"/>
            </a:xfrm>
          </p:grpSpPr>
          <p:sp>
            <p:nvSpPr>
              <p:cNvPr id="59407" name="Google Shape;470;p24"/>
              <p:cNvSpPr>
                <a:spLocks/>
              </p:cNvSpPr>
              <p:nvPr/>
            </p:nvSpPr>
            <p:spPr bwMode="auto">
              <a:xfrm>
                <a:off x="5392148" y="1300639"/>
                <a:ext cx="259599" cy="152362"/>
              </a:xfrm>
              <a:custGeom>
                <a:avLst/>
                <a:gdLst/>
                <a:ahLst/>
                <a:cxnLst>
                  <a:cxn ang="0">
                    <a:pos x="4283" y="0"/>
                  </a:cxn>
                  <a:cxn ang="0">
                    <a:pos x="2633" y="326"/>
                  </a:cxn>
                  <a:cxn ang="0">
                    <a:pos x="675" y="1920"/>
                  </a:cxn>
                  <a:cxn ang="0">
                    <a:pos x="92" y="4197"/>
                  </a:cxn>
                  <a:cxn ang="0">
                    <a:pos x="2177" y="3887"/>
                  </a:cxn>
                  <a:cxn ang="0">
                    <a:pos x="3881" y="3377"/>
                  </a:cxn>
                  <a:cxn ang="0">
                    <a:pos x="5456" y="2548"/>
                  </a:cxn>
                  <a:cxn ang="0">
                    <a:pos x="7150" y="1291"/>
                  </a:cxn>
                  <a:cxn ang="0">
                    <a:pos x="5138" y="89"/>
                  </a:cxn>
                  <a:cxn ang="0">
                    <a:pos x="4283" y="0"/>
                  </a:cxn>
                </a:cxnLst>
                <a:rect l="0" t="0"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59408" name="Google Shape;471;p24"/>
              <p:cNvSpPr>
                <a:spLocks/>
              </p:cNvSpPr>
              <p:nvPr/>
            </p:nvSpPr>
            <p:spPr bwMode="auto">
              <a:xfrm>
                <a:off x="5411316" y="1343076"/>
                <a:ext cx="216617" cy="91736"/>
              </a:xfrm>
              <a:custGeom>
                <a:avLst/>
                <a:gdLst/>
                <a:ahLst/>
                <a:cxnLst>
                  <a:cxn ang="0">
                    <a:pos x="5099" y="1"/>
                  </a:cxn>
                  <a:cxn ang="0">
                    <a:pos x="2651" y="486"/>
                  </a:cxn>
                  <a:cxn ang="0">
                    <a:pos x="1" y="2527"/>
                  </a:cxn>
                  <a:cxn ang="0">
                    <a:pos x="2797" y="860"/>
                  </a:cxn>
                  <a:cxn ang="0">
                    <a:pos x="5967" y="77"/>
                  </a:cxn>
                  <a:cxn ang="0">
                    <a:pos x="5099" y="1"/>
                  </a:cxn>
                </a:cxnLst>
                <a:rect l="0" t="0"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409" name="Google Shape;472;p24"/>
              <p:cNvSpPr>
                <a:spLocks/>
              </p:cNvSpPr>
              <p:nvPr/>
            </p:nvSpPr>
            <p:spPr bwMode="auto">
              <a:xfrm>
                <a:off x="5430847" y="1355419"/>
                <a:ext cx="16227" cy="57576"/>
              </a:xfrm>
              <a:custGeom>
                <a:avLst/>
                <a:gdLst/>
                <a:ahLst/>
                <a:cxnLst>
                  <a:cxn ang="0">
                    <a:pos x="447" y="1"/>
                  </a:cxn>
                  <a:cxn ang="0">
                    <a:pos x="164" y="729"/>
                  </a:cxn>
                  <a:cxn ang="0">
                    <a:pos x="0" y="1558"/>
                  </a:cxn>
                  <a:cxn ang="0">
                    <a:pos x="246" y="1585"/>
                  </a:cxn>
                  <a:cxn ang="0">
                    <a:pos x="292" y="1157"/>
                  </a:cxn>
                  <a:cxn ang="0">
                    <a:pos x="346" y="748"/>
                  </a:cxn>
                  <a:cxn ang="0">
                    <a:pos x="447" y="1"/>
                  </a:cxn>
                </a:cxnLst>
                <a:rect l="0" t="0"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410" name="Google Shape;473;p24"/>
              <p:cNvSpPr>
                <a:spLocks/>
              </p:cNvSpPr>
              <p:nvPr/>
            </p:nvSpPr>
            <p:spPr bwMode="auto">
              <a:xfrm>
                <a:off x="5485046" y="1312110"/>
                <a:ext cx="35431" cy="66833"/>
              </a:xfrm>
              <a:custGeom>
                <a:avLst/>
                <a:gdLst/>
                <a:ahLst/>
                <a:cxnLst>
                  <a:cxn ang="0">
                    <a:pos x="975" y="0"/>
                  </a:cxn>
                  <a:cxn ang="0">
                    <a:pos x="975" y="0"/>
                  </a:cxn>
                  <a:cxn ang="0">
                    <a:pos x="429" y="811"/>
                  </a:cxn>
                  <a:cxn ang="0">
                    <a:pos x="1" y="1777"/>
                  </a:cxn>
                  <a:cxn ang="0">
                    <a:pos x="220" y="1840"/>
                  </a:cxn>
                  <a:cxn ang="0">
                    <a:pos x="975" y="0"/>
                  </a:cxn>
                </a:cxnLst>
                <a:rect l="0" t="0"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411" name="Google Shape;474;p24"/>
              <p:cNvSpPr>
                <a:spLocks/>
              </p:cNvSpPr>
              <p:nvPr/>
            </p:nvSpPr>
            <p:spPr bwMode="auto">
              <a:xfrm>
                <a:off x="5545236" y="1315740"/>
                <a:ext cx="31765" cy="41712"/>
              </a:xfrm>
              <a:custGeom>
                <a:avLst/>
                <a:gdLst/>
                <a:ahLst/>
                <a:cxnLst>
                  <a:cxn ang="0">
                    <a:pos x="875" y="1"/>
                  </a:cxn>
                  <a:cxn ang="0">
                    <a:pos x="875" y="1"/>
                  </a:cxn>
                  <a:cxn ang="0">
                    <a:pos x="410" y="456"/>
                  </a:cxn>
                  <a:cxn ang="0">
                    <a:pos x="1" y="1030"/>
                  </a:cxn>
                  <a:cxn ang="0">
                    <a:pos x="201" y="1148"/>
                  </a:cxn>
                  <a:cxn ang="0">
                    <a:pos x="556" y="556"/>
                  </a:cxn>
                  <a:cxn ang="0">
                    <a:pos x="875" y="1"/>
                  </a:cxn>
                </a:cxnLst>
                <a:rect l="0" t="0"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412" name="Google Shape;475;p24"/>
              <p:cNvSpPr>
                <a:spLocks/>
              </p:cNvSpPr>
              <p:nvPr/>
            </p:nvSpPr>
            <p:spPr bwMode="auto">
              <a:xfrm>
                <a:off x="5444387" y="1398401"/>
                <a:ext cx="53292" cy="17570"/>
              </a:xfrm>
              <a:custGeom>
                <a:avLst/>
                <a:gdLst/>
                <a:ahLst/>
                <a:cxnLst>
                  <a:cxn ang="0">
                    <a:pos x="28" y="1"/>
                  </a:cxn>
                  <a:cxn ang="0">
                    <a:pos x="1" y="228"/>
                  </a:cxn>
                  <a:cxn ang="0">
                    <a:pos x="401" y="283"/>
                  </a:cxn>
                  <a:cxn ang="0">
                    <a:pos x="793" y="356"/>
                  </a:cxn>
                  <a:cxn ang="0">
                    <a:pos x="1467" y="483"/>
                  </a:cxn>
                  <a:cxn ang="0">
                    <a:pos x="829" y="192"/>
                  </a:cxn>
                  <a:cxn ang="0">
                    <a:pos x="28" y="1"/>
                  </a:cxn>
                </a:cxnLst>
                <a:rect l="0" t="0"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413" name="Google Shape;476;p24"/>
              <p:cNvSpPr>
                <a:spLocks/>
              </p:cNvSpPr>
              <p:nvPr/>
            </p:nvSpPr>
            <p:spPr bwMode="auto">
              <a:xfrm>
                <a:off x="5498950" y="1366346"/>
                <a:ext cx="60553" cy="35068"/>
              </a:xfrm>
              <a:custGeom>
                <a:avLst/>
                <a:gdLst/>
                <a:ahLst/>
                <a:cxnLst>
                  <a:cxn ang="0">
                    <a:pos x="73" y="0"/>
                  </a:cxn>
                  <a:cxn ang="0">
                    <a:pos x="0" y="210"/>
                  </a:cxn>
                  <a:cxn ang="0">
                    <a:pos x="1667" y="966"/>
                  </a:cxn>
                  <a:cxn ang="0">
                    <a:pos x="984" y="437"/>
                  </a:cxn>
                  <a:cxn ang="0">
                    <a:pos x="556" y="201"/>
                  </a:cxn>
                  <a:cxn ang="0">
                    <a:pos x="319" y="91"/>
                  </a:cxn>
                  <a:cxn ang="0">
                    <a:pos x="73" y="0"/>
                  </a:cxn>
                </a:cxnLst>
                <a:rect l="0" t="0"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59414" name="Google Shape;477;p24"/>
              <p:cNvSpPr>
                <a:spLocks/>
              </p:cNvSpPr>
              <p:nvPr/>
            </p:nvSpPr>
            <p:spPr bwMode="auto">
              <a:xfrm>
                <a:off x="5559140" y="1346815"/>
                <a:ext cx="38372" cy="31474"/>
              </a:xfrm>
              <a:custGeom>
                <a:avLst/>
                <a:gdLst/>
                <a:ahLst/>
                <a:cxnLst>
                  <a:cxn ang="0">
                    <a:pos x="128" y="1"/>
                  </a:cxn>
                  <a:cxn ang="0">
                    <a:pos x="0" y="192"/>
                  </a:cxn>
                  <a:cxn ang="0">
                    <a:pos x="574" y="556"/>
                  </a:cxn>
                  <a:cxn ang="0">
                    <a:pos x="1057" y="866"/>
                  </a:cxn>
                  <a:cxn ang="0">
                    <a:pos x="665" y="420"/>
                  </a:cxn>
                  <a:cxn ang="0">
                    <a:pos x="128" y="1"/>
                  </a:cxn>
                </a:cxnLst>
                <a:rect l="0" t="0"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59401" name="Google Shape;478;p24"/>
            <p:cNvGrpSpPr>
              <a:grpSpLocks/>
            </p:cNvGrpSpPr>
            <p:nvPr/>
          </p:nvGrpSpPr>
          <p:grpSpPr bwMode="auto">
            <a:xfrm flipH="1">
              <a:off x="8580211" y="4554057"/>
              <a:ext cx="748975" cy="715506"/>
              <a:chOff x="7071506" y="424875"/>
              <a:chExt cx="515859" cy="492806"/>
            </a:xfrm>
          </p:grpSpPr>
          <p:sp>
            <p:nvSpPr>
              <p:cNvPr id="25" name="Google Shape;479;p24">
                <a:extLst>
                  <a:ext uri="{FF2B5EF4-FFF2-40B4-BE49-F238E27FC236}"/>
                </a:extLst>
              </p:cNvPr>
              <p:cNvSpPr/>
              <p:nvPr/>
            </p:nvSpPr>
            <p:spPr>
              <a:xfrm>
                <a:off x="7073520" y="424134"/>
                <a:ext cx="515102" cy="493130"/>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480;p24">
                <a:extLst>
                  <a:ext uri="{FF2B5EF4-FFF2-40B4-BE49-F238E27FC236}"/>
                </a:extLst>
              </p:cNvPr>
              <p:cNvSpPr/>
              <p:nvPr/>
            </p:nvSpPr>
            <p:spPr>
              <a:xfrm>
                <a:off x="7167031" y="479579"/>
                <a:ext cx="386052" cy="436272"/>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2" name="Google Shape;481;p24">
              <a:extLst>
                <a:ext uri="{FF2B5EF4-FFF2-40B4-BE49-F238E27FC236}"/>
              </a:extLst>
            </p:cNvPr>
            <p:cNvSpPr/>
            <p:nvPr/>
          </p:nvSpPr>
          <p:spPr>
            <a:xfrm rot="-7236661">
              <a:off x="8500402" y="654500"/>
              <a:ext cx="427046" cy="306453"/>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482;p24">
              <a:extLst>
                <a:ext uri="{FF2B5EF4-FFF2-40B4-BE49-F238E27FC236}"/>
              </a:extLst>
            </p:cNvPr>
            <p:cNvSpPr/>
            <p:nvPr/>
          </p:nvSpPr>
          <p:spPr>
            <a:xfrm rot="-7370842">
              <a:off x="7865205" y="-52014"/>
              <a:ext cx="265118" cy="470002"/>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59404" name="Google Shape;483;p24"/>
            <p:cNvSpPr>
              <a:spLocks/>
            </p:cNvSpPr>
            <p:nvPr/>
          </p:nvSpPr>
          <p:spPr bwMode="auto">
            <a:xfrm rot="17658350" flipH="1">
              <a:off x="8414897" y="-484989"/>
              <a:ext cx="1079610" cy="1079029"/>
            </a:xfrm>
            <a:custGeom>
              <a:avLst/>
              <a:gdLst/>
              <a:ahLst/>
              <a:cxnLst>
                <a:cxn ang="0">
                  <a:pos x="24556" y="50"/>
                </a:cxn>
                <a:cxn ang="0">
                  <a:pos x="22516" y="870"/>
                </a:cxn>
                <a:cxn ang="0">
                  <a:pos x="20858" y="2272"/>
                </a:cxn>
                <a:cxn ang="0">
                  <a:pos x="14355" y="8630"/>
                </a:cxn>
                <a:cxn ang="0">
                  <a:pos x="13107" y="5378"/>
                </a:cxn>
                <a:cxn ang="0">
                  <a:pos x="13271" y="1526"/>
                </a:cxn>
                <a:cxn ang="0">
                  <a:pos x="11076" y="223"/>
                </a:cxn>
                <a:cxn ang="0">
                  <a:pos x="10265" y="260"/>
                </a:cxn>
                <a:cxn ang="0">
                  <a:pos x="8025" y="2145"/>
                </a:cxn>
                <a:cxn ang="0">
                  <a:pos x="7460" y="3630"/>
                </a:cxn>
                <a:cxn ang="0">
                  <a:pos x="7050" y="5223"/>
                </a:cxn>
                <a:cxn ang="0">
                  <a:pos x="4054" y="11098"/>
                </a:cxn>
                <a:cxn ang="0">
                  <a:pos x="4163" y="9349"/>
                </a:cxn>
                <a:cxn ang="0">
                  <a:pos x="4309" y="6662"/>
                </a:cxn>
                <a:cxn ang="0">
                  <a:pos x="4209" y="5087"/>
                </a:cxn>
                <a:cxn ang="0">
                  <a:pos x="2669" y="3590"/>
                </a:cxn>
                <a:cxn ang="0">
                  <a:pos x="1467" y="4222"/>
                </a:cxn>
                <a:cxn ang="0">
                  <a:pos x="1048" y="5251"/>
                </a:cxn>
                <a:cxn ang="0">
                  <a:pos x="110" y="12346"/>
                </a:cxn>
                <a:cxn ang="0">
                  <a:pos x="547" y="18412"/>
                </a:cxn>
                <a:cxn ang="0">
                  <a:pos x="5557" y="25380"/>
                </a:cxn>
                <a:cxn ang="0">
                  <a:pos x="7406" y="26600"/>
                </a:cxn>
                <a:cxn ang="0">
                  <a:pos x="11522" y="28513"/>
                </a:cxn>
                <a:cxn ang="0">
                  <a:pos x="15718" y="29723"/>
                </a:cxn>
                <a:cxn ang="0">
                  <a:pos x="16559" y="29606"/>
                </a:cxn>
                <a:cxn ang="0">
                  <a:pos x="18016" y="28540"/>
                </a:cxn>
                <a:cxn ang="0">
                  <a:pos x="17679" y="26500"/>
                </a:cxn>
                <a:cxn ang="0">
                  <a:pos x="8672" y="21108"/>
                </a:cxn>
                <a:cxn ang="0">
                  <a:pos x="15101" y="22397"/>
                </a:cxn>
                <a:cxn ang="0">
                  <a:pos x="26979" y="18157"/>
                </a:cxn>
                <a:cxn ang="0">
                  <a:pos x="29165" y="15707"/>
                </a:cxn>
                <a:cxn ang="0">
                  <a:pos x="27067" y="11936"/>
                </a:cxn>
                <a:cxn ang="0">
                  <a:pos x="24365" y="12437"/>
                </a:cxn>
                <a:cxn ang="0">
                  <a:pos x="21824" y="13229"/>
                </a:cxn>
                <a:cxn ang="0">
                  <a:pos x="20175" y="13730"/>
                </a:cxn>
                <a:cxn ang="0">
                  <a:pos x="17761" y="14477"/>
                </a:cxn>
                <a:cxn ang="0">
                  <a:pos x="16168" y="15006"/>
                </a:cxn>
                <a:cxn ang="0">
                  <a:pos x="13025" y="16162"/>
                </a:cxn>
                <a:cxn ang="0">
                  <a:pos x="17133" y="12647"/>
                </a:cxn>
                <a:cxn ang="0">
                  <a:pos x="23809" y="8639"/>
                </a:cxn>
                <a:cxn ang="0">
                  <a:pos x="25558" y="7601"/>
                </a:cxn>
                <a:cxn ang="0">
                  <a:pos x="27543" y="5779"/>
                </a:cxn>
                <a:cxn ang="0">
                  <a:pos x="27707" y="915"/>
                </a:cxn>
                <a:cxn ang="0">
                  <a:pos x="25240" y="1"/>
                </a:cxn>
              </a:cxnLst>
              <a:rect l="0" t="0"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1"/>
            </a:solidFill>
            <a:ln w="9525">
              <a:noFill/>
              <a:round/>
              <a:headEnd/>
              <a:tailEnd/>
            </a:ln>
          </p:spPr>
          <p:txBody>
            <a:bodyPr lIns="91425" tIns="91425" rIns="91425" bIns="91425" anchor="ctr"/>
            <a:lstStyle/>
            <a:p>
              <a:endParaRPr lang="en-US"/>
            </a:p>
          </p:txBody>
        </p:sp>
      </p:gr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extLst>
          </p:cNvPr>
          <p:cNvSpPr/>
          <p:nvPr/>
        </p:nvSpPr>
        <p:spPr>
          <a:xfrm>
            <a:off x="341313" y="1620838"/>
            <a:ext cx="1041400" cy="2932112"/>
          </a:xfrm>
          <a:prstGeom prst="roundRect">
            <a:avLst>
              <a:gd name="adj" fmla="val 4578"/>
            </a:avLst>
          </a:prstGeom>
          <a:solidFill>
            <a:srgbClr val="7AA02D">
              <a:lumMod val="40000"/>
              <a:lumOff val="60000"/>
            </a:srgbClr>
          </a:solidFill>
          <a:ln w="12700" cap="flat" cmpd="sng" algn="ctr">
            <a:solidFill>
              <a:srgbClr val="CDF0E4">
                <a:shade val="15000"/>
              </a:srgbClr>
            </a:solidFill>
            <a:prstDash val="solid"/>
          </a:ln>
          <a:effectLst/>
        </p:spPr>
        <p:txBody>
          <a:bodyPr anchor="ctr"/>
          <a:lstStyle/>
          <a:p>
            <a:pPr algn="ctr">
              <a:lnSpc>
                <a:spcPct val="150000"/>
              </a:lnSpc>
            </a:pPr>
            <a:r>
              <a:rPr lang="en-US" sz="2000" b="1"/>
              <a:t>LỰC HẠT NHÂN</a:t>
            </a:r>
          </a:p>
        </p:txBody>
      </p:sp>
      <p:sp>
        <p:nvSpPr>
          <p:cNvPr id="15" name="Rectangle: Rounded Corners 14">
            <a:extLst>
              <a:ext uri="{FF2B5EF4-FFF2-40B4-BE49-F238E27FC236}"/>
            </a:extLst>
          </p:cNvPr>
          <p:cNvSpPr/>
          <p:nvPr/>
        </p:nvSpPr>
        <p:spPr>
          <a:xfrm>
            <a:off x="1866900" y="1438275"/>
            <a:ext cx="1389063" cy="547688"/>
          </a:xfrm>
          <a:prstGeom prst="roundRect">
            <a:avLst>
              <a:gd name="adj" fmla="val 4578"/>
            </a:avLst>
          </a:prstGeom>
          <a:solidFill>
            <a:srgbClr val="7AA02D">
              <a:lumMod val="20000"/>
              <a:lumOff val="80000"/>
            </a:srgbClr>
          </a:solidFill>
          <a:ln w="12700" cap="flat" cmpd="sng" algn="ctr">
            <a:solidFill>
              <a:srgbClr val="CDF0E4">
                <a:shade val="15000"/>
              </a:srgbClr>
            </a:solidFill>
            <a:prstDash val="solid"/>
          </a:ln>
          <a:effectLst/>
        </p:spPr>
        <p:txBody>
          <a:bodyPr anchor="ctr"/>
          <a:lstStyle/>
          <a:p>
            <a:pPr algn="ctr"/>
            <a:r>
              <a:rPr lang="en-US" sz="2000"/>
              <a:t>Khái niệm</a:t>
            </a:r>
          </a:p>
        </p:txBody>
      </p:sp>
      <p:sp>
        <p:nvSpPr>
          <p:cNvPr id="16" name="Rectangle: Rounded Corners 15">
            <a:extLst>
              <a:ext uri="{FF2B5EF4-FFF2-40B4-BE49-F238E27FC236}"/>
            </a:extLst>
          </p:cNvPr>
          <p:cNvSpPr/>
          <p:nvPr/>
        </p:nvSpPr>
        <p:spPr>
          <a:xfrm>
            <a:off x="1866900" y="3357563"/>
            <a:ext cx="1389063" cy="547687"/>
          </a:xfrm>
          <a:prstGeom prst="roundRect">
            <a:avLst>
              <a:gd name="adj" fmla="val 4578"/>
            </a:avLst>
          </a:prstGeom>
          <a:solidFill>
            <a:srgbClr val="7AA02D">
              <a:lumMod val="20000"/>
              <a:lumOff val="80000"/>
            </a:srgbClr>
          </a:solidFill>
          <a:ln w="12700" cap="flat" cmpd="sng" algn="ctr">
            <a:solidFill>
              <a:srgbClr val="CDF0E4">
                <a:shade val="15000"/>
              </a:srgbClr>
            </a:solidFill>
            <a:prstDash val="solid"/>
          </a:ln>
          <a:effectLst/>
        </p:spPr>
        <p:txBody>
          <a:bodyPr anchor="ctr"/>
          <a:lstStyle/>
          <a:p>
            <a:pPr algn="ctr"/>
            <a:r>
              <a:rPr lang="en-US" sz="2000"/>
              <a:t>Đặc điểm</a:t>
            </a:r>
          </a:p>
        </p:txBody>
      </p:sp>
      <p:sp>
        <p:nvSpPr>
          <p:cNvPr id="17" name="Rectangle: Rounded Corners 16"/>
          <p:cNvSpPr>
            <a:spLocks noChangeArrowheads="1"/>
          </p:cNvSpPr>
          <p:nvPr/>
        </p:nvSpPr>
        <p:spPr bwMode="auto">
          <a:xfrm>
            <a:off x="3687763" y="1255713"/>
            <a:ext cx="5195887" cy="914400"/>
          </a:xfrm>
          <a:prstGeom prst="roundRect">
            <a:avLst>
              <a:gd name="adj" fmla="val 4579"/>
            </a:avLst>
          </a:prstGeom>
          <a:solidFill>
            <a:srgbClr val="FFFFFF"/>
          </a:solidFill>
          <a:ln w="12700" algn="ctr">
            <a:solidFill>
              <a:srgbClr val="556560"/>
            </a:solidFill>
            <a:round/>
            <a:headEnd/>
            <a:tailEnd/>
          </a:ln>
        </p:spPr>
        <p:txBody>
          <a:bodyPr anchor="ctr"/>
          <a:lstStyle/>
          <a:p>
            <a:pPr algn="just">
              <a:lnSpc>
                <a:spcPct val="150000"/>
              </a:lnSpc>
              <a:spcAft>
                <a:spcPts val="1000"/>
              </a:spcAft>
              <a:buFont typeface="Arial" charset="0"/>
              <a:buNone/>
            </a:pPr>
            <a:r>
              <a:rPr lang="vi-VN" sz="2000"/>
              <a:t>Lực tương tác giữa các nucleon trong hạt nhân là lực hút, gọi là lực hạt nhân.</a:t>
            </a:r>
            <a:endParaRPr lang="fr-FR" sz="2000"/>
          </a:p>
        </p:txBody>
      </p:sp>
      <p:sp>
        <p:nvSpPr>
          <p:cNvPr id="19" name="Rectangle: Rounded Corners 18"/>
          <p:cNvSpPr>
            <a:spLocks noChangeArrowheads="1"/>
          </p:cNvSpPr>
          <p:nvPr/>
        </p:nvSpPr>
        <p:spPr bwMode="auto">
          <a:xfrm>
            <a:off x="3681413" y="2332038"/>
            <a:ext cx="5195887" cy="457200"/>
          </a:xfrm>
          <a:prstGeom prst="roundRect">
            <a:avLst>
              <a:gd name="adj" fmla="val 4579"/>
            </a:avLst>
          </a:prstGeom>
          <a:solidFill>
            <a:srgbClr val="FFFFFF"/>
          </a:solidFill>
          <a:ln w="12700" algn="ctr">
            <a:solidFill>
              <a:srgbClr val="556560"/>
            </a:solidFill>
            <a:round/>
            <a:headEnd/>
            <a:tailEnd/>
          </a:ln>
        </p:spPr>
        <p:txBody>
          <a:bodyPr anchor="ctr"/>
          <a:lstStyle/>
          <a:p>
            <a:pPr algn="just">
              <a:spcAft>
                <a:spcPts val="1000"/>
              </a:spcAft>
              <a:buFont typeface="Arial" charset="0"/>
              <a:buNone/>
            </a:pPr>
            <a:r>
              <a:rPr lang="en-US" sz="2000"/>
              <a:t>Không phụ thuộc vào điện tích của nucleon.</a:t>
            </a:r>
            <a:endParaRPr lang="fr-FR" sz="2000"/>
          </a:p>
        </p:txBody>
      </p:sp>
      <p:sp>
        <p:nvSpPr>
          <p:cNvPr id="20" name="Rectangle: Rounded Corners 19"/>
          <p:cNvSpPr>
            <a:spLocks noChangeArrowheads="1"/>
          </p:cNvSpPr>
          <p:nvPr/>
        </p:nvSpPr>
        <p:spPr bwMode="auto">
          <a:xfrm>
            <a:off x="3681413" y="2873375"/>
            <a:ext cx="5195887" cy="457200"/>
          </a:xfrm>
          <a:prstGeom prst="roundRect">
            <a:avLst>
              <a:gd name="adj" fmla="val 4579"/>
            </a:avLst>
          </a:prstGeom>
          <a:solidFill>
            <a:srgbClr val="FFFFFF"/>
          </a:solidFill>
          <a:ln w="12700" algn="ctr">
            <a:solidFill>
              <a:srgbClr val="556560"/>
            </a:solidFill>
            <a:round/>
            <a:headEnd/>
            <a:tailEnd/>
          </a:ln>
        </p:spPr>
        <p:txBody>
          <a:bodyPr anchor="ctr"/>
          <a:lstStyle/>
          <a:p>
            <a:pPr algn="just">
              <a:spcAft>
                <a:spcPts val="1000"/>
              </a:spcAft>
              <a:buFont typeface="Arial" charset="0"/>
              <a:buNone/>
            </a:pPr>
            <a:r>
              <a:rPr lang="fr-FR" sz="2000"/>
              <a:t>Cường độ rất lớn.</a:t>
            </a:r>
            <a:endParaRPr lang="en-US" sz="2000">
              <a:solidFill>
                <a:srgbClr val="FBFFF6"/>
              </a:solidFill>
            </a:endParaRPr>
          </a:p>
        </p:txBody>
      </p:sp>
      <p:sp>
        <p:nvSpPr>
          <p:cNvPr id="21" name="Rectangle: Rounded Corners 20"/>
          <p:cNvSpPr>
            <a:spLocks noChangeArrowheads="1"/>
          </p:cNvSpPr>
          <p:nvPr/>
        </p:nvSpPr>
        <p:spPr bwMode="auto">
          <a:xfrm>
            <a:off x="3681413" y="3436938"/>
            <a:ext cx="5195887" cy="457200"/>
          </a:xfrm>
          <a:prstGeom prst="roundRect">
            <a:avLst>
              <a:gd name="adj" fmla="val 4579"/>
            </a:avLst>
          </a:prstGeom>
          <a:solidFill>
            <a:srgbClr val="FFFFFF"/>
          </a:solidFill>
          <a:ln w="12700" algn="ctr">
            <a:solidFill>
              <a:srgbClr val="556560"/>
            </a:solidFill>
            <a:round/>
            <a:headEnd/>
            <a:tailEnd/>
          </a:ln>
        </p:spPr>
        <p:txBody>
          <a:bodyPr anchor="ctr"/>
          <a:lstStyle/>
          <a:p>
            <a:pPr algn="just">
              <a:spcAft>
                <a:spcPts val="1000"/>
              </a:spcAft>
              <a:buFont typeface="Arial" charset="0"/>
              <a:buNone/>
            </a:pPr>
            <a:r>
              <a:rPr lang="en-US" sz="2000"/>
              <a:t>Bán kính tác dụng = 10</a:t>
            </a:r>
            <a:r>
              <a:rPr lang="en-US" sz="2000" baseline="30000"/>
              <a:t>-15</a:t>
            </a:r>
            <a:r>
              <a:rPr lang="en-US" sz="2000"/>
              <a:t>m.</a:t>
            </a:r>
            <a:endParaRPr lang="en-US" sz="2000">
              <a:solidFill>
                <a:srgbClr val="FBFFF6"/>
              </a:solidFill>
            </a:endParaRPr>
          </a:p>
        </p:txBody>
      </p:sp>
      <p:cxnSp>
        <p:nvCxnSpPr>
          <p:cNvPr id="22" name="Connector: Elbow 21">
            <a:extLst>
              <a:ext uri="{FF2B5EF4-FFF2-40B4-BE49-F238E27FC236}"/>
            </a:extLst>
          </p:cNvPr>
          <p:cNvCxnSpPr>
            <a:cxnSpLocks/>
            <a:stCxn id="14" idx="3"/>
            <a:endCxn id="15" idx="1"/>
          </p:cNvCxnSpPr>
          <p:nvPr/>
        </p:nvCxnSpPr>
        <p:spPr>
          <a:xfrm flipV="1">
            <a:off x="1382713" y="1712913"/>
            <a:ext cx="484187" cy="1374775"/>
          </a:xfrm>
          <a:prstGeom prst="bentConnector3">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extLst>
          </p:cNvPr>
          <p:cNvCxnSpPr>
            <a:cxnSpLocks/>
            <a:stCxn id="14" idx="3"/>
            <a:endCxn id="16" idx="1"/>
          </p:cNvCxnSpPr>
          <p:nvPr/>
        </p:nvCxnSpPr>
        <p:spPr>
          <a:xfrm>
            <a:off x="1382713" y="3087688"/>
            <a:ext cx="484187" cy="542925"/>
          </a:xfrm>
          <a:prstGeom prst="bentConnector3">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extLst>
          </p:cNvPr>
          <p:cNvCxnSpPr>
            <a:cxnSpLocks/>
            <a:stCxn id="15" idx="3"/>
            <a:endCxn id="17" idx="1"/>
          </p:cNvCxnSpPr>
          <p:nvPr/>
        </p:nvCxnSpPr>
        <p:spPr>
          <a:xfrm>
            <a:off x="3255963" y="1712913"/>
            <a:ext cx="431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extLst>
          </p:cNvPr>
          <p:cNvCxnSpPr>
            <a:cxnSpLocks/>
            <a:stCxn id="16" idx="3"/>
            <a:endCxn id="19" idx="1"/>
          </p:cNvCxnSpPr>
          <p:nvPr/>
        </p:nvCxnSpPr>
        <p:spPr>
          <a:xfrm flipV="1">
            <a:off x="3255963" y="2560638"/>
            <a:ext cx="425450" cy="106997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extLst>
          </p:cNvPr>
          <p:cNvCxnSpPr>
            <a:cxnSpLocks/>
            <a:stCxn id="16" idx="3"/>
            <a:endCxn id="20" idx="1"/>
          </p:cNvCxnSpPr>
          <p:nvPr/>
        </p:nvCxnSpPr>
        <p:spPr>
          <a:xfrm flipV="1">
            <a:off x="3255963" y="3101975"/>
            <a:ext cx="425450" cy="5286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extLst>
          </p:cNvPr>
          <p:cNvCxnSpPr>
            <a:cxnSpLocks/>
            <a:stCxn id="16" idx="3"/>
            <a:endCxn id="21" idx="1"/>
          </p:cNvCxnSpPr>
          <p:nvPr/>
        </p:nvCxnSpPr>
        <p:spPr>
          <a:xfrm>
            <a:off x="3255963" y="3630613"/>
            <a:ext cx="425450" cy="3492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p:cNvSpPr>
            <a:spLocks noChangeArrowheads="1"/>
          </p:cNvSpPr>
          <p:nvPr/>
        </p:nvSpPr>
        <p:spPr bwMode="auto">
          <a:xfrm>
            <a:off x="3681413" y="4000500"/>
            <a:ext cx="5195887" cy="914400"/>
          </a:xfrm>
          <a:prstGeom prst="roundRect">
            <a:avLst>
              <a:gd name="adj" fmla="val 4579"/>
            </a:avLst>
          </a:prstGeom>
          <a:solidFill>
            <a:srgbClr val="FFFFFF"/>
          </a:solidFill>
          <a:ln w="12700" algn="ctr">
            <a:solidFill>
              <a:srgbClr val="556560"/>
            </a:solidFill>
            <a:round/>
            <a:headEnd/>
            <a:tailEnd/>
          </a:ln>
        </p:spPr>
        <p:txBody>
          <a:bodyPr anchor="ctr"/>
          <a:lstStyle/>
          <a:p>
            <a:pPr algn="just">
              <a:lnSpc>
                <a:spcPct val="150000"/>
              </a:lnSpc>
              <a:spcAft>
                <a:spcPts val="1000"/>
              </a:spcAft>
              <a:buFont typeface="Arial" charset="0"/>
              <a:buNone/>
            </a:pPr>
            <a:r>
              <a:rPr lang="en-US" sz="2000"/>
              <a:t>Muốn tách nucleon ra khỏi hạt nhân, cần phải tốn năng lượng để thắng lực hạt nhân.</a:t>
            </a:r>
            <a:endParaRPr lang="en-US" sz="2000">
              <a:solidFill>
                <a:srgbClr val="FBFFF6"/>
              </a:solidFill>
            </a:endParaRPr>
          </a:p>
        </p:txBody>
      </p:sp>
      <p:cxnSp>
        <p:nvCxnSpPr>
          <p:cNvPr id="48" name="Straight Connector 47">
            <a:extLst>
              <a:ext uri="{FF2B5EF4-FFF2-40B4-BE49-F238E27FC236}"/>
            </a:extLst>
          </p:cNvPr>
          <p:cNvCxnSpPr>
            <a:cxnSpLocks/>
            <a:stCxn id="16" idx="3"/>
            <a:endCxn id="47" idx="1"/>
          </p:cNvCxnSpPr>
          <p:nvPr/>
        </p:nvCxnSpPr>
        <p:spPr>
          <a:xfrm>
            <a:off x="3255963" y="3630613"/>
            <a:ext cx="425450" cy="8270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8" name="Group 57"/>
          <p:cNvGrpSpPr>
            <a:grpSpLocks/>
          </p:cNvGrpSpPr>
          <p:nvPr/>
        </p:nvGrpSpPr>
        <p:grpSpPr bwMode="auto">
          <a:xfrm>
            <a:off x="0" y="352425"/>
            <a:ext cx="1201738" cy="627063"/>
            <a:chOff x="0" y="328774"/>
            <a:chExt cx="1202077" cy="626724"/>
          </a:xfrm>
        </p:grpSpPr>
        <p:sp>
          <p:nvSpPr>
            <p:cNvPr id="59" name="Oval 58">
              <a:extLst>
                <a:ext uri="{FF2B5EF4-FFF2-40B4-BE49-F238E27FC236}"/>
              </a:extLst>
            </p:cNvPr>
            <p:cNvSpPr/>
            <p:nvPr/>
          </p:nvSpPr>
          <p:spPr>
            <a:xfrm>
              <a:off x="574837" y="328774"/>
              <a:ext cx="627240"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anchor="ctr"/>
            <a:lstStyle/>
            <a:p>
              <a:pPr algn="ctr" fontAlgn="auto">
                <a:spcBef>
                  <a:spcPts val="0"/>
                </a:spcBef>
                <a:spcAft>
                  <a:spcPts val="0"/>
                </a:spcAft>
                <a:defRPr/>
              </a:pPr>
              <a:r>
                <a:rPr lang="en-US" sz="2400" b="1" kern="0">
                  <a:solidFill>
                    <a:srgbClr val="B3CDE9">
                      <a:lumMod val="25000"/>
                    </a:srgbClr>
                  </a:solidFill>
                  <a:latin typeface="Arial"/>
                  <a:cs typeface="Arial" panose="020B0604020202020204" pitchFamily="34" charset="0"/>
                  <a:sym typeface="Arial"/>
                </a:rPr>
                <a:t>1</a:t>
              </a:r>
              <a:r>
                <a:rPr lang="vi-VN" sz="2400" b="1" kern="0">
                  <a:solidFill>
                    <a:srgbClr val="B3CDE9">
                      <a:lumMod val="25000"/>
                    </a:srgbClr>
                  </a:solidFill>
                  <a:latin typeface="Arial" panose="020B0604020202020204" pitchFamily="34" charset="0"/>
                  <a:cs typeface="Arial" panose="020B0604020202020204" pitchFamily="34" charset="0"/>
                  <a:sym typeface="Arial"/>
                </a:rPr>
                <a:t>.</a:t>
              </a:r>
              <a:endParaRPr lang="en-US" sz="2400" b="1" kern="0" dirty="0">
                <a:solidFill>
                  <a:srgbClr val="B3CDE9">
                    <a:lumMod val="25000"/>
                  </a:srgbClr>
                </a:solidFill>
                <a:latin typeface="Arial"/>
                <a:cs typeface="Arial" panose="020B0604020202020204" pitchFamily="34" charset="0"/>
                <a:sym typeface="Arial"/>
              </a:endParaRPr>
            </a:p>
          </p:txBody>
        </p:sp>
        <p:cxnSp>
          <p:nvCxnSpPr>
            <p:cNvPr id="61459" name="Straight Connector 59"/>
            <p:cNvCxnSpPr>
              <a:cxnSpLocks noChangeShapeType="1"/>
              <a:endCxn id="59" idx="2"/>
            </p:cNvCxnSpPr>
            <p:nvPr/>
          </p:nvCxnSpPr>
          <p:spPr bwMode="auto">
            <a:xfrm>
              <a:off x="0" y="642136"/>
              <a:ext cx="575353" cy="0"/>
            </a:xfrm>
            <a:prstGeom prst="line">
              <a:avLst/>
            </a:prstGeom>
            <a:noFill/>
            <a:ln w="19050" algn="ctr">
              <a:solidFill>
                <a:srgbClr val="2E65A0"/>
              </a:solidFill>
              <a:round/>
              <a:headEnd/>
              <a:tailEnd/>
            </a:ln>
          </p:spPr>
        </p:cxnSp>
      </p:grpSp>
      <p:sp>
        <p:nvSpPr>
          <p:cNvPr id="61" name="TextBox 60"/>
          <p:cNvSpPr txBox="1">
            <a:spLocks noChangeArrowheads="1"/>
          </p:cNvSpPr>
          <p:nvPr/>
        </p:nvSpPr>
        <p:spPr bwMode="auto">
          <a:xfrm>
            <a:off x="1262063" y="431800"/>
            <a:ext cx="7820025" cy="461963"/>
          </a:xfrm>
          <a:prstGeom prst="rect">
            <a:avLst/>
          </a:prstGeom>
          <a:noFill/>
          <a:ln w="9525">
            <a:noFill/>
            <a:miter lim="800000"/>
            <a:headEnd/>
            <a:tailEnd/>
          </a:ln>
        </p:spPr>
        <p:txBody>
          <a:bodyPr>
            <a:spAutoFit/>
          </a:bodyPr>
          <a:lstStyle/>
          <a:p>
            <a:pPr>
              <a:buFont typeface="Arial" charset="0"/>
              <a:buNone/>
            </a:pPr>
            <a:r>
              <a:rPr lang="vi-VN" sz="2400" b="1">
                <a:solidFill>
                  <a:srgbClr val="2E65A0"/>
                </a:solidFill>
              </a:rPr>
              <a:t>LỰC HẠT NHÂN VÀ NĂNG LƯỢNG LIÊN KẾT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ppt_w/2"/>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ppt_w</p:attrName>
                                        </p:attrNameLst>
                                      </p:cBhvr>
                                      <p:tavLst>
                                        <p:tav tm="0">
                                          <p:val>
                                            <p:fltVal val="0"/>
                                          </p:val>
                                        </p:tav>
                                        <p:tav tm="100000">
                                          <p:val>
                                            <p:strVal val="#ppt_w"/>
                                          </p:val>
                                        </p:tav>
                                      </p:tavLst>
                                    </p:anim>
                                    <p:anim calcmode="lin" valueType="num">
                                      <p:cBhvr>
                                        <p:cTn id="10" dur="500" fill="hold"/>
                                        <p:tgtEl>
                                          <p:spTgt spid="5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par>
                          <p:cTn id="43" fill="hold">
                            <p:stCondLst>
                              <p:cond delay="500"/>
                            </p:stCondLst>
                            <p:childTnLst>
                              <p:par>
                                <p:cTn id="44" presetID="16" presetClass="entr" presetSubtype="2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500"/>
                            </p:stCondLst>
                            <p:childTnLst>
                              <p:par>
                                <p:cTn id="62" presetID="16" presetClass="entr" presetSubtype="2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arn(inVertical)">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childTnLst>
                          </p:cTn>
                        </p:par>
                        <p:par>
                          <p:cTn id="70" fill="hold">
                            <p:stCondLst>
                              <p:cond delay="500"/>
                            </p:stCondLst>
                            <p:childTnLst>
                              <p:par>
                                <p:cTn id="71" presetID="16" presetClass="entr" presetSubtype="21"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barn(inVertical)">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left)">
                                      <p:cBhvr>
                                        <p:cTn id="78" dur="500"/>
                                        <p:tgtEl>
                                          <p:spTgt spid="48"/>
                                        </p:tgtEl>
                                      </p:cBhvr>
                                    </p:animEffect>
                                  </p:childTnLst>
                                </p:cTn>
                              </p:par>
                            </p:childTnLst>
                          </p:cTn>
                        </p:par>
                        <p:par>
                          <p:cTn id="79" fill="hold">
                            <p:stCondLst>
                              <p:cond delay="500"/>
                            </p:stCondLst>
                            <p:childTnLst>
                              <p:par>
                                <p:cTn id="80" presetID="16" presetClass="entr" presetSubtype="21"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barn(inVertical)">
                                      <p:cBhvr>
                                        <p:cTn id="8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9" grpId="0" animBg="1"/>
      <p:bldP spid="20" grpId="0" animBg="1"/>
      <p:bldP spid="21" grpId="0" animBg="1"/>
      <p:bldP spid="47" grpId="0" animBg="1"/>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extLst>
          </p:cNvPr>
          <p:cNvSpPr/>
          <p:nvPr/>
        </p:nvSpPr>
        <p:spPr>
          <a:xfrm>
            <a:off x="0" y="395288"/>
            <a:ext cx="457200" cy="298450"/>
          </a:xfrm>
          <a:prstGeom prst="homePlate">
            <a:avLst/>
          </a:prstGeom>
          <a:solidFill>
            <a:srgbClr val="E91D28"/>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10" name="TextBox 9"/>
          <p:cNvSpPr txBox="1">
            <a:spLocks noChangeArrowheads="1"/>
          </p:cNvSpPr>
          <p:nvPr/>
        </p:nvSpPr>
        <p:spPr bwMode="auto">
          <a:xfrm>
            <a:off x="646113" y="330200"/>
            <a:ext cx="2133600" cy="430213"/>
          </a:xfrm>
          <a:prstGeom prst="rect">
            <a:avLst/>
          </a:prstGeom>
          <a:noFill/>
          <a:ln w="9525">
            <a:noFill/>
            <a:miter lim="800000"/>
            <a:headEnd/>
            <a:tailEnd/>
          </a:ln>
        </p:spPr>
        <p:txBody>
          <a:bodyPr>
            <a:spAutoFit/>
          </a:bodyPr>
          <a:lstStyle/>
          <a:p>
            <a:r>
              <a:rPr lang="en-US" sz="2200" b="1">
                <a:solidFill>
                  <a:srgbClr val="E91D28"/>
                </a:solidFill>
              </a:rPr>
              <a:t>Công thức: </a:t>
            </a:r>
          </a:p>
        </p:txBody>
      </p:sp>
      <p:sp>
        <p:nvSpPr>
          <p:cNvPr id="11" name="Rectangle: Rounded Corners 10">
            <a:extLst>
              <a:ext uri="{FF2B5EF4-FFF2-40B4-BE49-F238E27FC236}"/>
            </a:extLst>
          </p:cNvPr>
          <p:cNvSpPr/>
          <p:nvPr/>
        </p:nvSpPr>
        <p:spPr>
          <a:xfrm>
            <a:off x="315913" y="915988"/>
            <a:ext cx="4821237" cy="1454150"/>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vi-VN" sz="2000">
                <a:solidFill>
                  <a:srgbClr val="000000"/>
                </a:solidFill>
                <a:cs typeface="Arial" charset="0"/>
              </a:rPr>
              <a:t>Năng lượng tối thiểu dùng để tách toàn bộ số nucleon ra khỏi hạt nhân bằng năng lượng liên kết hạt nhân E</a:t>
            </a:r>
            <a:r>
              <a:rPr lang="en-US" sz="2000" baseline="-25000">
                <a:solidFill>
                  <a:srgbClr val="000000"/>
                </a:solidFill>
                <a:cs typeface="Arial" charset="0"/>
              </a:rPr>
              <a:t>lk</a:t>
            </a:r>
            <a:r>
              <a:rPr lang="vi-VN" sz="2000">
                <a:solidFill>
                  <a:srgbClr val="000000"/>
                </a:solidFill>
                <a:cs typeface="Arial" charset="0"/>
              </a:rPr>
              <a:t>.</a:t>
            </a:r>
            <a:endParaRPr lang="en-US" sz="1600">
              <a:solidFill>
                <a:srgbClr val="000000"/>
              </a:solidFill>
              <a:cs typeface="Arial" charset="0"/>
            </a:endParaRPr>
          </a:p>
        </p:txBody>
      </p:sp>
      <p:sp>
        <p:nvSpPr>
          <p:cNvPr id="13" name="TextBox 12">
            <a:extLst>
              <a:ext uri="{FF2B5EF4-FFF2-40B4-BE49-F238E27FC236}"/>
            </a:extLst>
          </p:cNvPr>
          <p:cNvSpPr txBox="1">
            <a:spLocks noRot="1" noChangeAspect="1" noMove="1" noResize="1" noEditPoints="1" noAdjustHandles="1" noChangeArrowheads="1" noChangeShapeType="1" noTextEdit="1"/>
          </p:cNvSpPr>
          <p:nvPr/>
        </p:nvSpPr>
        <p:spPr>
          <a:xfrm>
            <a:off x="1427066" y="2501834"/>
            <a:ext cx="2598234" cy="1011111"/>
          </a:xfrm>
          <a:prstGeom prst="rect">
            <a:avLst/>
          </a:prstGeom>
          <a:blipFill>
            <a:blip r:embed="rId2"/>
            <a:stretch>
              <a:fillRect/>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15" name="TextBox 14"/>
          <p:cNvSpPr txBox="1">
            <a:spLocks noChangeArrowheads="1"/>
          </p:cNvSpPr>
          <p:nvPr/>
        </p:nvSpPr>
        <p:spPr bwMode="auto">
          <a:xfrm>
            <a:off x="315913" y="3611563"/>
            <a:ext cx="4821237" cy="95885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2000"/>
              <a:t>Hạt nhân E</a:t>
            </a:r>
            <a:r>
              <a:rPr lang="en-US" sz="2000" baseline="-25000"/>
              <a:t>lkr</a:t>
            </a:r>
            <a:r>
              <a:rPr lang="vi-VN" sz="2000"/>
              <a:t> càng lớn thì càng bền vững và ngược lại.</a:t>
            </a:r>
            <a:endParaRPr lang="en-US" sz="2000"/>
          </a:p>
        </p:txBody>
      </p:sp>
      <p:grpSp>
        <p:nvGrpSpPr>
          <p:cNvPr id="16" name="Group 15"/>
          <p:cNvGrpSpPr>
            <a:grpSpLocks/>
          </p:cNvGrpSpPr>
          <p:nvPr/>
        </p:nvGrpSpPr>
        <p:grpSpPr bwMode="auto">
          <a:xfrm>
            <a:off x="5400675" y="79375"/>
            <a:ext cx="3497263" cy="3128963"/>
            <a:chOff x="459420" y="3794093"/>
            <a:chExt cx="3498344" cy="3128388"/>
          </a:xfrm>
        </p:grpSpPr>
        <p:sp>
          <p:nvSpPr>
            <p:cNvPr id="62474" name="Freeform 11"/>
            <p:cNvSpPr>
              <a:spLocks/>
            </p:cNvSpPr>
            <p:nvPr/>
          </p:nvSpPr>
          <p:spPr bwMode="auto">
            <a:xfrm>
              <a:off x="614812" y="3794093"/>
              <a:ext cx="1412282" cy="1071258"/>
            </a:xfrm>
            <a:custGeom>
              <a:avLst/>
              <a:gdLst/>
              <a:ahLst/>
              <a:cxnLst>
                <a:cxn ang="0">
                  <a:pos x="0" y="0"/>
                </a:cxn>
                <a:cxn ang="0">
                  <a:pos x="2821017" y="0"/>
                </a:cxn>
                <a:cxn ang="0">
                  <a:pos x="2821017" y="2109885"/>
                </a:cxn>
                <a:cxn ang="0">
                  <a:pos x="0" y="2109885"/>
                </a:cxn>
                <a:cxn ang="0">
                  <a:pos x="0" y="0"/>
                </a:cxn>
              </a:cxnLst>
              <a:rect l="0" t="0" r="r" b="b"/>
              <a:pathLst>
                <a:path w="2821017" h="2109885">
                  <a:moveTo>
                    <a:pt x="0" y="0"/>
                  </a:moveTo>
                  <a:lnTo>
                    <a:pt x="2821017" y="0"/>
                  </a:lnTo>
                  <a:lnTo>
                    <a:pt x="2821017" y="2109885"/>
                  </a:lnTo>
                  <a:lnTo>
                    <a:pt x="0" y="2109885"/>
                  </a:lnTo>
                  <a:lnTo>
                    <a:pt x="0" y="0"/>
                  </a:lnTo>
                  <a:close/>
                </a:path>
              </a:pathLst>
            </a:custGeom>
            <a:blipFill dpi="0" rotWithShape="1">
              <a:blip r:embed="rId3"/>
              <a:srcRect/>
              <a:stretch>
                <a:fillRect/>
              </a:stretch>
            </a:blipFill>
            <a:ln w="9525">
              <a:noFill/>
              <a:round/>
              <a:headEnd/>
              <a:tailEnd/>
            </a:ln>
          </p:spPr>
          <p:txBody>
            <a:bodyPr/>
            <a:lstStyle/>
            <a:p>
              <a:endParaRPr lang="en-US"/>
            </a:p>
          </p:txBody>
        </p:sp>
        <p:sp>
          <p:nvSpPr>
            <p:cNvPr id="62475" name="Speech Bubble: Rectangle with Corners Rounded 17"/>
            <p:cNvSpPr>
              <a:spLocks noChangeArrowheads="1"/>
            </p:cNvSpPr>
            <p:nvPr/>
          </p:nvSpPr>
          <p:spPr bwMode="auto">
            <a:xfrm>
              <a:off x="459420" y="5051860"/>
              <a:ext cx="3498344" cy="1870621"/>
            </a:xfrm>
            <a:prstGeom prst="wedgeRoundRectCallout">
              <a:avLst>
                <a:gd name="adj1" fmla="val -32417"/>
                <a:gd name="adj2" fmla="val -59102"/>
                <a:gd name="adj3" fmla="val 16667"/>
              </a:avLst>
            </a:prstGeom>
            <a:solidFill>
              <a:srgbClr val="FFFFFF"/>
            </a:solidFill>
            <a:ln w="25400" algn="ctr">
              <a:solidFill>
                <a:srgbClr val="5E494E"/>
              </a:solidFill>
              <a:miter lim="800000"/>
              <a:headEnd/>
              <a:tailEnd/>
            </a:ln>
          </p:spPr>
          <p:txBody>
            <a:bodyPr anchor="ctr"/>
            <a:lstStyle/>
            <a:p>
              <a:pPr algn="just">
                <a:lnSpc>
                  <a:spcPct val="150000"/>
                </a:lnSpc>
              </a:pPr>
              <a:r>
                <a:rPr lang="vi-VN" sz="2000" b="1" i="1">
                  <a:solidFill>
                    <a:srgbClr val="FF0000"/>
                  </a:solidFill>
                  <a:ea typeface="Calibri" pitchFamily="34" charset="0"/>
                  <a:cs typeface="Times New Roman" pitchFamily="18" charset="0"/>
                </a:rPr>
                <a:t>Câu hỏi (SGK – tr98)</a:t>
              </a:r>
              <a:r>
                <a:rPr lang="en-US" sz="2000" b="1" i="1">
                  <a:solidFill>
                    <a:srgbClr val="FF0000"/>
                  </a:solidFill>
                  <a:ea typeface="Calibri" pitchFamily="34" charset="0"/>
                  <a:cs typeface="Times New Roman" pitchFamily="18" charset="0"/>
                </a:rPr>
                <a:t>: </a:t>
              </a:r>
              <a:r>
                <a:rPr lang="vi-VN" sz="2000">
                  <a:ea typeface="Calibri" pitchFamily="34" charset="0"/>
                  <a:cs typeface="Times New Roman" pitchFamily="18" charset="0"/>
                </a:rPr>
                <a:t>Vì sao để tách được các nucleon ra khỏi hạt nhân cần một năng lượng lớn?</a:t>
              </a:r>
            </a:p>
          </p:txBody>
        </p:sp>
      </p:grpSp>
      <p:grpSp>
        <p:nvGrpSpPr>
          <p:cNvPr id="21" name="Group 20"/>
          <p:cNvGrpSpPr>
            <a:grpSpLocks/>
          </p:cNvGrpSpPr>
          <p:nvPr/>
        </p:nvGrpSpPr>
        <p:grpSpPr bwMode="auto">
          <a:xfrm>
            <a:off x="5584825" y="3122613"/>
            <a:ext cx="3128963" cy="1741487"/>
            <a:chOff x="5585267" y="3122128"/>
            <a:chExt cx="3128468" cy="1742378"/>
          </a:xfrm>
        </p:grpSpPr>
        <p:sp>
          <p:nvSpPr>
            <p:cNvPr id="62472" name="TextBox 18"/>
            <p:cNvSpPr txBox="1">
              <a:spLocks noChangeArrowheads="1"/>
            </p:cNvSpPr>
            <p:nvPr/>
          </p:nvSpPr>
          <p:spPr bwMode="auto">
            <a:xfrm>
              <a:off x="5585267" y="3905846"/>
              <a:ext cx="3128468" cy="95866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2000"/>
                <a:t>Vì năng lượng liên kết riêng của nucleon rất lớn</a:t>
              </a:r>
              <a:r>
                <a:rPr lang="en-US" sz="2000"/>
                <a:t>.</a:t>
              </a:r>
            </a:p>
          </p:txBody>
        </p:sp>
        <p:pic>
          <p:nvPicPr>
            <p:cNvPr id="62473" name="Picture 19"/>
            <p:cNvPicPr>
              <a:picLocks noChangeAspect="1"/>
            </p:cNvPicPr>
            <p:nvPr/>
          </p:nvPicPr>
          <p:blipFill>
            <a:blip r:embed="rId4"/>
            <a:srcRect/>
            <a:stretch>
              <a:fillRect/>
            </a:stretch>
          </p:blipFill>
          <p:spPr bwMode="auto">
            <a:xfrm rot="5400000">
              <a:off x="6724145" y="3187349"/>
              <a:ext cx="850712" cy="720270"/>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a:spLocks/>
          </p:cNvSpPr>
          <p:nvPr/>
        </p:nvSpPr>
        <p:spPr bwMode="auto">
          <a:xfrm>
            <a:off x="5821363" y="3086100"/>
            <a:ext cx="2922587" cy="2057400"/>
          </a:xfrm>
          <a:custGeom>
            <a:avLst/>
            <a:gdLst/>
            <a:ahLst/>
            <a:cxnLst>
              <a:cxn ang="0">
                <a:pos x="0" y="0"/>
              </a:cxn>
              <a:cxn ang="0">
                <a:pos x="2923481" y="0"/>
              </a:cxn>
              <a:cxn ang="0">
                <a:pos x="2923481" y="2057400"/>
              </a:cxn>
              <a:cxn ang="0">
                <a:pos x="0" y="2057400"/>
              </a:cxn>
              <a:cxn ang="0">
                <a:pos x="0" y="0"/>
              </a:cxn>
            </a:cxnLst>
            <a:rect l="0" t="0" r="r" b="b"/>
            <a:pathLst>
              <a:path w="2923481" h="2057400">
                <a:moveTo>
                  <a:pt x="0" y="0"/>
                </a:moveTo>
                <a:lnTo>
                  <a:pt x="2923481" y="0"/>
                </a:lnTo>
                <a:lnTo>
                  <a:pt x="2923481" y="2057400"/>
                </a:lnTo>
                <a:lnTo>
                  <a:pt x="0" y="2057400"/>
                </a:lnTo>
                <a:lnTo>
                  <a:pt x="0" y="0"/>
                </a:lnTo>
                <a:close/>
              </a:path>
            </a:pathLst>
          </a:custGeom>
          <a:blipFill dpi="0" rotWithShape="1">
            <a:blip r:embed="rId2"/>
            <a:srcRect/>
            <a:stretch>
              <a:fillRect/>
            </a:stretch>
          </a:blipFill>
          <a:ln w="9525">
            <a:noFill/>
            <a:round/>
            <a:headEnd/>
            <a:tailEnd/>
          </a:ln>
        </p:spPr>
        <p:txBody>
          <a:bodyPr/>
          <a:lstStyle/>
          <a:p>
            <a:endParaRPr lang="en-US"/>
          </a:p>
        </p:txBody>
      </p:sp>
      <p:grpSp>
        <p:nvGrpSpPr>
          <p:cNvPr id="10" name="Group 9"/>
          <p:cNvGrpSpPr>
            <a:grpSpLocks/>
          </p:cNvGrpSpPr>
          <p:nvPr/>
        </p:nvGrpSpPr>
        <p:grpSpPr bwMode="auto">
          <a:xfrm>
            <a:off x="6042025" y="666750"/>
            <a:ext cx="2779713" cy="2144713"/>
            <a:chOff x="6020144" y="521274"/>
            <a:chExt cx="2780160" cy="2144486"/>
          </a:xfrm>
        </p:grpSpPr>
        <p:sp>
          <p:nvSpPr>
            <p:cNvPr id="11" name="Speech Bubble: Oval 10">
              <a:extLst>
                <a:ext uri="{FF2B5EF4-FFF2-40B4-BE49-F238E27FC236}"/>
              </a:extLst>
            </p:cNvPr>
            <p:cNvSpPr/>
            <p:nvPr/>
          </p:nvSpPr>
          <p:spPr>
            <a:xfrm>
              <a:off x="6020144" y="521274"/>
              <a:ext cx="2780160" cy="2144486"/>
            </a:xfrm>
            <a:prstGeom prst="wedgeEllipseCallout">
              <a:avLst>
                <a:gd name="adj1" fmla="val 17888"/>
                <a:gd name="adj2" fmla="val 61485"/>
              </a:avLst>
            </a:prstGeom>
            <a:solidFill>
              <a:srgbClr val="182F6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olidFill>
                  <a:srgbClr val="F8FAF1"/>
                </a:solidFill>
                <a:sym typeface="Arial"/>
              </a:endParaRPr>
            </a:p>
          </p:txBody>
        </p:sp>
        <p:sp>
          <p:nvSpPr>
            <p:cNvPr id="63495" name="TextBox 11"/>
            <p:cNvSpPr txBox="1">
              <a:spLocks noChangeArrowheads="1"/>
            </p:cNvSpPr>
            <p:nvPr/>
          </p:nvSpPr>
          <p:spPr bwMode="auto">
            <a:xfrm>
              <a:off x="6168460" y="883355"/>
              <a:ext cx="2483529" cy="1420325"/>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000">
                  <a:solidFill>
                    <a:srgbClr val="FFFFFF"/>
                  </a:solidFill>
                </a:rPr>
                <a:t>Thảo luận nhóm đôi và hoàn thành Phiếu học tập số 2</a:t>
              </a:r>
            </a:p>
          </p:txBody>
        </p:sp>
      </p:grpSp>
      <p:sp>
        <p:nvSpPr>
          <p:cNvPr id="14" name="Rectangle: Rounded Corners 13">
            <a:extLst>
              <a:ext uri="{FF2B5EF4-FFF2-40B4-BE49-F238E27FC236}"/>
            </a:extLst>
          </p:cNvPr>
          <p:cNvSpPr/>
          <p:nvPr/>
        </p:nvSpPr>
        <p:spPr>
          <a:xfrm>
            <a:off x="549275" y="1133475"/>
            <a:ext cx="5010150" cy="604838"/>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algn="ctr">
              <a:buClr>
                <a:srgbClr val="000000"/>
              </a:buClr>
              <a:buFont typeface="Arial" charset="0"/>
              <a:buNone/>
            </a:pPr>
            <a:r>
              <a:rPr lang="en-US" sz="2400" b="1">
                <a:solidFill>
                  <a:srgbClr val="000000"/>
                </a:solidFill>
                <a:latin typeface="1FTV Akira Expanded"/>
                <a:cs typeface="Arial" charset="0"/>
              </a:rPr>
              <a:t>PHIẾU HỌC TẬP SỐ 2</a:t>
            </a:r>
          </a:p>
        </p:txBody>
      </p:sp>
      <p:sp>
        <p:nvSpPr>
          <p:cNvPr id="16" name="TextBox 15">
            <a:extLst>
              <a:ext uri="{FF2B5EF4-FFF2-40B4-BE49-F238E27FC236}"/>
            </a:extLst>
          </p:cNvPr>
          <p:cNvSpPr txBox="1"/>
          <p:nvPr/>
        </p:nvSpPr>
        <p:spPr>
          <a:xfrm>
            <a:off x="400050" y="1914525"/>
            <a:ext cx="5310188" cy="2343150"/>
          </a:xfrm>
          <a:prstGeom prst="rect">
            <a:avLst/>
          </a:prstGeom>
          <a:noFill/>
        </p:spPr>
        <p:txBody>
          <a:bodyPr>
            <a:spAutoFit/>
          </a:bodyPr>
          <a:lstStyle/>
          <a:p>
            <a:pPr algn="just">
              <a:lnSpc>
                <a:spcPct val="150000"/>
              </a:lnSpc>
              <a:buClr>
                <a:srgbClr val="000000"/>
              </a:buClr>
              <a:buFont typeface="Arial" charset="0"/>
              <a:buNone/>
            </a:pPr>
            <a:r>
              <a:rPr lang="vi-VN" sz="2000"/>
              <a:t>1. Điền các nội dung thích hợp vào chỗ trống </a:t>
            </a:r>
          </a:p>
          <a:p>
            <a:pPr algn="just">
              <a:lnSpc>
                <a:spcPct val="150000"/>
              </a:lnSpc>
              <a:buClr>
                <a:srgbClr val="000000"/>
              </a:buClr>
              <a:buFont typeface="Arial" charset="0"/>
              <a:buChar char="•"/>
            </a:pPr>
            <a:r>
              <a:rPr lang="vi-VN" sz="2000"/>
              <a:t>Mức độ bền vững của một hạt nhân phụ thuộc vào ................................................. </a:t>
            </a:r>
          </a:p>
          <a:p>
            <a:pPr algn="just">
              <a:lnSpc>
                <a:spcPct val="150000"/>
              </a:lnSpc>
              <a:buClr>
                <a:srgbClr val="000000"/>
              </a:buClr>
              <a:buFont typeface="Arial" charset="0"/>
              <a:buChar char="•"/>
            </a:pPr>
            <a:r>
              <a:rPr lang="vi-VN" sz="2000"/>
              <a:t>Hạt nhân có năng lượng .................. càng lớn thì càng bền vững và ngược lại.</a:t>
            </a:r>
          </a:p>
        </p:txBody>
      </p:sp>
      <p:pic>
        <p:nvPicPr>
          <p:cNvPr id="63493" name="Picture 1"/>
          <p:cNvPicPr>
            <a:picLocks noChangeAspect="1"/>
          </p:cNvPicPr>
          <p:nvPr/>
        </p:nvPicPr>
        <p:blipFill>
          <a:blip r:embed="rId3"/>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66688" y="147638"/>
            <a:ext cx="8810625" cy="95885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2000"/>
              <a:t>2. Quan sát đồ thị hình 22.3 về Phân bố giá trị năng lượng liên kết riêng theo số khối của các hạt nhân và cho biết:</a:t>
            </a:r>
            <a:endParaRPr lang="vi-VN" sz="3200">
              <a:cs typeface="Times New Roman" pitchFamily="18" charset="0"/>
            </a:endParaRPr>
          </a:p>
        </p:txBody>
      </p:sp>
      <p:sp>
        <p:nvSpPr>
          <p:cNvPr id="5" name="TextBox 4">
            <a:extLst>
              <a:ext uri="{FF2B5EF4-FFF2-40B4-BE49-F238E27FC236}"/>
            </a:extLst>
          </p:cNvPr>
          <p:cNvSpPr txBox="1">
            <a:spLocks noRot="1" noChangeAspect="1" noMove="1" noResize="1" noEditPoints="1" noAdjustHandles="1" noChangeArrowheads="1" noChangeShapeType="1" noTextEdit="1"/>
          </p:cNvSpPr>
          <p:nvPr/>
        </p:nvSpPr>
        <p:spPr>
          <a:xfrm>
            <a:off x="166337" y="1106802"/>
            <a:ext cx="5334932" cy="3827907"/>
          </a:xfrm>
          <a:prstGeom prst="rect">
            <a:avLst/>
          </a:prstGeom>
          <a:blipFill>
            <a:blip r:embed="rId2"/>
            <a:stretch>
              <a:fillRect l="-914" r="-1029" b="-1754"/>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pic>
        <p:nvPicPr>
          <p:cNvPr id="9" name="Picture 8"/>
          <p:cNvPicPr>
            <a:picLocks noChangeAspect="1"/>
          </p:cNvPicPr>
          <p:nvPr/>
        </p:nvPicPr>
        <p:blipFill>
          <a:blip r:embed="rId3"/>
          <a:srcRect/>
          <a:stretch>
            <a:fillRect/>
          </a:stretch>
        </p:blipFill>
        <p:spPr bwMode="auto">
          <a:xfrm>
            <a:off x="5578475" y="1695450"/>
            <a:ext cx="3322638" cy="23241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1604963" y="263525"/>
            <a:ext cx="5934075" cy="606425"/>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anchor="ctr"/>
          <a:lstStyle/>
          <a:p>
            <a:pPr algn="ctr">
              <a:buClr>
                <a:srgbClr val="000000"/>
              </a:buClr>
              <a:buFont typeface="Arial" charset="0"/>
              <a:buNone/>
            </a:pPr>
            <a:r>
              <a:rPr lang="en-US" sz="2400" b="1">
                <a:solidFill>
                  <a:srgbClr val="000000"/>
                </a:solidFill>
                <a:latin typeface="1FTV Akira Expanded"/>
                <a:cs typeface="Arial" charset="0"/>
              </a:rPr>
              <a:t>ĐÁP ÁN PHT SỐ 2</a:t>
            </a:r>
          </a:p>
        </p:txBody>
      </p:sp>
      <p:sp>
        <p:nvSpPr>
          <p:cNvPr id="3" name="TextBox 2">
            <a:extLst>
              <a:ext uri="{FF2B5EF4-FFF2-40B4-BE49-F238E27FC236}"/>
            </a:extLst>
          </p:cNvPr>
          <p:cNvSpPr txBox="1"/>
          <p:nvPr/>
        </p:nvSpPr>
        <p:spPr>
          <a:xfrm>
            <a:off x="303213" y="1698625"/>
            <a:ext cx="6008687" cy="2343150"/>
          </a:xfrm>
          <a:prstGeom prst="rect">
            <a:avLst/>
          </a:prstGeom>
          <a:noFill/>
        </p:spPr>
        <p:txBody>
          <a:bodyPr>
            <a:spAutoFit/>
          </a:bodyPr>
          <a:lstStyle/>
          <a:p>
            <a:pPr algn="just">
              <a:lnSpc>
                <a:spcPct val="150000"/>
              </a:lnSpc>
              <a:buClr>
                <a:srgbClr val="000000"/>
              </a:buClr>
              <a:buFont typeface="Arial" charset="0"/>
              <a:buNone/>
            </a:pPr>
            <a:r>
              <a:rPr lang="vi-VN" sz="2000"/>
              <a:t>1. Điền các nội dung thích hợp vào chỗ trống </a:t>
            </a:r>
          </a:p>
          <a:p>
            <a:pPr algn="just">
              <a:lnSpc>
                <a:spcPct val="150000"/>
              </a:lnSpc>
              <a:buClr>
                <a:srgbClr val="000000"/>
              </a:buClr>
              <a:buFont typeface="Arial" charset="0"/>
              <a:buChar char="•"/>
            </a:pPr>
            <a:r>
              <a:rPr lang="vi-VN" sz="2000"/>
              <a:t>Mức độ bền vững của một hạt nhân phụ thuộc vào ..................</a:t>
            </a:r>
            <a:r>
              <a:rPr lang="en-US" sz="2000"/>
              <a:t>.....................................................</a:t>
            </a:r>
          </a:p>
          <a:p>
            <a:pPr algn="just">
              <a:lnSpc>
                <a:spcPct val="150000"/>
              </a:lnSpc>
              <a:buClr>
                <a:srgbClr val="000000"/>
              </a:buClr>
              <a:buFont typeface="Arial" charset="0"/>
              <a:buChar char="•"/>
            </a:pPr>
            <a:r>
              <a:rPr lang="vi-VN" sz="2000"/>
              <a:t>Hạt nhân có năng lượng ..................</a:t>
            </a:r>
            <a:r>
              <a:rPr lang="en-US" sz="2000"/>
              <a:t>...................</a:t>
            </a:r>
            <a:r>
              <a:rPr lang="vi-VN" sz="2000"/>
              <a:t> càng lớn thì càng bền vững và ngược lại.</a:t>
            </a:r>
            <a:endParaRPr lang="en-US" sz="2000"/>
          </a:p>
        </p:txBody>
      </p:sp>
      <p:sp>
        <p:nvSpPr>
          <p:cNvPr id="5" name="TextBox 4"/>
          <p:cNvSpPr txBox="1">
            <a:spLocks noChangeArrowheads="1"/>
          </p:cNvSpPr>
          <p:nvPr/>
        </p:nvSpPr>
        <p:spPr bwMode="auto">
          <a:xfrm>
            <a:off x="1063625" y="2625725"/>
            <a:ext cx="3686175" cy="400050"/>
          </a:xfrm>
          <a:prstGeom prst="rect">
            <a:avLst/>
          </a:prstGeom>
          <a:noFill/>
          <a:ln w="9525">
            <a:noFill/>
            <a:miter lim="800000"/>
            <a:headEnd/>
            <a:tailEnd/>
          </a:ln>
        </p:spPr>
        <p:txBody>
          <a:bodyPr>
            <a:spAutoFit/>
          </a:bodyPr>
          <a:lstStyle/>
          <a:p>
            <a:pPr algn="ctr">
              <a:buClr>
                <a:srgbClr val="000000"/>
              </a:buClr>
              <a:buFont typeface="Arial" charset="0"/>
              <a:buNone/>
            </a:pPr>
            <a:r>
              <a:rPr lang="en-US" sz="2000" b="1">
                <a:solidFill>
                  <a:srgbClr val="FF0000"/>
                </a:solidFill>
              </a:rPr>
              <a:t>năng lượng liên kết riêng</a:t>
            </a:r>
          </a:p>
        </p:txBody>
      </p:sp>
      <p:sp>
        <p:nvSpPr>
          <p:cNvPr id="9" name="TextBox 8">
            <a:extLst>
              <a:ext uri="{FF2B5EF4-FFF2-40B4-BE49-F238E27FC236}"/>
            </a:extLst>
          </p:cNvPr>
          <p:cNvSpPr txBox="1">
            <a:spLocks noRot="1" noChangeAspect="1" noMove="1" noResize="1" noEditPoints="1" noAdjustHandles="1" noChangeArrowheads="1" noChangeShapeType="1" noTextEdit="1"/>
          </p:cNvSpPr>
          <p:nvPr/>
        </p:nvSpPr>
        <p:spPr>
          <a:xfrm>
            <a:off x="3588831" y="3048169"/>
            <a:ext cx="2841705" cy="533992"/>
          </a:xfrm>
          <a:prstGeom prst="rect">
            <a:avLst/>
          </a:prstGeom>
          <a:blipFill>
            <a:blip r:embed="rId2"/>
            <a:stretch>
              <a:fillRect l="-644" b="-6818"/>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pic>
        <p:nvPicPr>
          <p:cNvPr id="65541" name="Picture 18"/>
          <p:cNvPicPr>
            <a:picLocks noChangeAspect="1"/>
          </p:cNvPicPr>
          <p:nvPr/>
        </p:nvPicPr>
        <p:blipFill>
          <a:blip r:embed="rId3"/>
          <a:srcRect b="22449"/>
          <a:stretch>
            <a:fillRect/>
          </a:stretch>
        </p:blipFill>
        <p:spPr bwMode="auto">
          <a:xfrm>
            <a:off x="6311900" y="1360488"/>
            <a:ext cx="2832100" cy="37830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1604963" y="263525"/>
            <a:ext cx="5934075" cy="606425"/>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anchor="ctr"/>
          <a:lstStyle/>
          <a:p>
            <a:pPr algn="ctr">
              <a:buClr>
                <a:srgbClr val="000000"/>
              </a:buClr>
              <a:buFont typeface="Arial" charset="0"/>
              <a:buNone/>
            </a:pPr>
            <a:r>
              <a:rPr lang="en-US" sz="2400" b="1">
                <a:solidFill>
                  <a:srgbClr val="000000"/>
                </a:solidFill>
                <a:latin typeface="1FTV Akira Expanded"/>
                <a:cs typeface="Arial" charset="0"/>
              </a:rPr>
              <a:t>ĐÁP ÁN PHT SỐ 2</a:t>
            </a:r>
          </a:p>
        </p:txBody>
      </p:sp>
      <p:sp>
        <p:nvSpPr>
          <p:cNvPr id="18" name="TextBox 17">
            <a:extLst>
              <a:ext uri="{FF2B5EF4-FFF2-40B4-BE49-F238E27FC236}"/>
            </a:extLst>
          </p:cNvPr>
          <p:cNvSpPr txBox="1"/>
          <p:nvPr/>
        </p:nvSpPr>
        <p:spPr>
          <a:xfrm>
            <a:off x="474663" y="1054100"/>
            <a:ext cx="8023225" cy="496888"/>
          </a:xfrm>
          <a:prstGeom prst="rect">
            <a:avLst/>
          </a:prstGeom>
          <a:noFill/>
        </p:spPr>
        <p:txBody>
          <a:bodyPr>
            <a:spAutoFit/>
          </a:bodyPr>
          <a:lstStyle/>
          <a:p>
            <a:pPr algn="just" fontAlgn="auto">
              <a:lnSpc>
                <a:spcPct val="150000"/>
              </a:lnSpc>
              <a:spcBef>
                <a:spcPts val="0"/>
              </a:spcBef>
              <a:spcAft>
                <a:spcPts val="0"/>
              </a:spcAft>
              <a:buClr>
                <a:srgbClr val="000000"/>
              </a:buClr>
              <a:buFont typeface="Arial"/>
              <a:buNone/>
              <a:defRPr/>
            </a:pPr>
            <a:r>
              <a:rPr lang="en-US" sz="2000" kern="0">
                <a:latin typeface="+mj-lt"/>
                <a:ea typeface="Times New Roman" panose="02020603050405020304" pitchFamily="18" charset="0"/>
                <a:cs typeface="Times New Roman" panose="02020603050405020304" pitchFamily="18" charset="0"/>
                <a:sym typeface="Arial"/>
              </a:rPr>
              <a:t>2.</a:t>
            </a:r>
          </a:p>
        </p:txBody>
      </p:sp>
      <p:sp>
        <p:nvSpPr>
          <p:cNvPr id="4" name="Rectangle: Rounded Corners 3">
            <a:extLst>
              <a:ext uri="{FF2B5EF4-FFF2-40B4-BE49-F238E27FC236}"/>
            </a:extLst>
          </p:cNvPr>
          <p:cNvSpPr/>
          <p:nvPr/>
        </p:nvSpPr>
        <p:spPr>
          <a:xfrm>
            <a:off x="365125" y="1711325"/>
            <a:ext cx="5492750" cy="547688"/>
          </a:xfrm>
          <a:prstGeom prst="roundRect">
            <a:avLst>
              <a:gd name="adj" fmla="val 50000"/>
            </a:avLst>
          </a:prstGeom>
          <a:solidFill>
            <a:schemeClr val="accent3">
              <a:lumMod val="20000"/>
              <a:lumOff val="8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pPr>
            <a:r>
              <a:rPr lang="da-DK" sz="2000">
                <a:solidFill>
                  <a:srgbClr val="000000"/>
                </a:solidFill>
                <a:cs typeface="Arial" charset="0"/>
              </a:rPr>
              <a:t>Đổi từ MeV sang J: </a:t>
            </a:r>
            <a:endParaRPr lang="en-US" sz="2000">
              <a:solidFill>
                <a:srgbClr val="000000"/>
              </a:solidFill>
              <a:cs typeface="Arial" charset="0"/>
            </a:endParaRPr>
          </a:p>
        </p:txBody>
      </p:sp>
      <p:sp>
        <p:nvSpPr>
          <p:cNvPr id="7" name="Rectangle: Rounded Corners 6">
            <a:extLst>
              <a:ext uri="{FF2B5EF4-FFF2-40B4-BE49-F238E27FC236}"/>
            </a:extLst>
          </p:cNvPr>
          <p:cNvSpPr/>
          <p:nvPr/>
        </p:nvSpPr>
        <p:spPr>
          <a:xfrm>
            <a:off x="365125" y="2419350"/>
            <a:ext cx="5492750" cy="547688"/>
          </a:xfrm>
          <a:prstGeom prst="roundRect">
            <a:avLst>
              <a:gd name="adj" fmla="val 50000"/>
            </a:avLst>
          </a:prstGeom>
          <a:solidFill>
            <a:srgbClr val="FCF9EB">
              <a:lumMod val="90000"/>
            </a:srgbClr>
          </a:solidFill>
          <a:ln w="25400" cap="flat" cmpd="sng" algn="ctr">
            <a:solidFill>
              <a:srgbClr val="FCF9EB">
                <a:lumMod val="75000"/>
              </a:srgbClr>
            </a:solidFill>
            <a:prstDash val="solid"/>
          </a:ln>
          <a:effectLst>
            <a:outerShdw blurRad="50800" dist="38100" dir="2700000" algn="tl" rotWithShape="0">
              <a:prstClr val="black">
                <a:alpha val="40000"/>
              </a:prstClr>
            </a:outerShdw>
          </a:effectLst>
        </p:spPr>
        <p:txBody>
          <a:bodyPr anchor="ctr"/>
          <a:lstStyle/>
          <a:p>
            <a:pPr algn="ctr">
              <a:buFont typeface="Arial" charset="0"/>
              <a:buNone/>
            </a:pPr>
            <a:r>
              <a:rPr lang="en-US" sz="2000"/>
              <a:t>Thứ tự độ bền vững tăng dần</a:t>
            </a:r>
          </a:p>
        </p:txBody>
      </p:sp>
      <p:sp>
        <p:nvSpPr>
          <p:cNvPr id="10" name="Rectangle: Rounded Corners 9">
            <a:extLst>
              <a:ext uri="{FF2B5EF4-FFF2-40B4-BE49-F238E27FC236}"/>
            </a:extLst>
          </p:cNvPr>
          <p:cNvSpPr>
            <a:spLocks noRot="1" noChangeAspect="1" noMove="1" noResize="1" noEditPoints="1" noAdjustHandles="1" noChangeArrowheads="1" noChangeShapeType="1" noTextEdit="1"/>
          </p:cNvSpPr>
          <p:nvPr/>
        </p:nvSpPr>
        <p:spPr>
          <a:xfrm>
            <a:off x="365545" y="3127594"/>
            <a:ext cx="5492562" cy="548640"/>
          </a:xfrm>
          <a:prstGeom prst="roundRect">
            <a:avLst>
              <a:gd name="adj" fmla="val 50000"/>
            </a:avLst>
          </a:prstGeom>
          <a:blipFill>
            <a:blip r:embed="rId2"/>
            <a:stretch>
              <a:fillRect/>
            </a:stretch>
          </a:blipFill>
          <a:ln w="25400" cap="flat" cmpd="sng" algn="ctr">
            <a:solidFill>
              <a:srgbClr val="5C8AD8">
                <a:lumMod val="60000"/>
                <a:lumOff val="40000"/>
              </a:srgbClr>
            </a:solidFill>
            <a:prstDash val="solid"/>
          </a:ln>
          <a:effectLst>
            <a:outerShdw blurRad="50800" dist="38100" dir="2700000" algn="tl" rotWithShape="0">
              <a:prstClr val="black">
                <a:alpha val="40000"/>
              </a:prstClr>
            </a:outerShdw>
          </a:effectLst>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14" name="TextBox 13">
            <a:extLst>
              <a:ext uri="{FF2B5EF4-FFF2-40B4-BE49-F238E27FC236}"/>
            </a:extLst>
          </p:cNvPr>
          <p:cNvSpPr txBox="1"/>
          <p:nvPr/>
        </p:nvSpPr>
        <p:spPr>
          <a:xfrm>
            <a:off x="6062663" y="1784350"/>
            <a:ext cx="2366962" cy="400050"/>
          </a:xfrm>
          <a:prstGeom prst="rect">
            <a:avLst/>
          </a:prstGeom>
          <a:noFill/>
        </p:spPr>
        <p:txBody>
          <a:bodyPr>
            <a:spAutoFit/>
          </a:bodyPr>
          <a:lstStyle/>
          <a:p>
            <a:pPr fontAlgn="auto">
              <a:spcBef>
                <a:spcPts val="0"/>
              </a:spcBef>
              <a:spcAft>
                <a:spcPts val="0"/>
              </a:spcAft>
              <a:buClr>
                <a:srgbClr val="000000"/>
              </a:buClr>
              <a:buFont typeface="Arial"/>
              <a:buNone/>
              <a:defRPr/>
            </a:pPr>
            <a:r>
              <a:rPr lang="en-US" sz="2000" kern="0">
                <a:latin typeface="+mj-lt"/>
                <a:ea typeface="Times New Roman" panose="02020603050405020304" pitchFamily="18" charset="0"/>
                <a:cs typeface="Arial"/>
                <a:sym typeface="Arial"/>
              </a:rPr>
              <a:t>1 MeV = 1,6.10</a:t>
            </a:r>
            <a:r>
              <a:rPr lang="en-US" sz="2000" kern="0" baseline="30000">
                <a:latin typeface="+mj-lt"/>
                <a:ea typeface="Times New Roman" panose="02020603050405020304" pitchFamily="18" charset="0"/>
                <a:cs typeface="Arial"/>
                <a:sym typeface="Arial"/>
              </a:rPr>
              <a:t>-13</a:t>
            </a:r>
            <a:r>
              <a:rPr lang="en-US" sz="2000" kern="0">
                <a:latin typeface="+mj-lt"/>
                <a:ea typeface="Times New Roman" panose="02020603050405020304" pitchFamily="18" charset="0"/>
                <a:cs typeface="Arial"/>
                <a:sym typeface="Arial"/>
              </a:rPr>
              <a:t> J</a:t>
            </a:r>
            <a:endParaRPr lang="en-US" sz="2000" kern="0">
              <a:latin typeface="+mj-lt"/>
              <a:ea typeface="Arial"/>
              <a:cs typeface="Arial"/>
              <a:sym typeface="Arial"/>
            </a:endParaRPr>
          </a:p>
        </p:txBody>
      </p:sp>
      <p:sp>
        <p:nvSpPr>
          <p:cNvPr id="16" name="TextBox 15">
            <a:extLst>
              <a:ext uri="{FF2B5EF4-FFF2-40B4-BE49-F238E27FC236}"/>
            </a:extLst>
          </p:cNvPr>
          <p:cNvSpPr txBox="1">
            <a:spLocks noRot="1" noChangeAspect="1" noMove="1" noResize="1" noEditPoints="1" noAdjustHandles="1" noChangeArrowheads="1" noChangeShapeType="1" noTextEdit="1"/>
          </p:cNvSpPr>
          <p:nvPr/>
        </p:nvSpPr>
        <p:spPr>
          <a:xfrm>
            <a:off x="6062546" y="2487196"/>
            <a:ext cx="2895600" cy="412485"/>
          </a:xfrm>
          <a:prstGeom prst="rect">
            <a:avLst/>
          </a:prstGeom>
          <a:blipFill>
            <a:blip r:embed="rId3"/>
            <a:stretch>
              <a:fillRect b="-2941"/>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19" name="TextBox 18">
            <a:extLst>
              <a:ext uri="{FF2B5EF4-FFF2-40B4-BE49-F238E27FC236}"/>
            </a:extLst>
          </p:cNvPr>
          <p:cNvSpPr txBox="1"/>
          <p:nvPr/>
        </p:nvSpPr>
        <p:spPr>
          <a:xfrm>
            <a:off x="2286000" y="3835400"/>
            <a:ext cx="4572000" cy="958850"/>
          </a:xfrm>
          <a:prstGeom prst="rect">
            <a:avLst/>
          </a:prstGeom>
          <a:noFill/>
        </p:spPr>
        <p:txBody>
          <a:bodyPr>
            <a:spAutoFit/>
          </a:bodyPr>
          <a:lstStyle/>
          <a:p>
            <a:pPr algn="ctr" fontAlgn="auto">
              <a:lnSpc>
                <a:spcPct val="150000"/>
              </a:lnSpc>
              <a:spcBef>
                <a:spcPts val="0"/>
              </a:spcBef>
              <a:spcAft>
                <a:spcPts val="0"/>
              </a:spcAft>
              <a:buClr>
                <a:srgbClr val="000000"/>
              </a:buClr>
              <a:buFont typeface="Arial"/>
              <a:buNone/>
              <a:defRPr/>
            </a:pPr>
            <a:r>
              <a:rPr lang="en-US" sz="2000" kern="0">
                <a:latin typeface="+mj-lt"/>
                <a:ea typeface="Times New Roman" panose="02020603050405020304" pitchFamily="18" charset="0"/>
                <a:cs typeface="Times New Roman" panose="02020603050405020304" pitchFamily="18" charset="0"/>
                <a:sym typeface="Arial"/>
              </a:rPr>
              <a:t>56.8,8 = 492,8 MeV</a:t>
            </a:r>
          </a:p>
          <a:p>
            <a:pPr algn="ctr" fontAlgn="auto">
              <a:lnSpc>
                <a:spcPct val="150000"/>
              </a:lnSpc>
              <a:spcBef>
                <a:spcPts val="0"/>
              </a:spcBef>
              <a:spcAft>
                <a:spcPts val="0"/>
              </a:spcAft>
              <a:buClr>
                <a:srgbClr val="000000"/>
              </a:buClr>
              <a:buFont typeface="Arial"/>
              <a:buNone/>
              <a:defRPr/>
            </a:pPr>
            <a:r>
              <a:rPr lang="en-US" sz="2000" kern="0">
                <a:latin typeface="+mj-lt"/>
                <a:ea typeface="Calibri" panose="020F0502020204030204" pitchFamily="34" charset="0"/>
                <a:cs typeface="Times New Roman" panose="02020603050405020304" pitchFamily="18" charset="0"/>
                <a:sym typeface="Arial"/>
              </a:rPr>
              <a:t>(788,46.10</a:t>
            </a:r>
            <a:r>
              <a:rPr lang="en-US" sz="2000" kern="0" baseline="30000">
                <a:latin typeface="+mj-lt"/>
                <a:ea typeface="Calibri" panose="020F0502020204030204" pitchFamily="34" charset="0"/>
                <a:cs typeface="Times New Roman" panose="02020603050405020304" pitchFamily="18" charset="0"/>
                <a:sym typeface="Arial"/>
              </a:rPr>
              <a:t>-13</a:t>
            </a:r>
            <a:r>
              <a:rPr lang="en-US" sz="2000" kern="0">
                <a:latin typeface="+mj-lt"/>
                <a:ea typeface="Calibri" panose="020F0502020204030204" pitchFamily="34" charset="0"/>
                <a:cs typeface="Times New Roman" panose="02020603050405020304" pitchFamily="18" charset="0"/>
                <a:sym typeface="Arial"/>
              </a:rPr>
              <a:t>J)</a:t>
            </a:r>
            <a:endParaRPr lang="en-US" sz="1800" kern="0">
              <a:latin typeface="+mj-lt"/>
              <a:ea typeface="Calibri" panose="020F0502020204030204" pitchFamily="34" charset="0"/>
              <a:cs typeface="Times New Roman" panose="02020603050405020304" pitchFamily="18" charset="0"/>
              <a:sym typeface="Arial"/>
            </a:endParaRPr>
          </a:p>
        </p:txBody>
      </p:sp>
      <p:pic>
        <p:nvPicPr>
          <p:cNvPr id="66569" name="Picture 2"/>
          <p:cNvPicPr>
            <a:picLocks noChangeAspect="1"/>
          </p:cNvPicPr>
          <p:nvPr/>
        </p:nvPicPr>
        <p:blipFill>
          <a:blip r:embed="rId4"/>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par>
                          <p:cTn id="22" fill="hold">
                            <p:stCondLst>
                              <p:cond delay="500"/>
                            </p:stCondLst>
                            <p:childTnLst>
                              <p:par>
                                <p:cTn id="23" presetID="16" presetClass="entr" presetSubtype="21"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P spid="7" grpId="0" animBg="1"/>
      <p:bldP spid="14"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5" name="Group 1"/>
          <p:cNvGrpSpPr>
            <a:grpSpLocks/>
          </p:cNvGrpSpPr>
          <p:nvPr/>
        </p:nvGrpSpPr>
        <p:grpSpPr bwMode="auto">
          <a:xfrm>
            <a:off x="785813" y="241300"/>
            <a:ext cx="7572375" cy="1127125"/>
            <a:chOff x="-1026697" y="397526"/>
            <a:chExt cx="7573339" cy="1125912"/>
          </a:xfrm>
        </p:grpSpPr>
        <p:sp>
          <p:nvSpPr>
            <p:cNvPr id="3" name="Rectangle: Diagonal Corners Rounded 2">
              <a:extLst>
                <a:ext uri="{FF2B5EF4-FFF2-40B4-BE49-F238E27FC236}"/>
              </a:extLst>
            </p:cNvPr>
            <p:cNvSpPr/>
            <p:nvPr/>
          </p:nvSpPr>
          <p:spPr>
            <a:xfrm>
              <a:off x="-963189" y="446686"/>
              <a:ext cx="7219281" cy="1076752"/>
            </a:xfrm>
            <a:prstGeom prst="round2DiagRect">
              <a:avLst/>
            </a:prstGeom>
            <a:noFill/>
            <a:ln w="25400" cap="flat" cmpd="sng" algn="ctr">
              <a:solidFill>
                <a:srgbClr val="D32B2B">
                  <a:lumMod val="25000"/>
                </a:srgbClr>
              </a:solidFill>
              <a:prstDash val="dash"/>
            </a:ln>
            <a:effectLst/>
          </p:spPr>
          <p:txBody>
            <a:bodyPr anchor="ctr"/>
            <a:lstStyle/>
            <a:p>
              <a:pPr algn="ctr" defTabSz="457200" fontAlgn="auto">
                <a:lnSpc>
                  <a:spcPct val="150000"/>
                </a:lnSpc>
                <a:spcBef>
                  <a:spcPts val="0"/>
                </a:spcBef>
                <a:spcAft>
                  <a:spcPts val="0"/>
                </a:spcAft>
                <a:defRPr/>
              </a:pPr>
              <a:endParaRPr lang="en-US" sz="900">
                <a:solidFill>
                  <a:prstClr val="white"/>
                </a:solidFill>
                <a:latin typeface="Calibri"/>
                <a:cs typeface="Arial"/>
                <a:sym typeface="Arial"/>
              </a:endParaRPr>
            </a:p>
          </p:txBody>
        </p:sp>
        <p:grpSp>
          <p:nvGrpSpPr>
            <p:cNvPr id="67594" name="Group 3"/>
            <p:cNvGrpSpPr>
              <a:grpSpLocks/>
            </p:cNvGrpSpPr>
            <p:nvPr/>
          </p:nvGrpSpPr>
          <p:grpSpPr bwMode="auto">
            <a:xfrm>
              <a:off x="-1026697" y="397526"/>
              <a:ext cx="7573339" cy="1076000"/>
              <a:chOff x="-1431726" y="1638300"/>
              <a:chExt cx="15146677" cy="3285459"/>
            </a:xfrm>
          </p:grpSpPr>
          <p:sp>
            <p:nvSpPr>
              <p:cNvPr id="5" name="Rectangle: Diagonal Corners Rounded 4">
                <a:extLst>
                  <a:ext uri="{FF2B5EF4-FFF2-40B4-BE49-F238E27FC236}"/>
                </a:extLst>
              </p:cNvPr>
              <p:cNvSpPr/>
              <p:nvPr/>
            </p:nvSpPr>
            <p:spPr>
              <a:xfrm>
                <a:off x="-1431726" y="1638300"/>
                <a:ext cx="14438561" cy="3287759"/>
              </a:xfrm>
              <a:prstGeom prst="round2DiagRect">
                <a:avLst/>
              </a:prstGeom>
              <a:solidFill>
                <a:schemeClr val="accent1">
                  <a:lumMod val="50000"/>
                </a:schemeClr>
              </a:solidFill>
              <a:ln w="25400" cap="flat" cmpd="sng" algn="ctr">
                <a:noFill/>
                <a:prstDash val="solid"/>
              </a:ln>
              <a:effectLst/>
            </p:spPr>
            <p:txBody>
              <a:bodyPr anchor="ctr"/>
              <a:lstStyle/>
              <a:p>
                <a:pPr algn="ctr" defTabSz="457200">
                  <a:lnSpc>
                    <a:spcPct val="150000"/>
                  </a:lnSpc>
                </a:pPr>
                <a:r>
                  <a:rPr lang="en-US" sz="2400" b="1" i="1">
                    <a:solidFill>
                      <a:srgbClr val="FFFFFF"/>
                    </a:solidFill>
                  </a:rPr>
                  <a:t>2,3. Độ hụt khối và mối liên hệ giữa năng lượng và khối lượng</a:t>
                </a:r>
                <a:endParaRPr lang="en-US" sz="2400">
                  <a:solidFill>
                    <a:srgbClr val="FFFFFF"/>
                  </a:solidFill>
                </a:endParaRPr>
              </a:p>
            </p:txBody>
          </p:sp>
          <p:sp>
            <p:nvSpPr>
              <p:cNvPr id="6" name="Freeform 4">
                <a:extLst>
                  <a:ext uri="{FF2B5EF4-FFF2-40B4-BE49-F238E27FC236}"/>
                </a:extLst>
              </p:cNvPr>
              <p:cNvSpPr/>
              <p:nvPr/>
            </p:nvSpPr>
            <p:spPr>
              <a:xfrm>
                <a:off x="12295544" y="1788405"/>
                <a:ext cx="1419407" cy="205303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extLst>
                </a:blip>
                <a:stretch>
                  <a:fillRect/>
                </a:stretch>
              </a:blipFill>
            </p:spPr>
            <p:txBody>
              <a:bodyPr/>
              <a:lstStyle/>
              <a:p>
                <a:pPr defTabSz="457200" fontAlgn="auto">
                  <a:spcBef>
                    <a:spcPts val="0"/>
                  </a:spcBef>
                  <a:spcAft>
                    <a:spcPts val="0"/>
                  </a:spcAft>
                  <a:defRPr/>
                </a:pPr>
                <a:endParaRPr lang="vi-VN" sz="900" dirty="0">
                  <a:solidFill>
                    <a:prstClr val="black"/>
                  </a:solidFill>
                  <a:latin typeface="Arial" panose="020B0604020202020204" pitchFamily="34" charset="0"/>
                  <a:cs typeface="Arial"/>
                  <a:sym typeface="Arial"/>
                </a:endParaRPr>
              </a:p>
            </p:txBody>
          </p:sp>
        </p:grpSp>
      </p:grpSp>
      <p:grpSp>
        <p:nvGrpSpPr>
          <p:cNvPr id="7" name="Group 6"/>
          <p:cNvGrpSpPr>
            <a:grpSpLocks/>
          </p:cNvGrpSpPr>
          <p:nvPr/>
        </p:nvGrpSpPr>
        <p:grpSpPr bwMode="auto">
          <a:xfrm>
            <a:off x="185738" y="1365250"/>
            <a:ext cx="3857625" cy="1020763"/>
            <a:chOff x="1478009" y="1049896"/>
            <a:chExt cx="3856575" cy="1020211"/>
          </a:xfrm>
        </p:grpSpPr>
        <p:sp>
          <p:nvSpPr>
            <p:cNvPr id="67591" name="Rectangle 7"/>
            <p:cNvSpPr>
              <a:spLocks noChangeArrowheads="1"/>
            </p:cNvSpPr>
            <p:nvPr/>
          </p:nvSpPr>
          <p:spPr bwMode="auto">
            <a:xfrm>
              <a:off x="2284261" y="1359946"/>
              <a:ext cx="3050323" cy="400110"/>
            </a:xfrm>
            <a:prstGeom prst="rect">
              <a:avLst/>
            </a:prstGeom>
            <a:noFill/>
            <a:ln w="9525">
              <a:noFill/>
              <a:miter lim="800000"/>
              <a:headEnd/>
              <a:tailEnd/>
            </a:ln>
          </p:spPr>
          <p:txBody>
            <a:bodyPr>
              <a:spAutoFit/>
            </a:bodyPr>
            <a:lstStyle/>
            <a:p>
              <a:pPr algn="just">
                <a:buClr>
                  <a:srgbClr val="000000"/>
                </a:buClr>
                <a:buFont typeface="Arial" charset="0"/>
                <a:buNone/>
              </a:pPr>
              <a:r>
                <a:rPr lang="en-US" sz="2000" b="1" i="1">
                  <a:solidFill>
                    <a:srgbClr val="FF0000"/>
                  </a:solidFill>
                </a:rPr>
                <a:t>Đặt vấn đề:</a:t>
              </a:r>
            </a:p>
          </p:txBody>
        </p:sp>
        <p:pic>
          <p:nvPicPr>
            <p:cNvPr id="67592" name="Picture 8"/>
            <p:cNvPicPr>
              <a:picLocks noChangeAspect="1"/>
            </p:cNvPicPr>
            <p:nvPr/>
          </p:nvPicPr>
          <p:blipFill>
            <a:blip r:embed="rId3"/>
            <a:srcRect/>
            <a:stretch>
              <a:fillRect/>
            </a:stretch>
          </p:blipFill>
          <p:spPr bwMode="auto">
            <a:xfrm>
              <a:off x="1478009" y="1049896"/>
              <a:ext cx="886283" cy="1020211"/>
            </a:xfrm>
            <a:prstGeom prst="rect">
              <a:avLst/>
            </a:prstGeom>
            <a:noFill/>
            <a:ln w="9525">
              <a:noFill/>
              <a:miter lim="800000"/>
              <a:headEnd/>
              <a:tailEnd/>
            </a:ln>
          </p:spPr>
        </p:pic>
      </p:grpSp>
      <p:sp>
        <p:nvSpPr>
          <p:cNvPr id="11" name="TextBox 10"/>
          <p:cNvSpPr txBox="1">
            <a:spLocks noChangeArrowheads="1"/>
          </p:cNvSpPr>
          <p:nvPr/>
        </p:nvSpPr>
        <p:spPr bwMode="auto">
          <a:xfrm>
            <a:off x="992188" y="1963738"/>
            <a:ext cx="7569200" cy="1882775"/>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2000"/>
              <a:t>M</a:t>
            </a:r>
            <a:r>
              <a:rPr lang="vi-VN" sz="2000"/>
              <a:t>ức độ bền vững của hạt nhân phụ thuộc vào năng lượng liên kết riêng. Năng lượng tối thiếu dùng để tách toàn bộ số nucleon ra khỏi hạt nhân bằng </a:t>
            </a:r>
            <a:r>
              <a:rPr lang="vi-VN" sz="2000" i="1"/>
              <a:t>năng lượng liên kết hạt nhân</a:t>
            </a:r>
            <a:r>
              <a:rPr lang="vi-VN" sz="2000"/>
              <a:t>. Vậy năng lượng liên kết được xác định như thế nào?</a:t>
            </a:r>
            <a:endParaRPr lang="en-US" sz="2000"/>
          </a:p>
        </p:txBody>
      </p:sp>
      <p:grpSp>
        <p:nvGrpSpPr>
          <p:cNvPr id="14" name="Group 13"/>
          <p:cNvGrpSpPr>
            <a:grpSpLocks/>
          </p:cNvGrpSpPr>
          <p:nvPr/>
        </p:nvGrpSpPr>
        <p:grpSpPr bwMode="auto">
          <a:xfrm>
            <a:off x="512763" y="3784600"/>
            <a:ext cx="8355012" cy="1358900"/>
            <a:chOff x="512955" y="3784936"/>
            <a:chExt cx="8354836" cy="1358564"/>
          </a:xfrm>
        </p:grpSpPr>
        <p:sp>
          <p:nvSpPr>
            <p:cNvPr id="12" name="Speech Bubble: Rectangle with Corners Rounded 11">
              <a:extLst>
                <a:ext uri="{FF2B5EF4-FFF2-40B4-BE49-F238E27FC236}"/>
              </a:extLst>
            </p:cNvPr>
            <p:cNvSpPr/>
            <p:nvPr/>
          </p:nvSpPr>
          <p:spPr>
            <a:xfrm>
              <a:off x="512955" y="3897621"/>
              <a:ext cx="7054701" cy="987181"/>
            </a:xfrm>
            <a:prstGeom prst="wedgeRoundRectCallout">
              <a:avLst>
                <a:gd name="adj1" fmla="val 52830"/>
                <a:gd name="adj2" fmla="val -33348"/>
                <a:gd name="adj3" fmla="val 16667"/>
              </a:avLst>
            </a:prstGeom>
            <a:solidFill>
              <a:srgbClr val="FFFFFF"/>
            </a:solidFill>
            <a:ln w="12700" cap="flat" cmpd="sng" algn="ctr">
              <a:solidFill>
                <a:srgbClr val="F02425">
                  <a:shade val="15000"/>
                </a:srgbClr>
              </a:solidFill>
              <a:prstDash val="solid"/>
            </a:ln>
            <a:effectLst/>
          </p:spPr>
          <p:txBody>
            <a:bodyPr anchor="ctr"/>
            <a:lstStyle/>
            <a:p>
              <a:pPr algn="just">
                <a:lnSpc>
                  <a:spcPct val="150000"/>
                </a:lnSpc>
                <a:buFont typeface="Arial" charset="0"/>
                <a:buNone/>
              </a:pPr>
              <a:r>
                <a:rPr lang="en-US" sz="2000"/>
                <a:t>Tìm hiểu mục 2, 3 – SGK tr.99, 100 và làm việc nhóm thực hiện Phiếu học tập số 3 để giải quyết vấn đề đã đặt ra</a:t>
              </a:r>
            </a:p>
          </p:txBody>
        </p:sp>
        <p:pic>
          <p:nvPicPr>
            <p:cNvPr id="67590" name="Picture 12"/>
            <p:cNvPicPr>
              <a:picLocks noChangeAspect="1"/>
            </p:cNvPicPr>
            <p:nvPr/>
          </p:nvPicPr>
          <p:blipFill>
            <a:blip r:embed="rId4"/>
            <a:srcRect/>
            <a:stretch>
              <a:fillRect/>
            </a:stretch>
          </p:blipFill>
          <p:spPr bwMode="auto">
            <a:xfrm>
              <a:off x="7321284" y="3784936"/>
              <a:ext cx="1546507" cy="1358564"/>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extLst>
          </p:cNvPr>
          <p:cNvSpPr>
            <a:spLocks noRot="1" noChangeAspect="1" noMove="1" noResize="1" noEditPoints="1" noAdjustHandles="1" noChangeArrowheads="1" noChangeShapeType="1" noTextEdit="1"/>
          </p:cNvSpPr>
          <p:nvPr/>
        </p:nvSpPr>
        <p:spPr>
          <a:xfrm>
            <a:off x="966083" y="417282"/>
            <a:ext cx="7211833" cy="771276"/>
          </a:xfrm>
          <a:prstGeom prst="rect">
            <a:avLst/>
          </a:prstGeom>
          <a:blipFill>
            <a:blip r:embed="rId2"/>
            <a:stretch>
              <a:fillRect/>
            </a:stretch>
          </a:blipFill>
          <a:ln>
            <a:solidFill>
              <a:schemeClr val="accent1"/>
            </a:solidFill>
          </a:ln>
          <a:effectLst>
            <a:outerShdw blurRad="50800" dist="38100" dir="2700000" algn="tl" rotWithShape="0">
              <a:prstClr val="black">
                <a:alpha val="40000"/>
              </a:prstClr>
            </a:outerShdw>
          </a:effectLst>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5" name="Arrow: Pentagon 4">
            <a:extLst>
              <a:ext uri="{FF2B5EF4-FFF2-40B4-BE49-F238E27FC236}"/>
            </a:extLst>
          </p:cNvPr>
          <p:cNvSpPr/>
          <p:nvPr/>
        </p:nvSpPr>
        <p:spPr>
          <a:xfrm>
            <a:off x="0" y="1384300"/>
            <a:ext cx="457200" cy="298450"/>
          </a:xfrm>
          <a:prstGeom prst="homePlate">
            <a:avLst/>
          </a:prstGeom>
          <a:solidFill>
            <a:srgbClr val="E91D28"/>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6" name="TextBox 5"/>
          <p:cNvSpPr txBox="1">
            <a:spLocks noChangeArrowheads="1"/>
          </p:cNvSpPr>
          <p:nvPr/>
        </p:nvSpPr>
        <p:spPr bwMode="auto">
          <a:xfrm>
            <a:off x="657225" y="1325563"/>
            <a:ext cx="3252788" cy="431800"/>
          </a:xfrm>
          <a:prstGeom prst="rect">
            <a:avLst/>
          </a:prstGeom>
          <a:noFill/>
          <a:ln w="9525">
            <a:noFill/>
            <a:miter lim="800000"/>
            <a:headEnd/>
            <a:tailEnd/>
          </a:ln>
        </p:spPr>
        <p:txBody>
          <a:bodyPr>
            <a:spAutoFit/>
          </a:bodyPr>
          <a:lstStyle/>
          <a:p>
            <a:r>
              <a:rPr lang="en-US" sz="2200" b="1">
                <a:solidFill>
                  <a:srgbClr val="E91D28"/>
                </a:solidFill>
              </a:rPr>
              <a:t>Những điều đã biết:</a:t>
            </a:r>
          </a:p>
        </p:txBody>
      </p:sp>
      <p:sp>
        <p:nvSpPr>
          <p:cNvPr id="7" name="Rectangle: Rounded Corners 6">
            <a:extLst>
              <a:ext uri="{FF2B5EF4-FFF2-40B4-BE49-F238E27FC236}"/>
            </a:extLst>
          </p:cNvPr>
          <p:cNvSpPr/>
          <p:nvPr/>
        </p:nvSpPr>
        <p:spPr>
          <a:xfrm>
            <a:off x="1470025" y="1866900"/>
            <a:ext cx="1317625" cy="1079500"/>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2000">
                <a:solidFill>
                  <a:srgbClr val="000000"/>
                </a:solidFill>
                <a:cs typeface="Arial" charset="0"/>
              </a:rPr>
              <a:t>xảy ra ở hạt nhân.</a:t>
            </a:r>
            <a:endParaRPr lang="en-US" sz="1600">
              <a:solidFill>
                <a:srgbClr val="000000"/>
              </a:solidFill>
              <a:cs typeface="Arial" charset="0"/>
            </a:endParaRPr>
          </a:p>
        </p:txBody>
      </p:sp>
      <p:sp>
        <p:nvSpPr>
          <p:cNvPr id="8" name="Arrow: Pentagon 7">
            <a:extLst>
              <a:ext uri="{FF2B5EF4-FFF2-40B4-BE49-F238E27FC236}"/>
            </a:extLst>
          </p:cNvPr>
          <p:cNvSpPr/>
          <p:nvPr/>
        </p:nvSpPr>
        <p:spPr>
          <a:xfrm>
            <a:off x="0" y="3098800"/>
            <a:ext cx="457200" cy="298450"/>
          </a:xfrm>
          <a:prstGeom prst="homePlate">
            <a:avLst/>
          </a:prstGeom>
          <a:solidFill>
            <a:srgbClr val="3333FF"/>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9" name="TextBox 8"/>
          <p:cNvSpPr txBox="1">
            <a:spLocks noChangeArrowheads="1"/>
          </p:cNvSpPr>
          <p:nvPr/>
        </p:nvSpPr>
        <p:spPr bwMode="auto">
          <a:xfrm>
            <a:off x="646113" y="3033713"/>
            <a:ext cx="3992562" cy="430212"/>
          </a:xfrm>
          <a:prstGeom prst="rect">
            <a:avLst/>
          </a:prstGeom>
          <a:noFill/>
          <a:ln w="9525">
            <a:noFill/>
            <a:miter lim="800000"/>
            <a:headEnd/>
            <a:tailEnd/>
          </a:ln>
        </p:spPr>
        <p:txBody>
          <a:bodyPr>
            <a:spAutoFit/>
          </a:bodyPr>
          <a:lstStyle/>
          <a:p>
            <a:r>
              <a:rPr lang="en-US" sz="2200" b="1">
                <a:solidFill>
                  <a:srgbClr val="3333FF"/>
                </a:solidFill>
              </a:rPr>
              <a:t>Những điều muốn biết:</a:t>
            </a:r>
          </a:p>
        </p:txBody>
      </p:sp>
      <p:sp>
        <p:nvSpPr>
          <p:cNvPr id="10" name="Rectangle: Rounded Corners 9">
            <a:extLst>
              <a:ext uri="{FF2B5EF4-FFF2-40B4-BE49-F238E27FC236}"/>
            </a:extLst>
          </p:cNvPr>
          <p:cNvSpPr/>
          <p:nvPr/>
        </p:nvSpPr>
        <p:spPr>
          <a:xfrm>
            <a:off x="817563" y="3559175"/>
            <a:ext cx="1900237" cy="1327150"/>
          </a:xfrm>
          <a:prstGeom prst="roundRect">
            <a:avLst>
              <a:gd name="adj" fmla="val 8824"/>
            </a:avLst>
          </a:prstGeom>
          <a:solidFill>
            <a:srgbClr val="FFFFFF"/>
          </a:solidFill>
          <a:ln w="25400" cap="flat" cmpd="sng" algn="ctr">
            <a:solidFill>
              <a:srgbClr val="3333FF"/>
            </a:solidFill>
            <a:prstDash val="solid"/>
          </a:ln>
          <a:effectLst>
            <a:outerShdw blurRad="50800" dist="38100" dir="2700000" algn="tl" rotWithShape="0">
              <a:prstClr val="black">
                <a:alpha val="40000"/>
              </a:prstClr>
            </a:outerShdw>
          </a:effectLst>
        </p:spPr>
        <p:txBody>
          <a:bodyPr anchor="ctr"/>
          <a:lstStyle/>
          <a:p>
            <a:pPr algn="just">
              <a:lnSpc>
                <a:spcPct val="150000"/>
              </a:lnSpc>
              <a:buFont typeface="Arial" charset="0"/>
              <a:buNone/>
            </a:pPr>
            <a:r>
              <a:rPr lang="en-US" sz="2000"/>
              <a:t>Có những loại phản ứng hạt nhân nào? </a:t>
            </a:r>
          </a:p>
        </p:txBody>
      </p:sp>
      <p:sp>
        <p:nvSpPr>
          <p:cNvPr id="11" name="Rectangle: Rounded Corners 10">
            <a:extLst>
              <a:ext uri="{FF2B5EF4-FFF2-40B4-BE49-F238E27FC236}"/>
            </a:extLst>
          </p:cNvPr>
          <p:cNvSpPr/>
          <p:nvPr/>
        </p:nvSpPr>
        <p:spPr>
          <a:xfrm>
            <a:off x="2879725" y="3559175"/>
            <a:ext cx="2814638" cy="1327150"/>
          </a:xfrm>
          <a:prstGeom prst="roundRect">
            <a:avLst>
              <a:gd name="adj" fmla="val 8824"/>
            </a:avLst>
          </a:prstGeom>
          <a:solidFill>
            <a:srgbClr val="FFFFFF"/>
          </a:solidFill>
          <a:ln w="25400" cap="flat" cmpd="sng" algn="ctr">
            <a:solidFill>
              <a:srgbClr val="3333FF"/>
            </a:solidFill>
            <a:prstDash val="solid"/>
          </a:ln>
          <a:effectLst>
            <a:outerShdw blurRad="50800" dist="38100" dir="2700000" algn="tl" rotWithShape="0">
              <a:prstClr val="black">
                <a:alpha val="40000"/>
              </a:prstClr>
            </a:outerShdw>
          </a:effectLst>
        </p:spPr>
        <p:txBody>
          <a:bodyPr anchor="ctr"/>
          <a:lstStyle/>
          <a:p>
            <a:pPr algn="just">
              <a:lnSpc>
                <a:spcPct val="150000"/>
              </a:lnSpc>
              <a:buFont typeface="Arial" charset="0"/>
              <a:buNone/>
            </a:pPr>
            <a:r>
              <a:rPr lang="vi-VN" sz="2000"/>
              <a:t>Bảo toàn khối lượng có đúng với phản ứng hạt nhân không? </a:t>
            </a:r>
            <a:endParaRPr lang="en-US" sz="2000"/>
          </a:p>
        </p:txBody>
      </p:sp>
      <p:sp>
        <p:nvSpPr>
          <p:cNvPr id="12" name="Rectangle: Rounded Corners 11">
            <a:extLst>
              <a:ext uri="{FF2B5EF4-FFF2-40B4-BE49-F238E27FC236}"/>
            </a:extLst>
          </p:cNvPr>
          <p:cNvSpPr/>
          <p:nvPr/>
        </p:nvSpPr>
        <p:spPr>
          <a:xfrm>
            <a:off x="5857875" y="3559175"/>
            <a:ext cx="2498725" cy="1327150"/>
          </a:xfrm>
          <a:prstGeom prst="roundRect">
            <a:avLst>
              <a:gd name="adj" fmla="val 8824"/>
            </a:avLst>
          </a:prstGeom>
          <a:solidFill>
            <a:srgbClr val="FFFFFF"/>
          </a:solidFill>
          <a:ln w="25400" cap="flat" cmpd="sng" algn="ctr">
            <a:solidFill>
              <a:srgbClr val="3333FF"/>
            </a:solidFill>
            <a:prstDash val="solid"/>
          </a:ln>
          <a:effectLst>
            <a:outerShdw blurRad="50800" dist="38100" dir="2700000" algn="tl" rotWithShape="0">
              <a:prstClr val="black">
                <a:alpha val="40000"/>
              </a:prstClr>
            </a:outerShdw>
          </a:effectLst>
        </p:spPr>
        <p:txBody>
          <a:bodyPr anchor="ctr"/>
          <a:lstStyle/>
          <a:p>
            <a:pPr algn="just">
              <a:lnSpc>
                <a:spcPct val="150000"/>
              </a:lnSpc>
              <a:buFont typeface="Arial" charset="0"/>
              <a:buNone/>
            </a:pPr>
            <a:r>
              <a:rPr lang="vi-VN" sz="2000"/>
              <a:t>Năng lượng trong phản ứng hạt nhân như thế nào?</a:t>
            </a:r>
            <a:endParaRPr lang="en-US" sz="2000"/>
          </a:p>
        </p:txBody>
      </p:sp>
      <p:sp>
        <p:nvSpPr>
          <p:cNvPr id="13" name="Rectangle: Rounded Corners 12">
            <a:extLst>
              <a:ext uri="{FF2B5EF4-FFF2-40B4-BE49-F238E27FC236}"/>
            </a:extLst>
          </p:cNvPr>
          <p:cNvSpPr/>
          <p:nvPr/>
        </p:nvSpPr>
        <p:spPr>
          <a:xfrm>
            <a:off x="3021013" y="1866900"/>
            <a:ext cx="3157537" cy="1079500"/>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2000">
                <a:solidFill>
                  <a:srgbClr val="000000"/>
                </a:solidFill>
                <a:cs typeface="Arial" charset="0"/>
              </a:rPr>
              <a:t>khác phản ứng hoá học (xảy ra ở lớp vỏ electron)</a:t>
            </a:r>
            <a:endParaRPr lang="en-US" sz="1600">
              <a:solidFill>
                <a:srgbClr val="000000"/>
              </a:solidFill>
              <a:cs typeface="Arial" charset="0"/>
            </a:endParaRPr>
          </a:p>
        </p:txBody>
      </p:sp>
      <p:sp>
        <p:nvSpPr>
          <p:cNvPr id="14" name="Rectangle: Rounded Corners 13">
            <a:extLst>
              <a:ext uri="{FF2B5EF4-FFF2-40B4-BE49-F238E27FC236}"/>
            </a:extLst>
          </p:cNvPr>
          <p:cNvSpPr/>
          <p:nvPr/>
        </p:nvSpPr>
        <p:spPr>
          <a:xfrm>
            <a:off x="6410325" y="1866900"/>
            <a:ext cx="1317625" cy="1079500"/>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2000">
                <a:solidFill>
                  <a:srgbClr val="000000"/>
                </a:solidFill>
                <a:cs typeface="Arial" charset="0"/>
              </a:rPr>
              <a:t>điện tích bảo toàn.</a:t>
            </a:r>
            <a:endParaRPr lang="en-US" sz="1600">
              <a:solidFill>
                <a:srgbClr val="000000"/>
              </a:solidFill>
              <a:cs typeface="Arial" charset="0"/>
            </a:endParaRPr>
          </a:p>
        </p:txBody>
      </p:sp>
      <p:pic>
        <p:nvPicPr>
          <p:cNvPr id="36876" name="Picture 1"/>
          <p:cNvPicPr>
            <a:picLocks noChangeAspect="1"/>
          </p:cNvPicPr>
          <p:nvPr/>
        </p:nvPicPr>
        <p:blipFill>
          <a:blip r:embed="rId3"/>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1604963" y="263525"/>
            <a:ext cx="5934075" cy="606425"/>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algn="ctr">
              <a:buClr>
                <a:srgbClr val="000000"/>
              </a:buClr>
              <a:buFont typeface="Arial" charset="0"/>
              <a:buNone/>
            </a:pPr>
            <a:r>
              <a:rPr lang="en-US" sz="2400" b="1">
                <a:solidFill>
                  <a:srgbClr val="000000"/>
                </a:solidFill>
                <a:latin typeface="1FTV Akira Expanded"/>
                <a:cs typeface="Arial" charset="0"/>
              </a:rPr>
              <a:t>PHIẾU HỌC TẬP SỐ 3</a:t>
            </a:r>
          </a:p>
        </p:txBody>
      </p:sp>
      <p:sp>
        <p:nvSpPr>
          <p:cNvPr id="3" name="TextBox 2">
            <a:extLst>
              <a:ext uri="{FF2B5EF4-FFF2-40B4-BE49-F238E27FC236}"/>
            </a:extLst>
          </p:cNvPr>
          <p:cNvSpPr txBox="1">
            <a:spLocks noRot="1" noChangeAspect="1" noMove="1" noResize="1" noEditPoints="1" noAdjustHandles="1" noChangeArrowheads="1" noChangeShapeType="1" noTextEdit="1"/>
          </p:cNvSpPr>
          <p:nvPr/>
        </p:nvSpPr>
        <p:spPr>
          <a:xfrm>
            <a:off x="477177" y="889258"/>
            <a:ext cx="5135603" cy="2372252"/>
          </a:xfrm>
          <a:prstGeom prst="rect">
            <a:avLst/>
          </a:prstGeom>
          <a:blipFill>
            <a:blip r:embed="rId2"/>
            <a:stretch>
              <a:fillRect l="-1186" r="-1186" b="-3856"/>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5" name="TextBox 4">
            <a:extLst>
              <a:ext uri="{FF2B5EF4-FFF2-40B4-BE49-F238E27FC236}"/>
            </a:extLst>
          </p:cNvPr>
          <p:cNvSpPr txBox="1"/>
          <p:nvPr/>
        </p:nvSpPr>
        <p:spPr>
          <a:xfrm>
            <a:off x="477838" y="3179763"/>
            <a:ext cx="5135562" cy="1881187"/>
          </a:xfrm>
          <a:prstGeom prst="rect">
            <a:avLst/>
          </a:prstGeom>
          <a:noFill/>
        </p:spPr>
        <p:txBody>
          <a:bodyPr>
            <a:spAutoFit/>
          </a:bodyPr>
          <a:lstStyle/>
          <a:p>
            <a:pPr marL="342900" indent="-342900" algn="just">
              <a:lnSpc>
                <a:spcPct val="150000"/>
              </a:lnSpc>
              <a:buClr>
                <a:srgbClr val="000000"/>
              </a:buClr>
              <a:buFont typeface="Arial" charset="0"/>
              <a:buChar char="•"/>
              <a:tabLst>
                <a:tab pos="3000375" algn="ctr"/>
                <a:tab pos="6000750" algn="r"/>
              </a:tabLst>
            </a:pPr>
            <a:r>
              <a:rPr lang="en-US" sz="2000">
                <a:cs typeface="Times New Roman" pitchFamily="18" charset="0"/>
              </a:rPr>
              <a:t>Độ chênh lệch này được gọi là: ......................., kí hiệu là ................. </a:t>
            </a:r>
            <a:endParaRPr lang="en-US" sz="2000">
              <a:ea typeface="Calibri" pitchFamily="34" charset="0"/>
              <a:cs typeface="Times New Roman" pitchFamily="18" charset="0"/>
            </a:endParaRPr>
          </a:p>
          <a:p>
            <a:pPr marL="342900" indent="-342900" algn="just">
              <a:lnSpc>
                <a:spcPct val="150000"/>
              </a:lnSpc>
              <a:buClr>
                <a:srgbClr val="000000"/>
              </a:buClr>
              <a:buFont typeface="Arial" charset="0"/>
              <a:buChar char="•"/>
              <a:tabLst>
                <a:tab pos="3000375" algn="ctr"/>
                <a:tab pos="6000750" algn="r"/>
              </a:tabLst>
            </a:pPr>
            <a:r>
              <a:rPr lang="en-US" sz="2000">
                <a:cs typeface="Times New Roman" pitchFamily="18" charset="0"/>
              </a:rPr>
              <a:t>Công thức tính độ chênh lệch này là: ………........................</a:t>
            </a:r>
            <a:endParaRPr lang="en-US" sz="2000"/>
          </a:p>
        </p:txBody>
      </p:sp>
      <p:pic>
        <p:nvPicPr>
          <p:cNvPr id="7" name="Picture 6" descr="A balance scale with balls and spheres&#10;&#10;Description automatically generated with medium confidence"/>
          <p:cNvPicPr>
            <a:picLocks noChangeAspect="1"/>
          </p:cNvPicPr>
          <p:nvPr/>
        </p:nvPicPr>
        <p:blipFill>
          <a:blip r:embed="rId3"/>
          <a:srcRect/>
          <a:stretch>
            <a:fillRect/>
          </a:stretch>
        </p:blipFill>
        <p:spPr bwMode="auto">
          <a:xfrm>
            <a:off x="5753100" y="1073150"/>
            <a:ext cx="3155950" cy="3708400"/>
          </a:xfrm>
          <a:prstGeom prst="rect">
            <a:avLst/>
          </a:prstGeom>
          <a:noFill/>
          <a:ln w="9525">
            <a:noFill/>
            <a:miter lim="800000"/>
            <a:headEnd/>
            <a:tailEnd/>
          </a:ln>
        </p:spPr>
      </p:pic>
      <p:sp>
        <p:nvSpPr>
          <p:cNvPr id="8" name="Isosceles Triangle 7">
            <a:extLst>
              <a:ext uri="{FF2B5EF4-FFF2-40B4-BE49-F238E27FC236}"/>
            </a:extLst>
          </p:cNvPr>
          <p:cNvSpPr/>
          <p:nvPr/>
        </p:nvSpPr>
        <p:spPr>
          <a:xfrm flipV="1">
            <a:off x="4041775" y="4764088"/>
            <a:ext cx="1060450" cy="379412"/>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44550" y="123825"/>
            <a:ext cx="7454900" cy="957263"/>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2000"/>
              <a:t>2. Tính độ hụt khối (theo đơn vị aum) của một số hạt nhân sau. Biết m</a:t>
            </a:r>
            <a:r>
              <a:rPr lang="en-US" sz="2000" baseline="-25000"/>
              <a:t>p</a:t>
            </a:r>
            <a:r>
              <a:rPr lang="en-US" sz="2000"/>
              <a:t> </a:t>
            </a:r>
            <a:r>
              <a:rPr lang="en-US" sz="2000">
                <a:sym typeface="Symbol" pitchFamily="18" charset="2"/>
              </a:rPr>
              <a:t></a:t>
            </a:r>
            <a:r>
              <a:rPr lang="en-US" sz="2000"/>
              <a:t>1,00728 aum; m</a:t>
            </a:r>
            <a:r>
              <a:rPr lang="en-US" sz="2000" baseline="-25000"/>
              <a:t>He</a:t>
            </a:r>
            <a:r>
              <a:rPr lang="en-US" sz="2000"/>
              <a:t> </a:t>
            </a:r>
            <a:r>
              <a:rPr lang="en-US" sz="2000">
                <a:sym typeface="Symbol" pitchFamily="18" charset="2"/>
              </a:rPr>
              <a:t></a:t>
            </a:r>
            <a:r>
              <a:rPr lang="en-US" sz="2000"/>
              <a:t> 1,00866 aum.</a:t>
            </a:r>
          </a:p>
        </p:txBody>
      </p:sp>
      <p:graphicFrame>
        <p:nvGraphicFramePr>
          <p:cNvPr id="4" name="Table 3">
            <a:extLst>
              <a:ext uri="{FF2B5EF4-FFF2-40B4-BE49-F238E27FC236}"/>
            </a:extLst>
          </p:cNvPr>
          <p:cNvGraphicFramePr>
            <a:graphicFrameLocks noGrp="1"/>
          </p:cNvGraphicFramePr>
          <p:nvPr/>
        </p:nvGraphicFramePr>
        <p:xfrm>
          <a:off x="185847" y="1376691"/>
          <a:ext cx="8772293" cy="3108960"/>
        </p:xfrm>
        <a:graphic>
          <a:graphicData uri="http://schemas.openxmlformats.org/drawingml/2006/table">
            <a:tbl>
              <a:tblPr firstRow="1" firstCol="1" bandRow="1">
                <a:tableStyleId>{64D8C527-3FCC-45C0-91A0-E26C2E9DFCE1}</a:tableStyleId>
              </a:tblPr>
              <a:tblGrid>
                <a:gridCol w="1603575">
                  <a:extLst>
                    <a:ext uri="{9D8B030D-6E8A-4147-A177-3AD203B41FA5}"/>
                  </a:extLst>
                </a:gridCol>
                <a:gridCol w="1035131">
                  <a:extLst>
                    <a:ext uri="{9D8B030D-6E8A-4147-A177-3AD203B41FA5}"/>
                  </a:extLst>
                </a:gridCol>
                <a:gridCol w="1312334">
                  <a:extLst>
                    <a:ext uri="{9D8B030D-6E8A-4147-A177-3AD203B41FA5}"/>
                  </a:extLst>
                </a:gridCol>
                <a:gridCol w="3274955">
                  <a:extLst>
                    <a:ext uri="{9D8B030D-6E8A-4147-A177-3AD203B41FA5}"/>
                  </a:extLst>
                </a:gridCol>
                <a:gridCol w="1546298">
                  <a:extLst>
                    <a:ext uri="{9D8B030D-6E8A-4147-A177-3AD203B41FA5}"/>
                  </a:extLst>
                </a:gridCol>
              </a:tblGrid>
              <a:tr h="865188">
                <a:tc>
                  <a:txBody>
                    <a:bodyPr/>
                    <a:lstStyle/>
                    <a:p>
                      <a:pPr algn="ctr">
                        <a:lnSpc>
                          <a:spcPct val="100000"/>
                        </a:lnSpc>
                        <a:spcAft>
                          <a:spcPts val="800"/>
                        </a:spcAft>
                        <a:tabLst>
                          <a:tab pos="3000375" algn="ctr"/>
                          <a:tab pos="6000750" algn="r"/>
                        </a:tabLst>
                      </a:pPr>
                      <a:r>
                        <a:rPr lang="en-US" sz="2000" b="1">
                          <a:effectLst/>
                        </a:rPr>
                        <a:t>Hạt nhân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Kí hiệu</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50000"/>
                        </a:lnSpc>
                        <a:spcAft>
                          <a:spcPts val="800"/>
                        </a:spcAft>
                        <a:tabLst>
                          <a:tab pos="3000375" algn="ctr"/>
                          <a:tab pos="6000750" algn="r"/>
                        </a:tabLst>
                      </a:pPr>
                      <a:r>
                        <a:rPr lang="en-US" sz="2000" b="1">
                          <a:effectLst/>
                        </a:rPr>
                        <a:t>Số proton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50000"/>
                        </a:lnSpc>
                        <a:spcAft>
                          <a:spcPts val="800"/>
                        </a:spcAft>
                        <a:tabLst>
                          <a:tab pos="3000375" algn="ctr"/>
                          <a:tab pos="6000750" algn="r"/>
                        </a:tabLst>
                      </a:pPr>
                      <a:r>
                        <a:rPr lang="en-US" sz="2000" b="1">
                          <a:effectLst/>
                        </a:rPr>
                        <a:t>Khối lượng hạt nhân (aum)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Độ hụt khối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extLst>
                  <a:ext uri="{0D108BD9-81ED-4DB2-BD59-A6C34878D82A}"/>
                </a:extLst>
              </a:tr>
              <a:tr h="731520">
                <a:tc>
                  <a:txBody>
                    <a:bodyPr/>
                    <a:lstStyle/>
                    <a:p>
                      <a:pPr algn="ctr">
                        <a:lnSpc>
                          <a:spcPct val="100000"/>
                        </a:lnSpc>
                        <a:spcAft>
                          <a:spcPts val="800"/>
                        </a:spcAft>
                        <a:tabLst>
                          <a:tab pos="3000375" algn="ctr"/>
                          <a:tab pos="6000750" algn="r"/>
                        </a:tabLst>
                      </a:pPr>
                      <a:r>
                        <a:rPr lang="en-US" sz="2000" i="0">
                          <a:effectLst/>
                        </a:rPr>
                        <a:t>Carbon 12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294" t="-119167" r="-593529" b="-202500"/>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11,996760</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extLst>
              </a:tr>
              <a:tr h="731520">
                <a:tc>
                  <a:txBody>
                    <a:bodyPr/>
                    <a:lstStyle/>
                    <a:p>
                      <a:pPr algn="ctr">
                        <a:lnSpc>
                          <a:spcPct val="100000"/>
                        </a:lnSpc>
                        <a:spcAft>
                          <a:spcPts val="800"/>
                        </a:spcAft>
                        <a:tabLst>
                          <a:tab pos="3000375" algn="ctr"/>
                          <a:tab pos="6000750" algn="r"/>
                        </a:tabLst>
                      </a:pPr>
                      <a:r>
                        <a:rPr lang="en-US" sz="2000" i="0">
                          <a:effectLst/>
                        </a:rPr>
                        <a:t>Oxygen 16</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294" t="-217355" r="-593529" b="-100826"/>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15,990523</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extLst>
              </a:tr>
              <a:tr h="731520">
                <a:tc>
                  <a:txBody>
                    <a:bodyPr/>
                    <a:lstStyle/>
                    <a:p>
                      <a:pPr algn="ctr">
                        <a:lnSpc>
                          <a:spcPct val="100000"/>
                        </a:lnSpc>
                        <a:spcAft>
                          <a:spcPts val="800"/>
                        </a:spcAft>
                        <a:tabLst>
                          <a:tab pos="3000375" algn="ctr"/>
                          <a:tab pos="6000750" algn="r"/>
                        </a:tabLst>
                      </a:pPr>
                      <a:r>
                        <a:rPr lang="en-US" sz="2000" i="0">
                          <a:effectLst/>
                        </a:rPr>
                        <a:t>Uranium 235</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294" t="-320000" r="-593529" b="-1667"/>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234,993422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extLst>
              </a:tr>
            </a:tbl>
          </a:graphicData>
        </a:graphic>
      </p:graphicFrame>
      <p:sp>
        <p:nvSpPr>
          <p:cNvPr id="9" name="Isosceles Triangle 8">
            <a:extLst>
              <a:ext uri="{FF2B5EF4-FFF2-40B4-BE49-F238E27FC236}"/>
            </a:extLst>
          </p:cNvPr>
          <p:cNvSpPr/>
          <p:nvPr/>
        </p:nvSpPr>
        <p:spPr>
          <a:xfrm flipV="1">
            <a:off x="4041775" y="4764088"/>
            <a:ext cx="1060450" cy="379412"/>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p:cNvGrpSpPr>
          <p:nvPr/>
        </p:nvGrpSpPr>
        <p:grpSpPr bwMode="auto">
          <a:xfrm>
            <a:off x="238125" y="136525"/>
            <a:ext cx="8667750" cy="4670425"/>
            <a:chOff x="237889" y="923959"/>
            <a:chExt cx="8668215" cy="4671413"/>
          </a:xfrm>
        </p:grpSpPr>
        <p:pic>
          <p:nvPicPr>
            <p:cNvPr id="70659" name="Picture 5"/>
            <p:cNvPicPr>
              <a:picLocks noChangeAspect="1"/>
            </p:cNvPicPr>
            <p:nvPr/>
          </p:nvPicPr>
          <p:blipFill>
            <a:blip r:embed="rId2"/>
            <a:srcRect/>
            <a:stretch>
              <a:fillRect/>
            </a:stretch>
          </p:blipFill>
          <p:spPr bwMode="auto">
            <a:xfrm>
              <a:off x="4347692" y="2397616"/>
              <a:ext cx="4387430" cy="2799978"/>
            </a:xfrm>
            <a:prstGeom prst="rect">
              <a:avLst/>
            </a:prstGeom>
            <a:noFill/>
            <a:ln w="9525">
              <a:noFill/>
              <a:miter lim="800000"/>
              <a:headEnd/>
              <a:tailEnd/>
            </a:ln>
          </p:spPr>
        </p:pic>
        <p:grpSp>
          <p:nvGrpSpPr>
            <p:cNvPr id="70660" name="Group 10"/>
            <p:cNvGrpSpPr>
              <a:grpSpLocks/>
            </p:cNvGrpSpPr>
            <p:nvPr/>
          </p:nvGrpSpPr>
          <p:grpSpPr bwMode="auto">
            <a:xfrm>
              <a:off x="237889" y="923959"/>
              <a:ext cx="8668215" cy="4671413"/>
              <a:chOff x="237889" y="923959"/>
              <a:chExt cx="8668215" cy="4671413"/>
            </a:xfrm>
          </p:grpSpPr>
          <p:sp>
            <p:nvSpPr>
              <p:cNvPr id="3" name="TextBox 2">
                <a:extLst>
                  <a:ext uri="{FF2B5EF4-FFF2-40B4-BE49-F238E27FC236}"/>
                </a:extLst>
              </p:cNvPr>
              <p:cNvSpPr txBox="1">
                <a:spLocks noRot="1" noChangeAspect="1" noMove="1" noResize="1" noEditPoints="1" noAdjustHandles="1" noChangeArrowheads="1" noChangeShapeType="1" noTextEdit="1"/>
              </p:cNvSpPr>
              <p:nvPr/>
            </p:nvSpPr>
            <p:spPr>
              <a:xfrm>
                <a:off x="237889" y="923959"/>
                <a:ext cx="8668215" cy="1910010"/>
              </a:xfrm>
              <a:prstGeom prst="rect">
                <a:avLst/>
              </a:prstGeom>
              <a:blipFill>
                <a:blip r:embed="rId3"/>
                <a:stretch>
                  <a:fillRect l="-703" r="-774" b="-3503"/>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70662" name="TextBox 7"/>
              <p:cNvSpPr txBox="1">
                <a:spLocks noChangeArrowheads="1"/>
              </p:cNvSpPr>
              <p:nvPr/>
            </p:nvSpPr>
            <p:spPr bwMode="auto">
              <a:xfrm>
                <a:off x="237889" y="2833969"/>
                <a:ext cx="4044176" cy="2343655"/>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2000"/>
                  <a:t>Hoàn thiện sơ đồ sau để tính khối lượng các nucleon, năng lượng các nucleon, độ hụt khối, năng lượng hạt nhân và từ đó tính năng lượng liên kết của hạt nhân.</a:t>
                </a:r>
              </a:p>
            </p:txBody>
          </p:sp>
          <p:sp>
            <p:nvSpPr>
              <p:cNvPr id="70663" name="TextBox 9"/>
              <p:cNvSpPr txBox="1">
                <a:spLocks noChangeArrowheads="1"/>
              </p:cNvSpPr>
              <p:nvPr/>
            </p:nvSpPr>
            <p:spPr bwMode="auto">
              <a:xfrm>
                <a:off x="237889" y="5195262"/>
                <a:ext cx="8497233" cy="400110"/>
              </a:xfrm>
              <a:prstGeom prst="rect">
                <a:avLst/>
              </a:prstGeom>
              <a:noFill/>
              <a:ln w="9525">
                <a:noFill/>
                <a:miter lim="800000"/>
                <a:headEnd/>
                <a:tailEnd/>
              </a:ln>
            </p:spPr>
            <p:txBody>
              <a:bodyPr>
                <a:spAutoFit/>
              </a:bodyPr>
              <a:lstStyle/>
              <a:p>
                <a:pPr algn="just">
                  <a:buClr>
                    <a:srgbClr val="000000"/>
                  </a:buClr>
                  <a:buFont typeface="Arial" charset="0"/>
                  <a:buNone/>
                </a:pPr>
                <a:r>
                  <a:rPr lang="vi-VN" sz="2000"/>
                  <a:t>b) Năng lượng liên kết của một hạt nhân tính theo công thức nào? </a:t>
                </a:r>
                <a:endParaRPr lang="en-US" sz="2000"/>
              </a:p>
            </p:txBody>
          </p:sp>
        </p:grpSp>
      </p:grpSp>
      <p:pic>
        <p:nvPicPr>
          <p:cNvPr id="70658" name="Picture 1"/>
          <p:cNvPicPr>
            <a:picLocks noChangeAspect="1"/>
          </p:cNvPicPr>
          <p:nvPr/>
        </p:nvPicPr>
        <p:blipFill>
          <a:blip r:embed="rId4"/>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1604963" y="263525"/>
            <a:ext cx="5934075" cy="606425"/>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anchor="ctr"/>
          <a:lstStyle/>
          <a:p>
            <a:pPr algn="ctr">
              <a:buClr>
                <a:srgbClr val="000000"/>
              </a:buClr>
              <a:buFont typeface="Arial" charset="0"/>
              <a:buNone/>
            </a:pPr>
            <a:r>
              <a:rPr lang="en-US" sz="2400" b="1">
                <a:solidFill>
                  <a:srgbClr val="000000"/>
                </a:solidFill>
                <a:latin typeface="1FTV Akira Expanded"/>
                <a:cs typeface="Arial" charset="0"/>
              </a:rPr>
              <a:t>ĐÁP ÁN PHT SỐ 3</a:t>
            </a:r>
          </a:p>
        </p:txBody>
      </p:sp>
      <p:sp>
        <p:nvSpPr>
          <p:cNvPr id="18" name="TextBox 17">
            <a:extLst>
              <a:ext uri="{FF2B5EF4-FFF2-40B4-BE49-F238E27FC236}"/>
            </a:extLst>
          </p:cNvPr>
          <p:cNvSpPr txBox="1"/>
          <p:nvPr/>
        </p:nvSpPr>
        <p:spPr>
          <a:xfrm>
            <a:off x="460375" y="993775"/>
            <a:ext cx="8223250" cy="1420813"/>
          </a:xfrm>
          <a:prstGeom prst="rect">
            <a:avLst/>
          </a:prstGeom>
          <a:noFill/>
        </p:spPr>
        <p:txBody>
          <a:bodyPr>
            <a:spAutoFit/>
          </a:bodyPr>
          <a:lstStyle/>
          <a:p>
            <a:pPr algn="just">
              <a:lnSpc>
                <a:spcPct val="150000"/>
              </a:lnSpc>
              <a:buClr>
                <a:srgbClr val="000000"/>
              </a:buClr>
              <a:buFont typeface="Arial" charset="0"/>
              <a:buNone/>
              <a:tabLst>
                <a:tab pos="3000375" algn="ctr"/>
                <a:tab pos="6000750" algn="r"/>
              </a:tabLst>
            </a:pPr>
            <a:r>
              <a:rPr lang="en-US" sz="2000">
                <a:cs typeface="Times New Roman" pitchFamily="18" charset="0"/>
              </a:rPr>
              <a:t>1. </a:t>
            </a:r>
          </a:p>
          <a:p>
            <a:pPr algn="just">
              <a:lnSpc>
                <a:spcPct val="150000"/>
              </a:lnSpc>
              <a:buClr>
                <a:srgbClr val="000000"/>
              </a:buClr>
              <a:buFont typeface="Arial" charset="0"/>
              <a:buChar char="•"/>
              <a:tabLst>
                <a:tab pos="3000375" algn="ctr"/>
                <a:tab pos="6000750" algn="r"/>
              </a:tabLst>
            </a:pPr>
            <a:r>
              <a:rPr lang="en-US" sz="2000">
                <a:cs typeface="Times New Roman" pitchFamily="18" charset="0"/>
              </a:rPr>
              <a:t>Độ chênh lệch này được gọi là: ......................., kí hiệu là ................. </a:t>
            </a:r>
            <a:endParaRPr lang="en-US" sz="2000">
              <a:ea typeface="Calibri" pitchFamily="34" charset="0"/>
              <a:cs typeface="Times New Roman" pitchFamily="18" charset="0"/>
            </a:endParaRPr>
          </a:p>
          <a:p>
            <a:pPr algn="just">
              <a:lnSpc>
                <a:spcPct val="150000"/>
              </a:lnSpc>
              <a:buClr>
                <a:srgbClr val="000000"/>
              </a:buClr>
              <a:buFont typeface="Arial" charset="0"/>
              <a:buChar char="•"/>
              <a:tabLst>
                <a:tab pos="3000375" algn="ctr"/>
                <a:tab pos="6000750" algn="r"/>
              </a:tabLst>
            </a:pPr>
            <a:r>
              <a:rPr lang="en-US" sz="2000">
                <a:cs typeface="Times New Roman" pitchFamily="18" charset="0"/>
              </a:rPr>
              <a:t>Công thức tính độ chênh lệch này là: ………........................</a:t>
            </a:r>
            <a:endParaRPr lang="en-US" sz="2000"/>
          </a:p>
        </p:txBody>
      </p:sp>
      <p:sp>
        <p:nvSpPr>
          <p:cNvPr id="5" name="TextBox 4"/>
          <p:cNvSpPr txBox="1">
            <a:spLocks noChangeArrowheads="1"/>
          </p:cNvSpPr>
          <p:nvPr/>
        </p:nvSpPr>
        <p:spPr bwMode="auto">
          <a:xfrm>
            <a:off x="4486275" y="1452563"/>
            <a:ext cx="1557338" cy="400050"/>
          </a:xfrm>
          <a:prstGeom prst="rect">
            <a:avLst/>
          </a:prstGeom>
          <a:noFill/>
          <a:ln w="9525">
            <a:noFill/>
            <a:miter lim="800000"/>
            <a:headEnd/>
            <a:tailEnd/>
          </a:ln>
        </p:spPr>
        <p:txBody>
          <a:bodyPr>
            <a:spAutoFit/>
          </a:bodyPr>
          <a:lstStyle/>
          <a:p>
            <a:pPr algn="ctr">
              <a:buClr>
                <a:srgbClr val="000000"/>
              </a:buClr>
              <a:buFont typeface="Arial" charset="0"/>
              <a:buNone/>
            </a:pPr>
            <a:r>
              <a:rPr lang="en-US" sz="2000" b="1">
                <a:solidFill>
                  <a:srgbClr val="FF0000"/>
                </a:solidFill>
              </a:rPr>
              <a:t>độ hụt khối</a:t>
            </a:r>
          </a:p>
        </p:txBody>
      </p:sp>
      <p:sp>
        <p:nvSpPr>
          <p:cNvPr id="6" name="TextBox 5">
            <a:extLst>
              <a:ext uri="{FF2B5EF4-FFF2-40B4-BE49-F238E27FC236}"/>
            </a:extLst>
          </p:cNvPr>
          <p:cNvSpPr txBox="1"/>
          <p:nvPr/>
        </p:nvSpPr>
        <p:spPr>
          <a:xfrm>
            <a:off x="7389813" y="1452563"/>
            <a:ext cx="950912" cy="400050"/>
          </a:xfrm>
          <a:prstGeom prst="rect">
            <a:avLst/>
          </a:prstGeom>
          <a:noFill/>
        </p:spPr>
        <p:txBody>
          <a:bodyPr>
            <a:spAutoFit/>
          </a:bodyPr>
          <a:lstStyle/>
          <a:p>
            <a:pPr algn="ctr">
              <a:buClr>
                <a:srgbClr val="000000"/>
              </a:buClr>
              <a:buFont typeface="Arial" charset="0"/>
              <a:buNone/>
            </a:pPr>
            <a:r>
              <a:rPr lang="en-US" sz="2000" b="1">
                <a:solidFill>
                  <a:srgbClr val="FF0000"/>
                </a:solidFill>
              </a:rPr>
              <a:t> ∆m</a:t>
            </a:r>
          </a:p>
        </p:txBody>
      </p:sp>
      <p:sp>
        <p:nvSpPr>
          <p:cNvPr id="8" name="TextBox 7"/>
          <p:cNvSpPr txBox="1">
            <a:spLocks noChangeArrowheads="1"/>
          </p:cNvSpPr>
          <p:nvPr/>
        </p:nvSpPr>
        <p:spPr bwMode="auto">
          <a:xfrm>
            <a:off x="4813300" y="1909763"/>
            <a:ext cx="3987800" cy="400050"/>
          </a:xfrm>
          <a:prstGeom prst="rect">
            <a:avLst/>
          </a:prstGeom>
          <a:noFill/>
          <a:ln w="9525">
            <a:noFill/>
            <a:miter lim="800000"/>
            <a:headEnd/>
            <a:tailEnd/>
          </a:ln>
        </p:spPr>
        <p:txBody>
          <a:bodyPr>
            <a:spAutoFit/>
          </a:bodyPr>
          <a:lstStyle/>
          <a:p>
            <a:pPr algn="ctr">
              <a:buClr>
                <a:srgbClr val="000000"/>
              </a:buClr>
              <a:buFont typeface="Arial" charset="0"/>
              <a:buNone/>
            </a:pPr>
            <a:r>
              <a:rPr lang="en-US" sz="2000" b="1">
                <a:solidFill>
                  <a:srgbClr val="FF0000"/>
                </a:solidFill>
              </a:rPr>
              <a:t> ∆m = </a:t>
            </a:r>
            <a:r>
              <a:rPr lang="en-US" sz="2000" b="1">
                <a:solidFill>
                  <a:srgbClr val="FF0000"/>
                </a:solidFill>
                <a:cs typeface="Times New Roman" pitchFamily="18" charset="0"/>
              </a:rPr>
              <a:t>[Zm</a:t>
            </a:r>
            <a:r>
              <a:rPr lang="en-US" sz="2000" b="1" baseline="-25000">
                <a:solidFill>
                  <a:srgbClr val="FF0000"/>
                </a:solidFill>
                <a:cs typeface="Times New Roman" pitchFamily="18" charset="0"/>
              </a:rPr>
              <a:t>p</a:t>
            </a:r>
            <a:r>
              <a:rPr lang="en-US" sz="2000" b="1">
                <a:solidFill>
                  <a:srgbClr val="FF0000"/>
                </a:solidFill>
                <a:cs typeface="Times New Roman" pitchFamily="18" charset="0"/>
              </a:rPr>
              <a:t> + (A – Z)m</a:t>
            </a:r>
            <a:r>
              <a:rPr lang="en-US" sz="2000" b="1" baseline="-25000">
                <a:solidFill>
                  <a:srgbClr val="FF0000"/>
                </a:solidFill>
                <a:cs typeface="Times New Roman" pitchFamily="18" charset="0"/>
              </a:rPr>
              <a:t>n</a:t>
            </a:r>
            <a:r>
              <a:rPr lang="en-US" sz="2000" b="1">
                <a:solidFill>
                  <a:srgbClr val="FF0000"/>
                </a:solidFill>
                <a:cs typeface="Times New Roman" pitchFamily="18" charset="0"/>
              </a:rPr>
              <a:t>] - m</a:t>
            </a:r>
            <a:r>
              <a:rPr lang="en-US" sz="2000" b="1" baseline="-25000">
                <a:solidFill>
                  <a:srgbClr val="FF0000"/>
                </a:solidFill>
                <a:cs typeface="Times New Roman" pitchFamily="18" charset="0"/>
              </a:rPr>
              <a:t>X</a:t>
            </a:r>
            <a:endParaRPr lang="en-US" sz="2000" b="1">
              <a:solidFill>
                <a:srgbClr val="FF0000"/>
              </a:solidFill>
            </a:endParaRPr>
          </a:p>
        </p:txBody>
      </p:sp>
      <p:sp>
        <p:nvSpPr>
          <p:cNvPr id="9" name="TextBox 8"/>
          <p:cNvSpPr txBox="1">
            <a:spLocks noChangeArrowheads="1"/>
          </p:cNvSpPr>
          <p:nvPr/>
        </p:nvSpPr>
        <p:spPr bwMode="auto">
          <a:xfrm>
            <a:off x="460375" y="2354263"/>
            <a:ext cx="7454900" cy="496887"/>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2000"/>
              <a:t>2. </a:t>
            </a:r>
          </a:p>
        </p:txBody>
      </p:sp>
      <p:graphicFrame>
        <p:nvGraphicFramePr>
          <p:cNvPr id="11" name="Table 10">
            <a:extLst>
              <a:ext uri="{FF2B5EF4-FFF2-40B4-BE49-F238E27FC236}"/>
            </a:extLst>
          </p:cNvPr>
          <p:cNvGraphicFramePr>
            <a:graphicFrameLocks noGrp="1"/>
          </p:cNvGraphicFramePr>
          <p:nvPr/>
        </p:nvGraphicFramePr>
        <p:xfrm>
          <a:off x="1" y="2917582"/>
          <a:ext cx="9144001" cy="2225916"/>
        </p:xfrm>
        <a:graphic>
          <a:graphicData uri="http://schemas.openxmlformats.org/drawingml/2006/table">
            <a:tbl>
              <a:tblPr firstRow="1" firstCol="1" bandRow="1">
                <a:tableStyleId>{64D8C527-3FCC-45C0-91A0-E26C2E9DFCE1}</a:tableStyleId>
              </a:tblPr>
              <a:tblGrid>
                <a:gridCol w="1671523">
                  <a:extLst>
                    <a:ext uri="{9D8B030D-6E8A-4147-A177-3AD203B41FA5}"/>
                  </a:extLst>
                </a:gridCol>
                <a:gridCol w="1078992">
                  <a:extLst>
                    <a:ext uri="{9D8B030D-6E8A-4147-A177-3AD203B41FA5}"/>
                  </a:extLst>
                </a:gridCol>
                <a:gridCol w="1367942">
                  <a:extLst>
                    <a:ext uri="{9D8B030D-6E8A-4147-A177-3AD203B41FA5}"/>
                  </a:extLst>
                </a:gridCol>
                <a:gridCol w="3481439">
                  <a:extLst>
                    <a:ext uri="{9D8B030D-6E8A-4147-A177-3AD203B41FA5}"/>
                  </a:extLst>
                </a:gridCol>
                <a:gridCol w="1544105">
                  <a:extLst>
                    <a:ext uri="{9D8B030D-6E8A-4147-A177-3AD203B41FA5}"/>
                  </a:extLst>
                </a:gridCol>
              </a:tblGrid>
              <a:tr h="556479">
                <a:tc>
                  <a:txBody>
                    <a:bodyPr/>
                    <a:lstStyle/>
                    <a:p>
                      <a:pPr algn="ctr">
                        <a:lnSpc>
                          <a:spcPct val="100000"/>
                        </a:lnSpc>
                        <a:spcAft>
                          <a:spcPts val="800"/>
                        </a:spcAft>
                        <a:tabLst>
                          <a:tab pos="3000375" algn="ctr"/>
                          <a:tab pos="6000750" algn="r"/>
                        </a:tabLst>
                      </a:pPr>
                      <a:r>
                        <a:rPr lang="en-US" sz="2000" b="1">
                          <a:effectLst/>
                        </a:rPr>
                        <a:t>Hạt nhân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Kí hiệu</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Số proton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Khối lượng hạt nhân (aum)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Độ hụt khối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extLst>
                  <a:ext uri="{0D108BD9-81ED-4DB2-BD59-A6C34878D82A}"/>
                </a:extLst>
              </a:tr>
              <a:tr h="556479">
                <a:tc>
                  <a:txBody>
                    <a:bodyPr/>
                    <a:lstStyle/>
                    <a:p>
                      <a:pPr algn="ctr">
                        <a:lnSpc>
                          <a:spcPct val="100000"/>
                        </a:lnSpc>
                        <a:spcAft>
                          <a:spcPts val="800"/>
                        </a:spcAft>
                        <a:tabLst>
                          <a:tab pos="3000375" algn="ctr"/>
                          <a:tab pos="6000750" algn="r"/>
                        </a:tabLst>
                      </a:pPr>
                      <a:r>
                        <a:rPr lang="en-US" sz="2000" i="0">
                          <a:effectLst/>
                        </a:rPr>
                        <a:t>Carbon 12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056" t="-102198" r="-590449" b="-205495"/>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11,996760</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extLst>
              </a:tr>
              <a:tr h="556479">
                <a:tc>
                  <a:txBody>
                    <a:bodyPr/>
                    <a:lstStyle/>
                    <a:p>
                      <a:pPr algn="ctr">
                        <a:lnSpc>
                          <a:spcPct val="100000"/>
                        </a:lnSpc>
                        <a:spcAft>
                          <a:spcPts val="800"/>
                        </a:spcAft>
                        <a:tabLst>
                          <a:tab pos="3000375" algn="ctr"/>
                          <a:tab pos="6000750" algn="r"/>
                        </a:tabLst>
                      </a:pPr>
                      <a:r>
                        <a:rPr lang="en-US" sz="2000" i="0">
                          <a:effectLst/>
                        </a:rPr>
                        <a:t>Oxygen 16</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056" t="-200000" r="-590449" b="-103261"/>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15,990523</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extLst>
              </a:tr>
              <a:tr h="556479">
                <a:tc>
                  <a:txBody>
                    <a:bodyPr/>
                    <a:lstStyle/>
                    <a:p>
                      <a:pPr algn="ctr">
                        <a:lnSpc>
                          <a:spcPct val="100000"/>
                        </a:lnSpc>
                        <a:spcAft>
                          <a:spcPts val="800"/>
                        </a:spcAft>
                        <a:tabLst>
                          <a:tab pos="3000375" algn="ctr"/>
                          <a:tab pos="6000750" algn="r"/>
                        </a:tabLst>
                      </a:pPr>
                      <a:r>
                        <a:rPr lang="en-US" sz="2000" i="0">
                          <a:effectLst/>
                        </a:rPr>
                        <a:t>Uranium 235</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056" t="-303297" r="-590449" b="-4396"/>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234,993422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extLst>
              </a:tr>
            </a:tbl>
          </a:graphicData>
        </a:graphic>
      </p:graphicFrame>
      <p:sp>
        <p:nvSpPr>
          <p:cNvPr id="12" name="TextBox 11"/>
          <p:cNvSpPr txBox="1">
            <a:spLocks noChangeArrowheads="1"/>
          </p:cNvSpPr>
          <p:nvPr/>
        </p:nvSpPr>
        <p:spPr bwMode="auto">
          <a:xfrm>
            <a:off x="2892425" y="3548063"/>
            <a:ext cx="1100138" cy="400050"/>
          </a:xfrm>
          <a:prstGeom prst="rect">
            <a:avLst/>
          </a:prstGeom>
          <a:noFill/>
          <a:ln w="9525">
            <a:noFill/>
            <a:miter lim="800000"/>
            <a:headEnd/>
            <a:tailEnd/>
          </a:ln>
        </p:spPr>
        <p:txBody>
          <a:bodyPr>
            <a:spAutoFit/>
          </a:bodyPr>
          <a:lstStyle/>
          <a:p>
            <a:pPr algn="ctr">
              <a:buClr>
                <a:srgbClr val="000000"/>
              </a:buClr>
              <a:buFont typeface="Arial" charset="0"/>
              <a:buNone/>
            </a:pPr>
            <a:r>
              <a:rPr lang="en-US" sz="2000" b="1">
                <a:solidFill>
                  <a:srgbClr val="FF0000"/>
                </a:solidFill>
              </a:rPr>
              <a:t>6</a:t>
            </a:r>
          </a:p>
        </p:txBody>
      </p:sp>
      <p:sp>
        <p:nvSpPr>
          <p:cNvPr id="13" name="TextBox 12"/>
          <p:cNvSpPr txBox="1">
            <a:spLocks noChangeArrowheads="1"/>
          </p:cNvSpPr>
          <p:nvPr/>
        </p:nvSpPr>
        <p:spPr bwMode="auto">
          <a:xfrm>
            <a:off x="2892425" y="4095750"/>
            <a:ext cx="1100138" cy="400050"/>
          </a:xfrm>
          <a:prstGeom prst="rect">
            <a:avLst/>
          </a:prstGeom>
          <a:noFill/>
          <a:ln w="9525">
            <a:noFill/>
            <a:miter lim="800000"/>
            <a:headEnd/>
            <a:tailEnd/>
          </a:ln>
        </p:spPr>
        <p:txBody>
          <a:bodyPr>
            <a:spAutoFit/>
          </a:bodyPr>
          <a:lstStyle/>
          <a:p>
            <a:pPr algn="ctr">
              <a:buClr>
                <a:srgbClr val="000000"/>
              </a:buClr>
              <a:buFont typeface="Arial" charset="0"/>
              <a:buNone/>
            </a:pPr>
            <a:r>
              <a:rPr lang="en-US" sz="2000" b="1">
                <a:solidFill>
                  <a:srgbClr val="FF0000"/>
                </a:solidFill>
              </a:rPr>
              <a:t>8</a:t>
            </a:r>
          </a:p>
        </p:txBody>
      </p:sp>
      <p:sp>
        <p:nvSpPr>
          <p:cNvPr id="15" name="TextBox 14"/>
          <p:cNvSpPr txBox="1">
            <a:spLocks noChangeArrowheads="1"/>
          </p:cNvSpPr>
          <p:nvPr/>
        </p:nvSpPr>
        <p:spPr bwMode="auto">
          <a:xfrm>
            <a:off x="2892425" y="4664075"/>
            <a:ext cx="1100138" cy="400050"/>
          </a:xfrm>
          <a:prstGeom prst="rect">
            <a:avLst/>
          </a:prstGeom>
          <a:noFill/>
          <a:ln w="9525">
            <a:noFill/>
            <a:miter lim="800000"/>
            <a:headEnd/>
            <a:tailEnd/>
          </a:ln>
        </p:spPr>
        <p:txBody>
          <a:bodyPr>
            <a:spAutoFit/>
          </a:bodyPr>
          <a:lstStyle/>
          <a:p>
            <a:pPr algn="ctr">
              <a:buClr>
                <a:srgbClr val="000000"/>
              </a:buClr>
              <a:buFont typeface="Arial" charset="0"/>
              <a:buNone/>
            </a:pPr>
            <a:r>
              <a:rPr lang="en-US" sz="2000" b="1">
                <a:solidFill>
                  <a:srgbClr val="FF0000"/>
                </a:solidFill>
              </a:rPr>
              <a:t>92</a:t>
            </a:r>
          </a:p>
        </p:txBody>
      </p:sp>
      <p:sp>
        <p:nvSpPr>
          <p:cNvPr id="4" name="TextBox 3"/>
          <p:cNvSpPr txBox="1">
            <a:spLocks noChangeArrowheads="1"/>
          </p:cNvSpPr>
          <p:nvPr/>
        </p:nvSpPr>
        <p:spPr bwMode="auto">
          <a:xfrm>
            <a:off x="7751763" y="3548063"/>
            <a:ext cx="1179512" cy="400050"/>
          </a:xfrm>
          <a:prstGeom prst="rect">
            <a:avLst/>
          </a:prstGeom>
          <a:noFill/>
          <a:ln w="9525">
            <a:noFill/>
            <a:miter lim="800000"/>
            <a:headEnd/>
            <a:tailEnd/>
          </a:ln>
        </p:spPr>
        <p:txBody>
          <a:bodyPr>
            <a:spAutoFit/>
          </a:bodyPr>
          <a:lstStyle/>
          <a:p>
            <a:pPr algn="ctr">
              <a:buClr>
                <a:srgbClr val="000000"/>
              </a:buClr>
              <a:buFont typeface="Arial" charset="0"/>
              <a:buNone/>
            </a:pPr>
            <a:r>
              <a:rPr lang="en-US" sz="2000" b="1">
                <a:solidFill>
                  <a:srgbClr val="FF0000"/>
                </a:solidFill>
              </a:rPr>
              <a:t>0,09888</a:t>
            </a:r>
          </a:p>
        </p:txBody>
      </p:sp>
      <p:sp>
        <p:nvSpPr>
          <p:cNvPr id="7" name="TextBox 6"/>
          <p:cNvSpPr txBox="1">
            <a:spLocks noChangeArrowheads="1"/>
          </p:cNvSpPr>
          <p:nvPr/>
        </p:nvSpPr>
        <p:spPr bwMode="auto">
          <a:xfrm>
            <a:off x="7693025" y="4095750"/>
            <a:ext cx="1296988" cy="400050"/>
          </a:xfrm>
          <a:prstGeom prst="rect">
            <a:avLst/>
          </a:prstGeom>
          <a:noFill/>
          <a:ln w="9525">
            <a:noFill/>
            <a:miter lim="800000"/>
            <a:headEnd/>
            <a:tailEnd/>
          </a:ln>
        </p:spPr>
        <p:txBody>
          <a:bodyPr>
            <a:spAutoFit/>
          </a:bodyPr>
          <a:lstStyle/>
          <a:p>
            <a:pPr algn="ctr">
              <a:buClr>
                <a:srgbClr val="000000"/>
              </a:buClr>
              <a:buFont typeface="Arial" charset="0"/>
              <a:buNone/>
            </a:pPr>
            <a:r>
              <a:rPr lang="en-US" sz="2000" b="1">
                <a:solidFill>
                  <a:srgbClr val="FF0000"/>
                </a:solidFill>
              </a:rPr>
              <a:t>0,136997</a:t>
            </a:r>
          </a:p>
        </p:txBody>
      </p:sp>
      <p:sp>
        <p:nvSpPr>
          <p:cNvPr id="16" name="TextBox 15"/>
          <p:cNvSpPr txBox="1">
            <a:spLocks noChangeArrowheads="1"/>
          </p:cNvSpPr>
          <p:nvPr/>
        </p:nvSpPr>
        <p:spPr bwMode="auto">
          <a:xfrm>
            <a:off x="7699375" y="4664075"/>
            <a:ext cx="1296988" cy="400050"/>
          </a:xfrm>
          <a:prstGeom prst="rect">
            <a:avLst/>
          </a:prstGeom>
          <a:noFill/>
          <a:ln w="9525">
            <a:noFill/>
            <a:miter lim="800000"/>
            <a:headEnd/>
            <a:tailEnd/>
          </a:ln>
        </p:spPr>
        <p:txBody>
          <a:bodyPr>
            <a:spAutoFit/>
          </a:bodyPr>
          <a:lstStyle/>
          <a:p>
            <a:pPr algn="ctr">
              <a:buClr>
                <a:srgbClr val="000000"/>
              </a:buClr>
              <a:buFont typeface="Arial" charset="0"/>
              <a:buNone/>
            </a:pPr>
            <a:r>
              <a:rPr lang="en-US" sz="2000" b="1">
                <a:solidFill>
                  <a:srgbClr val="FF0000"/>
                </a:solidFill>
              </a:rPr>
              <a:t>1,914718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4" presetClass="entr" presetSubtype="1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6" grpId="0"/>
      <p:bldP spid="8" grpId="0"/>
      <p:bldP spid="9" grpId="0"/>
      <p:bldP spid="12" grpId="0"/>
      <p:bldP spid="13" grpId="0"/>
      <p:bldP spid="15" grpId="0"/>
      <p:bldP spid="4" grpId="0"/>
      <p:bldP spid="7"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1604963" y="263525"/>
            <a:ext cx="5934075" cy="606425"/>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anchor="ctr"/>
          <a:lstStyle/>
          <a:p>
            <a:pPr algn="ctr">
              <a:buClr>
                <a:srgbClr val="000000"/>
              </a:buClr>
              <a:buFont typeface="Arial" charset="0"/>
              <a:buNone/>
            </a:pPr>
            <a:r>
              <a:rPr lang="en-US" sz="2400" b="1">
                <a:solidFill>
                  <a:srgbClr val="000000"/>
                </a:solidFill>
                <a:latin typeface="1FTV Akira Expanded"/>
                <a:cs typeface="Arial" charset="0"/>
              </a:rPr>
              <a:t>ĐÁP ÁN PHT SỐ 3</a:t>
            </a:r>
          </a:p>
        </p:txBody>
      </p:sp>
      <p:sp>
        <p:nvSpPr>
          <p:cNvPr id="18" name="TextBox 17">
            <a:extLst>
              <a:ext uri="{FF2B5EF4-FFF2-40B4-BE49-F238E27FC236}"/>
            </a:extLst>
          </p:cNvPr>
          <p:cNvSpPr txBox="1"/>
          <p:nvPr/>
        </p:nvSpPr>
        <p:spPr>
          <a:xfrm>
            <a:off x="460375" y="949325"/>
            <a:ext cx="8223250" cy="400050"/>
          </a:xfrm>
          <a:prstGeom prst="rect">
            <a:avLst/>
          </a:prstGeom>
          <a:noFill/>
        </p:spPr>
        <p:txBody>
          <a:bodyPr>
            <a:spAutoFit/>
          </a:bodyPr>
          <a:lstStyle/>
          <a:p>
            <a:pPr algn="just" fontAlgn="auto">
              <a:spcBef>
                <a:spcPts val="0"/>
              </a:spcBef>
              <a:spcAft>
                <a:spcPts val="0"/>
              </a:spcAft>
              <a:buClr>
                <a:srgbClr val="000000"/>
              </a:buClr>
              <a:buFont typeface="Arial"/>
              <a:buNone/>
              <a:tabLst>
                <a:tab pos="3000375" algn="ctr"/>
                <a:tab pos="6000750" algn="r"/>
              </a:tabLst>
              <a:defRPr/>
            </a:pPr>
            <a:r>
              <a:rPr lang="en-US" sz="2000" kern="0">
                <a:latin typeface="+mj-lt"/>
                <a:ea typeface="Times New Roman" panose="02020603050405020304" pitchFamily="18" charset="0"/>
                <a:cs typeface="Times New Roman" panose="02020603050405020304" pitchFamily="18" charset="0"/>
                <a:sym typeface="Arial"/>
              </a:rPr>
              <a:t>3. a.</a:t>
            </a:r>
          </a:p>
        </p:txBody>
      </p:sp>
      <p:sp>
        <p:nvSpPr>
          <p:cNvPr id="9" name="TextBox 8"/>
          <p:cNvSpPr txBox="1">
            <a:spLocks noChangeArrowheads="1"/>
          </p:cNvSpPr>
          <p:nvPr/>
        </p:nvSpPr>
        <p:spPr bwMode="auto">
          <a:xfrm>
            <a:off x="460375" y="4005263"/>
            <a:ext cx="8223250" cy="95885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2000"/>
              <a:t>b. Năng lượng liên kết của hạt nhân được tính bằng tích của độ hụt khối của hạt nhân với thừa số c</a:t>
            </a:r>
            <a:r>
              <a:rPr lang="en-US" sz="2000" baseline="30000"/>
              <a:t>2</a:t>
            </a:r>
            <a:r>
              <a:rPr lang="en-US" sz="2000"/>
              <a:t>.</a:t>
            </a:r>
          </a:p>
        </p:txBody>
      </p:sp>
      <p:graphicFrame>
        <p:nvGraphicFramePr>
          <p:cNvPr id="3" name="Table 2"/>
          <p:cNvGraphicFramePr>
            <a:graphicFrameLocks noGrp="1"/>
          </p:cNvGraphicFramePr>
          <p:nvPr/>
        </p:nvGraphicFramePr>
        <p:xfrm>
          <a:off x="460375" y="1349375"/>
          <a:ext cx="8223250" cy="2743200"/>
        </p:xfrm>
        <a:graphic>
          <a:graphicData uri="http://schemas.openxmlformats.org/drawingml/2006/table">
            <a:tbl>
              <a:tblPr/>
              <a:tblGrid>
                <a:gridCol w="2741613"/>
                <a:gridCol w="2740025"/>
                <a:gridCol w="2741612"/>
              </a:tblGrid>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sym typeface="Arial" charset="0"/>
                        </a:rPr>
                        <a:t>Khối lượng:</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Arial" charset="0"/>
                          <a:sym typeface="Arial" charset="0"/>
                        </a:rPr>
                        <a:t>2m</a:t>
                      </a:r>
                      <a:r>
                        <a:rPr kumimoji="0" lang="en-US" sz="2000" b="0" i="0" u="none" strike="noStrike" cap="none" normalizeH="0" baseline="-25000" smtClean="0">
                          <a:ln>
                            <a:noFill/>
                          </a:ln>
                          <a:solidFill>
                            <a:srgbClr val="000000"/>
                          </a:solidFill>
                          <a:effectLst/>
                          <a:latin typeface="Arial" charset="0"/>
                          <a:cs typeface="Arial" charset="0"/>
                          <a:sym typeface="Arial" charset="0"/>
                        </a:rPr>
                        <a:t>p</a:t>
                      </a:r>
                      <a:r>
                        <a:rPr kumimoji="0" lang="en-US" sz="2000" b="0" i="0" u="none" strike="noStrike" cap="none" normalizeH="0" baseline="0" smtClean="0">
                          <a:ln>
                            <a:noFill/>
                          </a:ln>
                          <a:solidFill>
                            <a:srgbClr val="000000"/>
                          </a:solidFill>
                          <a:effectLst/>
                          <a:latin typeface="Arial" charset="0"/>
                          <a:cs typeface="Arial" charset="0"/>
                          <a:sym typeface="Arial" charset="0"/>
                        </a:rPr>
                        <a:t> = 2,01456 aum</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Arial" charset="0"/>
                          <a:sym typeface="Arial" charset="0"/>
                        </a:rPr>
                        <a:t>2m</a:t>
                      </a:r>
                      <a:r>
                        <a:rPr kumimoji="0" lang="en-US" sz="2000" b="0" i="0" u="none" strike="noStrike" cap="none" normalizeH="0" baseline="-25000" smtClean="0">
                          <a:ln>
                            <a:noFill/>
                          </a:ln>
                          <a:solidFill>
                            <a:srgbClr val="000000"/>
                          </a:solidFill>
                          <a:effectLst/>
                          <a:latin typeface="Arial" charset="0"/>
                          <a:cs typeface="Arial" charset="0"/>
                          <a:sym typeface="Arial" charset="0"/>
                        </a:rPr>
                        <a:t>n</a:t>
                      </a:r>
                      <a:r>
                        <a:rPr kumimoji="0" lang="en-US" sz="2000" b="0" i="0" u="none" strike="noStrike" cap="none" normalizeH="0" baseline="0" smtClean="0">
                          <a:ln>
                            <a:noFill/>
                          </a:ln>
                          <a:solidFill>
                            <a:srgbClr val="000000"/>
                          </a:solidFill>
                          <a:effectLst/>
                          <a:latin typeface="Arial" charset="0"/>
                          <a:cs typeface="Arial" charset="0"/>
                          <a:sym typeface="Arial" charset="0"/>
                        </a:rPr>
                        <a:t> = 2,01732 aum</a:t>
                      </a:r>
                      <a:endParaRPr kumimoji="0" lang="en-US" sz="20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sym typeface="Arial" charset="0"/>
                        </a:rPr>
                        <a:t>Độ hụt khối:</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Arial" charset="0"/>
                          <a:sym typeface="Arial" charset="0"/>
                        </a:rPr>
                        <a:t>0,03038 aum</a:t>
                      </a:r>
                      <a:endParaRPr kumimoji="0" lang="en-US" sz="20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sym typeface="Arial" charset="0"/>
                        </a:rPr>
                        <a:t>Khối lượng:</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cs typeface="Arial" charset="0"/>
                          <a:sym typeface="Arial" charset="0"/>
                        </a:rPr>
                        <a:t>m</a:t>
                      </a:r>
                      <a:r>
                        <a:rPr kumimoji="0" lang="en-US" sz="2000" b="0" i="0" u="none" strike="noStrike" cap="none" normalizeH="0" baseline="-25000" smtClean="0">
                          <a:ln>
                            <a:noFill/>
                          </a:ln>
                          <a:solidFill>
                            <a:srgbClr val="000000"/>
                          </a:solidFill>
                          <a:effectLst/>
                          <a:latin typeface="Arial" charset="0"/>
                          <a:cs typeface="Arial" charset="0"/>
                          <a:sym typeface="Arial" charset="0"/>
                        </a:rPr>
                        <a:t>He</a:t>
                      </a:r>
                      <a:r>
                        <a:rPr kumimoji="0" lang="en-US" sz="2000" b="0" i="0" u="none" strike="noStrike" cap="none" normalizeH="0" baseline="0" smtClean="0">
                          <a:ln>
                            <a:noFill/>
                          </a:ln>
                          <a:solidFill>
                            <a:srgbClr val="000000"/>
                          </a:solidFill>
                          <a:effectLst/>
                          <a:latin typeface="Arial" charset="0"/>
                          <a:cs typeface="Arial" charset="0"/>
                          <a:sym typeface="Arial" charset="0"/>
                        </a:rPr>
                        <a:t> = 4,0015 aum</a:t>
                      </a:r>
                      <a:endParaRPr kumimoji="0" lang="en-US" sz="20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sym typeface="Arial" charset="0"/>
                        </a:rPr>
                        <a:t>Năng lượng: </a:t>
                      </a:r>
                      <a:r>
                        <a:rPr kumimoji="0" lang="en-US" sz="2000" b="0" i="0" u="none" strike="noStrike" cap="none" normalizeH="0" baseline="0" smtClean="0">
                          <a:ln>
                            <a:noFill/>
                          </a:ln>
                          <a:solidFill>
                            <a:srgbClr val="000000"/>
                          </a:solidFill>
                          <a:effectLst/>
                          <a:latin typeface="Arial" charset="0"/>
                          <a:cs typeface="Arial" charset="0"/>
                          <a:sym typeface="Arial" charset="0"/>
                        </a:rPr>
                        <a:t>6,025588.10</a:t>
                      </a:r>
                      <a:r>
                        <a:rPr kumimoji="0" lang="en-US" sz="2000" b="0" i="0" u="none" strike="noStrike" cap="none" normalizeH="0" baseline="30000" smtClean="0">
                          <a:ln>
                            <a:noFill/>
                          </a:ln>
                          <a:solidFill>
                            <a:srgbClr val="000000"/>
                          </a:solidFill>
                          <a:effectLst/>
                          <a:latin typeface="Arial" charset="0"/>
                          <a:cs typeface="Arial" charset="0"/>
                          <a:sym typeface="Arial" charset="0"/>
                        </a:rPr>
                        <a:t>-10</a:t>
                      </a:r>
                      <a:r>
                        <a:rPr kumimoji="0" lang="en-US" sz="2000" b="0" i="0" u="none" strike="noStrike" cap="none" normalizeH="0" baseline="0" smtClean="0">
                          <a:ln>
                            <a:noFill/>
                          </a:ln>
                          <a:solidFill>
                            <a:srgbClr val="000000"/>
                          </a:solidFill>
                          <a:effectLst/>
                          <a:latin typeface="Arial" charset="0"/>
                          <a:cs typeface="Arial" charset="0"/>
                          <a:sym typeface="Arial" charset="0"/>
                        </a:rPr>
                        <a:t> J</a:t>
                      </a:r>
                      <a:endParaRPr kumimoji="0" lang="en-US" sz="20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sym typeface="Arial" charset="0"/>
                        </a:rPr>
                        <a:t>Năng lượng liên kết của hạt nhân: </a:t>
                      </a:r>
                      <a:r>
                        <a:rPr kumimoji="0" lang="en-US" sz="2000" b="0" i="0" u="none" strike="noStrike" cap="none" normalizeH="0" baseline="0" smtClean="0">
                          <a:ln>
                            <a:noFill/>
                          </a:ln>
                          <a:solidFill>
                            <a:srgbClr val="000000"/>
                          </a:solidFill>
                          <a:effectLst/>
                          <a:latin typeface="Arial" charset="0"/>
                          <a:cs typeface="Arial" charset="0"/>
                          <a:sym typeface="Arial" charset="0"/>
                        </a:rPr>
                        <a:t>0,042403.10</a:t>
                      </a:r>
                      <a:r>
                        <a:rPr kumimoji="0" lang="en-US" sz="2000" b="0" i="0" u="none" strike="noStrike" cap="none" normalizeH="0" baseline="30000" smtClean="0">
                          <a:ln>
                            <a:noFill/>
                          </a:ln>
                          <a:solidFill>
                            <a:srgbClr val="000000"/>
                          </a:solidFill>
                          <a:effectLst/>
                          <a:latin typeface="Arial" charset="0"/>
                          <a:cs typeface="Arial" charset="0"/>
                          <a:sym typeface="Arial" charset="0"/>
                        </a:rPr>
                        <a:t>-10</a:t>
                      </a:r>
                      <a:r>
                        <a:rPr kumimoji="0" lang="en-US" sz="2000" b="0" i="0" u="none" strike="noStrike" cap="none" normalizeH="0" baseline="0" smtClean="0">
                          <a:ln>
                            <a:noFill/>
                          </a:ln>
                          <a:solidFill>
                            <a:srgbClr val="000000"/>
                          </a:solidFill>
                          <a:effectLst/>
                          <a:latin typeface="Arial" charset="0"/>
                          <a:cs typeface="Arial" charset="0"/>
                          <a:sym typeface="Arial" charset="0"/>
                        </a:rPr>
                        <a:t> J</a:t>
                      </a:r>
                      <a:endParaRPr kumimoji="0" lang="en-US" sz="20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cs typeface="Arial" charset="0"/>
                          <a:sym typeface="Arial" charset="0"/>
                        </a:rPr>
                        <a:t>Năng lượng: </a:t>
                      </a:r>
                      <a:r>
                        <a:rPr kumimoji="0" lang="en-US" sz="2000" b="0" i="0" u="none" strike="noStrike" cap="none" normalizeH="0" baseline="0" smtClean="0">
                          <a:ln>
                            <a:noFill/>
                          </a:ln>
                          <a:solidFill>
                            <a:srgbClr val="000000"/>
                          </a:solidFill>
                          <a:effectLst/>
                          <a:latin typeface="Arial" charset="0"/>
                          <a:cs typeface="Arial" charset="0"/>
                          <a:sym typeface="Arial" charset="0"/>
                        </a:rPr>
                        <a:t>5,980185.10</a:t>
                      </a:r>
                      <a:r>
                        <a:rPr kumimoji="0" lang="en-US" sz="2000" b="0" i="0" u="none" strike="noStrike" cap="none" normalizeH="0" baseline="30000" smtClean="0">
                          <a:ln>
                            <a:noFill/>
                          </a:ln>
                          <a:solidFill>
                            <a:srgbClr val="000000"/>
                          </a:solidFill>
                          <a:effectLst/>
                          <a:latin typeface="Arial" charset="0"/>
                          <a:cs typeface="Arial" charset="0"/>
                          <a:sym typeface="Arial" charset="0"/>
                        </a:rPr>
                        <a:t>-10</a:t>
                      </a:r>
                      <a:r>
                        <a:rPr kumimoji="0" lang="en-US" sz="2000" b="0" i="0" u="none" strike="noStrike" cap="none" normalizeH="0" baseline="0" smtClean="0">
                          <a:ln>
                            <a:noFill/>
                          </a:ln>
                          <a:solidFill>
                            <a:srgbClr val="000000"/>
                          </a:solidFill>
                          <a:effectLst/>
                          <a:latin typeface="Arial" charset="0"/>
                          <a:cs typeface="Arial" charset="0"/>
                          <a:sym typeface="Arial" charset="0"/>
                        </a:rPr>
                        <a:t> J</a:t>
                      </a:r>
                      <a:endParaRPr kumimoji="0" lang="en-US" sz="20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bwMode="auto">
          <a:xfrm>
            <a:off x="3776663" y="630238"/>
            <a:ext cx="5137150" cy="4513262"/>
          </a:xfrm>
          <a:prstGeom prst="rect">
            <a:avLst/>
          </a:prstGeom>
          <a:noFill/>
          <a:ln w="9525">
            <a:noFill/>
            <a:miter lim="800000"/>
            <a:headEnd/>
            <a:tailEnd/>
          </a:ln>
        </p:spPr>
      </p:pic>
      <p:sp>
        <p:nvSpPr>
          <p:cNvPr id="3" name="Speech Bubble: Rectangle with Corners Rounded 2">
            <a:extLst>
              <a:ext uri="{FF2B5EF4-FFF2-40B4-BE49-F238E27FC236}"/>
            </a:extLst>
          </p:cNvPr>
          <p:cNvSpPr/>
          <p:nvPr/>
        </p:nvSpPr>
        <p:spPr>
          <a:xfrm>
            <a:off x="447675" y="430213"/>
            <a:ext cx="3886200" cy="2371725"/>
          </a:xfrm>
          <a:prstGeom prst="wedgeRoundRectCallout">
            <a:avLst>
              <a:gd name="adj1" fmla="val 63454"/>
              <a:gd name="adj2" fmla="val -6119"/>
              <a:gd name="adj3" fmla="val 16667"/>
            </a:avLst>
          </a:prstGeom>
          <a:solidFill>
            <a:srgbClr val="FFFFFF"/>
          </a:solidFill>
          <a:ln w="12700" cap="flat" cmpd="sng" algn="ctr">
            <a:solidFill>
              <a:srgbClr val="F02425">
                <a:shade val="15000"/>
              </a:srgbClr>
            </a:solidFill>
            <a:prstDash val="solid"/>
          </a:ln>
          <a:effectLst/>
        </p:spPr>
        <p:txBody>
          <a:bodyPr anchor="ctr"/>
          <a:lstStyle/>
          <a:p>
            <a:pPr algn="just">
              <a:lnSpc>
                <a:spcPct val="150000"/>
              </a:lnSpc>
              <a:buFont typeface="Arial" charset="0"/>
              <a:buNone/>
            </a:pPr>
            <a:r>
              <a:rPr lang="en-US" sz="2000" b="1" i="1">
                <a:solidFill>
                  <a:srgbClr val="FF0000"/>
                </a:solidFill>
              </a:rPr>
              <a:t>Đọc thông tin mục II.2, 3 – SGK tr.99, 100 và trả lời câu hỏi: </a:t>
            </a:r>
            <a:r>
              <a:rPr lang="en-US" sz="2000"/>
              <a:t>Em hãy kết luận </a:t>
            </a:r>
            <a:r>
              <a:rPr lang="vi-VN" sz="2000"/>
              <a:t>về </a:t>
            </a:r>
            <a:r>
              <a:rPr lang="vi-VN" sz="2000" i="1"/>
              <a:t>Độ hụt khối và mối liên hệ giữa năng lượng và khối lượng</a:t>
            </a:r>
            <a:r>
              <a:rPr lang="vi-VN" sz="2000"/>
              <a:t>.</a:t>
            </a:r>
            <a:endParaRPr lang="en-US" sz="2000"/>
          </a:p>
        </p:txBody>
      </p:sp>
      <p:pic>
        <p:nvPicPr>
          <p:cNvPr id="73731" name="Picture 3"/>
          <p:cNvPicPr>
            <a:picLocks noChangeAspect="1"/>
          </p:cNvPicPr>
          <p:nvPr/>
        </p:nvPicPr>
        <p:blipFill>
          <a:blip r:embed="rId3"/>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oogle Shape;1102;p38"/>
          <p:cNvGrpSpPr>
            <a:grpSpLocks/>
          </p:cNvGrpSpPr>
          <p:nvPr/>
        </p:nvGrpSpPr>
        <p:grpSpPr bwMode="auto">
          <a:xfrm>
            <a:off x="-1470025" y="-896938"/>
            <a:ext cx="12084050" cy="3252788"/>
            <a:chOff x="-1469391" y="-897148"/>
            <a:chExt cx="12082800" cy="3253369"/>
          </a:xfrm>
        </p:grpSpPr>
        <p:sp>
          <p:nvSpPr>
            <p:cNvPr id="1103" name="Google Shape;1103;p38"/>
            <p:cNvSpPr/>
            <p:nvPr/>
          </p:nvSpPr>
          <p:spPr>
            <a:xfrm>
              <a:off x="-1469391" y="-473209"/>
              <a:ext cx="12082800" cy="2548393"/>
            </a:xfrm>
            <a:custGeom>
              <a:avLst/>
              <a:gdLst/>
              <a:ahLst/>
              <a:cxnLst/>
              <a:rect l="l" t="t" r="r" b="b"/>
              <a:pathLst>
                <a:path w="483312" h="101970" extrusionOk="0">
                  <a:moveTo>
                    <a:pt x="263056" y="63282"/>
                  </a:moveTo>
                  <a:cubicBezTo>
                    <a:pt x="260770" y="59853"/>
                    <a:pt x="263247" y="57948"/>
                    <a:pt x="261913" y="55662"/>
                  </a:cubicBezTo>
                  <a:cubicBezTo>
                    <a:pt x="260580" y="53376"/>
                    <a:pt x="258167" y="50836"/>
                    <a:pt x="255055" y="49566"/>
                  </a:cubicBezTo>
                  <a:cubicBezTo>
                    <a:pt x="251944" y="48296"/>
                    <a:pt x="247943" y="48169"/>
                    <a:pt x="243244" y="48042"/>
                  </a:cubicBezTo>
                  <a:cubicBezTo>
                    <a:pt x="238545" y="47915"/>
                    <a:pt x="232576" y="48931"/>
                    <a:pt x="226861" y="48804"/>
                  </a:cubicBezTo>
                  <a:cubicBezTo>
                    <a:pt x="221146" y="48677"/>
                    <a:pt x="213844" y="49122"/>
                    <a:pt x="208954" y="47280"/>
                  </a:cubicBezTo>
                  <a:cubicBezTo>
                    <a:pt x="204065" y="45439"/>
                    <a:pt x="203049" y="40295"/>
                    <a:pt x="197524" y="37755"/>
                  </a:cubicBezTo>
                  <a:cubicBezTo>
                    <a:pt x="192000" y="35215"/>
                    <a:pt x="183364" y="32485"/>
                    <a:pt x="175807" y="32040"/>
                  </a:cubicBezTo>
                  <a:cubicBezTo>
                    <a:pt x="168251" y="31596"/>
                    <a:pt x="158281" y="33183"/>
                    <a:pt x="152185" y="35088"/>
                  </a:cubicBezTo>
                  <a:cubicBezTo>
                    <a:pt x="146089" y="36993"/>
                    <a:pt x="145327" y="41819"/>
                    <a:pt x="139231" y="43470"/>
                  </a:cubicBezTo>
                  <a:cubicBezTo>
                    <a:pt x="133135" y="45121"/>
                    <a:pt x="122086" y="42327"/>
                    <a:pt x="115609" y="44994"/>
                  </a:cubicBezTo>
                  <a:cubicBezTo>
                    <a:pt x="109132" y="47661"/>
                    <a:pt x="105068" y="55916"/>
                    <a:pt x="100369" y="59472"/>
                  </a:cubicBezTo>
                  <a:cubicBezTo>
                    <a:pt x="95670" y="63028"/>
                    <a:pt x="91924" y="63917"/>
                    <a:pt x="87415" y="66330"/>
                  </a:cubicBezTo>
                  <a:cubicBezTo>
                    <a:pt x="82907" y="68743"/>
                    <a:pt x="75223" y="70458"/>
                    <a:pt x="73318" y="73950"/>
                  </a:cubicBezTo>
                  <a:cubicBezTo>
                    <a:pt x="71413" y="77443"/>
                    <a:pt x="76239" y="83285"/>
                    <a:pt x="75985" y="87285"/>
                  </a:cubicBezTo>
                  <a:cubicBezTo>
                    <a:pt x="75731" y="91286"/>
                    <a:pt x="74080" y="95604"/>
                    <a:pt x="71794" y="97953"/>
                  </a:cubicBezTo>
                  <a:cubicBezTo>
                    <a:pt x="69508" y="100303"/>
                    <a:pt x="67032" y="101446"/>
                    <a:pt x="62269" y="101382"/>
                  </a:cubicBezTo>
                  <a:cubicBezTo>
                    <a:pt x="57507" y="101319"/>
                    <a:pt x="48236" y="98652"/>
                    <a:pt x="43219" y="97572"/>
                  </a:cubicBezTo>
                  <a:cubicBezTo>
                    <a:pt x="38203" y="96493"/>
                    <a:pt x="34139" y="109637"/>
                    <a:pt x="32170" y="94905"/>
                  </a:cubicBezTo>
                  <a:cubicBezTo>
                    <a:pt x="30202" y="80173"/>
                    <a:pt x="-38505" y="24293"/>
                    <a:pt x="31408" y="9180"/>
                  </a:cubicBezTo>
                  <a:cubicBezTo>
                    <a:pt x="101322" y="-5933"/>
                    <a:pt x="381674" y="1687"/>
                    <a:pt x="451651" y="4227"/>
                  </a:cubicBezTo>
                  <a:cubicBezTo>
                    <a:pt x="521628" y="6767"/>
                    <a:pt x="453810" y="19531"/>
                    <a:pt x="451270" y="24420"/>
                  </a:cubicBezTo>
                  <a:cubicBezTo>
                    <a:pt x="448730" y="29310"/>
                    <a:pt x="439967" y="29818"/>
                    <a:pt x="436411" y="33564"/>
                  </a:cubicBezTo>
                  <a:cubicBezTo>
                    <a:pt x="432855" y="37311"/>
                    <a:pt x="433363" y="44296"/>
                    <a:pt x="429934" y="46899"/>
                  </a:cubicBezTo>
                  <a:cubicBezTo>
                    <a:pt x="426505" y="49503"/>
                    <a:pt x="420981" y="49439"/>
                    <a:pt x="415837" y="49185"/>
                  </a:cubicBezTo>
                  <a:cubicBezTo>
                    <a:pt x="410694" y="48931"/>
                    <a:pt x="403518" y="45756"/>
                    <a:pt x="399073" y="45375"/>
                  </a:cubicBezTo>
                  <a:cubicBezTo>
                    <a:pt x="394628" y="44994"/>
                    <a:pt x="391644" y="45629"/>
                    <a:pt x="389167" y="46899"/>
                  </a:cubicBezTo>
                  <a:cubicBezTo>
                    <a:pt x="386691" y="48169"/>
                    <a:pt x="385675" y="49630"/>
                    <a:pt x="384214" y="52995"/>
                  </a:cubicBezTo>
                  <a:cubicBezTo>
                    <a:pt x="382754" y="56361"/>
                    <a:pt x="381992" y="63282"/>
                    <a:pt x="380404" y="67092"/>
                  </a:cubicBezTo>
                  <a:cubicBezTo>
                    <a:pt x="378817" y="70902"/>
                    <a:pt x="384849" y="73887"/>
                    <a:pt x="374689" y="75855"/>
                  </a:cubicBezTo>
                  <a:cubicBezTo>
                    <a:pt x="364529" y="77824"/>
                    <a:pt x="335954" y="78840"/>
                    <a:pt x="319444" y="78903"/>
                  </a:cubicBezTo>
                  <a:cubicBezTo>
                    <a:pt x="302934" y="78967"/>
                    <a:pt x="285027" y="78840"/>
                    <a:pt x="275629" y="76236"/>
                  </a:cubicBezTo>
                  <a:cubicBezTo>
                    <a:pt x="266231" y="73633"/>
                    <a:pt x="265342" y="66711"/>
                    <a:pt x="263056" y="63282"/>
                  </a:cubicBezTo>
                  <a:close/>
                </a:path>
              </a:pathLst>
            </a:custGeom>
            <a:solidFill>
              <a:schemeClr val="accent3"/>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grpSp>
          <p:nvGrpSpPr>
            <p:cNvPr id="74797" name="Google Shape;1104;p38"/>
            <p:cNvGrpSpPr>
              <a:grpSpLocks/>
            </p:cNvGrpSpPr>
            <p:nvPr/>
          </p:nvGrpSpPr>
          <p:grpSpPr bwMode="auto">
            <a:xfrm rot="4909978" flipH="1">
              <a:off x="4617161" y="-198417"/>
              <a:ext cx="1549354" cy="1221348"/>
              <a:chOff x="6403937" y="768806"/>
              <a:chExt cx="743331" cy="585996"/>
            </a:xfrm>
          </p:grpSpPr>
          <p:sp>
            <p:nvSpPr>
              <p:cNvPr id="74849" name="Google Shape;1105;p38"/>
              <p:cNvSpPr>
                <a:spLocks/>
              </p:cNvSpPr>
              <p:nvPr/>
            </p:nvSpPr>
            <p:spPr bwMode="auto">
              <a:xfrm>
                <a:off x="6403937" y="862430"/>
                <a:ext cx="505585" cy="281235"/>
              </a:xfrm>
              <a:custGeom>
                <a:avLst/>
                <a:gdLst/>
                <a:ahLst/>
                <a:cxnLst>
                  <a:cxn ang="0">
                    <a:pos x="91" y="0"/>
                  </a:cxn>
                  <a:cxn ang="0">
                    <a:pos x="9" y="55"/>
                  </a:cxn>
                  <a:cxn ang="0">
                    <a:pos x="46" y="155"/>
                  </a:cxn>
                  <a:cxn ang="0">
                    <a:pos x="1011" y="401"/>
                  </a:cxn>
                  <a:cxn ang="0">
                    <a:pos x="1494" y="520"/>
                  </a:cxn>
                  <a:cxn ang="0">
                    <a:pos x="1968" y="674"/>
                  </a:cxn>
                  <a:cxn ang="0">
                    <a:pos x="2214" y="738"/>
                  </a:cxn>
                  <a:cxn ang="0">
                    <a:pos x="2450" y="820"/>
                  </a:cxn>
                  <a:cxn ang="0">
                    <a:pos x="2915" y="975"/>
                  </a:cxn>
                  <a:cxn ang="0">
                    <a:pos x="3379" y="1148"/>
                  </a:cxn>
                  <a:cxn ang="0">
                    <a:pos x="3616" y="1230"/>
                  </a:cxn>
                  <a:cxn ang="0">
                    <a:pos x="3844" y="1321"/>
                  </a:cxn>
                  <a:cxn ang="0">
                    <a:pos x="4318" y="1503"/>
                  </a:cxn>
                  <a:cxn ang="0">
                    <a:pos x="4773" y="1695"/>
                  </a:cxn>
                  <a:cxn ang="0">
                    <a:pos x="5684" y="2095"/>
                  </a:cxn>
                  <a:cxn ang="0">
                    <a:pos x="7442" y="2997"/>
                  </a:cxn>
                  <a:cxn ang="0">
                    <a:pos x="13790" y="7733"/>
                  </a:cxn>
                  <a:cxn ang="0">
                    <a:pos x="13840" y="7747"/>
                  </a:cxn>
                  <a:cxn ang="0">
                    <a:pos x="13890" y="7733"/>
                  </a:cxn>
                  <a:cxn ang="0">
                    <a:pos x="13890" y="7624"/>
                  </a:cxn>
                  <a:cxn ang="0">
                    <a:pos x="7514" y="2870"/>
                  </a:cxn>
                  <a:cxn ang="0">
                    <a:pos x="5738" y="1959"/>
                  </a:cxn>
                  <a:cxn ang="0">
                    <a:pos x="4828" y="1549"/>
                  </a:cxn>
                  <a:cxn ang="0">
                    <a:pos x="4372" y="1348"/>
                  </a:cxn>
                  <a:cxn ang="0">
                    <a:pos x="3908" y="1166"/>
                  </a:cxn>
                  <a:cxn ang="0">
                    <a:pos x="3680" y="1075"/>
                  </a:cxn>
                  <a:cxn ang="0">
                    <a:pos x="3434" y="1002"/>
                  </a:cxn>
                  <a:cxn ang="0">
                    <a:pos x="2970" y="829"/>
                  </a:cxn>
                  <a:cxn ang="0">
                    <a:pos x="2496" y="665"/>
                  </a:cxn>
                  <a:cxn ang="0">
                    <a:pos x="2259" y="592"/>
                  </a:cxn>
                  <a:cxn ang="0">
                    <a:pos x="2013" y="520"/>
                  </a:cxn>
                  <a:cxn ang="0">
                    <a:pos x="1540" y="374"/>
                  </a:cxn>
                  <a:cxn ang="0">
                    <a:pos x="1057" y="237"/>
                  </a:cxn>
                  <a:cxn ang="0">
                    <a:pos x="91" y="0"/>
                  </a:cxn>
                </a:cxnLst>
                <a:rect l="0" t="0"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74850" name="Google Shape;1106;p38"/>
              <p:cNvSpPr>
                <a:spLocks/>
              </p:cNvSpPr>
              <p:nvPr/>
            </p:nvSpPr>
            <p:spPr bwMode="auto">
              <a:xfrm>
                <a:off x="6895946" y="1130924"/>
                <a:ext cx="251322" cy="223878"/>
              </a:xfrm>
              <a:custGeom>
                <a:avLst/>
                <a:gdLst/>
                <a:ahLst/>
                <a:cxnLst>
                  <a:cxn ang="0">
                    <a:pos x="0" y="0"/>
                  </a:cxn>
                  <a:cxn ang="0">
                    <a:pos x="1567" y="2013"/>
                  </a:cxn>
                  <a:cxn ang="0">
                    <a:pos x="3479" y="3807"/>
                  </a:cxn>
                  <a:cxn ang="0">
                    <a:pos x="3826" y="4190"/>
                  </a:cxn>
                  <a:cxn ang="0">
                    <a:pos x="3898" y="4281"/>
                  </a:cxn>
                  <a:cxn ang="0">
                    <a:pos x="3980" y="4381"/>
                  </a:cxn>
                  <a:cxn ang="0">
                    <a:pos x="4153" y="4582"/>
                  </a:cxn>
                  <a:cxn ang="0">
                    <a:pos x="4326" y="4773"/>
                  </a:cxn>
                  <a:cxn ang="0">
                    <a:pos x="4490" y="4964"/>
                  </a:cxn>
                  <a:cxn ang="0">
                    <a:pos x="4855" y="5328"/>
                  </a:cxn>
                  <a:cxn ang="0">
                    <a:pos x="5292" y="5647"/>
                  </a:cxn>
                  <a:cxn ang="0">
                    <a:pos x="5802" y="5902"/>
                  </a:cxn>
                  <a:cxn ang="0">
                    <a:pos x="6922" y="6166"/>
                  </a:cxn>
                  <a:cxn ang="0">
                    <a:pos x="5392" y="4072"/>
                  </a:cxn>
                  <a:cxn ang="0">
                    <a:pos x="4982" y="3826"/>
                  </a:cxn>
                  <a:cxn ang="0">
                    <a:pos x="4782" y="3707"/>
                  </a:cxn>
                  <a:cxn ang="0">
                    <a:pos x="4581" y="3571"/>
                  </a:cxn>
                  <a:cxn ang="0">
                    <a:pos x="3980" y="2897"/>
                  </a:cxn>
                  <a:cxn ang="0">
                    <a:pos x="3716" y="2523"/>
                  </a:cxn>
                  <a:cxn ang="0">
                    <a:pos x="3461" y="2141"/>
                  </a:cxn>
                  <a:cxn ang="0">
                    <a:pos x="0" y="0"/>
                  </a:cxn>
                </a:cxnLst>
                <a:rect l="0" t="0"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74851" name="Google Shape;1107;p38"/>
              <p:cNvSpPr>
                <a:spLocks/>
              </p:cNvSpPr>
              <p:nvPr/>
            </p:nvSpPr>
            <p:spPr bwMode="auto">
              <a:xfrm>
                <a:off x="6837064" y="1089249"/>
                <a:ext cx="90647" cy="213313"/>
              </a:xfrm>
              <a:custGeom>
                <a:avLst/>
                <a:gdLst/>
                <a:ahLst/>
                <a:cxnLst>
                  <a:cxn ang="0">
                    <a:pos x="365" y="1"/>
                  </a:cxn>
                  <a:cxn ang="0">
                    <a:pos x="138" y="1950"/>
                  </a:cxn>
                  <a:cxn ang="0">
                    <a:pos x="229" y="2278"/>
                  </a:cxn>
                  <a:cxn ang="0">
                    <a:pos x="347" y="2596"/>
                  </a:cxn>
                  <a:cxn ang="0">
                    <a:pos x="484" y="2906"/>
                  </a:cxn>
                  <a:cxn ang="0">
                    <a:pos x="620" y="3216"/>
                  </a:cxn>
                  <a:cxn ang="0">
                    <a:pos x="784" y="3598"/>
                  </a:cxn>
                  <a:cxn ang="0">
                    <a:pos x="957" y="3990"/>
                  </a:cxn>
                  <a:cxn ang="0">
                    <a:pos x="1139" y="4363"/>
                  </a:cxn>
                  <a:cxn ang="0">
                    <a:pos x="1349" y="4728"/>
                  </a:cxn>
                  <a:cxn ang="0">
                    <a:pos x="1458" y="4901"/>
                  </a:cxn>
                  <a:cxn ang="0">
                    <a:pos x="1577" y="5065"/>
                  </a:cxn>
                  <a:cxn ang="0">
                    <a:pos x="1832" y="5374"/>
                  </a:cxn>
                  <a:cxn ang="0">
                    <a:pos x="2141" y="5648"/>
                  </a:cxn>
                  <a:cxn ang="0">
                    <a:pos x="2496" y="5875"/>
                  </a:cxn>
                  <a:cxn ang="0">
                    <a:pos x="2278" y="5192"/>
                  </a:cxn>
                  <a:cxn ang="0">
                    <a:pos x="2196" y="4454"/>
                  </a:cxn>
                  <a:cxn ang="0">
                    <a:pos x="2169" y="4081"/>
                  </a:cxn>
                  <a:cxn ang="0">
                    <a:pos x="2105" y="3699"/>
                  </a:cxn>
                  <a:cxn ang="0">
                    <a:pos x="1859" y="2997"/>
                  </a:cxn>
                  <a:cxn ang="0">
                    <a:pos x="1686" y="2742"/>
                  </a:cxn>
                  <a:cxn ang="0">
                    <a:pos x="1495" y="2505"/>
                  </a:cxn>
                  <a:cxn ang="0">
                    <a:pos x="1139" y="2004"/>
                  </a:cxn>
                  <a:cxn ang="0">
                    <a:pos x="966" y="1503"/>
                  </a:cxn>
                  <a:cxn ang="0">
                    <a:pos x="848" y="984"/>
                  </a:cxn>
                  <a:cxn ang="0">
                    <a:pos x="684" y="438"/>
                  </a:cxn>
                  <a:cxn ang="0">
                    <a:pos x="365" y="1"/>
                  </a:cxn>
                </a:cxnLst>
                <a:rect l="0" t="0"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74852" name="Google Shape;1108;p38"/>
              <p:cNvSpPr>
                <a:spLocks/>
              </p:cNvSpPr>
              <p:nvPr/>
            </p:nvSpPr>
            <p:spPr bwMode="auto">
              <a:xfrm>
                <a:off x="6446593" y="880618"/>
                <a:ext cx="64510" cy="223224"/>
              </a:xfrm>
              <a:custGeom>
                <a:avLst/>
                <a:gdLst/>
                <a:ahLst/>
                <a:cxnLst>
                  <a:cxn ang="0">
                    <a:pos x="547" y="0"/>
                  </a:cxn>
                  <a:cxn ang="0">
                    <a:pos x="37" y="1904"/>
                  </a:cxn>
                  <a:cxn ang="0">
                    <a:pos x="355" y="3270"/>
                  </a:cxn>
                  <a:cxn ang="0">
                    <a:pos x="474" y="3680"/>
                  </a:cxn>
                  <a:cxn ang="0">
                    <a:pos x="601" y="4090"/>
                  </a:cxn>
                  <a:cxn ang="0">
                    <a:pos x="884" y="4873"/>
                  </a:cxn>
                  <a:cxn ang="0">
                    <a:pos x="1266" y="5593"/>
                  </a:cxn>
                  <a:cxn ang="0">
                    <a:pos x="1776" y="6148"/>
                  </a:cxn>
                  <a:cxn ang="0">
                    <a:pos x="1676" y="4664"/>
                  </a:cxn>
                  <a:cxn ang="0">
                    <a:pos x="1540" y="3161"/>
                  </a:cxn>
                  <a:cxn ang="0">
                    <a:pos x="1266" y="2633"/>
                  </a:cxn>
                  <a:cxn ang="0">
                    <a:pos x="1111" y="2369"/>
                  </a:cxn>
                  <a:cxn ang="0">
                    <a:pos x="1002" y="2095"/>
                  </a:cxn>
                  <a:cxn ang="0">
                    <a:pos x="866" y="1039"/>
                  </a:cxn>
                  <a:cxn ang="0">
                    <a:pos x="547" y="0"/>
                  </a:cxn>
                </a:cxnLst>
                <a:rect l="0" t="0"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74853" name="Google Shape;1109;p38"/>
              <p:cNvSpPr>
                <a:spLocks/>
              </p:cNvSpPr>
              <p:nvPr/>
            </p:nvSpPr>
            <p:spPr bwMode="auto">
              <a:xfrm>
                <a:off x="6505113" y="768806"/>
                <a:ext cx="212297" cy="124082"/>
              </a:xfrm>
              <a:custGeom>
                <a:avLst/>
                <a:gdLst/>
                <a:ahLst/>
                <a:cxnLst>
                  <a:cxn ang="0">
                    <a:pos x="4717" y="1"/>
                  </a:cxn>
                  <a:cxn ang="0">
                    <a:pos x="3817" y="111"/>
                  </a:cxn>
                  <a:cxn ang="0">
                    <a:pos x="3352" y="230"/>
                  </a:cxn>
                  <a:cxn ang="0">
                    <a:pos x="3124" y="312"/>
                  </a:cxn>
                  <a:cxn ang="0">
                    <a:pos x="2897" y="403"/>
                  </a:cxn>
                  <a:cxn ang="0">
                    <a:pos x="2031" y="803"/>
                  </a:cxn>
                  <a:cxn ang="0">
                    <a:pos x="793" y="1614"/>
                  </a:cxn>
                  <a:cxn ang="0">
                    <a:pos x="0" y="3417"/>
                  </a:cxn>
                  <a:cxn ang="0">
                    <a:pos x="492" y="3208"/>
                  </a:cxn>
                  <a:cxn ang="0">
                    <a:pos x="911" y="2816"/>
                  </a:cxn>
                  <a:cxn ang="0">
                    <a:pos x="1758" y="2124"/>
                  </a:cxn>
                  <a:cxn ang="0">
                    <a:pos x="2387" y="1933"/>
                  </a:cxn>
                  <a:cxn ang="0">
                    <a:pos x="3033" y="1778"/>
                  </a:cxn>
                  <a:cxn ang="0">
                    <a:pos x="4400" y="940"/>
                  </a:cxn>
                  <a:cxn ang="0">
                    <a:pos x="5074" y="475"/>
                  </a:cxn>
                  <a:cxn ang="0">
                    <a:pos x="5848" y="184"/>
                  </a:cxn>
                  <a:cxn ang="0">
                    <a:pos x="4819" y="2"/>
                  </a:cxn>
                  <a:cxn ang="0">
                    <a:pos x="4717" y="1"/>
                  </a:cxn>
                </a:cxnLst>
                <a:rect l="0" t="0"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74854" name="Google Shape;1110;p38"/>
              <p:cNvSpPr>
                <a:spLocks/>
              </p:cNvSpPr>
              <p:nvPr/>
            </p:nvSpPr>
            <p:spPr bwMode="auto">
              <a:xfrm>
                <a:off x="6809982" y="1043943"/>
                <a:ext cx="225184" cy="56196"/>
              </a:xfrm>
              <a:custGeom>
                <a:avLst/>
                <a:gdLst/>
                <a:ahLst/>
                <a:cxnLst>
                  <a:cxn ang="0">
                    <a:pos x="2705" y="1"/>
                  </a:cxn>
                  <a:cxn ang="0">
                    <a:pos x="2022" y="19"/>
                  </a:cxn>
                  <a:cxn ang="0">
                    <a:pos x="1330" y="92"/>
                  </a:cxn>
                  <a:cxn ang="0">
                    <a:pos x="0" y="347"/>
                  </a:cxn>
                  <a:cxn ang="0">
                    <a:pos x="519" y="684"/>
                  </a:cxn>
                  <a:cxn ang="0">
                    <a:pos x="1157" y="793"/>
                  </a:cxn>
                  <a:cxn ang="0">
                    <a:pos x="1740" y="775"/>
                  </a:cxn>
                  <a:cxn ang="0">
                    <a:pos x="2218" y="745"/>
                  </a:cxn>
                  <a:cxn ang="0">
                    <a:pos x="2332" y="748"/>
                  </a:cxn>
                  <a:cxn ang="0">
                    <a:pos x="3297" y="957"/>
                  </a:cxn>
                  <a:cxn ang="0">
                    <a:pos x="4253" y="1294"/>
                  </a:cxn>
                  <a:cxn ang="0">
                    <a:pos x="4745" y="1440"/>
                  </a:cxn>
                  <a:cxn ang="0">
                    <a:pos x="5246" y="1531"/>
                  </a:cxn>
                  <a:cxn ang="0">
                    <a:pos x="5527" y="1547"/>
                  </a:cxn>
                  <a:cxn ang="0">
                    <a:pos x="6203" y="1413"/>
                  </a:cxn>
                  <a:cxn ang="0">
                    <a:pos x="5893" y="1012"/>
                  </a:cxn>
                  <a:cxn ang="0">
                    <a:pos x="5711" y="839"/>
                  </a:cxn>
                  <a:cxn ang="0">
                    <a:pos x="5510" y="684"/>
                  </a:cxn>
                  <a:cxn ang="0">
                    <a:pos x="5073" y="420"/>
                  </a:cxn>
                  <a:cxn ang="0">
                    <a:pos x="4609" y="238"/>
                  </a:cxn>
                  <a:cxn ang="0">
                    <a:pos x="4144" y="110"/>
                  </a:cxn>
                  <a:cxn ang="0">
                    <a:pos x="3661" y="46"/>
                  </a:cxn>
                  <a:cxn ang="0">
                    <a:pos x="2705" y="1"/>
                  </a:cxn>
                </a:cxnLst>
                <a:rect l="0" t="0"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74855" name="Google Shape;1111;p38"/>
              <p:cNvSpPr>
                <a:spLocks/>
              </p:cNvSpPr>
              <p:nvPr/>
            </p:nvSpPr>
            <p:spPr bwMode="auto">
              <a:xfrm>
                <a:off x="6710113" y="932204"/>
                <a:ext cx="333330" cy="59645"/>
              </a:xfrm>
              <a:custGeom>
                <a:avLst/>
                <a:gdLst/>
                <a:ahLst/>
                <a:cxnLst>
                  <a:cxn ang="0">
                    <a:pos x="5192" y="0"/>
                  </a:cxn>
                  <a:cxn ang="0">
                    <a:pos x="4509" y="28"/>
                  </a:cxn>
                  <a:cxn ang="0">
                    <a:pos x="3844" y="46"/>
                  </a:cxn>
                  <a:cxn ang="0">
                    <a:pos x="2769" y="91"/>
                  </a:cxn>
                  <a:cxn ang="0">
                    <a:pos x="1731" y="255"/>
                  </a:cxn>
                  <a:cxn ang="0">
                    <a:pos x="729" y="738"/>
                  </a:cxn>
                  <a:cxn ang="0">
                    <a:pos x="0" y="1549"/>
                  </a:cxn>
                  <a:cxn ang="0">
                    <a:pos x="1130" y="1130"/>
                  </a:cxn>
                  <a:cxn ang="0">
                    <a:pos x="1302" y="1126"/>
                  </a:cxn>
                  <a:cxn ang="0">
                    <a:pos x="1776" y="1148"/>
                  </a:cxn>
                  <a:cxn ang="0">
                    <a:pos x="2113" y="1193"/>
                  </a:cxn>
                  <a:cxn ang="0">
                    <a:pos x="2441" y="1266"/>
                  </a:cxn>
                  <a:cxn ang="0">
                    <a:pos x="3097" y="1412"/>
                  </a:cxn>
                  <a:cxn ang="0">
                    <a:pos x="3762" y="1558"/>
                  </a:cxn>
                  <a:cxn ang="0">
                    <a:pos x="4418" y="1640"/>
                  </a:cxn>
                  <a:cxn ang="0">
                    <a:pos x="4566" y="1643"/>
                  </a:cxn>
                  <a:cxn ang="0">
                    <a:pos x="5074" y="1594"/>
                  </a:cxn>
                  <a:cxn ang="0">
                    <a:pos x="5857" y="1348"/>
                  </a:cxn>
                  <a:cxn ang="0">
                    <a:pos x="6640" y="1057"/>
                  </a:cxn>
                  <a:cxn ang="0">
                    <a:pos x="7269" y="984"/>
                  </a:cxn>
                  <a:cxn ang="0">
                    <a:pos x="7915" y="1039"/>
                  </a:cxn>
                  <a:cxn ang="0">
                    <a:pos x="8562" y="1230"/>
                  </a:cxn>
                  <a:cxn ang="0">
                    <a:pos x="9181" y="1558"/>
                  </a:cxn>
                  <a:cxn ang="0">
                    <a:pos x="8945" y="1266"/>
                  </a:cxn>
                  <a:cxn ang="0">
                    <a:pos x="8653" y="1002"/>
                  </a:cxn>
                  <a:cxn ang="0">
                    <a:pos x="8006" y="583"/>
                  </a:cxn>
                  <a:cxn ang="0">
                    <a:pos x="7287" y="283"/>
                  </a:cxn>
                  <a:cxn ang="0">
                    <a:pos x="6923" y="182"/>
                  </a:cxn>
                  <a:cxn ang="0">
                    <a:pos x="6576" y="100"/>
                  </a:cxn>
                  <a:cxn ang="0">
                    <a:pos x="5192" y="0"/>
                  </a:cxn>
                </a:cxnLst>
                <a:rect l="0" t="0"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74856" name="Google Shape;1112;p38"/>
              <p:cNvSpPr>
                <a:spLocks/>
              </p:cNvSpPr>
              <p:nvPr/>
            </p:nvSpPr>
            <p:spPr bwMode="auto">
              <a:xfrm>
                <a:off x="6741515" y="1017841"/>
                <a:ext cx="89304" cy="227181"/>
              </a:xfrm>
              <a:custGeom>
                <a:avLst/>
                <a:gdLst/>
                <a:ahLst/>
                <a:cxnLst>
                  <a:cxn ang="0">
                    <a:pos x="392" y="0"/>
                  </a:cxn>
                  <a:cxn ang="0">
                    <a:pos x="37" y="1977"/>
                  </a:cxn>
                  <a:cxn ang="0">
                    <a:pos x="28" y="2951"/>
                  </a:cxn>
                  <a:cxn ang="0">
                    <a:pos x="165" y="3880"/>
                  </a:cxn>
                  <a:cxn ang="0">
                    <a:pos x="301" y="4327"/>
                  </a:cxn>
                  <a:cxn ang="0">
                    <a:pos x="483" y="4746"/>
                  </a:cxn>
                  <a:cxn ang="0">
                    <a:pos x="693" y="5137"/>
                  </a:cxn>
                  <a:cxn ang="0">
                    <a:pos x="820" y="5301"/>
                  </a:cxn>
                  <a:cxn ang="0">
                    <a:pos x="957" y="5474"/>
                  </a:cxn>
                  <a:cxn ang="0">
                    <a:pos x="1267" y="5757"/>
                  </a:cxn>
                  <a:cxn ang="0">
                    <a:pos x="1622" y="6003"/>
                  </a:cxn>
                  <a:cxn ang="0">
                    <a:pos x="2460" y="6258"/>
                  </a:cxn>
                  <a:cxn ang="0">
                    <a:pos x="1968" y="5656"/>
                  </a:cxn>
                  <a:cxn ang="0">
                    <a:pos x="1822" y="5283"/>
                  </a:cxn>
                  <a:cxn ang="0">
                    <a:pos x="1713" y="4882"/>
                  </a:cxn>
                  <a:cxn ang="0">
                    <a:pos x="1631" y="4472"/>
                  </a:cxn>
                  <a:cxn ang="0">
                    <a:pos x="1558" y="4062"/>
                  </a:cxn>
                  <a:cxn ang="0">
                    <a:pos x="1485" y="3644"/>
                  </a:cxn>
                  <a:cxn ang="0">
                    <a:pos x="1367" y="3234"/>
                  </a:cxn>
                  <a:cxn ang="0">
                    <a:pos x="1185" y="2742"/>
                  </a:cxn>
                  <a:cxn ang="0">
                    <a:pos x="1039" y="2241"/>
                  </a:cxn>
                  <a:cxn ang="0">
                    <a:pos x="984" y="1139"/>
                  </a:cxn>
                  <a:cxn ang="0">
                    <a:pos x="802" y="501"/>
                  </a:cxn>
                  <a:cxn ang="0">
                    <a:pos x="392" y="0"/>
                  </a:cxn>
                </a:cxnLst>
                <a:rect l="0" t="0"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74857" name="Google Shape;1113;p38"/>
              <p:cNvSpPr>
                <a:spLocks/>
              </p:cNvSpPr>
              <p:nvPr/>
            </p:nvSpPr>
            <p:spPr bwMode="auto">
              <a:xfrm>
                <a:off x="6528237" y="912019"/>
                <a:ext cx="77107" cy="282397"/>
              </a:xfrm>
              <a:custGeom>
                <a:avLst/>
                <a:gdLst/>
                <a:ahLst/>
                <a:cxnLst>
                  <a:cxn ang="0">
                    <a:pos x="793" y="1"/>
                  </a:cxn>
                  <a:cxn ang="0">
                    <a:pos x="128" y="2187"/>
                  </a:cxn>
                  <a:cxn ang="0">
                    <a:pos x="19" y="3325"/>
                  </a:cxn>
                  <a:cxn ang="0">
                    <a:pos x="74" y="4473"/>
                  </a:cxn>
                  <a:cxn ang="0">
                    <a:pos x="311" y="5575"/>
                  </a:cxn>
                  <a:cxn ang="0">
                    <a:pos x="493" y="6076"/>
                  </a:cxn>
                  <a:cxn ang="0">
                    <a:pos x="720" y="6549"/>
                  </a:cxn>
                  <a:cxn ang="0">
                    <a:pos x="2123" y="7779"/>
                  </a:cxn>
                  <a:cxn ang="0">
                    <a:pos x="1886" y="7396"/>
                  </a:cxn>
                  <a:cxn ang="0">
                    <a:pos x="1722" y="6968"/>
                  </a:cxn>
                  <a:cxn ang="0">
                    <a:pos x="1622" y="6486"/>
                  </a:cxn>
                  <a:cxn ang="0">
                    <a:pos x="1558" y="5985"/>
                  </a:cxn>
                  <a:cxn ang="0">
                    <a:pos x="1540" y="5484"/>
                  </a:cxn>
                  <a:cxn ang="0">
                    <a:pos x="1531" y="4983"/>
                  </a:cxn>
                  <a:cxn ang="0">
                    <a:pos x="1504" y="4473"/>
                  </a:cxn>
                  <a:cxn ang="0">
                    <a:pos x="1440" y="3972"/>
                  </a:cxn>
                  <a:cxn ang="0">
                    <a:pos x="1303" y="3362"/>
                  </a:cxn>
                  <a:cxn ang="0">
                    <a:pos x="1240" y="3052"/>
                  </a:cxn>
                  <a:cxn ang="0">
                    <a:pos x="1212" y="2742"/>
                  </a:cxn>
                  <a:cxn ang="0">
                    <a:pos x="1312" y="1449"/>
                  </a:cxn>
                  <a:cxn ang="0">
                    <a:pos x="1203" y="675"/>
                  </a:cxn>
                  <a:cxn ang="0">
                    <a:pos x="1030" y="283"/>
                  </a:cxn>
                  <a:cxn ang="0">
                    <a:pos x="912" y="128"/>
                  </a:cxn>
                  <a:cxn ang="0">
                    <a:pos x="793" y="1"/>
                  </a:cxn>
                </a:cxnLst>
                <a:rect l="0" t="0"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74858" name="Google Shape;1114;p38"/>
              <p:cNvSpPr>
                <a:spLocks/>
              </p:cNvSpPr>
              <p:nvPr/>
            </p:nvSpPr>
            <p:spPr bwMode="auto">
              <a:xfrm>
                <a:off x="6619829" y="819411"/>
                <a:ext cx="293324" cy="121287"/>
              </a:xfrm>
              <a:custGeom>
                <a:avLst/>
                <a:gdLst/>
                <a:ahLst/>
                <a:cxnLst>
                  <a:cxn ang="0">
                    <a:pos x="4743" y="0"/>
                  </a:cxn>
                  <a:cxn ang="0">
                    <a:pos x="3289" y="229"/>
                  </a:cxn>
                  <a:cxn ang="0">
                    <a:pos x="1" y="3317"/>
                  </a:cxn>
                  <a:cxn ang="0">
                    <a:pos x="200" y="3341"/>
                  </a:cxn>
                  <a:cxn ang="0">
                    <a:pos x="739" y="3244"/>
                  </a:cxn>
                  <a:cxn ang="0">
                    <a:pos x="1431" y="2916"/>
                  </a:cxn>
                  <a:cxn ang="0">
                    <a:pos x="1932" y="2515"/>
                  </a:cxn>
                  <a:cxn ang="0">
                    <a:pos x="2469" y="2160"/>
                  </a:cxn>
                  <a:cxn ang="0">
                    <a:pos x="3079" y="1960"/>
                  </a:cxn>
                  <a:cxn ang="0">
                    <a:pos x="3735" y="1823"/>
                  </a:cxn>
                  <a:cxn ang="0">
                    <a:pos x="4254" y="1686"/>
                  </a:cxn>
                  <a:cxn ang="0">
                    <a:pos x="4764" y="1522"/>
                  </a:cxn>
                  <a:cxn ang="0">
                    <a:pos x="5284" y="1368"/>
                  </a:cxn>
                  <a:cxn ang="0">
                    <a:pos x="5803" y="1240"/>
                  </a:cxn>
                  <a:cxn ang="0">
                    <a:pos x="6358" y="1176"/>
                  </a:cxn>
                  <a:cxn ang="0">
                    <a:pos x="6653" y="1163"/>
                  </a:cxn>
                  <a:cxn ang="0">
                    <a:pos x="6941" y="1176"/>
                  </a:cxn>
                  <a:cxn ang="0">
                    <a:pos x="8080" y="1513"/>
                  </a:cxn>
                  <a:cxn ang="0">
                    <a:pos x="7852" y="1249"/>
                  </a:cxn>
                  <a:cxn ang="0">
                    <a:pos x="7606" y="1022"/>
                  </a:cxn>
                  <a:cxn ang="0">
                    <a:pos x="7060" y="630"/>
                  </a:cxn>
                  <a:cxn ang="0">
                    <a:pos x="5830" y="129"/>
                  </a:cxn>
                  <a:cxn ang="0">
                    <a:pos x="4743" y="0"/>
                  </a:cxn>
                </a:cxnLst>
                <a:rect l="0" t="0"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74859" name="Google Shape;1115;p38"/>
              <p:cNvSpPr>
                <a:spLocks/>
              </p:cNvSpPr>
              <p:nvPr/>
            </p:nvSpPr>
            <p:spPr bwMode="auto">
              <a:xfrm>
                <a:off x="6640340" y="968579"/>
                <a:ext cx="56233" cy="255279"/>
              </a:xfrm>
              <a:custGeom>
                <a:avLst/>
                <a:gdLst/>
                <a:ahLst/>
                <a:cxnLst>
                  <a:cxn ang="0">
                    <a:pos x="984" y="0"/>
                  </a:cxn>
                  <a:cxn ang="0">
                    <a:pos x="28" y="1995"/>
                  </a:cxn>
                  <a:cxn ang="0">
                    <a:pos x="1" y="2532"/>
                  </a:cxn>
                  <a:cxn ang="0">
                    <a:pos x="10" y="3060"/>
                  </a:cxn>
                  <a:cxn ang="0">
                    <a:pos x="83" y="4099"/>
                  </a:cxn>
                  <a:cxn ang="0">
                    <a:pos x="328" y="5930"/>
                  </a:cxn>
                  <a:cxn ang="0">
                    <a:pos x="529" y="6330"/>
                  </a:cxn>
                  <a:cxn ang="0">
                    <a:pos x="647" y="6512"/>
                  </a:cxn>
                  <a:cxn ang="0">
                    <a:pos x="802" y="6676"/>
                  </a:cxn>
                  <a:cxn ang="0">
                    <a:pos x="1549" y="7032"/>
                  </a:cxn>
                  <a:cxn ang="0">
                    <a:pos x="1185" y="6512"/>
                  </a:cxn>
                  <a:cxn ang="0">
                    <a:pos x="1148" y="5775"/>
                  </a:cxn>
                  <a:cxn ang="0">
                    <a:pos x="1267" y="5010"/>
                  </a:cxn>
                  <a:cxn ang="0">
                    <a:pos x="1285" y="4245"/>
                  </a:cxn>
                  <a:cxn ang="0">
                    <a:pos x="1002" y="3370"/>
                  </a:cxn>
                  <a:cxn ang="0">
                    <a:pos x="784" y="2487"/>
                  </a:cxn>
                  <a:cxn ang="0">
                    <a:pos x="1094" y="1257"/>
                  </a:cxn>
                  <a:cxn ang="0">
                    <a:pos x="984" y="0"/>
                  </a:cxn>
                </a:cxnLst>
                <a:rect l="0" t="0"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1"/>
              </a:solidFill>
              <a:ln w="9525">
                <a:noFill/>
                <a:round/>
                <a:headEnd/>
                <a:tailEnd/>
              </a:ln>
            </p:spPr>
            <p:txBody>
              <a:bodyPr lIns="91425" tIns="91425" rIns="91425" bIns="91425" anchor="ctr"/>
              <a:lstStyle/>
              <a:p>
                <a:endParaRPr lang="en-US"/>
              </a:p>
            </p:txBody>
          </p:sp>
        </p:grpSp>
        <p:sp>
          <p:nvSpPr>
            <p:cNvPr id="1116" name="Google Shape;1116;p38"/>
            <p:cNvSpPr/>
            <p:nvPr/>
          </p:nvSpPr>
          <p:spPr>
            <a:xfrm rot="-9166882" flipH="1">
              <a:off x="7632392" y="-673270"/>
              <a:ext cx="1288917" cy="128769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74799" name="Google Shape;1117;p38"/>
            <p:cNvGrpSpPr>
              <a:grpSpLocks/>
            </p:cNvGrpSpPr>
            <p:nvPr/>
          </p:nvGrpSpPr>
          <p:grpSpPr bwMode="auto">
            <a:xfrm rot="9908921">
              <a:off x="-108551" y="611693"/>
              <a:ext cx="683578" cy="653628"/>
              <a:chOff x="5124997" y="2462648"/>
              <a:chExt cx="432508" cy="413558"/>
            </a:xfrm>
          </p:grpSpPr>
          <p:sp>
            <p:nvSpPr>
              <p:cNvPr id="74841" name="Google Shape;1118;p38"/>
              <p:cNvSpPr>
                <a:spLocks/>
              </p:cNvSpPr>
              <p:nvPr/>
            </p:nvSpPr>
            <p:spPr bwMode="auto">
              <a:xfrm>
                <a:off x="5124997" y="2462648"/>
                <a:ext cx="432508" cy="413558"/>
              </a:xfrm>
              <a:custGeom>
                <a:avLst/>
                <a:gdLst/>
                <a:ahLst/>
                <a:cxnLst>
                  <a:cxn ang="0">
                    <a:pos x="285" y="0"/>
                  </a:cxn>
                  <a:cxn ang="0">
                    <a:pos x="0" y="4"/>
                  </a:cxn>
                  <a:cxn ang="0">
                    <a:pos x="11645" y="11392"/>
                  </a:cxn>
                  <a:cxn ang="0">
                    <a:pos x="11914" y="11389"/>
                  </a:cxn>
                  <a:cxn ang="0">
                    <a:pos x="285" y="0"/>
                  </a:cxn>
                </a:cxnLst>
                <a:rect l="0" t="0"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119" name="Google Shape;1119;p38"/>
              <p:cNvSpPr/>
              <p:nvPr/>
            </p:nvSpPr>
            <p:spPr>
              <a:xfrm>
                <a:off x="5161075" y="2496777"/>
                <a:ext cx="360553" cy="345586"/>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0" name="Google Shape;1120;p38"/>
              <p:cNvSpPr/>
              <p:nvPr/>
            </p:nvSpPr>
            <p:spPr>
              <a:xfrm>
                <a:off x="5356349" y="2785968"/>
                <a:ext cx="116502" cy="18083"/>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1" name="Google Shape;1121;p38"/>
              <p:cNvSpPr/>
              <p:nvPr/>
            </p:nvSpPr>
            <p:spPr>
              <a:xfrm>
                <a:off x="5231516" y="2694360"/>
                <a:ext cx="145627" cy="18083"/>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2" name="Google Shape;1122;p38"/>
              <p:cNvSpPr/>
              <p:nvPr/>
            </p:nvSpPr>
            <p:spPr>
              <a:xfrm>
                <a:off x="5182627" y="2601339"/>
                <a:ext cx="98424" cy="18083"/>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3" name="Google Shape;1123;p38"/>
              <p:cNvSpPr/>
              <p:nvPr/>
            </p:nvSpPr>
            <p:spPr>
              <a:xfrm>
                <a:off x="5440002" y="2661692"/>
                <a:ext cx="18078" cy="116535"/>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4" name="Google Shape;1124;p38"/>
              <p:cNvSpPr/>
              <p:nvPr/>
            </p:nvSpPr>
            <p:spPr>
              <a:xfrm>
                <a:off x="5344156" y="2542327"/>
                <a:ext cx="19082" cy="145669"/>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5" name="Google Shape;1125;p38"/>
              <p:cNvSpPr/>
              <p:nvPr/>
            </p:nvSpPr>
            <p:spPr>
              <a:xfrm>
                <a:off x="5248070" y="2497184"/>
                <a:ext cx="18078" cy="98452"/>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74800" name="Google Shape;1126;p38"/>
            <p:cNvSpPr>
              <a:spLocks/>
            </p:cNvSpPr>
            <p:nvPr/>
          </p:nvSpPr>
          <p:spPr bwMode="auto">
            <a:xfrm rot="2251810">
              <a:off x="398445" y="-385526"/>
              <a:ext cx="459969" cy="814905"/>
            </a:xfrm>
            <a:custGeom>
              <a:avLst/>
              <a:gdLst/>
              <a:ahLst/>
              <a:cxnLst>
                <a:cxn ang="0">
                  <a:pos x="1504" y="0"/>
                </a:cxn>
                <a:cxn ang="0">
                  <a:pos x="638" y="7533"/>
                </a:cxn>
                <a:cxn ang="0">
                  <a:pos x="3972" y="12943"/>
                </a:cxn>
                <a:cxn ang="0">
                  <a:pos x="2888" y="4172"/>
                </a:cxn>
                <a:cxn ang="0">
                  <a:pos x="2888" y="4172"/>
                </a:cxn>
                <a:cxn ang="0">
                  <a:pos x="5520" y="12852"/>
                </a:cxn>
                <a:cxn ang="0">
                  <a:pos x="6622" y="5802"/>
                </a:cxn>
                <a:cxn ang="0">
                  <a:pos x="1504" y="0"/>
                </a:cxn>
              </a:cxnLst>
              <a:rect l="0" t="0"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74801" name="Google Shape;1127;p38"/>
            <p:cNvSpPr>
              <a:spLocks/>
            </p:cNvSpPr>
            <p:nvPr/>
          </p:nvSpPr>
          <p:spPr bwMode="auto">
            <a:xfrm rot="9919882">
              <a:off x="6142031" y="-437423"/>
              <a:ext cx="459964" cy="814915"/>
            </a:xfrm>
            <a:custGeom>
              <a:avLst/>
              <a:gdLst/>
              <a:ahLst/>
              <a:cxnLst>
                <a:cxn ang="0">
                  <a:pos x="1504" y="0"/>
                </a:cxn>
                <a:cxn ang="0">
                  <a:pos x="638" y="7533"/>
                </a:cxn>
                <a:cxn ang="0">
                  <a:pos x="3972" y="12943"/>
                </a:cxn>
                <a:cxn ang="0">
                  <a:pos x="2888" y="4172"/>
                </a:cxn>
                <a:cxn ang="0">
                  <a:pos x="2888" y="4172"/>
                </a:cxn>
                <a:cxn ang="0">
                  <a:pos x="5520" y="12852"/>
                </a:cxn>
                <a:cxn ang="0">
                  <a:pos x="6622" y="5802"/>
                </a:cxn>
                <a:cxn ang="0">
                  <a:pos x="1504" y="0"/>
                </a:cxn>
              </a:cxnLst>
              <a:rect l="0" t="0"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w="9525">
              <a:noFill/>
              <a:round/>
              <a:headEnd/>
              <a:tailEnd/>
            </a:ln>
          </p:spPr>
          <p:txBody>
            <a:bodyPr lIns="91425" tIns="91425" rIns="91425" bIns="91425" anchor="ctr"/>
            <a:lstStyle/>
            <a:p>
              <a:endParaRPr lang="en-US"/>
            </a:p>
          </p:txBody>
        </p:sp>
        <p:grpSp>
          <p:nvGrpSpPr>
            <p:cNvPr id="74802" name="Google Shape;1128;p38"/>
            <p:cNvGrpSpPr>
              <a:grpSpLocks/>
            </p:cNvGrpSpPr>
            <p:nvPr/>
          </p:nvGrpSpPr>
          <p:grpSpPr bwMode="auto">
            <a:xfrm rot="1339709" flipH="1">
              <a:off x="1035808" y="-543986"/>
              <a:ext cx="1166222" cy="712922"/>
              <a:chOff x="5942350" y="1555229"/>
              <a:chExt cx="692724" cy="423469"/>
            </a:xfrm>
          </p:grpSpPr>
          <p:sp>
            <p:nvSpPr>
              <p:cNvPr id="74833" name="Google Shape;1129;p38"/>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130" name="Google Shape;1130;p38"/>
              <p:cNvSpPr/>
              <p:nvPr/>
            </p:nvSpPr>
            <p:spPr>
              <a:xfrm>
                <a:off x="6005117" y="1642492"/>
                <a:ext cx="568545" cy="26596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1" name="Google Shape;1131;p38"/>
              <p:cNvSpPr/>
              <p:nvPr/>
            </p:nvSpPr>
            <p:spPr>
              <a:xfrm>
                <a:off x="6439531" y="1650829"/>
                <a:ext cx="58457" cy="137697"/>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2" name="Google Shape;1132;p38"/>
              <p:cNvSpPr/>
              <p:nvPr/>
            </p:nvSpPr>
            <p:spPr>
              <a:xfrm>
                <a:off x="6299354" y="1725102"/>
                <a:ext cx="46200" cy="182967"/>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3" name="Google Shape;1133;p38"/>
              <p:cNvSpPr/>
              <p:nvPr/>
            </p:nvSpPr>
            <p:spPr>
              <a:xfrm>
                <a:off x="6159189" y="1817297"/>
                <a:ext cx="47143" cy="125436"/>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4" name="Google Shape;1134;p38"/>
              <p:cNvSpPr/>
              <p:nvPr/>
            </p:nvSpPr>
            <p:spPr>
              <a:xfrm>
                <a:off x="6310612" y="1627601"/>
                <a:ext cx="149915" cy="55644"/>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5" name="Google Shape;1135;p38"/>
              <p:cNvSpPr/>
              <p:nvPr/>
            </p:nvSpPr>
            <p:spPr>
              <a:xfrm>
                <a:off x="6131018" y="1714841"/>
                <a:ext cx="181029" cy="471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6" name="Google Shape;1136;p38"/>
              <p:cNvSpPr/>
              <p:nvPr/>
            </p:nvSpPr>
            <p:spPr>
              <a:xfrm>
                <a:off x="6055289" y="1804083"/>
                <a:ext cx="115972" cy="50930"/>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74803" name="Google Shape;1137;p38"/>
            <p:cNvGrpSpPr>
              <a:grpSpLocks/>
            </p:cNvGrpSpPr>
            <p:nvPr/>
          </p:nvGrpSpPr>
          <p:grpSpPr bwMode="auto">
            <a:xfrm>
              <a:off x="3554505" y="-547615"/>
              <a:ext cx="953118" cy="911358"/>
              <a:chOff x="5124997" y="2462648"/>
              <a:chExt cx="432508" cy="413558"/>
            </a:xfrm>
          </p:grpSpPr>
          <p:sp>
            <p:nvSpPr>
              <p:cNvPr id="74825" name="Google Shape;1138;p38"/>
              <p:cNvSpPr>
                <a:spLocks/>
              </p:cNvSpPr>
              <p:nvPr/>
            </p:nvSpPr>
            <p:spPr bwMode="auto">
              <a:xfrm>
                <a:off x="5124997" y="2462648"/>
                <a:ext cx="432508" cy="413558"/>
              </a:xfrm>
              <a:custGeom>
                <a:avLst/>
                <a:gdLst/>
                <a:ahLst/>
                <a:cxnLst>
                  <a:cxn ang="0">
                    <a:pos x="285" y="0"/>
                  </a:cxn>
                  <a:cxn ang="0">
                    <a:pos x="0" y="4"/>
                  </a:cxn>
                  <a:cxn ang="0">
                    <a:pos x="11645" y="11392"/>
                  </a:cxn>
                  <a:cxn ang="0">
                    <a:pos x="11914" y="11389"/>
                  </a:cxn>
                  <a:cxn ang="0">
                    <a:pos x="285" y="0"/>
                  </a:cxn>
                </a:cxnLst>
                <a:rect l="0" t="0"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139" name="Google Shape;1139;p38"/>
              <p:cNvSpPr/>
              <p:nvPr/>
            </p:nvSpPr>
            <p:spPr>
              <a:xfrm>
                <a:off x="5161022" y="2497132"/>
                <a:ext cx="360152" cy="34440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0" name="Google Shape;1140;p38"/>
              <p:cNvSpPr/>
              <p:nvPr/>
            </p:nvSpPr>
            <p:spPr>
              <a:xfrm>
                <a:off x="5356224" y="2785336"/>
                <a:ext cx="116689" cy="1729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1" name="Google Shape;1141;p38"/>
              <p:cNvSpPr/>
              <p:nvPr/>
            </p:nvSpPr>
            <p:spPr>
              <a:xfrm>
                <a:off x="5231612" y="2693110"/>
                <a:ext cx="145501" cy="18013"/>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2" name="Google Shape;1142;p38"/>
              <p:cNvSpPr/>
              <p:nvPr/>
            </p:nvSpPr>
            <p:spPr>
              <a:xfrm>
                <a:off x="5183351" y="2601606"/>
                <a:ext cx="97961" cy="17292"/>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3" name="Google Shape;1143;p38"/>
              <p:cNvSpPr/>
              <p:nvPr/>
            </p:nvSpPr>
            <p:spPr>
              <a:xfrm>
                <a:off x="5439780" y="2661408"/>
                <a:ext cx="18728" cy="116723"/>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4" name="Google Shape;1144;p38"/>
              <p:cNvSpPr/>
              <p:nvPr/>
            </p:nvSpPr>
            <p:spPr>
              <a:xfrm>
                <a:off x="5343980" y="2541083"/>
                <a:ext cx="18728" cy="144822"/>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5" name="Google Shape;1145;p38"/>
              <p:cNvSpPr/>
              <p:nvPr/>
            </p:nvSpPr>
            <p:spPr>
              <a:xfrm>
                <a:off x="5248179" y="2497132"/>
                <a:ext cx="18728" cy="97269"/>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146" name="Google Shape;1146;p38"/>
            <p:cNvSpPr/>
            <p:nvPr/>
          </p:nvSpPr>
          <p:spPr>
            <a:xfrm rot="3312454">
              <a:off x="-394867" y="1654494"/>
              <a:ext cx="720854" cy="51747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7" name="Google Shape;1147;p38"/>
            <p:cNvSpPr/>
            <p:nvPr/>
          </p:nvSpPr>
          <p:spPr>
            <a:xfrm rot="-3010000">
              <a:off x="2099612" y="-456462"/>
              <a:ext cx="860580" cy="53810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4806" name="Google Shape;1148;p38"/>
            <p:cNvSpPr>
              <a:spLocks/>
            </p:cNvSpPr>
            <p:nvPr/>
          </p:nvSpPr>
          <p:spPr bwMode="auto">
            <a:xfrm rot="-605261">
              <a:off x="8909848" y="-18901"/>
              <a:ext cx="861171" cy="539065"/>
            </a:xfrm>
            <a:custGeom>
              <a:avLst/>
              <a:gdLst/>
              <a:ahLst/>
              <a:cxnLst>
                <a:cxn ang="0">
                  <a:pos x="6467" y="0"/>
                </a:cxn>
                <a:cxn ang="0">
                  <a:pos x="6467" y="0"/>
                </a:cxn>
                <a:cxn ang="0">
                  <a:pos x="5356" y="911"/>
                </a:cxn>
                <a:cxn ang="0">
                  <a:pos x="4554" y="1002"/>
                </a:cxn>
                <a:cxn ang="0">
                  <a:pos x="3871" y="975"/>
                </a:cxn>
                <a:cxn ang="0">
                  <a:pos x="3271" y="947"/>
                </a:cxn>
                <a:cxn ang="0">
                  <a:pos x="2387" y="1075"/>
                </a:cxn>
                <a:cxn ang="0">
                  <a:pos x="1048" y="2396"/>
                </a:cxn>
                <a:cxn ang="0">
                  <a:pos x="1876" y="2196"/>
                </a:cxn>
                <a:cxn ang="0">
                  <a:pos x="2578" y="2259"/>
                </a:cxn>
                <a:cxn ang="0">
                  <a:pos x="3232" y="2307"/>
                </a:cxn>
                <a:cxn ang="0">
                  <a:pos x="4163" y="2086"/>
                </a:cxn>
                <a:cxn ang="0">
                  <a:pos x="4163" y="2086"/>
                </a:cxn>
                <a:cxn ang="0">
                  <a:pos x="2715" y="2797"/>
                </a:cxn>
                <a:cxn ang="0">
                  <a:pos x="1075" y="3024"/>
                </a:cxn>
                <a:cxn ang="0">
                  <a:pos x="1" y="4163"/>
                </a:cxn>
                <a:cxn ang="0">
                  <a:pos x="1329" y="3795"/>
                </a:cxn>
                <a:cxn ang="0">
                  <a:pos x="1649" y="3808"/>
                </a:cxn>
                <a:cxn ang="0">
                  <a:pos x="3324" y="3990"/>
                </a:cxn>
                <a:cxn ang="0">
                  <a:pos x="3380" y="3990"/>
                </a:cxn>
                <a:cxn ang="0">
                  <a:pos x="5893" y="2751"/>
                </a:cxn>
                <a:cxn ang="0">
                  <a:pos x="6467" y="0"/>
                </a:cxn>
              </a:cxnLst>
              <a:rect l="0" t="0"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149" name="Google Shape;1149;p38"/>
            <p:cNvSpPr/>
            <p:nvPr/>
          </p:nvSpPr>
          <p:spPr>
            <a:xfrm rot="10201509">
              <a:off x="903676" y="239706"/>
              <a:ext cx="542869" cy="731968"/>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74808" name="Google Shape;1150;p38"/>
            <p:cNvGrpSpPr>
              <a:grpSpLocks/>
            </p:cNvGrpSpPr>
            <p:nvPr/>
          </p:nvGrpSpPr>
          <p:grpSpPr bwMode="auto">
            <a:xfrm flipH="1">
              <a:off x="-876166" y="-441304"/>
              <a:ext cx="1258999" cy="1465313"/>
              <a:chOff x="7822751" y="578399"/>
              <a:chExt cx="491355" cy="571874"/>
            </a:xfrm>
          </p:grpSpPr>
          <p:sp>
            <p:nvSpPr>
              <p:cNvPr id="1151" name="Google Shape;1151;p38"/>
              <p:cNvSpPr/>
              <p:nvPr/>
            </p:nvSpPr>
            <p:spPr>
              <a:xfrm>
                <a:off x="8175167" y="937130"/>
                <a:ext cx="122041" cy="213167"/>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2" name="Google Shape;1152;p38"/>
              <p:cNvSpPr/>
              <p:nvPr/>
            </p:nvSpPr>
            <p:spPr>
              <a:xfrm>
                <a:off x="8069853" y="873924"/>
                <a:ext cx="66286" cy="156777"/>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3" name="Google Shape;1153;p38"/>
              <p:cNvSpPr/>
              <p:nvPr/>
            </p:nvSpPr>
            <p:spPr>
              <a:xfrm>
                <a:off x="8139237" y="852235"/>
                <a:ext cx="174698" cy="81177"/>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4" name="Google Shape;1154;p38"/>
              <p:cNvSpPr/>
              <p:nvPr/>
            </p:nvSpPr>
            <p:spPr>
              <a:xfrm>
                <a:off x="7911881" y="578340"/>
                <a:ext cx="164167" cy="83655"/>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5" name="Google Shape;1155;p38"/>
              <p:cNvSpPr/>
              <p:nvPr/>
            </p:nvSpPr>
            <p:spPr>
              <a:xfrm>
                <a:off x="7885243" y="667573"/>
                <a:ext cx="63808" cy="164833"/>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6" name="Google Shape;1156;p38"/>
              <p:cNvSpPr/>
              <p:nvPr/>
            </p:nvSpPr>
            <p:spPr>
              <a:xfrm>
                <a:off x="8082863" y="766101"/>
                <a:ext cx="143104" cy="48334"/>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7" name="Google Shape;1157;p38"/>
              <p:cNvSpPr/>
              <p:nvPr/>
            </p:nvSpPr>
            <p:spPr>
              <a:xfrm>
                <a:off x="8003567" y="812576"/>
                <a:ext cx="79915" cy="119597"/>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8" name="Google Shape;1158;p38"/>
              <p:cNvSpPr/>
              <p:nvPr/>
            </p:nvSpPr>
            <p:spPr>
              <a:xfrm>
                <a:off x="8015957" y="662616"/>
                <a:ext cx="149298" cy="81797"/>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9" name="Google Shape;1159;p38"/>
              <p:cNvSpPr/>
              <p:nvPr/>
            </p:nvSpPr>
            <p:spPr>
              <a:xfrm>
                <a:off x="7939139" y="735737"/>
                <a:ext cx="71242" cy="133230"/>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0" name="Google Shape;1160;p38"/>
              <p:cNvSpPr/>
              <p:nvPr/>
            </p:nvSpPr>
            <p:spPr>
              <a:xfrm>
                <a:off x="7822674" y="607465"/>
                <a:ext cx="364264" cy="347636"/>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74809" name="Google Shape;1161;p38"/>
            <p:cNvSpPr>
              <a:spLocks/>
            </p:cNvSpPr>
            <p:nvPr/>
          </p:nvSpPr>
          <p:spPr bwMode="auto">
            <a:xfrm rot="4116315">
              <a:off x="3126777" y="-90705"/>
              <a:ext cx="313791" cy="225251"/>
            </a:xfrm>
            <a:custGeom>
              <a:avLst/>
              <a:gdLst/>
              <a:ahLst/>
              <a:cxnLst>
                <a:cxn ang="0">
                  <a:pos x="7476" y="1"/>
                </a:cxn>
                <a:cxn ang="0">
                  <a:pos x="3052" y="1299"/>
                </a:cxn>
                <a:cxn ang="0">
                  <a:pos x="0" y="4997"/>
                </a:cxn>
                <a:cxn ang="0">
                  <a:pos x="5993" y="2092"/>
                </a:cxn>
                <a:cxn ang="0">
                  <a:pos x="5993" y="2092"/>
                </a:cxn>
                <a:cxn ang="0">
                  <a:pos x="437" y="6081"/>
                </a:cxn>
                <a:cxn ang="0">
                  <a:pos x="1963" y="6205"/>
                </a:cxn>
                <a:cxn ang="0">
                  <a:pos x="5738" y="5161"/>
                </a:cxn>
                <a:cxn ang="0">
                  <a:pos x="8644" y="88"/>
                </a:cxn>
                <a:cxn ang="0">
                  <a:pos x="7476" y="1"/>
                </a:cxn>
              </a:cxnLst>
              <a:rect l="0" t="0"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w="9525">
              <a:noFill/>
              <a:round/>
              <a:headEnd/>
              <a:tailEnd/>
            </a:ln>
          </p:spPr>
          <p:txBody>
            <a:bodyPr lIns="91425" tIns="91425" rIns="91425" bIns="91425" anchor="ctr"/>
            <a:lstStyle/>
            <a:p>
              <a:endParaRPr lang="en-US"/>
            </a:p>
          </p:txBody>
        </p:sp>
        <p:grpSp>
          <p:nvGrpSpPr>
            <p:cNvPr id="74810" name="Google Shape;1162;p38"/>
            <p:cNvGrpSpPr>
              <a:grpSpLocks/>
            </p:cNvGrpSpPr>
            <p:nvPr/>
          </p:nvGrpSpPr>
          <p:grpSpPr bwMode="auto">
            <a:xfrm>
              <a:off x="6556505" y="273718"/>
              <a:ext cx="834917" cy="797558"/>
              <a:chOff x="7071506" y="424875"/>
              <a:chExt cx="515859" cy="492806"/>
            </a:xfrm>
          </p:grpSpPr>
          <p:sp>
            <p:nvSpPr>
              <p:cNvPr id="74813" name="Google Shape;1163;p38"/>
              <p:cNvSpPr>
                <a:spLocks/>
              </p:cNvSpPr>
              <p:nvPr/>
            </p:nvSpPr>
            <p:spPr bwMode="auto">
              <a:xfrm>
                <a:off x="7071506" y="424875"/>
                <a:ext cx="515859" cy="492806"/>
              </a:xfrm>
              <a:custGeom>
                <a:avLst/>
                <a:gdLst/>
                <a:ahLst/>
                <a:cxnLst>
                  <a:cxn ang="0">
                    <a:pos x="8571" y="8274"/>
                  </a:cxn>
                  <a:cxn ang="0">
                    <a:pos x="7915" y="8520"/>
                  </a:cxn>
                  <a:cxn ang="0">
                    <a:pos x="7885" y="7388"/>
                  </a:cxn>
                  <a:cxn ang="0">
                    <a:pos x="3972" y="8720"/>
                  </a:cxn>
                  <a:cxn ang="0">
                    <a:pos x="3115" y="8547"/>
                  </a:cxn>
                  <a:cxn ang="0">
                    <a:pos x="8505" y="0"/>
                  </a:cxn>
                  <a:cxn ang="0">
                    <a:pos x="7169" y="104"/>
                  </a:cxn>
                  <a:cxn ang="0">
                    <a:pos x="6877" y="2827"/>
                  </a:cxn>
                  <a:cxn ang="0">
                    <a:pos x="6750" y="5241"/>
                  </a:cxn>
                  <a:cxn ang="0">
                    <a:pos x="5301" y="4466"/>
                  </a:cxn>
                  <a:cxn ang="0">
                    <a:pos x="5465" y="2472"/>
                  </a:cxn>
                  <a:cxn ang="0">
                    <a:pos x="3753" y="1406"/>
                  </a:cxn>
                  <a:cxn ang="0">
                    <a:pos x="3789" y="5477"/>
                  </a:cxn>
                  <a:cxn ang="0">
                    <a:pos x="1995" y="5678"/>
                  </a:cxn>
                  <a:cxn ang="0">
                    <a:pos x="246" y="9030"/>
                  </a:cxn>
                  <a:cxn ang="0">
                    <a:pos x="2423" y="10050"/>
                  </a:cxn>
                  <a:cxn ang="0">
                    <a:pos x="1980" y="10845"/>
                  </a:cxn>
                  <a:cxn ang="0">
                    <a:pos x="583" y="10296"/>
                  </a:cxn>
                  <a:cxn ang="0">
                    <a:pos x="1868" y="12573"/>
                  </a:cxn>
                  <a:cxn ang="0">
                    <a:pos x="5010" y="13338"/>
                  </a:cxn>
                  <a:cxn ang="0">
                    <a:pos x="6021" y="12509"/>
                  </a:cxn>
                  <a:cxn ang="0">
                    <a:pos x="5292" y="11379"/>
                  </a:cxn>
                  <a:cxn ang="0">
                    <a:pos x="6649" y="12008"/>
                  </a:cxn>
                  <a:cxn ang="0">
                    <a:pos x="9746" y="12181"/>
                  </a:cxn>
                  <a:cxn ang="0">
                    <a:pos x="7305" y="10751"/>
                  </a:cxn>
                  <a:cxn ang="0">
                    <a:pos x="7741" y="9907"/>
                  </a:cxn>
                  <a:cxn ang="0">
                    <a:pos x="12360" y="9166"/>
                  </a:cxn>
                  <a:cxn ang="0">
                    <a:pos x="11267" y="9093"/>
                  </a:cxn>
                  <a:cxn ang="0">
                    <a:pos x="10129" y="8984"/>
                  </a:cxn>
                  <a:cxn ang="0">
                    <a:pos x="9664" y="7299"/>
                  </a:cxn>
                  <a:cxn ang="0">
                    <a:pos x="11404" y="7800"/>
                  </a:cxn>
                  <a:cxn ang="0">
                    <a:pos x="12888" y="7417"/>
                  </a:cxn>
                  <a:cxn ang="0">
                    <a:pos x="13071" y="6479"/>
                  </a:cxn>
                  <a:cxn ang="0">
                    <a:pos x="11887" y="6434"/>
                  </a:cxn>
                  <a:cxn ang="0">
                    <a:pos x="11121" y="4822"/>
                  </a:cxn>
                  <a:cxn ang="0">
                    <a:pos x="12105" y="4958"/>
                  </a:cxn>
                  <a:cxn ang="0">
                    <a:pos x="13426" y="4148"/>
                  </a:cxn>
                  <a:cxn ang="0">
                    <a:pos x="13623" y="2711"/>
                  </a:cxn>
                  <a:cxn ang="0">
                    <a:pos x="12515" y="577"/>
                  </a:cxn>
                  <a:cxn ang="0">
                    <a:pos x="10748" y="213"/>
                  </a:cxn>
                  <a:cxn ang="0">
                    <a:pos x="10384" y="1898"/>
                  </a:cxn>
                  <a:cxn ang="0">
                    <a:pos x="9537" y="2472"/>
                  </a:cxn>
                  <a:cxn ang="0">
                    <a:pos x="9309" y="31"/>
                  </a:cxn>
                </a:cxnLst>
                <a:rect l="0" t="0"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74814" name="Google Shape;1164;p38"/>
              <p:cNvSpPr>
                <a:spLocks/>
              </p:cNvSpPr>
              <p:nvPr/>
            </p:nvSpPr>
            <p:spPr bwMode="auto">
              <a:xfrm>
                <a:off x="7164731" y="480854"/>
                <a:ext cx="386259" cy="436175"/>
              </a:xfrm>
              <a:custGeom>
                <a:avLst/>
                <a:gdLst/>
                <a:ahLst/>
                <a:cxnLst>
                  <a:cxn ang="0">
                    <a:pos x="10639" y="1"/>
                  </a:cxn>
                  <a:cxn ang="0">
                    <a:pos x="10639" y="1"/>
                  </a:cxn>
                  <a:cxn ang="0">
                    <a:pos x="7287" y="1904"/>
                  </a:cxn>
                  <a:cxn ang="0">
                    <a:pos x="4027" y="4864"/>
                  </a:cxn>
                  <a:cxn ang="0">
                    <a:pos x="1486" y="8462"/>
                  </a:cxn>
                  <a:cxn ang="0">
                    <a:pos x="1" y="12014"/>
                  </a:cxn>
                  <a:cxn ang="0">
                    <a:pos x="1987" y="8772"/>
                  </a:cxn>
                  <a:cxn ang="0">
                    <a:pos x="4619" y="5384"/>
                  </a:cxn>
                  <a:cxn ang="0">
                    <a:pos x="7652" y="2369"/>
                  </a:cxn>
                  <a:cxn ang="0">
                    <a:pos x="10639" y="1"/>
                  </a:cxn>
                </a:cxnLst>
                <a:rect l="0" t="0"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w="9525">
                <a:noFill/>
                <a:round/>
                <a:headEnd/>
                <a:tailEnd/>
              </a:ln>
            </p:spPr>
            <p:txBody>
              <a:bodyPr lIns="91425" tIns="91425" rIns="91425" bIns="91425" anchor="ctr"/>
              <a:lstStyle/>
              <a:p>
                <a:endParaRPr lang="en-US"/>
              </a:p>
            </p:txBody>
          </p:sp>
        </p:grpSp>
        <p:sp>
          <p:nvSpPr>
            <p:cNvPr id="74811" name="Google Shape;1165;p38"/>
            <p:cNvSpPr>
              <a:spLocks/>
            </p:cNvSpPr>
            <p:nvPr/>
          </p:nvSpPr>
          <p:spPr bwMode="auto">
            <a:xfrm rot="14636038" flipH="1">
              <a:off x="3755971" y="432900"/>
              <a:ext cx="355660" cy="479206"/>
            </a:xfrm>
            <a:custGeom>
              <a:avLst/>
              <a:gdLst/>
              <a:ahLst/>
              <a:cxnLst>
                <a:cxn ang="0">
                  <a:pos x="1130" y="0"/>
                </a:cxn>
                <a:cxn ang="0">
                  <a:pos x="1130" y="0"/>
                </a:cxn>
                <a:cxn ang="0">
                  <a:pos x="520" y="4090"/>
                </a:cxn>
                <a:cxn ang="0">
                  <a:pos x="3707" y="6713"/>
                </a:cxn>
                <a:cxn ang="0">
                  <a:pos x="1786" y="3151"/>
                </a:cxn>
                <a:cxn ang="0">
                  <a:pos x="1786" y="3151"/>
                </a:cxn>
                <a:cxn ang="0">
                  <a:pos x="4600" y="6494"/>
                </a:cxn>
                <a:cxn ang="0">
                  <a:pos x="3835" y="3133"/>
                </a:cxn>
                <a:cxn ang="0">
                  <a:pos x="2132" y="1822"/>
                </a:cxn>
                <a:cxn ang="0">
                  <a:pos x="1130" y="0"/>
                </a:cxn>
              </a:cxnLst>
              <a:rect l="0" t="0"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74812" name="Google Shape;1166;p38"/>
            <p:cNvSpPr>
              <a:spLocks/>
            </p:cNvSpPr>
            <p:nvPr/>
          </p:nvSpPr>
          <p:spPr bwMode="auto">
            <a:xfrm rot="1607689" flipH="1">
              <a:off x="7755348" y="561038"/>
              <a:ext cx="355655" cy="479214"/>
            </a:xfrm>
            <a:custGeom>
              <a:avLst/>
              <a:gdLst/>
              <a:ahLst/>
              <a:cxnLst>
                <a:cxn ang="0">
                  <a:pos x="1130" y="0"/>
                </a:cxn>
                <a:cxn ang="0">
                  <a:pos x="1130" y="0"/>
                </a:cxn>
                <a:cxn ang="0">
                  <a:pos x="520" y="4090"/>
                </a:cxn>
                <a:cxn ang="0">
                  <a:pos x="3707" y="6713"/>
                </a:cxn>
                <a:cxn ang="0">
                  <a:pos x="1786" y="3151"/>
                </a:cxn>
                <a:cxn ang="0">
                  <a:pos x="1786" y="3151"/>
                </a:cxn>
                <a:cxn ang="0">
                  <a:pos x="4600" y="6494"/>
                </a:cxn>
                <a:cxn ang="0">
                  <a:pos x="3835" y="3133"/>
                </a:cxn>
                <a:cxn ang="0">
                  <a:pos x="2132" y="1822"/>
                </a:cxn>
                <a:cxn ang="0">
                  <a:pos x="1130" y="0"/>
                </a:cxn>
              </a:cxnLst>
              <a:rect l="0" t="0"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74754" name="Google Shape;1167;p38"/>
          <p:cNvGrpSpPr>
            <a:grpSpLocks/>
          </p:cNvGrpSpPr>
          <p:nvPr/>
        </p:nvGrpSpPr>
        <p:grpSpPr bwMode="auto">
          <a:xfrm>
            <a:off x="7556500" y="3221038"/>
            <a:ext cx="1452563" cy="1481137"/>
            <a:chOff x="7556352" y="3220786"/>
            <a:chExt cx="1453033" cy="1480657"/>
          </a:xfrm>
        </p:grpSpPr>
        <p:sp>
          <p:nvSpPr>
            <p:cNvPr id="74785" name="Google Shape;1168;p38"/>
            <p:cNvSpPr>
              <a:spLocks/>
            </p:cNvSpPr>
            <p:nvPr/>
          </p:nvSpPr>
          <p:spPr bwMode="auto">
            <a:xfrm>
              <a:off x="7588110" y="3271539"/>
              <a:ext cx="1370500" cy="1356875"/>
            </a:xfrm>
            <a:custGeom>
              <a:avLst/>
              <a:gdLst/>
              <a:ahLst/>
              <a:cxnLst>
                <a:cxn ang="0">
                  <a:pos x="21185" y="1009"/>
                </a:cxn>
                <a:cxn ang="0">
                  <a:pos x="27462" y="7983"/>
                </a:cxn>
                <a:cxn ang="0">
                  <a:pos x="36877" y="8681"/>
                </a:cxn>
                <a:cxn ang="0">
                  <a:pos x="40364" y="7635"/>
                </a:cxn>
                <a:cxn ang="0">
                  <a:pos x="46641" y="7635"/>
                </a:cxn>
                <a:cxn ang="0">
                  <a:pos x="52220" y="10773"/>
                </a:cxn>
                <a:cxn ang="0">
                  <a:pos x="54312" y="16701"/>
                </a:cxn>
                <a:cxn ang="0">
                  <a:pos x="54661" y="24373"/>
                </a:cxn>
                <a:cxn ang="0">
                  <a:pos x="52569" y="33091"/>
                </a:cxn>
                <a:cxn ang="0">
                  <a:pos x="44200" y="37973"/>
                </a:cxn>
                <a:cxn ang="0">
                  <a:pos x="31995" y="39368"/>
                </a:cxn>
                <a:cxn ang="0">
                  <a:pos x="28857" y="42855"/>
                </a:cxn>
                <a:cxn ang="0">
                  <a:pos x="27462" y="47737"/>
                </a:cxn>
                <a:cxn ang="0">
                  <a:pos x="25021" y="51572"/>
                </a:cxn>
                <a:cxn ang="0">
                  <a:pos x="19790" y="54013"/>
                </a:cxn>
                <a:cxn ang="0">
                  <a:pos x="13513" y="53665"/>
                </a:cxn>
                <a:cxn ang="0">
                  <a:pos x="5842" y="49829"/>
                </a:cxn>
                <a:cxn ang="0">
                  <a:pos x="1308" y="43552"/>
                </a:cxn>
                <a:cxn ang="0">
                  <a:pos x="262" y="32045"/>
                </a:cxn>
                <a:cxn ang="0">
                  <a:pos x="4447" y="16353"/>
                </a:cxn>
                <a:cxn ang="0">
                  <a:pos x="15605" y="1707"/>
                </a:cxn>
                <a:cxn ang="0">
                  <a:pos x="21185" y="1009"/>
                </a:cxn>
              </a:cxnLst>
              <a:rect l="0" t="0" r="r" b="b"/>
              <a:pathLst>
                <a:path w="54820" h="54275" extrusionOk="0">
                  <a:moveTo>
                    <a:pt x="21185" y="1009"/>
                  </a:moveTo>
                  <a:cubicBezTo>
                    <a:pt x="23161" y="2055"/>
                    <a:pt x="24847" y="6704"/>
                    <a:pt x="27462" y="7983"/>
                  </a:cubicBezTo>
                  <a:cubicBezTo>
                    <a:pt x="30077" y="9262"/>
                    <a:pt x="34727" y="8739"/>
                    <a:pt x="36877" y="8681"/>
                  </a:cubicBezTo>
                  <a:cubicBezTo>
                    <a:pt x="39027" y="8623"/>
                    <a:pt x="38737" y="7809"/>
                    <a:pt x="40364" y="7635"/>
                  </a:cubicBezTo>
                  <a:cubicBezTo>
                    <a:pt x="41991" y="7461"/>
                    <a:pt x="44665" y="7112"/>
                    <a:pt x="46641" y="7635"/>
                  </a:cubicBezTo>
                  <a:cubicBezTo>
                    <a:pt x="48617" y="8158"/>
                    <a:pt x="50942" y="9262"/>
                    <a:pt x="52220" y="10773"/>
                  </a:cubicBezTo>
                  <a:cubicBezTo>
                    <a:pt x="53499" y="12284"/>
                    <a:pt x="53905" y="14434"/>
                    <a:pt x="54312" y="16701"/>
                  </a:cubicBezTo>
                  <a:cubicBezTo>
                    <a:pt x="54719" y="18968"/>
                    <a:pt x="54952" y="21641"/>
                    <a:pt x="54661" y="24373"/>
                  </a:cubicBezTo>
                  <a:cubicBezTo>
                    <a:pt x="54371" y="27105"/>
                    <a:pt x="54313" y="30824"/>
                    <a:pt x="52569" y="33091"/>
                  </a:cubicBezTo>
                  <a:cubicBezTo>
                    <a:pt x="50826" y="35358"/>
                    <a:pt x="47629" y="36927"/>
                    <a:pt x="44200" y="37973"/>
                  </a:cubicBezTo>
                  <a:cubicBezTo>
                    <a:pt x="40771" y="39019"/>
                    <a:pt x="34552" y="38554"/>
                    <a:pt x="31995" y="39368"/>
                  </a:cubicBezTo>
                  <a:cubicBezTo>
                    <a:pt x="29438" y="40182"/>
                    <a:pt x="29613" y="41460"/>
                    <a:pt x="28857" y="42855"/>
                  </a:cubicBezTo>
                  <a:cubicBezTo>
                    <a:pt x="28102" y="44250"/>
                    <a:pt x="28101" y="46284"/>
                    <a:pt x="27462" y="47737"/>
                  </a:cubicBezTo>
                  <a:cubicBezTo>
                    <a:pt x="26823" y="49190"/>
                    <a:pt x="26300" y="50526"/>
                    <a:pt x="25021" y="51572"/>
                  </a:cubicBezTo>
                  <a:cubicBezTo>
                    <a:pt x="23742" y="52618"/>
                    <a:pt x="21708" y="53664"/>
                    <a:pt x="19790" y="54013"/>
                  </a:cubicBezTo>
                  <a:cubicBezTo>
                    <a:pt x="17872" y="54362"/>
                    <a:pt x="15838" y="54362"/>
                    <a:pt x="13513" y="53665"/>
                  </a:cubicBezTo>
                  <a:cubicBezTo>
                    <a:pt x="11188" y="52968"/>
                    <a:pt x="7876" y="51515"/>
                    <a:pt x="5842" y="49829"/>
                  </a:cubicBezTo>
                  <a:cubicBezTo>
                    <a:pt x="3808" y="48144"/>
                    <a:pt x="2238" y="46516"/>
                    <a:pt x="1308" y="43552"/>
                  </a:cubicBezTo>
                  <a:cubicBezTo>
                    <a:pt x="378" y="40588"/>
                    <a:pt x="-261" y="36578"/>
                    <a:pt x="262" y="32045"/>
                  </a:cubicBezTo>
                  <a:cubicBezTo>
                    <a:pt x="785" y="27512"/>
                    <a:pt x="1890" y="21409"/>
                    <a:pt x="4447" y="16353"/>
                  </a:cubicBezTo>
                  <a:cubicBezTo>
                    <a:pt x="7004" y="11297"/>
                    <a:pt x="12815" y="4264"/>
                    <a:pt x="15605" y="1707"/>
                  </a:cubicBezTo>
                  <a:cubicBezTo>
                    <a:pt x="18395" y="-850"/>
                    <a:pt x="19209" y="-37"/>
                    <a:pt x="21185" y="1009"/>
                  </a:cubicBezTo>
                  <a:close/>
                </a:path>
              </a:pathLst>
            </a:custGeom>
            <a:solidFill>
              <a:schemeClr val="accent2"/>
            </a:solidFill>
            <a:ln w="9525">
              <a:noFill/>
              <a:round/>
              <a:headEnd/>
              <a:tailEnd/>
            </a:ln>
          </p:spPr>
          <p:txBody>
            <a:bodyPr/>
            <a:lstStyle/>
            <a:p>
              <a:endParaRPr lang="en-US"/>
            </a:p>
          </p:txBody>
        </p:sp>
        <p:sp>
          <p:nvSpPr>
            <p:cNvPr id="1169" name="Google Shape;1169;p38"/>
            <p:cNvSpPr/>
            <p:nvPr/>
          </p:nvSpPr>
          <p:spPr>
            <a:xfrm rot="6450034">
              <a:off x="7513748" y="3958564"/>
              <a:ext cx="839515" cy="525633"/>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74787" name="Google Shape;1170;p38"/>
            <p:cNvGrpSpPr>
              <a:grpSpLocks/>
            </p:cNvGrpSpPr>
            <p:nvPr/>
          </p:nvGrpSpPr>
          <p:grpSpPr bwMode="auto">
            <a:xfrm rot="-8466302">
              <a:off x="7929406" y="3466721"/>
              <a:ext cx="998992" cy="610693"/>
              <a:chOff x="5942350" y="1555229"/>
              <a:chExt cx="692724" cy="423469"/>
            </a:xfrm>
          </p:grpSpPr>
          <p:sp>
            <p:nvSpPr>
              <p:cNvPr id="1171" name="Google Shape;1171;p38"/>
              <p:cNvSpPr/>
              <p:nvPr/>
            </p:nvSpPr>
            <p:spPr>
              <a:xfrm>
                <a:off x="5942276" y="1555048"/>
                <a:ext cx="692632" cy="423675"/>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2" name="Google Shape;1172;p38"/>
              <p:cNvSpPr/>
              <p:nvPr/>
            </p:nvSpPr>
            <p:spPr>
              <a:xfrm>
                <a:off x="6005597" y="1643732"/>
                <a:ext cx="567100" cy="265209"/>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3" name="Google Shape;1173;p38"/>
              <p:cNvSpPr/>
              <p:nvPr/>
            </p:nvSpPr>
            <p:spPr>
              <a:xfrm>
                <a:off x="6439103" y="1650796"/>
                <a:ext cx="58361" cy="13755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4" name="Google Shape;1174;p38"/>
              <p:cNvSpPr/>
              <p:nvPr/>
            </p:nvSpPr>
            <p:spPr>
              <a:xfrm>
                <a:off x="6297745" y="1725170"/>
                <a:ext cx="46249" cy="182675"/>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5" name="Google Shape;1175;p38"/>
              <p:cNvSpPr/>
              <p:nvPr/>
            </p:nvSpPr>
            <p:spPr>
              <a:xfrm>
                <a:off x="6158026" y="1819612"/>
                <a:ext cx="46249" cy="124352"/>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6" name="Google Shape;1176;p38"/>
              <p:cNvSpPr/>
              <p:nvPr/>
            </p:nvSpPr>
            <p:spPr>
              <a:xfrm>
                <a:off x="6309474" y="1627528"/>
                <a:ext cx="149758" cy="55023"/>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7" name="Google Shape;1177;p38"/>
              <p:cNvSpPr/>
              <p:nvPr/>
            </p:nvSpPr>
            <p:spPr>
              <a:xfrm>
                <a:off x="6129304" y="1714172"/>
                <a:ext cx="180591" cy="48420"/>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8" name="Google Shape;1178;p38"/>
              <p:cNvSpPr/>
              <p:nvPr/>
            </p:nvSpPr>
            <p:spPr>
              <a:xfrm>
                <a:off x="6054591" y="1803739"/>
                <a:ext cx="115622" cy="50621"/>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grpSp>
        <p:nvGrpSpPr>
          <p:cNvPr id="74755" name="Google Shape;1182;p38"/>
          <p:cNvGrpSpPr>
            <a:grpSpLocks/>
          </p:cNvGrpSpPr>
          <p:nvPr/>
        </p:nvGrpSpPr>
        <p:grpSpPr bwMode="auto">
          <a:xfrm>
            <a:off x="1487488" y="4343400"/>
            <a:ext cx="5561012" cy="1865313"/>
            <a:chOff x="1488071" y="4381021"/>
            <a:chExt cx="5559950" cy="1866294"/>
          </a:xfrm>
        </p:grpSpPr>
        <p:sp>
          <p:nvSpPr>
            <p:cNvPr id="74764" name="Google Shape;1183;p38"/>
            <p:cNvSpPr>
              <a:spLocks/>
            </p:cNvSpPr>
            <p:nvPr/>
          </p:nvSpPr>
          <p:spPr bwMode="auto">
            <a:xfrm>
              <a:off x="1488071" y="4425851"/>
              <a:ext cx="5559950" cy="1381225"/>
            </a:xfrm>
            <a:custGeom>
              <a:avLst/>
              <a:gdLst/>
              <a:ahLst/>
              <a:cxnLst>
                <a:cxn ang="0">
                  <a:pos x="6454" y="42930"/>
                </a:cxn>
                <a:cxn ang="0">
                  <a:pos x="27028" y="35691"/>
                </a:cxn>
                <a:cxn ang="0">
                  <a:pos x="31600" y="24642"/>
                </a:cxn>
                <a:cxn ang="0">
                  <a:pos x="40363" y="17022"/>
                </a:cxn>
                <a:cxn ang="0">
                  <a:pos x="60556" y="17403"/>
                </a:cxn>
                <a:cxn ang="0">
                  <a:pos x="78844" y="13593"/>
                </a:cxn>
                <a:cxn ang="0">
                  <a:pos x="94465" y="4068"/>
                </a:cxn>
                <a:cxn ang="0">
                  <a:pos x="124183" y="258"/>
                </a:cxn>
                <a:cxn ang="0">
                  <a:pos x="153139" y="9783"/>
                </a:cxn>
                <a:cxn ang="0">
                  <a:pos x="164188" y="21975"/>
                </a:cxn>
                <a:cxn ang="0">
                  <a:pos x="179428" y="23118"/>
                </a:cxn>
                <a:cxn ang="0">
                  <a:pos x="193144" y="18927"/>
                </a:cxn>
                <a:cxn ang="0">
                  <a:pos x="206479" y="19308"/>
                </a:cxn>
                <a:cxn ang="0">
                  <a:pos x="215242" y="27690"/>
                </a:cxn>
                <a:cxn ang="0">
                  <a:pos x="212575" y="49407"/>
                </a:cxn>
                <a:cxn ang="0">
                  <a:pos x="96370" y="52455"/>
                </a:cxn>
                <a:cxn ang="0">
                  <a:pos x="7978" y="54741"/>
                </a:cxn>
                <a:cxn ang="0">
                  <a:pos x="6454" y="42930"/>
                </a:cxn>
              </a:cxnLst>
              <a:rect l="0" t="0" r="r" b="b"/>
              <a:pathLst>
                <a:path w="222398" h="55249" extrusionOk="0">
                  <a:moveTo>
                    <a:pt x="6454" y="42930"/>
                  </a:moveTo>
                  <a:cubicBezTo>
                    <a:pt x="9629" y="39755"/>
                    <a:pt x="22837" y="38739"/>
                    <a:pt x="27028" y="35691"/>
                  </a:cubicBezTo>
                  <a:cubicBezTo>
                    <a:pt x="31219" y="32643"/>
                    <a:pt x="29378" y="27754"/>
                    <a:pt x="31600" y="24642"/>
                  </a:cubicBezTo>
                  <a:cubicBezTo>
                    <a:pt x="33823" y="21531"/>
                    <a:pt x="35537" y="18229"/>
                    <a:pt x="40363" y="17022"/>
                  </a:cubicBezTo>
                  <a:cubicBezTo>
                    <a:pt x="45189" y="15816"/>
                    <a:pt x="54143" y="17975"/>
                    <a:pt x="60556" y="17403"/>
                  </a:cubicBezTo>
                  <a:cubicBezTo>
                    <a:pt x="66970" y="16832"/>
                    <a:pt x="73193" y="15816"/>
                    <a:pt x="78844" y="13593"/>
                  </a:cubicBezTo>
                  <a:cubicBezTo>
                    <a:pt x="84496" y="11371"/>
                    <a:pt x="86909" y="6291"/>
                    <a:pt x="94465" y="4068"/>
                  </a:cubicBezTo>
                  <a:cubicBezTo>
                    <a:pt x="102022" y="1846"/>
                    <a:pt x="114404" y="-694"/>
                    <a:pt x="124183" y="258"/>
                  </a:cubicBezTo>
                  <a:cubicBezTo>
                    <a:pt x="133962" y="1211"/>
                    <a:pt x="146472" y="6164"/>
                    <a:pt x="153139" y="9783"/>
                  </a:cubicBezTo>
                  <a:cubicBezTo>
                    <a:pt x="159807" y="13403"/>
                    <a:pt x="159807" y="19753"/>
                    <a:pt x="164188" y="21975"/>
                  </a:cubicBezTo>
                  <a:cubicBezTo>
                    <a:pt x="168570" y="24198"/>
                    <a:pt x="174602" y="23626"/>
                    <a:pt x="179428" y="23118"/>
                  </a:cubicBezTo>
                  <a:cubicBezTo>
                    <a:pt x="184254" y="22610"/>
                    <a:pt x="188636" y="19562"/>
                    <a:pt x="193144" y="18927"/>
                  </a:cubicBezTo>
                  <a:cubicBezTo>
                    <a:pt x="197653" y="18292"/>
                    <a:pt x="202796" y="17848"/>
                    <a:pt x="206479" y="19308"/>
                  </a:cubicBezTo>
                  <a:cubicBezTo>
                    <a:pt x="210162" y="20769"/>
                    <a:pt x="214226" y="22674"/>
                    <a:pt x="215242" y="27690"/>
                  </a:cubicBezTo>
                  <a:cubicBezTo>
                    <a:pt x="216258" y="32707"/>
                    <a:pt x="232387" y="45280"/>
                    <a:pt x="212575" y="49407"/>
                  </a:cubicBezTo>
                  <a:cubicBezTo>
                    <a:pt x="192763" y="53535"/>
                    <a:pt x="130470" y="51566"/>
                    <a:pt x="96370" y="52455"/>
                  </a:cubicBezTo>
                  <a:cubicBezTo>
                    <a:pt x="62271" y="53344"/>
                    <a:pt x="22964" y="56329"/>
                    <a:pt x="7978" y="54741"/>
                  </a:cubicBezTo>
                  <a:cubicBezTo>
                    <a:pt x="-7008" y="53154"/>
                    <a:pt x="3279" y="46105"/>
                    <a:pt x="6454" y="42930"/>
                  </a:cubicBezTo>
                  <a:close/>
                </a:path>
              </a:pathLst>
            </a:custGeom>
            <a:solidFill>
              <a:schemeClr val="accent2"/>
            </a:solidFill>
            <a:ln w="9525">
              <a:noFill/>
              <a:round/>
              <a:headEnd/>
              <a:tailEnd/>
            </a:ln>
          </p:spPr>
          <p:txBody>
            <a:bodyPr/>
            <a:lstStyle/>
            <a:p>
              <a:endParaRPr lang="en-US"/>
            </a:p>
          </p:txBody>
        </p:sp>
        <p:sp>
          <p:nvSpPr>
            <p:cNvPr id="1184" name="Google Shape;1184;p38"/>
            <p:cNvSpPr/>
            <p:nvPr/>
          </p:nvSpPr>
          <p:spPr>
            <a:xfrm rot="2700000" flipH="1">
              <a:off x="2394360" y="4692335"/>
              <a:ext cx="1288804" cy="1288140"/>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74766" name="Google Shape;1185;p38"/>
            <p:cNvGrpSpPr>
              <a:grpSpLocks/>
            </p:cNvGrpSpPr>
            <p:nvPr/>
          </p:nvGrpSpPr>
          <p:grpSpPr bwMode="auto">
            <a:xfrm rot="1253206">
              <a:off x="3675656" y="4510316"/>
              <a:ext cx="880490" cy="841912"/>
              <a:chOff x="5124997" y="2462648"/>
              <a:chExt cx="432508" cy="413558"/>
            </a:xfrm>
          </p:grpSpPr>
          <p:sp>
            <p:nvSpPr>
              <p:cNvPr id="1186" name="Google Shape;1186;p38"/>
              <p:cNvSpPr/>
              <p:nvPr/>
            </p:nvSpPr>
            <p:spPr>
              <a:xfrm>
                <a:off x="5124674" y="2462396"/>
                <a:ext cx="432706" cy="413512"/>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74778" name="Google Shape;1187;p38"/>
              <p:cNvSpPr>
                <a:spLocks/>
              </p:cNvSpPr>
              <p:nvPr/>
            </p:nvSpPr>
            <p:spPr bwMode="auto">
              <a:xfrm>
                <a:off x="5161046" y="2497135"/>
                <a:ext cx="360738" cy="344583"/>
              </a:xfrm>
              <a:custGeom>
                <a:avLst/>
                <a:gdLst/>
                <a:ahLst/>
                <a:cxnLst>
                  <a:cxn ang="0">
                    <a:pos x="0" y="1"/>
                  </a:cxn>
                  <a:cxn ang="0">
                    <a:pos x="0" y="1"/>
                  </a:cxn>
                  <a:cxn ang="0">
                    <a:pos x="9937" y="9492"/>
                  </a:cxn>
                  <a:cxn ang="0">
                    <a:pos x="0" y="1"/>
                  </a:cxn>
                </a:cxnLst>
                <a:rect l="0" t="0"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74779" name="Google Shape;1188;p38"/>
              <p:cNvSpPr>
                <a:spLocks/>
              </p:cNvSpPr>
              <p:nvPr/>
            </p:nvSpPr>
            <p:spPr bwMode="auto">
              <a:xfrm>
                <a:off x="5356426" y="2785160"/>
                <a:ext cx="116785" cy="17462"/>
              </a:xfrm>
              <a:custGeom>
                <a:avLst/>
                <a:gdLst/>
                <a:ahLst/>
                <a:cxnLst>
                  <a:cxn ang="0">
                    <a:pos x="3207" y="0"/>
                  </a:cxn>
                  <a:cxn ang="0">
                    <a:pos x="1" y="301"/>
                  </a:cxn>
                  <a:cxn ang="0">
                    <a:pos x="2640" y="480"/>
                  </a:cxn>
                  <a:cxn ang="0">
                    <a:pos x="3216" y="474"/>
                  </a:cxn>
                  <a:cxn ang="0">
                    <a:pos x="3207" y="0"/>
                  </a:cxn>
                </a:cxnLst>
                <a:rect l="0" t="0"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w="9525">
                <a:noFill/>
                <a:round/>
                <a:headEnd/>
                <a:tailEnd/>
              </a:ln>
            </p:spPr>
            <p:txBody>
              <a:bodyPr lIns="91425" tIns="91425" rIns="91425" bIns="91425" anchor="ctr"/>
              <a:lstStyle/>
              <a:p>
                <a:endParaRPr lang="en-US"/>
              </a:p>
            </p:txBody>
          </p:sp>
          <p:sp>
            <p:nvSpPr>
              <p:cNvPr id="74780" name="Google Shape;1189;p38"/>
              <p:cNvSpPr>
                <a:spLocks/>
              </p:cNvSpPr>
              <p:nvPr/>
            </p:nvSpPr>
            <p:spPr bwMode="auto">
              <a:xfrm>
                <a:off x="5231799" y="2693242"/>
                <a:ext cx="145174" cy="17970"/>
              </a:xfrm>
              <a:custGeom>
                <a:avLst/>
                <a:gdLst/>
                <a:ahLst/>
                <a:cxnLst>
                  <a:cxn ang="0">
                    <a:pos x="3989" y="0"/>
                  </a:cxn>
                  <a:cxn ang="0">
                    <a:pos x="0" y="328"/>
                  </a:cxn>
                  <a:cxn ang="0">
                    <a:pos x="3059" y="495"/>
                  </a:cxn>
                  <a:cxn ang="0">
                    <a:pos x="3999" y="483"/>
                  </a:cxn>
                  <a:cxn ang="0">
                    <a:pos x="3989" y="0"/>
                  </a:cxn>
                </a:cxnLst>
                <a:rect l="0" t="0"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w="9525">
                <a:noFill/>
                <a:round/>
                <a:headEnd/>
                <a:tailEnd/>
              </a:ln>
            </p:spPr>
            <p:txBody>
              <a:bodyPr lIns="91425" tIns="91425" rIns="91425" bIns="91425" anchor="ctr"/>
              <a:lstStyle/>
              <a:p>
                <a:endParaRPr lang="en-US"/>
              </a:p>
            </p:txBody>
          </p:sp>
          <p:sp>
            <p:nvSpPr>
              <p:cNvPr id="74781" name="Google Shape;1190;p38"/>
              <p:cNvSpPr>
                <a:spLocks/>
              </p:cNvSpPr>
              <p:nvPr/>
            </p:nvSpPr>
            <p:spPr bwMode="auto">
              <a:xfrm>
                <a:off x="5183517" y="2601651"/>
                <a:ext cx="97581" cy="17425"/>
              </a:xfrm>
              <a:custGeom>
                <a:avLst/>
                <a:gdLst/>
                <a:ahLst/>
                <a:cxnLst>
                  <a:cxn ang="0">
                    <a:pos x="2678" y="0"/>
                  </a:cxn>
                  <a:cxn ang="0">
                    <a:pos x="0" y="292"/>
                  </a:cxn>
                  <a:cxn ang="0">
                    <a:pos x="2249" y="480"/>
                  </a:cxn>
                  <a:cxn ang="0">
                    <a:pos x="2687" y="474"/>
                  </a:cxn>
                  <a:cxn ang="0">
                    <a:pos x="2678" y="0"/>
                  </a:cxn>
                </a:cxnLst>
                <a:rect l="0" t="0"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w="9525">
                <a:noFill/>
                <a:round/>
                <a:headEnd/>
                <a:tailEnd/>
              </a:ln>
            </p:spPr>
            <p:txBody>
              <a:bodyPr lIns="91425" tIns="91425" rIns="91425" bIns="91425" anchor="ctr"/>
              <a:lstStyle/>
              <a:p>
                <a:endParaRPr lang="en-US"/>
              </a:p>
            </p:txBody>
          </p:sp>
          <p:sp>
            <p:nvSpPr>
              <p:cNvPr id="74782" name="Google Shape;1191;p38"/>
              <p:cNvSpPr>
                <a:spLocks/>
              </p:cNvSpPr>
              <p:nvPr/>
            </p:nvSpPr>
            <p:spPr bwMode="auto">
              <a:xfrm>
                <a:off x="5440104" y="2661477"/>
                <a:ext cx="18551" cy="116749"/>
              </a:xfrm>
              <a:custGeom>
                <a:avLst/>
                <a:gdLst/>
                <a:ahLst/>
                <a:cxnLst>
                  <a:cxn ang="0">
                    <a:pos x="192" y="1"/>
                  </a:cxn>
                  <a:cxn ang="0">
                    <a:pos x="37" y="3216"/>
                  </a:cxn>
                  <a:cxn ang="0">
                    <a:pos x="510" y="3198"/>
                  </a:cxn>
                  <a:cxn ang="0">
                    <a:pos x="192" y="1"/>
                  </a:cxn>
                </a:cxnLst>
                <a:rect l="0" t="0"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74783" name="Google Shape;1192;p38"/>
              <p:cNvSpPr>
                <a:spLocks/>
              </p:cNvSpPr>
              <p:nvPr/>
            </p:nvSpPr>
            <p:spPr bwMode="auto">
              <a:xfrm>
                <a:off x="5343866" y="2541134"/>
                <a:ext cx="18877" cy="145174"/>
              </a:xfrm>
              <a:custGeom>
                <a:avLst/>
                <a:gdLst/>
                <a:ahLst/>
                <a:cxnLst>
                  <a:cxn ang="0">
                    <a:pos x="192" y="0"/>
                  </a:cxn>
                  <a:cxn ang="0">
                    <a:pos x="46" y="3999"/>
                  </a:cxn>
                  <a:cxn ang="0">
                    <a:pos x="520" y="3990"/>
                  </a:cxn>
                  <a:cxn ang="0">
                    <a:pos x="192" y="0"/>
                  </a:cxn>
                </a:cxnLst>
                <a:rect l="0" t="0"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74784" name="Google Shape;1193;p38"/>
              <p:cNvSpPr>
                <a:spLocks/>
              </p:cNvSpPr>
              <p:nvPr/>
            </p:nvSpPr>
            <p:spPr bwMode="auto">
              <a:xfrm>
                <a:off x="5248317" y="2497135"/>
                <a:ext cx="18551" cy="97581"/>
              </a:xfrm>
              <a:custGeom>
                <a:avLst/>
                <a:gdLst/>
                <a:ahLst/>
                <a:cxnLst>
                  <a:cxn ang="0">
                    <a:pos x="210" y="1"/>
                  </a:cxn>
                  <a:cxn ang="0">
                    <a:pos x="37" y="2688"/>
                  </a:cxn>
                  <a:cxn ang="0">
                    <a:pos x="511" y="2670"/>
                  </a:cxn>
                  <a:cxn ang="0">
                    <a:pos x="210" y="1"/>
                  </a:cxn>
                </a:cxnLst>
                <a:rect l="0" t="0"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74767" name="Google Shape;1194;p38"/>
            <p:cNvGrpSpPr>
              <a:grpSpLocks/>
            </p:cNvGrpSpPr>
            <p:nvPr/>
          </p:nvGrpSpPr>
          <p:grpSpPr bwMode="auto">
            <a:xfrm>
              <a:off x="5853257" y="4739677"/>
              <a:ext cx="953092" cy="559319"/>
              <a:chOff x="5392148" y="1300639"/>
              <a:chExt cx="259599" cy="152362"/>
            </a:xfrm>
          </p:grpSpPr>
          <p:sp>
            <p:nvSpPr>
              <p:cNvPr id="1195" name="Google Shape;1195;p38"/>
              <p:cNvSpPr/>
              <p:nvPr/>
            </p:nvSpPr>
            <p:spPr>
              <a:xfrm>
                <a:off x="5392040" y="1300723"/>
                <a:ext cx="259820" cy="152301"/>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6" name="Google Shape;1196;p38"/>
              <p:cNvSpPr/>
              <p:nvPr/>
            </p:nvSpPr>
            <p:spPr>
              <a:xfrm>
                <a:off x="5411062" y="1343125"/>
                <a:ext cx="217021" cy="91727"/>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7" name="Google Shape;1197;p38"/>
              <p:cNvSpPr/>
              <p:nvPr/>
            </p:nvSpPr>
            <p:spPr>
              <a:xfrm>
                <a:off x="5430949" y="1355672"/>
                <a:ext cx="15995" cy="57545"/>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8" name="Google Shape;1198;p38"/>
              <p:cNvSpPr/>
              <p:nvPr/>
            </p:nvSpPr>
            <p:spPr>
              <a:xfrm>
                <a:off x="5484988" y="1312405"/>
                <a:ext cx="35450" cy="66632"/>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9" name="Google Shape;1199;p38"/>
              <p:cNvSpPr/>
              <p:nvPr/>
            </p:nvSpPr>
            <p:spPr>
              <a:xfrm>
                <a:off x="5545079" y="1315867"/>
                <a:ext cx="31991" cy="41537"/>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0" name="Google Shape;1200;p38"/>
              <p:cNvSpPr/>
              <p:nvPr/>
            </p:nvSpPr>
            <p:spPr>
              <a:xfrm>
                <a:off x="5444350" y="1398507"/>
                <a:ext cx="53175" cy="17307"/>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1" name="Google Shape;1201;p38"/>
              <p:cNvSpPr/>
              <p:nvPr/>
            </p:nvSpPr>
            <p:spPr>
              <a:xfrm>
                <a:off x="5498822" y="1366489"/>
                <a:ext cx="60524" cy="35047"/>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2" name="Google Shape;1202;p38"/>
              <p:cNvSpPr/>
              <p:nvPr/>
            </p:nvSpPr>
            <p:spPr>
              <a:xfrm>
                <a:off x="5559346" y="1347019"/>
                <a:ext cx="38044" cy="31152"/>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203" name="Google Shape;1203;p38"/>
            <p:cNvSpPr/>
            <p:nvPr/>
          </p:nvSpPr>
          <p:spPr>
            <a:xfrm rot="-891915">
              <a:off x="4737062" y="4646273"/>
              <a:ext cx="795186" cy="57021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74756" name="Google Shape;1204;p38"/>
          <p:cNvGrpSpPr>
            <a:grpSpLocks/>
          </p:cNvGrpSpPr>
          <p:nvPr/>
        </p:nvGrpSpPr>
        <p:grpSpPr bwMode="auto">
          <a:xfrm>
            <a:off x="598488" y="3929063"/>
            <a:ext cx="603250" cy="520700"/>
            <a:chOff x="598942" y="3928708"/>
            <a:chExt cx="603417" cy="520277"/>
          </a:xfrm>
        </p:grpSpPr>
        <p:sp>
          <p:nvSpPr>
            <p:cNvPr id="1205" name="Google Shape;1205;p38"/>
            <p:cNvSpPr/>
            <p:nvPr/>
          </p:nvSpPr>
          <p:spPr>
            <a:xfrm rot="7613891">
              <a:off x="1022212" y="4140390"/>
              <a:ext cx="155449" cy="141327"/>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6" name="Google Shape;1206;p38"/>
            <p:cNvSpPr/>
            <p:nvPr/>
          </p:nvSpPr>
          <p:spPr>
            <a:xfrm rot="7613891">
              <a:off x="644320" y="4176827"/>
              <a:ext cx="225242" cy="227075"/>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7" name="Google Shape;1207;p38"/>
            <p:cNvSpPr/>
            <p:nvPr/>
          </p:nvSpPr>
          <p:spPr>
            <a:xfrm rot="7613891">
              <a:off x="845145" y="3957194"/>
              <a:ext cx="131655" cy="119096"/>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208" name="Google Shape;1208;p38"/>
          <p:cNvSpPr/>
          <p:nvPr/>
        </p:nvSpPr>
        <p:spPr>
          <a:xfrm>
            <a:off x="6697663" y="3273425"/>
            <a:ext cx="265112" cy="469900"/>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74758" name="Group 5"/>
          <p:cNvGrpSpPr>
            <a:grpSpLocks/>
          </p:cNvGrpSpPr>
          <p:nvPr/>
        </p:nvGrpSpPr>
        <p:grpSpPr bwMode="auto">
          <a:xfrm>
            <a:off x="2909888" y="2117725"/>
            <a:ext cx="3324225" cy="808038"/>
            <a:chOff x="2846649" y="162888"/>
            <a:chExt cx="3324171" cy="808249"/>
          </a:xfrm>
        </p:grpSpPr>
        <p:sp>
          <p:nvSpPr>
            <p:cNvPr id="74759" name="TextBox 6"/>
            <p:cNvSpPr txBox="1">
              <a:spLocks noChangeArrowheads="1"/>
            </p:cNvSpPr>
            <p:nvPr/>
          </p:nvSpPr>
          <p:spPr bwMode="auto">
            <a:xfrm>
              <a:off x="3589105" y="386362"/>
              <a:ext cx="2581715" cy="584775"/>
            </a:xfrm>
            <a:prstGeom prst="rect">
              <a:avLst/>
            </a:prstGeom>
            <a:noFill/>
            <a:ln w="9525">
              <a:noFill/>
              <a:miter lim="800000"/>
              <a:headEnd/>
              <a:tailEnd/>
            </a:ln>
          </p:spPr>
          <p:txBody>
            <a:bodyPr>
              <a:spAutoFit/>
            </a:bodyPr>
            <a:lstStyle/>
            <a:p>
              <a:pPr algn="ctr"/>
              <a:r>
                <a:rPr lang="en-US" sz="3200" b="1">
                  <a:solidFill>
                    <a:srgbClr val="B94F6B"/>
                  </a:solidFill>
                </a:rPr>
                <a:t>GHI NHỚ</a:t>
              </a:r>
            </a:p>
          </p:txBody>
        </p:sp>
        <p:pic>
          <p:nvPicPr>
            <p:cNvPr id="74760" name="Picture 7"/>
            <p:cNvPicPr>
              <a:picLocks noChangeAspect="1"/>
            </p:cNvPicPr>
            <p:nvPr/>
          </p:nvPicPr>
          <p:blipFill>
            <a:blip r:embed="rId3"/>
            <a:srcRect/>
            <a:stretch>
              <a:fillRect/>
            </a:stretch>
          </p:blipFill>
          <p:spPr bwMode="auto">
            <a:xfrm>
              <a:off x="2846649" y="162888"/>
              <a:ext cx="742456" cy="720114"/>
            </a:xfrm>
            <a:prstGeom prst="rect">
              <a:avLst/>
            </a:prstGeom>
            <a:noFill/>
            <a:ln w="9525">
              <a:noFill/>
              <a:miter lim="800000"/>
              <a:headEnd/>
              <a:tailEnd/>
            </a:ln>
          </p:spPr>
        </p:pic>
      </p:grpSp>
    </p:spTree>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0" y="180975"/>
            <a:ext cx="1201738" cy="627063"/>
            <a:chOff x="0" y="328774"/>
            <a:chExt cx="1202077" cy="626724"/>
          </a:xfrm>
        </p:grpSpPr>
        <p:sp>
          <p:nvSpPr>
            <p:cNvPr id="7" name="Oval 6">
              <a:extLst>
                <a:ext uri="{FF2B5EF4-FFF2-40B4-BE49-F238E27FC236}"/>
              </a:extLst>
            </p:cNvPr>
            <p:cNvSpPr/>
            <p:nvPr/>
          </p:nvSpPr>
          <p:spPr>
            <a:xfrm>
              <a:off x="574837" y="328774"/>
              <a:ext cx="627240"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anchor="ctr"/>
            <a:lstStyle/>
            <a:p>
              <a:pPr algn="ctr" fontAlgn="auto">
                <a:spcBef>
                  <a:spcPts val="0"/>
                </a:spcBef>
                <a:spcAft>
                  <a:spcPts val="0"/>
                </a:spcAft>
                <a:defRPr/>
              </a:pPr>
              <a:r>
                <a:rPr lang="en-US" sz="2400" b="1" kern="0">
                  <a:solidFill>
                    <a:srgbClr val="B3CDE9">
                      <a:lumMod val="25000"/>
                    </a:srgbClr>
                  </a:solidFill>
                  <a:latin typeface="Arial"/>
                  <a:cs typeface="Arial" panose="020B0604020202020204" pitchFamily="34" charset="0"/>
                  <a:sym typeface="Arial"/>
                </a:rPr>
                <a:t>2</a:t>
              </a:r>
              <a:r>
                <a:rPr lang="vi-VN" sz="2400" b="1" kern="0">
                  <a:solidFill>
                    <a:srgbClr val="B3CDE9">
                      <a:lumMod val="25000"/>
                    </a:srgbClr>
                  </a:solidFill>
                  <a:latin typeface="Arial" panose="020B0604020202020204" pitchFamily="34" charset="0"/>
                  <a:cs typeface="Arial" panose="020B0604020202020204" pitchFamily="34" charset="0"/>
                  <a:sym typeface="Arial"/>
                </a:rPr>
                <a:t>.</a:t>
              </a:r>
              <a:endParaRPr lang="en-US" sz="2400" b="1" kern="0" dirty="0">
                <a:solidFill>
                  <a:srgbClr val="B3CDE9">
                    <a:lumMod val="25000"/>
                  </a:srgbClr>
                </a:solidFill>
                <a:latin typeface="Arial"/>
                <a:cs typeface="Arial" panose="020B0604020202020204" pitchFamily="34" charset="0"/>
                <a:sym typeface="Arial"/>
              </a:endParaRPr>
            </a:p>
          </p:txBody>
        </p:sp>
        <p:cxnSp>
          <p:nvCxnSpPr>
            <p:cNvPr id="76817" name="Straight Connector 7"/>
            <p:cNvCxnSpPr>
              <a:cxnSpLocks noChangeShapeType="1"/>
              <a:endCxn id="7" idx="2"/>
            </p:cNvCxnSpPr>
            <p:nvPr/>
          </p:nvCxnSpPr>
          <p:spPr bwMode="auto">
            <a:xfrm>
              <a:off x="0" y="642136"/>
              <a:ext cx="575353" cy="0"/>
            </a:xfrm>
            <a:prstGeom prst="line">
              <a:avLst/>
            </a:prstGeom>
            <a:noFill/>
            <a:ln w="19050" algn="ctr">
              <a:solidFill>
                <a:srgbClr val="2E65A0"/>
              </a:solidFill>
              <a:round/>
              <a:headEnd/>
              <a:tailEnd/>
            </a:ln>
          </p:spPr>
        </p:cxnSp>
      </p:grpSp>
      <p:sp>
        <p:nvSpPr>
          <p:cNvPr id="9" name="TextBox 8"/>
          <p:cNvSpPr txBox="1">
            <a:spLocks noChangeArrowheads="1"/>
          </p:cNvSpPr>
          <p:nvPr/>
        </p:nvSpPr>
        <p:spPr bwMode="auto">
          <a:xfrm>
            <a:off x="1323975" y="228600"/>
            <a:ext cx="3424238" cy="461963"/>
          </a:xfrm>
          <a:prstGeom prst="rect">
            <a:avLst/>
          </a:prstGeom>
          <a:noFill/>
          <a:ln w="9525">
            <a:noFill/>
            <a:miter lim="800000"/>
            <a:headEnd/>
            <a:tailEnd/>
          </a:ln>
        </p:spPr>
        <p:txBody>
          <a:bodyPr>
            <a:spAutoFit/>
          </a:bodyPr>
          <a:lstStyle/>
          <a:p>
            <a:r>
              <a:rPr lang="en-US" sz="2400" b="1">
                <a:solidFill>
                  <a:srgbClr val="2E65A0"/>
                </a:solidFill>
              </a:rPr>
              <a:t>ĐỘ HỤT KHỐI</a:t>
            </a:r>
          </a:p>
        </p:txBody>
      </p:sp>
      <p:sp>
        <p:nvSpPr>
          <p:cNvPr id="10" name="Arrow: Pentagon 9">
            <a:extLst>
              <a:ext uri="{FF2B5EF4-FFF2-40B4-BE49-F238E27FC236}"/>
            </a:extLst>
          </p:cNvPr>
          <p:cNvSpPr/>
          <p:nvPr/>
        </p:nvSpPr>
        <p:spPr>
          <a:xfrm>
            <a:off x="-1588" y="1071563"/>
            <a:ext cx="457201" cy="298450"/>
          </a:xfrm>
          <a:prstGeom prst="homePlate">
            <a:avLst/>
          </a:prstGeom>
          <a:solidFill>
            <a:srgbClr val="E91D28"/>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11" name="TextBox 10"/>
          <p:cNvSpPr txBox="1">
            <a:spLocks noChangeArrowheads="1"/>
          </p:cNvSpPr>
          <p:nvPr/>
        </p:nvSpPr>
        <p:spPr bwMode="auto">
          <a:xfrm>
            <a:off x="644525" y="884238"/>
            <a:ext cx="7932738" cy="1004887"/>
          </a:xfrm>
          <a:prstGeom prst="rect">
            <a:avLst/>
          </a:prstGeom>
          <a:noFill/>
          <a:ln w="9525">
            <a:noFill/>
            <a:miter lim="800000"/>
            <a:headEnd/>
            <a:tailEnd/>
          </a:ln>
        </p:spPr>
        <p:txBody>
          <a:bodyPr>
            <a:spAutoFit/>
          </a:bodyPr>
          <a:lstStyle/>
          <a:p>
            <a:pPr algn="just">
              <a:lnSpc>
                <a:spcPct val="150000"/>
              </a:lnSpc>
              <a:buFont typeface="Arial" charset="0"/>
              <a:buNone/>
            </a:pPr>
            <a:r>
              <a:rPr lang="en-US" sz="2200" b="1">
                <a:solidFill>
                  <a:srgbClr val="E91D28"/>
                </a:solidFill>
              </a:rPr>
              <a:t>Khái niệm: </a:t>
            </a:r>
            <a:r>
              <a:rPr lang="en-US" sz="2000"/>
              <a:t>L</a:t>
            </a:r>
            <a:r>
              <a:rPr lang="vi-VN" sz="2000"/>
              <a:t>à </a:t>
            </a:r>
            <a:r>
              <a:rPr lang="en-US" sz="2000"/>
              <a:t>đ</a:t>
            </a:r>
            <a:r>
              <a:rPr lang="vi-VN" sz="2000"/>
              <a:t>ộ chênh lệch giữa tổng khối lượng của các nucleon tạo thành hạt nhân và khối lượng m</a:t>
            </a:r>
            <a:r>
              <a:rPr lang="en-US" sz="2000" baseline="-25000"/>
              <a:t>X</a:t>
            </a:r>
            <a:r>
              <a:rPr lang="vi-VN" sz="2000"/>
              <a:t> của hạt nhân</a:t>
            </a:r>
            <a:r>
              <a:rPr lang="en-US" sz="2000"/>
              <a:t>.</a:t>
            </a:r>
            <a:r>
              <a:rPr lang="vi-VN" sz="2000"/>
              <a:t> </a:t>
            </a:r>
            <a:endParaRPr lang="en-US" sz="1800"/>
          </a:p>
        </p:txBody>
      </p:sp>
      <p:sp>
        <p:nvSpPr>
          <p:cNvPr id="13" name="Arrow: Pentagon 12">
            <a:extLst>
              <a:ext uri="{FF2B5EF4-FFF2-40B4-BE49-F238E27FC236}"/>
            </a:extLst>
          </p:cNvPr>
          <p:cNvSpPr/>
          <p:nvPr/>
        </p:nvSpPr>
        <p:spPr>
          <a:xfrm>
            <a:off x="0" y="2012950"/>
            <a:ext cx="457200" cy="298450"/>
          </a:xfrm>
          <a:prstGeom prst="homePlate">
            <a:avLst/>
          </a:prstGeom>
          <a:solidFill>
            <a:srgbClr val="3333FF"/>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14" name="TextBox 13">
            <a:extLst>
              <a:ext uri="{FF2B5EF4-FFF2-40B4-BE49-F238E27FC236}"/>
            </a:extLst>
          </p:cNvPr>
          <p:cNvSpPr txBox="1"/>
          <p:nvPr/>
        </p:nvSpPr>
        <p:spPr>
          <a:xfrm>
            <a:off x="646113" y="1947863"/>
            <a:ext cx="1757362" cy="430212"/>
          </a:xfrm>
          <a:prstGeom prst="rect">
            <a:avLst/>
          </a:prstGeom>
          <a:noFill/>
        </p:spPr>
        <p:txBody>
          <a:bodyPr>
            <a:spAutoFit/>
          </a:bodyPr>
          <a:lstStyle/>
          <a:p>
            <a:r>
              <a:rPr lang="en-US" sz="2200" b="1">
                <a:solidFill>
                  <a:srgbClr val="3333FF"/>
                </a:solidFill>
              </a:rPr>
              <a:t>Kí hiệu: </a:t>
            </a:r>
            <a:r>
              <a:rPr lang="en-US" sz="2000"/>
              <a:t>∆m</a:t>
            </a:r>
            <a:endParaRPr lang="en-US" sz="2200"/>
          </a:p>
        </p:txBody>
      </p:sp>
      <p:sp>
        <p:nvSpPr>
          <p:cNvPr id="18" name="Arrow: Pentagon 17">
            <a:extLst>
              <a:ext uri="{FF2B5EF4-FFF2-40B4-BE49-F238E27FC236}"/>
            </a:extLst>
          </p:cNvPr>
          <p:cNvSpPr/>
          <p:nvPr/>
        </p:nvSpPr>
        <p:spPr>
          <a:xfrm>
            <a:off x="-1588" y="2627313"/>
            <a:ext cx="457201" cy="298450"/>
          </a:xfrm>
          <a:prstGeom prst="homePlate">
            <a:avLst/>
          </a:prstGeom>
          <a:solidFill>
            <a:schemeClr val="accent2">
              <a:lumMod val="75000"/>
            </a:schemeClr>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19" name="TextBox 18">
            <a:extLst>
              <a:ext uri="{FF2B5EF4-FFF2-40B4-BE49-F238E27FC236}"/>
            </a:extLst>
          </p:cNvPr>
          <p:cNvSpPr txBox="1"/>
          <p:nvPr/>
        </p:nvSpPr>
        <p:spPr>
          <a:xfrm>
            <a:off x="644525" y="2560638"/>
            <a:ext cx="1755775" cy="430212"/>
          </a:xfrm>
          <a:prstGeom prst="rect">
            <a:avLst/>
          </a:prstGeom>
          <a:noFill/>
        </p:spPr>
        <p:txBody>
          <a:bodyPr>
            <a:spAutoFit/>
          </a:bodyPr>
          <a:lstStyle/>
          <a:p>
            <a:r>
              <a:rPr lang="en-US" sz="2200" b="1">
                <a:solidFill>
                  <a:srgbClr val="698626"/>
                </a:solidFill>
              </a:rPr>
              <a:t>Công thức:</a:t>
            </a:r>
            <a:endParaRPr lang="en-US" sz="2200">
              <a:solidFill>
                <a:srgbClr val="698626"/>
              </a:solidFill>
            </a:endParaRPr>
          </a:p>
        </p:txBody>
      </p:sp>
      <p:sp>
        <p:nvSpPr>
          <p:cNvPr id="20" name="Rectangle 19">
            <a:extLst>
              <a:ext uri="{FF2B5EF4-FFF2-40B4-BE49-F238E27FC236}"/>
            </a:extLst>
          </p:cNvPr>
          <p:cNvSpPr/>
          <p:nvPr/>
        </p:nvSpPr>
        <p:spPr>
          <a:xfrm>
            <a:off x="2493963" y="2511425"/>
            <a:ext cx="3779837" cy="528638"/>
          </a:xfrm>
          <a:prstGeom prst="rect">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spcAft>
                <a:spcPts val="800"/>
              </a:spcAft>
              <a:buClr>
                <a:srgbClr val="000000"/>
              </a:buClr>
              <a:buFont typeface="Arial" charset="0"/>
              <a:buNone/>
            </a:pPr>
            <a:r>
              <a:rPr lang="en-US" sz="2000">
                <a:solidFill>
                  <a:srgbClr val="000000"/>
                </a:solidFill>
                <a:cs typeface="Times New Roman" pitchFamily="18" charset="0"/>
              </a:rPr>
              <a:t>∆m = [Zm</a:t>
            </a:r>
            <a:r>
              <a:rPr lang="en-US" sz="2000" baseline="-25000">
                <a:solidFill>
                  <a:srgbClr val="000000"/>
                </a:solidFill>
                <a:cs typeface="Times New Roman" pitchFamily="18" charset="0"/>
              </a:rPr>
              <a:t>p</a:t>
            </a:r>
            <a:r>
              <a:rPr lang="en-US" sz="2000">
                <a:solidFill>
                  <a:srgbClr val="000000"/>
                </a:solidFill>
                <a:cs typeface="Times New Roman" pitchFamily="18" charset="0"/>
              </a:rPr>
              <a:t> + (A – Z)m</a:t>
            </a:r>
            <a:r>
              <a:rPr lang="en-US" sz="2000" baseline="-25000">
                <a:solidFill>
                  <a:srgbClr val="000000"/>
                </a:solidFill>
                <a:cs typeface="Times New Roman" pitchFamily="18" charset="0"/>
              </a:rPr>
              <a:t>n</a:t>
            </a:r>
            <a:r>
              <a:rPr lang="en-US" sz="2000">
                <a:solidFill>
                  <a:srgbClr val="000000"/>
                </a:solidFill>
                <a:cs typeface="Times New Roman" pitchFamily="18" charset="0"/>
              </a:rPr>
              <a:t>] – m</a:t>
            </a:r>
            <a:r>
              <a:rPr lang="en-US" sz="2000" baseline="-25000">
                <a:solidFill>
                  <a:srgbClr val="000000"/>
                </a:solidFill>
                <a:cs typeface="Times New Roman" pitchFamily="18" charset="0"/>
              </a:rPr>
              <a:t>X</a:t>
            </a:r>
            <a:endParaRPr lang="en-US" sz="2000">
              <a:solidFill>
                <a:srgbClr val="DBEBAC"/>
              </a:solidFill>
              <a:ea typeface="Calibri" pitchFamily="34" charset="0"/>
              <a:cs typeface="Times New Roman" pitchFamily="18" charset="0"/>
            </a:endParaRPr>
          </a:p>
        </p:txBody>
      </p:sp>
      <p:grpSp>
        <p:nvGrpSpPr>
          <p:cNvPr id="21" name="Group 20"/>
          <p:cNvGrpSpPr>
            <a:grpSpLocks/>
          </p:cNvGrpSpPr>
          <p:nvPr/>
        </p:nvGrpSpPr>
        <p:grpSpPr bwMode="auto">
          <a:xfrm>
            <a:off x="0" y="3236913"/>
            <a:ext cx="1201738" cy="627062"/>
            <a:chOff x="0" y="328774"/>
            <a:chExt cx="1202077" cy="626724"/>
          </a:xfrm>
        </p:grpSpPr>
        <p:sp>
          <p:nvSpPr>
            <p:cNvPr id="22" name="Oval 21">
              <a:extLst>
                <a:ext uri="{FF2B5EF4-FFF2-40B4-BE49-F238E27FC236}"/>
              </a:extLst>
            </p:cNvPr>
            <p:cNvSpPr/>
            <p:nvPr/>
          </p:nvSpPr>
          <p:spPr>
            <a:xfrm>
              <a:off x="574837" y="328774"/>
              <a:ext cx="627240"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anchor="ctr"/>
            <a:lstStyle/>
            <a:p>
              <a:pPr algn="ctr" fontAlgn="auto">
                <a:spcBef>
                  <a:spcPts val="0"/>
                </a:spcBef>
                <a:spcAft>
                  <a:spcPts val="0"/>
                </a:spcAft>
                <a:defRPr/>
              </a:pPr>
              <a:r>
                <a:rPr lang="en-US" sz="2400" b="1" kern="0">
                  <a:solidFill>
                    <a:srgbClr val="B3CDE9">
                      <a:lumMod val="25000"/>
                    </a:srgbClr>
                  </a:solidFill>
                  <a:latin typeface="Arial"/>
                  <a:cs typeface="Arial" panose="020B0604020202020204" pitchFamily="34" charset="0"/>
                  <a:sym typeface="Arial"/>
                </a:rPr>
                <a:t>3</a:t>
              </a:r>
              <a:r>
                <a:rPr lang="vi-VN" sz="2400" b="1" kern="0">
                  <a:solidFill>
                    <a:srgbClr val="B3CDE9">
                      <a:lumMod val="25000"/>
                    </a:srgbClr>
                  </a:solidFill>
                  <a:latin typeface="Arial" panose="020B0604020202020204" pitchFamily="34" charset="0"/>
                  <a:cs typeface="Arial" panose="020B0604020202020204" pitchFamily="34" charset="0"/>
                  <a:sym typeface="Arial"/>
                </a:rPr>
                <a:t>.</a:t>
              </a:r>
              <a:endParaRPr lang="en-US" sz="2400" b="1" kern="0" dirty="0">
                <a:solidFill>
                  <a:srgbClr val="B3CDE9">
                    <a:lumMod val="25000"/>
                  </a:srgbClr>
                </a:solidFill>
                <a:latin typeface="Arial"/>
                <a:cs typeface="Arial" panose="020B0604020202020204" pitchFamily="34" charset="0"/>
                <a:sym typeface="Arial"/>
              </a:endParaRPr>
            </a:p>
          </p:txBody>
        </p:sp>
        <p:cxnSp>
          <p:nvCxnSpPr>
            <p:cNvPr id="76815" name="Straight Connector 22"/>
            <p:cNvCxnSpPr>
              <a:cxnSpLocks noChangeShapeType="1"/>
              <a:endCxn id="22" idx="2"/>
            </p:cNvCxnSpPr>
            <p:nvPr/>
          </p:nvCxnSpPr>
          <p:spPr bwMode="auto">
            <a:xfrm>
              <a:off x="0" y="642136"/>
              <a:ext cx="575353" cy="0"/>
            </a:xfrm>
            <a:prstGeom prst="line">
              <a:avLst/>
            </a:prstGeom>
            <a:noFill/>
            <a:ln w="19050" algn="ctr">
              <a:solidFill>
                <a:srgbClr val="2E65A0"/>
              </a:solidFill>
              <a:round/>
              <a:headEnd/>
              <a:tailEnd/>
            </a:ln>
          </p:spPr>
        </p:cxnSp>
      </p:grpSp>
      <p:sp>
        <p:nvSpPr>
          <p:cNvPr id="24" name="TextBox 23"/>
          <p:cNvSpPr txBox="1">
            <a:spLocks noChangeArrowheads="1"/>
          </p:cNvSpPr>
          <p:nvPr/>
        </p:nvSpPr>
        <p:spPr bwMode="auto">
          <a:xfrm>
            <a:off x="1257300" y="3336925"/>
            <a:ext cx="7820025" cy="461963"/>
          </a:xfrm>
          <a:prstGeom prst="rect">
            <a:avLst/>
          </a:prstGeom>
          <a:noFill/>
          <a:ln w="9525">
            <a:noFill/>
            <a:miter lim="800000"/>
            <a:headEnd/>
            <a:tailEnd/>
          </a:ln>
        </p:spPr>
        <p:txBody>
          <a:bodyPr>
            <a:spAutoFit/>
          </a:bodyPr>
          <a:lstStyle/>
          <a:p>
            <a:pPr>
              <a:buFont typeface="Arial" charset="0"/>
              <a:buNone/>
            </a:pPr>
            <a:r>
              <a:rPr lang="vi-VN" sz="2400" b="1">
                <a:solidFill>
                  <a:srgbClr val="2E65A0"/>
                </a:solidFill>
              </a:rPr>
              <a:t>MỐI LIÊN HỆ GIỮA NĂNG LƯỢNG VÀ KHỐI LƯỢNG</a:t>
            </a:r>
            <a:endParaRPr lang="en-US" sz="2400" b="1">
              <a:solidFill>
                <a:srgbClr val="2E65A0"/>
              </a:solidFill>
            </a:endParaRPr>
          </a:p>
        </p:txBody>
      </p:sp>
      <p:sp>
        <p:nvSpPr>
          <p:cNvPr id="27" name="Rectangle: Rounded Corners 26">
            <a:extLst>
              <a:ext uri="{FF2B5EF4-FFF2-40B4-BE49-F238E27FC236}"/>
            </a:extLst>
          </p:cNvPr>
          <p:cNvSpPr/>
          <p:nvPr/>
        </p:nvSpPr>
        <p:spPr>
          <a:xfrm>
            <a:off x="1612900" y="3951288"/>
            <a:ext cx="6956425" cy="889000"/>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2000">
                <a:solidFill>
                  <a:srgbClr val="000000"/>
                </a:solidFill>
                <a:cs typeface="Arial" charset="0"/>
              </a:rPr>
              <a:t>Năng lượng liên kết của hạt nhân được tính bằng tích của độ hụt khối của hạt nhân với thừa số c</a:t>
            </a:r>
            <a:r>
              <a:rPr lang="en-US" sz="2000" baseline="30000">
                <a:solidFill>
                  <a:srgbClr val="000000"/>
                </a:solidFill>
                <a:cs typeface="Arial" charset="0"/>
              </a:rPr>
              <a:t>2</a:t>
            </a:r>
            <a:r>
              <a:rPr lang="en-US" sz="2000">
                <a:solidFill>
                  <a:srgbClr val="000000"/>
                </a:solidFill>
                <a:cs typeface="Arial" charset="0"/>
              </a:rPr>
              <a:t>.</a:t>
            </a:r>
            <a:endParaRPr lang="en-US" sz="2400">
              <a:solidFill>
                <a:srgbClr val="000000"/>
              </a:solidFill>
              <a:cs typeface="Arial" charset="0"/>
            </a:endParaRPr>
          </a:p>
        </p:txBody>
      </p:sp>
      <p:pic>
        <p:nvPicPr>
          <p:cNvPr id="76813" name="Picture 1"/>
          <p:cNvPicPr>
            <a:picLocks noChangeAspect="1"/>
          </p:cNvPicPr>
          <p:nvPr/>
        </p:nvPicPr>
        <p:blipFill>
          <a:blip r:embed="rId2"/>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1000"/>
                            </p:stCondLst>
                            <p:childTnLst>
                              <p:par>
                                <p:cTn id="43" presetID="16" presetClass="entr" presetSubtype="2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ppt_x</p:attrName>
                                        </p:attrNameLst>
                                      </p:cBhvr>
                                      <p:tavLst>
                                        <p:tav tm="0">
                                          <p:val>
                                            <p:strVal val="#ppt_x-#ppt_w/2"/>
                                          </p:val>
                                        </p:tav>
                                        <p:tav tm="100000">
                                          <p:val>
                                            <p:strVal val="#ppt_x"/>
                                          </p:val>
                                        </p:tav>
                                      </p:tavLst>
                                    </p:anim>
                                    <p:anim calcmode="lin" valueType="num">
                                      <p:cBhvr>
                                        <p:cTn id="51" dur="500" fill="hold"/>
                                        <p:tgtEl>
                                          <p:spTgt spid="21"/>
                                        </p:tgtEl>
                                        <p:attrNameLst>
                                          <p:attrName>ppt_y</p:attrName>
                                        </p:attrNameLst>
                                      </p:cBhvr>
                                      <p:tavLst>
                                        <p:tav tm="0">
                                          <p:val>
                                            <p:strVal val="#ppt_y"/>
                                          </p:val>
                                        </p:tav>
                                        <p:tav tm="100000">
                                          <p:val>
                                            <p:strVal val="#ppt_y"/>
                                          </p:val>
                                        </p:tav>
                                      </p:tavLst>
                                    </p:anim>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animBg="1"/>
      <p:bldP spid="14" grpId="0"/>
      <p:bldP spid="18" grpId="0" animBg="1"/>
      <p:bldP spid="19" grpId="0"/>
      <p:bldP spid="20" grpId="0" animBg="1"/>
      <p:bldP spid="24" grpId="0"/>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oogle Shape;1335;p41"/>
          <p:cNvGrpSpPr>
            <a:grpSpLocks/>
          </p:cNvGrpSpPr>
          <p:nvPr/>
        </p:nvGrpSpPr>
        <p:grpSpPr bwMode="auto">
          <a:xfrm>
            <a:off x="201613" y="-641350"/>
            <a:ext cx="4151312" cy="2078038"/>
            <a:chOff x="200904" y="-641064"/>
            <a:chExt cx="4151800" cy="2077987"/>
          </a:xfrm>
        </p:grpSpPr>
        <p:sp>
          <p:nvSpPr>
            <p:cNvPr id="77929" name="Google Shape;1336;p41"/>
            <p:cNvSpPr>
              <a:spLocks/>
            </p:cNvSpPr>
            <p:nvPr/>
          </p:nvSpPr>
          <p:spPr bwMode="auto">
            <a:xfrm>
              <a:off x="200904" y="-163927"/>
              <a:ext cx="4151800" cy="1600850"/>
            </a:xfrm>
            <a:custGeom>
              <a:avLst/>
              <a:gdLst/>
              <a:ahLst/>
              <a:cxnLst>
                <a:cxn ang="0">
                  <a:pos x="23208" y="62219"/>
                </a:cxn>
                <a:cxn ang="0">
                  <a:pos x="18797" y="46781"/>
                </a:cxn>
                <a:cxn ang="0">
                  <a:pos x="28880" y="35753"/>
                </a:cxn>
                <a:cxn ang="0">
                  <a:pos x="55660" y="33548"/>
                </a:cxn>
                <a:cxn ang="0">
                  <a:pos x="82441" y="43000"/>
                </a:cxn>
                <a:cxn ang="0">
                  <a:pos x="109852" y="42370"/>
                </a:cxn>
                <a:cxn ang="0">
                  <a:pos x="140729" y="25671"/>
                </a:cxn>
                <a:cxn ang="0">
                  <a:pos x="165619" y="3301"/>
                </a:cxn>
                <a:cxn ang="0">
                  <a:pos x="119619" y="781"/>
                </a:cxn>
                <a:cxn ang="0">
                  <a:pos x="26674" y="781"/>
                </a:cxn>
                <a:cxn ang="0">
                  <a:pos x="1784" y="9603"/>
                </a:cxn>
                <a:cxn ang="0">
                  <a:pos x="3674" y="48986"/>
                </a:cxn>
                <a:cxn ang="0">
                  <a:pos x="14386" y="62219"/>
                </a:cxn>
                <a:cxn ang="0">
                  <a:pos x="23208" y="62219"/>
                </a:cxn>
              </a:cxnLst>
              <a:rect l="0" t="0" r="r" b="b"/>
              <a:pathLst>
                <a:path w="166072" h="64034" extrusionOk="0">
                  <a:moveTo>
                    <a:pt x="23208" y="62219"/>
                  </a:moveTo>
                  <a:cubicBezTo>
                    <a:pt x="23943" y="59646"/>
                    <a:pt x="17852" y="51192"/>
                    <a:pt x="18797" y="46781"/>
                  </a:cubicBezTo>
                  <a:cubicBezTo>
                    <a:pt x="19742" y="42370"/>
                    <a:pt x="22736" y="37959"/>
                    <a:pt x="28880" y="35753"/>
                  </a:cubicBezTo>
                  <a:cubicBezTo>
                    <a:pt x="35024" y="33548"/>
                    <a:pt x="46733" y="32340"/>
                    <a:pt x="55660" y="33548"/>
                  </a:cubicBezTo>
                  <a:cubicBezTo>
                    <a:pt x="64587" y="34756"/>
                    <a:pt x="73409" y="41530"/>
                    <a:pt x="82441" y="43000"/>
                  </a:cubicBezTo>
                  <a:cubicBezTo>
                    <a:pt x="91473" y="44470"/>
                    <a:pt x="100137" y="45258"/>
                    <a:pt x="109852" y="42370"/>
                  </a:cubicBezTo>
                  <a:cubicBezTo>
                    <a:pt x="119567" y="39482"/>
                    <a:pt x="131435" y="32183"/>
                    <a:pt x="140729" y="25671"/>
                  </a:cubicBezTo>
                  <a:cubicBezTo>
                    <a:pt x="150024" y="19160"/>
                    <a:pt x="169137" y="7449"/>
                    <a:pt x="165619" y="3301"/>
                  </a:cubicBezTo>
                  <a:cubicBezTo>
                    <a:pt x="162101" y="-847"/>
                    <a:pt x="142777" y="1201"/>
                    <a:pt x="119619" y="781"/>
                  </a:cubicBezTo>
                  <a:cubicBezTo>
                    <a:pt x="96462" y="361"/>
                    <a:pt x="46313" y="-689"/>
                    <a:pt x="26674" y="781"/>
                  </a:cubicBezTo>
                  <a:cubicBezTo>
                    <a:pt x="7035" y="2251"/>
                    <a:pt x="5617" y="1569"/>
                    <a:pt x="1784" y="9603"/>
                  </a:cubicBezTo>
                  <a:cubicBezTo>
                    <a:pt x="-2049" y="17637"/>
                    <a:pt x="1574" y="40217"/>
                    <a:pt x="3674" y="48986"/>
                  </a:cubicBezTo>
                  <a:cubicBezTo>
                    <a:pt x="5774" y="57755"/>
                    <a:pt x="11130" y="60014"/>
                    <a:pt x="14386" y="62219"/>
                  </a:cubicBezTo>
                  <a:cubicBezTo>
                    <a:pt x="17642" y="64425"/>
                    <a:pt x="22473" y="64792"/>
                    <a:pt x="23208" y="62219"/>
                  </a:cubicBezTo>
                  <a:close/>
                </a:path>
              </a:pathLst>
            </a:custGeom>
            <a:solidFill>
              <a:schemeClr val="accent1"/>
            </a:solidFill>
            <a:ln w="9525">
              <a:noFill/>
              <a:round/>
              <a:headEnd/>
              <a:tailEnd/>
            </a:ln>
          </p:spPr>
          <p:txBody>
            <a:bodyPr/>
            <a:lstStyle/>
            <a:p>
              <a:endParaRPr lang="en-US"/>
            </a:p>
          </p:txBody>
        </p:sp>
        <p:sp>
          <p:nvSpPr>
            <p:cNvPr id="1337" name="Google Shape;1337;p41"/>
            <p:cNvSpPr/>
            <p:nvPr/>
          </p:nvSpPr>
          <p:spPr>
            <a:xfrm rot="-10539799">
              <a:off x="1369441" y="-145776"/>
              <a:ext cx="492183" cy="728645"/>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77931" name="Google Shape;1338;p41"/>
            <p:cNvGrpSpPr>
              <a:grpSpLocks/>
            </p:cNvGrpSpPr>
            <p:nvPr/>
          </p:nvGrpSpPr>
          <p:grpSpPr bwMode="auto">
            <a:xfrm rot="5400000">
              <a:off x="3058487" y="-292662"/>
              <a:ext cx="994472" cy="950032"/>
              <a:chOff x="7071506" y="424875"/>
              <a:chExt cx="515859" cy="492806"/>
            </a:xfrm>
          </p:grpSpPr>
          <p:sp>
            <p:nvSpPr>
              <p:cNvPr id="77943" name="Google Shape;1339;p41"/>
              <p:cNvSpPr>
                <a:spLocks/>
              </p:cNvSpPr>
              <p:nvPr/>
            </p:nvSpPr>
            <p:spPr bwMode="auto">
              <a:xfrm>
                <a:off x="7071506" y="424875"/>
                <a:ext cx="515859" cy="492806"/>
              </a:xfrm>
              <a:custGeom>
                <a:avLst/>
                <a:gdLst/>
                <a:ahLst/>
                <a:cxnLst>
                  <a:cxn ang="0">
                    <a:pos x="8571" y="8274"/>
                  </a:cxn>
                  <a:cxn ang="0">
                    <a:pos x="7915" y="8520"/>
                  </a:cxn>
                  <a:cxn ang="0">
                    <a:pos x="7885" y="7388"/>
                  </a:cxn>
                  <a:cxn ang="0">
                    <a:pos x="3972" y="8720"/>
                  </a:cxn>
                  <a:cxn ang="0">
                    <a:pos x="3115" y="8547"/>
                  </a:cxn>
                  <a:cxn ang="0">
                    <a:pos x="8505" y="0"/>
                  </a:cxn>
                  <a:cxn ang="0">
                    <a:pos x="7169" y="104"/>
                  </a:cxn>
                  <a:cxn ang="0">
                    <a:pos x="6877" y="2827"/>
                  </a:cxn>
                  <a:cxn ang="0">
                    <a:pos x="6750" y="5241"/>
                  </a:cxn>
                  <a:cxn ang="0">
                    <a:pos x="5301" y="4466"/>
                  </a:cxn>
                  <a:cxn ang="0">
                    <a:pos x="5465" y="2472"/>
                  </a:cxn>
                  <a:cxn ang="0">
                    <a:pos x="3753" y="1406"/>
                  </a:cxn>
                  <a:cxn ang="0">
                    <a:pos x="3789" y="5477"/>
                  </a:cxn>
                  <a:cxn ang="0">
                    <a:pos x="1995" y="5678"/>
                  </a:cxn>
                  <a:cxn ang="0">
                    <a:pos x="246" y="9030"/>
                  </a:cxn>
                  <a:cxn ang="0">
                    <a:pos x="2423" y="10050"/>
                  </a:cxn>
                  <a:cxn ang="0">
                    <a:pos x="1980" y="10845"/>
                  </a:cxn>
                  <a:cxn ang="0">
                    <a:pos x="583" y="10296"/>
                  </a:cxn>
                  <a:cxn ang="0">
                    <a:pos x="1868" y="12573"/>
                  </a:cxn>
                  <a:cxn ang="0">
                    <a:pos x="5010" y="13338"/>
                  </a:cxn>
                  <a:cxn ang="0">
                    <a:pos x="6021" y="12509"/>
                  </a:cxn>
                  <a:cxn ang="0">
                    <a:pos x="5292" y="11379"/>
                  </a:cxn>
                  <a:cxn ang="0">
                    <a:pos x="6649" y="12008"/>
                  </a:cxn>
                  <a:cxn ang="0">
                    <a:pos x="9746" y="12181"/>
                  </a:cxn>
                  <a:cxn ang="0">
                    <a:pos x="7305" y="10751"/>
                  </a:cxn>
                  <a:cxn ang="0">
                    <a:pos x="7741" y="9907"/>
                  </a:cxn>
                  <a:cxn ang="0">
                    <a:pos x="12360" y="9166"/>
                  </a:cxn>
                  <a:cxn ang="0">
                    <a:pos x="11267" y="9093"/>
                  </a:cxn>
                  <a:cxn ang="0">
                    <a:pos x="10129" y="8984"/>
                  </a:cxn>
                  <a:cxn ang="0">
                    <a:pos x="9664" y="7299"/>
                  </a:cxn>
                  <a:cxn ang="0">
                    <a:pos x="11404" y="7800"/>
                  </a:cxn>
                  <a:cxn ang="0">
                    <a:pos x="12888" y="7417"/>
                  </a:cxn>
                  <a:cxn ang="0">
                    <a:pos x="13071" y="6479"/>
                  </a:cxn>
                  <a:cxn ang="0">
                    <a:pos x="11887" y="6434"/>
                  </a:cxn>
                  <a:cxn ang="0">
                    <a:pos x="11121" y="4822"/>
                  </a:cxn>
                  <a:cxn ang="0">
                    <a:pos x="12105" y="4958"/>
                  </a:cxn>
                  <a:cxn ang="0">
                    <a:pos x="13426" y="4148"/>
                  </a:cxn>
                  <a:cxn ang="0">
                    <a:pos x="13623" y="2711"/>
                  </a:cxn>
                  <a:cxn ang="0">
                    <a:pos x="12515" y="577"/>
                  </a:cxn>
                  <a:cxn ang="0">
                    <a:pos x="10748" y="213"/>
                  </a:cxn>
                  <a:cxn ang="0">
                    <a:pos x="10384" y="1898"/>
                  </a:cxn>
                  <a:cxn ang="0">
                    <a:pos x="9537" y="2472"/>
                  </a:cxn>
                  <a:cxn ang="0">
                    <a:pos x="9309" y="31"/>
                  </a:cxn>
                </a:cxnLst>
                <a:rect l="0" t="0"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340" name="Google Shape;1340;p41"/>
              <p:cNvSpPr/>
              <p:nvPr/>
            </p:nvSpPr>
            <p:spPr>
              <a:xfrm>
                <a:off x="7164166" y="481875"/>
                <a:ext cx="387025" cy="435670"/>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341" name="Google Shape;1341;p41"/>
            <p:cNvSpPr/>
            <p:nvPr/>
          </p:nvSpPr>
          <p:spPr>
            <a:xfrm rot="8716648">
              <a:off x="2617363" y="284426"/>
              <a:ext cx="469955" cy="830242"/>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77933" name="Google Shape;1342;p41"/>
            <p:cNvGrpSpPr>
              <a:grpSpLocks/>
            </p:cNvGrpSpPr>
            <p:nvPr/>
          </p:nvGrpSpPr>
          <p:grpSpPr bwMode="auto">
            <a:xfrm rot="5706089">
              <a:off x="1783606" y="279740"/>
              <a:ext cx="835132" cy="510523"/>
              <a:chOff x="5942350" y="1555229"/>
              <a:chExt cx="692724" cy="423469"/>
            </a:xfrm>
          </p:grpSpPr>
          <p:sp>
            <p:nvSpPr>
              <p:cNvPr id="77935" name="Google Shape;1343;p41"/>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344" name="Google Shape;1344;p41"/>
              <p:cNvSpPr/>
              <p:nvPr/>
            </p:nvSpPr>
            <p:spPr>
              <a:xfrm>
                <a:off x="6003983" y="1643053"/>
                <a:ext cx="568843" cy="266025"/>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5" name="Google Shape;1345;p41"/>
              <p:cNvSpPr/>
              <p:nvPr/>
            </p:nvSpPr>
            <p:spPr>
              <a:xfrm>
                <a:off x="6437090" y="1653322"/>
                <a:ext cx="59255" cy="138281"/>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6" name="Google Shape;1346;p41"/>
              <p:cNvSpPr/>
              <p:nvPr/>
            </p:nvSpPr>
            <p:spPr>
              <a:xfrm>
                <a:off x="6297714" y="1728528"/>
                <a:ext cx="47404" cy="183056"/>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7" name="Google Shape;1347;p41"/>
              <p:cNvSpPr/>
              <p:nvPr/>
            </p:nvSpPr>
            <p:spPr>
              <a:xfrm>
                <a:off x="6157896" y="1820287"/>
                <a:ext cx="46087" cy="125110"/>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8" name="Google Shape;1348;p41"/>
              <p:cNvSpPr/>
              <p:nvPr/>
            </p:nvSpPr>
            <p:spPr>
              <a:xfrm>
                <a:off x="6309632" y="1627427"/>
                <a:ext cx="150111" cy="55312"/>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9" name="Google Shape;1349;p41"/>
              <p:cNvSpPr/>
              <p:nvPr/>
            </p:nvSpPr>
            <p:spPr>
              <a:xfrm>
                <a:off x="6129536" y="1716124"/>
                <a:ext cx="181714" cy="47410"/>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0" name="Google Shape;1350;p41"/>
              <p:cNvSpPr/>
              <p:nvPr/>
            </p:nvSpPr>
            <p:spPr>
              <a:xfrm>
                <a:off x="6054356" y="1806436"/>
                <a:ext cx="115875" cy="51362"/>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351" name="Google Shape;1351;p41"/>
            <p:cNvSpPr/>
            <p:nvPr/>
          </p:nvSpPr>
          <p:spPr>
            <a:xfrm rot="-7106655">
              <a:off x="2009346" y="-379176"/>
              <a:ext cx="950890" cy="595383"/>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77826" name="Google Shape;1354;p41"/>
          <p:cNvGrpSpPr>
            <a:grpSpLocks/>
          </p:cNvGrpSpPr>
          <p:nvPr/>
        </p:nvGrpSpPr>
        <p:grpSpPr bwMode="auto">
          <a:xfrm>
            <a:off x="-806450" y="-482600"/>
            <a:ext cx="2690813" cy="6111875"/>
            <a:chOff x="-806577" y="-482292"/>
            <a:chExt cx="2691434" cy="6111960"/>
          </a:xfrm>
        </p:grpSpPr>
        <p:sp>
          <p:nvSpPr>
            <p:cNvPr id="1355" name="Google Shape;1355;p41"/>
            <p:cNvSpPr/>
            <p:nvPr/>
          </p:nvSpPr>
          <p:spPr>
            <a:xfrm>
              <a:off x="-366739" y="-185426"/>
              <a:ext cx="2251596" cy="5481714"/>
            </a:xfrm>
            <a:custGeom>
              <a:avLst/>
              <a:gdLst/>
              <a:ahLst/>
              <a:cxnLst/>
              <a:rect l="l" t="t" r="r" b="b"/>
              <a:pathLst>
                <a:path w="90076" h="219244" extrusionOk="0">
                  <a:moveTo>
                    <a:pt x="82042" y="215399"/>
                  </a:moveTo>
                  <a:cubicBezTo>
                    <a:pt x="93201" y="213016"/>
                    <a:pt x="87795" y="209471"/>
                    <a:pt x="88667" y="203194"/>
                  </a:cubicBezTo>
                  <a:cubicBezTo>
                    <a:pt x="89539" y="196917"/>
                    <a:pt x="91863" y="185410"/>
                    <a:pt x="87272" y="177738"/>
                  </a:cubicBezTo>
                  <a:cubicBezTo>
                    <a:pt x="82681" y="170066"/>
                    <a:pt x="68500" y="162104"/>
                    <a:pt x="61119" y="157164"/>
                  </a:cubicBezTo>
                  <a:cubicBezTo>
                    <a:pt x="53738" y="152224"/>
                    <a:pt x="48159" y="152805"/>
                    <a:pt x="42986" y="148097"/>
                  </a:cubicBezTo>
                  <a:cubicBezTo>
                    <a:pt x="37813" y="143389"/>
                    <a:pt x="31885" y="136532"/>
                    <a:pt x="30083" y="128918"/>
                  </a:cubicBezTo>
                  <a:cubicBezTo>
                    <a:pt x="28281" y="121305"/>
                    <a:pt x="28863" y="109448"/>
                    <a:pt x="32176" y="102416"/>
                  </a:cubicBezTo>
                  <a:cubicBezTo>
                    <a:pt x="35489" y="95384"/>
                    <a:pt x="45717" y="91780"/>
                    <a:pt x="49960" y="86724"/>
                  </a:cubicBezTo>
                  <a:cubicBezTo>
                    <a:pt x="54203" y="81668"/>
                    <a:pt x="57167" y="77599"/>
                    <a:pt x="57632" y="72078"/>
                  </a:cubicBezTo>
                  <a:cubicBezTo>
                    <a:pt x="58097" y="66557"/>
                    <a:pt x="55947" y="60280"/>
                    <a:pt x="52750" y="53596"/>
                  </a:cubicBezTo>
                  <a:cubicBezTo>
                    <a:pt x="49554" y="46912"/>
                    <a:pt x="39151" y="38253"/>
                    <a:pt x="38453" y="31976"/>
                  </a:cubicBezTo>
                  <a:cubicBezTo>
                    <a:pt x="37756" y="25699"/>
                    <a:pt x="43625" y="20468"/>
                    <a:pt x="48565" y="15935"/>
                  </a:cubicBezTo>
                  <a:cubicBezTo>
                    <a:pt x="53505" y="11402"/>
                    <a:pt x="67919" y="6811"/>
                    <a:pt x="68093" y="4777"/>
                  </a:cubicBezTo>
                  <a:cubicBezTo>
                    <a:pt x="68267" y="2743"/>
                    <a:pt x="60305" y="3964"/>
                    <a:pt x="49611" y="3731"/>
                  </a:cubicBezTo>
                  <a:cubicBezTo>
                    <a:pt x="38917" y="3499"/>
                    <a:pt x="11776" y="-4231"/>
                    <a:pt x="3930" y="3382"/>
                  </a:cubicBezTo>
                  <a:cubicBezTo>
                    <a:pt x="-3916" y="10996"/>
                    <a:pt x="2419" y="21399"/>
                    <a:pt x="2535" y="49412"/>
                  </a:cubicBezTo>
                  <a:cubicBezTo>
                    <a:pt x="2651" y="77425"/>
                    <a:pt x="3407" y="143855"/>
                    <a:pt x="4627" y="171461"/>
                  </a:cubicBezTo>
                  <a:cubicBezTo>
                    <a:pt x="5848" y="199067"/>
                    <a:pt x="7010" y="207378"/>
                    <a:pt x="9858" y="215050"/>
                  </a:cubicBezTo>
                  <a:cubicBezTo>
                    <a:pt x="12706" y="222722"/>
                    <a:pt x="9683" y="217433"/>
                    <a:pt x="21714" y="217491"/>
                  </a:cubicBezTo>
                  <a:cubicBezTo>
                    <a:pt x="33745" y="217549"/>
                    <a:pt x="70883" y="217782"/>
                    <a:pt x="82042" y="215399"/>
                  </a:cubicBezTo>
                  <a:close/>
                </a:path>
              </a:pathLst>
            </a:custGeom>
            <a:solidFill>
              <a:schemeClr val="accent3"/>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grpSp>
          <p:nvGrpSpPr>
            <p:cNvPr id="77886" name="Google Shape;1356;p41"/>
            <p:cNvGrpSpPr>
              <a:grpSpLocks/>
            </p:cNvGrpSpPr>
            <p:nvPr/>
          </p:nvGrpSpPr>
          <p:grpSpPr bwMode="auto">
            <a:xfrm rot="5400000">
              <a:off x="-543468" y="4693118"/>
              <a:ext cx="1180372" cy="692727"/>
              <a:chOff x="5392148" y="1300639"/>
              <a:chExt cx="259599" cy="152362"/>
            </a:xfrm>
          </p:grpSpPr>
          <p:sp>
            <p:nvSpPr>
              <p:cNvPr id="77921" name="Google Shape;1357;p41"/>
              <p:cNvSpPr>
                <a:spLocks/>
              </p:cNvSpPr>
              <p:nvPr/>
            </p:nvSpPr>
            <p:spPr bwMode="auto">
              <a:xfrm>
                <a:off x="5392148" y="1300639"/>
                <a:ext cx="259599" cy="152362"/>
              </a:xfrm>
              <a:custGeom>
                <a:avLst/>
                <a:gdLst/>
                <a:ahLst/>
                <a:cxnLst>
                  <a:cxn ang="0">
                    <a:pos x="4283" y="0"/>
                  </a:cxn>
                  <a:cxn ang="0">
                    <a:pos x="2633" y="326"/>
                  </a:cxn>
                  <a:cxn ang="0">
                    <a:pos x="675" y="1920"/>
                  </a:cxn>
                  <a:cxn ang="0">
                    <a:pos x="92" y="4197"/>
                  </a:cxn>
                  <a:cxn ang="0">
                    <a:pos x="2177" y="3887"/>
                  </a:cxn>
                  <a:cxn ang="0">
                    <a:pos x="3881" y="3377"/>
                  </a:cxn>
                  <a:cxn ang="0">
                    <a:pos x="5456" y="2548"/>
                  </a:cxn>
                  <a:cxn ang="0">
                    <a:pos x="7150" y="1291"/>
                  </a:cxn>
                  <a:cxn ang="0">
                    <a:pos x="5138" y="89"/>
                  </a:cxn>
                  <a:cxn ang="0">
                    <a:pos x="4283" y="0"/>
                  </a:cxn>
                </a:cxnLst>
                <a:rect l="0" t="0"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77922" name="Google Shape;1358;p41"/>
              <p:cNvSpPr>
                <a:spLocks/>
              </p:cNvSpPr>
              <p:nvPr/>
            </p:nvSpPr>
            <p:spPr bwMode="auto">
              <a:xfrm>
                <a:off x="5411316" y="1343076"/>
                <a:ext cx="216617" cy="91736"/>
              </a:xfrm>
              <a:custGeom>
                <a:avLst/>
                <a:gdLst/>
                <a:ahLst/>
                <a:cxnLst>
                  <a:cxn ang="0">
                    <a:pos x="5099" y="1"/>
                  </a:cxn>
                  <a:cxn ang="0">
                    <a:pos x="2651" y="486"/>
                  </a:cxn>
                  <a:cxn ang="0">
                    <a:pos x="1" y="2527"/>
                  </a:cxn>
                  <a:cxn ang="0">
                    <a:pos x="2797" y="860"/>
                  </a:cxn>
                  <a:cxn ang="0">
                    <a:pos x="5967" y="77"/>
                  </a:cxn>
                  <a:cxn ang="0">
                    <a:pos x="5099" y="1"/>
                  </a:cxn>
                </a:cxnLst>
                <a:rect l="0" t="0"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77923" name="Google Shape;1359;p41"/>
              <p:cNvSpPr>
                <a:spLocks/>
              </p:cNvSpPr>
              <p:nvPr/>
            </p:nvSpPr>
            <p:spPr bwMode="auto">
              <a:xfrm>
                <a:off x="5430847" y="1355419"/>
                <a:ext cx="16227" cy="57576"/>
              </a:xfrm>
              <a:custGeom>
                <a:avLst/>
                <a:gdLst/>
                <a:ahLst/>
                <a:cxnLst>
                  <a:cxn ang="0">
                    <a:pos x="447" y="1"/>
                  </a:cxn>
                  <a:cxn ang="0">
                    <a:pos x="164" y="729"/>
                  </a:cxn>
                  <a:cxn ang="0">
                    <a:pos x="0" y="1558"/>
                  </a:cxn>
                  <a:cxn ang="0">
                    <a:pos x="246" y="1585"/>
                  </a:cxn>
                  <a:cxn ang="0">
                    <a:pos x="292" y="1157"/>
                  </a:cxn>
                  <a:cxn ang="0">
                    <a:pos x="346" y="748"/>
                  </a:cxn>
                  <a:cxn ang="0">
                    <a:pos x="447" y="1"/>
                  </a:cxn>
                </a:cxnLst>
                <a:rect l="0" t="0"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77924" name="Google Shape;1360;p41"/>
              <p:cNvSpPr>
                <a:spLocks/>
              </p:cNvSpPr>
              <p:nvPr/>
            </p:nvSpPr>
            <p:spPr bwMode="auto">
              <a:xfrm>
                <a:off x="5485046" y="1312110"/>
                <a:ext cx="35431" cy="66833"/>
              </a:xfrm>
              <a:custGeom>
                <a:avLst/>
                <a:gdLst/>
                <a:ahLst/>
                <a:cxnLst>
                  <a:cxn ang="0">
                    <a:pos x="975" y="0"/>
                  </a:cxn>
                  <a:cxn ang="0">
                    <a:pos x="975" y="0"/>
                  </a:cxn>
                  <a:cxn ang="0">
                    <a:pos x="429" y="811"/>
                  </a:cxn>
                  <a:cxn ang="0">
                    <a:pos x="1" y="1777"/>
                  </a:cxn>
                  <a:cxn ang="0">
                    <a:pos x="220" y="1840"/>
                  </a:cxn>
                  <a:cxn ang="0">
                    <a:pos x="975" y="0"/>
                  </a:cxn>
                </a:cxnLst>
                <a:rect l="0" t="0"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77925" name="Google Shape;1361;p41"/>
              <p:cNvSpPr>
                <a:spLocks/>
              </p:cNvSpPr>
              <p:nvPr/>
            </p:nvSpPr>
            <p:spPr bwMode="auto">
              <a:xfrm>
                <a:off x="5545236" y="1315740"/>
                <a:ext cx="31765" cy="41712"/>
              </a:xfrm>
              <a:custGeom>
                <a:avLst/>
                <a:gdLst/>
                <a:ahLst/>
                <a:cxnLst>
                  <a:cxn ang="0">
                    <a:pos x="875" y="1"/>
                  </a:cxn>
                  <a:cxn ang="0">
                    <a:pos x="875" y="1"/>
                  </a:cxn>
                  <a:cxn ang="0">
                    <a:pos x="410" y="456"/>
                  </a:cxn>
                  <a:cxn ang="0">
                    <a:pos x="1" y="1030"/>
                  </a:cxn>
                  <a:cxn ang="0">
                    <a:pos x="201" y="1148"/>
                  </a:cxn>
                  <a:cxn ang="0">
                    <a:pos x="556" y="556"/>
                  </a:cxn>
                  <a:cxn ang="0">
                    <a:pos x="875" y="1"/>
                  </a:cxn>
                </a:cxnLst>
                <a:rect l="0" t="0"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77926" name="Google Shape;1362;p41"/>
              <p:cNvSpPr>
                <a:spLocks/>
              </p:cNvSpPr>
              <p:nvPr/>
            </p:nvSpPr>
            <p:spPr bwMode="auto">
              <a:xfrm>
                <a:off x="5444387" y="1398401"/>
                <a:ext cx="53292" cy="17570"/>
              </a:xfrm>
              <a:custGeom>
                <a:avLst/>
                <a:gdLst/>
                <a:ahLst/>
                <a:cxnLst>
                  <a:cxn ang="0">
                    <a:pos x="28" y="1"/>
                  </a:cxn>
                  <a:cxn ang="0">
                    <a:pos x="1" y="228"/>
                  </a:cxn>
                  <a:cxn ang="0">
                    <a:pos x="401" y="283"/>
                  </a:cxn>
                  <a:cxn ang="0">
                    <a:pos x="793" y="356"/>
                  </a:cxn>
                  <a:cxn ang="0">
                    <a:pos x="1467" y="483"/>
                  </a:cxn>
                  <a:cxn ang="0">
                    <a:pos x="829" y="192"/>
                  </a:cxn>
                  <a:cxn ang="0">
                    <a:pos x="28" y="1"/>
                  </a:cxn>
                </a:cxnLst>
                <a:rect l="0" t="0"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77927" name="Google Shape;1363;p41"/>
              <p:cNvSpPr>
                <a:spLocks/>
              </p:cNvSpPr>
              <p:nvPr/>
            </p:nvSpPr>
            <p:spPr bwMode="auto">
              <a:xfrm>
                <a:off x="5498950" y="1366346"/>
                <a:ext cx="60553" cy="35068"/>
              </a:xfrm>
              <a:custGeom>
                <a:avLst/>
                <a:gdLst/>
                <a:ahLst/>
                <a:cxnLst>
                  <a:cxn ang="0">
                    <a:pos x="73" y="0"/>
                  </a:cxn>
                  <a:cxn ang="0">
                    <a:pos x="0" y="210"/>
                  </a:cxn>
                  <a:cxn ang="0">
                    <a:pos x="1667" y="966"/>
                  </a:cxn>
                  <a:cxn ang="0">
                    <a:pos x="984" y="437"/>
                  </a:cxn>
                  <a:cxn ang="0">
                    <a:pos x="556" y="201"/>
                  </a:cxn>
                  <a:cxn ang="0">
                    <a:pos x="319" y="91"/>
                  </a:cxn>
                  <a:cxn ang="0">
                    <a:pos x="73" y="0"/>
                  </a:cxn>
                </a:cxnLst>
                <a:rect l="0" t="0"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77928" name="Google Shape;1364;p41"/>
              <p:cNvSpPr>
                <a:spLocks/>
              </p:cNvSpPr>
              <p:nvPr/>
            </p:nvSpPr>
            <p:spPr bwMode="auto">
              <a:xfrm>
                <a:off x="5559140" y="1346815"/>
                <a:ext cx="38372" cy="31474"/>
              </a:xfrm>
              <a:custGeom>
                <a:avLst/>
                <a:gdLst/>
                <a:ahLst/>
                <a:cxnLst>
                  <a:cxn ang="0">
                    <a:pos x="128" y="1"/>
                  </a:cxn>
                  <a:cxn ang="0">
                    <a:pos x="0" y="192"/>
                  </a:cxn>
                  <a:cxn ang="0">
                    <a:pos x="574" y="556"/>
                  </a:cxn>
                  <a:cxn ang="0">
                    <a:pos x="1057" y="866"/>
                  </a:cxn>
                  <a:cxn ang="0">
                    <a:pos x="665" y="420"/>
                  </a:cxn>
                  <a:cxn ang="0">
                    <a:pos x="128" y="1"/>
                  </a:cxn>
                </a:cxnLst>
                <a:rect l="0" t="0"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77887" name="Google Shape;1365;p41"/>
            <p:cNvGrpSpPr>
              <a:grpSpLocks/>
            </p:cNvGrpSpPr>
            <p:nvPr/>
          </p:nvGrpSpPr>
          <p:grpSpPr bwMode="auto">
            <a:xfrm rot="2700000">
              <a:off x="-725749" y="2190185"/>
              <a:ext cx="1159918" cy="709068"/>
              <a:chOff x="5942350" y="1555229"/>
              <a:chExt cx="692724" cy="423469"/>
            </a:xfrm>
          </p:grpSpPr>
          <p:sp>
            <p:nvSpPr>
              <p:cNvPr id="77913" name="Google Shape;1366;p41"/>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367" name="Google Shape;1367;p41"/>
              <p:cNvSpPr/>
              <p:nvPr/>
            </p:nvSpPr>
            <p:spPr>
              <a:xfrm>
                <a:off x="6003483" y="1644999"/>
                <a:ext cx="567910" cy="264577"/>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8" name="Google Shape;1368;p41"/>
              <p:cNvSpPr/>
              <p:nvPr/>
            </p:nvSpPr>
            <p:spPr>
              <a:xfrm>
                <a:off x="6436849" y="1652209"/>
                <a:ext cx="57834" cy="137504"/>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9" name="Google Shape;1369;p41"/>
              <p:cNvSpPr/>
              <p:nvPr/>
            </p:nvSpPr>
            <p:spPr>
              <a:xfrm>
                <a:off x="6297395" y="1726819"/>
                <a:ext cx="46457" cy="182075"/>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0" name="Google Shape;1370;p41"/>
              <p:cNvSpPr/>
              <p:nvPr/>
            </p:nvSpPr>
            <p:spPr>
              <a:xfrm>
                <a:off x="6157280" y="1818971"/>
                <a:ext cx="46456" cy="125176"/>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1" name="Google Shape;1371;p41"/>
              <p:cNvSpPr/>
              <p:nvPr/>
            </p:nvSpPr>
            <p:spPr>
              <a:xfrm>
                <a:off x="6308742" y="1628277"/>
                <a:ext cx="149799" cy="55950"/>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2" name="Google Shape;1372;p41"/>
              <p:cNvSpPr/>
              <p:nvPr/>
            </p:nvSpPr>
            <p:spPr>
              <a:xfrm>
                <a:off x="6127034" y="1715890"/>
                <a:ext cx="182035" cy="48363"/>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3" name="Google Shape;1373;p41"/>
              <p:cNvSpPr/>
              <p:nvPr/>
            </p:nvSpPr>
            <p:spPr>
              <a:xfrm>
                <a:off x="6052282" y="1806808"/>
                <a:ext cx="115668" cy="50260"/>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77888" name="Google Shape;1374;p41"/>
            <p:cNvGrpSpPr>
              <a:grpSpLocks/>
            </p:cNvGrpSpPr>
            <p:nvPr/>
          </p:nvGrpSpPr>
          <p:grpSpPr bwMode="auto">
            <a:xfrm rot="9536550">
              <a:off x="318143" y="-352082"/>
              <a:ext cx="881496" cy="842851"/>
              <a:chOff x="5124997" y="2462648"/>
              <a:chExt cx="432508" cy="413558"/>
            </a:xfrm>
          </p:grpSpPr>
          <p:sp>
            <p:nvSpPr>
              <p:cNvPr id="1375" name="Google Shape;1375;p41"/>
              <p:cNvSpPr/>
              <p:nvPr/>
            </p:nvSpPr>
            <p:spPr>
              <a:xfrm>
                <a:off x="5125345" y="2462714"/>
                <a:ext cx="432395" cy="413619"/>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6" name="Google Shape;1376;p41"/>
              <p:cNvSpPr/>
              <p:nvPr/>
            </p:nvSpPr>
            <p:spPr>
              <a:xfrm>
                <a:off x="5161183" y="2496988"/>
                <a:ext cx="360719" cy="345072"/>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7" name="Google Shape;1377;p41"/>
              <p:cNvSpPr/>
              <p:nvPr/>
            </p:nvSpPr>
            <p:spPr>
              <a:xfrm>
                <a:off x="5356426" y="2785612"/>
                <a:ext cx="116863" cy="17915"/>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8" name="Google Shape;1378;p41"/>
              <p:cNvSpPr/>
              <p:nvPr/>
            </p:nvSpPr>
            <p:spPr>
              <a:xfrm>
                <a:off x="5231683" y="2693745"/>
                <a:ext cx="144911" cy="17916"/>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9" name="Google Shape;1379;p41"/>
              <p:cNvSpPr/>
              <p:nvPr/>
            </p:nvSpPr>
            <p:spPr>
              <a:xfrm>
                <a:off x="5184299" y="2602087"/>
                <a:ext cx="97386" cy="17916"/>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0" name="Google Shape;1380;p41"/>
              <p:cNvSpPr/>
              <p:nvPr/>
            </p:nvSpPr>
            <p:spPr>
              <a:xfrm>
                <a:off x="5439404" y="2661138"/>
                <a:ext cx="18698" cy="116841"/>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1" name="Google Shape;1381;p41"/>
              <p:cNvSpPr/>
              <p:nvPr/>
            </p:nvSpPr>
            <p:spPr>
              <a:xfrm>
                <a:off x="5343567" y="2542615"/>
                <a:ext cx="18698" cy="144883"/>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2" name="Google Shape;1382;p41"/>
              <p:cNvSpPr/>
              <p:nvPr/>
            </p:nvSpPr>
            <p:spPr>
              <a:xfrm>
                <a:off x="5247773" y="2498225"/>
                <a:ext cx="18698" cy="98147"/>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77889" name="Google Shape;1383;p41"/>
            <p:cNvSpPr>
              <a:spLocks/>
            </p:cNvSpPr>
            <p:nvPr/>
          </p:nvSpPr>
          <p:spPr bwMode="auto">
            <a:xfrm rot="9609396">
              <a:off x="-183694" y="192309"/>
              <a:ext cx="582744" cy="785167"/>
            </a:xfrm>
            <a:custGeom>
              <a:avLst/>
              <a:gdLst/>
              <a:ahLst/>
              <a:cxnLst>
                <a:cxn ang="0">
                  <a:pos x="1130" y="0"/>
                </a:cxn>
                <a:cxn ang="0">
                  <a:pos x="1130" y="0"/>
                </a:cxn>
                <a:cxn ang="0">
                  <a:pos x="520" y="4090"/>
                </a:cxn>
                <a:cxn ang="0">
                  <a:pos x="3707" y="6713"/>
                </a:cxn>
                <a:cxn ang="0">
                  <a:pos x="1786" y="3151"/>
                </a:cxn>
                <a:cxn ang="0">
                  <a:pos x="1786" y="3151"/>
                </a:cxn>
                <a:cxn ang="0">
                  <a:pos x="4600" y="6494"/>
                </a:cxn>
                <a:cxn ang="0">
                  <a:pos x="3835" y="3133"/>
                </a:cxn>
                <a:cxn ang="0">
                  <a:pos x="2132" y="1822"/>
                </a:cxn>
                <a:cxn ang="0">
                  <a:pos x="1130" y="0"/>
                </a:cxn>
              </a:cxnLst>
              <a:rect l="0" t="0"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384" name="Google Shape;1384;p41"/>
            <p:cNvSpPr/>
            <p:nvPr/>
          </p:nvSpPr>
          <p:spPr>
            <a:xfrm rot="-1218020">
              <a:off x="-366739" y="3105508"/>
              <a:ext cx="949545" cy="59532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5" name="Google Shape;1385;p41"/>
            <p:cNvSpPr/>
            <p:nvPr/>
          </p:nvSpPr>
          <p:spPr>
            <a:xfrm>
              <a:off x="512940" y="821064"/>
              <a:ext cx="492239" cy="35401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6" name="Google Shape;1386;p41"/>
            <p:cNvSpPr/>
            <p:nvPr/>
          </p:nvSpPr>
          <p:spPr>
            <a:xfrm>
              <a:off x="393850" y="3653204"/>
              <a:ext cx="1491007" cy="149068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77893" name="Google Shape;1387;p41"/>
            <p:cNvGrpSpPr>
              <a:grpSpLocks/>
            </p:cNvGrpSpPr>
            <p:nvPr/>
          </p:nvGrpSpPr>
          <p:grpSpPr bwMode="auto">
            <a:xfrm rot="1329239">
              <a:off x="-304918" y="1170268"/>
              <a:ext cx="1251708" cy="986768"/>
              <a:chOff x="6403937" y="768806"/>
              <a:chExt cx="743331" cy="585996"/>
            </a:xfrm>
          </p:grpSpPr>
          <p:sp>
            <p:nvSpPr>
              <p:cNvPr id="1388" name="Google Shape;1388;p41"/>
              <p:cNvSpPr/>
              <p:nvPr/>
            </p:nvSpPr>
            <p:spPr>
              <a:xfrm>
                <a:off x="6403297" y="862403"/>
                <a:ext cx="505427" cy="281884"/>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9" name="Google Shape;1389;p41"/>
              <p:cNvSpPr/>
              <p:nvPr/>
            </p:nvSpPr>
            <p:spPr>
              <a:xfrm>
                <a:off x="6895943" y="1130767"/>
                <a:ext cx="250827" cy="224376"/>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0" name="Google Shape;1390;p41"/>
              <p:cNvSpPr/>
              <p:nvPr/>
            </p:nvSpPr>
            <p:spPr>
              <a:xfrm>
                <a:off x="6836074" y="1089633"/>
                <a:ext cx="90524" cy="214005"/>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1" name="Google Shape;1391;p41"/>
              <p:cNvSpPr/>
              <p:nvPr/>
            </p:nvSpPr>
            <p:spPr>
              <a:xfrm>
                <a:off x="6445414" y="880644"/>
                <a:ext cx="65065" cy="22343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2" name="Google Shape;1392;p41"/>
              <p:cNvSpPr/>
              <p:nvPr/>
            </p:nvSpPr>
            <p:spPr>
              <a:xfrm>
                <a:off x="6504651" y="768696"/>
                <a:ext cx="212166" cy="124444"/>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3" name="Google Shape;1393;p41"/>
              <p:cNvSpPr/>
              <p:nvPr/>
            </p:nvSpPr>
            <p:spPr>
              <a:xfrm>
                <a:off x="6809302" y="1044416"/>
                <a:ext cx="225368" cy="56565"/>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4" name="Google Shape;1394;p41"/>
              <p:cNvSpPr/>
              <p:nvPr/>
            </p:nvSpPr>
            <p:spPr>
              <a:xfrm>
                <a:off x="6709521" y="931995"/>
                <a:ext cx="332865" cy="60336"/>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5" name="Google Shape;1395;p41"/>
              <p:cNvSpPr/>
              <p:nvPr/>
            </p:nvSpPr>
            <p:spPr>
              <a:xfrm>
                <a:off x="6741325" y="1017968"/>
                <a:ext cx="89581" cy="227205"/>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6" name="Google Shape;1396;p41"/>
              <p:cNvSpPr/>
              <p:nvPr/>
            </p:nvSpPr>
            <p:spPr>
              <a:xfrm>
                <a:off x="6527827" y="912114"/>
                <a:ext cx="77323" cy="28282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7" name="Google Shape;1397;p41"/>
              <p:cNvSpPr/>
              <p:nvPr/>
            </p:nvSpPr>
            <p:spPr>
              <a:xfrm>
                <a:off x="6619374" y="819346"/>
                <a:ext cx="293261" cy="120673"/>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8" name="Google Shape;1398;p41"/>
              <p:cNvSpPr/>
              <p:nvPr/>
            </p:nvSpPr>
            <p:spPr>
              <a:xfrm>
                <a:off x="6640059" y="968490"/>
                <a:ext cx="55634" cy="255487"/>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grpSp>
        <p:nvGrpSpPr>
          <p:cNvPr id="77827" name="Google Shape;1399;p41"/>
          <p:cNvGrpSpPr>
            <a:grpSpLocks/>
          </p:cNvGrpSpPr>
          <p:nvPr/>
        </p:nvGrpSpPr>
        <p:grpSpPr bwMode="auto">
          <a:xfrm>
            <a:off x="5300663" y="-314325"/>
            <a:ext cx="4970462" cy="6003925"/>
            <a:chOff x="5301366" y="-314875"/>
            <a:chExt cx="4969143" cy="6004472"/>
          </a:xfrm>
        </p:grpSpPr>
        <p:sp>
          <p:nvSpPr>
            <p:cNvPr id="77830" name="Google Shape;1400;p41"/>
            <p:cNvSpPr>
              <a:spLocks/>
            </p:cNvSpPr>
            <p:nvPr/>
          </p:nvSpPr>
          <p:spPr bwMode="auto">
            <a:xfrm>
              <a:off x="5301366" y="-158542"/>
              <a:ext cx="4113700" cy="5555275"/>
            </a:xfrm>
            <a:custGeom>
              <a:avLst/>
              <a:gdLst/>
              <a:ahLst/>
              <a:cxnLst>
                <a:cxn ang="0">
                  <a:pos x="48875" y="3401"/>
                </a:cxn>
                <a:cxn ang="0">
                  <a:pos x="37217" y="17579"/>
                </a:cxn>
                <a:cxn ang="0">
                  <a:pos x="38162" y="33332"/>
                </a:cxn>
                <a:cxn ang="0">
                  <a:pos x="51395" y="43730"/>
                </a:cxn>
                <a:cxn ang="0">
                  <a:pos x="81012" y="41839"/>
                </a:cxn>
                <a:cxn ang="0">
                  <a:pos x="103697" y="45305"/>
                </a:cxn>
                <a:cxn ang="0">
                  <a:pos x="123231" y="59168"/>
                </a:cxn>
                <a:cxn ang="0">
                  <a:pos x="118190" y="81853"/>
                </a:cxn>
                <a:cxn ang="0">
                  <a:pos x="127327" y="99182"/>
                </a:cxn>
                <a:cxn ang="0">
                  <a:pos x="130792" y="108634"/>
                </a:cxn>
                <a:cxn ang="0">
                  <a:pos x="128272" y="123127"/>
                </a:cxn>
                <a:cxn ang="0">
                  <a:pos x="114094" y="136990"/>
                </a:cxn>
                <a:cxn ang="0">
                  <a:pos x="120710" y="156839"/>
                </a:cxn>
                <a:cxn ang="0">
                  <a:pos x="107477" y="167552"/>
                </a:cxn>
                <a:cxn ang="0">
                  <a:pos x="87943" y="171018"/>
                </a:cxn>
                <a:cxn ang="0">
                  <a:pos x="65888" y="181730"/>
                </a:cxn>
                <a:cxn ang="0">
                  <a:pos x="60847" y="197798"/>
                </a:cxn>
                <a:cxn ang="0">
                  <a:pos x="46354" y="194333"/>
                </a:cxn>
                <a:cxn ang="0">
                  <a:pos x="25875" y="186771"/>
                </a:cxn>
                <a:cxn ang="0">
                  <a:pos x="9806" y="188346"/>
                </a:cxn>
                <a:cxn ang="0">
                  <a:pos x="39" y="202524"/>
                </a:cxn>
                <a:cxn ang="0">
                  <a:pos x="10751" y="211976"/>
                </a:cxn>
                <a:cxn ang="0">
                  <a:pos x="28395" y="213237"/>
                </a:cxn>
                <a:cxn ang="0">
                  <a:pos x="152217" y="214182"/>
                </a:cxn>
                <a:cxn ang="0">
                  <a:pos x="160724" y="207250"/>
                </a:cxn>
                <a:cxn ang="0">
                  <a:pos x="158834" y="36798"/>
                </a:cxn>
                <a:cxn ang="0">
                  <a:pos x="159779" y="3086"/>
                </a:cxn>
                <a:cxn ang="0">
                  <a:pos x="109683" y="1510"/>
                </a:cxn>
                <a:cxn ang="0">
                  <a:pos x="57697" y="2456"/>
                </a:cxn>
                <a:cxn ang="0">
                  <a:pos x="48875" y="3401"/>
                </a:cxn>
              </a:cxnLst>
              <a:rect l="0" t="0" r="r" b="b"/>
              <a:pathLst>
                <a:path w="164548" h="222211" extrusionOk="0">
                  <a:moveTo>
                    <a:pt x="48875" y="3401"/>
                  </a:moveTo>
                  <a:cubicBezTo>
                    <a:pt x="45462" y="5922"/>
                    <a:pt x="39003" y="12591"/>
                    <a:pt x="37217" y="17579"/>
                  </a:cubicBezTo>
                  <a:cubicBezTo>
                    <a:pt x="35432" y="22568"/>
                    <a:pt x="35799" y="28974"/>
                    <a:pt x="38162" y="33332"/>
                  </a:cubicBezTo>
                  <a:cubicBezTo>
                    <a:pt x="40525" y="37691"/>
                    <a:pt x="44253" y="42312"/>
                    <a:pt x="51395" y="43730"/>
                  </a:cubicBezTo>
                  <a:cubicBezTo>
                    <a:pt x="58537" y="45148"/>
                    <a:pt x="72295" y="41577"/>
                    <a:pt x="81012" y="41839"/>
                  </a:cubicBezTo>
                  <a:cubicBezTo>
                    <a:pt x="89729" y="42102"/>
                    <a:pt x="96661" y="42417"/>
                    <a:pt x="103697" y="45305"/>
                  </a:cubicBezTo>
                  <a:cubicBezTo>
                    <a:pt x="110734" y="48193"/>
                    <a:pt x="120816" y="53077"/>
                    <a:pt x="123231" y="59168"/>
                  </a:cubicBezTo>
                  <a:cubicBezTo>
                    <a:pt x="125647" y="65259"/>
                    <a:pt x="117507" y="75184"/>
                    <a:pt x="118190" y="81853"/>
                  </a:cubicBezTo>
                  <a:cubicBezTo>
                    <a:pt x="118873" y="88522"/>
                    <a:pt x="125227" y="94719"/>
                    <a:pt x="127327" y="99182"/>
                  </a:cubicBezTo>
                  <a:cubicBezTo>
                    <a:pt x="129427" y="103646"/>
                    <a:pt x="130635" y="104643"/>
                    <a:pt x="130792" y="108634"/>
                  </a:cubicBezTo>
                  <a:cubicBezTo>
                    <a:pt x="130950" y="112625"/>
                    <a:pt x="131055" y="118401"/>
                    <a:pt x="128272" y="123127"/>
                  </a:cubicBezTo>
                  <a:cubicBezTo>
                    <a:pt x="125489" y="127853"/>
                    <a:pt x="115354" y="131371"/>
                    <a:pt x="114094" y="136990"/>
                  </a:cubicBezTo>
                  <a:cubicBezTo>
                    <a:pt x="112834" y="142609"/>
                    <a:pt x="121813" y="151745"/>
                    <a:pt x="120710" y="156839"/>
                  </a:cubicBezTo>
                  <a:cubicBezTo>
                    <a:pt x="119607" y="161933"/>
                    <a:pt x="112938" y="165189"/>
                    <a:pt x="107477" y="167552"/>
                  </a:cubicBezTo>
                  <a:cubicBezTo>
                    <a:pt x="102016" y="169915"/>
                    <a:pt x="94875" y="168655"/>
                    <a:pt x="87943" y="171018"/>
                  </a:cubicBezTo>
                  <a:cubicBezTo>
                    <a:pt x="81012" y="173381"/>
                    <a:pt x="70404" y="177267"/>
                    <a:pt x="65888" y="181730"/>
                  </a:cubicBezTo>
                  <a:cubicBezTo>
                    <a:pt x="61372" y="186193"/>
                    <a:pt x="64103" y="195698"/>
                    <a:pt x="60847" y="197798"/>
                  </a:cubicBezTo>
                  <a:cubicBezTo>
                    <a:pt x="57591" y="199899"/>
                    <a:pt x="52183" y="196171"/>
                    <a:pt x="46354" y="194333"/>
                  </a:cubicBezTo>
                  <a:cubicBezTo>
                    <a:pt x="40525" y="192495"/>
                    <a:pt x="31966" y="187769"/>
                    <a:pt x="25875" y="186771"/>
                  </a:cubicBezTo>
                  <a:cubicBezTo>
                    <a:pt x="19784" y="185773"/>
                    <a:pt x="14112" y="185721"/>
                    <a:pt x="9806" y="188346"/>
                  </a:cubicBezTo>
                  <a:cubicBezTo>
                    <a:pt x="5500" y="190972"/>
                    <a:pt x="-118" y="198586"/>
                    <a:pt x="39" y="202524"/>
                  </a:cubicBezTo>
                  <a:cubicBezTo>
                    <a:pt x="197" y="206462"/>
                    <a:pt x="6025" y="210191"/>
                    <a:pt x="10751" y="211976"/>
                  </a:cubicBezTo>
                  <a:cubicBezTo>
                    <a:pt x="15477" y="213762"/>
                    <a:pt x="4817" y="212869"/>
                    <a:pt x="28395" y="213237"/>
                  </a:cubicBezTo>
                  <a:cubicBezTo>
                    <a:pt x="51973" y="213605"/>
                    <a:pt x="130162" y="215180"/>
                    <a:pt x="152217" y="214182"/>
                  </a:cubicBezTo>
                  <a:cubicBezTo>
                    <a:pt x="174272" y="213184"/>
                    <a:pt x="159621" y="236814"/>
                    <a:pt x="160724" y="207250"/>
                  </a:cubicBezTo>
                  <a:cubicBezTo>
                    <a:pt x="161827" y="177686"/>
                    <a:pt x="158992" y="70825"/>
                    <a:pt x="158834" y="36798"/>
                  </a:cubicBezTo>
                  <a:cubicBezTo>
                    <a:pt x="158677" y="2771"/>
                    <a:pt x="167971" y="8967"/>
                    <a:pt x="159779" y="3086"/>
                  </a:cubicBezTo>
                  <a:cubicBezTo>
                    <a:pt x="151587" y="-2795"/>
                    <a:pt x="126697" y="1615"/>
                    <a:pt x="109683" y="1510"/>
                  </a:cubicBezTo>
                  <a:cubicBezTo>
                    <a:pt x="92669" y="1405"/>
                    <a:pt x="67832" y="2141"/>
                    <a:pt x="57697" y="2456"/>
                  </a:cubicBezTo>
                  <a:cubicBezTo>
                    <a:pt x="47562" y="2771"/>
                    <a:pt x="52288" y="881"/>
                    <a:pt x="48875" y="3401"/>
                  </a:cubicBezTo>
                  <a:close/>
                </a:path>
              </a:pathLst>
            </a:custGeom>
            <a:solidFill>
              <a:schemeClr val="accent2"/>
            </a:solidFill>
            <a:ln w="9525">
              <a:noFill/>
              <a:round/>
              <a:headEnd/>
              <a:tailEnd/>
            </a:ln>
          </p:spPr>
          <p:txBody>
            <a:bodyPr/>
            <a:lstStyle/>
            <a:p>
              <a:endParaRPr lang="en-US"/>
            </a:p>
          </p:txBody>
        </p:sp>
        <p:grpSp>
          <p:nvGrpSpPr>
            <p:cNvPr id="77831" name="Google Shape;1401;p41"/>
            <p:cNvGrpSpPr>
              <a:grpSpLocks/>
            </p:cNvGrpSpPr>
            <p:nvPr/>
          </p:nvGrpSpPr>
          <p:grpSpPr bwMode="auto">
            <a:xfrm rot="-9067893">
              <a:off x="8122647" y="3775725"/>
              <a:ext cx="1180962" cy="1374387"/>
              <a:chOff x="7822751" y="578399"/>
              <a:chExt cx="491355" cy="571874"/>
            </a:xfrm>
          </p:grpSpPr>
          <p:sp>
            <p:nvSpPr>
              <p:cNvPr id="1402" name="Google Shape;1402;p41"/>
              <p:cNvSpPr/>
              <p:nvPr/>
            </p:nvSpPr>
            <p:spPr>
              <a:xfrm>
                <a:off x="8176134" y="936722"/>
                <a:ext cx="122160" cy="212716"/>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3" name="Google Shape;1403;p41"/>
              <p:cNvSpPr/>
              <p:nvPr/>
            </p:nvSpPr>
            <p:spPr>
              <a:xfrm>
                <a:off x="8070918" y="874054"/>
                <a:ext cx="66693" cy="156565"/>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4" name="Google Shape;1404;p41"/>
              <p:cNvSpPr/>
              <p:nvPr/>
            </p:nvSpPr>
            <p:spPr>
              <a:xfrm>
                <a:off x="8139980" y="852052"/>
                <a:ext cx="174986" cy="81255"/>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5" name="Google Shape;1405;p41"/>
              <p:cNvSpPr/>
              <p:nvPr/>
            </p:nvSpPr>
            <p:spPr>
              <a:xfrm>
                <a:off x="7912468" y="577766"/>
                <a:ext cx="164421" cy="83237"/>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6" name="Google Shape;1406;p41"/>
              <p:cNvSpPr/>
              <p:nvPr/>
            </p:nvSpPr>
            <p:spPr>
              <a:xfrm>
                <a:off x="7885178" y="667226"/>
                <a:ext cx="63391" cy="165152"/>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7" name="Google Shape;1407;p41"/>
              <p:cNvSpPr/>
              <p:nvPr/>
            </p:nvSpPr>
            <p:spPr>
              <a:xfrm>
                <a:off x="8084409" y="766504"/>
                <a:ext cx="141970" cy="48224"/>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8" name="Google Shape;1408;p41"/>
              <p:cNvSpPr/>
              <p:nvPr/>
            </p:nvSpPr>
            <p:spPr>
              <a:xfrm>
                <a:off x="8004191" y="812513"/>
                <a:ext cx="79900" cy="118910"/>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9" name="Google Shape;1409;p41"/>
              <p:cNvSpPr/>
              <p:nvPr/>
            </p:nvSpPr>
            <p:spPr>
              <a:xfrm>
                <a:off x="8016539" y="662507"/>
                <a:ext cx="149234" cy="81916"/>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0" name="Google Shape;1410;p41"/>
              <p:cNvSpPr/>
              <p:nvPr/>
            </p:nvSpPr>
            <p:spPr>
              <a:xfrm>
                <a:off x="7939634" y="736056"/>
                <a:ext cx="71315" cy="132782"/>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1" name="Google Shape;1411;p41"/>
              <p:cNvSpPr/>
              <p:nvPr/>
            </p:nvSpPr>
            <p:spPr>
              <a:xfrm>
                <a:off x="7822774" y="607404"/>
                <a:ext cx="364500" cy="347480"/>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77832" name="Google Shape;1412;p41"/>
            <p:cNvGrpSpPr>
              <a:grpSpLocks/>
            </p:cNvGrpSpPr>
            <p:nvPr/>
          </p:nvGrpSpPr>
          <p:grpSpPr bwMode="auto">
            <a:xfrm rot="-9483319">
              <a:off x="6365271" y="-175177"/>
              <a:ext cx="931564" cy="948783"/>
              <a:chOff x="5312791" y="1981530"/>
              <a:chExt cx="312819" cy="318591"/>
            </a:xfrm>
          </p:grpSpPr>
          <p:sp>
            <p:nvSpPr>
              <p:cNvPr id="1413" name="Google Shape;1413;p41"/>
              <p:cNvSpPr/>
              <p:nvPr/>
            </p:nvSpPr>
            <p:spPr>
              <a:xfrm>
                <a:off x="5312908" y="1981255"/>
                <a:ext cx="312836" cy="318802"/>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4" name="Google Shape;1414;p41"/>
              <p:cNvSpPr/>
              <p:nvPr/>
            </p:nvSpPr>
            <p:spPr>
              <a:xfrm>
                <a:off x="5341805" y="2006837"/>
                <a:ext cx="257411" cy="264958"/>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5" name="Google Shape;1415;p41"/>
              <p:cNvSpPr/>
              <p:nvPr/>
            </p:nvSpPr>
            <p:spPr>
              <a:xfrm>
                <a:off x="5365353" y="2147887"/>
                <a:ext cx="14922" cy="86897"/>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6" name="Google Shape;1416;p41"/>
              <p:cNvSpPr/>
              <p:nvPr/>
            </p:nvSpPr>
            <p:spPr>
              <a:xfrm>
                <a:off x="5432376" y="2052397"/>
                <a:ext cx="13856" cy="108755"/>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7" name="Google Shape;1417;p41"/>
              <p:cNvSpPr/>
              <p:nvPr/>
            </p:nvSpPr>
            <p:spPr>
              <a:xfrm>
                <a:off x="5503242" y="2018591"/>
                <a:ext cx="12791" cy="71970"/>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8" name="Google Shape;1418;p41"/>
              <p:cNvSpPr/>
              <p:nvPr/>
            </p:nvSpPr>
            <p:spPr>
              <a:xfrm>
                <a:off x="5384534" y="2209147"/>
                <a:ext cx="86336" cy="14394"/>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9" name="Google Shape;1419;p41"/>
              <p:cNvSpPr/>
              <p:nvPr/>
            </p:nvSpPr>
            <p:spPr>
              <a:xfrm>
                <a:off x="5452588" y="2137235"/>
                <a:ext cx="107121" cy="12795"/>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0" name="Google Shape;1420;p41"/>
              <p:cNvSpPr/>
              <p:nvPr/>
            </p:nvSpPr>
            <p:spPr>
              <a:xfrm>
                <a:off x="5521463" y="2067710"/>
                <a:ext cx="71947" cy="12795"/>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421" name="Google Shape;1421;p41"/>
            <p:cNvSpPr/>
            <p:nvPr/>
          </p:nvSpPr>
          <p:spPr>
            <a:xfrm rot="8906210">
              <a:off x="8499329" y="678991"/>
              <a:ext cx="1491854" cy="149079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77834" name="Google Shape;1422;p41"/>
            <p:cNvGrpSpPr>
              <a:grpSpLocks/>
            </p:cNvGrpSpPr>
            <p:nvPr/>
          </p:nvGrpSpPr>
          <p:grpSpPr bwMode="auto">
            <a:xfrm rot="16200000" flipH="1">
              <a:off x="7975120" y="116518"/>
              <a:ext cx="1180372" cy="692727"/>
              <a:chOff x="5392148" y="1300639"/>
              <a:chExt cx="259599" cy="152362"/>
            </a:xfrm>
          </p:grpSpPr>
          <p:sp>
            <p:nvSpPr>
              <p:cNvPr id="77859" name="Google Shape;1423;p41"/>
              <p:cNvSpPr>
                <a:spLocks/>
              </p:cNvSpPr>
              <p:nvPr/>
            </p:nvSpPr>
            <p:spPr bwMode="auto">
              <a:xfrm>
                <a:off x="5392148" y="1300639"/>
                <a:ext cx="259599" cy="152362"/>
              </a:xfrm>
              <a:custGeom>
                <a:avLst/>
                <a:gdLst/>
                <a:ahLst/>
                <a:cxnLst>
                  <a:cxn ang="0">
                    <a:pos x="4283" y="0"/>
                  </a:cxn>
                  <a:cxn ang="0">
                    <a:pos x="2633" y="326"/>
                  </a:cxn>
                  <a:cxn ang="0">
                    <a:pos x="675" y="1920"/>
                  </a:cxn>
                  <a:cxn ang="0">
                    <a:pos x="92" y="4197"/>
                  </a:cxn>
                  <a:cxn ang="0">
                    <a:pos x="2177" y="3887"/>
                  </a:cxn>
                  <a:cxn ang="0">
                    <a:pos x="3881" y="3377"/>
                  </a:cxn>
                  <a:cxn ang="0">
                    <a:pos x="5456" y="2548"/>
                  </a:cxn>
                  <a:cxn ang="0">
                    <a:pos x="7150" y="1291"/>
                  </a:cxn>
                  <a:cxn ang="0">
                    <a:pos x="5138" y="89"/>
                  </a:cxn>
                  <a:cxn ang="0">
                    <a:pos x="4283" y="0"/>
                  </a:cxn>
                </a:cxnLst>
                <a:rect l="0" t="0"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77860" name="Google Shape;1424;p41"/>
              <p:cNvSpPr>
                <a:spLocks/>
              </p:cNvSpPr>
              <p:nvPr/>
            </p:nvSpPr>
            <p:spPr bwMode="auto">
              <a:xfrm>
                <a:off x="5411316" y="1343076"/>
                <a:ext cx="216617" cy="91736"/>
              </a:xfrm>
              <a:custGeom>
                <a:avLst/>
                <a:gdLst/>
                <a:ahLst/>
                <a:cxnLst>
                  <a:cxn ang="0">
                    <a:pos x="5099" y="1"/>
                  </a:cxn>
                  <a:cxn ang="0">
                    <a:pos x="2651" y="486"/>
                  </a:cxn>
                  <a:cxn ang="0">
                    <a:pos x="1" y="2527"/>
                  </a:cxn>
                  <a:cxn ang="0">
                    <a:pos x="2797" y="860"/>
                  </a:cxn>
                  <a:cxn ang="0">
                    <a:pos x="5967" y="77"/>
                  </a:cxn>
                  <a:cxn ang="0">
                    <a:pos x="5099" y="1"/>
                  </a:cxn>
                </a:cxnLst>
                <a:rect l="0" t="0"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77861" name="Google Shape;1425;p41"/>
              <p:cNvSpPr>
                <a:spLocks/>
              </p:cNvSpPr>
              <p:nvPr/>
            </p:nvSpPr>
            <p:spPr bwMode="auto">
              <a:xfrm>
                <a:off x="5430847" y="1355419"/>
                <a:ext cx="16227" cy="57576"/>
              </a:xfrm>
              <a:custGeom>
                <a:avLst/>
                <a:gdLst/>
                <a:ahLst/>
                <a:cxnLst>
                  <a:cxn ang="0">
                    <a:pos x="447" y="1"/>
                  </a:cxn>
                  <a:cxn ang="0">
                    <a:pos x="164" y="729"/>
                  </a:cxn>
                  <a:cxn ang="0">
                    <a:pos x="0" y="1558"/>
                  </a:cxn>
                  <a:cxn ang="0">
                    <a:pos x="246" y="1585"/>
                  </a:cxn>
                  <a:cxn ang="0">
                    <a:pos x="292" y="1157"/>
                  </a:cxn>
                  <a:cxn ang="0">
                    <a:pos x="346" y="748"/>
                  </a:cxn>
                  <a:cxn ang="0">
                    <a:pos x="447" y="1"/>
                  </a:cxn>
                </a:cxnLst>
                <a:rect l="0" t="0"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77862" name="Google Shape;1426;p41"/>
              <p:cNvSpPr>
                <a:spLocks/>
              </p:cNvSpPr>
              <p:nvPr/>
            </p:nvSpPr>
            <p:spPr bwMode="auto">
              <a:xfrm>
                <a:off x="5485046" y="1312110"/>
                <a:ext cx="35431" cy="66833"/>
              </a:xfrm>
              <a:custGeom>
                <a:avLst/>
                <a:gdLst/>
                <a:ahLst/>
                <a:cxnLst>
                  <a:cxn ang="0">
                    <a:pos x="975" y="0"/>
                  </a:cxn>
                  <a:cxn ang="0">
                    <a:pos x="975" y="0"/>
                  </a:cxn>
                  <a:cxn ang="0">
                    <a:pos x="429" y="811"/>
                  </a:cxn>
                  <a:cxn ang="0">
                    <a:pos x="1" y="1777"/>
                  </a:cxn>
                  <a:cxn ang="0">
                    <a:pos x="220" y="1840"/>
                  </a:cxn>
                  <a:cxn ang="0">
                    <a:pos x="975" y="0"/>
                  </a:cxn>
                </a:cxnLst>
                <a:rect l="0" t="0"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77863" name="Google Shape;1427;p41"/>
              <p:cNvSpPr>
                <a:spLocks/>
              </p:cNvSpPr>
              <p:nvPr/>
            </p:nvSpPr>
            <p:spPr bwMode="auto">
              <a:xfrm>
                <a:off x="5545236" y="1315740"/>
                <a:ext cx="31765" cy="41712"/>
              </a:xfrm>
              <a:custGeom>
                <a:avLst/>
                <a:gdLst/>
                <a:ahLst/>
                <a:cxnLst>
                  <a:cxn ang="0">
                    <a:pos x="875" y="1"/>
                  </a:cxn>
                  <a:cxn ang="0">
                    <a:pos x="875" y="1"/>
                  </a:cxn>
                  <a:cxn ang="0">
                    <a:pos x="410" y="456"/>
                  </a:cxn>
                  <a:cxn ang="0">
                    <a:pos x="1" y="1030"/>
                  </a:cxn>
                  <a:cxn ang="0">
                    <a:pos x="201" y="1148"/>
                  </a:cxn>
                  <a:cxn ang="0">
                    <a:pos x="556" y="556"/>
                  </a:cxn>
                  <a:cxn ang="0">
                    <a:pos x="875" y="1"/>
                  </a:cxn>
                </a:cxnLst>
                <a:rect l="0" t="0"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77864" name="Google Shape;1428;p41"/>
              <p:cNvSpPr>
                <a:spLocks/>
              </p:cNvSpPr>
              <p:nvPr/>
            </p:nvSpPr>
            <p:spPr bwMode="auto">
              <a:xfrm>
                <a:off x="5444387" y="1398401"/>
                <a:ext cx="53292" cy="17570"/>
              </a:xfrm>
              <a:custGeom>
                <a:avLst/>
                <a:gdLst/>
                <a:ahLst/>
                <a:cxnLst>
                  <a:cxn ang="0">
                    <a:pos x="28" y="1"/>
                  </a:cxn>
                  <a:cxn ang="0">
                    <a:pos x="1" y="228"/>
                  </a:cxn>
                  <a:cxn ang="0">
                    <a:pos x="401" y="283"/>
                  </a:cxn>
                  <a:cxn ang="0">
                    <a:pos x="793" y="356"/>
                  </a:cxn>
                  <a:cxn ang="0">
                    <a:pos x="1467" y="483"/>
                  </a:cxn>
                  <a:cxn ang="0">
                    <a:pos x="829" y="192"/>
                  </a:cxn>
                  <a:cxn ang="0">
                    <a:pos x="28" y="1"/>
                  </a:cxn>
                </a:cxnLst>
                <a:rect l="0" t="0"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77865" name="Google Shape;1429;p41"/>
              <p:cNvSpPr>
                <a:spLocks/>
              </p:cNvSpPr>
              <p:nvPr/>
            </p:nvSpPr>
            <p:spPr bwMode="auto">
              <a:xfrm>
                <a:off x="5498950" y="1366346"/>
                <a:ext cx="60553" cy="35068"/>
              </a:xfrm>
              <a:custGeom>
                <a:avLst/>
                <a:gdLst/>
                <a:ahLst/>
                <a:cxnLst>
                  <a:cxn ang="0">
                    <a:pos x="73" y="0"/>
                  </a:cxn>
                  <a:cxn ang="0">
                    <a:pos x="0" y="210"/>
                  </a:cxn>
                  <a:cxn ang="0">
                    <a:pos x="1667" y="966"/>
                  </a:cxn>
                  <a:cxn ang="0">
                    <a:pos x="984" y="437"/>
                  </a:cxn>
                  <a:cxn ang="0">
                    <a:pos x="556" y="201"/>
                  </a:cxn>
                  <a:cxn ang="0">
                    <a:pos x="319" y="91"/>
                  </a:cxn>
                  <a:cxn ang="0">
                    <a:pos x="73" y="0"/>
                  </a:cxn>
                </a:cxnLst>
                <a:rect l="0" t="0"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77866" name="Google Shape;1430;p41"/>
              <p:cNvSpPr>
                <a:spLocks/>
              </p:cNvSpPr>
              <p:nvPr/>
            </p:nvSpPr>
            <p:spPr bwMode="auto">
              <a:xfrm>
                <a:off x="5559140" y="1346815"/>
                <a:ext cx="38372" cy="31474"/>
              </a:xfrm>
              <a:custGeom>
                <a:avLst/>
                <a:gdLst/>
                <a:ahLst/>
                <a:cxnLst>
                  <a:cxn ang="0">
                    <a:pos x="128" y="1"/>
                  </a:cxn>
                  <a:cxn ang="0">
                    <a:pos x="0" y="192"/>
                  </a:cxn>
                  <a:cxn ang="0">
                    <a:pos x="574" y="556"/>
                  </a:cxn>
                  <a:cxn ang="0">
                    <a:pos x="1057" y="866"/>
                  </a:cxn>
                  <a:cxn ang="0">
                    <a:pos x="665" y="420"/>
                  </a:cxn>
                  <a:cxn ang="0">
                    <a:pos x="128" y="1"/>
                  </a:cxn>
                </a:cxnLst>
                <a:rect l="0" t="0"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77835" name="Google Shape;1431;p41"/>
            <p:cNvGrpSpPr>
              <a:grpSpLocks/>
            </p:cNvGrpSpPr>
            <p:nvPr/>
          </p:nvGrpSpPr>
          <p:grpSpPr bwMode="auto">
            <a:xfrm rot="2700000">
              <a:off x="8299776" y="2584560"/>
              <a:ext cx="1159918" cy="709068"/>
              <a:chOff x="5942350" y="1555229"/>
              <a:chExt cx="692724" cy="423469"/>
            </a:xfrm>
          </p:grpSpPr>
          <p:sp>
            <p:nvSpPr>
              <p:cNvPr id="1432" name="Google Shape;1432;p41"/>
              <p:cNvSpPr/>
              <p:nvPr/>
            </p:nvSpPr>
            <p:spPr>
              <a:xfrm>
                <a:off x="5941990" y="1555211"/>
                <a:ext cx="693113" cy="423682"/>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3" name="Google Shape;1433;p41"/>
              <p:cNvSpPr/>
              <p:nvPr/>
            </p:nvSpPr>
            <p:spPr>
              <a:xfrm>
                <a:off x="6004235" y="1642733"/>
                <a:ext cx="567954" cy="265394"/>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4" name="Google Shape;1434;p41"/>
              <p:cNvSpPr/>
              <p:nvPr/>
            </p:nvSpPr>
            <p:spPr>
              <a:xfrm>
                <a:off x="6437634" y="1649939"/>
                <a:ext cx="57839" cy="138384"/>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5" name="Google Shape;1435;p41"/>
              <p:cNvSpPr/>
              <p:nvPr/>
            </p:nvSpPr>
            <p:spPr>
              <a:xfrm>
                <a:off x="6298169" y="1725853"/>
                <a:ext cx="46460" cy="18293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6" name="Google Shape;1436;p41"/>
              <p:cNvSpPr/>
              <p:nvPr/>
            </p:nvSpPr>
            <p:spPr>
              <a:xfrm>
                <a:off x="6157708" y="1817427"/>
                <a:ext cx="46460" cy="125114"/>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7" name="Google Shape;1437;p41"/>
              <p:cNvSpPr/>
              <p:nvPr/>
            </p:nvSpPr>
            <p:spPr>
              <a:xfrm>
                <a:off x="6308511" y="1627499"/>
                <a:ext cx="149811" cy="55923"/>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8" name="Google Shape;1438;p41"/>
              <p:cNvSpPr/>
              <p:nvPr/>
            </p:nvSpPr>
            <p:spPr>
              <a:xfrm>
                <a:off x="6128465" y="1715207"/>
                <a:ext cx="182049" cy="47392"/>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9" name="Google Shape;1439;p41"/>
              <p:cNvSpPr/>
              <p:nvPr/>
            </p:nvSpPr>
            <p:spPr>
              <a:xfrm>
                <a:off x="6053372" y="1805941"/>
                <a:ext cx="115677" cy="5023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440" name="Google Shape;1440;p41"/>
            <p:cNvSpPr/>
            <p:nvPr/>
          </p:nvSpPr>
          <p:spPr>
            <a:xfrm rot="1218020" flipH="1">
              <a:off x="5374372" y="4556019"/>
              <a:ext cx="950660" cy="593779"/>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1" name="Google Shape;1441;p41"/>
            <p:cNvSpPr/>
            <p:nvPr/>
          </p:nvSpPr>
          <p:spPr>
            <a:xfrm rot="-8099811">
              <a:off x="7513669" y="120289"/>
              <a:ext cx="468356" cy="830042"/>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77838" name="Google Shape;1442;p41"/>
            <p:cNvGrpSpPr>
              <a:grpSpLocks/>
            </p:cNvGrpSpPr>
            <p:nvPr/>
          </p:nvGrpSpPr>
          <p:grpSpPr bwMode="auto">
            <a:xfrm rot="17720650" flipH="1">
              <a:off x="6390326" y="4689446"/>
              <a:ext cx="881476" cy="842835"/>
              <a:chOff x="5124997" y="2462648"/>
              <a:chExt cx="432508" cy="413558"/>
            </a:xfrm>
          </p:grpSpPr>
          <p:sp>
            <p:nvSpPr>
              <p:cNvPr id="1443" name="Google Shape;1443;p41"/>
              <p:cNvSpPr/>
              <p:nvPr/>
            </p:nvSpPr>
            <p:spPr>
              <a:xfrm>
                <a:off x="5125211" y="2462436"/>
                <a:ext cx="432345" cy="413510"/>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4" name="Google Shape;1444;p41"/>
              <p:cNvSpPr/>
              <p:nvPr/>
            </p:nvSpPr>
            <p:spPr>
              <a:xfrm>
                <a:off x="5161044" y="2496701"/>
                <a:ext cx="360677" cy="344981"/>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5" name="Google Shape;1445;p41"/>
              <p:cNvSpPr/>
              <p:nvPr/>
            </p:nvSpPr>
            <p:spPr>
              <a:xfrm>
                <a:off x="5357383" y="2784228"/>
                <a:ext cx="116850" cy="17911"/>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6" name="Google Shape;1446;p41"/>
              <p:cNvSpPr/>
              <p:nvPr/>
            </p:nvSpPr>
            <p:spPr>
              <a:xfrm>
                <a:off x="5232347" y="2692889"/>
                <a:ext cx="144894" cy="17911"/>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7" name="Google Shape;1447;p41"/>
              <p:cNvSpPr/>
              <p:nvPr/>
            </p:nvSpPr>
            <p:spPr>
              <a:xfrm>
                <a:off x="5183053" y="2600567"/>
                <a:ext cx="97375" cy="17911"/>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8" name="Google Shape;1448;p41"/>
              <p:cNvSpPr/>
              <p:nvPr/>
            </p:nvSpPr>
            <p:spPr>
              <a:xfrm>
                <a:off x="5440602" y="2660899"/>
                <a:ext cx="18696" cy="116811"/>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9" name="Google Shape;1449;p41"/>
              <p:cNvSpPr/>
              <p:nvPr/>
            </p:nvSpPr>
            <p:spPr>
              <a:xfrm>
                <a:off x="5344260" y="2540948"/>
                <a:ext cx="18696" cy="144846"/>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0" name="Google Shape;1450;p41"/>
              <p:cNvSpPr/>
              <p:nvPr/>
            </p:nvSpPr>
            <p:spPr>
              <a:xfrm>
                <a:off x="5248734" y="2496677"/>
                <a:ext cx="18696" cy="9812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77839" name="Google Shape;1451;p41"/>
            <p:cNvSpPr>
              <a:spLocks/>
            </p:cNvSpPr>
            <p:nvPr/>
          </p:nvSpPr>
          <p:spPr bwMode="auto">
            <a:xfrm rot="17031534" flipH="1">
              <a:off x="7456823" y="3830975"/>
              <a:ext cx="582747" cy="785171"/>
            </a:xfrm>
            <a:custGeom>
              <a:avLst/>
              <a:gdLst/>
              <a:ahLst/>
              <a:cxnLst>
                <a:cxn ang="0">
                  <a:pos x="1130" y="0"/>
                </a:cxn>
                <a:cxn ang="0">
                  <a:pos x="1130" y="0"/>
                </a:cxn>
                <a:cxn ang="0">
                  <a:pos x="520" y="4090"/>
                </a:cxn>
                <a:cxn ang="0">
                  <a:pos x="3707" y="6713"/>
                </a:cxn>
                <a:cxn ang="0">
                  <a:pos x="1786" y="3151"/>
                </a:cxn>
                <a:cxn ang="0">
                  <a:pos x="1786" y="3151"/>
                </a:cxn>
                <a:cxn ang="0">
                  <a:pos x="4600" y="6494"/>
                </a:cxn>
                <a:cxn ang="0">
                  <a:pos x="3835" y="3133"/>
                </a:cxn>
                <a:cxn ang="0">
                  <a:pos x="2132" y="1822"/>
                </a:cxn>
                <a:cxn ang="0">
                  <a:pos x="1130" y="0"/>
                </a:cxn>
              </a:cxnLst>
              <a:rect l="0" t="0"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w="9525">
              <a:noFill/>
              <a:round/>
              <a:headEnd/>
              <a:tailEnd/>
            </a:ln>
          </p:spPr>
          <p:txBody>
            <a:bodyPr lIns="91425" tIns="91425" rIns="91425" bIns="91425" anchor="ctr"/>
            <a:lstStyle/>
            <a:p>
              <a:endParaRPr lang="en-US"/>
            </a:p>
          </p:txBody>
        </p:sp>
        <p:grpSp>
          <p:nvGrpSpPr>
            <p:cNvPr id="77840" name="Google Shape;1452;p41"/>
            <p:cNvGrpSpPr>
              <a:grpSpLocks/>
            </p:cNvGrpSpPr>
            <p:nvPr/>
          </p:nvGrpSpPr>
          <p:grpSpPr bwMode="auto">
            <a:xfrm rot="21405521" flipH="1">
              <a:off x="7314726" y="4635855"/>
              <a:ext cx="994464" cy="950024"/>
              <a:chOff x="7071506" y="424875"/>
              <a:chExt cx="515859" cy="492806"/>
            </a:xfrm>
          </p:grpSpPr>
          <p:sp>
            <p:nvSpPr>
              <p:cNvPr id="1453" name="Google Shape;1453;p41"/>
              <p:cNvSpPr/>
              <p:nvPr/>
            </p:nvSpPr>
            <p:spPr>
              <a:xfrm>
                <a:off x="7071668" y="424644"/>
                <a:ext cx="515365" cy="493312"/>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4" name="Google Shape;1454;p41"/>
              <p:cNvSpPr/>
              <p:nvPr/>
            </p:nvSpPr>
            <p:spPr>
              <a:xfrm>
                <a:off x="7165436" y="479865"/>
                <a:ext cx="386112" cy="436486"/>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sp>
        <p:nvSpPr>
          <p:cNvPr id="6" name="Rectangle: Rounded Corners 5">
            <a:extLst>
              <a:ext uri="{FF2B5EF4-FFF2-40B4-BE49-F238E27FC236}"/>
            </a:extLst>
          </p:cNvPr>
          <p:cNvSpPr/>
          <p:nvPr/>
        </p:nvSpPr>
        <p:spPr>
          <a:xfrm>
            <a:off x="3382963" y="1100138"/>
            <a:ext cx="2378075" cy="103981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vi-VN" sz="6000" b="1" kern="0">
                <a:solidFill>
                  <a:srgbClr val="DBEBAC"/>
                </a:solidFill>
                <a:sym typeface="Arial"/>
              </a:rPr>
              <a:t>I</a:t>
            </a:r>
            <a:r>
              <a:rPr lang="en-US" sz="6000" b="1" kern="0">
                <a:solidFill>
                  <a:srgbClr val="DBEBAC"/>
                </a:solidFill>
                <a:sym typeface="Arial"/>
              </a:rPr>
              <a:t>II, IV</a:t>
            </a:r>
          </a:p>
        </p:txBody>
      </p:sp>
      <p:sp>
        <p:nvSpPr>
          <p:cNvPr id="77829" name="TextBox 6"/>
          <p:cNvSpPr txBox="1">
            <a:spLocks noChangeArrowheads="1"/>
          </p:cNvSpPr>
          <p:nvPr/>
        </p:nvSpPr>
        <p:spPr bwMode="auto">
          <a:xfrm>
            <a:off x="1554163" y="2139950"/>
            <a:ext cx="6029325" cy="165100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3600" b="1">
                <a:solidFill>
                  <a:srgbClr val="434343"/>
                </a:solidFill>
              </a:rPr>
              <a:t>PHẢN ỨNG PHÂN HẠCH VÀ TỔNG HỢP HẠT NHÂN</a:t>
            </a:r>
          </a:p>
        </p:txBody>
      </p:sp>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lines and dots&#10;&#10;Description automatically generated"/>
          <p:cNvPicPr>
            <a:picLocks noChangeAspect="1"/>
          </p:cNvPicPr>
          <p:nvPr/>
        </p:nvPicPr>
        <p:blipFill>
          <a:blip r:embed="rId2"/>
          <a:srcRect/>
          <a:stretch>
            <a:fillRect/>
          </a:stretch>
        </p:blipFill>
        <p:spPr bwMode="auto">
          <a:xfrm>
            <a:off x="252413" y="1508125"/>
            <a:ext cx="4614862" cy="3233738"/>
          </a:xfrm>
          <a:prstGeom prst="rect">
            <a:avLst/>
          </a:prstGeom>
          <a:noFill/>
          <a:ln w="9525">
            <a:noFill/>
            <a:miter lim="800000"/>
            <a:headEnd/>
            <a:tailEnd/>
          </a:ln>
        </p:spPr>
      </p:pic>
      <p:grpSp>
        <p:nvGrpSpPr>
          <p:cNvPr id="6" name="Group 5"/>
          <p:cNvGrpSpPr>
            <a:grpSpLocks/>
          </p:cNvGrpSpPr>
          <p:nvPr/>
        </p:nvGrpSpPr>
        <p:grpSpPr bwMode="auto">
          <a:xfrm>
            <a:off x="554038" y="249238"/>
            <a:ext cx="8035925" cy="1028700"/>
            <a:chOff x="838802" y="939906"/>
            <a:chExt cx="8034438" cy="1027947"/>
          </a:xfrm>
        </p:grpSpPr>
        <p:sp>
          <p:nvSpPr>
            <p:cNvPr id="79881" name="Rectangle 6"/>
            <p:cNvSpPr>
              <a:spLocks noChangeArrowheads="1"/>
            </p:cNvSpPr>
            <p:nvPr/>
          </p:nvSpPr>
          <p:spPr bwMode="auto">
            <a:xfrm>
              <a:off x="1633776" y="1009193"/>
              <a:ext cx="7239464" cy="95866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2000" b="1" i="1">
                  <a:solidFill>
                    <a:srgbClr val="FF0000"/>
                  </a:solidFill>
                </a:rPr>
                <a:t>Em hãy quan sát Hình 22.5 – SGK tr.100 và trả lời câu hỏi: </a:t>
              </a:r>
              <a:r>
                <a:rPr lang="en-US" sz="2000"/>
                <a:t>Có mấy loại phản ứng hạt nhân từ đồ thị Hình 22.5 </a:t>
              </a:r>
            </a:p>
          </p:txBody>
        </p:sp>
        <p:pic>
          <p:nvPicPr>
            <p:cNvPr id="79882" name="Picture 7"/>
            <p:cNvPicPr>
              <a:picLocks noChangeAspect="1"/>
            </p:cNvPicPr>
            <p:nvPr/>
          </p:nvPicPr>
          <p:blipFill>
            <a:blip r:embed="rId3"/>
            <a:srcRect/>
            <a:stretch>
              <a:fillRect/>
            </a:stretch>
          </p:blipFill>
          <p:spPr bwMode="auto">
            <a:xfrm>
              <a:off x="838802" y="939906"/>
              <a:ext cx="886283" cy="1020211"/>
            </a:xfrm>
            <a:prstGeom prst="rect">
              <a:avLst/>
            </a:prstGeom>
            <a:noFill/>
            <a:ln w="9525">
              <a:noFill/>
              <a:miter lim="800000"/>
              <a:headEnd/>
              <a:tailEnd/>
            </a:ln>
          </p:spPr>
        </p:pic>
      </p:grpSp>
      <p:sp>
        <p:nvSpPr>
          <p:cNvPr id="9" name="Rectangle: Rounded Corners 8">
            <a:extLst>
              <a:ext uri="{FF2B5EF4-FFF2-40B4-BE49-F238E27FC236}"/>
            </a:extLst>
          </p:cNvPr>
          <p:cNvSpPr/>
          <p:nvPr/>
        </p:nvSpPr>
        <p:spPr>
          <a:xfrm>
            <a:off x="5248275" y="2571750"/>
            <a:ext cx="1466850" cy="1700213"/>
          </a:xfrm>
          <a:prstGeom prst="roundRect">
            <a:avLst>
              <a:gd name="adj" fmla="val 9577"/>
            </a:avLst>
          </a:prstGeom>
          <a:solidFill>
            <a:srgbClr val="FFFFF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2000">
                <a:solidFill>
                  <a:srgbClr val="000000"/>
                </a:solidFill>
                <a:cs typeface="Arial" charset="0"/>
              </a:rPr>
              <a:t>Phản ứng phân hạch hạt nhân</a:t>
            </a:r>
          </a:p>
        </p:txBody>
      </p:sp>
      <p:sp>
        <p:nvSpPr>
          <p:cNvPr id="10" name="Rectangle: Rounded Corners 9">
            <a:extLst>
              <a:ext uri="{FF2B5EF4-FFF2-40B4-BE49-F238E27FC236}"/>
            </a:extLst>
          </p:cNvPr>
          <p:cNvSpPr/>
          <p:nvPr/>
        </p:nvSpPr>
        <p:spPr>
          <a:xfrm>
            <a:off x="7189788" y="2571750"/>
            <a:ext cx="1468437" cy="1700213"/>
          </a:xfrm>
          <a:prstGeom prst="roundRect">
            <a:avLst>
              <a:gd name="adj" fmla="val 9186"/>
            </a:avLst>
          </a:prstGeom>
          <a:solidFill>
            <a:srgbClr val="FFFFF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2000">
                <a:solidFill>
                  <a:srgbClr val="000000"/>
                </a:solidFill>
                <a:cs typeface="Arial" charset="0"/>
              </a:rPr>
              <a:t>Phản ứng tổng hợp hạt nhân</a:t>
            </a:r>
          </a:p>
        </p:txBody>
      </p:sp>
      <p:sp>
        <p:nvSpPr>
          <p:cNvPr id="11" name="TextBox 10"/>
          <p:cNvSpPr txBox="1">
            <a:spLocks noChangeArrowheads="1"/>
          </p:cNvSpPr>
          <p:nvPr/>
        </p:nvSpPr>
        <p:spPr bwMode="auto">
          <a:xfrm>
            <a:off x="5924550" y="1693863"/>
            <a:ext cx="2043113" cy="461962"/>
          </a:xfrm>
          <a:prstGeom prst="rect">
            <a:avLst/>
          </a:prstGeom>
          <a:noFill/>
          <a:ln w="9525">
            <a:noFill/>
            <a:miter lim="800000"/>
            <a:headEnd/>
            <a:tailEnd/>
          </a:ln>
        </p:spPr>
        <p:txBody>
          <a:bodyPr>
            <a:spAutoFit/>
          </a:bodyPr>
          <a:lstStyle/>
          <a:p>
            <a:pPr algn="ctr">
              <a:buClr>
                <a:srgbClr val="000000"/>
              </a:buClr>
              <a:buFont typeface="Arial" charset="0"/>
              <a:buNone/>
            </a:pPr>
            <a:r>
              <a:rPr lang="en-US" sz="2400" b="1">
                <a:solidFill>
                  <a:srgbClr val="FF0000"/>
                </a:solidFill>
              </a:rPr>
              <a:t>Có 2 loại:</a:t>
            </a:r>
          </a:p>
        </p:txBody>
      </p:sp>
      <p:cxnSp>
        <p:nvCxnSpPr>
          <p:cNvPr id="13" name="Connector: Elbow 12">
            <a:extLst>
              <a:ext uri="{FF2B5EF4-FFF2-40B4-BE49-F238E27FC236}"/>
            </a:extLst>
          </p:cNvPr>
          <p:cNvCxnSpPr>
            <a:stCxn id="11" idx="2"/>
            <a:endCxn id="9" idx="0"/>
          </p:cNvCxnSpPr>
          <p:nvPr/>
        </p:nvCxnSpPr>
        <p:spPr>
          <a:xfrm rot="5400000">
            <a:off x="6255544" y="1881981"/>
            <a:ext cx="415925" cy="963613"/>
          </a:xfrm>
          <a:prstGeom prst="bentConnector3">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extLst>
          </p:cNvPr>
          <p:cNvCxnSpPr>
            <a:cxnSpLocks/>
            <a:stCxn id="11" idx="2"/>
            <a:endCxn id="10" idx="0"/>
          </p:cNvCxnSpPr>
          <p:nvPr/>
        </p:nvCxnSpPr>
        <p:spPr>
          <a:xfrm rot="16200000" flipH="1">
            <a:off x="7226300" y="1874838"/>
            <a:ext cx="415925" cy="977900"/>
          </a:xfrm>
          <a:prstGeom prst="bentConnector3">
            <a:avLst>
              <a:gd name="adj1"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79880" name="Picture 1"/>
          <p:cNvPicPr>
            <a:picLocks noChangeAspect="1"/>
          </p:cNvPicPr>
          <p:nvPr/>
        </p:nvPicPr>
        <p:blipFill>
          <a:blip r:embed="rId4"/>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oogle Shape;1215;p39"/>
          <p:cNvGrpSpPr>
            <a:grpSpLocks/>
          </p:cNvGrpSpPr>
          <p:nvPr/>
        </p:nvGrpSpPr>
        <p:grpSpPr bwMode="auto">
          <a:xfrm>
            <a:off x="-669925" y="-438150"/>
            <a:ext cx="10502900" cy="5532438"/>
            <a:chOff x="-670175" y="-438746"/>
            <a:chExt cx="10502629" cy="5533090"/>
          </a:xfrm>
        </p:grpSpPr>
        <p:grpSp>
          <p:nvGrpSpPr>
            <p:cNvPr id="37895" name="Google Shape;1216;p39"/>
            <p:cNvGrpSpPr>
              <a:grpSpLocks/>
            </p:cNvGrpSpPr>
            <p:nvPr/>
          </p:nvGrpSpPr>
          <p:grpSpPr bwMode="auto">
            <a:xfrm>
              <a:off x="-670175" y="-438746"/>
              <a:ext cx="10502629" cy="4314725"/>
              <a:chOff x="-670175" y="-438746"/>
              <a:chExt cx="10502629" cy="4314725"/>
            </a:xfrm>
          </p:grpSpPr>
          <p:sp>
            <p:nvSpPr>
              <p:cNvPr id="37904" name="Google Shape;1217;p39"/>
              <p:cNvSpPr>
                <a:spLocks/>
              </p:cNvSpPr>
              <p:nvPr/>
            </p:nvSpPr>
            <p:spPr bwMode="auto">
              <a:xfrm>
                <a:off x="-477657" y="-50396"/>
                <a:ext cx="10032400" cy="3926375"/>
              </a:xfrm>
              <a:custGeom>
                <a:avLst/>
                <a:gdLst/>
                <a:ahLst/>
                <a:cxnLst>
                  <a:cxn ang="0">
                    <a:pos x="65543" y="152543"/>
                  </a:cxn>
                  <a:cxn ang="0">
                    <a:pos x="66240" y="142082"/>
                  </a:cxn>
                  <a:cxn ang="0">
                    <a:pos x="65194" y="127785"/>
                  </a:cxn>
                  <a:cxn ang="0">
                    <a:pos x="61010" y="122205"/>
                  </a:cxn>
                  <a:cxn ang="0">
                    <a:pos x="55779" y="115231"/>
                  </a:cxn>
                  <a:cxn ang="0">
                    <a:pos x="51594" y="100237"/>
                  </a:cxn>
                  <a:cxn ang="0">
                    <a:pos x="56825" y="81057"/>
                  </a:cxn>
                  <a:cxn ang="0">
                    <a:pos x="69030" y="69899"/>
                  </a:cxn>
                  <a:cxn ang="0">
                    <a:pos x="82979" y="59437"/>
                  </a:cxn>
                  <a:cxn ang="0">
                    <a:pos x="111573" y="56996"/>
                  </a:cxn>
                  <a:cxn ang="0">
                    <a:pos x="142260" y="64668"/>
                  </a:cxn>
                  <a:cxn ang="0">
                    <a:pos x="176433" y="59786"/>
                  </a:cxn>
                  <a:cxn ang="0">
                    <a:pos x="216186" y="45489"/>
                  </a:cxn>
                  <a:cxn ang="0">
                    <a:pos x="252801" y="47232"/>
                  </a:cxn>
                  <a:cxn ang="0">
                    <a:pos x="274421" y="56299"/>
                  </a:cxn>
                  <a:cxn ang="0">
                    <a:pos x="294995" y="65365"/>
                  </a:cxn>
                  <a:cxn ang="0">
                    <a:pos x="316615" y="69899"/>
                  </a:cxn>
                  <a:cxn ang="0">
                    <a:pos x="343118" y="69899"/>
                  </a:cxn>
                  <a:cxn ang="0">
                    <a:pos x="372061" y="61529"/>
                  </a:cxn>
                  <a:cxn ang="0">
                    <a:pos x="399260" y="45140"/>
                  </a:cxn>
                  <a:cxn ang="0">
                    <a:pos x="398911" y="14453"/>
                  </a:cxn>
                  <a:cxn ang="0">
                    <a:pos x="398563" y="9571"/>
                  </a:cxn>
                  <a:cxn ang="0">
                    <a:pos x="379732" y="2248"/>
                  </a:cxn>
                  <a:cxn ang="0">
                    <a:pos x="337538" y="2248"/>
                  </a:cxn>
                  <a:cxn ang="0">
                    <a:pos x="287672" y="1551"/>
                  </a:cxn>
                  <a:cxn ang="0">
                    <a:pos x="167716" y="1900"/>
                  </a:cxn>
                  <a:cxn ang="0">
                    <a:pos x="97973" y="1551"/>
                  </a:cxn>
                  <a:cxn ang="0">
                    <a:pos x="38692" y="1551"/>
                  </a:cxn>
                  <a:cxn ang="0">
                    <a:pos x="6611" y="1900"/>
                  </a:cxn>
                  <a:cxn ang="0">
                    <a:pos x="334" y="24915"/>
                  </a:cxn>
                  <a:cxn ang="0">
                    <a:pos x="11841" y="82801"/>
                  </a:cxn>
                  <a:cxn ang="0">
                    <a:pos x="25790" y="106513"/>
                  </a:cxn>
                  <a:cxn ang="0">
                    <a:pos x="29974" y="116975"/>
                  </a:cxn>
                  <a:cxn ang="0">
                    <a:pos x="30672" y="127785"/>
                  </a:cxn>
                  <a:cxn ang="0">
                    <a:pos x="33461" y="136851"/>
                  </a:cxn>
                  <a:cxn ang="0">
                    <a:pos x="40087" y="144872"/>
                  </a:cxn>
                  <a:cxn ang="0">
                    <a:pos x="41133" y="150102"/>
                  </a:cxn>
                  <a:cxn ang="0">
                    <a:pos x="48107" y="156728"/>
                  </a:cxn>
                  <a:cxn ang="0">
                    <a:pos x="61358" y="155682"/>
                  </a:cxn>
                  <a:cxn ang="0">
                    <a:pos x="65543" y="152543"/>
                  </a:cxn>
                </a:cxnLst>
                <a:rect l="0" t="0" r="r" b="b"/>
                <a:pathLst>
                  <a:path w="401296" h="157055" extrusionOk="0">
                    <a:moveTo>
                      <a:pt x="65543" y="152543"/>
                    </a:moveTo>
                    <a:cubicBezTo>
                      <a:pt x="66357" y="150276"/>
                      <a:pt x="66298" y="146208"/>
                      <a:pt x="66240" y="142082"/>
                    </a:cubicBezTo>
                    <a:cubicBezTo>
                      <a:pt x="66182" y="137956"/>
                      <a:pt x="66066" y="131098"/>
                      <a:pt x="65194" y="127785"/>
                    </a:cubicBezTo>
                    <a:cubicBezTo>
                      <a:pt x="64322" y="124472"/>
                      <a:pt x="62579" y="124297"/>
                      <a:pt x="61010" y="122205"/>
                    </a:cubicBezTo>
                    <a:cubicBezTo>
                      <a:pt x="59441" y="120113"/>
                      <a:pt x="57348" y="118892"/>
                      <a:pt x="55779" y="115231"/>
                    </a:cubicBezTo>
                    <a:cubicBezTo>
                      <a:pt x="54210" y="111570"/>
                      <a:pt x="51420" y="105933"/>
                      <a:pt x="51594" y="100237"/>
                    </a:cubicBezTo>
                    <a:cubicBezTo>
                      <a:pt x="51768" y="94541"/>
                      <a:pt x="53919" y="86113"/>
                      <a:pt x="56825" y="81057"/>
                    </a:cubicBezTo>
                    <a:cubicBezTo>
                      <a:pt x="59731" y="76001"/>
                      <a:pt x="64671" y="73502"/>
                      <a:pt x="69030" y="69899"/>
                    </a:cubicBezTo>
                    <a:cubicBezTo>
                      <a:pt x="73389" y="66296"/>
                      <a:pt x="75889" y="61588"/>
                      <a:pt x="82979" y="59437"/>
                    </a:cubicBezTo>
                    <a:cubicBezTo>
                      <a:pt x="90070" y="57287"/>
                      <a:pt x="101693" y="56124"/>
                      <a:pt x="111573" y="56996"/>
                    </a:cubicBezTo>
                    <a:cubicBezTo>
                      <a:pt x="121453" y="57868"/>
                      <a:pt x="131450" y="64203"/>
                      <a:pt x="142260" y="64668"/>
                    </a:cubicBezTo>
                    <a:cubicBezTo>
                      <a:pt x="153070" y="65133"/>
                      <a:pt x="164112" y="62983"/>
                      <a:pt x="176433" y="59786"/>
                    </a:cubicBezTo>
                    <a:cubicBezTo>
                      <a:pt x="188754" y="56590"/>
                      <a:pt x="203458" y="47581"/>
                      <a:pt x="216186" y="45489"/>
                    </a:cubicBezTo>
                    <a:cubicBezTo>
                      <a:pt x="228914" y="43397"/>
                      <a:pt x="243095" y="45430"/>
                      <a:pt x="252801" y="47232"/>
                    </a:cubicBezTo>
                    <a:cubicBezTo>
                      <a:pt x="262507" y="49034"/>
                      <a:pt x="267389" y="53277"/>
                      <a:pt x="274421" y="56299"/>
                    </a:cubicBezTo>
                    <a:cubicBezTo>
                      <a:pt x="281453" y="59321"/>
                      <a:pt x="287963" y="63098"/>
                      <a:pt x="294995" y="65365"/>
                    </a:cubicBezTo>
                    <a:cubicBezTo>
                      <a:pt x="302027" y="67632"/>
                      <a:pt x="308595" y="69143"/>
                      <a:pt x="316615" y="69899"/>
                    </a:cubicBezTo>
                    <a:cubicBezTo>
                      <a:pt x="324636" y="70655"/>
                      <a:pt x="333877" y="71294"/>
                      <a:pt x="343118" y="69899"/>
                    </a:cubicBezTo>
                    <a:cubicBezTo>
                      <a:pt x="352359" y="68504"/>
                      <a:pt x="362704" y="65656"/>
                      <a:pt x="372061" y="61529"/>
                    </a:cubicBezTo>
                    <a:cubicBezTo>
                      <a:pt x="381418" y="57403"/>
                      <a:pt x="394785" y="52986"/>
                      <a:pt x="399260" y="45140"/>
                    </a:cubicBezTo>
                    <a:cubicBezTo>
                      <a:pt x="403735" y="37294"/>
                      <a:pt x="399027" y="20381"/>
                      <a:pt x="398911" y="14453"/>
                    </a:cubicBezTo>
                    <a:cubicBezTo>
                      <a:pt x="398795" y="8525"/>
                      <a:pt x="401760" y="11605"/>
                      <a:pt x="398563" y="9571"/>
                    </a:cubicBezTo>
                    <a:cubicBezTo>
                      <a:pt x="395367" y="7537"/>
                      <a:pt x="389903" y="3469"/>
                      <a:pt x="379732" y="2248"/>
                    </a:cubicBezTo>
                    <a:cubicBezTo>
                      <a:pt x="369561" y="1028"/>
                      <a:pt x="352881" y="2364"/>
                      <a:pt x="337538" y="2248"/>
                    </a:cubicBezTo>
                    <a:cubicBezTo>
                      <a:pt x="322195" y="2132"/>
                      <a:pt x="315976" y="1609"/>
                      <a:pt x="287672" y="1551"/>
                    </a:cubicBezTo>
                    <a:cubicBezTo>
                      <a:pt x="259368" y="1493"/>
                      <a:pt x="199333" y="1900"/>
                      <a:pt x="167716" y="1900"/>
                    </a:cubicBezTo>
                    <a:cubicBezTo>
                      <a:pt x="136100" y="1900"/>
                      <a:pt x="119477" y="1609"/>
                      <a:pt x="97973" y="1551"/>
                    </a:cubicBezTo>
                    <a:cubicBezTo>
                      <a:pt x="76469" y="1493"/>
                      <a:pt x="53919" y="1493"/>
                      <a:pt x="38692" y="1551"/>
                    </a:cubicBezTo>
                    <a:cubicBezTo>
                      <a:pt x="23465" y="1609"/>
                      <a:pt x="13004" y="-1994"/>
                      <a:pt x="6611" y="1900"/>
                    </a:cubicBezTo>
                    <a:cubicBezTo>
                      <a:pt x="218" y="5794"/>
                      <a:pt x="-538" y="11432"/>
                      <a:pt x="334" y="24915"/>
                    </a:cubicBezTo>
                    <a:cubicBezTo>
                      <a:pt x="1206" y="38399"/>
                      <a:pt x="7598" y="69201"/>
                      <a:pt x="11841" y="82801"/>
                    </a:cubicBezTo>
                    <a:cubicBezTo>
                      <a:pt x="16084" y="96401"/>
                      <a:pt x="22768" y="100817"/>
                      <a:pt x="25790" y="106513"/>
                    </a:cubicBezTo>
                    <a:cubicBezTo>
                      <a:pt x="28812" y="112209"/>
                      <a:pt x="29160" y="113430"/>
                      <a:pt x="29974" y="116975"/>
                    </a:cubicBezTo>
                    <a:cubicBezTo>
                      <a:pt x="30788" y="120520"/>
                      <a:pt x="30091" y="124472"/>
                      <a:pt x="30672" y="127785"/>
                    </a:cubicBezTo>
                    <a:cubicBezTo>
                      <a:pt x="31253" y="131098"/>
                      <a:pt x="31892" y="134003"/>
                      <a:pt x="33461" y="136851"/>
                    </a:cubicBezTo>
                    <a:cubicBezTo>
                      <a:pt x="35030" y="139699"/>
                      <a:pt x="38808" y="142664"/>
                      <a:pt x="40087" y="144872"/>
                    </a:cubicBezTo>
                    <a:cubicBezTo>
                      <a:pt x="41366" y="147081"/>
                      <a:pt x="39796" y="148126"/>
                      <a:pt x="41133" y="150102"/>
                    </a:cubicBezTo>
                    <a:cubicBezTo>
                      <a:pt x="42470" y="152078"/>
                      <a:pt x="44736" y="155798"/>
                      <a:pt x="48107" y="156728"/>
                    </a:cubicBezTo>
                    <a:cubicBezTo>
                      <a:pt x="51478" y="157658"/>
                      <a:pt x="58452" y="156380"/>
                      <a:pt x="61358" y="155682"/>
                    </a:cubicBezTo>
                    <a:cubicBezTo>
                      <a:pt x="64264" y="154985"/>
                      <a:pt x="64729" y="154810"/>
                      <a:pt x="65543" y="152543"/>
                    </a:cubicBezTo>
                    <a:close/>
                  </a:path>
                </a:pathLst>
              </a:custGeom>
              <a:solidFill>
                <a:schemeClr val="accent2"/>
              </a:solidFill>
              <a:ln w="9525">
                <a:noFill/>
                <a:round/>
                <a:headEnd/>
                <a:tailEnd/>
              </a:ln>
            </p:spPr>
            <p:txBody>
              <a:bodyPr/>
              <a:lstStyle/>
              <a:p>
                <a:endParaRPr lang="en-US"/>
              </a:p>
            </p:txBody>
          </p:sp>
          <p:grpSp>
            <p:nvGrpSpPr>
              <p:cNvPr id="37905" name="Google Shape;1218;p39"/>
              <p:cNvGrpSpPr>
                <a:grpSpLocks/>
              </p:cNvGrpSpPr>
              <p:nvPr/>
            </p:nvGrpSpPr>
            <p:grpSpPr bwMode="auto">
              <a:xfrm>
                <a:off x="8738919" y="746924"/>
                <a:ext cx="1093536" cy="641732"/>
                <a:chOff x="5392148" y="1300639"/>
                <a:chExt cx="259599" cy="152362"/>
              </a:xfrm>
            </p:grpSpPr>
            <p:sp>
              <p:nvSpPr>
                <p:cNvPr id="37977" name="Google Shape;1219;p39"/>
                <p:cNvSpPr>
                  <a:spLocks/>
                </p:cNvSpPr>
                <p:nvPr/>
              </p:nvSpPr>
              <p:spPr bwMode="auto">
                <a:xfrm>
                  <a:off x="5392148" y="1300639"/>
                  <a:ext cx="259599" cy="152362"/>
                </a:xfrm>
                <a:custGeom>
                  <a:avLst/>
                  <a:gdLst/>
                  <a:ahLst/>
                  <a:cxnLst>
                    <a:cxn ang="0">
                      <a:pos x="4283" y="0"/>
                    </a:cxn>
                    <a:cxn ang="0">
                      <a:pos x="2633" y="326"/>
                    </a:cxn>
                    <a:cxn ang="0">
                      <a:pos x="675" y="1920"/>
                    </a:cxn>
                    <a:cxn ang="0">
                      <a:pos x="92" y="4197"/>
                    </a:cxn>
                    <a:cxn ang="0">
                      <a:pos x="2177" y="3887"/>
                    </a:cxn>
                    <a:cxn ang="0">
                      <a:pos x="3881" y="3377"/>
                    </a:cxn>
                    <a:cxn ang="0">
                      <a:pos x="5456" y="2548"/>
                    </a:cxn>
                    <a:cxn ang="0">
                      <a:pos x="7150" y="1291"/>
                    </a:cxn>
                    <a:cxn ang="0">
                      <a:pos x="5138" y="89"/>
                    </a:cxn>
                    <a:cxn ang="0">
                      <a:pos x="4283" y="0"/>
                    </a:cxn>
                  </a:cxnLst>
                  <a:rect l="0" t="0"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7978" name="Google Shape;1220;p39"/>
                <p:cNvSpPr>
                  <a:spLocks/>
                </p:cNvSpPr>
                <p:nvPr/>
              </p:nvSpPr>
              <p:spPr bwMode="auto">
                <a:xfrm>
                  <a:off x="5411316" y="1343076"/>
                  <a:ext cx="216617" cy="91736"/>
                </a:xfrm>
                <a:custGeom>
                  <a:avLst/>
                  <a:gdLst/>
                  <a:ahLst/>
                  <a:cxnLst>
                    <a:cxn ang="0">
                      <a:pos x="5099" y="1"/>
                    </a:cxn>
                    <a:cxn ang="0">
                      <a:pos x="2651" y="486"/>
                    </a:cxn>
                    <a:cxn ang="0">
                      <a:pos x="1" y="2527"/>
                    </a:cxn>
                    <a:cxn ang="0">
                      <a:pos x="2797" y="860"/>
                    </a:cxn>
                    <a:cxn ang="0">
                      <a:pos x="5967" y="77"/>
                    </a:cxn>
                    <a:cxn ang="0">
                      <a:pos x="5099" y="1"/>
                    </a:cxn>
                  </a:cxnLst>
                  <a:rect l="0" t="0"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37979" name="Google Shape;1221;p39"/>
                <p:cNvSpPr>
                  <a:spLocks/>
                </p:cNvSpPr>
                <p:nvPr/>
              </p:nvSpPr>
              <p:spPr bwMode="auto">
                <a:xfrm>
                  <a:off x="5430847" y="1355419"/>
                  <a:ext cx="16227" cy="57576"/>
                </a:xfrm>
                <a:custGeom>
                  <a:avLst/>
                  <a:gdLst/>
                  <a:ahLst/>
                  <a:cxnLst>
                    <a:cxn ang="0">
                      <a:pos x="447" y="1"/>
                    </a:cxn>
                    <a:cxn ang="0">
                      <a:pos x="164" y="729"/>
                    </a:cxn>
                    <a:cxn ang="0">
                      <a:pos x="0" y="1558"/>
                    </a:cxn>
                    <a:cxn ang="0">
                      <a:pos x="246" y="1585"/>
                    </a:cxn>
                    <a:cxn ang="0">
                      <a:pos x="292" y="1157"/>
                    </a:cxn>
                    <a:cxn ang="0">
                      <a:pos x="346" y="748"/>
                    </a:cxn>
                    <a:cxn ang="0">
                      <a:pos x="447" y="1"/>
                    </a:cxn>
                  </a:cxnLst>
                  <a:rect l="0" t="0"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37980" name="Google Shape;1222;p39"/>
                <p:cNvSpPr>
                  <a:spLocks/>
                </p:cNvSpPr>
                <p:nvPr/>
              </p:nvSpPr>
              <p:spPr bwMode="auto">
                <a:xfrm>
                  <a:off x="5485046" y="1312110"/>
                  <a:ext cx="35431" cy="66833"/>
                </a:xfrm>
                <a:custGeom>
                  <a:avLst/>
                  <a:gdLst/>
                  <a:ahLst/>
                  <a:cxnLst>
                    <a:cxn ang="0">
                      <a:pos x="975" y="0"/>
                    </a:cxn>
                    <a:cxn ang="0">
                      <a:pos x="975" y="0"/>
                    </a:cxn>
                    <a:cxn ang="0">
                      <a:pos x="429" y="811"/>
                    </a:cxn>
                    <a:cxn ang="0">
                      <a:pos x="1" y="1777"/>
                    </a:cxn>
                    <a:cxn ang="0">
                      <a:pos x="220" y="1840"/>
                    </a:cxn>
                    <a:cxn ang="0">
                      <a:pos x="975" y="0"/>
                    </a:cxn>
                  </a:cxnLst>
                  <a:rect l="0" t="0"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37981" name="Google Shape;1223;p39"/>
                <p:cNvSpPr>
                  <a:spLocks/>
                </p:cNvSpPr>
                <p:nvPr/>
              </p:nvSpPr>
              <p:spPr bwMode="auto">
                <a:xfrm>
                  <a:off x="5545236" y="1315740"/>
                  <a:ext cx="31765" cy="41712"/>
                </a:xfrm>
                <a:custGeom>
                  <a:avLst/>
                  <a:gdLst/>
                  <a:ahLst/>
                  <a:cxnLst>
                    <a:cxn ang="0">
                      <a:pos x="875" y="1"/>
                    </a:cxn>
                    <a:cxn ang="0">
                      <a:pos x="875" y="1"/>
                    </a:cxn>
                    <a:cxn ang="0">
                      <a:pos x="410" y="456"/>
                    </a:cxn>
                    <a:cxn ang="0">
                      <a:pos x="1" y="1030"/>
                    </a:cxn>
                    <a:cxn ang="0">
                      <a:pos x="201" y="1148"/>
                    </a:cxn>
                    <a:cxn ang="0">
                      <a:pos x="556" y="556"/>
                    </a:cxn>
                    <a:cxn ang="0">
                      <a:pos x="875" y="1"/>
                    </a:cxn>
                  </a:cxnLst>
                  <a:rect l="0" t="0"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37982" name="Google Shape;1224;p39"/>
                <p:cNvSpPr>
                  <a:spLocks/>
                </p:cNvSpPr>
                <p:nvPr/>
              </p:nvSpPr>
              <p:spPr bwMode="auto">
                <a:xfrm>
                  <a:off x="5444387" y="1398401"/>
                  <a:ext cx="53292" cy="17570"/>
                </a:xfrm>
                <a:custGeom>
                  <a:avLst/>
                  <a:gdLst/>
                  <a:ahLst/>
                  <a:cxnLst>
                    <a:cxn ang="0">
                      <a:pos x="28" y="1"/>
                    </a:cxn>
                    <a:cxn ang="0">
                      <a:pos x="1" y="228"/>
                    </a:cxn>
                    <a:cxn ang="0">
                      <a:pos x="401" y="283"/>
                    </a:cxn>
                    <a:cxn ang="0">
                      <a:pos x="793" y="356"/>
                    </a:cxn>
                    <a:cxn ang="0">
                      <a:pos x="1467" y="483"/>
                    </a:cxn>
                    <a:cxn ang="0">
                      <a:pos x="829" y="192"/>
                    </a:cxn>
                    <a:cxn ang="0">
                      <a:pos x="28" y="1"/>
                    </a:cxn>
                  </a:cxnLst>
                  <a:rect l="0" t="0"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37983" name="Google Shape;1225;p39"/>
                <p:cNvSpPr>
                  <a:spLocks/>
                </p:cNvSpPr>
                <p:nvPr/>
              </p:nvSpPr>
              <p:spPr bwMode="auto">
                <a:xfrm>
                  <a:off x="5498950" y="1366346"/>
                  <a:ext cx="60553" cy="35068"/>
                </a:xfrm>
                <a:custGeom>
                  <a:avLst/>
                  <a:gdLst/>
                  <a:ahLst/>
                  <a:cxnLst>
                    <a:cxn ang="0">
                      <a:pos x="73" y="0"/>
                    </a:cxn>
                    <a:cxn ang="0">
                      <a:pos x="0" y="210"/>
                    </a:cxn>
                    <a:cxn ang="0">
                      <a:pos x="1667" y="966"/>
                    </a:cxn>
                    <a:cxn ang="0">
                      <a:pos x="984" y="437"/>
                    </a:cxn>
                    <a:cxn ang="0">
                      <a:pos x="556" y="201"/>
                    </a:cxn>
                    <a:cxn ang="0">
                      <a:pos x="319" y="91"/>
                    </a:cxn>
                    <a:cxn ang="0">
                      <a:pos x="73" y="0"/>
                    </a:cxn>
                  </a:cxnLst>
                  <a:rect l="0" t="0"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37984" name="Google Shape;1226;p39"/>
                <p:cNvSpPr>
                  <a:spLocks/>
                </p:cNvSpPr>
                <p:nvPr/>
              </p:nvSpPr>
              <p:spPr bwMode="auto">
                <a:xfrm>
                  <a:off x="5559140" y="1346815"/>
                  <a:ext cx="38372" cy="31474"/>
                </a:xfrm>
                <a:custGeom>
                  <a:avLst/>
                  <a:gdLst/>
                  <a:ahLst/>
                  <a:cxnLst>
                    <a:cxn ang="0">
                      <a:pos x="128" y="1"/>
                    </a:cxn>
                    <a:cxn ang="0">
                      <a:pos x="0" y="192"/>
                    </a:cxn>
                    <a:cxn ang="0">
                      <a:pos x="574" y="556"/>
                    </a:cxn>
                    <a:cxn ang="0">
                      <a:pos x="1057" y="866"/>
                    </a:cxn>
                    <a:cxn ang="0">
                      <a:pos x="665" y="420"/>
                    </a:cxn>
                    <a:cxn ang="0">
                      <a:pos x="128" y="1"/>
                    </a:cxn>
                  </a:cxnLst>
                  <a:rect l="0" t="0"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37906" name="Google Shape;1227;p39"/>
              <p:cNvGrpSpPr>
                <a:grpSpLocks/>
              </p:cNvGrpSpPr>
              <p:nvPr/>
            </p:nvGrpSpPr>
            <p:grpSpPr bwMode="auto">
              <a:xfrm rot="-764474">
                <a:off x="6423259" y="803200"/>
                <a:ext cx="1021428" cy="624459"/>
                <a:chOff x="5942350" y="1555229"/>
                <a:chExt cx="692724" cy="423469"/>
              </a:xfrm>
            </p:grpSpPr>
            <p:sp>
              <p:nvSpPr>
                <p:cNvPr id="1228" name="Google Shape;1228;p39"/>
                <p:cNvSpPr/>
                <p:nvPr/>
              </p:nvSpPr>
              <p:spPr>
                <a:xfrm>
                  <a:off x="5941876" y="1554939"/>
                  <a:ext cx="693332" cy="424208"/>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9" name="Google Shape;1229;p39"/>
                <p:cNvSpPr/>
                <p:nvPr/>
              </p:nvSpPr>
              <p:spPr>
                <a:xfrm>
                  <a:off x="6003588" y="1642188"/>
                  <a:ext cx="568446" cy="265937"/>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0" name="Google Shape;1230;p39"/>
                <p:cNvSpPr/>
                <p:nvPr/>
              </p:nvSpPr>
              <p:spPr>
                <a:xfrm>
                  <a:off x="6438083" y="1650218"/>
                  <a:ext cx="58137" cy="137814"/>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1" name="Google Shape;1231;p39"/>
                <p:cNvSpPr/>
                <p:nvPr/>
              </p:nvSpPr>
              <p:spPr>
                <a:xfrm>
                  <a:off x="6297613" y="1725862"/>
                  <a:ext cx="46294" cy="183034"/>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2" name="Google Shape;1232;p39"/>
                <p:cNvSpPr/>
                <p:nvPr/>
              </p:nvSpPr>
              <p:spPr>
                <a:xfrm>
                  <a:off x="6157483" y="1818176"/>
                  <a:ext cx="46294" cy="124894"/>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3" name="Google Shape;1233;p39"/>
                <p:cNvSpPr/>
                <p:nvPr/>
              </p:nvSpPr>
              <p:spPr>
                <a:xfrm>
                  <a:off x="6309367" y="1626009"/>
                  <a:ext cx="149648" cy="55987"/>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4" name="Google Shape;1234;p39"/>
                <p:cNvSpPr/>
                <p:nvPr/>
              </p:nvSpPr>
              <p:spPr>
                <a:xfrm>
                  <a:off x="6128500" y="1714370"/>
                  <a:ext cx="180869" cy="47374"/>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5" name="Google Shape;1235;p39"/>
                <p:cNvSpPr/>
                <p:nvPr/>
              </p:nvSpPr>
              <p:spPr>
                <a:xfrm>
                  <a:off x="6053841" y="1805025"/>
                  <a:ext cx="116273" cy="50603"/>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37907" name="Google Shape;1236;p39"/>
              <p:cNvGrpSpPr>
                <a:grpSpLocks/>
              </p:cNvGrpSpPr>
              <p:nvPr/>
            </p:nvGrpSpPr>
            <p:grpSpPr bwMode="auto">
              <a:xfrm flipH="1">
                <a:off x="7587374" y="-81269"/>
                <a:ext cx="1447434" cy="1684627"/>
                <a:chOff x="7822751" y="578399"/>
                <a:chExt cx="491355" cy="571874"/>
              </a:xfrm>
            </p:grpSpPr>
            <p:sp>
              <p:nvSpPr>
                <p:cNvPr id="1237" name="Google Shape;1237;p39"/>
                <p:cNvSpPr/>
                <p:nvPr/>
              </p:nvSpPr>
              <p:spPr>
                <a:xfrm>
                  <a:off x="8175471" y="937267"/>
                  <a:ext cx="121789" cy="212891"/>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8" name="Google Shape;1238;p39"/>
                <p:cNvSpPr/>
                <p:nvPr/>
              </p:nvSpPr>
              <p:spPr>
                <a:xfrm>
                  <a:off x="8069310" y="873669"/>
                  <a:ext cx="66822" cy="156839"/>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9" name="Google Shape;1239;p39"/>
                <p:cNvSpPr/>
                <p:nvPr/>
              </p:nvSpPr>
              <p:spPr>
                <a:xfrm>
                  <a:off x="8138827" y="852110"/>
                  <a:ext cx="175139" cy="80845"/>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0" name="Google Shape;1240;p39"/>
                <p:cNvSpPr/>
                <p:nvPr/>
              </p:nvSpPr>
              <p:spPr>
                <a:xfrm>
                  <a:off x="7911416" y="578315"/>
                  <a:ext cx="164900" cy="83540"/>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1" name="Google Shape;1241;p39"/>
                <p:cNvSpPr/>
                <p:nvPr/>
              </p:nvSpPr>
              <p:spPr>
                <a:xfrm>
                  <a:off x="7885549" y="667783"/>
                  <a:ext cx="63050" cy="164924"/>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2" name="Google Shape;1242;p39"/>
                <p:cNvSpPr/>
                <p:nvPr/>
              </p:nvSpPr>
              <p:spPr>
                <a:xfrm>
                  <a:off x="8083321" y="765875"/>
                  <a:ext cx="142267" cy="48507"/>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3" name="Google Shape;1243;p39"/>
                <p:cNvSpPr/>
                <p:nvPr/>
              </p:nvSpPr>
              <p:spPr>
                <a:xfrm>
                  <a:off x="8003566" y="812765"/>
                  <a:ext cx="79756" cy="11911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4" name="Google Shape;1244;p39"/>
                <p:cNvSpPr/>
                <p:nvPr/>
              </p:nvSpPr>
              <p:spPr>
                <a:xfrm>
                  <a:off x="8015960" y="662933"/>
                  <a:ext cx="149272" cy="81923"/>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5" name="Google Shape;1245;p39"/>
                <p:cNvSpPr/>
                <p:nvPr/>
              </p:nvSpPr>
              <p:spPr>
                <a:xfrm>
                  <a:off x="7938899" y="735693"/>
                  <a:ext cx="71672" cy="133124"/>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6" name="Google Shape;1246;p39"/>
                <p:cNvSpPr/>
                <p:nvPr/>
              </p:nvSpPr>
              <p:spPr>
                <a:xfrm>
                  <a:off x="7822499" y="607419"/>
                  <a:ext cx="364289" cy="347633"/>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37908" name="Google Shape;1247;p39"/>
              <p:cNvGrpSpPr>
                <a:grpSpLocks/>
              </p:cNvGrpSpPr>
              <p:nvPr/>
            </p:nvGrpSpPr>
            <p:grpSpPr bwMode="auto">
              <a:xfrm>
                <a:off x="-177461" y="2105633"/>
                <a:ext cx="733404" cy="701270"/>
                <a:chOff x="5124997" y="2462648"/>
                <a:chExt cx="432508" cy="413558"/>
              </a:xfrm>
            </p:grpSpPr>
            <p:sp>
              <p:nvSpPr>
                <p:cNvPr id="1248" name="Google Shape;1248;p39"/>
                <p:cNvSpPr/>
                <p:nvPr/>
              </p:nvSpPr>
              <p:spPr>
                <a:xfrm>
                  <a:off x="5124642" y="2463051"/>
                  <a:ext cx="432509" cy="413846"/>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9" name="Google Shape;1249;p39"/>
                <p:cNvSpPr/>
                <p:nvPr/>
              </p:nvSpPr>
              <p:spPr>
                <a:xfrm>
                  <a:off x="5161152" y="2497694"/>
                  <a:ext cx="360425" cy="344559"/>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0" name="Google Shape;1250;p39"/>
                <p:cNvSpPr/>
                <p:nvPr/>
              </p:nvSpPr>
              <p:spPr>
                <a:xfrm>
                  <a:off x="5355876" y="2786076"/>
                  <a:ext cx="117021" cy="16853"/>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1" name="Google Shape;1251;p39"/>
                <p:cNvSpPr/>
                <p:nvPr/>
              </p:nvSpPr>
              <p:spPr>
                <a:xfrm>
                  <a:off x="5231365" y="2693382"/>
                  <a:ext cx="145106" cy="18726"/>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2" name="Google Shape;1252;p39"/>
                <p:cNvSpPr/>
                <p:nvPr/>
              </p:nvSpPr>
              <p:spPr>
                <a:xfrm>
                  <a:off x="5183620" y="2602560"/>
                  <a:ext cx="97362" cy="16853"/>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3" name="Google Shape;1253;p39"/>
                <p:cNvSpPr/>
                <p:nvPr/>
              </p:nvSpPr>
              <p:spPr>
                <a:xfrm>
                  <a:off x="5440131" y="2662484"/>
                  <a:ext cx="17787" cy="116102"/>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4" name="Google Shape;1254;p39"/>
                <p:cNvSpPr/>
                <p:nvPr/>
              </p:nvSpPr>
              <p:spPr>
                <a:xfrm>
                  <a:off x="5343705" y="2541701"/>
                  <a:ext cx="18723" cy="145127"/>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5" name="Google Shape;1255;p39"/>
                <p:cNvSpPr/>
                <p:nvPr/>
              </p:nvSpPr>
              <p:spPr>
                <a:xfrm>
                  <a:off x="5248216" y="2497694"/>
                  <a:ext cx="18723" cy="97375"/>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37909" name="Google Shape;1256;p39"/>
              <p:cNvGrpSpPr>
                <a:grpSpLocks/>
              </p:cNvGrpSpPr>
              <p:nvPr/>
            </p:nvGrpSpPr>
            <p:grpSpPr bwMode="auto">
              <a:xfrm>
                <a:off x="3625436" y="-2"/>
                <a:ext cx="733403" cy="746936"/>
                <a:chOff x="5312791" y="1981530"/>
                <a:chExt cx="312819" cy="318591"/>
              </a:xfrm>
            </p:grpSpPr>
            <p:sp>
              <p:nvSpPr>
                <p:cNvPr id="37943" name="Google Shape;1257;p39"/>
                <p:cNvSpPr>
                  <a:spLocks/>
                </p:cNvSpPr>
                <p:nvPr/>
              </p:nvSpPr>
              <p:spPr bwMode="auto">
                <a:xfrm>
                  <a:off x="5312791" y="1981530"/>
                  <a:ext cx="312819" cy="318591"/>
                </a:xfrm>
                <a:custGeom>
                  <a:avLst/>
                  <a:gdLst/>
                  <a:ahLst/>
                  <a:cxnLst>
                    <a:cxn ang="0">
                      <a:pos x="8038" y="0"/>
                    </a:cxn>
                    <a:cxn ang="0">
                      <a:pos x="5192" y="551"/>
                    </a:cxn>
                    <a:cxn ang="0">
                      <a:pos x="2360" y="2454"/>
                    </a:cxn>
                    <a:cxn ang="0">
                      <a:pos x="547" y="5342"/>
                    </a:cxn>
                    <a:cxn ang="0">
                      <a:pos x="128" y="8775"/>
                    </a:cxn>
                    <a:cxn ang="0">
                      <a:pos x="5985" y="5979"/>
                    </a:cxn>
                    <a:cxn ang="0">
                      <a:pos x="8617" y="23"/>
                    </a:cxn>
                    <a:cxn ang="0">
                      <a:pos x="8038" y="0"/>
                    </a:cxn>
                  </a:cxnLst>
                  <a:rect l="0" t="0"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58" name="Google Shape;1258;p39"/>
                <p:cNvSpPr/>
                <p:nvPr/>
              </p:nvSpPr>
              <p:spPr>
                <a:xfrm>
                  <a:off x="5340575" y="2006355"/>
                  <a:ext cx="257975" cy="264784"/>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9" name="Google Shape;1259;p39"/>
                <p:cNvSpPr/>
                <p:nvPr/>
              </p:nvSpPr>
              <p:spPr>
                <a:xfrm>
                  <a:off x="5365627" y="2147212"/>
                  <a:ext cx="14896" cy="8735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0" name="Google Shape;1260;p39"/>
                <p:cNvSpPr/>
                <p:nvPr/>
              </p:nvSpPr>
              <p:spPr>
                <a:xfrm>
                  <a:off x="5432661" y="2052405"/>
                  <a:ext cx="14219" cy="10835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1" name="Google Shape;1261;p39"/>
                <p:cNvSpPr/>
                <p:nvPr/>
              </p:nvSpPr>
              <p:spPr>
                <a:xfrm>
                  <a:off x="5503079" y="2017867"/>
                  <a:ext cx="12865" cy="72460"/>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2" name="Google Shape;1262;p39"/>
                <p:cNvSpPr/>
                <p:nvPr/>
              </p:nvSpPr>
              <p:spPr>
                <a:xfrm>
                  <a:off x="5384586" y="2208837"/>
                  <a:ext cx="85992" cy="14221"/>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3" name="Google Shape;1263;p39"/>
                <p:cNvSpPr/>
                <p:nvPr/>
              </p:nvSpPr>
              <p:spPr>
                <a:xfrm>
                  <a:off x="5451619" y="2137054"/>
                  <a:ext cx="106982" cy="12867"/>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4" name="Google Shape;1264;p39"/>
                <p:cNvSpPr/>
                <p:nvPr/>
              </p:nvSpPr>
              <p:spPr>
                <a:xfrm>
                  <a:off x="5521360" y="2067303"/>
                  <a:ext cx="71773" cy="13544"/>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7910" name="Google Shape;1265;p39"/>
              <p:cNvSpPr>
                <a:spLocks/>
              </p:cNvSpPr>
              <p:nvPr/>
            </p:nvSpPr>
            <p:spPr bwMode="auto">
              <a:xfrm>
                <a:off x="5790346" y="534996"/>
                <a:ext cx="515902" cy="695165"/>
              </a:xfrm>
              <a:custGeom>
                <a:avLst/>
                <a:gdLst/>
                <a:ahLst/>
                <a:cxnLst>
                  <a:cxn ang="0">
                    <a:pos x="1130" y="0"/>
                  </a:cxn>
                  <a:cxn ang="0">
                    <a:pos x="1130" y="0"/>
                  </a:cxn>
                  <a:cxn ang="0">
                    <a:pos x="520" y="4090"/>
                  </a:cxn>
                  <a:cxn ang="0">
                    <a:pos x="3707" y="6713"/>
                  </a:cxn>
                  <a:cxn ang="0">
                    <a:pos x="1786" y="3151"/>
                  </a:cxn>
                  <a:cxn ang="0">
                    <a:pos x="1786" y="3151"/>
                  </a:cxn>
                  <a:cxn ang="0">
                    <a:pos x="4600" y="6494"/>
                  </a:cxn>
                  <a:cxn ang="0">
                    <a:pos x="3835" y="3133"/>
                  </a:cxn>
                  <a:cxn ang="0">
                    <a:pos x="2132" y="1822"/>
                  </a:cxn>
                  <a:cxn ang="0">
                    <a:pos x="1130" y="0"/>
                  </a:cxn>
                </a:cxnLst>
                <a:rect l="0" t="0"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66" name="Google Shape;1266;p39"/>
              <p:cNvSpPr/>
              <p:nvPr/>
            </p:nvSpPr>
            <p:spPr>
              <a:xfrm>
                <a:off x="3841384" y="794887"/>
                <a:ext cx="433377" cy="641426"/>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7" name="Google Shape;1267;p39"/>
              <p:cNvSpPr/>
              <p:nvPr/>
            </p:nvSpPr>
            <p:spPr>
              <a:xfrm rot="6770090" flipH="1">
                <a:off x="538608" y="1384755"/>
                <a:ext cx="944673" cy="590535"/>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37913" name="Google Shape;1268;p39"/>
              <p:cNvGrpSpPr>
                <a:grpSpLocks/>
              </p:cNvGrpSpPr>
              <p:nvPr/>
            </p:nvGrpSpPr>
            <p:grpSpPr bwMode="auto">
              <a:xfrm>
                <a:off x="4708195" y="-151869"/>
                <a:ext cx="1021451" cy="975806"/>
                <a:chOff x="7071506" y="424875"/>
                <a:chExt cx="515859" cy="492806"/>
              </a:xfrm>
            </p:grpSpPr>
            <p:sp>
              <p:nvSpPr>
                <p:cNvPr id="1269" name="Google Shape;1269;p39"/>
                <p:cNvSpPr/>
                <p:nvPr/>
              </p:nvSpPr>
              <p:spPr>
                <a:xfrm>
                  <a:off x="7071476" y="425125"/>
                  <a:ext cx="515498" cy="492319"/>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0" name="Google Shape;1270;p39"/>
                <p:cNvSpPr/>
                <p:nvPr/>
              </p:nvSpPr>
              <p:spPr>
                <a:xfrm>
                  <a:off x="7164474" y="481252"/>
                  <a:ext cx="386423" cy="435389"/>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271" name="Google Shape;1271;p39"/>
              <p:cNvSpPr/>
              <p:nvPr/>
            </p:nvSpPr>
            <p:spPr>
              <a:xfrm rot="5400000">
                <a:off x="1822099" y="931455"/>
                <a:ext cx="515998" cy="369878"/>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2" name="Google Shape;1272;p39"/>
              <p:cNvSpPr/>
              <p:nvPr/>
            </p:nvSpPr>
            <p:spPr>
              <a:xfrm>
                <a:off x="4533516" y="659933"/>
                <a:ext cx="265106" cy="46995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3" name="Google Shape;1273;p39"/>
              <p:cNvSpPr/>
              <p:nvPr/>
            </p:nvSpPr>
            <p:spPr>
              <a:xfrm>
                <a:off x="-670175" y="193153"/>
                <a:ext cx="1511261" cy="1511478"/>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37917" name="Google Shape;1274;p39"/>
              <p:cNvGrpSpPr>
                <a:grpSpLocks/>
              </p:cNvGrpSpPr>
              <p:nvPr/>
            </p:nvGrpSpPr>
            <p:grpSpPr bwMode="auto">
              <a:xfrm>
                <a:off x="1822696" y="-256283"/>
                <a:ext cx="1759539" cy="1386935"/>
                <a:chOff x="6403937" y="768806"/>
                <a:chExt cx="743331" cy="585996"/>
              </a:xfrm>
            </p:grpSpPr>
            <p:sp>
              <p:nvSpPr>
                <p:cNvPr id="1275" name="Google Shape;1275;p39"/>
                <p:cNvSpPr/>
                <p:nvPr/>
              </p:nvSpPr>
              <p:spPr>
                <a:xfrm>
                  <a:off x="6403700" y="862771"/>
                  <a:ext cx="505659" cy="281072"/>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6" name="Google Shape;1276;p39"/>
                <p:cNvSpPr/>
                <p:nvPr/>
              </p:nvSpPr>
              <p:spPr>
                <a:xfrm>
                  <a:off x="6895946" y="1131098"/>
                  <a:ext cx="251488" cy="224052"/>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7" name="Google Shape;1277;p39"/>
                <p:cNvSpPr/>
                <p:nvPr/>
              </p:nvSpPr>
              <p:spPr>
                <a:xfrm>
                  <a:off x="6836930" y="1089507"/>
                  <a:ext cx="90536" cy="213319"/>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8" name="Google Shape;1278;p39"/>
                <p:cNvSpPr/>
                <p:nvPr/>
              </p:nvSpPr>
              <p:spPr>
                <a:xfrm>
                  <a:off x="6446621" y="880883"/>
                  <a:ext cx="64381" cy="223382"/>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9" name="Google Shape;1279;p39"/>
                <p:cNvSpPr/>
                <p:nvPr/>
              </p:nvSpPr>
              <p:spPr>
                <a:xfrm>
                  <a:off x="6504966" y="768857"/>
                  <a:ext cx="212591" cy="124101"/>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0" name="Google Shape;1280;p39"/>
                <p:cNvSpPr/>
                <p:nvPr/>
              </p:nvSpPr>
              <p:spPr>
                <a:xfrm>
                  <a:off x="6810105" y="1043892"/>
                  <a:ext cx="225333" cy="56349"/>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1" name="Google Shape;1281;p39"/>
                <p:cNvSpPr/>
                <p:nvPr/>
              </p:nvSpPr>
              <p:spPr>
                <a:xfrm>
                  <a:off x="6710181" y="932536"/>
                  <a:ext cx="333305" cy="59702"/>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2" name="Google Shape;1282;p39"/>
                <p:cNvSpPr/>
                <p:nvPr/>
              </p:nvSpPr>
              <p:spPr>
                <a:xfrm>
                  <a:off x="6741700" y="1017730"/>
                  <a:ext cx="89195" cy="227407"/>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3" name="Google Shape;1283;p39"/>
                <p:cNvSpPr/>
                <p:nvPr/>
              </p:nvSpPr>
              <p:spPr>
                <a:xfrm>
                  <a:off x="6527768" y="912412"/>
                  <a:ext cx="77123" cy="282413"/>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4" name="Google Shape;1284;p39"/>
                <p:cNvSpPr/>
                <p:nvPr/>
              </p:nvSpPr>
              <p:spPr>
                <a:xfrm>
                  <a:off x="6619645" y="819168"/>
                  <a:ext cx="293738" cy="121418"/>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5" name="Google Shape;1285;p39"/>
                <p:cNvSpPr/>
                <p:nvPr/>
              </p:nvSpPr>
              <p:spPr>
                <a:xfrm>
                  <a:off x="6640435" y="968760"/>
                  <a:ext cx="56333" cy="255581"/>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37918" name="Google Shape;1286;p39"/>
              <p:cNvGrpSpPr>
                <a:grpSpLocks/>
              </p:cNvGrpSpPr>
              <p:nvPr/>
            </p:nvGrpSpPr>
            <p:grpSpPr bwMode="auto">
              <a:xfrm rot="5706065">
                <a:off x="806721" y="115936"/>
                <a:ext cx="1051008" cy="642491"/>
                <a:chOff x="5942350" y="1555229"/>
                <a:chExt cx="692724" cy="423469"/>
              </a:xfrm>
            </p:grpSpPr>
            <p:sp>
              <p:nvSpPr>
                <p:cNvPr id="37922" name="Google Shape;1287;p39"/>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88" name="Google Shape;1288;p39"/>
                <p:cNvSpPr/>
                <p:nvPr/>
              </p:nvSpPr>
              <p:spPr>
                <a:xfrm>
                  <a:off x="6005080" y="1641847"/>
                  <a:ext cx="567177" cy="265761"/>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9" name="Google Shape;1289;p39"/>
                <p:cNvSpPr/>
                <p:nvPr/>
              </p:nvSpPr>
              <p:spPr>
                <a:xfrm>
                  <a:off x="6438332" y="1650878"/>
                  <a:ext cx="57555" cy="138112"/>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0" name="Google Shape;1290;p39"/>
                <p:cNvSpPr/>
                <p:nvPr/>
              </p:nvSpPr>
              <p:spPr>
                <a:xfrm>
                  <a:off x="6297835" y="1725951"/>
                  <a:ext cx="47091" cy="18310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1" name="Google Shape;1291;p39"/>
                <p:cNvSpPr/>
                <p:nvPr/>
              </p:nvSpPr>
              <p:spPr>
                <a:xfrm>
                  <a:off x="6158557" y="1819198"/>
                  <a:ext cx="46044" cy="124510"/>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2" name="Google Shape;1292;p39"/>
                <p:cNvSpPr/>
                <p:nvPr/>
              </p:nvSpPr>
              <p:spPr>
                <a:xfrm>
                  <a:off x="6309824" y="1627563"/>
                  <a:ext cx="150689" cy="55454"/>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3" name="Google Shape;1293;p39"/>
                <p:cNvSpPr/>
                <p:nvPr/>
              </p:nvSpPr>
              <p:spPr>
                <a:xfrm>
                  <a:off x="6129284" y="1714790"/>
                  <a:ext cx="181036" cy="48130"/>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4" name="Google Shape;1294;p39"/>
                <p:cNvSpPr/>
                <p:nvPr/>
              </p:nvSpPr>
              <p:spPr>
                <a:xfrm>
                  <a:off x="6054236" y="1804223"/>
                  <a:ext cx="116156" cy="50222"/>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7919" name="Google Shape;1295;p39"/>
              <p:cNvSpPr>
                <a:spLocks/>
              </p:cNvSpPr>
              <p:nvPr/>
            </p:nvSpPr>
            <p:spPr bwMode="auto">
              <a:xfrm flipH="1">
                <a:off x="575469" y="2630496"/>
                <a:ext cx="515902" cy="695165"/>
              </a:xfrm>
              <a:custGeom>
                <a:avLst/>
                <a:gdLst/>
                <a:ahLst/>
                <a:cxnLst>
                  <a:cxn ang="0">
                    <a:pos x="1130" y="0"/>
                  </a:cxn>
                  <a:cxn ang="0">
                    <a:pos x="1130" y="0"/>
                  </a:cxn>
                  <a:cxn ang="0">
                    <a:pos x="520" y="4090"/>
                  </a:cxn>
                  <a:cxn ang="0">
                    <a:pos x="3707" y="6713"/>
                  </a:cxn>
                  <a:cxn ang="0">
                    <a:pos x="1786" y="3151"/>
                  </a:cxn>
                  <a:cxn ang="0">
                    <a:pos x="1786" y="3151"/>
                  </a:cxn>
                  <a:cxn ang="0">
                    <a:pos x="4600" y="6494"/>
                  </a:cxn>
                  <a:cxn ang="0">
                    <a:pos x="3835" y="3133"/>
                  </a:cxn>
                  <a:cxn ang="0">
                    <a:pos x="2132" y="1822"/>
                  </a:cxn>
                  <a:cxn ang="0">
                    <a:pos x="1130" y="0"/>
                  </a:cxn>
                </a:cxnLst>
                <a:rect l="0" t="0"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96" name="Google Shape;1296;p39"/>
              <p:cNvSpPr/>
              <p:nvPr/>
            </p:nvSpPr>
            <p:spPr>
              <a:xfrm rot="-5400000" flipH="1">
                <a:off x="6185216" y="79670"/>
                <a:ext cx="714460" cy="512750"/>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7921" name="Google Shape;1297;p39"/>
              <p:cNvSpPr>
                <a:spLocks/>
              </p:cNvSpPr>
              <p:nvPr/>
            </p:nvSpPr>
            <p:spPr bwMode="auto">
              <a:xfrm rot="-6770090">
                <a:off x="6839102" y="-184579"/>
                <a:ext cx="943841" cy="590812"/>
              </a:xfrm>
              <a:custGeom>
                <a:avLst/>
                <a:gdLst/>
                <a:ahLst/>
                <a:cxnLst>
                  <a:cxn ang="0">
                    <a:pos x="6467" y="0"/>
                  </a:cxn>
                  <a:cxn ang="0">
                    <a:pos x="6467" y="0"/>
                  </a:cxn>
                  <a:cxn ang="0">
                    <a:pos x="5356" y="911"/>
                  </a:cxn>
                  <a:cxn ang="0">
                    <a:pos x="4554" y="1002"/>
                  </a:cxn>
                  <a:cxn ang="0">
                    <a:pos x="3871" y="975"/>
                  </a:cxn>
                  <a:cxn ang="0">
                    <a:pos x="3271" y="947"/>
                  </a:cxn>
                  <a:cxn ang="0">
                    <a:pos x="2387" y="1075"/>
                  </a:cxn>
                  <a:cxn ang="0">
                    <a:pos x="1048" y="2396"/>
                  </a:cxn>
                  <a:cxn ang="0">
                    <a:pos x="1876" y="2196"/>
                  </a:cxn>
                  <a:cxn ang="0">
                    <a:pos x="2578" y="2259"/>
                  </a:cxn>
                  <a:cxn ang="0">
                    <a:pos x="3232" y="2307"/>
                  </a:cxn>
                  <a:cxn ang="0">
                    <a:pos x="4163" y="2086"/>
                  </a:cxn>
                  <a:cxn ang="0">
                    <a:pos x="4163" y="2086"/>
                  </a:cxn>
                  <a:cxn ang="0">
                    <a:pos x="2715" y="2797"/>
                  </a:cxn>
                  <a:cxn ang="0">
                    <a:pos x="1075" y="3024"/>
                  </a:cxn>
                  <a:cxn ang="0">
                    <a:pos x="1" y="4163"/>
                  </a:cxn>
                  <a:cxn ang="0">
                    <a:pos x="1329" y="3795"/>
                  </a:cxn>
                  <a:cxn ang="0">
                    <a:pos x="1649" y="3808"/>
                  </a:cxn>
                  <a:cxn ang="0">
                    <a:pos x="3324" y="3990"/>
                  </a:cxn>
                  <a:cxn ang="0">
                    <a:pos x="3380" y="3990"/>
                  </a:cxn>
                  <a:cxn ang="0">
                    <a:pos x="5893" y="2751"/>
                  </a:cxn>
                  <a:cxn ang="0">
                    <a:pos x="6467" y="0"/>
                  </a:cxn>
                </a:cxnLst>
                <a:rect l="0" t="0"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37896" name="Google Shape;1298;p39"/>
            <p:cNvGrpSpPr>
              <a:grpSpLocks/>
            </p:cNvGrpSpPr>
            <p:nvPr/>
          </p:nvGrpSpPr>
          <p:grpSpPr bwMode="auto">
            <a:xfrm>
              <a:off x="253079" y="3583200"/>
              <a:ext cx="1213680" cy="1511143"/>
              <a:chOff x="1400495" y="3132172"/>
              <a:chExt cx="1414381" cy="1760623"/>
            </a:xfrm>
          </p:grpSpPr>
          <p:sp>
            <p:nvSpPr>
              <p:cNvPr id="37897" name="Google Shape;1299;p39"/>
              <p:cNvSpPr>
                <a:spLocks/>
              </p:cNvSpPr>
              <p:nvPr/>
            </p:nvSpPr>
            <p:spPr bwMode="auto">
              <a:xfrm flipH="1">
                <a:off x="1400495" y="3169759"/>
                <a:ext cx="1414381" cy="1723037"/>
              </a:xfrm>
              <a:custGeom>
                <a:avLst/>
                <a:gdLst/>
                <a:ahLst/>
                <a:cxnLst>
                  <a:cxn ang="0">
                    <a:pos x="7697" y="1"/>
                  </a:cxn>
                  <a:cxn ang="0">
                    <a:pos x="5993" y="201"/>
                  </a:cxn>
                  <a:cxn ang="0">
                    <a:pos x="4928" y="611"/>
                  </a:cxn>
                  <a:cxn ang="0">
                    <a:pos x="4864" y="775"/>
                  </a:cxn>
                  <a:cxn ang="0">
                    <a:pos x="4737" y="4828"/>
                  </a:cxn>
                  <a:cxn ang="0">
                    <a:pos x="4418" y="8681"/>
                  </a:cxn>
                  <a:cxn ang="0">
                    <a:pos x="4035" y="12224"/>
                  </a:cxn>
                  <a:cxn ang="0">
                    <a:pos x="3379" y="15949"/>
                  </a:cxn>
                  <a:cxn ang="0">
                    <a:pos x="2724" y="19192"/>
                  </a:cxn>
                  <a:cxn ang="0">
                    <a:pos x="1640" y="23254"/>
                  </a:cxn>
                  <a:cxn ang="0">
                    <a:pos x="984" y="25157"/>
                  </a:cxn>
                  <a:cxn ang="0">
                    <a:pos x="173" y="27635"/>
                  </a:cxn>
                  <a:cxn ang="0">
                    <a:pos x="46" y="27771"/>
                  </a:cxn>
                  <a:cxn ang="0">
                    <a:pos x="301" y="28017"/>
                  </a:cxn>
                  <a:cxn ang="0">
                    <a:pos x="11405" y="28011"/>
                  </a:cxn>
                  <a:cxn ang="0">
                    <a:pos x="22516" y="28017"/>
                  </a:cxn>
                  <a:cxn ang="0">
                    <a:pos x="22925" y="27598"/>
                  </a:cxn>
                  <a:cxn ang="0">
                    <a:pos x="22925" y="27598"/>
                  </a:cxn>
                  <a:cxn ang="0">
                    <a:pos x="22908" y="27599"/>
                  </a:cxn>
                  <a:cxn ang="0">
                    <a:pos x="22716" y="27434"/>
                  </a:cxn>
                  <a:cxn ang="0">
                    <a:pos x="21896" y="25094"/>
                  </a:cxn>
                  <a:cxn ang="0">
                    <a:pos x="21432" y="23390"/>
                  </a:cxn>
                  <a:cxn ang="0">
                    <a:pos x="20885" y="21587"/>
                  </a:cxn>
                  <a:cxn ang="0">
                    <a:pos x="20402" y="19602"/>
                  </a:cxn>
                  <a:cxn ang="0">
                    <a:pos x="19883" y="17580"/>
                  </a:cxn>
                  <a:cxn ang="0">
                    <a:pos x="19574" y="15740"/>
                  </a:cxn>
                  <a:cxn ang="0">
                    <a:pos x="19173" y="13718"/>
                  </a:cxn>
                  <a:cxn ang="0">
                    <a:pos x="18854" y="11477"/>
                  </a:cxn>
                  <a:cxn ang="0">
                    <a:pos x="18663" y="9628"/>
                  </a:cxn>
                  <a:cxn ang="0">
                    <a:pos x="18390" y="6978"/>
                  </a:cxn>
                  <a:cxn ang="0">
                    <a:pos x="18308" y="5338"/>
                  </a:cxn>
                  <a:cxn ang="0">
                    <a:pos x="18125" y="784"/>
                  </a:cxn>
                  <a:cxn ang="0">
                    <a:pos x="17652" y="420"/>
                  </a:cxn>
                  <a:cxn ang="0">
                    <a:pos x="16249" y="1"/>
                  </a:cxn>
                </a:cxnLst>
                <a:rect l="0" t="0"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bg2"/>
              </a:solidFill>
              <a:ln w="9525">
                <a:noFill/>
                <a:round/>
                <a:headEnd/>
                <a:tailEnd/>
              </a:ln>
            </p:spPr>
            <p:txBody>
              <a:bodyPr lIns="91425" tIns="91425" rIns="91425" bIns="91425" anchor="ctr"/>
              <a:lstStyle/>
              <a:p>
                <a:endParaRPr lang="en-US"/>
              </a:p>
            </p:txBody>
          </p:sp>
          <p:sp>
            <p:nvSpPr>
              <p:cNvPr id="37898" name="Google Shape;1300;p39"/>
              <p:cNvSpPr>
                <a:spLocks/>
              </p:cNvSpPr>
              <p:nvPr/>
            </p:nvSpPr>
            <p:spPr bwMode="auto">
              <a:xfrm flipH="1">
                <a:off x="1699631" y="3132172"/>
                <a:ext cx="819523" cy="109303"/>
              </a:xfrm>
              <a:custGeom>
                <a:avLst/>
                <a:gdLst/>
                <a:ahLst/>
                <a:cxnLst>
                  <a:cxn ang="0">
                    <a:pos x="1" y="492"/>
                  </a:cxn>
                  <a:cxn ang="0">
                    <a:pos x="1" y="529"/>
                  </a:cxn>
                  <a:cxn ang="0">
                    <a:pos x="1" y="1776"/>
                  </a:cxn>
                  <a:cxn ang="0">
                    <a:pos x="456" y="1776"/>
                  </a:cxn>
                  <a:cxn ang="0">
                    <a:pos x="6604" y="1357"/>
                  </a:cxn>
                  <a:cxn ang="0">
                    <a:pos x="12789" y="1776"/>
                  </a:cxn>
                  <a:cxn ang="0">
                    <a:pos x="13208" y="1776"/>
                  </a:cxn>
                  <a:cxn ang="0">
                    <a:pos x="13208" y="492"/>
                  </a:cxn>
                  <a:cxn ang="0">
                    <a:pos x="6604" y="0"/>
                  </a:cxn>
                  <a:cxn ang="0">
                    <a:pos x="1" y="492"/>
                  </a:cxn>
                </a:cxnLst>
                <a:rect l="0" t="0"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tx1"/>
              </a:solidFill>
              <a:ln w="9525">
                <a:noFill/>
                <a:round/>
                <a:headEnd/>
                <a:tailEnd/>
              </a:ln>
            </p:spPr>
            <p:txBody>
              <a:bodyPr lIns="91425" tIns="91425" rIns="91425" bIns="91425" anchor="ctr"/>
              <a:lstStyle/>
              <a:p>
                <a:endParaRPr lang="en-US"/>
              </a:p>
            </p:txBody>
          </p:sp>
          <p:sp>
            <p:nvSpPr>
              <p:cNvPr id="37899" name="Google Shape;1301;p39"/>
              <p:cNvSpPr>
                <a:spLocks/>
              </p:cNvSpPr>
              <p:nvPr/>
            </p:nvSpPr>
            <p:spPr bwMode="auto">
              <a:xfrm flipH="1">
                <a:off x="1757104" y="3800548"/>
                <a:ext cx="701257" cy="707347"/>
              </a:xfrm>
              <a:custGeom>
                <a:avLst/>
                <a:gdLst/>
                <a:ahLst/>
                <a:cxnLst>
                  <a:cxn ang="0">
                    <a:pos x="13179" y="1349"/>
                  </a:cxn>
                  <a:cxn ang="0">
                    <a:pos x="24929" y="13298"/>
                  </a:cxn>
                  <a:cxn ang="0">
                    <a:pos x="13179" y="25239"/>
                  </a:cxn>
                  <a:cxn ang="0">
                    <a:pos x="1430" y="13298"/>
                  </a:cxn>
                  <a:cxn ang="0">
                    <a:pos x="13179" y="1349"/>
                  </a:cxn>
                  <a:cxn ang="0">
                    <a:pos x="13179" y="1"/>
                  </a:cxn>
                  <a:cxn ang="0">
                    <a:pos x="0" y="13298"/>
                  </a:cxn>
                  <a:cxn ang="0">
                    <a:pos x="13179" y="26596"/>
                  </a:cxn>
                  <a:cxn ang="0">
                    <a:pos x="26368" y="13298"/>
                  </a:cxn>
                  <a:cxn ang="0">
                    <a:pos x="13179" y="1"/>
                  </a:cxn>
                </a:cxnLst>
                <a:rect l="0" t="0"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tx1"/>
              </a:solidFill>
              <a:ln w="9525">
                <a:noFill/>
                <a:round/>
                <a:headEnd/>
                <a:tailEnd/>
              </a:ln>
            </p:spPr>
            <p:txBody>
              <a:bodyPr lIns="91425" tIns="91425" rIns="91425" bIns="91425" anchor="ctr"/>
              <a:lstStyle/>
              <a:p>
                <a:endParaRPr lang="en-US"/>
              </a:p>
            </p:txBody>
          </p:sp>
          <p:sp>
            <p:nvSpPr>
              <p:cNvPr id="37900" name="Google Shape;1302;p39"/>
              <p:cNvSpPr>
                <a:spLocks/>
              </p:cNvSpPr>
              <p:nvPr/>
            </p:nvSpPr>
            <p:spPr bwMode="auto">
              <a:xfrm flipH="1">
                <a:off x="2048732" y="4093640"/>
                <a:ext cx="118720" cy="119199"/>
              </a:xfrm>
              <a:custGeom>
                <a:avLst/>
                <a:gdLst/>
                <a:ahLst/>
                <a:cxnLst>
                  <a:cxn ang="0">
                    <a:pos x="2232" y="0"/>
                  </a:cxn>
                  <a:cxn ang="0">
                    <a:pos x="1" y="2241"/>
                  </a:cxn>
                  <a:cxn ang="0">
                    <a:pos x="2232" y="4482"/>
                  </a:cxn>
                  <a:cxn ang="0">
                    <a:pos x="4464" y="2241"/>
                  </a:cxn>
                  <a:cxn ang="0">
                    <a:pos x="2232" y="0"/>
                  </a:cxn>
                </a:cxnLst>
                <a:rect l="0" t="0"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tx1"/>
              </a:solidFill>
              <a:ln w="9525">
                <a:noFill/>
                <a:round/>
                <a:headEnd/>
                <a:tailEnd/>
              </a:ln>
            </p:spPr>
            <p:txBody>
              <a:bodyPr lIns="91425" tIns="91425" rIns="91425" bIns="91425" anchor="ctr"/>
              <a:lstStyle/>
              <a:p>
                <a:endParaRPr lang="en-US"/>
              </a:p>
            </p:txBody>
          </p:sp>
          <p:sp>
            <p:nvSpPr>
              <p:cNvPr id="37901" name="Google Shape;1303;p39"/>
              <p:cNvSpPr>
                <a:spLocks/>
              </p:cNvSpPr>
              <p:nvPr/>
            </p:nvSpPr>
            <p:spPr bwMode="auto">
              <a:xfrm flipH="1">
                <a:off x="1969030" y="3861927"/>
                <a:ext cx="268902" cy="232467"/>
              </a:xfrm>
              <a:custGeom>
                <a:avLst/>
                <a:gdLst/>
                <a:ahLst/>
                <a:cxnLst>
                  <a:cxn ang="0">
                    <a:pos x="5398" y="1"/>
                  </a:cxn>
                  <a:cxn ang="0">
                    <a:pos x="5019" y="6"/>
                  </a:cxn>
                  <a:cxn ang="0">
                    <a:pos x="0" y="1135"/>
                  </a:cxn>
                  <a:cxn ang="0">
                    <a:pos x="2788" y="8741"/>
                  </a:cxn>
                  <a:cxn ang="0">
                    <a:pos x="4928" y="7948"/>
                  </a:cxn>
                  <a:cxn ang="0">
                    <a:pos x="5127" y="7943"/>
                  </a:cxn>
                  <a:cxn ang="0">
                    <a:pos x="7014" y="8613"/>
                  </a:cxn>
                  <a:cxn ang="0">
                    <a:pos x="10110" y="1035"/>
                  </a:cxn>
                  <a:cxn ang="0">
                    <a:pos x="5398" y="1"/>
                  </a:cxn>
                </a:cxnLst>
                <a:rect l="0" t="0"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tx1"/>
              </a:solidFill>
              <a:ln w="9525">
                <a:noFill/>
                <a:round/>
                <a:headEnd/>
                <a:tailEnd/>
              </a:ln>
            </p:spPr>
            <p:txBody>
              <a:bodyPr lIns="91425" tIns="91425" rIns="91425" bIns="91425" anchor="ctr"/>
              <a:lstStyle/>
              <a:p>
                <a:endParaRPr lang="en-US"/>
              </a:p>
            </p:txBody>
          </p:sp>
          <p:sp>
            <p:nvSpPr>
              <p:cNvPr id="37902" name="Google Shape;1304;p39"/>
              <p:cNvSpPr>
                <a:spLocks/>
              </p:cNvSpPr>
              <p:nvPr/>
            </p:nvSpPr>
            <p:spPr bwMode="auto">
              <a:xfrm flipH="1">
                <a:off x="2133262" y="4138451"/>
                <a:ext cx="285870" cy="271322"/>
              </a:xfrm>
              <a:custGeom>
                <a:avLst/>
                <a:gdLst/>
                <a:ahLst/>
                <a:cxnLst>
                  <a:cxn ang="0">
                    <a:pos x="8471" y="0"/>
                  </a:cxn>
                  <a:cxn ang="0">
                    <a:pos x="8471" y="0"/>
                  </a:cxn>
                  <a:cxn ang="0">
                    <a:pos x="378" y="1513"/>
                  </a:cxn>
                  <a:cxn ang="0">
                    <a:pos x="365" y="1512"/>
                  </a:cxn>
                  <a:cxn ang="0">
                    <a:pos x="365" y="1512"/>
                  </a:cxn>
                  <a:cxn ang="0">
                    <a:pos x="2013" y="6385"/>
                  </a:cxn>
                  <a:cxn ang="0">
                    <a:pos x="5547" y="10201"/>
                  </a:cxn>
                  <a:cxn ang="0">
                    <a:pos x="10748" y="3598"/>
                  </a:cxn>
                  <a:cxn ang="0">
                    <a:pos x="8963" y="2195"/>
                  </a:cxn>
                  <a:cxn ang="0">
                    <a:pos x="8471" y="0"/>
                  </a:cxn>
                </a:cxnLst>
                <a:rect l="0" t="0" r="r" b="b"/>
                <a:pathLst>
                  <a:path w="10749" h="10202" extrusionOk="0">
                    <a:moveTo>
                      <a:pt x="8471" y="0"/>
                    </a:moveTo>
                    <a:lnTo>
                      <a:pt x="8471" y="0"/>
                    </a:lnTo>
                    <a:cubicBezTo>
                      <a:pt x="8471" y="0"/>
                      <a:pt x="791" y="1513"/>
                      <a:pt x="378" y="1513"/>
                    </a:cubicBezTo>
                    <a:cubicBezTo>
                      <a:pt x="372" y="1513"/>
                      <a:pt x="368" y="1513"/>
                      <a:pt x="365" y="1512"/>
                    </a:cubicBez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tx1"/>
              </a:solidFill>
              <a:ln w="9525">
                <a:noFill/>
                <a:round/>
                <a:headEnd/>
                <a:tailEnd/>
              </a:ln>
            </p:spPr>
            <p:txBody>
              <a:bodyPr lIns="91425" tIns="91425" rIns="91425" bIns="91425" anchor="ctr"/>
              <a:lstStyle/>
              <a:p>
                <a:endParaRPr lang="en-US"/>
              </a:p>
            </p:txBody>
          </p:sp>
          <p:sp>
            <p:nvSpPr>
              <p:cNvPr id="37903" name="Google Shape;1305;p39"/>
              <p:cNvSpPr>
                <a:spLocks/>
              </p:cNvSpPr>
              <p:nvPr/>
            </p:nvSpPr>
            <p:spPr bwMode="auto">
              <a:xfrm flipH="1">
                <a:off x="1799214" y="4125366"/>
                <a:ext cx="274726" cy="270604"/>
              </a:xfrm>
              <a:custGeom>
                <a:avLst/>
                <a:gdLst/>
                <a:ahLst/>
                <a:cxnLst>
                  <a:cxn ang="0">
                    <a:pos x="1695" y="0"/>
                  </a:cxn>
                  <a:cxn ang="0">
                    <a:pos x="1558" y="2405"/>
                  </a:cxn>
                  <a:cxn ang="0">
                    <a:pos x="1" y="3963"/>
                  </a:cxn>
                  <a:cxn ang="0">
                    <a:pos x="5192" y="10174"/>
                  </a:cxn>
                  <a:cxn ang="0">
                    <a:pos x="8517" y="6185"/>
                  </a:cxn>
                  <a:cxn ang="0">
                    <a:pos x="9892" y="1230"/>
                  </a:cxn>
                  <a:cxn ang="0">
                    <a:pos x="9892" y="1230"/>
                  </a:cxn>
                  <a:cxn ang="0">
                    <a:pos x="9869" y="1232"/>
                  </a:cxn>
                  <a:cxn ang="0">
                    <a:pos x="1695" y="0"/>
                  </a:cxn>
                </a:cxnLst>
                <a:rect l="0" t="0"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cubicBezTo>
                      <a:pt x="9888" y="1231"/>
                      <a:pt x="9880" y="1232"/>
                      <a:pt x="9869" y="1232"/>
                    </a:cubicBezTo>
                    <a:cubicBezTo>
                      <a:pt x="9362" y="1232"/>
                      <a:pt x="1695" y="1"/>
                      <a:pt x="1695" y="0"/>
                    </a:cubicBezTo>
                    <a:close/>
                  </a:path>
                </a:pathLst>
              </a:custGeom>
              <a:solidFill>
                <a:schemeClr val="tx1"/>
              </a:solidFill>
              <a:ln w="9525">
                <a:noFill/>
                <a:round/>
                <a:headEnd/>
                <a:tailEnd/>
              </a:ln>
            </p:spPr>
            <p:txBody>
              <a:bodyPr lIns="91425" tIns="91425" rIns="91425" bIns="91425" anchor="ctr"/>
              <a:lstStyle/>
              <a:p>
                <a:endParaRPr lang="en-US"/>
              </a:p>
            </p:txBody>
          </p:sp>
        </p:grpSp>
      </p:grpSp>
      <p:grpSp>
        <p:nvGrpSpPr>
          <p:cNvPr id="37890" name="Google Shape;1306;p39"/>
          <p:cNvGrpSpPr>
            <a:grpSpLocks/>
          </p:cNvGrpSpPr>
          <p:nvPr/>
        </p:nvGrpSpPr>
        <p:grpSpPr bwMode="auto">
          <a:xfrm rot="-1664472">
            <a:off x="8348663" y="4438650"/>
            <a:ext cx="603250" cy="520700"/>
            <a:chOff x="598942" y="3928708"/>
            <a:chExt cx="603417" cy="520277"/>
          </a:xfrm>
        </p:grpSpPr>
        <p:sp>
          <p:nvSpPr>
            <p:cNvPr id="1307" name="Google Shape;1307;p39"/>
            <p:cNvSpPr/>
            <p:nvPr/>
          </p:nvSpPr>
          <p:spPr>
            <a:xfrm rot="7613891">
              <a:off x="1022802" y="4138956"/>
              <a:ext cx="155449" cy="141327"/>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8" name="Google Shape;1308;p39"/>
            <p:cNvSpPr/>
            <p:nvPr/>
          </p:nvSpPr>
          <p:spPr>
            <a:xfrm rot="7613891">
              <a:off x="644618" y="4175604"/>
              <a:ext cx="225242" cy="227075"/>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9" name="Google Shape;1309;p39"/>
            <p:cNvSpPr/>
            <p:nvPr/>
          </p:nvSpPr>
          <p:spPr>
            <a:xfrm rot="7613891">
              <a:off x="844422" y="3956017"/>
              <a:ext cx="131655" cy="119096"/>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7" name="TextBox 6">
            <a:extLst>
              <a:ext uri="{FF2B5EF4-FFF2-40B4-BE49-F238E27FC236}"/>
            </a:extLst>
          </p:cNvPr>
          <p:cNvSpPr txBox="1"/>
          <p:nvPr/>
        </p:nvSpPr>
        <p:spPr>
          <a:xfrm>
            <a:off x="1484313" y="1706563"/>
            <a:ext cx="7537450" cy="3014662"/>
          </a:xfrm>
          <a:prstGeom prst="rect">
            <a:avLst/>
          </a:prstGeom>
          <a:noFill/>
        </p:spPr>
        <p:txBody>
          <a:bodyPr>
            <a:spAutoFit/>
          </a:bodyPr>
          <a:lstStyle/>
          <a:p>
            <a:pPr>
              <a:lnSpc>
                <a:spcPct val="150000"/>
              </a:lnSpc>
              <a:buClr>
                <a:srgbClr val="000000"/>
              </a:buClr>
              <a:buFont typeface="Arial" charset="0"/>
              <a:buNone/>
            </a:pPr>
            <a:r>
              <a:rPr lang="vi-VN" sz="4400" b="1">
                <a:solidFill>
                  <a:srgbClr val="507A2E"/>
                </a:solidFill>
              </a:rPr>
              <a:t>BÀI 22: </a:t>
            </a:r>
            <a:endParaRPr lang="en-US" sz="4400" b="1">
              <a:solidFill>
                <a:srgbClr val="507A2E"/>
              </a:solidFill>
            </a:endParaRPr>
          </a:p>
          <a:p>
            <a:pPr>
              <a:lnSpc>
                <a:spcPct val="150000"/>
              </a:lnSpc>
              <a:buClr>
                <a:srgbClr val="000000"/>
              </a:buClr>
              <a:buFont typeface="Arial" charset="0"/>
              <a:buNone/>
            </a:pPr>
            <a:r>
              <a:rPr lang="vi-VN" sz="4400" b="1">
                <a:solidFill>
                  <a:srgbClr val="507A2E"/>
                </a:solidFill>
              </a:rPr>
              <a:t>PHẢN ỨNG HẠT NHÂN VÀ NĂNG LƯỢNG LIÊN KẾT</a:t>
            </a:r>
            <a:endParaRPr lang="en-US" sz="4400" b="1">
              <a:solidFill>
                <a:srgbClr val="507A2E"/>
              </a:solidFill>
            </a:endParaRPr>
          </a:p>
        </p:txBody>
      </p:sp>
    </p:spTree>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extLst>
          </p:cNvPr>
          <p:cNvSpPr/>
          <p:nvPr/>
        </p:nvSpPr>
        <p:spPr>
          <a:xfrm>
            <a:off x="301625" y="363538"/>
            <a:ext cx="8540750" cy="1687512"/>
          </a:xfrm>
          <a:prstGeom prst="wedgeRoundRectCallout">
            <a:avLst>
              <a:gd name="adj1" fmla="val -35188"/>
              <a:gd name="adj2" fmla="val 65593"/>
              <a:gd name="adj3" fmla="val 16667"/>
            </a:avLst>
          </a:prstGeom>
          <a:solidFill>
            <a:srgbClr val="002060"/>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2000">
                <a:solidFill>
                  <a:srgbClr val="FFFFFF"/>
                </a:solidFill>
                <a:cs typeface="Arial" charset="0"/>
              </a:rPr>
              <a:t>Đọc mục III và IV, Bài 22, trang 100 – 102 SGK; thực hiện thí nghiệm mô phỏng về phản ứng phân hạch, phản ứng phân hạch dây chuyền và phản ứng tổng hợp hạt nhân để hoàn thiện bảng sau:</a:t>
            </a:r>
          </a:p>
        </p:txBody>
      </p:sp>
      <p:grpSp>
        <p:nvGrpSpPr>
          <p:cNvPr id="6" name="Group 5"/>
          <p:cNvGrpSpPr>
            <a:grpSpLocks/>
          </p:cNvGrpSpPr>
          <p:nvPr/>
        </p:nvGrpSpPr>
        <p:grpSpPr bwMode="auto">
          <a:xfrm>
            <a:off x="5037138" y="2430463"/>
            <a:ext cx="3805237" cy="2259012"/>
            <a:chOff x="694919" y="2682191"/>
            <a:chExt cx="3804574" cy="2259051"/>
          </a:xfrm>
        </p:grpSpPr>
        <p:sp>
          <p:nvSpPr>
            <p:cNvPr id="7" name="Rectangle: Rounded Corners 6">
              <a:extLst>
                <a:ext uri="{FF2B5EF4-FFF2-40B4-BE49-F238E27FC236}"/>
              </a:extLst>
            </p:cNvPr>
            <p:cNvSpPr/>
            <p:nvPr/>
          </p:nvSpPr>
          <p:spPr>
            <a:xfrm>
              <a:off x="694919" y="3106060"/>
              <a:ext cx="3804574" cy="1835182"/>
            </a:xfrm>
            <a:prstGeom prst="roundRect">
              <a:avLst>
                <a:gd name="adj" fmla="val 9375"/>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buClr>
                  <a:srgbClr val="000000"/>
                </a:buClr>
                <a:buFont typeface="Arial"/>
                <a:buNone/>
                <a:defRPr/>
              </a:pPr>
              <a:r>
                <a:rPr lang="en-US" sz="2000" kern="0">
                  <a:solidFill>
                    <a:srgbClr val="0070C0"/>
                  </a:solidFill>
                  <a:sym typeface="Arial"/>
                  <a:hlinkClick r:id="rId2"/>
                </a:rPr>
                <a:t>https://www.vascak.cz/data/android/physicsatschool/template.php?s=jadro_reakce&amp;l=en</a:t>
              </a:r>
              <a:endParaRPr lang="en-US" sz="2000" kern="0">
                <a:solidFill>
                  <a:srgbClr val="0070C0"/>
                </a:solidFill>
                <a:sym typeface="Arial"/>
              </a:endParaRPr>
            </a:p>
          </p:txBody>
        </p:sp>
        <p:pic>
          <p:nvPicPr>
            <p:cNvPr id="80901" name="Picture 7" descr="A colorful letter g&#10;&#10;Description automatically generated"/>
            <p:cNvPicPr>
              <a:picLocks noChangeAspect="1"/>
            </p:cNvPicPr>
            <p:nvPr/>
          </p:nvPicPr>
          <p:blipFill>
            <a:blip r:embed="rId3"/>
            <a:srcRect/>
            <a:stretch>
              <a:fillRect/>
            </a:stretch>
          </p:blipFill>
          <p:spPr bwMode="auto">
            <a:xfrm>
              <a:off x="2211950" y="2682191"/>
              <a:ext cx="770512" cy="770512"/>
            </a:xfrm>
            <a:prstGeom prst="rect">
              <a:avLst/>
            </a:prstGeom>
            <a:noFill/>
            <a:ln w="9525">
              <a:noFill/>
              <a:miter lim="800000"/>
              <a:headEnd/>
              <a:tailEnd/>
            </a:ln>
          </p:spPr>
        </p:pic>
      </p:grpSp>
      <p:pic>
        <p:nvPicPr>
          <p:cNvPr id="9" name="Picture 8"/>
          <p:cNvPicPr>
            <a:picLocks noChangeAspect="1"/>
          </p:cNvPicPr>
          <p:nvPr/>
        </p:nvPicPr>
        <p:blipFill>
          <a:blip r:embed="rId4"/>
          <a:srcRect/>
          <a:stretch>
            <a:fillRect/>
          </a:stretch>
        </p:blipFill>
        <p:spPr bwMode="auto">
          <a:xfrm>
            <a:off x="301625" y="1976438"/>
            <a:ext cx="4498975" cy="31670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5184775"/>
        </p:xfrm>
        <a:graphic>
          <a:graphicData uri="http://schemas.openxmlformats.org/drawingml/2006/table">
            <a:tbl>
              <a:tblPr/>
              <a:tblGrid>
                <a:gridCol w="1881188"/>
                <a:gridCol w="3613150"/>
                <a:gridCol w="3649662"/>
              </a:tblGrid>
              <a:tr h="442913">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1" i="0" u="none" strike="noStrike" cap="none" normalizeH="0" baseline="0" smtClean="0">
                          <a:ln>
                            <a:noFill/>
                          </a:ln>
                          <a:solidFill>
                            <a:srgbClr val="000000"/>
                          </a:solidFill>
                          <a:effectLst/>
                          <a:latin typeface="Arial" charset="0"/>
                          <a:cs typeface="Arial" charset="0"/>
                          <a:sym typeface="Arial" charset="0"/>
                        </a:rPr>
                        <a:t> </a:t>
                      </a:r>
                      <a:endParaRPr kumimoji="0" lang="en-US"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ctr"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1" i="0" u="none" strike="noStrike" cap="none" normalizeH="0" baseline="0" smtClean="0">
                          <a:ln>
                            <a:noFill/>
                          </a:ln>
                          <a:solidFill>
                            <a:srgbClr val="000000"/>
                          </a:solidFill>
                          <a:effectLst/>
                          <a:latin typeface="Arial" charset="0"/>
                          <a:cs typeface="Arial" charset="0"/>
                          <a:sym typeface="Arial" charset="0"/>
                        </a:rPr>
                        <a:t>Phản ứng phân hạch</a:t>
                      </a:r>
                      <a:endParaRPr kumimoji="0" lang="en-US"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ctr"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1" i="0" u="none" strike="noStrike" cap="none" normalizeH="0" baseline="0" smtClean="0">
                          <a:ln>
                            <a:noFill/>
                          </a:ln>
                          <a:solidFill>
                            <a:srgbClr val="000000"/>
                          </a:solidFill>
                          <a:effectLst/>
                          <a:latin typeface="Arial" charset="0"/>
                          <a:cs typeface="Arial" charset="0"/>
                          <a:sym typeface="Arial" charset="0"/>
                        </a:rPr>
                        <a:t>Phản ứng tổng hợp hạt nhân</a:t>
                      </a:r>
                      <a:endParaRPr kumimoji="0" lang="en-US"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r>
              <a:tr h="442913">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Khái niệm</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 </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 </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r>
              <a:tr h="1436688">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Phương trình phản ứng khái quát</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 </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 </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r>
              <a:tr h="442913">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Nhiên liệu</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 </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 </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r>
              <a:tr h="939800">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Điều kiện xảy ra phản ứng</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 </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 </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r>
              <a:tr h="1436688">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Nội dung khác</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Phản ứng phân hạch dây chuyền là gì?</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Vì sao phản ứng tổng hợp hạt nhân còn có tên gọi khác là phản ứng nhiệt hạch?</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p:cNvPicPr>
          <p:nvPr/>
        </p:nvPicPr>
        <p:blipFill>
          <a:blip r:embed="rId2"/>
          <a:srcRect/>
          <a:stretch>
            <a:fillRect/>
          </a:stretch>
        </p:blipFill>
        <p:spPr bwMode="auto">
          <a:xfrm>
            <a:off x="0" y="4922838"/>
            <a:ext cx="1230313" cy="220662"/>
          </a:xfrm>
          <a:prstGeom prst="rect">
            <a:avLst/>
          </a:prstGeom>
          <a:noFill/>
          <a:ln w="9525">
            <a:noFill/>
            <a:miter lim="800000"/>
            <a:headEnd/>
            <a:tailEnd/>
          </a:ln>
        </p:spPr>
      </p:pic>
      <p:graphicFrame>
        <p:nvGraphicFramePr>
          <p:cNvPr id="4" name="Table 3"/>
          <p:cNvGraphicFramePr>
            <a:graphicFrameLocks noGrp="1"/>
          </p:cNvGraphicFramePr>
          <p:nvPr/>
        </p:nvGraphicFramePr>
        <p:xfrm>
          <a:off x="0" y="0"/>
          <a:ext cx="9144000" cy="5143500"/>
        </p:xfrm>
        <a:graphic>
          <a:graphicData uri="http://schemas.openxmlformats.org/drawingml/2006/table">
            <a:tbl>
              <a:tblPr/>
              <a:tblGrid>
                <a:gridCol w="1581150"/>
                <a:gridCol w="3771900"/>
                <a:gridCol w="3790950"/>
              </a:tblGrid>
              <a:tr h="468313">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1" i="0" u="none" strike="noStrike" cap="none" normalizeH="0" baseline="0" smtClean="0">
                          <a:ln>
                            <a:noFill/>
                          </a:ln>
                          <a:solidFill>
                            <a:srgbClr val="000000"/>
                          </a:solidFill>
                          <a:effectLst/>
                          <a:latin typeface="Arial" charset="0"/>
                          <a:cs typeface="Arial" charset="0"/>
                          <a:sym typeface="Arial" charset="0"/>
                        </a:rPr>
                        <a:t> </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ctr"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1" i="0" u="none" strike="noStrike" cap="none" normalizeH="0" baseline="0" smtClean="0">
                          <a:ln>
                            <a:noFill/>
                          </a:ln>
                          <a:solidFill>
                            <a:srgbClr val="000000"/>
                          </a:solidFill>
                          <a:effectLst/>
                          <a:latin typeface="Arial" charset="0"/>
                          <a:cs typeface="Arial" charset="0"/>
                          <a:sym typeface="Arial" charset="0"/>
                        </a:rPr>
                        <a:t>Phản ứng phân hạch</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ctr"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1" i="0" u="none" strike="noStrike" cap="none" normalizeH="0" baseline="0" smtClean="0">
                          <a:ln>
                            <a:noFill/>
                          </a:ln>
                          <a:solidFill>
                            <a:srgbClr val="000000"/>
                          </a:solidFill>
                          <a:effectLst/>
                          <a:latin typeface="Arial" charset="0"/>
                          <a:cs typeface="Arial" charset="0"/>
                          <a:sym typeface="Arial" charset="0"/>
                        </a:rPr>
                        <a:t>Phản ứng tổng hợp hạt nhân</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r>
              <a:tr h="1925638">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Khái niệm</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 </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 </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r>
              <a:tr h="1466850">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Phương trình khái quát</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 </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 </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r>
              <a:tr h="1282700">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Nhiên liệu</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endParaRPr kumimoji="0" lang="en-US" sz="2000" b="0" i="0" u="none" strike="noStrike" cap="none" normalizeH="0" baseline="0" smtClean="0">
                        <a:ln>
                          <a:noFill/>
                        </a:ln>
                        <a:solidFill>
                          <a:srgbClr val="000000"/>
                        </a:solidFill>
                        <a:effectLst/>
                        <a:latin typeface="Arial" charset="0"/>
                        <a:cs typeface="Arial"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endParaRPr kumimoji="0" lang="en-US" sz="2000" b="0" i="0" u="none" strike="noStrike" cap="none" normalizeH="0" baseline="0" smtClean="0">
                        <a:ln>
                          <a:noFill/>
                        </a:ln>
                        <a:solidFill>
                          <a:srgbClr val="000000"/>
                        </a:solidFill>
                        <a:effectLst/>
                        <a:latin typeface="Arial" charset="0"/>
                        <a:cs typeface="Arial"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r>
            </a:tbl>
          </a:graphicData>
        </a:graphic>
      </p:graphicFrame>
      <p:sp>
        <p:nvSpPr>
          <p:cNvPr id="6" name="TextBox 5"/>
          <p:cNvSpPr txBox="1">
            <a:spLocks noChangeArrowheads="1"/>
          </p:cNvSpPr>
          <p:nvPr/>
        </p:nvSpPr>
        <p:spPr bwMode="auto">
          <a:xfrm>
            <a:off x="1638300" y="495300"/>
            <a:ext cx="3705225" cy="1420813"/>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2000"/>
              <a:t>Là phản ứng </a:t>
            </a:r>
            <a:r>
              <a:rPr lang="en-US" sz="2000"/>
              <a:t>hạt nhân trong đó một hạt nhân nặng vỡ thành hai mảnh hạt nhân nhẹ hơn.</a:t>
            </a:r>
          </a:p>
        </p:txBody>
      </p:sp>
      <p:sp>
        <p:nvSpPr>
          <p:cNvPr id="7" name="TextBox 6"/>
          <p:cNvSpPr txBox="1">
            <a:spLocks noChangeArrowheads="1"/>
          </p:cNvSpPr>
          <p:nvPr/>
        </p:nvSpPr>
        <p:spPr bwMode="auto">
          <a:xfrm>
            <a:off x="5362575" y="495300"/>
            <a:ext cx="3781425" cy="1882775"/>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2000"/>
              <a:t>Là phản ứng </a:t>
            </a:r>
            <a:r>
              <a:rPr lang="en-US" sz="2000"/>
              <a:t>hạt nhân trong đó hai hay nhiều hạt nhân nhẹ tổng hợp lại thành một hạt nhân nặng hơn.</a:t>
            </a:r>
          </a:p>
        </p:txBody>
      </p:sp>
      <p:sp>
        <p:nvSpPr>
          <p:cNvPr id="9" name="TextBox 8">
            <a:extLst>
              <a:ext uri="{FF2B5EF4-FFF2-40B4-BE49-F238E27FC236}"/>
            </a:extLst>
          </p:cNvPr>
          <p:cNvSpPr txBox="1">
            <a:spLocks noRot="1" noChangeAspect="1" noMove="1" noResize="1" noEditPoints="1" noAdjustHandles="1" noChangeArrowheads="1" noChangeShapeType="1" noTextEdit="1"/>
          </p:cNvSpPr>
          <p:nvPr/>
        </p:nvSpPr>
        <p:spPr>
          <a:xfrm>
            <a:off x="1833562" y="2434766"/>
            <a:ext cx="3314699" cy="1367682"/>
          </a:xfrm>
          <a:prstGeom prst="rect">
            <a:avLst/>
          </a:prstGeom>
          <a:blipFill>
            <a:blip r:embed="rId3"/>
            <a:stretch>
              <a:fillRect b="-4000"/>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11" name="TextBox 10"/>
          <p:cNvSpPr txBox="1">
            <a:spLocks noChangeArrowheads="1"/>
          </p:cNvSpPr>
          <p:nvPr/>
        </p:nvSpPr>
        <p:spPr bwMode="auto">
          <a:xfrm>
            <a:off x="1638300" y="3997325"/>
            <a:ext cx="3705225" cy="95885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2000"/>
              <a:t>Dễ kiếm, giá thành thấp, không gây ô nhiễm môi trường.</a:t>
            </a:r>
            <a:endParaRPr lang="en-US" sz="2000"/>
          </a:p>
        </p:txBody>
      </p:sp>
      <p:sp>
        <p:nvSpPr>
          <p:cNvPr id="12" name="TextBox 11"/>
          <p:cNvSpPr txBox="1">
            <a:spLocks noChangeArrowheads="1"/>
          </p:cNvSpPr>
          <p:nvPr/>
        </p:nvSpPr>
        <p:spPr bwMode="auto">
          <a:xfrm>
            <a:off x="5400675" y="3997325"/>
            <a:ext cx="3705225" cy="958850"/>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2000"/>
              <a:t>Hiếm, giá thành cao, gây ô nhiễm môi trường</a:t>
            </a:r>
            <a:r>
              <a:rPr lang="en-US" sz="2000"/>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5164138"/>
        </p:xfrm>
        <a:graphic>
          <a:graphicData uri="http://schemas.openxmlformats.org/drawingml/2006/table">
            <a:tbl>
              <a:tblPr/>
              <a:tblGrid>
                <a:gridCol w="1881188"/>
                <a:gridCol w="3613150"/>
                <a:gridCol w="3649662"/>
              </a:tblGrid>
              <a:tr h="436563">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1" i="0" u="none" strike="noStrike" cap="none" normalizeH="0" baseline="0" smtClean="0">
                          <a:ln>
                            <a:noFill/>
                          </a:ln>
                          <a:solidFill>
                            <a:srgbClr val="000000"/>
                          </a:solidFill>
                          <a:effectLst/>
                          <a:latin typeface="Arial" charset="0"/>
                          <a:cs typeface="Arial" charset="0"/>
                          <a:sym typeface="Arial" charset="0"/>
                        </a:rPr>
                        <a:t> </a:t>
                      </a:r>
                      <a:endParaRPr kumimoji="0" lang="en-US"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ctr"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1" i="0" u="none" strike="noStrike" cap="none" normalizeH="0" baseline="0" smtClean="0">
                          <a:ln>
                            <a:noFill/>
                          </a:ln>
                          <a:solidFill>
                            <a:srgbClr val="000000"/>
                          </a:solidFill>
                          <a:effectLst/>
                          <a:latin typeface="Arial" charset="0"/>
                          <a:cs typeface="Arial" charset="0"/>
                          <a:sym typeface="Arial" charset="0"/>
                        </a:rPr>
                        <a:t>Phản ứng phân hạch</a:t>
                      </a:r>
                      <a:endParaRPr kumimoji="0" lang="en-US"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ctr"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1" i="0" u="none" strike="noStrike" cap="none" normalizeH="0" baseline="0" smtClean="0">
                          <a:ln>
                            <a:noFill/>
                          </a:ln>
                          <a:solidFill>
                            <a:srgbClr val="000000"/>
                          </a:solidFill>
                          <a:effectLst/>
                          <a:latin typeface="Arial" charset="0"/>
                          <a:cs typeface="Arial" charset="0"/>
                          <a:sym typeface="Arial" charset="0"/>
                        </a:rPr>
                        <a:t>Phản ứng tổng hợp hạt nhân</a:t>
                      </a:r>
                      <a:endParaRPr kumimoji="0" lang="en-US"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r>
              <a:tr h="1865313">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Điều kiện xảy ra phản ứng</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 </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 </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DCF"/>
                    </a:solidFill>
                  </a:tcPr>
                </a:tc>
              </a:tr>
              <a:tr h="2840038">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r>
                        <a:rPr kumimoji="0" lang="en-US" sz="2000" b="0" i="0" u="none" strike="noStrike" cap="none" normalizeH="0" baseline="0" smtClean="0">
                          <a:ln>
                            <a:noFill/>
                          </a:ln>
                          <a:solidFill>
                            <a:srgbClr val="000000"/>
                          </a:solidFill>
                          <a:effectLst/>
                          <a:latin typeface="Arial" charset="0"/>
                          <a:cs typeface="Arial" charset="0"/>
                          <a:sym typeface="Arial" charset="0"/>
                        </a:rPr>
                        <a:t>Nội dung khác</a:t>
                      </a: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tab pos="3000375" algn="ctr"/>
                          <a:tab pos="6000750" algn="r"/>
                        </a:tabLst>
                      </a:pPr>
                      <a:endParaRPr kumimoji="0" lang="en-US"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sym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4F6E8"/>
                    </a:solidFill>
                  </a:tcPr>
                </a:tc>
              </a:tr>
            </a:tbl>
          </a:graphicData>
        </a:graphic>
      </p:graphicFrame>
      <p:sp>
        <p:nvSpPr>
          <p:cNvPr id="2" name="TextBox 1"/>
          <p:cNvSpPr txBox="1">
            <a:spLocks noChangeArrowheads="1"/>
          </p:cNvSpPr>
          <p:nvPr/>
        </p:nvSpPr>
        <p:spPr bwMode="auto">
          <a:xfrm>
            <a:off x="1924050" y="436563"/>
            <a:ext cx="3533775" cy="1881187"/>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2000"/>
              <a:t>Cần thực hiện ở nhiệt độ cao hàng chục triệu độ cùng với thời gian duy trì nhiệt độ cao cũng phải đủ dài.</a:t>
            </a:r>
            <a:endParaRPr lang="en-US" sz="2000"/>
          </a:p>
        </p:txBody>
      </p:sp>
      <p:sp>
        <p:nvSpPr>
          <p:cNvPr id="3" name="TextBox 2"/>
          <p:cNvSpPr txBox="1">
            <a:spLocks noChangeArrowheads="1"/>
          </p:cNvSpPr>
          <p:nvPr/>
        </p:nvSpPr>
        <p:spPr bwMode="auto">
          <a:xfrm>
            <a:off x="5514975" y="436563"/>
            <a:ext cx="3629025" cy="1419225"/>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2000"/>
              <a:t>Cần thực hiện trong lò phản ứng hạt nhân có xúc tác là neutron chậm.</a:t>
            </a:r>
            <a:endParaRPr lang="en-US" sz="2000"/>
          </a:p>
        </p:txBody>
      </p:sp>
      <p:sp>
        <p:nvSpPr>
          <p:cNvPr id="83989" name="TextBox 5"/>
          <p:cNvSpPr txBox="1">
            <a:spLocks noChangeArrowheads="1"/>
          </p:cNvSpPr>
          <p:nvPr/>
        </p:nvSpPr>
        <p:spPr bwMode="auto">
          <a:xfrm>
            <a:off x="1924050" y="2325688"/>
            <a:ext cx="3533775" cy="2805112"/>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2000"/>
              <a:t>L</a:t>
            </a:r>
            <a:r>
              <a:rPr lang="vi-VN" sz="2000"/>
              <a:t>à một chuỗi các phản ứng phân hạch xảy ra liên tiếp, trong đó neutron được giải phóng từ một phản ứng phân hạch kích hoạt phản ứng phân hạch tiếp theo.</a:t>
            </a:r>
            <a:endParaRPr lang="en-US" sz="2000"/>
          </a:p>
        </p:txBody>
      </p:sp>
      <p:sp>
        <p:nvSpPr>
          <p:cNvPr id="83990" name="TextBox 6"/>
          <p:cNvSpPr txBox="1">
            <a:spLocks noChangeArrowheads="1"/>
          </p:cNvSpPr>
          <p:nvPr/>
        </p:nvSpPr>
        <p:spPr bwMode="auto">
          <a:xfrm>
            <a:off x="5534025" y="2330450"/>
            <a:ext cx="3609975" cy="2344738"/>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en-US" sz="2000"/>
              <a:t>V</a:t>
            </a:r>
            <a:r>
              <a:rPr lang="vi-VN" sz="2000"/>
              <a:t>iệc tổng hợp hạt nhân thu nhiệt nhiều hơn tỏa nhiệt. </a:t>
            </a:r>
            <a:r>
              <a:rPr lang="en-US" sz="2000"/>
              <a:t>Đ</a:t>
            </a:r>
            <a:r>
              <a:rPr lang="vi-VN" sz="2000"/>
              <a:t>ể khởi động thường đòi hỏi phải nâng nhiệt độ của hệ lên cao trước khi phản ứng xảy ra. </a:t>
            </a:r>
            <a:endParaRPr lang="en-US" sz="20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extLst>
          </p:cNvPr>
          <p:cNvSpPr/>
          <p:nvPr/>
        </p:nvSpPr>
        <p:spPr>
          <a:xfrm>
            <a:off x="1065213" y="247650"/>
            <a:ext cx="7013575" cy="1060450"/>
          </a:xfrm>
          <a:prstGeom prst="roundRect">
            <a:avLst>
              <a:gd name="adj" fmla="val 938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2000" b="1" i="1">
                <a:solidFill>
                  <a:srgbClr val="FF0000"/>
                </a:solidFill>
                <a:cs typeface="Arial" charset="0"/>
              </a:rPr>
              <a:t>Yêu cầu</a:t>
            </a:r>
            <a:r>
              <a:rPr lang="vi-VN" sz="2000" b="1" i="1">
                <a:solidFill>
                  <a:srgbClr val="FF0000"/>
                </a:solidFill>
                <a:cs typeface="Arial" charset="0"/>
              </a:rPr>
              <a:t>:</a:t>
            </a:r>
            <a:r>
              <a:rPr lang="vi-VN" sz="2000" i="1">
                <a:solidFill>
                  <a:srgbClr val="FF0000"/>
                </a:solidFill>
                <a:cs typeface="Arial" charset="0"/>
              </a:rPr>
              <a:t> </a:t>
            </a:r>
            <a:r>
              <a:rPr lang="en-US" sz="2000">
                <a:solidFill>
                  <a:srgbClr val="000000"/>
                </a:solidFill>
                <a:cs typeface="Arial" charset="0"/>
              </a:rPr>
              <a:t>Khai thác mục III, IV – SGK tr.100 – 102 SGK và thực hiện nhiệm vụ:</a:t>
            </a:r>
            <a:endParaRPr lang="en-US" sz="1600">
              <a:solidFill>
                <a:srgbClr val="DBEBAC"/>
              </a:solidFill>
              <a:cs typeface="Arial" charset="0"/>
            </a:endParaRPr>
          </a:p>
        </p:txBody>
      </p:sp>
      <p:grpSp>
        <p:nvGrpSpPr>
          <p:cNvPr id="5" name="Group 4"/>
          <p:cNvGrpSpPr>
            <a:grpSpLocks/>
          </p:cNvGrpSpPr>
          <p:nvPr/>
        </p:nvGrpSpPr>
        <p:grpSpPr bwMode="auto">
          <a:xfrm>
            <a:off x="79375" y="1282700"/>
            <a:ext cx="3810000" cy="3860800"/>
            <a:chOff x="3832860" y="1282898"/>
            <a:chExt cx="3810000" cy="3860602"/>
          </a:xfrm>
        </p:grpSpPr>
        <p:sp>
          <p:nvSpPr>
            <p:cNvPr id="84998" name="Freeform 7"/>
            <p:cNvSpPr>
              <a:spLocks/>
            </p:cNvSpPr>
            <p:nvPr/>
          </p:nvSpPr>
          <p:spPr bwMode="auto">
            <a:xfrm>
              <a:off x="3832860" y="1282898"/>
              <a:ext cx="3810000" cy="3860602"/>
            </a:xfrm>
            <a:custGeom>
              <a:avLst/>
              <a:gdLst/>
              <a:ahLst/>
              <a:cxnLst>
                <a:cxn ang="0">
                  <a:pos x="0" y="0"/>
                </a:cxn>
                <a:cxn ang="0">
                  <a:pos x="3238741" y="0"/>
                </a:cxn>
                <a:cxn ang="0">
                  <a:pos x="3238741" y="3296428"/>
                </a:cxn>
                <a:cxn ang="0">
                  <a:pos x="0" y="3296428"/>
                </a:cxn>
                <a:cxn ang="0">
                  <a:pos x="0" y="0"/>
                </a:cxn>
              </a:cxnLst>
              <a:rect l="0" t="0" r="r" b="b"/>
              <a:pathLst>
                <a:path w="3238741" h="3296428">
                  <a:moveTo>
                    <a:pt x="0" y="0"/>
                  </a:moveTo>
                  <a:lnTo>
                    <a:pt x="3238741" y="0"/>
                  </a:lnTo>
                  <a:lnTo>
                    <a:pt x="3238741" y="3296428"/>
                  </a:lnTo>
                  <a:lnTo>
                    <a:pt x="0" y="3296428"/>
                  </a:lnTo>
                  <a:lnTo>
                    <a:pt x="0" y="0"/>
                  </a:lnTo>
                  <a:close/>
                </a:path>
              </a:pathLst>
            </a:custGeom>
            <a:blipFill dpi="0" rotWithShape="1">
              <a:blip r:embed="rId2"/>
              <a:srcRect/>
              <a:stretch>
                <a:fillRect/>
              </a:stretch>
            </a:blipFill>
            <a:ln w="9525">
              <a:noFill/>
              <a:round/>
              <a:headEnd/>
              <a:tailEnd/>
            </a:ln>
          </p:spPr>
          <p:txBody>
            <a:bodyPr/>
            <a:lstStyle/>
            <a:p>
              <a:endParaRPr lang="en-US"/>
            </a:p>
          </p:txBody>
        </p:sp>
        <p:sp>
          <p:nvSpPr>
            <p:cNvPr id="84999" name="TextBox 6"/>
            <p:cNvSpPr txBox="1">
              <a:spLocks noChangeArrowheads="1"/>
            </p:cNvSpPr>
            <p:nvPr/>
          </p:nvSpPr>
          <p:spPr bwMode="auto">
            <a:xfrm rot="-2391659">
              <a:off x="3884862" y="2679615"/>
              <a:ext cx="1055939" cy="461665"/>
            </a:xfrm>
            <a:prstGeom prst="rect">
              <a:avLst/>
            </a:prstGeom>
            <a:noFill/>
            <a:ln w="9525">
              <a:noFill/>
              <a:miter lim="800000"/>
              <a:headEnd/>
              <a:tailEnd/>
            </a:ln>
          </p:spPr>
          <p:txBody>
            <a:bodyPr>
              <a:spAutoFit/>
            </a:bodyPr>
            <a:lstStyle/>
            <a:p>
              <a:pPr algn="ctr">
                <a:buClr>
                  <a:srgbClr val="000000"/>
                </a:buClr>
                <a:buFont typeface="Arial" charset="0"/>
                <a:buNone/>
              </a:pPr>
              <a:r>
                <a:rPr lang="en-US" sz="2400" b="1">
                  <a:solidFill>
                    <a:srgbClr val="EAB225"/>
                  </a:solidFill>
                </a:rPr>
                <a:t>THẢO</a:t>
              </a:r>
            </a:p>
          </p:txBody>
        </p:sp>
        <p:sp>
          <p:nvSpPr>
            <p:cNvPr id="85000" name="TextBox 7"/>
            <p:cNvSpPr txBox="1">
              <a:spLocks noChangeArrowheads="1"/>
            </p:cNvSpPr>
            <p:nvPr/>
          </p:nvSpPr>
          <p:spPr bwMode="auto">
            <a:xfrm rot="179522">
              <a:off x="4349682" y="1692116"/>
              <a:ext cx="1055939" cy="461665"/>
            </a:xfrm>
            <a:prstGeom prst="rect">
              <a:avLst/>
            </a:prstGeom>
            <a:noFill/>
            <a:ln w="9525">
              <a:noFill/>
              <a:miter lim="800000"/>
              <a:headEnd/>
              <a:tailEnd/>
            </a:ln>
          </p:spPr>
          <p:txBody>
            <a:bodyPr>
              <a:spAutoFit/>
            </a:bodyPr>
            <a:lstStyle/>
            <a:p>
              <a:pPr algn="ctr">
                <a:buClr>
                  <a:srgbClr val="000000"/>
                </a:buClr>
                <a:buFont typeface="Arial" charset="0"/>
                <a:buNone/>
              </a:pPr>
              <a:r>
                <a:rPr lang="en-US" sz="2400" b="1">
                  <a:solidFill>
                    <a:srgbClr val="0331A6"/>
                  </a:solidFill>
                </a:rPr>
                <a:t>LUẬN</a:t>
              </a:r>
            </a:p>
          </p:txBody>
        </p:sp>
        <p:sp>
          <p:nvSpPr>
            <p:cNvPr id="85001" name="TextBox 8"/>
            <p:cNvSpPr txBox="1">
              <a:spLocks noChangeArrowheads="1"/>
            </p:cNvSpPr>
            <p:nvPr/>
          </p:nvSpPr>
          <p:spPr bwMode="auto">
            <a:xfrm>
              <a:off x="6042660" y="1583160"/>
              <a:ext cx="1148559" cy="461665"/>
            </a:xfrm>
            <a:prstGeom prst="rect">
              <a:avLst/>
            </a:prstGeom>
            <a:noFill/>
            <a:ln w="9525">
              <a:noFill/>
              <a:miter lim="800000"/>
              <a:headEnd/>
              <a:tailEnd/>
            </a:ln>
          </p:spPr>
          <p:txBody>
            <a:bodyPr>
              <a:spAutoFit/>
            </a:bodyPr>
            <a:lstStyle/>
            <a:p>
              <a:pPr algn="ctr">
                <a:buClr>
                  <a:srgbClr val="000000"/>
                </a:buClr>
                <a:buFont typeface="Arial" charset="0"/>
                <a:buNone/>
              </a:pPr>
              <a:r>
                <a:rPr lang="en-US" sz="2400" b="1">
                  <a:solidFill>
                    <a:srgbClr val="69AB69"/>
                  </a:solidFill>
                </a:rPr>
                <a:t>NHÓM</a:t>
              </a:r>
            </a:p>
          </p:txBody>
        </p:sp>
        <p:sp>
          <p:nvSpPr>
            <p:cNvPr id="85002" name="TextBox 9"/>
            <p:cNvSpPr txBox="1">
              <a:spLocks noChangeArrowheads="1"/>
            </p:cNvSpPr>
            <p:nvPr/>
          </p:nvSpPr>
          <p:spPr bwMode="auto">
            <a:xfrm rot="343707">
              <a:off x="5219569" y="4156921"/>
              <a:ext cx="929210" cy="461665"/>
            </a:xfrm>
            <a:prstGeom prst="rect">
              <a:avLst/>
            </a:prstGeom>
            <a:noFill/>
            <a:ln w="9525">
              <a:noFill/>
              <a:miter lim="800000"/>
              <a:headEnd/>
              <a:tailEnd/>
            </a:ln>
          </p:spPr>
          <p:txBody>
            <a:bodyPr>
              <a:spAutoFit/>
            </a:bodyPr>
            <a:lstStyle/>
            <a:p>
              <a:pPr algn="ctr">
                <a:buClr>
                  <a:srgbClr val="000000"/>
                </a:buClr>
                <a:buFont typeface="Arial" charset="0"/>
                <a:buNone/>
              </a:pPr>
              <a:r>
                <a:rPr lang="en-US" sz="2400" b="1">
                  <a:solidFill>
                    <a:srgbClr val="BC031C"/>
                  </a:solidFill>
                </a:rPr>
                <a:t>VẬT</a:t>
              </a:r>
            </a:p>
          </p:txBody>
        </p:sp>
        <p:sp>
          <p:nvSpPr>
            <p:cNvPr id="85003" name="TextBox 10"/>
            <p:cNvSpPr txBox="1">
              <a:spLocks noChangeArrowheads="1"/>
            </p:cNvSpPr>
            <p:nvPr/>
          </p:nvSpPr>
          <p:spPr bwMode="auto">
            <a:xfrm rot="-519866">
              <a:off x="6253790" y="4031124"/>
              <a:ext cx="1384830" cy="461665"/>
            </a:xfrm>
            <a:prstGeom prst="rect">
              <a:avLst/>
            </a:prstGeom>
            <a:noFill/>
            <a:ln w="9525">
              <a:noFill/>
              <a:miter lim="800000"/>
              <a:headEnd/>
              <a:tailEnd/>
            </a:ln>
          </p:spPr>
          <p:txBody>
            <a:bodyPr>
              <a:spAutoFit/>
            </a:bodyPr>
            <a:lstStyle/>
            <a:p>
              <a:pPr algn="ctr">
                <a:buClr>
                  <a:srgbClr val="000000"/>
                </a:buClr>
                <a:buFont typeface="Arial" charset="0"/>
                <a:buNone/>
              </a:pPr>
              <a:r>
                <a:rPr lang="en-US" sz="2400" b="1">
                  <a:solidFill>
                    <a:srgbClr val="FFAB49"/>
                  </a:solidFill>
                </a:rPr>
                <a:t>LÍ 12</a:t>
              </a:r>
            </a:p>
          </p:txBody>
        </p:sp>
      </p:grpSp>
      <p:sp>
        <p:nvSpPr>
          <p:cNvPr id="12" name="Rectangle: Rounded Corners 11">
            <a:extLst>
              <a:ext uri="{FF2B5EF4-FFF2-40B4-BE49-F238E27FC236}"/>
            </a:extLst>
          </p:cNvPr>
          <p:cNvSpPr/>
          <p:nvPr/>
        </p:nvSpPr>
        <p:spPr>
          <a:xfrm>
            <a:off x="4057650" y="1619250"/>
            <a:ext cx="4892675" cy="914400"/>
          </a:xfrm>
          <a:prstGeom prst="roundRect">
            <a:avLst>
              <a:gd name="adj" fmla="val 9382"/>
            </a:avLst>
          </a:prstGeom>
          <a:solidFill>
            <a:srgbClr val="FFFF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vi-VN" sz="2000" b="1">
                <a:solidFill>
                  <a:srgbClr val="000000"/>
                </a:solidFill>
                <a:cs typeface="Arial" charset="0"/>
              </a:rPr>
              <a:t>Nhóm </a:t>
            </a:r>
            <a:r>
              <a:rPr lang="en-US" sz="2000" b="1">
                <a:solidFill>
                  <a:srgbClr val="000000"/>
                </a:solidFill>
                <a:cs typeface="Arial" charset="0"/>
              </a:rPr>
              <a:t>1, 2</a:t>
            </a:r>
            <a:r>
              <a:rPr lang="vi-VN" sz="2000" b="1">
                <a:solidFill>
                  <a:srgbClr val="000000"/>
                </a:solidFill>
                <a:cs typeface="Arial" charset="0"/>
              </a:rPr>
              <a:t>:</a:t>
            </a:r>
            <a:r>
              <a:rPr lang="vi-VN" sz="2000">
                <a:solidFill>
                  <a:srgbClr val="000000"/>
                </a:solidFill>
                <a:cs typeface="Arial" charset="0"/>
              </a:rPr>
              <a:t> Tìm hiểu </a:t>
            </a:r>
            <a:r>
              <a:rPr lang="en-US" sz="2000">
                <a:solidFill>
                  <a:srgbClr val="000000"/>
                </a:solidFill>
                <a:cs typeface="Arial" charset="0"/>
              </a:rPr>
              <a:t>về sự phân hạch của uranium.</a:t>
            </a:r>
            <a:endParaRPr lang="en-US" sz="1600">
              <a:solidFill>
                <a:srgbClr val="DBEBAC"/>
              </a:solidFill>
              <a:cs typeface="Arial" charset="0"/>
            </a:endParaRPr>
          </a:p>
        </p:txBody>
      </p:sp>
      <p:sp>
        <p:nvSpPr>
          <p:cNvPr id="13" name="Rectangle: Rounded Corners 12">
            <a:extLst>
              <a:ext uri="{FF2B5EF4-FFF2-40B4-BE49-F238E27FC236}"/>
            </a:extLst>
          </p:cNvPr>
          <p:cNvSpPr/>
          <p:nvPr/>
        </p:nvSpPr>
        <p:spPr>
          <a:xfrm>
            <a:off x="4057650" y="2684463"/>
            <a:ext cx="4892675" cy="914400"/>
          </a:xfrm>
          <a:prstGeom prst="roundRect">
            <a:avLst>
              <a:gd name="adj" fmla="val 9382"/>
            </a:avLst>
          </a:prstGeom>
          <a:solidFill>
            <a:srgbClr val="FFFF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vi-VN" sz="2000" b="1">
                <a:solidFill>
                  <a:srgbClr val="000000"/>
                </a:solidFill>
                <a:cs typeface="Arial" charset="0"/>
              </a:rPr>
              <a:t>Nhóm </a:t>
            </a:r>
            <a:r>
              <a:rPr lang="en-US" sz="2000" b="1">
                <a:solidFill>
                  <a:srgbClr val="000000"/>
                </a:solidFill>
                <a:cs typeface="Arial" charset="0"/>
              </a:rPr>
              <a:t>3, 4</a:t>
            </a:r>
            <a:r>
              <a:rPr lang="vi-VN" sz="2000" b="1">
                <a:solidFill>
                  <a:srgbClr val="000000"/>
                </a:solidFill>
                <a:cs typeface="Arial" charset="0"/>
              </a:rPr>
              <a:t>:</a:t>
            </a:r>
            <a:r>
              <a:rPr lang="vi-VN" sz="2000">
                <a:solidFill>
                  <a:srgbClr val="000000"/>
                </a:solidFill>
                <a:cs typeface="Arial" charset="0"/>
              </a:rPr>
              <a:t> </a:t>
            </a:r>
            <a:r>
              <a:rPr lang="en-US" sz="2000">
                <a:solidFill>
                  <a:srgbClr val="000000"/>
                </a:solidFill>
                <a:cs typeface="Arial" charset="0"/>
              </a:rPr>
              <a:t>Tìm hiểu về phản ứng phân hạch dây chuyền.</a:t>
            </a:r>
            <a:endParaRPr lang="en-US" sz="1600">
              <a:solidFill>
                <a:srgbClr val="DBEBAC"/>
              </a:solidFill>
              <a:cs typeface="Arial" charset="0"/>
            </a:endParaRPr>
          </a:p>
        </p:txBody>
      </p:sp>
      <p:sp>
        <p:nvSpPr>
          <p:cNvPr id="14" name="Rectangle: Rounded Corners 13">
            <a:extLst>
              <a:ext uri="{FF2B5EF4-FFF2-40B4-BE49-F238E27FC236}"/>
            </a:extLst>
          </p:cNvPr>
          <p:cNvSpPr/>
          <p:nvPr/>
        </p:nvSpPr>
        <p:spPr>
          <a:xfrm>
            <a:off x="4057650" y="3749675"/>
            <a:ext cx="4892675" cy="914400"/>
          </a:xfrm>
          <a:prstGeom prst="roundRect">
            <a:avLst>
              <a:gd name="adj" fmla="val 9382"/>
            </a:avLst>
          </a:prstGeom>
          <a:solidFill>
            <a:srgbClr val="FFFF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vi-VN" sz="2000" b="1">
                <a:solidFill>
                  <a:srgbClr val="000000"/>
                </a:solidFill>
                <a:cs typeface="Arial" charset="0"/>
              </a:rPr>
              <a:t>Nhóm </a:t>
            </a:r>
            <a:r>
              <a:rPr lang="en-US" sz="2000" b="1">
                <a:solidFill>
                  <a:srgbClr val="000000"/>
                </a:solidFill>
                <a:cs typeface="Arial" charset="0"/>
              </a:rPr>
              <a:t>5, 6</a:t>
            </a:r>
            <a:r>
              <a:rPr lang="vi-VN" sz="2000" b="1">
                <a:solidFill>
                  <a:srgbClr val="000000"/>
                </a:solidFill>
                <a:cs typeface="Arial" charset="0"/>
              </a:rPr>
              <a:t>:</a:t>
            </a:r>
            <a:r>
              <a:rPr lang="vi-VN" sz="2000">
                <a:solidFill>
                  <a:srgbClr val="000000"/>
                </a:solidFill>
                <a:cs typeface="Arial" charset="0"/>
              </a:rPr>
              <a:t> </a:t>
            </a:r>
            <a:r>
              <a:rPr lang="en-US" sz="2000">
                <a:solidFill>
                  <a:srgbClr val="000000"/>
                </a:solidFill>
                <a:cs typeface="Arial" charset="0"/>
              </a:rPr>
              <a:t>Tìm hiểu về phản ứng tổng hợp hạt nhân.</a:t>
            </a:r>
            <a:endParaRPr lang="en-US" sz="1600">
              <a:solidFill>
                <a:srgbClr val="DBEBAC"/>
              </a:solidFill>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Google Shape;1700;p44"/>
          <p:cNvGrpSpPr>
            <a:grpSpLocks/>
          </p:cNvGrpSpPr>
          <p:nvPr/>
        </p:nvGrpSpPr>
        <p:grpSpPr bwMode="auto">
          <a:xfrm>
            <a:off x="-577850" y="-438150"/>
            <a:ext cx="3925888" cy="5173663"/>
            <a:chOff x="-577354" y="-438373"/>
            <a:chExt cx="3924600" cy="5174294"/>
          </a:xfrm>
        </p:grpSpPr>
        <p:grpSp>
          <p:nvGrpSpPr>
            <p:cNvPr id="86113" name="Google Shape;1701;p44"/>
            <p:cNvGrpSpPr>
              <a:grpSpLocks/>
            </p:cNvGrpSpPr>
            <p:nvPr/>
          </p:nvGrpSpPr>
          <p:grpSpPr bwMode="auto">
            <a:xfrm>
              <a:off x="-577354" y="-438373"/>
              <a:ext cx="3924600" cy="3724500"/>
              <a:chOff x="-577354" y="-438373"/>
              <a:chExt cx="3924600" cy="3724500"/>
            </a:xfrm>
          </p:grpSpPr>
          <p:sp>
            <p:nvSpPr>
              <p:cNvPr id="1702" name="Google Shape;1702;p44">
                <a:extLst>
                  <a:ext uri="{FF2B5EF4-FFF2-40B4-BE49-F238E27FC236}"/>
                </a:extLst>
              </p:cNvPr>
              <p:cNvSpPr/>
              <p:nvPr/>
            </p:nvSpPr>
            <p:spPr>
              <a:xfrm>
                <a:off x="-577354" y="-438373"/>
                <a:ext cx="3924600" cy="3724729"/>
              </a:xfrm>
              <a:custGeom>
                <a:avLst/>
                <a:gdLst/>
                <a:ahLst/>
                <a:cxnLst/>
                <a:rect l="l" t="t" r="r" b="b"/>
                <a:pathLst>
                  <a:path w="156984" h="148980" extrusionOk="0">
                    <a:moveTo>
                      <a:pt x="79927" y="141551"/>
                    </a:moveTo>
                    <a:cubicBezTo>
                      <a:pt x="81261" y="137932"/>
                      <a:pt x="82277" y="131645"/>
                      <a:pt x="81832" y="127073"/>
                    </a:cubicBezTo>
                    <a:cubicBezTo>
                      <a:pt x="81388" y="122501"/>
                      <a:pt x="78657" y="120406"/>
                      <a:pt x="77260" y="114119"/>
                    </a:cubicBezTo>
                    <a:cubicBezTo>
                      <a:pt x="75863" y="107833"/>
                      <a:pt x="71672" y="97482"/>
                      <a:pt x="73450" y="89354"/>
                    </a:cubicBezTo>
                    <a:cubicBezTo>
                      <a:pt x="75228" y="81226"/>
                      <a:pt x="79292" y="72082"/>
                      <a:pt x="87928" y="65351"/>
                    </a:cubicBezTo>
                    <a:cubicBezTo>
                      <a:pt x="96564" y="58620"/>
                      <a:pt x="117456" y="55255"/>
                      <a:pt x="125266" y="48968"/>
                    </a:cubicBezTo>
                    <a:cubicBezTo>
                      <a:pt x="133077" y="42682"/>
                      <a:pt x="129711" y="33474"/>
                      <a:pt x="134791" y="27632"/>
                    </a:cubicBezTo>
                    <a:cubicBezTo>
                      <a:pt x="139871" y="21790"/>
                      <a:pt x="155111" y="17218"/>
                      <a:pt x="155746" y="13916"/>
                    </a:cubicBezTo>
                    <a:cubicBezTo>
                      <a:pt x="156381" y="10614"/>
                      <a:pt x="162731" y="9789"/>
                      <a:pt x="138601" y="7820"/>
                    </a:cubicBezTo>
                    <a:cubicBezTo>
                      <a:pt x="114471" y="5852"/>
                      <a:pt x="32747" y="-4245"/>
                      <a:pt x="10966" y="2105"/>
                    </a:cubicBezTo>
                    <a:cubicBezTo>
                      <a:pt x="-10814" y="8455"/>
                      <a:pt x="6394" y="31506"/>
                      <a:pt x="7918" y="45920"/>
                    </a:cubicBezTo>
                    <a:cubicBezTo>
                      <a:pt x="9442" y="60335"/>
                      <a:pt x="15094" y="79067"/>
                      <a:pt x="20110" y="88592"/>
                    </a:cubicBezTo>
                    <a:cubicBezTo>
                      <a:pt x="25127" y="98117"/>
                      <a:pt x="34398" y="98308"/>
                      <a:pt x="38017" y="103070"/>
                    </a:cubicBezTo>
                    <a:cubicBezTo>
                      <a:pt x="41637" y="107833"/>
                      <a:pt x="41192" y="113421"/>
                      <a:pt x="41827" y="117167"/>
                    </a:cubicBezTo>
                    <a:cubicBezTo>
                      <a:pt x="42462" y="120914"/>
                      <a:pt x="41446" y="123644"/>
                      <a:pt x="41827" y="125549"/>
                    </a:cubicBezTo>
                    <a:cubicBezTo>
                      <a:pt x="42208" y="127454"/>
                      <a:pt x="42970" y="127073"/>
                      <a:pt x="44113" y="128597"/>
                    </a:cubicBezTo>
                    <a:cubicBezTo>
                      <a:pt x="45256" y="130121"/>
                      <a:pt x="47415" y="132407"/>
                      <a:pt x="48685" y="134693"/>
                    </a:cubicBezTo>
                    <a:cubicBezTo>
                      <a:pt x="49955" y="136979"/>
                      <a:pt x="50082" y="140408"/>
                      <a:pt x="51733" y="142313"/>
                    </a:cubicBezTo>
                    <a:cubicBezTo>
                      <a:pt x="53384" y="144218"/>
                      <a:pt x="54908" y="145044"/>
                      <a:pt x="58591" y="146123"/>
                    </a:cubicBezTo>
                    <a:cubicBezTo>
                      <a:pt x="62274" y="147203"/>
                      <a:pt x="70275" y="149552"/>
                      <a:pt x="73831" y="148790"/>
                    </a:cubicBezTo>
                    <a:cubicBezTo>
                      <a:pt x="77387" y="148028"/>
                      <a:pt x="78594" y="145171"/>
                      <a:pt x="79927" y="141551"/>
                    </a:cubicBezTo>
                    <a:close/>
                  </a:path>
                </a:pathLst>
              </a:custGeom>
              <a:solidFill>
                <a:schemeClr val="accent3"/>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grpSp>
            <p:nvGrpSpPr>
              <p:cNvPr id="86123" name="Google Shape;1703;p44"/>
              <p:cNvGrpSpPr>
                <a:grpSpLocks/>
              </p:cNvGrpSpPr>
              <p:nvPr/>
            </p:nvGrpSpPr>
            <p:grpSpPr bwMode="auto">
              <a:xfrm rot="-1610354">
                <a:off x="762659" y="1156854"/>
                <a:ext cx="1016516" cy="596529"/>
                <a:chOff x="5392148" y="1300639"/>
                <a:chExt cx="259599" cy="152362"/>
              </a:xfrm>
            </p:grpSpPr>
            <p:sp>
              <p:nvSpPr>
                <p:cNvPr id="1704" name="Google Shape;1704;p44">
                  <a:extLst>
                    <a:ext uri="{FF2B5EF4-FFF2-40B4-BE49-F238E27FC236}"/>
                  </a:extLst>
                </p:cNvPr>
                <p:cNvSpPr/>
                <p:nvPr/>
              </p:nvSpPr>
              <p:spPr>
                <a:xfrm>
                  <a:off x="5391928" y="1300698"/>
                  <a:ext cx="259787" cy="152475"/>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6144" name="Google Shape;1705;p44"/>
                <p:cNvSpPr>
                  <a:spLocks/>
                </p:cNvSpPr>
                <p:nvPr/>
              </p:nvSpPr>
              <p:spPr bwMode="auto">
                <a:xfrm>
                  <a:off x="5411316" y="1343076"/>
                  <a:ext cx="216617" cy="91736"/>
                </a:xfrm>
                <a:custGeom>
                  <a:avLst/>
                  <a:gdLst/>
                  <a:ahLst/>
                  <a:cxnLst>
                    <a:cxn ang="0">
                      <a:pos x="5099" y="1"/>
                    </a:cxn>
                    <a:cxn ang="0">
                      <a:pos x="2651" y="486"/>
                    </a:cxn>
                    <a:cxn ang="0">
                      <a:pos x="1" y="2527"/>
                    </a:cxn>
                    <a:cxn ang="0">
                      <a:pos x="2797" y="860"/>
                    </a:cxn>
                    <a:cxn ang="0">
                      <a:pos x="5967" y="77"/>
                    </a:cxn>
                    <a:cxn ang="0">
                      <a:pos x="5099" y="1"/>
                    </a:cxn>
                  </a:cxnLst>
                  <a:rect l="0" t="0"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145" name="Google Shape;1706;p44"/>
                <p:cNvSpPr>
                  <a:spLocks/>
                </p:cNvSpPr>
                <p:nvPr/>
              </p:nvSpPr>
              <p:spPr bwMode="auto">
                <a:xfrm>
                  <a:off x="5430847" y="1355419"/>
                  <a:ext cx="16227" cy="57576"/>
                </a:xfrm>
                <a:custGeom>
                  <a:avLst/>
                  <a:gdLst/>
                  <a:ahLst/>
                  <a:cxnLst>
                    <a:cxn ang="0">
                      <a:pos x="447" y="1"/>
                    </a:cxn>
                    <a:cxn ang="0">
                      <a:pos x="164" y="729"/>
                    </a:cxn>
                    <a:cxn ang="0">
                      <a:pos x="0" y="1558"/>
                    </a:cxn>
                    <a:cxn ang="0">
                      <a:pos x="246" y="1585"/>
                    </a:cxn>
                    <a:cxn ang="0">
                      <a:pos x="292" y="1157"/>
                    </a:cxn>
                    <a:cxn ang="0">
                      <a:pos x="346" y="748"/>
                    </a:cxn>
                    <a:cxn ang="0">
                      <a:pos x="447" y="1"/>
                    </a:cxn>
                  </a:cxnLst>
                  <a:rect l="0" t="0"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146" name="Google Shape;1707;p44"/>
                <p:cNvSpPr>
                  <a:spLocks/>
                </p:cNvSpPr>
                <p:nvPr/>
              </p:nvSpPr>
              <p:spPr bwMode="auto">
                <a:xfrm>
                  <a:off x="5485046" y="1312110"/>
                  <a:ext cx="35431" cy="66833"/>
                </a:xfrm>
                <a:custGeom>
                  <a:avLst/>
                  <a:gdLst/>
                  <a:ahLst/>
                  <a:cxnLst>
                    <a:cxn ang="0">
                      <a:pos x="975" y="0"/>
                    </a:cxn>
                    <a:cxn ang="0">
                      <a:pos x="975" y="0"/>
                    </a:cxn>
                    <a:cxn ang="0">
                      <a:pos x="429" y="811"/>
                    </a:cxn>
                    <a:cxn ang="0">
                      <a:pos x="1" y="1777"/>
                    </a:cxn>
                    <a:cxn ang="0">
                      <a:pos x="220" y="1840"/>
                    </a:cxn>
                    <a:cxn ang="0">
                      <a:pos x="975" y="0"/>
                    </a:cxn>
                  </a:cxnLst>
                  <a:rect l="0" t="0"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147" name="Google Shape;1708;p44"/>
                <p:cNvSpPr>
                  <a:spLocks/>
                </p:cNvSpPr>
                <p:nvPr/>
              </p:nvSpPr>
              <p:spPr bwMode="auto">
                <a:xfrm>
                  <a:off x="5545236" y="1315740"/>
                  <a:ext cx="31765" cy="41712"/>
                </a:xfrm>
                <a:custGeom>
                  <a:avLst/>
                  <a:gdLst/>
                  <a:ahLst/>
                  <a:cxnLst>
                    <a:cxn ang="0">
                      <a:pos x="875" y="1"/>
                    </a:cxn>
                    <a:cxn ang="0">
                      <a:pos x="875" y="1"/>
                    </a:cxn>
                    <a:cxn ang="0">
                      <a:pos x="410" y="456"/>
                    </a:cxn>
                    <a:cxn ang="0">
                      <a:pos x="1" y="1030"/>
                    </a:cxn>
                    <a:cxn ang="0">
                      <a:pos x="201" y="1148"/>
                    </a:cxn>
                    <a:cxn ang="0">
                      <a:pos x="556" y="556"/>
                    </a:cxn>
                    <a:cxn ang="0">
                      <a:pos x="875" y="1"/>
                    </a:cxn>
                  </a:cxnLst>
                  <a:rect l="0" t="0"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148" name="Google Shape;1709;p44"/>
                <p:cNvSpPr>
                  <a:spLocks/>
                </p:cNvSpPr>
                <p:nvPr/>
              </p:nvSpPr>
              <p:spPr bwMode="auto">
                <a:xfrm>
                  <a:off x="5444387" y="1398401"/>
                  <a:ext cx="53292" cy="17570"/>
                </a:xfrm>
                <a:custGeom>
                  <a:avLst/>
                  <a:gdLst/>
                  <a:ahLst/>
                  <a:cxnLst>
                    <a:cxn ang="0">
                      <a:pos x="28" y="1"/>
                    </a:cxn>
                    <a:cxn ang="0">
                      <a:pos x="1" y="228"/>
                    </a:cxn>
                    <a:cxn ang="0">
                      <a:pos x="401" y="283"/>
                    </a:cxn>
                    <a:cxn ang="0">
                      <a:pos x="793" y="356"/>
                    </a:cxn>
                    <a:cxn ang="0">
                      <a:pos x="1467" y="483"/>
                    </a:cxn>
                    <a:cxn ang="0">
                      <a:pos x="829" y="192"/>
                    </a:cxn>
                    <a:cxn ang="0">
                      <a:pos x="28" y="1"/>
                    </a:cxn>
                  </a:cxnLst>
                  <a:rect l="0" t="0"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149" name="Google Shape;1710;p44"/>
                <p:cNvSpPr>
                  <a:spLocks/>
                </p:cNvSpPr>
                <p:nvPr/>
              </p:nvSpPr>
              <p:spPr bwMode="auto">
                <a:xfrm>
                  <a:off x="5498950" y="1366346"/>
                  <a:ext cx="60553" cy="35068"/>
                </a:xfrm>
                <a:custGeom>
                  <a:avLst/>
                  <a:gdLst/>
                  <a:ahLst/>
                  <a:cxnLst>
                    <a:cxn ang="0">
                      <a:pos x="73" y="0"/>
                    </a:cxn>
                    <a:cxn ang="0">
                      <a:pos x="0" y="210"/>
                    </a:cxn>
                    <a:cxn ang="0">
                      <a:pos x="1667" y="966"/>
                    </a:cxn>
                    <a:cxn ang="0">
                      <a:pos x="984" y="437"/>
                    </a:cxn>
                    <a:cxn ang="0">
                      <a:pos x="556" y="201"/>
                    </a:cxn>
                    <a:cxn ang="0">
                      <a:pos x="319" y="91"/>
                    </a:cxn>
                    <a:cxn ang="0">
                      <a:pos x="73" y="0"/>
                    </a:cxn>
                  </a:cxnLst>
                  <a:rect l="0" t="0"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150" name="Google Shape;1711;p44"/>
                <p:cNvSpPr>
                  <a:spLocks/>
                </p:cNvSpPr>
                <p:nvPr/>
              </p:nvSpPr>
              <p:spPr bwMode="auto">
                <a:xfrm>
                  <a:off x="5559140" y="1346815"/>
                  <a:ext cx="38372" cy="31474"/>
                </a:xfrm>
                <a:custGeom>
                  <a:avLst/>
                  <a:gdLst/>
                  <a:ahLst/>
                  <a:cxnLst>
                    <a:cxn ang="0">
                      <a:pos x="128" y="1"/>
                    </a:cxn>
                    <a:cxn ang="0">
                      <a:pos x="0" y="192"/>
                    </a:cxn>
                    <a:cxn ang="0">
                      <a:pos x="574" y="556"/>
                    </a:cxn>
                    <a:cxn ang="0">
                      <a:pos x="1057" y="866"/>
                    </a:cxn>
                    <a:cxn ang="0">
                      <a:pos x="665" y="420"/>
                    </a:cxn>
                    <a:cxn ang="0">
                      <a:pos x="128" y="1"/>
                    </a:cxn>
                  </a:cxnLst>
                  <a:rect l="0" t="0"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86124" name="Google Shape;1712;p44"/>
              <p:cNvGrpSpPr>
                <a:grpSpLocks/>
              </p:cNvGrpSpPr>
              <p:nvPr/>
            </p:nvGrpSpPr>
            <p:grpSpPr bwMode="auto">
              <a:xfrm rot="-6821618">
                <a:off x="1838300" y="-41540"/>
                <a:ext cx="1082236" cy="661581"/>
                <a:chOff x="5942350" y="1555229"/>
                <a:chExt cx="692724" cy="423469"/>
              </a:xfrm>
            </p:grpSpPr>
            <p:sp>
              <p:nvSpPr>
                <p:cNvPr id="86135" name="Google Shape;1713;p44"/>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714" name="Google Shape;1714;p44">
                  <a:extLst>
                    <a:ext uri="{FF2B5EF4-FFF2-40B4-BE49-F238E27FC236}"/>
                  </a:extLst>
                </p:cNvPr>
                <p:cNvSpPr/>
                <p:nvPr/>
              </p:nvSpPr>
              <p:spPr>
                <a:xfrm>
                  <a:off x="6005755" y="1643925"/>
                  <a:ext cx="567074" cy="265125"/>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5" name="Google Shape;1715;p44">
                  <a:extLst>
                    <a:ext uri="{FF2B5EF4-FFF2-40B4-BE49-F238E27FC236}"/>
                  </a:extLst>
                </p:cNvPr>
                <p:cNvSpPr/>
                <p:nvPr/>
              </p:nvSpPr>
              <p:spPr>
                <a:xfrm>
                  <a:off x="6439560" y="1652312"/>
                  <a:ext cx="57927" cy="137133"/>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6" name="Google Shape;1716;p44">
                  <a:extLst>
                    <a:ext uri="{FF2B5EF4-FFF2-40B4-BE49-F238E27FC236}"/>
                  </a:extLst>
                </p:cNvPr>
                <p:cNvSpPr/>
                <p:nvPr/>
              </p:nvSpPr>
              <p:spPr>
                <a:xfrm>
                  <a:off x="6300102" y="1725904"/>
                  <a:ext cx="45731" cy="182845"/>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7" name="Google Shape;1717;p44">
                  <a:extLst>
                    <a:ext uri="{FF2B5EF4-FFF2-40B4-BE49-F238E27FC236}"/>
                  </a:extLst>
                </p:cNvPr>
                <p:cNvSpPr/>
                <p:nvPr/>
              </p:nvSpPr>
              <p:spPr>
                <a:xfrm>
                  <a:off x="6159195" y="1818068"/>
                  <a:ext cx="46748" cy="124944"/>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8" name="Google Shape;1718;p44">
                  <a:extLst>
                    <a:ext uri="{FF2B5EF4-FFF2-40B4-BE49-F238E27FC236}"/>
                  </a:extLst>
                </p:cNvPr>
                <p:cNvSpPr/>
                <p:nvPr/>
              </p:nvSpPr>
              <p:spPr>
                <a:xfrm>
                  <a:off x="6310413" y="1627736"/>
                  <a:ext cx="150407" cy="5586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9" name="Google Shape;1719;p44">
                  <a:extLst>
                    <a:ext uri="{FF2B5EF4-FFF2-40B4-BE49-F238E27FC236}"/>
                  </a:extLst>
                </p:cNvPr>
                <p:cNvSpPr/>
                <p:nvPr/>
              </p:nvSpPr>
              <p:spPr>
                <a:xfrm>
                  <a:off x="6130526" y="1716215"/>
                  <a:ext cx="181911" cy="47743"/>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0" name="Google Shape;1720;p44">
                  <a:extLst>
                    <a:ext uri="{FF2B5EF4-FFF2-40B4-BE49-F238E27FC236}"/>
                  </a:extLst>
                </p:cNvPr>
                <p:cNvSpPr/>
                <p:nvPr/>
              </p:nvSpPr>
              <p:spPr>
                <a:xfrm>
                  <a:off x="6054549" y="1804987"/>
                  <a:ext cx="115854" cy="50790"/>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721" name="Google Shape;1721;p44">
                <a:extLst>
                  <a:ext uri="{FF2B5EF4-FFF2-40B4-BE49-F238E27FC236}"/>
                </a:extLst>
              </p:cNvPr>
              <p:cNvSpPr/>
              <p:nvPr/>
            </p:nvSpPr>
            <p:spPr>
              <a:xfrm rot="-3314305">
                <a:off x="497753" y="1702737"/>
                <a:ext cx="314363" cy="464985"/>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6126" name="Google Shape;1722;p44"/>
              <p:cNvSpPr>
                <a:spLocks/>
              </p:cNvSpPr>
              <p:nvPr/>
            </p:nvSpPr>
            <p:spPr bwMode="auto">
              <a:xfrm rot="-1815993">
                <a:off x="866142" y="2389288"/>
                <a:ext cx="582969" cy="364924"/>
              </a:xfrm>
              <a:custGeom>
                <a:avLst/>
                <a:gdLst/>
                <a:ahLst/>
                <a:cxnLst>
                  <a:cxn ang="0">
                    <a:pos x="6467" y="0"/>
                  </a:cxn>
                  <a:cxn ang="0">
                    <a:pos x="6467" y="0"/>
                  </a:cxn>
                  <a:cxn ang="0">
                    <a:pos x="5356" y="911"/>
                  </a:cxn>
                  <a:cxn ang="0">
                    <a:pos x="4554" y="1002"/>
                  </a:cxn>
                  <a:cxn ang="0">
                    <a:pos x="3871" y="975"/>
                  </a:cxn>
                  <a:cxn ang="0">
                    <a:pos x="3271" y="947"/>
                  </a:cxn>
                  <a:cxn ang="0">
                    <a:pos x="2387" y="1075"/>
                  </a:cxn>
                  <a:cxn ang="0">
                    <a:pos x="1048" y="2396"/>
                  </a:cxn>
                  <a:cxn ang="0">
                    <a:pos x="1876" y="2196"/>
                  </a:cxn>
                  <a:cxn ang="0">
                    <a:pos x="2578" y="2259"/>
                  </a:cxn>
                  <a:cxn ang="0">
                    <a:pos x="3232" y="2307"/>
                  </a:cxn>
                  <a:cxn ang="0">
                    <a:pos x="4163" y="2086"/>
                  </a:cxn>
                  <a:cxn ang="0">
                    <a:pos x="4163" y="2086"/>
                  </a:cxn>
                  <a:cxn ang="0">
                    <a:pos x="2715" y="2797"/>
                  </a:cxn>
                  <a:cxn ang="0">
                    <a:pos x="1075" y="3024"/>
                  </a:cxn>
                  <a:cxn ang="0">
                    <a:pos x="1" y="4163"/>
                  </a:cxn>
                  <a:cxn ang="0">
                    <a:pos x="1329" y="3795"/>
                  </a:cxn>
                  <a:cxn ang="0">
                    <a:pos x="1649" y="3808"/>
                  </a:cxn>
                  <a:cxn ang="0">
                    <a:pos x="3324" y="3990"/>
                  </a:cxn>
                  <a:cxn ang="0">
                    <a:pos x="3380" y="3990"/>
                  </a:cxn>
                  <a:cxn ang="0">
                    <a:pos x="5893" y="2751"/>
                  </a:cxn>
                  <a:cxn ang="0">
                    <a:pos x="6467" y="0"/>
                  </a:cxn>
                </a:cxnLst>
                <a:rect l="0" t="0"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2"/>
              </a:solidFill>
              <a:ln w="9525">
                <a:noFill/>
                <a:round/>
                <a:headEnd/>
                <a:tailEnd/>
              </a:ln>
            </p:spPr>
            <p:txBody>
              <a:bodyPr lIns="91425" tIns="91425" rIns="91425" bIns="91425" anchor="ctr"/>
              <a:lstStyle/>
              <a:p>
                <a:endParaRPr lang="en-US"/>
              </a:p>
            </p:txBody>
          </p:sp>
          <p:grpSp>
            <p:nvGrpSpPr>
              <p:cNvPr id="86127" name="Google Shape;1723;p44"/>
              <p:cNvGrpSpPr>
                <a:grpSpLocks/>
              </p:cNvGrpSpPr>
              <p:nvPr/>
            </p:nvGrpSpPr>
            <p:grpSpPr bwMode="auto">
              <a:xfrm flipH="1">
                <a:off x="573236" y="-339174"/>
                <a:ext cx="767443" cy="733099"/>
                <a:chOff x="7071506" y="424875"/>
                <a:chExt cx="515859" cy="492806"/>
              </a:xfrm>
            </p:grpSpPr>
            <p:sp>
              <p:nvSpPr>
                <p:cNvPr id="86133" name="Google Shape;1724;p44"/>
                <p:cNvSpPr>
                  <a:spLocks/>
                </p:cNvSpPr>
                <p:nvPr/>
              </p:nvSpPr>
              <p:spPr bwMode="auto">
                <a:xfrm>
                  <a:off x="7071506" y="424875"/>
                  <a:ext cx="515859" cy="492806"/>
                </a:xfrm>
                <a:custGeom>
                  <a:avLst/>
                  <a:gdLst/>
                  <a:ahLst/>
                  <a:cxnLst>
                    <a:cxn ang="0">
                      <a:pos x="8571" y="8274"/>
                    </a:cxn>
                    <a:cxn ang="0">
                      <a:pos x="7915" y="8520"/>
                    </a:cxn>
                    <a:cxn ang="0">
                      <a:pos x="7885" y="7388"/>
                    </a:cxn>
                    <a:cxn ang="0">
                      <a:pos x="3972" y="8720"/>
                    </a:cxn>
                    <a:cxn ang="0">
                      <a:pos x="3115" y="8547"/>
                    </a:cxn>
                    <a:cxn ang="0">
                      <a:pos x="8505" y="0"/>
                    </a:cxn>
                    <a:cxn ang="0">
                      <a:pos x="7169" y="104"/>
                    </a:cxn>
                    <a:cxn ang="0">
                      <a:pos x="6877" y="2827"/>
                    </a:cxn>
                    <a:cxn ang="0">
                      <a:pos x="6750" y="5241"/>
                    </a:cxn>
                    <a:cxn ang="0">
                      <a:pos x="5301" y="4466"/>
                    </a:cxn>
                    <a:cxn ang="0">
                      <a:pos x="5465" y="2472"/>
                    </a:cxn>
                    <a:cxn ang="0">
                      <a:pos x="3753" y="1406"/>
                    </a:cxn>
                    <a:cxn ang="0">
                      <a:pos x="3789" y="5477"/>
                    </a:cxn>
                    <a:cxn ang="0">
                      <a:pos x="1995" y="5678"/>
                    </a:cxn>
                    <a:cxn ang="0">
                      <a:pos x="246" y="9030"/>
                    </a:cxn>
                    <a:cxn ang="0">
                      <a:pos x="2423" y="10050"/>
                    </a:cxn>
                    <a:cxn ang="0">
                      <a:pos x="1980" y="10845"/>
                    </a:cxn>
                    <a:cxn ang="0">
                      <a:pos x="583" y="10296"/>
                    </a:cxn>
                    <a:cxn ang="0">
                      <a:pos x="1868" y="12573"/>
                    </a:cxn>
                    <a:cxn ang="0">
                      <a:pos x="5010" y="13338"/>
                    </a:cxn>
                    <a:cxn ang="0">
                      <a:pos x="6021" y="12509"/>
                    </a:cxn>
                    <a:cxn ang="0">
                      <a:pos x="5292" y="11379"/>
                    </a:cxn>
                    <a:cxn ang="0">
                      <a:pos x="6649" y="12008"/>
                    </a:cxn>
                    <a:cxn ang="0">
                      <a:pos x="9746" y="12181"/>
                    </a:cxn>
                    <a:cxn ang="0">
                      <a:pos x="7305" y="10751"/>
                    </a:cxn>
                    <a:cxn ang="0">
                      <a:pos x="7741" y="9907"/>
                    </a:cxn>
                    <a:cxn ang="0">
                      <a:pos x="12360" y="9166"/>
                    </a:cxn>
                    <a:cxn ang="0">
                      <a:pos x="11267" y="9093"/>
                    </a:cxn>
                    <a:cxn ang="0">
                      <a:pos x="10129" y="8984"/>
                    </a:cxn>
                    <a:cxn ang="0">
                      <a:pos x="9664" y="7299"/>
                    </a:cxn>
                    <a:cxn ang="0">
                      <a:pos x="11404" y="7800"/>
                    </a:cxn>
                    <a:cxn ang="0">
                      <a:pos x="12888" y="7417"/>
                    </a:cxn>
                    <a:cxn ang="0">
                      <a:pos x="13071" y="6479"/>
                    </a:cxn>
                    <a:cxn ang="0">
                      <a:pos x="11887" y="6434"/>
                    </a:cxn>
                    <a:cxn ang="0">
                      <a:pos x="11121" y="4822"/>
                    </a:cxn>
                    <a:cxn ang="0">
                      <a:pos x="12105" y="4958"/>
                    </a:cxn>
                    <a:cxn ang="0">
                      <a:pos x="13426" y="4148"/>
                    </a:cxn>
                    <a:cxn ang="0">
                      <a:pos x="13623" y="2711"/>
                    </a:cxn>
                    <a:cxn ang="0">
                      <a:pos x="12515" y="577"/>
                    </a:cxn>
                    <a:cxn ang="0">
                      <a:pos x="10748" y="213"/>
                    </a:cxn>
                    <a:cxn ang="0">
                      <a:pos x="10384" y="1898"/>
                    </a:cxn>
                    <a:cxn ang="0">
                      <a:pos x="9537" y="2472"/>
                    </a:cxn>
                    <a:cxn ang="0">
                      <a:pos x="9309" y="31"/>
                    </a:cxn>
                  </a:cxnLst>
                  <a:rect l="0" t="0"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725" name="Google Shape;1725;p44">
                  <a:extLst>
                    <a:ext uri="{FF2B5EF4-FFF2-40B4-BE49-F238E27FC236}"/>
                  </a:extLst>
                </p:cNvPr>
                <p:cNvSpPr/>
                <p:nvPr/>
              </p:nvSpPr>
              <p:spPr>
                <a:xfrm>
                  <a:off x="7163892" y="479861"/>
                  <a:ext cx="387224" cy="436519"/>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86128" name="Google Shape;1726;p44"/>
              <p:cNvSpPr>
                <a:spLocks/>
              </p:cNvSpPr>
              <p:nvPr/>
            </p:nvSpPr>
            <p:spPr bwMode="auto">
              <a:xfrm>
                <a:off x="345632" y="2405502"/>
                <a:ext cx="463254" cy="332557"/>
              </a:xfrm>
              <a:custGeom>
                <a:avLst/>
                <a:gdLst/>
                <a:ahLst/>
                <a:cxnLst>
                  <a:cxn ang="0">
                    <a:pos x="7476" y="1"/>
                  </a:cxn>
                  <a:cxn ang="0">
                    <a:pos x="3052" y="1299"/>
                  </a:cxn>
                  <a:cxn ang="0">
                    <a:pos x="0" y="4997"/>
                  </a:cxn>
                  <a:cxn ang="0">
                    <a:pos x="5993" y="2092"/>
                  </a:cxn>
                  <a:cxn ang="0">
                    <a:pos x="5993" y="2092"/>
                  </a:cxn>
                  <a:cxn ang="0">
                    <a:pos x="437" y="6081"/>
                  </a:cxn>
                  <a:cxn ang="0">
                    <a:pos x="1963" y="6205"/>
                  </a:cxn>
                  <a:cxn ang="0">
                    <a:pos x="5738" y="5161"/>
                  </a:cxn>
                  <a:cxn ang="0">
                    <a:pos x="8644" y="88"/>
                  </a:cxn>
                  <a:cxn ang="0">
                    <a:pos x="7476" y="1"/>
                  </a:cxn>
                </a:cxnLst>
                <a:rect l="0" t="0"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86129" name="Google Shape;1727;p44"/>
              <p:cNvSpPr>
                <a:spLocks/>
              </p:cNvSpPr>
              <p:nvPr/>
            </p:nvSpPr>
            <p:spPr bwMode="auto">
              <a:xfrm rot="8100000" flipH="1">
                <a:off x="1615442" y="324400"/>
                <a:ext cx="391540" cy="693736"/>
              </a:xfrm>
              <a:custGeom>
                <a:avLst/>
                <a:gdLst/>
                <a:ahLst/>
                <a:cxnLst>
                  <a:cxn ang="0">
                    <a:pos x="1504" y="0"/>
                  </a:cxn>
                  <a:cxn ang="0">
                    <a:pos x="638" y="7533"/>
                  </a:cxn>
                  <a:cxn ang="0">
                    <a:pos x="3972" y="12943"/>
                  </a:cxn>
                  <a:cxn ang="0">
                    <a:pos x="2888" y="4172"/>
                  </a:cxn>
                  <a:cxn ang="0">
                    <a:pos x="2888" y="4172"/>
                  </a:cxn>
                  <a:cxn ang="0">
                    <a:pos x="5520" y="12852"/>
                  </a:cxn>
                  <a:cxn ang="0">
                    <a:pos x="6622" y="5802"/>
                  </a:cxn>
                  <a:cxn ang="0">
                    <a:pos x="1504" y="0"/>
                  </a:cxn>
                </a:cxnLst>
                <a:rect l="0" t="0"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728" name="Google Shape;1728;p44">
                <a:extLst>
                  <a:ext uri="{FF2B5EF4-FFF2-40B4-BE49-F238E27FC236}"/>
                </a:extLst>
              </p:cNvPr>
              <p:cNvSpPr/>
              <p:nvPr/>
            </p:nvSpPr>
            <p:spPr>
              <a:xfrm>
                <a:off x="-455157" y="450735"/>
                <a:ext cx="1266410" cy="126539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9" name="Google Shape;1729;p44">
                <a:extLst>
                  <a:ext uri="{FF2B5EF4-FFF2-40B4-BE49-F238E27FC236}"/>
                </a:extLst>
              </p:cNvPr>
              <p:cNvSpPr/>
              <p:nvPr/>
            </p:nvSpPr>
            <p:spPr>
              <a:xfrm>
                <a:off x="1022321" y="534884"/>
                <a:ext cx="271374" cy="365170"/>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6132" name="Google Shape;1730;p44"/>
              <p:cNvSpPr>
                <a:spLocks/>
              </p:cNvSpPr>
              <p:nvPr/>
            </p:nvSpPr>
            <p:spPr bwMode="auto">
              <a:xfrm>
                <a:off x="-386550" y="-155075"/>
                <a:ext cx="767443" cy="480400"/>
              </a:xfrm>
              <a:custGeom>
                <a:avLst/>
                <a:gdLst/>
                <a:ahLst/>
                <a:cxnLst>
                  <a:cxn ang="0">
                    <a:pos x="6467" y="0"/>
                  </a:cxn>
                  <a:cxn ang="0">
                    <a:pos x="6467" y="0"/>
                  </a:cxn>
                  <a:cxn ang="0">
                    <a:pos x="5356" y="911"/>
                  </a:cxn>
                  <a:cxn ang="0">
                    <a:pos x="4554" y="1002"/>
                  </a:cxn>
                  <a:cxn ang="0">
                    <a:pos x="3871" y="975"/>
                  </a:cxn>
                  <a:cxn ang="0">
                    <a:pos x="3271" y="947"/>
                  </a:cxn>
                  <a:cxn ang="0">
                    <a:pos x="2387" y="1075"/>
                  </a:cxn>
                  <a:cxn ang="0">
                    <a:pos x="1048" y="2396"/>
                  </a:cxn>
                  <a:cxn ang="0">
                    <a:pos x="1876" y="2196"/>
                  </a:cxn>
                  <a:cxn ang="0">
                    <a:pos x="2578" y="2259"/>
                  </a:cxn>
                  <a:cxn ang="0">
                    <a:pos x="3232" y="2307"/>
                  </a:cxn>
                  <a:cxn ang="0">
                    <a:pos x="4163" y="2086"/>
                  </a:cxn>
                  <a:cxn ang="0">
                    <a:pos x="4163" y="2086"/>
                  </a:cxn>
                  <a:cxn ang="0">
                    <a:pos x="2715" y="2797"/>
                  </a:cxn>
                  <a:cxn ang="0">
                    <a:pos x="1075" y="3024"/>
                  </a:cxn>
                  <a:cxn ang="0">
                    <a:pos x="1" y="4163"/>
                  </a:cxn>
                  <a:cxn ang="0">
                    <a:pos x="1329" y="3795"/>
                  </a:cxn>
                  <a:cxn ang="0">
                    <a:pos x="1649" y="3808"/>
                  </a:cxn>
                  <a:cxn ang="0">
                    <a:pos x="3324" y="3990"/>
                  </a:cxn>
                  <a:cxn ang="0">
                    <a:pos x="3380" y="3990"/>
                  </a:cxn>
                  <a:cxn ang="0">
                    <a:pos x="5893" y="2751"/>
                  </a:cxn>
                  <a:cxn ang="0">
                    <a:pos x="6467" y="0"/>
                  </a:cxn>
                </a:cxnLst>
                <a:rect l="0" t="0"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86114" name="Google Shape;1731;p44"/>
            <p:cNvGrpSpPr>
              <a:grpSpLocks/>
            </p:cNvGrpSpPr>
            <p:nvPr/>
          </p:nvGrpSpPr>
          <p:grpSpPr bwMode="auto">
            <a:xfrm>
              <a:off x="345620" y="2975297"/>
              <a:ext cx="1414381" cy="1760623"/>
              <a:chOff x="1400495" y="3132172"/>
              <a:chExt cx="1414381" cy="1760623"/>
            </a:xfrm>
          </p:grpSpPr>
          <p:sp>
            <p:nvSpPr>
              <p:cNvPr id="86115" name="Google Shape;1732;p44"/>
              <p:cNvSpPr>
                <a:spLocks/>
              </p:cNvSpPr>
              <p:nvPr/>
            </p:nvSpPr>
            <p:spPr bwMode="auto">
              <a:xfrm flipH="1">
                <a:off x="1400495" y="3169759"/>
                <a:ext cx="1414381" cy="1723037"/>
              </a:xfrm>
              <a:custGeom>
                <a:avLst/>
                <a:gdLst/>
                <a:ahLst/>
                <a:cxnLst>
                  <a:cxn ang="0">
                    <a:pos x="7697" y="1"/>
                  </a:cxn>
                  <a:cxn ang="0">
                    <a:pos x="5993" y="201"/>
                  </a:cxn>
                  <a:cxn ang="0">
                    <a:pos x="4928" y="611"/>
                  </a:cxn>
                  <a:cxn ang="0">
                    <a:pos x="4864" y="775"/>
                  </a:cxn>
                  <a:cxn ang="0">
                    <a:pos x="4737" y="4828"/>
                  </a:cxn>
                  <a:cxn ang="0">
                    <a:pos x="4418" y="8681"/>
                  </a:cxn>
                  <a:cxn ang="0">
                    <a:pos x="4035" y="12224"/>
                  </a:cxn>
                  <a:cxn ang="0">
                    <a:pos x="3379" y="15949"/>
                  </a:cxn>
                  <a:cxn ang="0">
                    <a:pos x="2724" y="19192"/>
                  </a:cxn>
                  <a:cxn ang="0">
                    <a:pos x="1640" y="23254"/>
                  </a:cxn>
                  <a:cxn ang="0">
                    <a:pos x="984" y="25157"/>
                  </a:cxn>
                  <a:cxn ang="0">
                    <a:pos x="173" y="27635"/>
                  </a:cxn>
                  <a:cxn ang="0">
                    <a:pos x="46" y="27771"/>
                  </a:cxn>
                  <a:cxn ang="0">
                    <a:pos x="301" y="28017"/>
                  </a:cxn>
                  <a:cxn ang="0">
                    <a:pos x="11405" y="28011"/>
                  </a:cxn>
                  <a:cxn ang="0">
                    <a:pos x="22516" y="28017"/>
                  </a:cxn>
                  <a:cxn ang="0">
                    <a:pos x="22925" y="27598"/>
                  </a:cxn>
                  <a:cxn ang="0">
                    <a:pos x="22925" y="27598"/>
                  </a:cxn>
                  <a:cxn ang="0">
                    <a:pos x="22908" y="27599"/>
                  </a:cxn>
                  <a:cxn ang="0">
                    <a:pos x="22716" y="27434"/>
                  </a:cxn>
                  <a:cxn ang="0">
                    <a:pos x="21896" y="25094"/>
                  </a:cxn>
                  <a:cxn ang="0">
                    <a:pos x="21432" y="23390"/>
                  </a:cxn>
                  <a:cxn ang="0">
                    <a:pos x="20885" y="21587"/>
                  </a:cxn>
                  <a:cxn ang="0">
                    <a:pos x="20402" y="19602"/>
                  </a:cxn>
                  <a:cxn ang="0">
                    <a:pos x="19883" y="17580"/>
                  </a:cxn>
                  <a:cxn ang="0">
                    <a:pos x="19574" y="15740"/>
                  </a:cxn>
                  <a:cxn ang="0">
                    <a:pos x="19173" y="13718"/>
                  </a:cxn>
                  <a:cxn ang="0">
                    <a:pos x="18854" y="11477"/>
                  </a:cxn>
                  <a:cxn ang="0">
                    <a:pos x="18663" y="9628"/>
                  </a:cxn>
                  <a:cxn ang="0">
                    <a:pos x="18390" y="6978"/>
                  </a:cxn>
                  <a:cxn ang="0">
                    <a:pos x="18308" y="5338"/>
                  </a:cxn>
                  <a:cxn ang="0">
                    <a:pos x="18125" y="784"/>
                  </a:cxn>
                  <a:cxn ang="0">
                    <a:pos x="17652" y="420"/>
                  </a:cxn>
                  <a:cxn ang="0">
                    <a:pos x="16249" y="1"/>
                  </a:cxn>
                </a:cxnLst>
                <a:rect l="0" t="0"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bg2"/>
              </a:solidFill>
              <a:ln w="9525">
                <a:noFill/>
                <a:round/>
                <a:headEnd/>
                <a:tailEnd/>
              </a:ln>
            </p:spPr>
            <p:txBody>
              <a:bodyPr lIns="91425" tIns="91425" rIns="91425" bIns="91425" anchor="ctr"/>
              <a:lstStyle/>
              <a:p>
                <a:endParaRPr lang="en-US"/>
              </a:p>
            </p:txBody>
          </p:sp>
          <p:sp>
            <p:nvSpPr>
              <p:cNvPr id="86116" name="Google Shape;1733;p44"/>
              <p:cNvSpPr>
                <a:spLocks/>
              </p:cNvSpPr>
              <p:nvPr/>
            </p:nvSpPr>
            <p:spPr bwMode="auto">
              <a:xfrm flipH="1">
                <a:off x="1699631" y="3132172"/>
                <a:ext cx="819523" cy="109303"/>
              </a:xfrm>
              <a:custGeom>
                <a:avLst/>
                <a:gdLst/>
                <a:ahLst/>
                <a:cxnLst>
                  <a:cxn ang="0">
                    <a:pos x="1" y="492"/>
                  </a:cxn>
                  <a:cxn ang="0">
                    <a:pos x="1" y="529"/>
                  </a:cxn>
                  <a:cxn ang="0">
                    <a:pos x="1" y="1776"/>
                  </a:cxn>
                  <a:cxn ang="0">
                    <a:pos x="456" y="1776"/>
                  </a:cxn>
                  <a:cxn ang="0">
                    <a:pos x="6604" y="1357"/>
                  </a:cxn>
                  <a:cxn ang="0">
                    <a:pos x="12789" y="1776"/>
                  </a:cxn>
                  <a:cxn ang="0">
                    <a:pos x="13208" y="1776"/>
                  </a:cxn>
                  <a:cxn ang="0">
                    <a:pos x="13208" y="492"/>
                  </a:cxn>
                  <a:cxn ang="0">
                    <a:pos x="6604" y="0"/>
                  </a:cxn>
                  <a:cxn ang="0">
                    <a:pos x="1" y="492"/>
                  </a:cxn>
                </a:cxnLst>
                <a:rect l="0" t="0"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tx1"/>
              </a:solidFill>
              <a:ln w="9525">
                <a:noFill/>
                <a:round/>
                <a:headEnd/>
                <a:tailEnd/>
              </a:ln>
            </p:spPr>
            <p:txBody>
              <a:bodyPr lIns="91425" tIns="91425" rIns="91425" bIns="91425" anchor="ctr"/>
              <a:lstStyle/>
              <a:p>
                <a:endParaRPr lang="en-US"/>
              </a:p>
            </p:txBody>
          </p:sp>
          <p:sp>
            <p:nvSpPr>
              <p:cNvPr id="86117" name="Google Shape;1734;p44"/>
              <p:cNvSpPr>
                <a:spLocks/>
              </p:cNvSpPr>
              <p:nvPr/>
            </p:nvSpPr>
            <p:spPr bwMode="auto">
              <a:xfrm flipH="1">
                <a:off x="1757104" y="3800548"/>
                <a:ext cx="701257" cy="707347"/>
              </a:xfrm>
              <a:custGeom>
                <a:avLst/>
                <a:gdLst/>
                <a:ahLst/>
                <a:cxnLst>
                  <a:cxn ang="0">
                    <a:pos x="13179" y="1349"/>
                  </a:cxn>
                  <a:cxn ang="0">
                    <a:pos x="24929" y="13298"/>
                  </a:cxn>
                  <a:cxn ang="0">
                    <a:pos x="13179" y="25239"/>
                  </a:cxn>
                  <a:cxn ang="0">
                    <a:pos x="1430" y="13298"/>
                  </a:cxn>
                  <a:cxn ang="0">
                    <a:pos x="13179" y="1349"/>
                  </a:cxn>
                  <a:cxn ang="0">
                    <a:pos x="13179" y="1"/>
                  </a:cxn>
                  <a:cxn ang="0">
                    <a:pos x="0" y="13298"/>
                  </a:cxn>
                  <a:cxn ang="0">
                    <a:pos x="13179" y="26596"/>
                  </a:cxn>
                  <a:cxn ang="0">
                    <a:pos x="26368" y="13298"/>
                  </a:cxn>
                  <a:cxn ang="0">
                    <a:pos x="13179" y="1"/>
                  </a:cxn>
                </a:cxnLst>
                <a:rect l="0" t="0"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tx1"/>
              </a:solidFill>
              <a:ln w="9525">
                <a:noFill/>
                <a:round/>
                <a:headEnd/>
                <a:tailEnd/>
              </a:ln>
            </p:spPr>
            <p:txBody>
              <a:bodyPr lIns="91425" tIns="91425" rIns="91425" bIns="91425" anchor="ctr"/>
              <a:lstStyle/>
              <a:p>
                <a:endParaRPr lang="en-US"/>
              </a:p>
            </p:txBody>
          </p:sp>
          <p:sp>
            <p:nvSpPr>
              <p:cNvPr id="86118" name="Google Shape;1735;p44"/>
              <p:cNvSpPr>
                <a:spLocks/>
              </p:cNvSpPr>
              <p:nvPr/>
            </p:nvSpPr>
            <p:spPr bwMode="auto">
              <a:xfrm flipH="1">
                <a:off x="2048732" y="4093640"/>
                <a:ext cx="118720" cy="119199"/>
              </a:xfrm>
              <a:custGeom>
                <a:avLst/>
                <a:gdLst/>
                <a:ahLst/>
                <a:cxnLst>
                  <a:cxn ang="0">
                    <a:pos x="2232" y="0"/>
                  </a:cxn>
                  <a:cxn ang="0">
                    <a:pos x="1" y="2241"/>
                  </a:cxn>
                  <a:cxn ang="0">
                    <a:pos x="2232" y="4482"/>
                  </a:cxn>
                  <a:cxn ang="0">
                    <a:pos x="4464" y="2241"/>
                  </a:cxn>
                  <a:cxn ang="0">
                    <a:pos x="2232" y="0"/>
                  </a:cxn>
                </a:cxnLst>
                <a:rect l="0" t="0"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tx1"/>
              </a:solidFill>
              <a:ln w="9525">
                <a:noFill/>
                <a:round/>
                <a:headEnd/>
                <a:tailEnd/>
              </a:ln>
            </p:spPr>
            <p:txBody>
              <a:bodyPr lIns="91425" tIns="91425" rIns="91425" bIns="91425" anchor="ctr"/>
              <a:lstStyle/>
              <a:p>
                <a:endParaRPr lang="en-US"/>
              </a:p>
            </p:txBody>
          </p:sp>
          <p:sp>
            <p:nvSpPr>
              <p:cNvPr id="86119" name="Google Shape;1736;p44"/>
              <p:cNvSpPr>
                <a:spLocks/>
              </p:cNvSpPr>
              <p:nvPr/>
            </p:nvSpPr>
            <p:spPr bwMode="auto">
              <a:xfrm flipH="1">
                <a:off x="1969030" y="3861927"/>
                <a:ext cx="268902" cy="232467"/>
              </a:xfrm>
              <a:custGeom>
                <a:avLst/>
                <a:gdLst/>
                <a:ahLst/>
                <a:cxnLst>
                  <a:cxn ang="0">
                    <a:pos x="5398" y="1"/>
                  </a:cxn>
                  <a:cxn ang="0">
                    <a:pos x="5019" y="6"/>
                  </a:cxn>
                  <a:cxn ang="0">
                    <a:pos x="0" y="1135"/>
                  </a:cxn>
                  <a:cxn ang="0">
                    <a:pos x="2788" y="8741"/>
                  </a:cxn>
                  <a:cxn ang="0">
                    <a:pos x="4928" y="7948"/>
                  </a:cxn>
                  <a:cxn ang="0">
                    <a:pos x="5127" y="7943"/>
                  </a:cxn>
                  <a:cxn ang="0">
                    <a:pos x="7014" y="8613"/>
                  </a:cxn>
                  <a:cxn ang="0">
                    <a:pos x="10110" y="1035"/>
                  </a:cxn>
                  <a:cxn ang="0">
                    <a:pos x="5398" y="1"/>
                  </a:cxn>
                </a:cxnLst>
                <a:rect l="0" t="0"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tx1"/>
              </a:solidFill>
              <a:ln w="9525">
                <a:noFill/>
                <a:round/>
                <a:headEnd/>
                <a:tailEnd/>
              </a:ln>
            </p:spPr>
            <p:txBody>
              <a:bodyPr lIns="91425" tIns="91425" rIns="91425" bIns="91425" anchor="ctr"/>
              <a:lstStyle/>
              <a:p>
                <a:endParaRPr lang="en-US"/>
              </a:p>
            </p:txBody>
          </p:sp>
          <p:sp>
            <p:nvSpPr>
              <p:cNvPr id="86120" name="Google Shape;1737;p44"/>
              <p:cNvSpPr>
                <a:spLocks/>
              </p:cNvSpPr>
              <p:nvPr/>
            </p:nvSpPr>
            <p:spPr bwMode="auto">
              <a:xfrm flipH="1">
                <a:off x="2133262" y="4138451"/>
                <a:ext cx="285870" cy="271322"/>
              </a:xfrm>
              <a:custGeom>
                <a:avLst/>
                <a:gdLst/>
                <a:ahLst/>
                <a:cxnLst>
                  <a:cxn ang="0">
                    <a:pos x="8471" y="0"/>
                  </a:cxn>
                  <a:cxn ang="0">
                    <a:pos x="8471" y="0"/>
                  </a:cxn>
                  <a:cxn ang="0">
                    <a:pos x="378" y="1513"/>
                  </a:cxn>
                  <a:cxn ang="0">
                    <a:pos x="365" y="1512"/>
                  </a:cxn>
                  <a:cxn ang="0">
                    <a:pos x="365" y="1512"/>
                  </a:cxn>
                  <a:cxn ang="0">
                    <a:pos x="2013" y="6385"/>
                  </a:cxn>
                  <a:cxn ang="0">
                    <a:pos x="5547" y="10201"/>
                  </a:cxn>
                  <a:cxn ang="0">
                    <a:pos x="10748" y="3598"/>
                  </a:cxn>
                  <a:cxn ang="0">
                    <a:pos x="8963" y="2195"/>
                  </a:cxn>
                  <a:cxn ang="0">
                    <a:pos x="8471" y="0"/>
                  </a:cxn>
                </a:cxnLst>
                <a:rect l="0" t="0" r="r" b="b"/>
                <a:pathLst>
                  <a:path w="10749" h="10202" extrusionOk="0">
                    <a:moveTo>
                      <a:pt x="8471" y="0"/>
                    </a:moveTo>
                    <a:lnTo>
                      <a:pt x="8471" y="0"/>
                    </a:lnTo>
                    <a:cubicBezTo>
                      <a:pt x="8471" y="0"/>
                      <a:pt x="791" y="1513"/>
                      <a:pt x="378" y="1513"/>
                    </a:cubicBezTo>
                    <a:cubicBezTo>
                      <a:pt x="372" y="1513"/>
                      <a:pt x="368" y="1513"/>
                      <a:pt x="365" y="1512"/>
                    </a:cubicBez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tx1"/>
              </a:solidFill>
              <a:ln w="9525">
                <a:noFill/>
                <a:round/>
                <a:headEnd/>
                <a:tailEnd/>
              </a:ln>
            </p:spPr>
            <p:txBody>
              <a:bodyPr lIns="91425" tIns="91425" rIns="91425" bIns="91425" anchor="ctr"/>
              <a:lstStyle/>
              <a:p>
                <a:endParaRPr lang="en-US"/>
              </a:p>
            </p:txBody>
          </p:sp>
          <p:sp>
            <p:nvSpPr>
              <p:cNvPr id="86121" name="Google Shape;1738;p44"/>
              <p:cNvSpPr>
                <a:spLocks/>
              </p:cNvSpPr>
              <p:nvPr/>
            </p:nvSpPr>
            <p:spPr bwMode="auto">
              <a:xfrm flipH="1">
                <a:off x="1799214" y="4125366"/>
                <a:ext cx="274726" cy="270604"/>
              </a:xfrm>
              <a:custGeom>
                <a:avLst/>
                <a:gdLst/>
                <a:ahLst/>
                <a:cxnLst>
                  <a:cxn ang="0">
                    <a:pos x="1695" y="0"/>
                  </a:cxn>
                  <a:cxn ang="0">
                    <a:pos x="1558" y="2405"/>
                  </a:cxn>
                  <a:cxn ang="0">
                    <a:pos x="1" y="3963"/>
                  </a:cxn>
                  <a:cxn ang="0">
                    <a:pos x="5192" y="10174"/>
                  </a:cxn>
                  <a:cxn ang="0">
                    <a:pos x="8517" y="6185"/>
                  </a:cxn>
                  <a:cxn ang="0">
                    <a:pos x="9892" y="1230"/>
                  </a:cxn>
                  <a:cxn ang="0">
                    <a:pos x="9892" y="1230"/>
                  </a:cxn>
                  <a:cxn ang="0">
                    <a:pos x="9869" y="1232"/>
                  </a:cxn>
                  <a:cxn ang="0">
                    <a:pos x="1695" y="0"/>
                  </a:cxn>
                </a:cxnLst>
                <a:rect l="0" t="0"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cubicBezTo>
                      <a:pt x="9888" y="1231"/>
                      <a:pt x="9880" y="1232"/>
                      <a:pt x="9869" y="1232"/>
                    </a:cubicBezTo>
                    <a:cubicBezTo>
                      <a:pt x="9362" y="1232"/>
                      <a:pt x="1695" y="1"/>
                      <a:pt x="1695" y="0"/>
                    </a:cubicBezTo>
                    <a:close/>
                  </a:path>
                </a:pathLst>
              </a:custGeom>
              <a:solidFill>
                <a:schemeClr val="tx1"/>
              </a:solidFill>
              <a:ln w="9525">
                <a:noFill/>
                <a:round/>
                <a:headEnd/>
                <a:tailEnd/>
              </a:ln>
            </p:spPr>
            <p:txBody>
              <a:bodyPr lIns="91425" tIns="91425" rIns="91425" bIns="91425" anchor="ctr"/>
              <a:lstStyle/>
              <a:p>
                <a:endParaRPr lang="en-US"/>
              </a:p>
            </p:txBody>
          </p:sp>
        </p:grpSp>
      </p:grpSp>
      <p:grpSp>
        <p:nvGrpSpPr>
          <p:cNvPr id="86018" name="Google Shape;1739;p44"/>
          <p:cNvGrpSpPr>
            <a:grpSpLocks/>
          </p:cNvGrpSpPr>
          <p:nvPr/>
        </p:nvGrpSpPr>
        <p:grpSpPr bwMode="auto">
          <a:xfrm>
            <a:off x="4918075" y="-501650"/>
            <a:ext cx="4956175" cy="5462588"/>
            <a:chOff x="4917583" y="-501107"/>
            <a:chExt cx="4957401" cy="5461305"/>
          </a:xfrm>
        </p:grpSpPr>
        <p:grpSp>
          <p:nvGrpSpPr>
            <p:cNvPr id="86047" name="Google Shape;1740;p44"/>
            <p:cNvGrpSpPr>
              <a:grpSpLocks/>
            </p:cNvGrpSpPr>
            <p:nvPr/>
          </p:nvGrpSpPr>
          <p:grpSpPr bwMode="auto">
            <a:xfrm>
              <a:off x="4917583" y="-501107"/>
              <a:ext cx="4957401" cy="4366682"/>
              <a:chOff x="4917583" y="-501107"/>
              <a:chExt cx="4957401" cy="4366682"/>
            </a:xfrm>
          </p:grpSpPr>
          <p:sp>
            <p:nvSpPr>
              <p:cNvPr id="86056" name="Google Shape;1741;p44"/>
              <p:cNvSpPr>
                <a:spLocks/>
              </p:cNvSpPr>
              <p:nvPr/>
            </p:nvSpPr>
            <p:spPr bwMode="auto">
              <a:xfrm>
                <a:off x="5037745" y="-239725"/>
                <a:ext cx="4465550" cy="4105300"/>
              </a:xfrm>
              <a:custGeom>
                <a:avLst/>
                <a:gdLst/>
                <a:ahLst/>
                <a:cxnLst>
                  <a:cxn ang="0">
                    <a:pos x="120118" y="159894"/>
                  </a:cxn>
                  <a:cxn ang="0">
                    <a:pos x="116689" y="140844"/>
                  </a:cxn>
                  <a:cxn ang="0">
                    <a:pos x="123166" y="108459"/>
                  </a:cxn>
                  <a:cxn ang="0">
                    <a:pos x="121261" y="81408"/>
                  </a:cxn>
                  <a:cxn ang="0">
                    <a:pos x="129262" y="60072"/>
                  </a:cxn>
                  <a:cxn ang="0">
                    <a:pos x="116689" y="46356"/>
                  </a:cxn>
                  <a:cxn ang="0">
                    <a:pos x="92305" y="41784"/>
                  </a:cxn>
                  <a:cxn ang="0">
                    <a:pos x="76303" y="47499"/>
                  </a:cxn>
                  <a:cxn ang="0">
                    <a:pos x="56110" y="49404"/>
                  </a:cxn>
                  <a:cxn ang="0">
                    <a:pos x="19534" y="45975"/>
                  </a:cxn>
                  <a:cxn ang="0">
                    <a:pos x="1627" y="26925"/>
                  </a:cxn>
                  <a:cxn ang="0">
                    <a:pos x="8485" y="5208"/>
                  </a:cxn>
                  <a:cxn ang="0">
                    <a:pos x="66778" y="1779"/>
                  </a:cxn>
                  <a:cxn ang="0">
                    <a:pos x="165838" y="3684"/>
                  </a:cxn>
                  <a:cxn ang="0">
                    <a:pos x="178030" y="42165"/>
                  </a:cxn>
                  <a:cxn ang="0">
                    <a:pos x="174982" y="104649"/>
                  </a:cxn>
                  <a:cxn ang="0">
                    <a:pos x="160504" y="123318"/>
                  </a:cxn>
                  <a:cxn ang="0">
                    <a:pos x="153646" y="135129"/>
                  </a:cxn>
                  <a:cxn ang="0">
                    <a:pos x="144502" y="140463"/>
                  </a:cxn>
                  <a:cxn ang="0">
                    <a:pos x="141454" y="149988"/>
                  </a:cxn>
                  <a:cxn ang="0">
                    <a:pos x="138025" y="161418"/>
                  </a:cxn>
                  <a:cxn ang="0">
                    <a:pos x="131167" y="164085"/>
                  </a:cxn>
                  <a:cxn ang="0">
                    <a:pos x="120118" y="159894"/>
                  </a:cxn>
                </a:cxnLst>
                <a:rect l="0" t="0" r="r" b="b"/>
                <a:pathLst>
                  <a:path w="178622" h="164212" extrusionOk="0">
                    <a:moveTo>
                      <a:pt x="120118" y="159894"/>
                    </a:moveTo>
                    <a:cubicBezTo>
                      <a:pt x="117705" y="156021"/>
                      <a:pt x="116181" y="149417"/>
                      <a:pt x="116689" y="140844"/>
                    </a:cubicBezTo>
                    <a:cubicBezTo>
                      <a:pt x="117197" y="132272"/>
                      <a:pt x="122404" y="118365"/>
                      <a:pt x="123166" y="108459"/>
                    </a:cubicBezTo>
                    <a:cubicBezTo>
                      <a:pt x="123928" y="98553"/>
                      <a:pt x="120245" y="89473"/>
                      <a:pt x="121261" y="81408"/>
                    </a:cubicBezTo>
                    <a:cubicBezTo>
                      <a:pt x="122277" y="73344"/>
                      <a:pt x="130024" y="65914"/>
                      <a:pt x="129262" y="60072"/>
                    </a:cubicBezTo>
                    <a:cubicBezTo>
                      <a:pt x="128500" y="54230"/>
                      <a:pt x="122849" y="49404"/>
                      <a:pt x="116689" y="46356"/>
                    </a:cubicBezTo>
                    <a:cubicBezTo>
                      <a:pt x="110530" y="43308"/>
                      <a:pt x="99036" y="41594"/>
                      <a:pt x="92305" y="41784"/>
                    </a:cubicBezTo>
                    <a:cubicBezTo>
                      <a:pt x="85574" y="41975"/>
                      <a:pt x="82336" y="46229"/>
                      <a:pt x="76303" y="47499"/>
                    </a:cubicBezTo>
                    <a:cubicBezTo>
                      <a:pt x="70271" y="48769"/>
                      <a:pt x="65572" y="49658"/>
                      <a:pt x="56110" y="49404"/>
                    </a:cubicBezTo>
                    <a:cubicBezTo>
                      <a:pt x="46649" y="49150"/>
                      <a:pt x="28615" y="49722"/>
                      <a:pt x="19534" y="45975"/>
                    </a:cubicBezTo>
                    <a:cubicBezTo>
                      <a:pt x="10454" y="42229"/>
                      <a:pt x="3469" y="33720"/>
                      <a:pt x="1627" y="26925"/>
                    </a:cubicBezTo>
                    <a:cubicBezTo>
                      <a:pt x="-214" y="20131"/>
                      <a:pt x="-2373" y="9399"/>
                      <a:pt x="8485" y="5208"/>
                    </a:cubicBezTo>
                    <a:cubicBezTo>
                      <a:pt x="19344" y="1017"/>
                      <a:pt x="40553" y="2033"/>
                      <a:pt x="66778" y="1779"/>
                    </a:cubicBezTo>
                    <a:cubicBezTo>
                      <a:pt x="93004" y="1525"/>
                      <a:pt x="147296" y="-3047"/>
                      <a:pt x="165838" y="3684"/>
                    </a:cubicBezTo>
                    <a:cubicBezTo>
                      <a:pt x="184380" y="10415"/>
                      <a:pt x="176506" y="25338"/>
                      <a:pt x="178030" y="42165"/>
                    </a:cubicBezTo>
                    <a:cubicBezTo>
                      <a:pt x="179554" y="58993"/>
                      <a:pt x="177903" y="91124"/>
                      <a:pt x="174982" y="104649"/>
                    </a:cubicBezTo>
                    <a:cubicBezTo>
                      <a:pt x="172061" y="118175"/>
                      <a:pt x="164060" y="118238"/>
                      <a:pt x="160504" y="123318"/>
                    </a:cubicBezTo>
                    <a:cubicBezTo>
                      <a:pt x="156948" y="128398"/>
                      <a:pt x="156313" y="132272"/>
                      <a:pt x="153646" y="135129"/>
                    </a:cubicBezTo>
                    <a:cubicBezTo>
                      <a:pt x="150979" y="137987"/>
                      <a:pt x="146534" y="137987"/>
                      <a:pt x="144502" y="140463"/>
                    </a:cubicBezTo>
                    <a:cubicBezTo>
                      <a:pt x="142470" y="142940"/>
                      <a:pt x="142534" y="146496"/>
                      <a:pt x="141454" y="149988"/>
                    </a:cubicBezTo>
                    <a:cubicBezTo>
                      <a:pt x="140375" y="153481"/>
                      <a:pt x="139740" y="159069"/>
                      <a:pt x="138025" y="161418"/>
                    </a:cubicBezTo>
                    <a:cubicBezTo>
                      <a:pt x="136311" y="163768"/>
                      <a:pt x="134152" y="164339"/>
                      <a:pt x="131167" y="164085"/>
                    </a:cubicBezTo>
                    <a:cubicBezTo>
                      <a:pt x="128183" y="163831"/>
                      <a:pt x="122531" y="163768"/>
                      <a:pt x="120118" y="159894"/>
                    </a:cubicBezTo>
                    <a:close/>
                  </a:path>
                </a:pathLst>
              </a:custGeom>
              <a:solidFill>
                <a:schemeClr val="accent2"/>
              </a:solidFill>
              <a:ln w="9525">
                <a:noFill/>
                <a:round/>
                <a:headEnd/>
                <a:tailEnd/>
              </a:ln>
            </p:spPr>
            <p:txBody>
              <a:bodyPr/>
              <a:lstStyle/>
              <a:p>
                <a:endParaRPr lang="en-US"/>
              </a:p>
            </p:txBody>
          </p:sp>
          <p:grpSp>
            <p:nvGrpSpPr>
              <p:cNvPr id="86057" name="Google Shape;1742;p44"/>
              <p:cNvGrpSpPr>
                <a:grpSpLocks/>
              </p:cNvGrpSpPr>
              <p:nvPr/>
            </p:nvGrpSpPr>
            <p:grpSpPr bwMode="auto">
              <a:xfrm>
                <a:off x="8023540" y="-239725"/>
                <a:ext cx="1040690" cy="1211229"/>
                <a:chOff x="7822751" y="578399"/>
                <a:chExt cx="491355" cy="571874"/>
              </a:xfrm>
            </p:grpSpPr>
            <p:sp>
              <p:nvSpPr>
                <p:cNvPr id="1743" name="Google Shape;1743;p44">
                  <a:extLst>
                    <a:ext uri="{FF2B5EF4-FFF2-40B4-BE49-F238E27FC236}"/>
                  </a:extLst>
                </p:cNvPr>
                <p:cNvSpPr/>
                <p:nvPr/>
              </p:nvSpPr>
              <p:spPr>
                <a:xfrm>
                  <a:off x="8175098" y="937572"/>
                  <a:ext cx="122203" cy="212816"/>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4" name="Google Shape;1744;p44">
                  <a:extLst>
                    <a:ext uri="{FF2B5EF4-FFF2-40B4-BE49-F238E27FC236}"/>
                  </a:extLst>
                </p:cNvPr>
                <p:cNvSpPr/>
                <p:nvPr/>
              </p:nvSpPr>
              <p:spPr>
                <a:xfrm>
                  <a:off x="8069388" y="873877"/>
                  <a:ext cx="66724" cy="156614"/>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5" name="Google Shape;1745;p44">
                  <a:extLst>
                    <a:ext uri="{FF2B5EF4-FFF2-40B4-BE49-F238E27FC236}"/>
                  </a:extLst>
                </p:cNvPr>
                <p:cNvSpPr/>
                <p:nvPr/>
              </p:nvSpPr>
              <p:spPr>
                <a:xfrm>
                  <a:off x="8139111" y="852146"/>
                  <a:ext cx="174683" cy="8093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6" name="Google Shape;1746;p44">
                  <a:extLst>
                    <a:ext uri="{FF2B5EF4-FFF2-40B4-BE49-F238E27FC236}"/>
                  </a:extLst>
                </p:cNvPr>
                <p:cNvSpPr/>
                <p:nvPr/>
              </p:nvSpPr>
              <p:spPr>
                <a:xfrm>
                  <a:off x="7911949" y="578632"/>
                  <a:ext cx="164187" cy="83178"/>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7" name="Google Shape;1747;p44">
                  <a:extLst>
                    <a:ext uri="{FF2B5EF4-FFF2-40B4-BE49-F238E27FC236}"/>
                  </a:extLst>
                </p:cNvPr>
                <p:cNvSpPr/>
                <p:nvPr/>
              </p:nvSpPr>
              <p:spPr>
                <a:xfrm>
                  <a:off x="7885708" y="667805"/>
                  <a:ext cx="62976" cy="164857"/>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8" name="Google Shape;1748;p44">
                  <a:extLst>
                    <a:ext uri="{FF2B5EF4-FFF2-40B4-BE49-F238E27FC236}"/>
                  </a:extLst>
                </p:cNvPr>
                <p:cNvSpPr/>
                <p:nvPr/>
              </p:nvSpPr>
              <p:spPr>
                <a:xfrm>
                  <a:off x="8082883" y="766720"/>
                  <a:ext cx="142445" cy="47959"/>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9" name="Google Shape;1749;p44">
                  <a:extLst>
                    <a:ext uri="{FF2B5EF4-FFF2-40B4-BE49-F238E27FC236}"/>
                  </a:extLst>
                </p:cNvPr>
                <p:cNvSpPr/>
                <p:nvPr/>
              </p:nvSpPr>
              <p:spPr>
                <a:xfrm>
                  <a:off x="8004163" y="813179"/>
                  <a:ext cx="78720" cy="119147"/>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0" name="Google Shape;1750;p44">
                  <a:extLst>
                    <a:ext uri="{FF2B5EF4-FFF2-40B4-BE49-F238E27FC236}"/>
                  </a:extLst>
                </p:cNvPr>
                <p:cNvSpPr/>
                <p:nvPr/>
              </p:nvSpPr>
              <p:spPr>
                <a:xfrm>
                  <a:off x="8016159" y="663309"/>
                  <a:ext cx="149193" cy="81680"/>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1" name="Google Shape;1751;p44">
                  <a:extLst>
                    <a:ext uri="{FF2B5EF4-FFF2-40B4-BE49-F238E27FC236}"/>
                  </a:extLst>
                </p:cNvPr>
                <p:cNvSpPr/>
                <p:nvPr/>
              </p:nvSpPr>
              <p:spPr>
                <a:xfrm>
                  <a:off x="7938938" y="735996"/>
                  <a:ext cx="71222" cy="1333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2" name="Google Shape;1752;p44">
                  <a:extLst>
                    <a:ext uri="{FF2B5EF4-FFF2-40B4-BE49-F238E27FC236}"/>
                  </a:extLst>
                </p:cNvPr>
                <p:cNvSpPr/>
                <p:nvPr/>
              </p:nvSpPr>
              <p:spPr>
                <a:xfrm>
                  <a:off x="7822733" y="607857"/>
                  <a:ext cx="364360" cy="34769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6058" name="Google Shape;1753;p44"/>
              <p:cNvGrpSpPr>
                <a:grpSpLocks/>
              </p:cNvGrpSpPr>
              <p:nvPr/>
            </p:nvGrpSpPr>
            <p:grpSpPr bwMode="auto">
              <a:xfrm rot="-9492321">
                <a:off x="5023400" y="-136754"/>
                <a:ext cx="690039" cy="702842"/>
                <a:chOff x="5312791" y="1981530"/>
                <a:chExt cx="312819" cy="318591"/>
              </a:xfrm>
            </p:grpSpPr>
            <p:sp>
              <p:nvSpPr>
                <p:cNvPr id="1754" name="Google Shape;1754;p44">
                  <a:extLst>
                    <a:ext uri="{FF2B5EF4-FFF2-40B4-BE49-F238E27FC236}"/>
                  </a:extLst>
                </p:cNvPr>
                <p:cNvSpPr/>
                <p:nvPr/>
              </p:nvSpPr>
              <p:spPr>
                <a:xfrm>
                  <a:off x="5312937" y="1981845"/>
                  <a:ext cx="312414" cy="317987"/>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5" name="Google Shape;1755;p44">
                  <a:extLst>
                    <a:ext uri="{FF2B5EF4-FFF2-40B4-BE49-F238E27FC236}"/>
                  </a:extLst>
                </p:cNvPr>
                <p:cNvSpPr/>
                <p:nvPr/>
              </p:nvSpPr>
              <p:spPr>
                <a:xfrm>
                  <a:off x="5342189" y="2007821"/>
                  <a:ext cx="256986" cy="264030"/>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6" name="Google Shape;1756;p44">
                  <a:extLst>
                    <a:ext uri="{FF2B5EF4-FFF2-40B4-BE49-F238E27FC236}"/>
                  </a:extLst>
                </p:cNvPr>
                <p:cNvSpPr/>
                <p:nvPr/>
              </p:nvSpPr>
              <p:spPr>
                <a:xfrm>
                  <a:off x="5366739" y="2148000"/>
                  <a:ext cx="15117" cy="87051"/>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7" name="Google Shape;1757;p44">
                  <a:extLst>
                    <a:ext uri="{FF2B5EF4-FFF2-40B4-BE49-F238E27FC236}"/>
                  </a:extLst>
                </p:cNvPr>
                <p:cNvSpPr/>
                <p:nvPr/>
              </p:nvSpPr>
              <p:spPr>
                <a:xfrm>
                  <a:off x="5434573" y="2053053"/>
                  <a:ext cx="13677" cy="108633"/>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8" name="Google Shape;1758;p44">
                  <a:extLst>
                    <a:ext uri="{FF2B5EF4-FFF2-40B4-BE49-F238E27FC236}"/>
                  </a:extLst>
                </p:cNvPr>
                <p:cNvSpPr/>
                <p:nvPr/>
              </p:nvSpPr>
              <p:spPr>
                <a:xfrm>
                  <a:off x="5503446" y="2018836"/>
                  <a:ext cx="12957" cy="7194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9" name="Google Shape;1759;p44">
                  <a:extLst>
                    <a:ext uri="{FF2B5EF4-FFF2-40B4-BE49-F238E27FC236}"/>
                  </a:extLst>
                </p:cNvPr>
                <p:cNvSpPr/>
                <p:nvPr/>
              </p:nvSpPr>
              <p:spPr>
                <a:xfrm>
                  <a:off x="5386136" y="2208585"/>
                  <a:ext cx="85662" cy="1438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0" name="Google Shape;1760;p44">
                  <a:extLst>
                    <a:ext uri="{FF2B5EF4-FFF2-40B4-BE49-F238E27FC236}"/>
                  </a:extLst>
                </p:cNvPr>
                <p:cNvSpPr/>
                <p:nvPr/>
              </p:nvSpPr>
              <p:spPr>
                <a:xfrm>
                  <a:off x="5452100" y="2137707"/>
                  <a:ext cx="106538" cy="12950"/>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1" name="Google Shape;1761;p44">
                  <a:extLst>
                    <a:ext uri="{FF2B5EF4-FFF2-40B4-BE49-F238E27FC236}"/>
                  </a:extLst>
                </p:cNvPr>
                <p:cNvSpPr/>
                <p:nvPr/>
              </p:nvSpPr>
              <p:spPr>
                <a:xfrm>
                  <a:off x="5521116" y="2067443"/>
                  <a:ext cx="71985" cy="12950"/>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6059" name="Google Shape;1762;p44"/>
              <p:cNvGrpSpPr>
                <a:grpSpLocks/>
              </p:cNvGrpSpPr>
              <p:nvPr/>
            </p:nvGrpSpPr>
            <p:grpSpPr bwMode="auto">
              <a:xfrm rot="-6821618">
                <a:off x="6962075" y="-203465"/>
                <a:ext cx="1082236" cy="661581"/>
                <a:chOff x="5942350" y="1555229"/>
                <a:chExt cx="692724" cy="423469"/>
              </a:xfrm>
            </p:grpSpPr>
            <p:sp>
              <p:nvSpPr>
                <p:cNvPr id="1763" name="Google Shape;1763;p44">
                  <a:extLst>
                    <a:ext uri="{FF2B5EF4-FFF2-40B4-BE49-F238E27FC236}"/>
                  </a:extLst>
                </p:cNvPr>
                <p:cNvSpPr/>
                <p:nvPr/>
              </p:nvSpPr>
              <p:spPr>
                <a:xfrm>
                  <a:off x="5942179" y="1555189"/>
                  <a:ext cx="692843" cy="423835"/>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4" name="Google Shape;1764;p44">
                  <a:extLst>
                    <a:ext uri="{FF2B5EF4-FFF2-40B4-BE49-F238E27FC236}"/>
                  </a:extLst>
                </p:cNvPr>
                <p:cNvSpPr/>
                <p:nvPr/>
              </p:nvSpPr>
              <p:spPr>
                <a:xfrm>
                  <a:off x="6005620" y="1643547"/>
                  <a:ext cx="566872" cy="265278"/>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5" name="Google Shape;1765;p44">
                  <a:extLst>
                    <a:ext uri="{FF2B5EF4-FFF2-40B4-BE49-F238E27FC236}"/>
                  </a:extLst>
                </p:cNvPr>
                <p:cNvSpPr/>
                <p:nvPr/>
              </p:nvSpPr>
              <p:spPr>
                <a:xfrm>
                  <a:off x="6439271" y="1651939"/>
                  <a:ext cx="57906" cy="137213"/>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6" name="Google Shape;1766;p44">
                  <a:extLst>
                    <a:ext uri="{FF2B5EF4-FFF2-40B4-BE49-F238E27FC236}"/>
                  </a:extLst>
                </p:cNvPr>
                <p:cNvSpPr/>
                <p:nvPr/>
              </p:nvSpPr>
              <p:spPr>
                <a:xfrm>
                  <a:off x="6299861" y="1725574"/>
                  <a:ext cx="45715" cy="182950"/>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7" name="Google Shape;1767;p44">
                  <a:extLst>
                    <a:ext uri="{FF2B5EF4-FFF2-40B4-BE49-F238E27FC236}"/>
                  </a:extLst>
                </p:cNvPr>
                <p:cNvSpPr/>
                <p:nvPr/>
              </p:nvSpPr>
              <p:spPr>
                <a:xfrm>
                  <a:off x="6159005" y="1817791"/>
                  <a:ext cx="46731" cy="125016"/>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8" name="Google Shape;1768;p44">
                  <a:extLst>
                    <a:ext uri="{FF2B5EF4-FFF2-40B4-BE49-F238E27FC236}"/>
                  </a:extLst>
                </p:cNvPr>
                <p:cNvSpPr/>
                <p:nvPr/>
              </p:nvSpPr>
              <p:spPr>
                <a:xfrm>
                  <a:off x="6311622" y="1629096"/>
                  <a:ext cx="150354" cy="55901"/>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9" name="Google Shape;1769;p44">
                  <a:extLst>
                    <a:ext uri="{FF2B5EF4-FFF2-40B4-BE49-F238E27FC236}"/>
                  </a:extLst>
                </p:cNvPr>
                <p:cNvSpPr/>
                <p:nvPr/>
              </p:nvSpPr>
              <p:spPr>
                <a:xfrm>
                  <a:off x="6130346" y="1715879"/>
                  <a:ext cx="181846" cy="47770"/>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0" name="Google Shape;1770;p44">
                  <a:extLst>
                    <a:ext uri="{FF2B5EF4-FFF2-40B4-BE49-F238E27FC236}"/>
                  </a:extLst>
                </p:cNvPr>
                <p:cNvSpPr/>
                <p:nvPr/>
              </p:nvSpPr>
              <p:spPr>
                <a:xfrm>
                  <a:off x="6054397" y="1804702"/>
                  <a:ext cx="115812" cy="50819"/>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771" name="Google Shape;1771;p44">
                <a:extLst>
                  <a:ext uri="{FF2B5EF4-FFF2-40B4-BE49-F238E27FC236}"/>
                </a:extLst>
              </p:cNvPr>
              <p:cNvSpPr/>
              <p:nvPr/>
            </p:nvSpPr>
            <p:spPr>
              <a:xfrm rot="-576170">
                <a:off x="8134654" y="3127066"/>
                <a:ext cx="314403" cy="466615"/>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6061" name="Google Shape;1772;p44"/>
              <p:cNvSpPr>
                <a:spLocks/>
              </p:cNvSpPr>
              <p:nvPr/>
            </p:nvSpPr>
            <p:spPr bwMode="auto">
              <a:xfrm rot="13234495" flipH="1">
                <a:off x="8233140" y="799688"/>
                <a:ext cx="391532" cy="693721"/>
              </a:xfrm>
              <a:custGeom>
                <a:avLst/>
                <a:gdLst/>
                <a:ahLst/>
                <a:cxnLst>
                  <a:cxn ang="0">
                    <a:pos x="1504" y="0"/>
                  </a:cxn>
                  <a:cxn ang="0">
                    <a:pos x="638" y="7533"/>
                  </a:cxn>
                  <a:cxn ang="0">
                    <a:pos x="3972" y="12943"/>
                  </a:cxn>
                  <a:cxn ang="0">
                    <a:pos x="2888" y="4172"/>
                  </a:cxn>
                  <a:cxn ang="0">
                    <a:pos x="2888" y="4172"/>
                  </a:cxn>
                  <a:cxn ang="0">
                    <a:pos x="5520" y="12852"/>
                  </a:cxn>
                  <a:cxn ang="0">
                    <a:pos x="6622" y="5802"/>
                  </a:cxn>
                  <a:cxn ang="0">
                    <a:pos x="1504" y="0"/>
                  </a:cxn>
                </a:cxnLst>
                <a:rect l="0" t="0"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773" name="Google Shape;1773;p44">
                <a:extLst>
                  <a:ext uri="{FF2B5EF4-FFF2-40B4-BE49-F238E27FC236}"/>
                </a:extLst>
              </p:cNvPr>
              <p:cNvSpPr/>
              <p:nvPr/>
            </p:nvSpPr>
            <p:spPr>
              <a:xfrm>
                <a:off x="8234691" y="1551049"/>
                <a:ext cx="389033" cy="523752"/>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6063" name="Google Shape;1774;p44"/>
              <p:cNvSpPr>
                <a:spLocks/>
              </p:cNvSpPr>
              <p:nvPr/>
            </p:nvSpPr>
            <p:spPr bwMode="auto">
              <a:xfrm rot="9986887">
                <a:off x="5586797" y="477263"/>
                <a:ext cx="767447" cy="480401"/>
              </a:xfrm>
              <a:custGeom>
                <a:avLst/>
                <a:gdLst/>
                <a:ahLst/>
                <a:cxnLst>
                  <a:cxn ang="0">
                    <a:pos x="6467" y="0"/>
                  </a:cxn>
                  <a:cxn ang="0">
                    <a:pos x="6467" y="0"/>
                  </a:cxn>
                  <a:cxn ang="0">
                    <a:pos x="5356" y="911"/>
                  </a:cxn>
                  <a:cxn ang="0">
                    <a:pos x="4554" y="1002"/>
                  </a:cxn>
                  <a:cxn ang="0">
                    <a:pos x="3871" y="975"/>
                  </a:cxn>
                  <a:cxn ang="0">
                    <a:pos x="3271" y="947"/>
                  </a:cxn>
                  <a:cxn ang="0">
                    <a:pos x="2387" y="1075"/>
                  </a:cxn>
                  <a:cxn ang="0">
                    <a:pos x="1048" y="2396"/>
                  </a:cxn>
                  <a:cxn ang="0">
                    <a:pos x="1876" y="2196"/>
                  </a:cxn>
                  <a:cxn ang="0">
                    <a:pos x="2578" y="2259"/>
                  </a:cxn>
                  <a:cxn ang="0">
                    <a:pos x="3232" y="2307"/>
                  </a:cxn>
                  <a:cxn ang="0">
                    <a:pos x="4163" y="2086"/>
                  </a:cxn>
                  <a:cxn ang="0">
                    <a:pos x="4163" y="2086"/>
                  </a:cxn>
                  <a:cxn ang="0">
                    <a:pos x="2715" y="2797"/>
                  </a:cxn>
                  <a:cxn ang="0">
                    <a:pos x="1075" y="3024"/>
                  </a:cxn>
                  <a:cxn ang="0">
                    <a:pos x="1" y="4163"/>
                  </a:cxn>
                  <a:cxn ang="0">
                    <a:pos x="1329" y="3795"/>
                  </a:cxn>
                  <a:cxn ang="0">
                    <a:pos x="1649" y="3808"/>
                  </a:cxn>
                  <a:cxn ang="0">
                    <a:pos x="3324" y="3990"/>
                  </a:cxn>
                  <a:cxn ang="0">
                    <a:pos x="3380" y="3990"/>
                  </a:cxn>
                  <a:cxn ang="0">
                    <a:pos x="5893" y="2751"/>
                  </a:cxn>
                  <a:cxn ang="0">
                    <a:pos x="6467" y="0"/>
                  </a:cxn>
                </a:cxnLst>
                <a:rect l="0" t="0"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w="9525">
                <a:noFill/>
                <a:round/>
                <a:headEnd/>
                <a:tailEnd/>
              </a:ln>
            </p:spPr>
            <p:txBody>
              <a:bodyPr lIns="91425" tIns="91425" rIns="91425" bIns="91425" anchor="ctr"/>
              <a:lstStyle/>
              <a:p>
                <a:endParaRPr lang="en-US"/>
              </a:p>
            </p:txBody>
          </p:sp>
          <p:grpSp>
            <p:nvGrpSpPr>
              <p:cNvPr id="86064" name="Google Shape;1775;p44"/>
              <p:cNvGrpSpPr>
                <a:grpSpLocks/>
              </p:cNvGrpSpPr>
              <p:nvPr/>
            </p:nvGrpSpPr>
            <p:grpSpPr bwMode="auto">
              <a:xfrm rot="-5650563">
                <a:off x="8392181" y="1974959"/>
                <a:ext cx="1332092" cy="1050134"/>
                <a:chOff x="6403937" y="768806"/>
                <a:chExt cx="743331" cy="585996"/>
              </a:xfrm>
            </p:grpSpPr>
            <p:sp>
              <p:nvSpPr>
                <p:cNvPr id="1776" name="Google Shape;1776;p44">
                  <a:extLst>
                    <a:ext uri="{FF2B5EF4-FFF2-40B4-BE49-F238E27FC236}"/>
                  </a:extLst>
                </p:cNvPr>
                <p:cNvSpPr/>
                <p:nvPr/>
              </p:nvSpPr>
              <p:spPr>
                <a:xfrm>
                  <a:off x="6404913" y="861993"/>
                  <a:ext cx="505703" cy="280887"/>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7" name="Google Shape;1777;p44">
                  <a:extLst>
                    <a:ext uri="{FF2B5EF4-FFF2-40B4-BE49-F238E27FC236}"/>
                  </a:extLst>
                </p:cNvPr>
                <p:cNvSpPr/>
                <p:nvPr/>
              </p:nvSpPr>
              <p:spPr>
                <a:xfrm>
                  <a:off x="6895899" y="1130154"/>
                  <a:ext cx="251523" cy="2241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8" name="Google Shape;1778;p44">
                  <a:extLst>
                    <a:ext uri="{FF2B5EF4-FFF2-40B4-BE49-F238E27FC236}"/>
                  </a:extLst>
                </p:cNvPr>
                <p:cNvSpPr/>
                <p:nvPr/>
              </p:nvSpPr>
              <p:spPr>
                <a:xfrm>
                  <a:off x="6836991" y="1087966"/>
                  <a:ext cx="90336" cy="213545"/>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9" name="Google Shape;1779;p44">
                  <a:extLst>
                    <a:ext uri="{FF2B5EF4-FFF2-40B4-BE49-F238E27FC236}"/>
                  </a:extLst>
                </p:cNvPr>
                <p:cNvSpPr/>
                <p:nvPr/>
              </p:nvSpPr>
              <p:spPr>
                <a:xfrm>
                  <a:off x="6447736" y="880030"/>
                  <a:ext cx="64652" cy="223291"/>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0" name="Google Shape;1780;p44">
                  <a:extLst>
                    <a:ext uri="{FF2B5EF4-FFF2-40B4-BE49-F238E27FC236}"/>
                  </a:extLst>
                </p:cNvPr>
                <p:cNvSpPr/>
                <p:nvPr/>
              </p:nvSpPr>
              <p:spPr>
                <a:xfrm>
                  <a:off x="6504970" y="768654"/>
                  <a:ext cx="212555" cy="124051"/>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1" name="Google Shape;1781;p44">
                  <a:extLst>
                    <a:ext uri="{FF2B5EF4-FFF2-40B4-BE49-F238E27FC236}"/>
                  </a:extLst>
                </p:cNvPr>
                <p:cNvSpPr/>
                <p:nvPr/>
              </p:nvSpPr>
              <p:spPr>
                <a:xfrm>
                  <a:off x="6809788" y="1042711"/>
                  <a:ext cx="224954" cy="56709"/>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2" name="Google Shape;1782;p44">
                  <a:extLst>
                    <a:ext uri="{FF2B5EF4-FFF2-40B4-BE49-F238E27FC236}"/>
                  </a:extLst>
                </p:cNvPr>
                <p:cNvSpPr/>
                <p:nvPr/>
              </p:nvSpPr>
              <p:spPr>
                <a:xfrm>
                  <a:off x="6710505" y="931021"/>
                  <a:ext cx="333003" cy="60253"/>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3" name="Google Shape;1783;p44">
                  <a:extLst>
                    <a:ext uri="{FF2B5EF4-FFF2-40B4-BE49-F238E27FC236}"/>
                  </a:extLst>
                </p:cNvPr>
                <p:cNvSpPr/>
                <p:nvPr/>
              </p:nvSpPr>
              <p:spPr>
                <a:xfrm>
                  <a:off x="6742224" y="1017061"/>
                  <a:ext cx="89450" cy="226836"/>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4" name="Google Shape;1784;p44">
                  <a:extLst>
                    <a:ext uri="{FF2B5EF4-FFF2-40B4-BE49-F238E27FC236}"/>
                  </a:extLst>
                </p:cNvPr>
                <p:cNvSpPr/>
                <p:nvPr/>
              </p:nvSpPr>
              <p:spPr>
                <a:xfrm>
                  <a:off x="6528517" y="912227"/>
                  <a:ext cx="77051" cy="281772"/>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5" name="Google Shape;1785;p44">
                  <a:extLst>
                    <a:ext uri="{FF2B5EF4-FFF2-40B4-BE49-F238E27FC236}"/>
                  </a:extLst>
                </p:cNvPr>
                <p:cNvSpPr/>
                <p:nvPr/>
              </p:nvSpPr>
              <p:spPr>
                <a:xfrm>
                  <a:off x="6621367" y="819189"/>
                  <a:ext cx="293148" cy="121392"/>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6" name="Google Shape;1786;p44">
                  <a:extLst>
                    <a:ext uri="{FF2B5EF4-FFF2-40B4-BE49-F238E27FC236}"/>
                  </a:extLst>
                </p:cNvPr>
                <p:cNvSpPr/>
                <p:nvPr/>
              </p:nvSpPr>
              <p:spPr>
                <a:xfrm>
                  <a:off x="6641741" y="967661"/>
                  <a:ext cx="55796" cy="255190"/>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6065" name="Google Shape;1787;p44"/>
              <p:cNvGrpSpPr>
                <a:grpSpLocks/>
              </p:cNvGrpSpPr>
              <p:nvPr/>
            </p:nvGrpSpPr>
            <p:grpSpPr bwMode="auto">
              <a:xfrm rot="6821618" flipH="1">
                <a:off x="8813513" y="991510"/>
                <a:ext cx="1082236" cy="661581"/>
                <a:chOff x="5942350" y="1555229"/>
                <a:chExt cx="692724" cy="423469"/>
              </a:xfrm>
            </p:grpSpPr>
            <p:sp>
              <p:nvSpPr>
                <p:cNvPr id="1788" name="Google Shape;1788;p44">
                  <a:extLst>
                    <a:ext uri="{FF2B5EF4-FFF2-40B4-BE49-F238E27FC236}"/>
                  </a:extLst>
                </p:cNvPr>
                <p:cNvSpPr/>
                <p:nvPr/>
              </p:nvSpPr>
              <p:spPr>
                <a:xfrm>
                  <a:off x="5942254" y="1554808"/>
                  <a:ext cx="692842" cy="423835"/>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9" name="Google Shape;1789;p44">
                  <a:extLst>
                    <a:ext uri="{FF2B5EF4-FFF2-40B4-BE49-F238E27FC236}"/>
                  </a:extLst>
                </p:cNvPr>
                <p:cNvSpPr/>
                <p:nvPr/>
              </p:nvSpPr>
              <p:spPr>
                <a:xfrm>
                  <a:off x="6005287" y="1644097"/>
                  <a:ext cx="566871" cy="265277"/>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0" name="Google Shape;1790;p44">
                  <a:extLst>
                    <a:ext uri="{FF2B5EF4-FFF2-40B4-BE49-F238E27FC236}"/>
                  </a:extLst>
                </p:cNvPr>
                <p:cNvSpPr/>
                <p:nvPr/>
              </p:nvSpPr>
              <p:spPr>
                <a:xfrm>
                  <a:off x="6438007" y="1652080"/>
                  <a:ext cx="57907" cy="137212"/>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1" name="Google Shape;1791;p44">
                  <a:extLst>
                    <a:ext uri="{FF2B5EF4-FFF2-40B4-BE49-F238E27FC236}"/>
                  </a:extLst>
                </p:cNvPr>
                <p:cNvSpPr/>
                <p:nvPr/>
              </p:nvSpPr>
              <p:spPr>
                <a:xfrm>
                  <a:off x="6298598" y="1725716"/>
                  <a:ext cx="45715" cy="182950"/>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2" name="Google Shape;1792;p44">
                  <a:extLst>
                    <a:ext uri="{FF2B5EF4-FFF2-40B4-BE49-F238E27FC236}"/>
                  </a:extLst>
                </p:cNvPr>
                <p:cNvSpPr/>
                <p:nvPr/>
              </p:nvSpPr>
              <p:spPr>
                <a:xfrm>
                  <a:off x="6158672" y="1818341"/>
                  <a:ext cx="46731" cy="125016"/>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3" name="Google Shape;1793;p44">
                  <a:extLst>
                    <a:ext uri="{FF2B5EF4-FFF2-40B4-BE49-F238E27FC236}"/>
                  </a:extLst>
                </p:cNvPr>
                <p:cNvSpPr/>
                <p:nvPr/>
              </p:nvSpPr>
              <p:spPr>
                <a:xfrm>
                  <a:off x="6309837" y="1627898"/>
                  <a:ext cx="150353" cy="55901"/>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4" name="Google Shape;1794;p44">
                  <a:extLst>
                    <a:ext uri="{FF2B5EF4-FFF2-40B4-BE49-F238E27FC236}"/>
                  </a:extLst>
                </p:cNvPr>
                <p:cNvSpPr/>
                <p:nvPr/>
              </p:nvSpPr>
              <p:spPr>
                <a:xfrm>
                  <a:off x="6129083" y="1716021"/>
                  <a:ext cx="181846" cy="47771"/>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5" name="Google Shape;1795;p44">
                  <a:extLst>
                    <a:ext uri="{FF2B5EF4-FFF2-40B4-BE49-F238E27FC236}"/>
                  </a:extLst>
                </p:cNvPr>
                <p:cNvSpPr/>
                <p:nvPr/>
              </p:nvSpPr>
              <p:spPr>
                <a:xfrm>
                  <a:off x="6054472" y="1804321"/>
                  <a:ext cx="115812" cy="50819"/>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796" name="Google Shape;1796;p44">
                <a:extLst>
                  <a:ext uri="{FF2B5EF4-FFF2-40B4-BE49-F238E27FC236}"/>
                </a:extLst>
              </p:cNvPr>
              <p:cNvSpPr/>
              <p:nvPr/>
            </p:nvSpPr>
            <p:spPr>
              <a:xfrm rot="6236722">
                <a:off x="6377031" y="105051"/>
                <a:ext cx="726904" cy="520829"/>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6067" name="Google Shape;1797;p44"/>
              <p:cNvSpPr>
                <a:spLocks/>
              </p:cNvSpPr>
              <p:nvPr/>
            </p:nvSpPr>
            <p:spPr bwMode="auto">
              <a:xfrm>
                <a:off x="8023550" y="2511376"/>
                <a:ext cx="270851" cy="364868"/>
              </a:xfrm>
              <a:custGeom>
                <a:avLst/>
                <a:gdLst/>
                <a:ahLst/>
                <a:cxnLst>
                  <a:cxn ang="0">
                    <a:pos x="1130" y="0"/>
                  </a:cxn>
                  <a:cxn ang="0">
                    <a:pos x="1130" y="0"/>
                  </a:cxn>
                  <a:cxn ang="0">
                    <a:pos x="520" y="4090"/>
                  </a:cxn>
                  <a:cxn ang="0">
                    <a:pos x="3707" y="6713"/>
                  </a:cxn>
                  <a:cxn ang="0">
                    <a:pos x="1786" y="3151"/>
                  </a:cxn>
                  <a:cxn ang="0">
                    <a:pos x="1786" y="3151"/>
                  </a:cxn>
                  <a:cxn ang="0">
                    <a:pos x="4600" y="6494"/>
                  </a:cxn>
                  <a:cxn ang="0">
                    <a:pos x="3835" y="3133"/>
                  </a:cxn>
                  <a:cxn ang="0">
                    <a:pos x="2132" y="1822"/>
                  </a:cxn>
                  <a:cxn ang="0">
                    <a:pos x="1130" y="0"/>
                  </a:cxn>
                </a:cxnLst>
                <a:rect l="0" t="0"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86048" name="Google Shape;1798;p44"/>
            <p:cNvGrpSpPr>
              <a:grpSpLocks/>
            </p:cNvGrpSpPr>
            <p:nvPr/>
          </p:nvGrpSpPr>
          <p:grpSpPr bwMode="auto">
            <a:xfrm>
              <a:off x="7747039" y="3694838"/>
              <a:ext cx="1016516" cy="1265360"/>
              <a:chOff x="1400495" y="3132172"/>
              <a:chExt cx="1414381" cy="1760623"/>
            </a:xfrm>
          </p:grpSpPr>
          <p:sp>
            <p:nvSpPr>
              <p:cNvPr id="86049" name="Google Shape;1799;p44"/>
              <p:cNvSpPr>
                <a:spLocks/>
              </p:cNvSpPr>
              <p:nvPr/>
            </p:nvSpPr>
            <p:spPr bwMode="auto">
              <a:xfrm flipH="1">
                <a:off x="1400495" y="3169759"/>
                <a:ext cx="1414381" cy="1723037"/>
              </a:xfrm>
              <a:custGeom>
                <a:avLst/>
                <a:gdLst/>
                <a:ahLst/>
                <a:cxnLst>
                  <a:cxn ang="0">
                    <a:pos x="7697" y="1"/>
                  </a:cxn>
                  <a:cxn ang="0">
                    <a:pos x="5993" y="201"/>
                  </a:cxn>
                  <a:cxn ang="0">
                    <a:pos x="4928" y="611"/>
                  </a:cxn>
                  <a:cxn ang="0">
                    <a:pos x="4864" y="775"/>
                  </a:cxn>
                  <a:cxn ang="0">
                    <a:pos x="4737" y="4828"/>
                  </a:cxn>
                  <a:cxn ang="0">
                    <a:pos x="4418" y="8681"/>
                  </a:cxn>
                  <a:cxn ang="0">
                    <a:pos x="4035" y="12224"/>
                  </a:cxn>
                  <a:cxn ang="0">
                    <a:pos x="3379" y="15949"/>
                  </a:cxn>
                  <a:cxn ang="0">
                    <a:pos x="2724" y="19192"/>
                  </a:cxn>
                  <a:cxn ang="0">
                    <a:pos x="1640" y="23254"/>
                  </a:cxn>
                  <a:cxn ang="0">
                    <a:pos x="984" y="25157"/>
                  </a:cxn>
                  <a:cxn ang="0">
                    <a:pos x="173" y="27635"/>
                  </a:cxn>
                  <a:cxn ang="0">
                    <a:pos x="46" y="27771"/>
                  </a:cxn>
                  <a:cxn ang="0">
                    <a:pos x="301" y="28017"/>
                  </a:cxn>
                  <a:cxn ang="0">
                    <a:pos x="11405" y="28011"/>
                  </a:cxn>
                  <a:cxn ang="0">
                    <a:pos x="22516" y="28017"/>
                  </a:cxn>
                  <a:cxn ang="0">
                    <a:pos x="22925" y="27598"/>
                  </a:cxn>
                  <a:cxn ang="0">
                    <a:pos x="22925" y="27598"/>
                  </a:cxn>
                  <a:cxn ang="0">
                    <a:pos x="22908" y="27599"/>
                  </a:cxn>
                  <a:cxn ang="0">
                    <a:pos x="22716" y="27434"/>
                  </a:cxn>
                  <a:cxn ang="0">
                    <a:pos x="21896" y="25094"/>
                  </a:cxn>
                  <a:cxn ang="0">
                    <a:pos x="21432" y="23390"/>
                  </a:cxn>
                  <a:cxn ang="0">
                    <a:pos x="20885" y="21587"/>
                  </a:cxn>
                  <a:cxn ang="0">
                    <a:pos x="20402" y="19602"/>
                  </a:cxn>
                  <a:cxn ang="0">
                    <a:pos x="19883" y="17580"/>
                  </a:cxn>
                  <a:cxn ang="0">
                    <a:pos x="19574" y="15740"/>
                  </a:cxn>
                  <a:cxn ang="0">
                    <a:pos x="19173" y="13718"/>
                  </a:cxn>
                  <a:cxn ang="0">
                    <a:pos x="18854" y="11477"/>
                  </a:cxn>
                  <a:cxn ang="0">
                    <a:pos x="18663" y="9628"/>
                  </a:cxn>
                  <a:cxn ang="0">
                    <a:pos x="18390" y="6978"/>
                  </a:cxn>
                  <a:cxn ang="0">
                    <a:pos x="18308" y="5338"/>
                  </a:cxn>
                  <a:cxn ang="0">
                    <a:pos x="18125" y="784"/>
                  </a:cxn>
                  <a:cxn ang="0">
                    <a:pos x="17652" y="420"/>
                  </a:cxn>
                  <a:cxn ang="0">
                    <a:pos x="16249" y="1"/>
                  </a:cxn>
                </a:cxnLst>
                <a:rect l="0" t="0"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bg2"/>
              </a:solidFill>
              <a:ln w="9525">
                <a:noFill/>
                <a:round/>
                <a:headEnd/>
                <a:tailEnd/>
              </a:ln>
            </p:spPr>
            <p:txBody>
              <a:bodyPr lIns="91425" tIns="91425" rIns="91425" bIns="91425" anchor="ctr"/>
              <a:lstStyle/>
              <a:p>
                <a:endParaRPr lang="en-US"/>
              </a:p>
            </p:txBody>
          </p:sp>
          <p:sp>
            <p:nvSpPr>
              <p:cNvPr id="86050" name="Google Shape;1800;p44"/>
              <p:cNvSpPr>
                <a:spLocks/>
              </p:cNvSpPr>
              <p:nvPr/>
            </p:nvSpPr>
            <p:spPr bwMode="auto">
              <a:xfrm flipH="1">
                <a:off x="1699631" y="3132172"/>
                <a:ext cx="819523" cy="109303"/>
              </a:xfrm>
              <a:custGeom>
                <a:avLst/>
                <a:gdLst/>
                <a:ahLst/>
                <a:cxnLst>
                  <a:cxn ang="0">
                    <a:pos x="1" y="492"/>
                  </a:cxn>
                  <a:cxn ang="0">
                    <a:pos x="1" y="529"/>
                  </a:cxn>
                  <a:cxn ang="0">
                    <a:pos x="1" y="1776"/>
                  </a:cxn>
                  <a:cxn ang="0">
                    <a:pos x="456" y="1776"/>
                  </a:cxn>
                  <a:cxn ang="0">
                    <a:pos x="6604" y="1357"/>
                  </a:cxn>
                  <a:cxn ang="0">
                    <a:pos x="12789" y="1776"/>
                  </a:cxn>
                  <a:cxn ang="0">
                    <a:pos x="13208" y="1776"/>
                  </a:cxn>
                  <a:cxn ang="0">
                    <a:pos x="13208" y="492"/>
                  </a:cxn>
                  <a:cxn ang="0">
                    <a:pos x="6604" y="0"/>
                  </a:cxn>
                  <a:cxn ang="0">
                    <a:pos x="1" y="492"/>
                  </a:cxn>
                </a:cxnLst>
                <a:rect l="0" t="0"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tx1"/>
              </a:solidFill>
              <a:ln w="9525">
                <a:noFill/>
                <a:round/>
                <a:headEnd/>
                <a:tailEnd/>
              </a:ln>
            </p:spPr>
            <p:txBody>
              <a:bodyPr lIns="91425" tIns="91425" rIns="91425" bIns="91425" anchor="ctr"/>
              <a:lstStyle/>
              <a:p>
                <a:endParaRPr lang="en-US"/>
              </a:p>
            </p:txBody>
          </p:sp>
          <p:sp>
            <p:nvSpPr>
              <p:cNvPr id="86051" name="Google Shape;1801;p44"/>
              <p:cNvSpPr>
                <a:spLocks/>
              </p:cNvSpPr>
              <p:nvPr/>
            </p:nvSpPr>
            <p:spPr bwMode="auto">
              <a:xfrm flipH="1">
                <a:off x="1757104" y="3800548"/>
                <a:ext cx="701257" cy="707347"/>
              </a:xfrm>
              <a:custGeom>
                <a:avLst/>
                <a:gdLst/>
                <a:ahLst/>
                <a:cxnLst>
                  <a:cxn ang="0">
                    <a:pos x="13179" y="1349"/>
                  </a:cxn>
                  <a:cxn ang="0">
                    <a:pos x="24929" y="13298"/>
                  </a:cxn>
                  <a:cxn ang="0">
                    <a:pos x="13179" y="25239"/>
                  </a:cxn>
                  <a:cxn ang="0">
                    <a:pos x="1430" y="13298"/>
                  </a:cxn>
                  <a:cxn ang="0">
                    <a:pos x="13179" y="1349"/>
                  </a:cxn>
                  <a:cxn ang="0">
                    <a:pos x="13179" y="1"/>
                  </a:cxn>
                  <a:cxn ang="0">
                    <a:pos x="0" y="13298"/>
                  </a:cxn>
                  <a:cxn ang="0">
                    <a:pos x="13179" y="26596"/>
                  </a:cxn>
                  <a:cxn ang="0">
                    <a:pos x="26368" y="13298"/>
                  </a:cxn>
                  <a:cxn ang="0">
                    <a:pos x="13179" y="1"/>
                  </a:cxn>
                </a:cxnLst>
                <a:rect l="0" t="0"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tx1"/>
              </a:solidFill>
              <a:ln w="9525">
                <a:noFill/>
                <a:round/>
                <a:headEnd/>
                <a:tailEnd/>
              </a:ln>
            </p:spPr>
            <p:txBody>
              <a:bodyPr lIns="91425" tIns="91425" rIns="91425" bIns="91425" anchor="ctr"/>
              <a:lstStyle/>
              <a:p>
                <a:endParaRPr lang="en-US"/>
              </a:p>
            </p:txBody>
          </p:sp>
          <p:sp>
            <p:nvSpPr>
              <p:cNvPr id="86052" name="Google Shape;1802;p44"/>
              <p:cNvSpPr>
                <a:spLocks/>
              </p:cNvSpPr>
              <p:nvPr/>
            </p:nvSpPr>
            <p:spPr bwMode="auto">
              <a:xfrm flipH="1">
                <a:off x="2048732" y="4093640"/>
                <a:ext cx="118720" cy="119199"/>
              </a:xfrm>
              <a:custGeom>
                <a:avLst/>
                <a:gdLst/>
                <a:ahLst/>
                <a:cxnLst>
                  <a:cxn ang="0">
                    <a:pos x="2232" y="0"/>
                  </a:cxn>
                  <a:cxn ang="0">
                    <a:pos x="1" y="2241"/>
                  </a:cxn>
                  <a:cxn ang="0">
                    <a:pos x="2232" y="4482"/>
                  </a:cxn>
                  <a:cxn ang="0">
                    <a:pos x="4464" y="2241"/>
                  </a:cxn>
                  <a:cxn ang="0">
                    <a:pos x="2232" y="0"/>
                  </a:cxn>
                </a:cxnLst>
                <a:rect l="0" t="0"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tx1"/>
              </a:solidFill>
              <a:ln w="9525">
                <a:noFill/>
                <a:round/>
                <a:headEnd/>
                <a:tailEnd/>
              </a:ln>
            </p:spPr>
            <p:txBody>
              <a:bodyPr lIns="91425" tIns="91425" rIns="91425" bIns="91425" anchor="ctr"/>
              <a:lstStyle/>
              <a:p>
                <a:endParaRPr lang="en-US"/>
              </a:p>
            </p:txBody>
          </p:sp>
          <p:sp>
            <p:nvSpPr>
              <p:cNvPr id="86053" name="Google Shape;1803;p44"/>
              <p:cNvSpPr>
                <a:spLocks/>
              </p:cNvSpPr>
              <p:nvPr/>
            </p:nvSpPr>
            <p:spPr bwMode="auto">
              <a:xfrm flipH="1">
                <a:off x="1969030" y="3861927"/>
                <a:ext cx="268902" cy="232467"/>
              </a:xfrm>
              <a:custGeom>
                <a:avLst/>
                <a:gdLst/>
                <a:ahLst/>
                <a:cxnLst>
                  <a:cxn ang="0">
                    <a:pos x="5398" y="1"/>
                  </a:cxn>
                  <a:cxn ang="0">
                    <a:pos x="5019" y="6"/>
                  </a:cxn>
                  <a:cxn ang="0">
                    <a:pos x="0" y="1135"/>
                  </a:cxn>
                  <a:cxn ang="0">
                    <a:pos x="2788" y="8741"/>
                  </a:cxn>
                  <a:cxn ang="0">
                    <a:pos x="4928" y="7948"/>
                  </a:cxn>
                  <a:cxn ang="0">
                    <a:pos x="5127" y="7943"/>
                  </a:cxn>
                  <a:cxn ang="0">
                    <a:pos x="7014" y="8613"/>
                  </a:cxn>
                  <a:cxn ang="0">
                    <a:pos x="10110" y="1035"/>
                  </a:cxn>
                  <a:cxn ang="0">
                    <a:pos x="5398" y="1"/>
                  </a:cxn>
                </a:cxnLst>
                <a:rect l="0" t="0"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tx1"/>
              </a:solidFill>
              <a:ln w="9525">
                <a:noFill/>
                <a:round/>
                <a:headEnd/>
                <a:tailEnd/>
              </a:ln>
            </p:spPr>
            <p:txBody>
              <a:bodyPr lIns="91425" tIns="91425" rIns="91425" bIns="91425" anchor="ctr"/>
              <a:lstStyle/>
              <a:p>
                <a:endParaRPr lang="en-US"/>
              </a:p>
            </p:txBody>
          </p:sp>
          <p:sp>
            <p:nvSpPr>
              <p:cNvPr id="86054" name="Google Shape;1804;p44"/>
              <p:cNvSpPr>
                <a:spLocks/>
              </p:cNvSpPr>
              <p:nvPr/>
            </p:nvSpPr>
            <p:spPr bwMode="auto">
              <a:xfrm flipH="1">
                <a:off x="2133262" y="4138451"/>
                <a:ext cx="285870" cy="271322"/>
              </a:xfrm>
              <a:custGeom>
                <a:avLst/>
                <a:gdLst/>
                <a:ahLst/>
                <a:cxnLst>
                  <a:cxn ang="0">
                    <a:pos x="8471" y="0"/>
                  </a:cxn>
                  <a:cxn ang="0">
                    <a:pos x="8471" y="0"/>
                  </a:cxn>
                  <a:cxn ang="0">
                    <a:pos x="378" y="1513"/>
                  </a:cxn>
                  <a:cxn ang="0">
                    <a:pos x="365" y="1512"/>
                  </a:cxn>
                  <a:cxn ang="0">
                    <a:pos x="365" y="1512"/>
                  </a:cxn>
                  <a:cxn ang="0">
                    <a:pos x="2013" y="6385"/>
                  </a:cxn>
                  <a:cxn ang="0">
                    <a:pos x="5547" y="10201"/>
                  </a:cxn>
                  <a:cxn ang="0">
                    <a:pos x="10748" y="3598"/>
                  </a:cxn>
                  <a:cxn ang="0">
                    <a:pos x="8963" y="2195"/>
                  </a:cxn>
                  <a:cxn ang="0">
                    <a:pos x="8471" y="0"/>
                  </a:cxn>
                </a:cxnLst>
                <a:rect l="0" t="0" r="r" b="b"/>
                <a:pathLst>
                  <a:path w="10749" h="10202" extrusionOk="0">
                    <a:moveTo>
                      <a:pt x="8471" y="0"/>
                    </a:moveTo>
                    <a:lnTo>
                      <a:pt x="8471" y="0"/>
                    </a:lnTo>
                    <a:cubicBezTo>
                      <a:pt x="8471" y="0"/>
                      <a:pt x="791" y="1513"/>
                      <a:pt x="378" y="1513"/>
                    </a:cubicBezTo>
                    <a:cubicBezTo>
                      <a:pt x="372" y="1513"/>
                      <a:pt x="368" y="1513"/>
                      <a:pt x="365" y="1512"/>
                    </a:cubicBez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tx1"/>
              </a:solidFill>
              <a:ln w="9525">
                <a:noFill/>
                <a:round/>
                <a:headEnd/>
                <a:tailEnd/>
              </a:ln>
            </p:spPr>
            <p:txBody>
              <a:bodyPr lIns="91425" tIns="91425" rIns="91425" bIns="91425" anchor="ctr"/>
              <a:lstStyle/>
              <a:p>
                <a:endParaRPr lang="en-US"/>
              </a:p>
            </p:txBody>
          </p:sp>
          <p:sp>
            <p:nvSpPr>
              <p:cNvPr id="86055" name="Google Shape;1805;p44"/>
              <p:cNvSpPr>
                <a:spLocks/>
              </p:cNvSpPr>
              <p:nvPr/>
            </p:nvSpPr>
            <p:spPr bwMode="auto">
              <a:xfrm flipH="1">
                <a:off x="1799214" y="4125366"/>
                <a:ext cx="274726" cy="270604"/>
              </a:xfrm>
              <a:custGeom>
                <a:avLst/>
                <a:gdLst/>
                <a:ahLst/>
                <a:cxnLst>
                  <a:cxn ang="0">
                    <a:pos x="1695" y="0"/>
                  </a:cxn>
                  <a:cxn ang="0">
                    <a:pos x="1558" y="2405"/>
                  </a:cxn>
                  <a:cxn ang="0">
                    <a:pos x="1" y="3963"/>
                  </a:cxn>
                  <a:cxn ang="0">
                    <a:pos x="5192" y="10174"/>
                  </a:cxn>
                  <a:cxn ang="0">
                    <a:pos x="8517" y="6185"/>
                  </a:cxn>
                  <a:cxn ang="0">
                    <a:pos x="9892" y="1230"/>
                  </a:cxn>
                  <a:cxn ang="0">
                    <a:pos x="9892" y="1230"/>
                  </a:cxn>
                  <a:cxn ang="0">
                    <a:pos x="9869" y="1232"/>
                  </a:cxn>
                  <a:cxn ang="0">
                    <a:pos x="1695" y="0"/>
                  </a:cxn>
                </a:cxnLst>
                <a:rect l="0" t="0"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cubicBezTo>
                      <a:pt x="9888" y="1231"/>
                      <a:pt x="9880" y="1232"/>
                      <a:pt x="9869" y="1232"/>
                    </a:cubicBezTo>
                    <a:cubicBezTo>
                      <a:pt x="9362" y="1232"/>
                      <a:pt x="1695" y="1"/>
                      <a:pt x="1695" y="0"/>
                    </a:cubicBezTo>
                    <a:close/>
                  </a:path>
                </a:pathLst>
              </a:custGeom>
              <a:solidFill>
                <a:schemeClr val="tx1"/>
              </a:solidFill>
              <a:ln w="9525">
                <a:noFill/>
                <a:round/>
                <a:headEnd/>
                <a:tailEnd/>
              </a:ln>
            </p:spPr>
            <p:txBody>
              <a:bodyPr lIns="91425" tIns="91425" rIns="91425" bIns="91425" anchor="ctr"/>
              <a:lstStyle/>
              <a:p>
                <a:endParaRPr lang="en-US"/>
              </a:p>
            </p:txBody>
          </p:sp>
        </p:grpSp>
      </p:grpSp>
      <p:grpSp>
        <p:nvGrpSpPr>
          <p:cNvPr id="86019" name="Google Shape;1806;p44"/>
          <p:cNvGrpSpPr>
            <a:grpSpLocks/>
          </p:cNvGrpSpPr>
          <p:nvPr/>
        </p:nvGrpSpPr>
        <p:grpSpPr bwMode="auto">
          <a:xfrm>
            <a:off x="-685800" y="3676650"/>
            <a:ext cx="4224338" cy="2138363"/>
            <a:chOff x="-685068" y="3676911"/>
            <a:chExt cx="4224225" cy="2137588"/>
          </a:xfrm>
        </p:grpSpPr>
        <p:sp>
          <p:nvSpPr>
            <p:cNvPr id="1807" name="Google Shape;1807;p44">
              <a:extLst>
                <a:ext uri="{FF2B5EF4-FFF2-40B4-BE49-F238E27FC236}"/>
              </a:extLst>
            </p:cNvPr>
            <p:cNvSpPr/>
            <p:nvPr/>
          </p:nvSpPr>
          <p:spPr>
            <a:xfrm>
              <a:off x="-685068" y="3676911"/>
              <a:ext cx="4224225" cy="1720226"/>
            </a:xfrm>
            <a:custGeom>
              <a:avLst/>
              <a:gdLst/>
              <a:ahLst/>
              <a:cxnLst/>
              <a:rect l="l" t="t" r="r" b="b"/>
              <a:pathLst>
                <a:path w="168969" h="68784" extrusionOk="0">
                  <a:moveTo>
                    <a:pt x="20990" y="15040"/>
                  </a:moveTo>
                  <a:cubicBezTo>
                    <a:pt x="24610" y="19231"/>
                    <a:pt x="24546" y="22787"/>
                    <a:pt x="28610" y="25708"/>
                  </a:cubicBezTo>
                  <a:cubicBezTo>
                    <a:pt x="32674" y="28629"/>
                    <a:pt x="38199" y="30915"/>
                    <a:pt x="45374" y="32566"/>
                  </a:cubicBezTo>
                  <a:cubicBezTo>
                    <a:pt x="52550" y="34217"/>
                    <a:pt x="62392" y="35170"/>
                    <a:pt x="71663" y="35614"/>
                  </a:cubicBezTo>
                  <a:cubicBezTo>
                    <a:pt x="80934" y="36059"/>
                    <a:pt x="92364" y="34090"/>
                    <a:pt x="101000" y="35233"/>
                  </a:cubicBezTo>
                  <a:cubicBezTo>
                    <a:pt x="109636" y="36376"/>
                    <a:pt x="116240" y="40885"/>
                    <a:pt x="123479" y="42472"/>
                  </a:cubicBezTo>
                  <a:cubicBezTo>
                    <a:pt x="130718" y="44060"/>
                    <a:pt x="137703" y="43425"/>
                    <a:pt x="144434" y="44758"/>
                  </a:cubicBezTo>
                  <a:cubicBezTo>
                    <a:pt x="151165" y="46092"/>
                    <a:pt x="159992" y="47870"/>
                    <a:pt x="163865" y="50473"/>
                  </a:cubicBezTo>
                  <a:cubicBezTo>
                    <a:pt x="167739" y="53077"/>
                    <a:pt x="170660" y="57776"/>
                    <a:pt x="167675" y="60379"/>
                  </a:cubicBezTo>
                  <a:cubicBezTo>
                    <a:pt x="164691" y="62983"/>
                    <a:pt x="158277" y="65015"/>
                    <a:pt x="145958" y="66094"/>
                  </a:cubicBezTo>
                  <a:cubicBezTo>
                    <a:pt x="133639" y="67174"/>
                    <a:pt x="116685" y="66856"/>
                    <a:pt x="93761" y="66856"/>
                  </a:cubicBezTo>
                  <a:cubicBezTo>
                    <a:pt x="70838" y="66856"/>
                    <a:pt x="23530" y="71428"/>
                    <a:pt x="8417" y="66094"/>
                  </a:cubicBezTo>
                  <a:cubicBezTo>
                    <a:pt x="-6696" y="60760"/>
                    <a:pt x="3337" y="45774"/>
                    <a:pt x="3083" y="34852"/>
                  </a:cubicBezTo>
                  <a:cubicBezTo>
                    <a:pt x="2829" y="23930"/>
                    <a:pt x="3909" y="3864"/>
                    <a:pt x="6893" y="562"/>
                  </a:cubicBezTo>
                  <a:cubicBezTo>
                    <a:pt x="9878" y="-2740"/>
                    <a:pt x="17371" y="10849"/>
                    <a:pt x="20990" y="15040"/>
                  </a:cubicBezTo>
                  <a:close/>
                </a:path>
              </a:pathLst>
            </a:custGeom>
            <a:solidFill>
              <a:schemeClr val="accent4"/>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grpSp>
          <p:nvGrpSpPr>
            <p:cNvPr id="86026" name="Google Shape;1808;p44"/>
            <p:cNvGrpSpPr>
              <a:grpSpLocks/>
            </p:cNvGrpSpPr>
            <p:nvPr/>
          </p:nvGrpSpPr>
          <p:grpSpPr bwMode="auto">
            <a:xfrm rot="5706019">
              <a:off x="-266212" y="4510832"/>
              <a:ext cx="988831" cy="604523"/>
              <a:chOff x="5942350" y="1555229"/>
              <a:chExt cx="692724" cy="423469"/>
            </a:xfrm>
          </p:grpSpPr>
          <p:sp>
            <p:nvSpPr>
              <p:cNvPr id="86039" name="Google Shape;1809;p44"/>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810" name="Google Shape;1810;p44">
                <a:extLst>
                  <a:ext uri="{FF2B5EF4-FFF2-40B4-BE49-F238E27FC236}"/>
                </a:extLst>
              </p:cNvPr>
              <p:cNvSpPr/>
              <p:nvPr/>
            </p:nvSpPr>
            <p:spPr>
              <a:xfrm>
                <a:off x="6003815" y="1642817"/>
                <a:ext cx="569199" cy="265772"/>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1" name="Google Shape;1811;p44">
                <a:extLst>
                  <a:ext uri="{FF2B5EF4-FFF2-40B4-BE49-F238E27FC236}"/>
                </a:extLst>
              </p:cNvPr>
              <p:cNvSpPr/>
              <p:nvPr/>
            </p:nvSpPr>
            <p:spPr>
              <a:xfrm>
                <a:off x="6437501" y="1650069"/>
                <a:ext cx="58921" cy="137890"/>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2" name="Google Shape;1812;p44">
                <a:extLst>
                  <a:ext uri="{FF2B5EF4-FFF2-40B4-BE49-F238E27FC236}"/>
                </a:extLst>
              </p:cNvPr>
              <p:cNvSpPr/>
              <p:nvPr/>
            </p:nvSpPr>
            <p:spPr>
              <a:xfrm>
                <a:off x="6297814" y="1725745"/>
                <a:ext cx="45581" cy="18348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3" name="Google Shape;1813;p44">
                <a:extLst>
                  <a:ext uri="{FF2B5EF4-FFF2-40B4-BE49-F238E27FC236}"/>
                </a:extLst>
              </p:cNvPr>
              <p:cNvSpPr/>
              <p:nvPr/>
            </p:nvSpPr>
            <p:spPr>
              <a:xfrm>
                <a:off x="6158358" y="1818413"/>
                <a:ext cx="46692" cy="124546"/>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4" name="Google Shape;1814;p44">
                <a:extLst>
                  <a:ext uri="{FF2B5EF4-FFF2-40B4-BE49-F238E27FC236}"/>
                </a:extLst>
              </p:cNvPr>
              <p:cNvSpPr/>
              <p:nvPr/>
            </p:nvSpPr>
            <p:spPr>
              <a:xfrm>
                <a:off x="6309190" y="1627146"/>
                <a:ext cx="150081" cy="55601"/>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5" name="Google Shape;1815;p44">
                <a:extLst>
                  <a:ext uri="{FF2B5EF4-FFF2-40B4-BE49-F238E27FC236}"/>
                </a:extLst>
              </p:cNvPr>
              <p:cNvSpPr/>
              <p:nvPr/>
            </p:nvSpPr>
            <p:spPr>
              <a:xfrm>
                <a:off x="6129276" y="1715488"/>
                <a:ext cx="181210" cy="47817"/>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6" name="Google Shape;1816;p44">
                <a:extLst>
                  <a:ext uri="{FF2B5EF4-FFF2-40B4-BE49-F238E27FC236}"/>
                </a:extLst>
              </p:cNvPr>
              <p:cNvSpPr/>
              <p:nvPr/>
            </p:nvSpPr>
            <p:spPr>
              <a:xfrm>
                <a:off x="6053572" y="1805563"/>
                <a:ext cx="115619" cy="50041"/>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6027" name="Google Shape;1817;p44"/>
            <p:cNvGrpSpPr>
              <a:grpSpLocks/>
            </p:cNvGrpSpPr>
            <p:nvPr/>
          </p:nvGrpSpPr>
          <p:grpSpPr bwMode="auto">
            <a:xfrm rot="4930031" flipH="1">
              <a:off x="1618887" y="4284134"/>
              <a:ext cx="1323182" cy="1540014"/>
              <a:chOff x="7822751" y="578399"/>
              <a:chExt cx="491355" cy="571874"/>
            </a:xfrm>
          </p:grpSpPr>
          <p:sp>
            <p:nvSpPr>
              <p:cNvPr id="86029" name="Google Shape;1818;p44"/>
              <p:cNvSpPr>
                <a:spLocks/>
              </p:cNvSpPr>
              <p:nvPr/>
            </p:nvSpPr>
            <p:spPr bwMode="auto">
              <a:xfrm>
                <a:off x="8175540" y="937141"/>
                <a:ext cx="122049" cy="213132"/>
              </a:xfrm>
              <a:custGeom>
                <a:avLst/>
                <a:gdLst/>
                <a:ahLst/>
                <a:cxnLst>
                  <a:cxn ang="0">
                    <a:pos x="0" y="1"/>
                  </a:cxn>
                  <a:cxn ang="0">
                    <a:pos x="0" y="1"/>
                  </a:cxn>
                  <a:cxn ang="0">
                    <a:pos x="64" y="693"/>
                  </a:cxn>
                  <a:cxn ang="0">
                    <a:pos x="164" y="1376"/>
                  </a:cxn>
                  <a:cxn ang="0">
                    <a:pos x="301" y="2050"/>
                  </a:cxn>
                  <a:cxn ang="0">
                    <a:pos x="483" y="2715"/>
                  </a:cxn>
                  <a:cxn ang="0">
                    <a:pos x="702" y="3362"/>
                  </a:cxn>
                  <a:cxn ang="0">
                    <a:pos x="966" y="3990"/>
                  </a:cxn>
                  <a:cxn ang="0">
                    <a:pos x="1257" y="4591"/>
                  </a:cxn>
                  <a:cxn ang="0">
                    <a:pos x="1603" y="5156"/>
                  </a:cxn>
                  <a:cxn ang="0">
                    <a:pos x="2553" y="5870"/>
                  </a:cxn>
                  <a:cxn ang="0">
                    <a:pos x="2624" y="5867"/>
                  </a:cxn>
                  <a:cxn ang="0">
                    <a:pos x="3279" y="5238"/>
                  </a:cxn>
                  <a:cxn ang="0">
                    <a:pos x="3243" y="4263"/>
                  </a:cxn>
                  <a:cxn ang="0">
                    <a:pos x="3033" y="3599"/>
                  </a:cxn>
                  <a:cxn ang="0">
                    <a:pos x="2924" y="3271"/>
                  </a:cxn>
                  <a:cxn ang="0">
                    <a:pos x="2851" y="3107"/>
                  </a:cxn>
                  <a:cxn ang="0">
                    <a:pos x="2778" y="2952"/>
                  </a:cxn>
                  <a:cxn ang="0">
                    <a:pos x="2441" y="2333"/>
                  </a:cxn>
                  <a:cxn ang="0">
                    <a:pos x="2059" y="1750"/>
                  </a:cxn>
                  <a:cxn ang="0">
                    <a:pos x="1613" y="1221"/>
                  </a:cxn>
                  <a:cxn ang="0">
                    <a:pos x="1376" y="966"/>
                  </a:cxn>
                  <a:cxn ang="0">
                    <a:pos x="1112" y="739"/>
                  </a:cxn>
                  <a:cxn ang="0">
                    <a:pos x="574" y="329"/>
                  </a:cxn>
                  <a:cxn ang="0">
                    <a:pos x="0" y="1"/>
                  </a:cxn>
                </a:cxnLst>
                <a:rect l="0" t="0"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030" name="Google Shape;1819;p44"/>
              <p:cNvSpPr>
                <a:spLocks/>
              </p:cNvSpPr>
              <p:nvPr/>
            </p:nvSpPr>
            <p:spPr bwMode="auto">
              <a:xfrm>
                <a:off x="8069718" y="874011"/>
                <a:ext cx="66506" cy="156391"/>
              </a:xfrm>
              <a:custGeom>
                <a:avLst/>
                <a:gdLst/>
                <a:ahLst/>
                <a:cxnLst>
                  <a:cxn ang="0">
                    <a:pos x="1750" y="0"/>
                  </a:cxn>
                  <a:cxn ang="0">
                    <a:pos x="183" y="2040"/>
                  </a:cxn>
                  <a:cxn ang="0">
                    <a:pos x="65" y="2459"/>
                  </a:cxn>
                  <a:cxn ang="0">
                    <a:pos x="10" y="2888"/>
                  </a:cxn>
                  <a:cxn ang="0">
                    <a:pos x="55" y="3744"/>
                  </a:cxn>
                  <a:cxn ang="0">
                    <a:pos x="575" y="4290"/>
                  </a:cxn>
                  <a:cxn ang="0">
                    <a:pos x="749" y="4307"/>
                  </a:cxn>
                  <a:cxn ang="0">
                    <a:pos x="1413" y="4017"/>
                  </a:cxn>
                  <a:cxn ang="0">
                    <a:pos x="1422" y="4008"/>
                  </a:cxn>
                  <a:cxn ang="0">
                    <a:pos x="1832" y="2733"/>
                  </a:cxn>
                  <a:cxn ang="0">
                    <a:pos x="1649" y="1376"/>
                  </a:cxn>
                  <a:cxn ang="0">
                    <a:pos x="1750" y="0"/>
                  </a:cxn>
                </a:cxnLst>
                <a:rect l="0" t="0"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031" name="Google Shape;1820;p44"/>
              <p:cNvSpPr>
                <a:spLocks/>
              </p:cNvSpPr>
              <p:nvPr/>
            </p:nvSpPr>
            <p:spPr bwMode="auto">
              <a:xfrm>
                <a:off x="8139165" y="852156"/>
                <a:ext cx="174942" cy="81100"/>
              </a:xfrm>
              <a:custGeom>
                <a:avLst/>
                <a:gdLst/>
                <a:ahLst/>
                <a:cxnLst>
                  <a:cxn ang="0">
                    <a:pos x="2409" y="0"/>
                  </a:cxn>
                  <a:cxn ang="0">
                    <a:pos x="1749" y="56"/>
                  </a:cxn>
                  <a:cxn ang="0">
                    <a:pos x="1" y="848"/>
                  </a:cxn>
                  <a:cxn ang="0">
                    <a:pos x="756" y="1194"/>
                  </a:cxn>
                  <a:cxn ang="0">
                    <a:pos x="1531" y="1513"/>
                  </a:cxn>
                  <a:cxn ang="0">
                    <a:pos x="2332" y="1795"/>
                  </a:cxn>
                  <a:cxn ang="0">
                    <a:pos x="3143" y="2069"/>
                  </a:cxn>
                  <a:cxn ang="0">
                    <a:pos x="3954" y="2233"/>
                  </a:cxn>
                  <a:cxn ang="0">
                    <a:pos x="3999" y="2233"/>
                  </a:cxn>
                  <a:cxn ang="0">
                    <a:pos x="4700" y="1805"/>
                  </a:cxn>
                  <a:cxn ang="0">
                    <a:pos x="4527" y="875"/>
                  </a:cxn>
                  <a:cxn ang="0">
                    <a:pos x="3744" y="293"/>
                  </a:cxn>
                  <a:cxn ang="0">
                    <a:pos x="2769" y="19"/>
                  </a:cxn>
                  <a:cxn ang="0">
                    <a:pos x="2409" y="0"/>
                  </a:cxn>
                </a:cxnLst>
                <a:rect l="0" t="0"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032" name="Google Shape;1821;p44"/>
              <p:cNvSpPr>
                <a:spLocks/>
              </p:cNvSpPr>
              <p:nvPr/>
            </p:nvSpPr>
            <p:spPr bwMode="auto">
              <a:xfrm>
                <a:off x="7911693" y="578399"/>
                <a:ext cx="164668" cy="83351"/>
              </a:xfrm>
              <a:custGeom>
                <a:avLst/>
                <a:gdLst/>
                <a:ahLst/>
                <a:cxnLst>
                  <a:cxn ang="0">
                    <a:pos x="3088" y="1"/>
                  </a:cxn>
                  <a:cxn ang="0">
                    <a:pos x="2578" y="19"/>
                  </a:cxn>
                  <a:cxn ang="0">
                    <a:pos x="1640" y="310"/>
                  </a:cxn>
                  <a:cxn ang="0">
                    <a:pos x="0" y="2296"/>
                  </a:cxn>
                  <a:cxn ang="0">
                    <a:pos x="1357" y="1886"/>
                  </a:cxn>
                  <a:cxn ang="0">
                    <a:pos x="2735" y="1951"/>
                  </a:cxn>
                  <a:cxn ang="0">
                    <a:pos x="2824" y="1950"/>
                  </a:cxn>
                  <a:cxn ang="0">
                    <a:pos x="3561" y="1859"/>
                  </a:cxn>
                  <a:cxn ang="0">
                    <a:pos x="4199" y="1549"/>
                  </a:cxn>
                  <a:cxn ang="0">
                    <a:pos x="4217" y="1540"/>
                  </a:cxn>
                  <a:cxn ang="0">
                    <a:pos x="4408" y="656"/>
                  </a:cxn>
                  <a:cxn ang="0">
                    <a:pos x="4281" y="429"/>
                  </a:cxn>
                  <a:cxn ang="0">
                    <a:pos x="4099" y="247"/>
                  </a:cxn>
                  <a:cxn ang="0">
                    <a:pos x="3598" y="46"/>
                  </a:cxn>
                  <a:cxn ang="0">
                    <a:pos x="3088" y="1"/>
                  </a:cxn>
                </a:cxnLst>
                <a:rect l="0" t="0"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033" name="Google Shape;1822;p44"/>
              <p:cNvSpPr>
                <a:spLocks/>
              </p:cNvSpPr>
              <p:nvPr/>
            </p:nvSpPr>
            <p:spPr bwMode="auto">
              <a:xfrm>
                <a:off x="7885555" y="667667"/>
                <a:ext cx="63529" cy="164959"/>
              </a:xfrm>
              <a:custGeom>
                <a:avLst/>
                <a:gdLst/>
                <a:ahLst/>
                <a:cxnLst>
                  <a:cxn ang="0">
                    <a:pos x="957" y="1"/>
                  </a:cxn>
                  <a:cxn ang="0">
                    <a:pos x="155" y="1768"/>
                  </a:cxn>
                  <a:cxn ang="0">
                    <a:pos x="64" y="2241"/>
                  </a:cxn>
                  <a:cxn ang="0">
                    <a:pos x="19" y="2724"/>
                  </a:cxn>
                  <a:cxn ang="0">
                    <a:pos x="73" y="3608"/>
                  </a:cxn>
                  <a:cxn ang="0">
                    <a:pos x="174" y="3981"/>
                  </a:cxn>
                  <a:cxn ang="0">
                    <a:pos x="365" y="4318"/>
                  </a:cxn>
                  <a:cxn ang="0">
                    <a:pos x="867" y="4543"/>
                  </a:cxn>
                  <a:cxn ang="0">
                    <a:pos x="1075" y="4509"/>
                  </a:cxn>
                  <a:cxn ang="0">
                    <a:pos x="1640" y="3917"/>
                  </a:cxn>
                  <a:cxn ang="0">
                    <a:pos x="1731" y="3107"/>
                  </a:cxn>
                  <a:cxn ang="0">
                    <a:pos x="1522" y="1522"/>
                  </a:cxn>
                  <a:cxn ang="0">
                    <a:pos x="1294" y="757"/>
                  </a:cxn>
                  <a:cxn ang="0">
                    <a:pos x="957" y="1"/>
                  </a:cxn>
                </a:cxnLst>
                <a:rect l="0" t="0"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034" name="Google Shape;1823;p44"/>
              <p:cNvSpPr>
                <a:spLocks/>
              </p:cNvSpPr>
              <p:nvPr/>
            </p:nvSpPr>
            <p:spPr bwMode="auto">
              <a:xfrm>
                <a:off x="8083295" y="766192"/>
                <a:ext cx="142524" cy="48173"/>
              </a:xfrm>
              <a:custGeom>
                <a:avLst/>
                <a:gdLst/>
                <a:ahLst/>
                <a:cxnLst>
                  <a:cxn ang="0">
                    <a:pos x="2910" y="1"/>
                  </a:cxn>
                  <a:cxn ang="0">
                    <a:pos x="2241" y="74"/>
                  </a:cxn>
                  <a:cxn ang="0">
                    <a:pos x="1430" y="347"/>
                  </a:cxn>
                  <a:cxn ang="0">
                    <a:pos x="0" y="1285"/>
                  </a:cxn>
                  <a:cxn ang="0">
                    <a:pos x="838" y="1121"/>
                  </a:cxn>
                  <a:cxn ang="0">
                    <a:pos x="1731" y="1212"/>
                  </a:cxn>
                  <a:cxn ang="0">
                    <a:pos x="2694" y="1327"/>
                  </a:cxn>
                  <a:cxn ang="0">
                    <a:pos x="3480" y="1167"/>
                  </a:cxn>
                  <a:cxn ang="0">
                    <a:pos x="3844" y="839"/>
                  </a:cxn>
                  <a:cxn ang="0">
                    <a:pos x="3826" y="329"/>
                  </a:cxn>
                  <a:cxn ang="0">
                    <a:pos x="3115" y="10"/>
                  </a:cxn>
                  <a:cxn ang="0">
                    <a:pos x="2910" y="1"/>
                  </a:cxn>
                </a:cxnLst>
                <a:rect l="0" t="0"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035" name="Google Shape;1824;p44"/>
              <p:cNvSpPr>
                <a:spLocks/>
              </p:cNvSpPr>
              <p:nvPr/>
            </p:nvSpPr>
            <p:spPr bwMode="auto">
              <a:xfrm>
                <a:off x="8003938" y="812841"/>
                <a:ext cx="79394" cy="119072"/>
              </a:xfrm>
              <a:custGeom>
                <a:avLst/>
                <a:gdLst/>
                <a:ahLst/>
                <a:cxnLst>
                  <a:cxn ang="0">
                    <a:pos x="2186" y="0"/>
                  </a:cxn>
                  <a:cxn ang="0">
                    <a:pos x="2186" y="0"/>
                  </a:cxn>
                  <a:cxn ang="0">
                    <a:pos x="410" y="1767"/>
                  </a:cxn>
                  <a:cxn ang="0">
                    <a:pos x="9" y="2651"/>
                  </a:cxn>
                  <a:cxn ang="0">
                    <a:pos x="128" y="3088"/>
                  </a:cxn>
                  <a:cxn ang="0">
                    <a:pos x="501" y="3279"/>
                  </a:cxn>
                  <a:cxn ang="0">
                    <a:pos x="1020" y="3015"/>
                  </a:cxn>
                  <a:cxn ang="0">
                    <a:pos x="1339" y="2514"/>
                  </a:cxn>
                  <a:cxn ang="0">
                    <a:pos x="1858" y="1284"/>
                  </a:cxn>
                  <a:cxn ang="0">
                    <a:pos x="2186" y="0"/>
                  </a:cxn>
                </a:cxnLst>
                <a:rect l="0" t="0"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036" name="Google Shape;1825;p44"/>
              <p:cNvSpPr>
                <a:spLocks/>
              </p:cNvSpPr>
              <p:nvPr/>
            </p:nvSpPr>
            <p:spPr bwMode="auto">
              <a:xfrm>
                <a:off x="8016171" y="662766"/>
                <a:ext cx="149167" cy="81971"/>
              </a:xfrm>
              <a:custGeom>
                <a:avLst/>
                <a:gdLst/>
                <a:ahLst/>
                <a:cxnLst>
                  <a:cxn ang="0">
                    <a:pos x="3363" y="0"/>
                  </a:cxn>
                  <a:cxn ang="0">
                    <a:pos x="3215" y="8"/>
                  </a:cxn>
                  <a:cxn ang="0">
                    <a:pos x="2669" y="163"/>
                  </a:cxn>
                  <a:cxn ang="0">
                    <a:pos x="0" y="2258"/>
                  </a:cxn>
                  <a:cxn ang="0">
                    <a:pos x="1576" y="1957"/>
                  </a:cxn>
                  <a:cxn ang="0">
                    <a:pos x="2815" y="1739"/>
                  </a:cxn>
                  <a:cxn ang="0">
                    <a:pos x="3871" y="1074"/>
                  </a:cxn>
                  <a:cxn ang="0">
                    <a:pos x="3726" y="81"/>
                  </a:cxn>
                  <a:cxn ang="0">
                    <a:pos x="3363" y="0"/>
                  </a:cxn>
                </a:cxnLst>
                <a:rect l="0" t="0"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037" name="Google Shape;1826;p44"/>
              <p:cNvSpPr>
                <a:spLocks/>
              </p:cNvSpPr>
              <p:nvPr/>
            </p:nvSpPr>
            <p:spPr bwMode="auto">
              <a:xfrm>
                <a:off x="7939137" y="735807"/>
                <a:ext cx="71443" cy="133085"/>
              </a:xfrm>
              <a:custGeom>
                <a:avLst/>
                <a:gdLst/>
                <a:ahLst/>
                <a:cxnLst>
                  <a:cxn ang="0">
                    <a:pos x="1876" y="0"/>
                  </a:cxn>
                  <a:cxn ang="0">
                    <a:pos x="228" y="2541"/>
                  </a:cxn>
                  <a:cxn ang="0">
                    <a:pos x="27" y="3079"/>
                  </a:cxn>
                  <a:cxn ang="0">
                    <a:pos x="155" y="3552"/>
                  </a:cxn>
                  <a:cxn ang="0">
                    <a:pos x="465" y="3666"/>
                  </a:cxn>
                  <a:cxn ang="0">
                    <a:pos x="683" y="3634"/>
                  </a:cxn>
                  <a:cxn ang="0">
                    <a:pos x="1193" y="3288"/>
                  </a:cxn>
                  <a:cxn ang="0">
                    <a:pos x="1913" y="1749"/>
                  </a:cxn>
                  <a:cxn ang="0">
                    <a:pos x="1876" y="0"/>
                  </a:cxn>
                </a:cxnLst>
                <a:rect l="0" t="0"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86038" name="Google Shape;1827;p44"/>
              <p:cNvSpPr>
                <a:spLocks/>
              </p:cNvSpPr>
              <p:nvPr/>
            </p:nvSpPr>
            <p:spPr bwMode="auto">
              <a:xfrm>
                <a:off x="7822751" y="607695"/>
                <a:ext cx="364404" cy="347669"/>
              </a:xfrm>
              <a:custGeom>
                <a:avLst/>
                <a:gdLst/>
                <a:ahLst/>
                <a:cxnLst>
                  <a:cxn ang="0">
                    <a:pos x="66" y="0"/>
                  </a:cxn>
                  <a:cxn ang="0">
                    <a:pos x="18" y="41"/>
                  </a:cxn>
                  <a:cxn ang="0">
                    <a:pos x="37" y="114"/>
                  </a:cxn>
                  <a:cxn ang="0">
                    <a:pos x="9919" y="9540"/>
                  </a:cxn>
                  <a:cxn ang="0">
                    <a:pos x="9965" y="9577"/>
                  </a:cxn>
                  <a:cxn ang="0">
                    <a:pos x="10001" y="9568"/>
                  </a:cxn>
                  <a:cxn ang="0">
                    <a:pos x="10019" y="9486"/>
                  </a:cxn>
                  <a:cxn ang="0">
                    <a:pos x="91" y="13"/>
                  </a:cxn>
                  <a:cxn ang="0">
                    <a:pos x="66" y="0"/>
                  </a:cxn>
                </a:cxnLst>
                <a:rect l="0" t="0"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2"/>
              </a:solidFill>
              <a:ln w="9525">
                <a:noFill/>
                <a:round/>
                <a:headEnd/>
                <a:tailEnd/>
              </a:ln>
            </p:spPr>
            <p:txBody>
              <a:bodyPr lIns="91425" tIns="91425" rIns="91425" bIns="91425" anchor="ctr"/>
              <a:lstStyle/>
              <a:p>
                <a:endParaRPr lang="en-US"/>
              </a:p>
            </p:txBody>
          </p:sp>
        </p:grpSp>
        <p:sp>
          <p:nvSpPr>
            <p:cNvPr id="1828" name="Google Shape;1828;p44">
              <a:extLst>
                <a:ext uri="{FF2B5EF4-FFF2-40B4-BE49-F238E27FC236}"/>
              </a:extLst>
            </p:cNvPr>
            <p:cNvSpPr/>
            <p:nvPr/>
          </p:nvSpPr>
          <p:spPr>
            <a:xfrm rot="-480899">
              <a:off x="637285" y="4656044"/>
              <a:ext cx="727056" cy="522098"/>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6020" name="Google Shape;1829;p44"/>
          <p:cNvGrpSpPr>
            <a:grpSpLocks/>
          </p:cNvGrpSpPr>
          <p:nvPr/>
        </p:nvGrpSpPr>
        <p:grpSpPr bwMode="auto">
          <a:xfrm>
            <a:off x="7439025" y="4814888"/>
            <a:ext cx="1625600" cy="622300"/>
            <a:chOff x="7439186" y="4814503"/>
            <a:chExt cx="1625050" cy="623400"/>
          </a:xfrm>
        </p:grpSpPr>
        <p:sp>
          <p:nvSpPr>
            <p:cNvPr id="1830" name="Google Shape;1830;p44">
              <a:extLst>
                <a:ext uri="{FF2B5EF4-FFF2-40B4-BE49-F238E27FC236}"/>
              </a:extLst>
            </p:cNvPr>
            <p:cNvSpPr/>
            <p:nvPr/>
          </p:nvSpPr>
          <p:spPr>
            <a:xfrm>
              <a:off x="7439186" y="4814503"/>
              <a:ext cx="1625050" cy="623400"/>
            </a:xfrm>
            <a:custGeom>
              <a:avLst/>
              <a:gdLst/>
              <a:ahLst/>
              <a:cxnLst/>
              <a:rect l="l" t="t" r="r" b="b"/>
              <a:pathLst>
                <a:path w="65002" h="24936" extrusionOk="0">
                  <a:moveTo>
                    <a:pt x="820" y="24400"/>
                  </a:moveTo>
                  <a:cubicBezTo>
                    <a:pt x="-1085" y="22813"/>
                    <a:pt x="884" y="16653"/>
                    <a:pt x="2725" y="12970"/>
                  </a:cubicBezTo>
                  <a:cubicBezTo>
                    <a:pt x="4567" y="9287"/>
                    <a:pt x="7615" y="4398"/>
                    <a:pt x="11869" y="2302"/>
                  </a:cubicBezTo>
                  <a:cubicBezTo>
                    <a:pt x="16124" y="207"/>
                    <a:pt x="20886" y="-301"/>
                    <a:pt x="28252" y="397"/>
                  </a:cubicBezTo>
                  <a:cubicBezTo>
                    <a:pt x="35618" y="1096"/>
                    <a:pt x="49969" y="4398"/>
                    <a:pt x="56065" y="6493"/>
                  </a:cubicBezTo>
                  <a:cubicBezTo>
                    <a:pt x="62161" y="8589"/>
                    <a:pt x="65527" y="10938"/>
                    <a:pt x="64828" y="12970"/>
                  </a:cubicBezTo>
                  <a:cubicBezTo>
                    <a:pt x="64130" y="15002"/>
                    <a:pt x="60320" y="17098"/>
                    <a:pt x="51874" y="18685"/>
                  </a:cubicBezTo>
                  <a:cubicBezTo>
                    <a:pt x="43429" y="20273"/>
                    <a:pt x="22664" y="21543"/>
                    <a:pt x="14155" y="22495"/>
                  </a:cubicBezTo>
                  <a:cubicBezTo>
                    <a:pt x="5646" y="23448"/>
                    <a:pt x="2725" y="25988"/>
                    <a:pt x="820" y="24400"/>
                  </a:cubicBezTo>
                  <a:close/>
                </a:path>
              </a:pathLst>
            </a:custGeom>
            <a:solidFill>
              <a:schemeClr val="accent4"/>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sp>
          <p:nvSpPr>
            <p:cNvPr id="1831" name="Google Shape;1831;p44">
              <a:extLst>
                <a:ext uri="{FF2B5EF4-FFF2-40B4-BE49-F238E27FC236}"/>
              </a:extLst>
            </p:cNvPr>
            <p:cNvSpPr/>
            <p:nvPr/>
          </p:nvSpPr>
          <p:spPr>
            <a:xfrm rot="3203238">
              <a:off x="7965774" y="4849874"/>
              <a:ext cx="270352" cy="365001"/>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4" name="Rectangle: Rounded Corners 3">
            <a:extLst>
              <a:ext uri="{FF2B5EF4-FFF2-40B4-BE49-F238E27FC236}"/>
            </a:extLst>
          </p:cNvPr>
          <p:cNvSpPr/>
          <p:nvPr/>
        </p:nvSpPr>
        <p:spPr>
          <a:xfrm>
            <a:off x="3770313" y="1285875"/>
            <a:ext cx="1603375" cy="1039813"/>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vi-VN" sz="6000" b="1" kern="0">
                <a:solidFill>
                  <a:srgbClr val="DBEBAC"/>
                </a:solidFill>
                <a:sym typeface="Arial"/>
              </a:rPr>
              <a:t>I</a:t>
            </a:r>
            <a:r>
              <a:rPr lang="en-US" sz="6000" b="1" kern="0">
                <a:solidFill>
                  <a:srgbClr val="DBEBAC"/>
                </a:solidFill>
                <a:sym typeface="Arial"/>
              </a:rPr>
              <a:t>II</a:t>
            </a:r>
          </a:p>
        </p:txBody>
      </p:sp>
      <p:sp>
        <p:nvSpPr>
          <p:cNvPr id="86022" name="TextBox 4"/>
          <p:cNvSpPr txBox="1">
            <a:spLocks noChangeArrowheads="1"/>
          </p:cNvSpPr>
          <p:nvPr/>
        </p:nvSpPr>
        <p:spPr bwMode="auto">
          <a:xfrm>
            <a:off x="1635125" y="2384425"/>
            <a:ext cx="5810250" cy="165100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3600" b="1">
                <a:solidFill>
                  <a:srgbClr val="434343"/>
                </a:solidFill>
              </a:rPr>
              <a:t>PHẢN ỨNG PHÂN HẠCH HẠT NHÂN</a:t>
            </a:r>
          </a:p>
        </p:txBody>
      </p:sp>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a:grpSpLocks/>
          </p:cNvGrpSpPr>
          <p:nvPr/>
        </p:nvGrpSpPr>
        <p:grpSpPr bwMode="auto">
          <a:xfrm>
            <a:off x="0" y="266700"/>
            <a:ext cx="1201738" cy="627063"/>
            <a:chOff x="0" y="328774"/>
            <a:chExt cx="1202077" cy="626724"/>
          </a:xfrm>
        </p:grpSpPr>
        <p:sp>
          <p:nvSpPr>
            <p:cNvPr id="59" name="Oval 58">
              <a:extLst>
                <a:ext uri="{FF2B5EF4-FFF2-40B4-BE49-F238E27FC236}"/>
              </a:extLst>
            </p:cNvPr>
            <p:cNvSpPr/>
            <p:nvPr/>
          </p:nvSpPr>
          <p:spPr>
            <a:xfrm>
              <a:off x="574837" y="328774"/>
              <a:ext cx="627240"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anchor="ctr"/>
            <a:lstStyle/>
            <a:p>
              <a:pPr algn="ctr" fontAlgn="auto">
                <a:spcBef>
                  <a:spcPts val="0"/>
                </a:spcBef>
                <a:spcAft>
                  <a:spcPts val="0"/>
                </a:spcAft>
                <a:defRPr/>
              </a:pPr>
              <a:r>
                <a:rPr lang="en-US" sz="2400" b="1" kern="0">
                  <a:solidFill>
                    <a:srgbClr val="B3CDE9">
                      <a:lumMod val="25000"/>
                    </a:srgbClr>
                  </a:solidFill>
                  <a:latin typeface="Arial"/>
                  <a:cs typeface="Arial" panose="020B0604020202020204" pitchFamily="34" charset="0"/>
                  <a:sym typeface="Arial"/>
                </a:rPr>
                <a:t>1</a:t>
              </a:r>
              <a:r>
                <a:rPr lang="vi-VN" sz="2400" b="1" kern="0">
                  <a:solidFill>
                    <a:srgbClr val="B3CDE9">
                      <a:lumMod val="25000"/>
                    </a:srgbClr>
                  </a:solidFill>
                  <a:latin typeface="Arial" panose="020B0604020202020204" pitchFamily="34" charset="0"/>
                  <a:cs typeface="Arial" panose="020B0604020202020204" pitchFamily="34" charset="0"/>
                  <a:sym typeface="Arial"/>
                </a:rPr>
                <a:t>.</a:t>
              </a:r>
              <a:endParaRPr lang="en-US" sz="2400" b="1" kern="0" dirty="0">
                <a:solidFill>
                  <a:srgbClr val="B3CDE9">
                    <a:lumMod val="25000"/>
                  </a:srgbClr>
                </a:solidFill>
                <a:latin typeface="Arial"/>
                <a:cs typeface="Arial" panose="020B0604020202020204" pitchFamily="34" charset="0"/>
                <a:sym typeface="Arial"/>
              </a:endParaRPr>
            </a:p>
          </p:txBody>
        </p:sp>
        <p:cxnSp>
          <p:nvCxnSpPr>
            <p:cNvPr id="88077" name="Straight Connector 59"/>
            <p:cNvCxnSpPr>
              <a:cxnSpLocks noChangeShapeType="1"/>
              <a:endCxn id="59" idx="2"/>
            </p:cNvCxnSpPr>
            <p:nvPr/>
          </p:nvCxnSpPr>
          <p:spPr bwMode="auto">
            <a:xfrm>
              <a:off x="0" y="642136"/>
              <a:ext cx="575353" cy="0"/>
            </a:xfrm>
            <a:prstGeom prst="line">
              <a:avLst/>
            </a:prstGeom>
            <a:noFill/>
            <a:ln w="19050" algn="ctr">
              <a:solidFill>
                <a:srgbClr val="2E65A0"/>
              </a:solidFill>
              <a:round/>
              <a:headEnd/>
              <a:tailEnd/>
            </a:ln>
          </p:spPr>
        </p:cxnSp>
      </p:grpSp>
      <p:sp>
        <p:nvSpPr>
          <p:cNvPr id="61" name="TextBox 60"/>
          <p:cNvSpPr txBox="1">
            <a:spLocks noChangeArrowheads="1"/>
          </p:cNvSpPr>
          <p:nvPr/>
        </p:nvSpPr>
        <p:spPr bwMode="auto">
          <a:xfrm>
            <a:off x="1262063" y="355600"/>
            <a:ext cx="7820025" cy="461963"/>
          </a:xfrm>
          <a:prstGeom prst="rect">
            <a:avLst/>
          </a:prstGeom>
          <a:noFill/>
          <a:ln w="9525">
            <a:noFill/>
            <a:miter lim="800000"/>
            <a:headEnd/>
            <a:tailEnd/>
          </a:ln>
        </p:spPr>
        <p:txBody>
          <a:bodyPr>
            <a:spAutoFit/>
          </a:bodyPr>
          <a:lstStyle/>
          <a:p>
            <a:pPr>
              <a:buFont typeface="Arial" charset="0"/>
              <a:buNone/>
            </a:pPr>
            <a:r>
              <a:rPr lang="en-US" sz="2400" b="1">
                <a:solidFill>
                  <a:srgbClr val="2E65A0"/>
                </a:solidFill>
              </a:rPr>
              <a:t>SỰ PHÂN HẠCH CỦA URANIUM</a:t>
            </a:r>
            <a:endParaRPr lang="vi-VN" sz="2400" b="1">
              <a:solidFill>
                <a:srgbClr val="2E65A0"/>
              </a:solidFill>
            </a:endParaRPr>
          </a:p>
        </p:txBody>
      </p:sp>
      <p:sp>
        <p:nvSpPr>
          <p:cNvPr id="2" name="Arrow: Pentagon 1">
            <a:extLst>
              <a:ext uri="{FF2B5EF4-FFF2-40B4-BE49-F238E27FC236}"/>
            </a:extLst>
          </p:cNvPr>
          <p:cNvSpPr/>
          <p:nvPr/>
        </p:nvSpPr>
        <p:spPr>
          <a:xfrm>
            <a:off x="-1588" y="2100263"/>
            <a:ext cx="457201" cy="298450"/>
          </a:xfrm>
          <a:prstGeom prst="homePlate">
            <a:avLst/>
          </a:prstGeom>
          <a:solidFill>
            <a:srgbClr val="E91D28"/>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3" name="TextBox 2"/>
          <p:cNvSpPr txBox="1">
            <a:spLocks noChangeArrowheads="1"/>
          </p:cNvSpPr>
          <p:nvPr/>
        </p:nvSpPr>
        <p:spPr bwMode="auto">
          <a:xfrm>
            <a:off x="646113" y="2024063"/>
            <a:ext cx="7932737" cy="431800"/>
          </a:xfrm>
          <a:prstGeom prst="rect">
            <a:avLst/>
          </a:prstGeom>
          <a:noFill/>
          <a:ln w="9525">
            <a:noFill/>
            <a:miter lim="800000"/>
            <a:headEnd/>
            <a:tailEnd/>
          </a:ln>
        </p:spPr>
        <p:txBody>
          <a:bodyPr>
            <a:spAutoFit/>
          </a:bodyPr>
          <a:lstStyle/>
          <a:p>
            <a:pPr algn="just">
              <a:buFont typeface="Arial" charset="0"/>
              <a:buNone/>
            </a:pPr>
            <a:r>
              <a:rPr lang="en-US" sz="2200" b="1">
                <a:solidFill>
                  <a:srgbClr val="E91D28"/>
                </a:solidFill>
              </a:rPr>
              <a:t>Đặc điểm: </a:t>
            </a:r>
            <a:r>
              <a:rPr lang="en-US" sz="2000"/>
              <a:t>L</a:t>
            </a:r>
            <a:r>
              <a:rPr lang="vi-VN" sz="2000"/>
              <a:t>à </a:t>
            </a:r>
            <a:r>
              <a:rPr lang="en-US" sz="2000"/>
              <a:t>phản ứng tỏa năng lượng.</a:t>
            </a:r>
            <a:endParaRPr lang="en-US" sz="1800"/>
          </a:p>
        </p:txBody>
      </p:sp>
      <p:sp>
        <p:nvSpPr>
          <p:cNvPr id="4" name="Arrow: Pentagon 3">
            <a:extLst>
              <a:ext uri="{FF2B5EF4-FFF2-40B4-BE49-F238E27FC236}"/>
            </a:extLst>
          </p:cNvPr>
          <p:cNvSpPr/>
          <p:nvPr/>
        </p:nvSpPr>
        <p:spPr>
          <a:xfrm>
            <a:off x="0" y="4546600"/>
            <a:ext cx="457200" cy="298450"/>
          </a:xfrm>
          <a:prstGeom prst="homePlate">
            <a:avLst/>
          </a:prstGeom>
          <a:solidFill>
            <a:srgbClr val="3333FF"/>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5" name="TextBox 4">
            <a:extLst>
              <a:ext uri="{FF2B5EF4-FFF2-40B4-BE49-F238E27FC236}"/>
            </a:extLst>
          </p:cNvPr>
          <p:cNvSpPr txBox="1"/>
          <p:nvPr/>
        </p:nvSpPr>
        <p:spPr>
          <a:xfrm>
            <a:off x="646113" y="4481513"/>
            <a:ext cx="4040187" cy="430212"/>
          </a:xfrm>
          <a:prstGeom prst="rect">
            <a:avLst/>
          </a:prstGeom>
          <a:noFill/>
        </p:spPr>
        <p:txBody>
          <a:bodyPr>
            <a:spAutoFit/>
          </a:bodyPr>
          <a:lstStyle/>
          <a:p>
            <a:r>
              <a:rPr lang="en-US" sz="2200" b="1">
                <a:solidFill>
                  <a:srgbClr val="3333FF"/>
                </a:solidFill>
              </a:rPr>
              <a:t>Phương trình phản ứng:</a:t>
            </a:r>
            <a:endParaRPr lang="en-US" sz="2200"/>
          </a:p>
        </p:txBody>
      </p:sp>
      <p:sp>
        <p:nvSpPr>
          <p:cNvPr id="6" name="TextBox 5">
            <a:extLst>
              <a:ext uri="{FF2B5EF4-FFF2-40B4-BE49-F238E27FC236}"/>
            </a:extLst>
          </p:cNvPr>
          <p:cNvSpPr txBox="1">
            <a:spLocks noRot="1" noChangeAspect="1" noMove="1" noResize="1" noEditPoints="1" noAdjustHandles="1" noChangeArrowheads="1" noChangeShapeType="1" noTextEdit="1"/>
          </p:cNvSpPr>
          <p:nvPr/>
        </p:nvSpPr>
        <p:spPr>
          <a:xfrm>
            <a:off x="4180837" y="4480955"/>
            <a:ext cx="4467864" cy="412677"/>
          </a:xfrm>
          <a:prstGeom prst="rect">
            <a:avLst/>
          </a:prstGeom>
          <a:blipFill>
            <a:blip r:embed="rId2"/>
            <a:stretch>
              <a:fillRect t="-4412" b="-25000"/>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8" name="TextBox 7">
            <a:extLst>
              <a:ext uri="{FF2B5EF4-FFF2-40B4-BE49-F238E27FC236}"/>
            </a:extLst>
          </p:cNvPr>
          <p:cNvSpPr txBox="1">
            <a:spLocks noRot="1" noChangeAspect="1" noMove="1" noResize="1" noEditPoints="1" noAdjustHandles="1" noChangeArrowheads="1" noChangeShapeType="1" noTextEdit="1"/>
          </p:cNvSpPr>
          <p:nvPr/>
        </p:nvSpPr>
        <p:spPr>
          <a:xfrm>
            <a:off x="287676" y="2439554"/>
            <a:ext cx="8574452" cy="1928477"/>
          </a:xfrm>
          <a:prstGeom prst="rect">
            <a:avLst/>
          </a:prstGeom>
          <a:blipFill>
            <a:blip r:embed="rId3"/>
            <a:stretch>
              <a:fillRect l="-640" r="-782" b="-4732"/>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9" name="Arrow: Pentagon 8">
            <a:extLst>
              <a:ext uri="{FF2B5EF4-FFF2-40B4-BE49-F238E27FC236}"/>
            </a:extLst>
          </p:cNvPr>
          <p:cNvSpPr/>
          <p:nvPr/>
        </p:nvSpPr>
        <p:spPr>
          <a:xfrm>
            <a:off x="0" y="1077913"/>
            <a:ext cx="457200" cy="298450"/>
          </a:xfrm>
          <a:prstGeom prst="homePlate">
            <a:avLst/>
          </a:prstGeom>
          <a:solidFill>
            <a:srgbClr val="FF9900"/>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10" name="TextBox 9"/>
          <p:cNvSpPr txBox="1">
            <a:spLocks noChangeArrowheads="1"/>
          </p:cNvSpPr>
          <p:nvPr/>
        </p:nvSpPr>
        <p:spPr bwMode="auto">
          <a:xfrm>
            <a:off x="646113" y="915988"/>
            <a:ext cx="8215312" cy="1046162"/>
          </a:xfrm>
          <a:prstGeom prst="rect">
            <a:avLst/>
          </a:prstGeom>
          <a:noFill/>
          <a:ln w="9525">
            <a:noFill/>
            <a:miter lim="800000"/>
            <a:headEnd/>
            <a:tailEnd/>
          </a:ln>
        </p:spPr>
        <p:txBody>
          <a:bodyPr>
            <a:spAutoFit/>
          </a:bodyPr>
          <a:lstStyle/>
          <a:p>
            <a:pPr algn="just">
              <a:lnSpc>
                <a:spcPct val="150000"/>
              </a:lnSpc>
            </a:pPr>
            <a:r>
              <a:rPr lang="en-US" sz="2200" b="1">
                <a:solidFill>
                  <a:srgbClr val="FF9900"/>
                </a:solidFill>
              </a:rPr>
              <a:t>Khái niệm: </a:t>
            </a:r>
            <a:r>
              <a:rPr lang="vi-VN" sz="2200"/>
              <a:t>là phản ứng trong đó một hạt nhân nặng vỡ thành hai hạt nhân nhẹ hơn.</a:t>
            </a:r>
            <a:r>
              <a:rPr lang="en-US" sz="2200"/>
              <a:t> </a:t>
            </a:r>
          </a:p>
        </p:txBody>
      </p:sp>
      <p:pic>
        <p:nvPicPr>
          <p:cNvPr id="88075" name="Picture 6"/>
          <p:cNvPicPr>
            <a:picLocks noChangeAspect="1"/>
          </p:cNvPicPr>
          <p:nvPr/>
        </p:nvPicPr>
        <p:blipFill>
          <a:blip r:embed="rId4"/>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ppt_w/2"/>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ppt_w</p:attrName>
                                        </p:attrNameLst>
                                      </p:cBhvr>
                                      <p:tavLst>
                                        <p:tav tm="0">
                                          <p:val>
                                            <p:fltVal val="0"/>
                                          </p:val>
                                        </p:tav>
                                        <p:tav tm="100000">
                                          <p:val>
                                            <p:strVal val="#ppt_w"/>
                                          </p:val>
                                        </p:tav>
                                      </p:tavLst>
                                    </p:anim>
                                    <p:anim calcmode="lin" valueType="num">
                                      <p:cBhvr>
                                        <p:cTn id="10" dur="500" fill="hold"/>
                                        <p:tgtEl>
                                          <p:spTgt spid="5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par>
                          <p:cTn id="47" fill="hold">
                            <p:stCondLst>
                              <p:cond delay="1000"/>
                            </p:stCondLst>
                            <p:childTnLst>
                              <p:par>
                                <p:cTn id="48" presetID="16" presetClass="entr" presetSubtype="21"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animBg="1"/>
      <p:bldP spid="3" grpId="0"/>
      <p:bldP spid="4" grpId="0" animBg="1"/>
      <p:bldP spid="5" grpId="0"/>
      <p:bldP spid="9"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a:grpSpLocks/>
          </p:cNvGrpSpPr>
          <p:nvPr/>
        </p:nvGrpSpPr>
        <p:grpSpPr bwMode="auto">
          <a:xfrm>
            <a:off x="0" y="352425"/>
            <a:ext cx="1201738" cy="627063"/>
            <a:chOff x="0" y="328774"/>
            <a:chExt cx="1202077" cy="626724"/>
          </a:xfrm>
        </p:grpSpPr>
        <p:sp>
          <p:nvSpPr>
            <p:cNvPr id="59" name="Oval 58">
              <a:extLst>
                <a:ext uri="{FF2B5EF4-FFF2-40B4-BE49-F238E27FC236}"/>
              </a:extLst>
            </p:cNvPr>
            <p:cNvSpPr/>
            <p:nvPr/>
          </p:nvSpPr>
          <p:spPr>
            <a:xfrm>
              <a:off x="574837" y="328774"/>
              <a:ext cx="627240"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anchor="ctr"/>
            <a:lstStyle/>
            <a:p>
              <a:pPr algn="ctr" fontAlgn="auto">
                <a:spcBef>
                  <a:spcPts val="0"/>
                </a:spcBef>
                <a:spcAft>
                  <a:spcPts val="0"/>
                </a:spcAft>
                <a:defRPr/>
              </a:pPr>
              <a:r>
                <a:rPr lang="en-US" sz="2400" b="1" kern="0">
                  <a:solidFill>
                    <a:srgbClr val="B3CDE9">
                      <a:lumMod val="25000"/>
                    </a:srgbClr>
                  </a:solidFill>
                  <a:latin typeface="Arial" panose="020B0604020202020204" pitchFamily="34" charset="0"/>
                  <a:cs typeface="Arial" panose="020B0604020202020204" pitchFamily="34" charset="0"/>
                  <a:sym typeface="Arial"/>
                </a:rPr>
                <a:t>2</a:t>
              </a:r>
              <a:r>
                <a:rPr lang="vi-VN" sz="2400" b="1" kern="0">
                  <a:solidFill>
                    <a:srgbClr val="B3CDE9">
                      <a:lumMod val="25000"/>
                    </a:srgbClr>
                  </a:solidFill>
                  <a:latin typeface="Arial" panose="020B0604020202020204" pitchFamily="34" charset="0"/>
                  <a:cs typeface="Arial" panose="020B0604020202020204" pitchFamily="34" charset="0"/>
                  <a:sym typeface="Arial"/>
                </a:rPr>
                <a:t>.</a:t>
              </a:r>
              <a:endParaRPr lang="en-US" sz="2400" b="1" kern="0" dirty="0">
                <a:solidFill>
                  <a:srgbClr val="B3CDE9">
                    <a:lumMod val="25000"/>
                  </a:srgbClr>
                </a:solidFill>
                <a:latin typeface="Arial"/>
                <a:cs typeface="Arial" panose="020B0604020202020204" pitchFamily="34" charset="0"/>
                <a:sym typeface="Arial"/>
              </a:endParaRPr>
            </a:p>
          </p:txBody>
        </p:sp>
        <p:cxnSp>
          <p:nvCxnSpPr>
            <p:cNvPr id="89099" name="Straight Connector 59"/>
            <p:cNvCxnSpPr>
              <a:cxnSpLocks noChangeShapeType="1"/>
              <a:endCxn id="59" idx="2"/>
            </p:cNvCxnSpPr>
            <p:nvPr/>
          </p:nvCxnSpPr>
          <p:spPr bwMode="auto">
            <a:xfrm>
              <a:off x="0" y="642136"/>
              <a:ext cx="575353" cy="0"/>
            </a:xfrm>
            <a:prstGeom prst="line">
              <a:avLst/>
            </a:prstGeom>
            <a:noFill/>
            <a:ln w="19050" algn="ctr">
              <a:solidFill>
                <a:srgbClr val="2E65A0"/>
              </a:solidFill>
              <a:round/>
              <a:headEnd/>
              <a:tailEnd/>
            </a:ln>
          </p:spPr>
        </p:cxnSp>
      </p:grpSp>
      <p:sp>
        <p:nvSpPr>
          <p:cNvPr id="61" name="TextBox 60"/>
          <p:cNvSpPr txBox="1">
            <a:spLocks noChangeArrowheads="1"/>
          </p:cNvSpPr>
          <p:nvPr/>
        </p:nvSpPr>
        <p:spPr bwMode="auto">
          <a:xfrm>
            <a:off x="1262063" y="431800"/>
            <a:ext cx="7820025" cy="461963"/>
          </a:xfrm>
          <a:prstGeom prst="rect">
            <a:avLst/>
          </a:prstGeom>
          <a:noFill/>
          <a:ln w="9525">
            <a:noFill/>
            <a:miter lim="800000"/>
            <a:headEnd/>
            <a:tailEnd/>
          </a:ln>
        </p:spPr>
        <p:txBody>
          <a:bodyPr>
            <a:spAutoFit/>
          </a:bodyPr>
          <a:lstStyle/>
          <a:p>
            <a:pPr>
              <a:buFont typeface="Arial" charset="0"/>
              <a:buNone/>
            </a:pPr>
            <a:r>
              <a:rPr lang="en-US" sz="2400" b="1">
                <a:solidFill>
                  <a:srgbClr val="2E65A0"/>
                </a:solidFill>
              </a:rPr>
              <a:t>PHẢN ỨNG PHÂN HẠCH DÂY CHUYỀN</a:t>
            </a:r>
            <a:endParaRPr lang="vi-VN" sz="2400" b="1">
              <a:solidFill>
                <a:srgbClr val="2E65A0"/>
              </a:solidFill>
            </a:endParaRPr>
          </a:p>
        </p:txBody>
      </p:sp>
      <p:sp>
        <p:nvSpPr>
          <p:cNvPr id="2" name="Arrow: Pentagon 1">
            <a:extLst>
              <a:ext uri="{FF2B5EF4-FFF2-40B4-BE49-F238E27FC236}"/>
            </a:extLst>
          </p:cNvPr>
          <p:cNvSpPr/>
          <p:nvPr/>
        </p:nvSpPr>
        <p:spPr>
          <a:xfrm>
            <a:off x="-1588" y="1347788"/>
            <a:ext cx="457201" cy="298450"/>
          </a:xfrm>
          <a:prstGeom prst="homePlate">
            <a:avLst/>
          </a:prstGeom>
          <a:solidFill>
            <a:srgbClr val="E91D28"/>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3" name="TextBox 2"/>
          <p:cNvSpPr txBox="1">
            <a:spLocks noChangeArrowheads="1"/>
          </p:cNvSpPr>
          <p:nvPr/>
        </p:nvSpPr>
        <p:spPr bwMode="auto">
          <a:xfrm>
            <a:off x="646113" y="1271588"/>
            <a:ext cx="7932737" cy="431800"/>
          </a:xfrm>
          <a:prstGeom prst="rect">
            <a:avLst/>
          </a:prstGeom>
          <a:noFill/>
          <a:ln w="9525">
            <a:noFill/>
            <a:miter lim="800000"/>
            <a:headEnd/>
            <a:tailEnd/>
          </a:ln>
        </p:spPr>
        <p:txBody>
          <a:bodyPr>
            <a:spAutoFit/>
          </a:bodyPr>
          <a:lstStyle/>
          <a:p>
            <a:pPr algn="just">
              <a:buFont typeface="Arial" charset="0"/>
              <a:buNone/>
            </a:pPr>
            <a:r>
              <a:rPr lang="en-US" sz="2200" b="1">
                <a:solidFill>
                  <a:srgbClr val="E91D28"/>
                </a:solidFill>
              </a:rPr>
              <a:t>Đặc điểm:</a:t>
            </a:r>
            <a:endParaRPr lang="en-US" sz="1800"/>
          </a:p>
        </p:txBody>
      </p:sp>
      <p:sp>
        <p:nvSpPr>
          <p:cNvPr id="4" name="Arrow: Pentagon 3">
            <a:extLst>
              <a:ext uri="{FF2B5EF4-FFF2-40B4-BE49-F238E27FC236}"/>
            </a:extLst>
          </p:cNvPr>
          <p:cNvSpPr/>
          <p:nvPr/>
        </p:nvSpPr>
        <p:spPr>
          <a:xfrm>
            <a:off x="0" y="3365500"/>
            <a:ext cx="457200" cy="298450"/>
          </a:xfrm>
          <a:prstGeom prst="homePlate">
            <a:avLst/>
          </a:prstGeom>
          <a:solidFill>
            <a:srgbClr val="3333FF"/>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5" name="TextBox 4">
            <a:extLst>
              <a:ext uri="{FF2B5EF4-FFF2-40B4-BE49-F238E27FC236}"/>
            </a:extLst>
          </p:cNvPr>
          <p:cNvSpPr txBox="1"/>
          <p:nvPr/>
        </p:nvSpPr>
        <p:spPr>
          <a:xfrm>
            <a:off x="646113" y="3300413"/>
            <a:ext cx="1458912" cy="430212"/>
          </a:xfrm>
          <a:prstGeom prst="rect">
            <a:avLst/>
          </a:prstGeom>
          <a:noFill/>
        </p:spPr>
        <p:txBody>
          <a:bodyPr>
            <a:spAutoFit/>
          </a:bodyPr>
          <a:lstStyle/>
          <a:p>
            <a:r>
              <a:rPr lang="en-US" sz="2200" b="1">
                <a:solidFill>
                  <a:srgbClr val="3333FF"/>
                </a:solidFill>
              </a:rPr>
              <a:t>Kết quả:</a:t>
            </a:r>
            <a:endParaRPr lang="en-US" sz="2200"/>
          </a:p>
        </p:txBody>
      </p:sp>
      <p:sp>
        <p:nvSpPr>
          <p:cNvPr id="8" name="TextBox 7"/>
          <p:cNvSpPr txBox="1">
            <a:spLocks noChangeArrowheads="1"/>
          </p:cNvSpPr>
          <p:nvPr/>
        </p:nvSpPr>
        <p:spPr bwMode="auto">
          <a:xfrm>
            <a:off x="287338" y="1744663"/>
            <a:ext cx="8574087" cy="1419225"/>
          </a:xfrm>
          <a:prstGeom prst="rect">
            <a:avLst/>
          </a:prstGeom>
          <a:noFill/>
          <a:ln w="9525">
            <a:noFill/>
            <a:miter lim="800000"/>
            <a:headEnd/>
            <a:tailEnd/>
          </a:ln>
        </p:spPr>
        <p:txBody>
          <a:bodyPr>
            <a:spAutoFit/>
          </a:bodyPr>
          <a:lstStyle/>
          <a:p>
            <a:pPr marL="342900" indent="-342900" algn="just">
              <a:lnSpc>
                <a:spcPct val="150000"/>
              </a:lnSpc>
              <a:buClr>
                <a:srgbClr val="000000"/>
              </a:buClr>
              <a:buFont typeface="Arial" charset="0"/>
              <a:buChar char="•"/>
            </a:pPr>
            <a:r>
              <a:rPr lang="en-US" sz="2000"/>
              <a:t>Các neutron sinh ra sau mỗi phân hạch của uranium (hoặc plutonium,...) có thể kích thích các hạt nhân khác trong mẫu chất phân hạch tạo nên những phản ứng phân hạch mới. </a:t>
            </a:r>
          </a:p>
        </p:txBody>
      </p:sp>
      <p:sp>
        <p:nvSpPr>
          <p:cNvPr id="7" name="TextBox 6"/>
          <p:cNvSpPr txBox="1">
            <a:spLocks noChangeArrowheads="1"/>
          </p:cNvSpPr>
          <p:nvPr/>
        </p:nvSpPr>
        <p:spPr bwMode="auto">
          <a:xfrm>
            <a:off x="284163" y="3752850"/>
            <a:ext cx="8575675" cy="958850"/>
          </a:xfrm>
          <a:prstGeom prst="rect">
            <a:avLst/>
          </a:prstGeom>
          <a:noFill/>
          <a:ln w="9525">
            <a:noFill/>
            <a:miter lim="800000"/>
            <a:headEnd/>
            <a:tailEnd/>
          </a:ln>
        </p:spPr>
        <p:txBody>
          <a:bodyPr>
            <a:spAutoFit/>
          </a:bodyPr>
          <a:lstStyle/>
          <a:p>
            <a:pPr marL="342900" indent="-342900" algn="just">
              <a:lnSpc>
                <a:spcPct val="150000"/>
              </a:lnSpc>
              <a:buClr>
                <a:srgbClr val="000000"/>
              </a:buClr>
              <a:buFont typeface="Arial" charset="0"/>
              <a:buChar char="•"/>
            </a:pPr>
            <a:r>
              <a:rPr lang="en-US" sz="2000"/>
              <a:t>C</a:t>
            </a:r>
            <a:r>
              <a:rPr lang="vi-VN" sz="2000"/>
              <a:t>ác phản ứng phân hạch xảy ra liên tiếp tạo ra phản ứng dây chuyền và toả ra năng lượng rất lớn.</a:t>
            </a:r>
            <a:endParaRPr lang="en-US" sz="2000"/>
          </a:p>
        </p:txBody>
      </p:sp>
      <p:pic>
        <p:nvPicPr>
          <p:cNvPr id="89097" name="Picture 5"/>
          <p:cNvPicPr>
            <a:picLocks noChangeAspect="1"/>
          </p:cNvPicPr>
          <p:nvPr/>
        </p:nvPicPr>
        <p:blipFill>
          <a:blip r:embed="rId2"/>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ppt_w/2"/>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ppt_w</p:attrName>
                                        </p:attrNameLst>
                                      </p:cBhvr>
                                      <p:tavLst>
                                        <p:tav tm="0">
                                          <p:val>
                                            <p:fltVal val="0"/>
                                          </p:val>
                                        </p:tav>
                                        <p:tav tm="100000">
                                          <p:val>
                                            <p:strVal val="#ppt_w"/>
                                          </p:val>
                                        </p:tav>
                                      </p:tavLst>
                                    </p:anim>
                                    <p:anim calcmode="lin" valueType="num">
                                      <p:cBhvr>
                                        <p:cTn id="10" dur="500" fill="hold"/>
                                        <p:tgtEl>
                                          <p:spTgt spid="5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animBg="1"/>
      <p:bldP spid="3" grpId="0"/>
      <p:bldP spid="4" grpId="0" animBg="1"/>
      <p:bldP spid="5" grpId="0"/>
      <p:bldP spid="8"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with Corners Rounded 12">
            <a:extLst>
              <a:ext uri="{FF2B5EF4-FFF2-40B4-BE49-F238E27FC236}"/>
            </a:extLst>
          </p:cNvPr>
          <p:cNvSpPr/>
          <p:nvPr/>
        </p:nvSpPr>
        <p:spPr>
          <a:xfrm>
            <a:off x="3948113" y="1263650"/>
            <a:ext cx="3281362" cy="2616200"/>
          </a:xfrm>
          <a:prstGeom prst="wedgeRoundRectCallout">
            <a:avLst>
              <a:gd name="adj1" fmla="val 55734"/>
              <a:gd name="adj2" fmla="val -4569"/>
              <a:gd name="adj3" fmla="val 16667"/>
            </a:avLst>
          </a:prstGeom>
          <a:solidFill>
            <a:srgbClr val="FFFFF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2000">
                <a:solidFill>
                  <a:srgbClr val="000000"/>
                </a:solidFill>
                <a:cs typeface="Arial" charset="0"/>
              </a:rPr>
              <a:t>Em hãy đọc mục </a:t>
            </a:r>
            <a:r>
              <a:rPr lang="en-US" sz="2000" b="1" i="1">
                <a:solidFill>
                  <a:srgbClr val="000000"/>
                </a:solidFill>
                <a:cs typeface="Arial" charset="0"/>
              </a:rPr>
              <a:t>Em có biết </a:t>
            </a:r>
            <a:r>
              <a:rPr lang="en-US" sz="2000">
                <a:solidFill>
                  <a:srgbClr val="000000"/>
                </a:solidFill>
                <a:cs typeface="Arial" charset="0"/>
              </a:rPr>
              <a:t>– SGK tr.102 để tìm hiểu thêm về phản ứng phân hạch dây chuyền của Uranium.</a:t>
            </a:r>
          </a:p>
        </p:txBody>
      </p:sp>
      <p:grpSp>
        <p:nvGrpSpPr>
          <p:cNvPr id="90114" name="Group 8"/>
          <p:cNvGrpSpPr>
            <a:grpSpLocks/>
          </p:cNvGrpSpPr>
          <p:nvPr/>
        </p:nvGrpSpPr>
        <p:grpSpPr bwMode="auto">
          <a:xfrm>
            <a:off x="2787650" y="382588"/>
            <a:ext cx="3568700" cy="628650"/>
            <a:chOff x="3353706" y="323132"/>
            <a:chExt cx="3567484" cy="628328"/>
          </a:xfrm>
        </p:grpSpPr>
        <p:pic>
          <p:nvPicPr>
            <p:cNvPr id="90117" name="Picture 13"/>
            <p:cNvPicPr>
              <a:picLocks noChangeAspect="1"/>
            </p:cNvPicPr>
            <p:nvPr/>
          </p:nvPicPr>
          <p:blipFill>
            <a:blip r:embed="rId2"/>
            <a:srcRect/>
            <a:stretch>
              <a:fillRect/>
            </a:stretch>
          </p:blipFill>
          <p:spPr bwMode="auto">
            <a:xfrm>
              <a:off x="3353706" y="323132"/>
              <a:ext cx="608693" cy="628328"/>
            </a:xfrm>
            <a:prstGeom prst="rect">
              <a:avLst/>
            </a:prstGeom>
            <a:noFill/>
            <a:ln w="9525">
              <a:noFill/>
              <a:miter lim="800000"/>
              <a:headEnd/>
              <a:tailEnd/>
            </a:ln>
          </p:spPr>
        </p:pic>
        <p:sp>
          <p:nvSpPr>
            <p:cNvPr id="90118" name="TextBox 10"/>
            <p:cNvSpPr txBox="1">
              <a:spLocks noChangeArrowheads="1"/>
            </p:cNvSpPr>
            <p:nvPr/>
          </p:nvSpPr>
          <p:spPr bwMode="auto">
            <a:xfrm>
              <a:off x="3882828" y="366685"/>
              <a:ext cx="3038362" cy="584775"/>
            </a:xfrm>
            <a:prstGeom prst="rect">
              <a:avLst/>
            </a:prstGeom>
            <a:noFill/>
            <a:ln w="9525">
              <a:noFill/>
              <a:miter lim="800000"/>
              <a:headEnd/>
              <a:tailEnd/>
            </a:ln>
          </p:spPr>
          <p:txBody>
            <a:bodyPr>
              <a:spAutoFit/>
            </a:bodyPr>
            <a:lstStyle/>
            <a:p>
              <a:pPr algn="ctr"/>
              <a:r>
                <a:rPr lang="en-US" sz="3200" b="1">
                  <a:solidFill>
                    <a:srgbClr val="FF0000"/>
                  </a:solidFill>
                </a:rPr>
                <a:t>EM CÓ BIẾT?</a:t>
              </a:r>
            </a:p>
          </p:txBody>
        </p:sp>
      </p:grpSp>
      <p:sp>
        <p:nvSpPr>
          <p:cNvPr id="12" name="Freeform 11"/>
          <p:cNvSpPr>
            <a:spLocks/>
          </p:cNvSpPr>
          <p:nvPr/>
        </p:nvSpPr>
        <p:spPr bwMode="auto">
          <a:xfrm>
            <a:off x="6858000" y="1533525"/>
            <a:ext cx="2286000" cy="3609975"/>
          </a:xfrm>
          <a:custGeom>
            <a:avLst/>
            <a:gdLst/>
            <a:ahLst/>
            <a:cxnLst>
              <a:cxn ang="0">
                <a:pos x="0" y="0"/>
              </a:cxn>
              <a:cxn ang="0">
                <a:pos x="2448512" y="0"/>
              </a:cxn>
              <a:cxn ang="0">
                <a:pos x="2448512" y="3855925"/>
              </a:cxn>
              <a:cxn ang="0">
                <a:pos x="0" y="3855925"/>
              </a:cxn>
              <a:cxn ang="0">
                <a:pos x="0" y="0"/>
              </a:cxn>
            </a:cxnLst>
            <a:rect l="0" t="0" r="r" b="b"/>
            <a:pathLst>
              <a:path w="2448512" h="3855925">
                <a:moveTo>
                  <a:pt x="0" y="0"/>
                </a:moveTo>
                <a:lnTo>
                  <a:pt x="2448512" y="0"/>
                </a:lnTo>
                <a:lnTo>
                  <a:pt x="2448512" y="3855925"/>
                </a:lnTo>
                <a:lnTo>
                  <a:pt x="0" y="3855925"/>
                </a:lnTo>
                <a:lnTo>
                  <a:pt x="0" y="0"/>
                </a:lnTo>
                <a:close/>
              </a:path>
            </a:pathLst>
          </a:custGeom>
          <a:blipFill dpi="0" rotWithShape="1">
            <a:blip r:embed="rId3"/>
            <a:srcRect/>
            <a:stretch>
              <a:fillRect/>
            </a:stretch>
          </a:blipFill>
          <a:ln w="9525">
            <a:noFill/>
            <a:round/>
            <a:headEnd/>
            <a:tailEnd/>
          </a:ln>
        </p:spPr>
        <p:txBody>
          <a:bodyPr/>
          <a:lstStyle/>
          <a:p>
            <a:endParaRPr lang="en-US"/>
          </a:p>
        </p:txBody>
      </p:sp>
      <p:pic>
        <p:nvPicPr>
          <p:cNvPr id="18" name="Picture 17" descr="A diagram of a molecule&#10;&#10;Description automatically generated"/>
          <p:cNvPicPr>
            <a:picLocks noChangeAspect="1"/>
          </p:cNvPicPr>
          <p:nvPr/>
        </p:nvPicPr>
        <p:blipFill>
          <a:blip r:embed="rId4">
            <a:clrChange>
              <a:clrFrom>
                <a:srgbClr val="FEF0ED"/>
              </a:clrFrom>
              <a:clrTo>
                <a:srgbClr val="FEF0ED">
                  <a:alpha val="0"/>
                </a:srgbClr>
              </a:clrTo>
            </a:clrChange>
          </a:blip>
          <a:srcRect/>
          <a:stretch>
            <a:fillRect/>
          </a:stretch>
        </p:blipFill>
        <p:spPr bwMode="auto">
          <a:xfrm>
            <a:off x="355600" y="1263650"/>
            <a:ext cx="3592513" cy="36718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7" name="Google Shape;1700;p44"/>
          <p:cNvGrpSpPr>
            <a:grpSpLocks/>
          </p:cNvGrpSpPr>
          <p:nvPr/>
        </p:nvGrpSpPr>
        <p:grpSpPr bwMode="auto">
          <a:xfrm>
            <a:off x="-577850" y="-438150"/>
            <a:ext cx="3925888" cy="5173663"/>
            <a:chOff x="-577354" y="-438373"/>
            <a:chExt cx="3924600" cy="5174294"/>
          </a:xfrm>
        </p:grpSpPr>
        <p:grpSp>
          <p:nvGrpSpPr>
            <p:cNvPr id="91233" name="Google Shape;1701;p44"/>
            <p:cNvGrpSpPr>
              <a:grpSpLocks/>
            </p:cNvGrpSpPr>
            <p:nvPr/>
          </p:nvGrpSpPr>
          <p:grpSpPr bwMode="auto">
            <a:xfrm>
              <a:off x="-577354" y="-438373"/>
              <a:ext cx="3924600" cy="3724500"/>
              <a:chOff x="-577354" y="-438373"/>
              <a:chExt cx="3924600" cy="3724500"/>
            </a:xfrm>
          </p:grpSpPr>
          <p:sp>
            <p:nvSpPr>
              <p:cNvPr id="1702" name="Google Shape;1702;p44"/>
              <p:cNvSpPr/>
              <p:nvPr/>
            </p:nvSpPr>
            <p:spPr>
              <a:xfrm>
                <a:off x="-577354" y="-438373"/>
                <a:ext cx="3924600" cy="3724729"/>
              </a:xfrm>
              <a:custGeom>
                <a:avLst/>
                <a:gdLst/>
                <a:ahLst/>
                <a:cxnLst/>
                <a:rect l="l" t="t" r="r" b="b"/>
                <a:pathLst>
                  <a:path w="156984" h="148980" extrusionOk="0">
                    <a:moveTo>
                      <a:pt x="79927" y="141551"/>
                    </a:moveTo>
                    <a:cubicBezTo>
                      <a:pt x="81261" y="137932"/>
                      <a:pt x="82277" y="131645"/>
                      <a:pt x="81832" y="127073"/>
                    </a:cubicBezTo>
                    <a:cubicBezTo>
                      <a:pt x="81388" y="122501"/>
                      <a:pt x="78657" y="120406"/>
                      <a:pt x="77260" y="114119"/>
                    </a:cubicBezTo>
                    <a:cubicBezTo>
                      <a:pt x="75863" y="107833"/>
                      <a:pt x="71672" y="97482"/>
                      <a:pt x="73450" y="89354"/>
                    </a:cubicBezTo>
                    <a:cubicBezTo>
                      <a:pt x="75228" y="81226"/>
                      <a:pt x="79292" y="72082"/>
                      <a:pt x="87928" y="65351"/>
                    </a:cubicBezTo>
                    <a:cubicBezTo>
                      <a:pt x="96564" y="58620"/>
                      <a:pt x="117456" y="55255"/>
                      <a:pt x="125266" y="48968"/>
                    </a:cubicBezTo>
                    <a:cubicBezTo>
                      <a:pt x="133077" y="42682"/>
                      <a:pt x="129711" y="33474"/>
                      <a:pt x="134791" y="27632"/>
                    </a:cubicBezTo>
                    <a:cubicBezTo>
                      <a:pt x="139871" y="21790"/>
                      <a:pt x="155111" y="17218"/>
                      <a:pt x="155746" y="13916"/>
                    </a:cubicBezTo>
                    <a:cubicBezTo>
                      <a:pt x="156381" y="10614"/>
                      <a:pt x="162731" y="9789"/>
                      <a:pt x="138601" y="7820"/>
                    </a:cubicBezTo>
                    <a:cubicBezTo>
                      <a:pt x="114471" y="5852"/>
                      <a:pt x="32747" y="-4245"/>
                      <a:pt x="10966" y="2105"/>
                    </a:cubicBezTo>
                    <a:cubicBezTo>
                      <a:pt x="-10814" y="8455"/>
                      <a:pt x="6394" y="31506"/>
                      <a:pt x="7918" y="45920"/>
                    </a:cubicBezTo>
                    <a:cubicBezTo>
                      <a:pt x="9442" y="60335"/>
                      <a:pt x="15094" y="79067"/>
                      <a:pt x="20110" y="88592"/>
                    </a:cubicBezTo>
                    <a:cubicBezTo>
                      <a:pt x="25127" y="98117"/>
                      <a:pt x="34398" y="98308"/>
                      <a:pt x="38017" y="103070"/>
                    </a:cubicBezTo>
                    <a:cubicBezTo>
                      <a:pt x="41637" y="107833"/>
                      <a:pt x="41192" y="113421"/>
                      <a:pt x="41827" y="117167"/>
                    </a:cubicBezTo>
                    <a:cubicBezTo>
                      <a:pt x="42462" y="120914"/>
                      <a:pt x="41446" y="123644"/>
                      <a:pt x="41827" y="125549"/>
                    </a:cubicBezTo>
                    <a:cubicBezTo>
                      <a:pt x="42208" y="127454"/>
                      <a:pt x="42970" y="127073"/>
                      <a:pt x="44113" y="128597"/>
                    </a:cubicBezTo>
                    <a:cubicBezTo>
                      <a:pt x="45256" y="130121"/>
                      <a:pt x="47415" y="132407"/>
                      <a:pt x="48685" y="134693"/>
                    </a:cubicBezTo>
                    <a:cubicBezTo>
                      <a:pt x="49955" y="136979"/>
                      <a:pt x="50082" y="140408"/>
                      <a:pt x="51733" y="142313"/>
                    </a:cubicBezTo>
                    <a:cubicBezTo>
                      <a:pt x="53384" y="144218"/>
                      <a:pt x="54908" y="145044"/>
                      <a:pt x="58591" y="146123"/>
                    </a:cubicBezTo>
                    <a:cubicBezTo>
                      <a:pt x="62274" y="147203"/>
                      <a:pt x="70275" y="149552"/>
                      <a:pt x="73831" y="148790"/>
                    </a:cubicBezTo>
                    <a:cubicBezTo>
                      <a:pt x="77387" y="148028"/>
                      <a:pt x="78594" y="145171"/>
                      <a:pt x="79927" y="141551"/>
                    </a:cubicBezTo>
                    <a:close/>
                  </a:path>
                </a:pathLst>
              </a:custGeom>
              <a:solidFill>
                <a:schemeClr val="accent3"/>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grpSp>
            <p:nvGrpSpPr>
              <p:cNvPr id="91243" name="Google Shape;1703;p44"/>
              <p:cNvGrpSpPr>
                <a:grpSpLocks/>
              </p:cNvGrpSpPr>
              <p:nvPr/>
            </p:nvGrpSpPr>
            <p:grpSpPr bwMode="auto">
              <a:xfrm rot="-1610354">
                <a:off x="762659" y="1156854"/>
                <a:ext cx="1016516" cy="596529"/>
                <a:chOff x="5392148" y="1300639"/>
                <a:chExt cx="259599" cy="152362"/>
              </a:xfrm>
            </p:grpSpPr>
            <p:sp>
              <p:nvSpPr>
                <p:cNvPr id="1704" name="Google Shape;1704;p44"/>
                <p:cNvSpPr/>
                <p:nvPr/>
              </p:nvSpPr>
              <p:spPr>
                <a:xfrm>
                  <a:off x="5391928" y="1300698"/>
                  <a:ext cx="259787" cy="152475"/>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1264" name="Google Shape;1705;p44"/>
                <p:cNvSpPr>
                  <a:spLocks/>
                </p:cNvSpPr>
                <p:nvPr/>
              </p:nvSpPr>
              <p:spPr bwMode="auto">
                <a:xfrm>
                  <a:off x="5411316" y="1343076"/>
                  <a:ext cx="216617" cy="91736"/>
                </a:xfrm>
                <a:custGeom>
                  <a:avLst/>
                  <a:gdLst/>
                  <a:ahLst/>
                  <a:cxnLst>
                    <a:cxn ang="0">
                      <a:pos x="5099" y="1"/>
                    </a:cxn>
                    <a:cxn ang="0">
                      <a:pos x="2651" y="486"/>
                    </a:cxn>
                    <a:cxn ang="0">
                      <a:pos x="1" y="2527"/>
                    </a:cxn>
                    <a:cxn ang="0">
                      <a:pos x="2797" y="860"/>
                    </a:cxn>
                    <a:cxn ang="0">
                      <a:pos x="5967" y="77"/>
                    </a:cxn>
                    <a:cxn ang="0">
                      <a:pos x="5099" y="1"/>
                    </a:cxn>
                  </a:cxnLst>
                  <a:rect l="0" t="0"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265" name="Google Shape;1706;p44"/>
                <p:cNvSpPr>
                  <a:spLocks/>
                </p:cNvSpPr>
                <p:nvPr/>
              </p:nvSpPr>
              <p:spPr bwMode="auto">
                <a:xfrm>
                  <a:off x="5430847" y="1355419"/>
                  <a:ext cx="16227" cy="57576"/>
                </a:xfrm>
                <a:custGeom>
                  <a:avLst/>
                  <a:gdLst/>
                  <a:ahLst/>
                  <a:cxnLst>
                    <a:cxn ang="0">
                      <a:pos x="447" y="1"/>
                    </a:cxn>
                    <a:cxn ang="0">
                      <a:pos x="164" y="729"/>
                    </a:cxn>
                    <a:cxn ang="0">
                      <a:pos x="0" y="1558"/>
                    </a:cxn>
                    <a:cxn ang="0">
                      <a:pos x="246" y="1585"/>
                    </a:cxn>
                    <a:cxn ang="0">
                      <a:pos x="292" y="1157"/>
                    </a:cxn>
                    <a:cxn ang="0">
                      <a:pos x="346" y="748"/>
                    </a:cxn>
                    <a:cxn ang="0">
                      <a:pos x="447" y="1"/>
                    </a:cxn>
                  </a:cxnLst>
                  <a:rect l="0" t="0"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266" name="Google Shape;1707;p44"/>
                <p:cNvSpPr>
                  <a:spLocks/>
                </p:cNvSpPr>
                <p:nvPr/>
              </p:nvSpPr>
              <p:spPr bwMode="auto">
                <a:xfrm>
                  <a:off x="5485046" y="1312110"/>
                  <a:ext cx="35431" cy="66833"/>
                </a:xfrm>
                <a:custGeom>
                  <a:avLst/>
                  <a:gdLst/>
                  <a:ahLst/>
                  <a:cxnLst>
                    <a:cxn ang="0">
                      <a:pos x="975" y="0"/>
                    </a:cxn>
                    <a:cxn ang="0">
                      <a:pos x="975" y="0"/>
                    </a:cxn>
                    <a:cxn ang="0">
                      <a:pos x="429" y="811"/>
                    </a:cxn>
                    <a:cxn ang="0">
                      <a:pos x="1" y="1777"/>
                    </a:cxn>
                    <a:cxn ang="0">
                      <a:pos x="220" y="1840"/>
                    </a:cxn>
                    <a:cxn ang="0">
                      <a:pos x="975" y="0"/>
                    </a:cxn>
                  </a:cxnLst>
                  <a:rect l="0" t="0"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267" name="Google Shape;1708;p44"/>
                <p:cNvSpPr>
                  <a:spLocks/>
                </p:cNvSpPr>
                <p:nvPr/>
              </p:nvSpPr>
              <p:spPr bwMode="auto">
                <a:xfrm>
                  <a:off x="5545236" y="1315740"/>
                  <a:ext cx="31765" cy="41712"/>
                </a:xfrm>
                <a:custGeom>
                  <a:avLst/>
                  <a:gdLst/>
                  <a:ahLst/>
                  <a:cxnLst>
                    <a:cxn ang="0">
                      <a:pos x="875" y="1"/>
                    </a:cxn>
                    <a:cxn ang="0">
                      <a:pos x="875" y="1"/>
                    </a:cxn>
                    <a:cxn ang="0">
                      <a:pos x="410" y="456"/>
                    </a:cxn>
                    <a:cxn ang="0">
                      <a:pos x="1" y="1030"/>
                    </a:cxn>
                    <a:cxn ang="0">
                      <a:pos x="201" y="1148"/>
                    </a:cxn>
                    <a:cxn ang="0">
                      <a:pos x="556" y="556"/>
                    </a:cxn>
                    <a:cxn ang="0">
                      <a:pos x="875" y="1"/>
                    </a:cxn>
                  </a:cxnLst>
                  <a:rect l="0" t="0"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268" name="Google Shape;1709;p44"/>
                <p:cNvSpPr>
                  <a:spLocks/>
                </p:cNvSpPr>
                <p:nvPr/>
              </p:nvSpPr>
              <p:spPr bwMode="auto">
                <a:xfrm>
                  <a:off x="5444387" y="1398401"/>
                  <a:ext cx="53292" cy="17570"/>
                </a:xfrm>
                <a:custGeom>
                  <a:avLst/>
                  <a:gdLst/>
                  <a:ahLst/>
                  <a:cxnLst>
                    <a:cxn ang="0">
                      <a:pos x="28" y="1"/>
                    </a:cxn>
                    <a:cxn ang="0">
                      <a:pos x="1" y="228"/>
                    </a:cxn>
                    <a:cxn ang="0">
                      <a:pos x="401" y="283"/>
                    </a:cxn>
                    <a:cxn ang="0">
                      <a:pos x="793" y="356"/>
                    </a:cxn>
                    <a:cxn ang="0">
                      <a:pos x="1467" y="483"/>
                    </a:cxn>
                    <a:cxn ang="0">
                      <a:pos x="829" y="192"/>
                    </a:cxn>
                    <a:cxn ang="0">
                      <a:pos x="28" y="1"/>
                    </a:cxn>
                  </a:cxnLst>
                  <a:rect l="0" t="0"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269" name="Google Shape;1710;p44"/>
                <p:cNvSpPr>
                  <a:spLocks/>
                </p:cNvSpPr>
                <p:nvPr/>
              </p:nvSpPr>
              <p:spPr bwMode="auto">
                <a:xfrm>
                  <a:off x="5498950" y="1366346"/>
                  <a:ext cx="60553" cy="35068"/>
                </a:xfrm>
                <a:custGeom>
                  <a:avLst/>
                  <a:gdLst/>
                  <a:ahLst/>
                  <a:cxnLst>
                    <a:cxn ang="0">
                      <a:pos x="73" y="0"/>
                    </a:cxn>
                    <a:cxn ang="0">
                      <a:pos x="0" y="210"/>
                    </a:cxn>
                    <a:cxn ang="0">
                      <a:pos x="1667" y="966"/>
                    </a:cxn>
                    <a:cxn ang="0">
                      <a:pos x="984" y="437"/>
                    </a:cxn>
                    <a:cxn ang="0">
                      <a:pos x="556" y="201"/>
                    </a:cxn>
                    <a:cxn ang="0">
                      <a:pos x="319" y="91"/>
                    </a:cxn>
                    <a:cxn ang="0">
                      <a:pos x="73" y="0"/>
                    </a:cxn>
                  </a:cxnLst>
                  <a:rect l="0" t="0"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270" name="Google Shape;1711;p44"/>
                <p:cNvSpPr>
                  <a:spLocks/>
                </p:cNvSpPr>
                <p:nvPr/>
              </p:nvSpPr>
              <p:spPr bwMode="auto">
                <a:xfrm>
                  <a:off x="5559140" y="1346815"/>
                  <a:ext cx="38372" cy="31474"/>
                </a:xfrm>
                <a:custGeom>
                  <a:avLst/>
                  <a:gdLst/>
                  <a:ahLst/>
                  <a:cxnLst>
                    <a:cxn ang="0">
                      <a:pos x="128" y="1"/>
                    </a:cxn>
                    <a:cxn ang="0">
                      <a:pos x="0" y="192"/>
                    </a:cxn>
                    <a:cxn ang="0">
                      <a:pos x="574" y="556"/>
                    </a:cxn>
                    <a:cxn ang="0">
                      <a:pos x="1057" y="866"/>
                    </a:cxn>
                    <a:cxn ang="0">
                      <a:pos x="665" y="420"/>
                    </a:cxn>
                    <a:cxn ang="0">
                      <a:pos x="128" y="1"/>
                    </a:cxn>
                  </a:cxnLst>
                  <a:rect l="0" t="0"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91244" name="Google Shape;1712;p44"/>
              <p:cNvGrpSpPr>
                <a:grpSpLocks/>
              </p:cNvGrpSpPr>
              <p:nvPr/>
            </p:nvGrpSpPr>
            <p:grpSpPr bwMode="auto">
              <a:xfrm rot="-6821618">
                <a:off x="1838300" y="-41540"/>
                <a:ext cx="1082236" cy="661581"/>
                <a:chOff x="5942350" y="1555229"/>
                <a:chExt cx="692724" cy="423469"/>
              </a:xfrm>
            </p:grpSpPr>
            <p:sp>
              <p:nvSpPr>
                <p:cNvPr id="91255" name="Google Shape;1713;p44"/>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714" name="Google Shape;1714;p44"/>
                <p:cNvSpPr/>
                <p:nvPr/>
              </p:nvSpPr>
              <p:spPr>
                <a:xfrm>
                  <a:off x="6005755" y="1643925"/>
                  <a:ext cx="567074" cy="265125"/>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5" name="Google Shape;1715;p44"/>
                <p:cNvSpPr/>
                <p:nvPr/>
              </p:nvSpPr>
              <p:spPr>
                <a:xfrm>
                  <a:off x="6439560" y="1652312"/>
                  <a:ext cx="57927" cy="137133"/>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6" name="Google Shape;1716;p44"/>
                <p:cNvSpPr/>
                <p:nvPr/>
              </p:nvSpPr>
              <p:spPr>
                <a:xfrm>
                  <a:off x="6300102" y="1725904"/>
                  <a:ext cx="45731" cy="182845"/>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7" name="Google Shape;1717;p44"/>
                <p:cNvSpPr/>
                <p:nvPr/>
              </p:nvSpPr>
              <p:spPr>
                <a:xfrm>
                  <a:off x="6159195" y="1818068"/>
                  <a:ext cx="46748" cy="124944"/>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8" name="Google Shape;1718;p44"/>
                <p:cNvSpPr/>
                <p:nvPr/>
              </p:nvSpPr>
              <p:spPr>
                <a:xfrm>
                  <a:off x="6310413" y="1627736"/>
                  <a:ext cx="150407" cy="5586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9" name="Google Shape;1719;p44"/>
                <p:cNvSpPr/>
                <p:nvPr/>
              </p:nvSpPr>
              <p:spPr>
                <a:xfrm>
                  <a:off x="6130526" y="1716215"/>
                  <a:ext cx="181911" cy="47743"/>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0" name="Google Shape;1720;p44"/>
                <p:cNvSpPr/>
                <p:nvPr/>
              </p:nvSpPr>
              <p:spPr>
                <a:xfrm>
                  <a:off x="6054549" y="1804987"/>
                  <a:ext cx="115854" cy="50790"/>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721" name="Google Shape;1721;p44"/>
              <p:cNvSpPr/>
              <p:nvPr/>
            </p:nvSpPr>
            <p:spPr>
              <a:xfrm rot="-3314305">
                <a:off x="497753" y="1702737"/>
                <a:ext cx="314363" cy="464985"/>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1246" name="Google Shape;1722;p44"/>
              <p:cNvSpPr>
                <a:spLocks/>
              </p:cNvSpPr>
              <p:nvPr/>
            </p:nvSpPr>
            <p:spPr bwMode="auto">
              <a:xfrm rot="-1815993">
                <a:off x="866142" y="2389288"/>
                <a:ext cx="582969" cy="364924"/>
              </a:xfrm>
              <a:custGeom>
                <a:avLst/>
                <a:gdLst/>
                <a:ahLst/>
                <a:cxnLst>
                  <a:cxn ang="0">
                    <a:pos x="6467" y="0"/>
                  </a:cxn>
                  <a:cxn ang="0">
                    <a:pos x="6467" y="0"/>
                  </a:cxn>
                  <a:cxn ang="0">
                    <a:pos x="5356" y="911"/>
                  </a:cxn>
                  <a:cxn ang="0">
                    <a:pos x="4554" y="1002"/>
                  </a:cxn>
                  <a:cxn ang="0">
                    <a:pos x="3871" y="975"/>
                  </a:cxn>
                  <a:cxn ang="0">
                    <a:pos x="3271" y="947"/>
                  </a:cxn>
                  <a:cxn ang="0">
                    <a:pos x="2387" y="1075"/>
                  </a:cxn>
                  <a:cxn ang="0">
                    <a:pos x="1048" y="2396"/>
                  </a:cxn>
                  <a:cxn ang="0">
                    <a:pos x="1876" y="2196"/>
                  </a:cxn>
                  <a:cxn ang="0">
                    <a:pos x="2578" y="2259"/>
                  </a:cxn>
                  <a:cxn ang="0">
                    <a:pos x="3232" y="2307"/>
                  </a:cxn>
                  <a:cxn ang="0">
                    <a:pos x="4163" y="2086"/>
                  </a:cxn>
                  <a:cxn ang="0">
                    <a:pos x="4163" y="2086"/>
                  </a:cxn>
                  <a:cxn ang="0">
                    <a:pos x="2715" y="2797"/>
                  </a:cxn>
                  <a:cxn ang="0">
                    <a:pos x="1075" y="3024"/>
                  </a:cxn>
                  <a:cxn ang="0">
                    <a:pos x="1" y="4163"/>
                  </a:cxn>
                  <a:cxn ang="0">
                    <a:pos x="1329" y="3795"/>
                  </a:cxn>
                  <a:cxn ang="0">
                    <a:pos x="1649" y="3808"/>
                  </a:cxn>
                  <a:cxn ang="0">
                    <a:pos x="3324" y="3990"/>
                  </a:cxn>
                  <a:cxn ang="0">
                    <a:pos x="3380" y="3990"/>
                  </a:cxn>
                  <a:cxn ang="0">
                    <a:pos x="5893" y="2751"/>
                  </a:cxn>
                  <a:cxn ang="0">
                    <a:pos x="6467" y="0"/>
                  </a:cxn>
                </a:cxnLst>
                <a:rect l="0" t="0"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2"/>
              </a:solidFill>
              <a:ln w="9525">
                <a:noFill/>
                <a:round/>
                <a:headEnd/>
                <a:tailEnd/>
              </a:ln>
            </p:spPr>
            <p:txBody>
              <a:bodyPr lIns="91425" tIns="91425" rIns="91425" bIns="91425" anchor="ctr"/>
              <a:lstStyle/>
              <a:p>
                <a:endParaRPr lang="en-US"/>
              </a:p>
            </p:txBody>
          </p:sp>
          <p:grpSp>
            <p:nvGrpSpPr>
              <p:cNvPr id="91247" name="Google Shape;1723;p44"/>
              <p:cNvGrpSpPr>
                <a:grpSpLocks/>
              </p:cNvGrpSpPr>
              <p:nvPr/>
            </p:nvGrpSpPr>
            <p:grpSpPr bwMode="auto">
              <a:xfrm flipH="1">
                <a:off x="573236" y="-339174"/>
                <a:ext cx="767443" cy="733099"/>
                <a:chOff x="7071506" y="424875"/>
                <a:chExt cx="515859" cy="492806"/>
              </a:xfrm>
            </p:grpSpPr>
            <p:sp>
              <p:nvSpPr>
                <p:cNvPr id="91253" name="Google Shape;1724;p44"/>
                <p:cNvSpPr>
                  <a:spLocks/>
                </p:cNvSpPr>
                <p:nvPr/>
              </p:nvSpPr>
              <p:spPr bwMode="auto">
                <a:xfrm>
                  <a:off x="7071506" y="424875"/>
                  <a:ext cx="515859" cy="492806"/>
                </a:xfrm>
                <a:custGeom>
                  <a:avLst/>
                  <a:gdLst/>
                  <a:ahLst/>
                  <a:cxnLst>
                    <a:cxn ang="0">
                      <a:pos x="8571" y="8274"/>
                    </a:cxn>
                    <a:cxn ang="0">
                      <a:pos x="7915" y="8520"/>
                    </a:cxn>
                    <a:cxn ang="0">
                      <a:pos x="7885" y="7388"/>
                    </a:cxn>
                    <a:cxn ang="0">
                      <a:pos x="3972" y="8720"/>
                    </a:cxn>
                    <a:cxn ang="0">
                      <a:pos x="3115" y="8547"/>
                    </a:cxn>
                    <a:cxn ang="0">
                      <a:pos x="8505" y="0"/>
                    </a:cxn>
                    <a:cxn ang="0">
                      <a:pos x="7169" y="104"/>
                    </a:cxn>
                    <a:cxn ang="0">
                      <a:pos x="6877" y="2827"/>
                    </a:cxn>
                    <a:cxn ang="0">
                      <a:pos x="6750" y="5241"/>
                    </a:cxn>
                    <a:cxn ang="0">
                      <a:pos x="5301" y="4466"/>
                    </a:cxn>
                    <a:cxn ang="0">
                      <a:pos x="5465" y="2472"/>
                    </a:cxn>
                    <a:cxn ang="0">
                      <a:pos x="3753" y="1406"/>
                    </a:cxn>
                    <a:cxn ang="0">
                      <a:pos x="3789" y="5477"/>
                    </a:cxn>
                    <a:cxn ang="0">
                      <a:pos x="1995" y="5678"/>
                    </a:cxn>
                    <a:cxn ang="0">
                      <a:pos x="246" y="9030"/>
                    </a:cxn>
                    <a:cxn ang="0">
                      <a:pos x="2423" y="10050"/>
                    </a:cxn>
                    <a:cxn ang="0">
                      <a:pos x="1980" y="10845"/>
                    </a:cxn>
                    <a:cxn ang="0">
                      <a:pos x="583" y="10296"/>
                    </a:cxn>
                    <a:cxn ang="0">
                      <a:pos x="1868" y="12573"/>
                    </a:cxn>
                    <a:cxn ang="0">
                      <a:pos x="5010" y="13338"/>
                    </a:cxn>
                    <a:cxn ang="0">
                      <a:pos x="6021" y="12509"/>
                    </a:cxn>
                    <a:cxn ang="0">
                      <a:pos x="5292" y="11379"/>
                    </a:cxn>
                    <a:cxn ang="0">
                      <a:pos x="6649" y="12008"/>
                    </a:cxn>
                    <a:cxn ang="0">
                      <a:pos x="9746" y="12181"/>
                    </a:cxn>
                    <a:cxn ang="0">
                      <a:pos x="7305" y="10751"/>
                    </a:cxn>
                    <a:cxn ang="0">
                      <a:pos x="7741" y="9907"/>
                    </a:cxn>
                    <a:cxn ang="0">
                      <a:pos x="12360" y="9166"/>
                    </a:cxn>
                    <a:cxn ang="0">
                      <a:pos x="11267" y="9093"/>
                    </a:cxn>
                    <a:cxn ang="0">
                      <a:pos x="10129" y="8984"/>
                    </a:cxn>
                    <a:cxn ang="0">
                      <a:pos x="9664" y="7299"/>
                    </a:cxn>
                    <a:cxn ang="0">
                      <a:pos x="11404" y="7800"/>
                    </a:cxn>
                    <a:cxn ang="0">
                      <a:pos x="12888" y="7417"/>
                    </a:cxn>
                    <a:cxn ang="0">
                      <a:pos x="13071" y="6479"/>
                    </a:cxn>
                    <a:cxn ang="0">
                      <a:pos x="11887" y="6434"/>
                    </a:cxn>
                    <a:cxn ang="0">
                      <a:pos x="11121" y="4822"/>
                    </a:cxn>
                    <a:cxn ang="0">
                      <a:pos x="12105" y="4958"/>
                    </a:cxn>
                    <a:cxn ang="0">
                      <a:pos x="13426" y="4148"/>
                    </a:cxn>
                    <a:cxn ang="0">
                      <a:pos x="13623" y="2711"/>
                    </a:cxn>
                    <a:cxn ang="0">
                      <a:pos x="12515" y="577"/>
                    </a:cxn>
                    <a:cxn ang="0">
                      <a:pos x="10748" y="213"/>
                    </a:cxn>
                    <a:cxn ang="0">
                      <a:pos x="10384" y="1898"/>
                    </a:cxn>
                    <a:cxn ang="0">
                      <a:pos x="9537" y="2472"/>
                    </a:cxn>
                    <a:cxn ang="0">
                      <a:pos x="9309" y="31"/>
                    </a:cxn>
                  </a:cxnLst>
                  <a:rect l="0" t="0"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725" name="Google Shape;1725;p44"/>
                <p:cNvSpPr/>
                <p:nvPr/>
              </p:nvSpPr>
              <p:spPr>
                <a:xfrm>
                  <a:off x="7163892" y="479861"/>
                  <a:ext cx="387224" cy="436519"/>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91248" name="Google Shape;1726;p44"/>
              <p:cNvSpPr>
                <a:spLocks/>
              </p:cNvSpPr>
              <p:nvPr/>
            </p:nvSpPr>
            <p:spPr bwMode="auto">
              <a:xfrm>
                <a:off x="345632" y="2405502"/>
                <a:ext cx="463254" cy="332557"/>
              </a:xfrm>
              <a:custGeom>
                <a:avLst/>
                <a:gdLst/>
                <a:ahLst/>
                <a:cxnLst>
                  <a:cxn ang="0">
                    <a:pos x="7476" y="1"/>
                  </a:cxn>
                  <a:cxn ang="0">
                    <a:pos x="3052" y="1299"/>
                  </a:cxn>
                  <a:cxn ang="0">
                    <a:pos x="0" y="4997"/>
                  </a:cxn>
                  <a:cxn ang="0">
                    <a:pos x="5993" y="2092"/>
                  </a:cxn>
                  <a:cxn ang="0">
                    <a:pos x="5993" y="2092"/>
                  </a:cxn>
                  <a:cxn ang="0">
                    <a:pos x="437" y="6081"/>
                  </a:cxn>
                  <a:cxn ang="0">
                    <a:pos x="1963" y="6205"/>
                  </a:cxn>
                  <a:cxn ang="0">
                    <a:pos x="5738" y="5161"/>
                  </a:cxn>
                  <a:cxn ang="0">
                    <a:pos x="8644" y="88"/>
                  </a:cxn>
                  <a:cxn ang="0">
                    <a:pos x="7476" y="1"/>
                  </a:cxn>
                </a:cxnLst>
                <a:rect l="0" t="0"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91249" name="Google Shape;1727;p44"/>
              <p:cNvSpPr>
                <a:spLocks/>
              </p:cNvSpPr>
              <p:nvPr/>
            </p:nvSpPr>
            <p:spPr bwMode="auto">
              <a:xfrm rot="8100000" flipH="1">
                <a:off x="1615442" y="324400"/>
                <a:ext cx="391540" cy="693736"/>
              </a:xfrm>
              <a:custGeom>
                <a:avLst/>
                <a:gdLst/>
                <a:ahLst/>
                <a:cxnLst>
                  <a:cxn ang="0">
                    <a:pos x="1504" y="0"/>
                  </a:cxn>
                  <a:cxn ang="0">
                    <a:pos x="638" y="7533"/>
                  </a:cxn>
                  <a:cxn ang="0">
                    <a:pos x="3972" y="12943"/>
                  </a:cxn>
                  <a:cxn ang="0">
                    <a:pos x="2888" y="4172"/>
                  </a:cxn>
                  <a:cxn ang="0">
                    <a:pos x="2888" y="4172"/>
                  </a:cxn>
                  <a:cxn ang="0">
                    <a:pos x="5520" y="12852"/>
                  </a:cxn>
                  <a:cxn ang="0">
                    <a:pos x="6622" y="5802"/>
                  </a:cxn>
                  <a:cxn ang="0">
                    <a:pos x="1504" y="0"/>
                  </a:cxn>
                </a:cxnLst>
                <a:rect l="0" t="0"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728" name="Google Shape;1728;p44"/>
              <p:cNvSpPr/>
              <p:nvPr/>
            </p:nvSpPr>
            <p:spPr>
              <a:xfrm>
                <a:off x="-455157" y="450735"/>
                <a:ext cx="1266410" cy="126539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9" name="Google Shape;1729;p44"/>
              <p:cNvSpPr/>
              <p:nvPr/>
            </p:nvSpPr>
            <p:spPr>
              <a:xfrm>
                <a:off x="1022321" y="534884"/>
                <a:ext cx="271374" cy="365170"/>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1252" name="Google Shape;1730;p44"/>
              <p:cNvSpPr>
                <a:spLocks/>
              </p:cNvSpPr>
              <p:nvPr/>
            </p:nvSpPr>
            <p:spPr bwMode="auto">
              <a:xfrm>
                <a:off x="-386550" y="-155075"/>
                <a:ext cx="767443" cy="480400"/>
              </a:xfrm>
              <a:custGeom>
                <a:avLst/>
                <a:gdLst/>
                <a:ahLst/>
                <a:cxnLst>
                  <a:cxn ang="0">
                    <a:pos x="6467" y="0"/>
                  </a:cxn>
                  <a:cxn ang="0">
                    <a:pos x="6467" y="0"/>
                  </a:cxn>
                  <a:cxn ang="0">
                    <a:pos x="5356" y="911"/>
                  </a:cxn>
                  <a:cxn ang="0">
                    <a:pos x="4554" y="1002"/>
                  </a:cxn>
                  <a:cxn ang="0">
                    <a:pos x="3871" y="975"/>
                  </a:cxn>
                  <a:cxn ang="0">
                    <a:pos x="3271" y="947"/>
                  </a:cxn>
                  <a:cxn ang="0">
                    <a:pos x="2387" y="1075"/>
                  </a:cxn>
                  <a:cxn ang="0">
                    <a:pos x="1048" y="2396"/>
                  </a:cxn>
                  <a:cxn ang="0">
                    <a:pos x="1876" y="2196"/>
                  </a:cxn>
                  <a:cxn ang="0">
                    <a:pos x="2578" y="2259"/>
                  </a:cxn>
                  <a:cxn ang="0">
                    <a:pos x="3232" y="2307"/>
                  </a:cxn>
                  <a:cxn ang="0">
                    <a:pos x="4163" y="2086"/>
                  </a:cxn>
                  <a:cxn ang="0">
                    <a:pos x="4163" y="2086"/>
                  </a:cxn>
                  <a:cxn ang="0">
                    <a:pos x="2715" y="2797"/>
                  </a:cxn>
                  <a:cxn ang="0">
                    <a:pos x="1075" y="3024"/>
                  </a:cxn>
                  <a:cxn ang="0">
                    <a:pos x="1" y="4163"/>
                  </a:cxn>
                  <a:cxn ang="0">
                    <a:pos x="1329" y="3795"/>
                  </a:cxn>
                  <a:cxn ang="0">
                    <a:pos x="1649" y="3808"/>
                  </a:cxn>
                  <a:cxn ang="0">
                    <a:pos x="3324" y="3990"/>
                  </a:cxn>
                  <a:cxn ang="0">
                    <a:pos x="3380" y="3990"/>
                  </a:cxn>
                  <a:cxn ang="0">
                    <a:pos x="5893" y="2751"/>
                  </a:cxn>
                  <a:cxn ang="0">
                    <a:pos x="6467" y="0"/>
                  </a:cxn>
                </a:cxnLst>
                <a:rect l="0" t="0"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91234" name="Google Shape;1731;p44"/>
            <p:cNvGrpSpPr>
              <a:grpSpLocks/>
            </p:cNvGrpSpPr>
            <p:nvPr/>
          </p:nvGrpSpPr>
          <p:grpSpPr bwMode="auto">
            <a:xfrm>
              <a:off x="345620" y="2975297"/>
              <a:ext cx="1414381" cy="1760623"/>
              <a:chOff x="1400495" y="3132172"/>
              <a:chExt cx="1414381" cy="1760623"/>
            </a:xfrm>
          </p:grpSpPr>
          <p:sp>
            <p:nvSpPr>
              <p:cNvPr id="91235" name="Google Shape;1732;p44"/>
              <p:cNvSpPr>
                <a:spLocks/>
              </p:cNvSpPr>
              <p:nvPr/>
            </p:nvSpPr>
            <p:spPr bwMode="auto">
              <a:xfrm flipH="1">
                <a:off x="1400495" y="3169759"/>
                <a:ext cx="1414381" cy="1723037"/>
              </a:xfrm>
              <a:custGeom>
                <a:avLst/>
                <a:gdLst/>
                <a:ahLst/>
                <a:cxnLst>
                  <a:cxn ang="0">
                    <a:pos x="7697" y="1"/>
                  </a:cxn>
                  <a:cxn ang="0">
                    <a:pos x="5993" y="201"/>
                  </a:cxn>
                  <a:cxn ang="0">
                    <a:pos x="4928" y="611"/>
                  </a:cxn>
                  <a:cxn ang="0">
                    <a:pos x="4864" y="775"/>
                  </a:cxn>
                  <a:cxn ang="0">
                    <a:pos x="4737" y="4828"/>
                  </a:cxn>
                  <a:cxn ang="0">
                    <a:pos x="4418" y="8681"/>
                  </a:cxn>
                  <a:cxn ang="0">
                    <a:pos x="4035" y="12224"/>
                  </a:cxn>
                  <a:cxn ang="0">
                    <a:pos x="3379" y="15949"/>
                  </a:cxn>
                  <a:cxn ang="0">
                    <a:pos x="2724" y="19192"/>
                  </a:cxn>
                  <a:cxn ang="0">
                    <a:pos x="1640" y="23254"/>
                  </a:cxn>
                  <a:cxn ang="0">
                    <a:pos x="984" y="25157"/>
                  </a:cxn>
                  <a:cxn ang="0">
                    <a:pos x="173" y="27635"/>
                  </a:cxn>
                  <a:cxn ang="0">
                    <a:pos x="46" y="27771"/>
                  </a:cxn>
                  <a:cxn ang="0">
                    <a:pos x="301" y="28017"/>
                  </a:cxn>
                  <a:cxn ang="0">
                    <a:pos x="11405" y="28011"/>
                  </a:cxn>
                  <a:cxn ang="0">
                    <a:pos x="22516" y="28017"/>
                  </a:cxn>
                  <a:cxn ang="0">
                    <a:pos x="22925" y="27598"/>
                  </a:cxn>
                  <a:cxn ang="0">
                    <a:pos x="22925" y="27598"/>
                  </a:cxn>
                  <a:cxn ang="0">
                    <a:pos x="22908" y="27599"/>
                  </a:cxn>
                  <a:cxn ang="0">
                    <a:pos x="22716" y="27434"/>
                  </a:cxn>
                  <a:cxn ang="0">
                    <a:pos x="21896" y="25094"/>
                  </a:cxn>
                  <a:cxn ang="0">
                    <a:pos x="21432" y="23390"/>
                  </a:cxn>
                  <a:cxn ang="0">
                    <a:pos x="20885" y="21587"/>
                  </a:cxn>
                  <a:cxn ang="0">
                    <a:pos x="20402" y="19602"/>
                  </a:cxn>
                  <a:cxn ang="0">
                    <a:pos x="19883" y="17580"/>
                  </a:cxn>
                  <a:cxn ang="0">
                    <a:pos x="19574" y="15740"/>
                  </a:cxn>
                  <a:cxn ang="0">
                    <a:pos x="19173" y="13718"/>
                  </a:cxn>
                  <a:cxn ang="0">
                    <a:pos x="18854" y="11477"/>
                  </a:cxn>
                  <a:cxn ang="0">
                    <a:pos x="18663" y="9628"/>
                  </a:cxn>
                  <a:cxn ang="0">
                    <a:pos x="18390" y="6978"/>
                  </a:cxn>
                  <a:cxn ang="0">
                    <a:pos x="18308" y="5338"/>
                  </a:cxn>
                  <a:cxn ang="0">
                    <a:pos x="18125" y="784"/>
                  </a:cxn>
                  <a:cxn ang="0">
                    <a:pos x="17652" y="420"/>
                  </a:cxn>
                  <a:cxn ang="0">
                    <a:pos x="16249" y="1"/>
                  </a:cxn>
                </a:cxnLst>
                <a:rect l="0" t="0"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bg2"/>
              </a:solidFill>
              <a:ln w="9525">
                <a:noFill/>
                <a:round/>
                <a:headEnd/>
                <a:tailEnd/>
              </a:ln>
            </p:spPr>
            <p:txBody>
              <a:bodyPr lIns="91425" tIns="91425" rIns="91425" bIns="91425" anchor="ctr"/>
              <a:lstStyle/>
              <a:p>
                <a:endParaRPr lang="en-US"/>
              </a:p>
            </p:txBody>
          </p:sp>
          <p:sp>
            <p:nvSpPr>
              <p:cNvPr id="91236" name="Google Shape;1733;p44"/>
              <p:cNvSpPr>
                <a:spLocks/>
              </p:cNvSpPr>
              <p:nvPr/>
            </p:nvSpPr>
            <p:spPr bwMode="auto">
              <a:xfrm flipH="1">
                <a:off x="1699631" y="3132172"/>
                <a:ext cx="819523" cy="109303"/>
              </a:xfrm>
              <a:custGeom>
                <a:avLst/>
                <a:gdLst/>
                <a:ahLst/>
                <a:cxnLst>
                  <a:cxn ang="0">
                    <a:pos x="1" y="492"/>
                  </a:cxn>
                  <a:cxn ang="0">
                    <a:pos x="1" y="529"/>
                  </a:cxn>
                  <a:cxn ang="0">
                    <a:pos x="1" y="1776"/>
                  </a:cxn>
                  <a:cxn ang="0">
                    <a:pos x="456" y="1776"/>
                  </a:cxn>
                  <a:cxn ang="0">
                    <a:pos x="6604" y="1357"/>
                  </a:cxn>
                  <a:cxn ang="0">
                    <a:pos x="12789" y="1776"/>
                  </a:cxn>
                  <a:cxn ang="0">
                    <a:pos x="13208" y="1776"/>
                  </a:cxn>
                  <a:cxn ang="0">
                    <a:pos x="13208" y="492"/>
                  </a:cxn>
                  <a:cxn ang="0">
                    <a:pos x="6604" y="0"/>
                  </a:cxn>
                  <a:cxn ang="0">
                    <a:pos x="1" y="492"/>
                  </a:cxn>
                </a:cxnLst>
                <a:rect l="0" t="0"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tx1"/>
              </a:solidFill>
              <a:ln w="9525">
                <a:noFill/>
                <a:round/>
                <a:headEnd/>
                <a:tailEnd/>
              </a:ln>
            </p:spPr>
            <p:txBody>
              <a:bodyPr lIns="91425" tIns="91425" rIns="91425" bIns="91425" anchor="ctr"/>
              <a:lstStyle/>
              <a:p>
                <a:endParaRPr lang="en-US"/>
              </a:p>
            </p:txBody>
          </p:sp>
          <p:sp>
            <p:nvSpPr>
              <p:cNvPr id="91237" name="Google Shape;1734;p44"/>
              <p:cNvSpPr>
                <a:spLocks/>
              </p:cNvSpPr>
              <p:nvPr/>
            </p:nvSpPr>
            <p:spPr bwMode="auto">
              <a:xfrm flipH="1">
                <a:off x="1757104" y="3800548"/>
                <a:ext cx="701257" cy="707347"/>
              </a:xfrm>
              <a:custGeom>
                <a:avLst/>
                <a:gdLst/>
                <a:ahLst/>
                <a:cxnLst>
                  <a:cxn ang="0">
                    <a:pos x="13179" y="1349"/>
                  </a:cxn>
                  <a:cxn ang="0">
                    <a:pos x="24929" y="13298"/>
                  </a:cxn>
                  <a:cxn ang="0">
                    <a:pos x="13179" y="25239"/>
                  </a:cxn>
                  <a:cxn ang="0">
                    <a:pos x="1430" y="13298"/>
                  </a:cxn>
                  <a:cxn ang="0">
                    <a:pos x="13179" y="1349"/>
                  </a:cxn>
                  <a:cxn ang="0">
                    <a:pos x="13179" y="1"/>
                  </a:cxn>
                  <a:cxn ang="0">
                    <a:pos x="0" y="13298"/>
                  </a:cxn>
                  <a:cxn ang="0">
                    <a:pos x="13179" y="26596"/>
                  </a:cxn>
                  <a:cxn ang="0">
                    <a:pos x="26368" y="13298"/>
                  </a:cxn>
                  <a:cxn ang="0">
                    <a:pos x="13179" y="1"/>
                  </a:cxn>
                </a:cxnLst>
                <a:rect l="0" t="0"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tx1"/>
              </a:solidFill>
              <a:ln w="9525">
                <a:noFill/>
                <a:round/>
                <a:headEnd/>
                <a:tailEnd/>
              </a:ln>
            </p:spPr>
            <p:txBody>
              <a:bodyPr lIns="91425" tIns="91425" rIns="91425" bIns="91425" anchor="ctr"/>
              <a:lstStyle/>
              <a:p>
                <a:endParaRPr lang="en-US"/>
              </a:p>
            </p:txBody>
          </p:sp>
          <p:sp>
            <p:nvSpPr>
              <p:cNvPr id="91238" name="Google Shape;1735;p44"/>
              <p:cNvSpPr>
                <a:spLocks/>
              </p:cNvSpPr>
              <p:nvPr/>
            </p:nvSpPr>
            <p:spPr bwMode="auto">
              <a:xfrm flipH="1">
                <a:off x="2048732" y="4093640"/>
                <a:ext cx="118720" cy="119199"/>
              </a:xfrm>
              <a:custGeom>
                <a:avLst/>
                <a:gdLst/>
                <a:ahLst/>
                <a:cxnLst>
                  <a:cxn ang="0">
                    <a:pos x="2232" y="0"/>
                  </a:cxn>
                  <a:cxn ang="0">
                    <a:pos x="1" y="2241"/>
                  </a:cxn>
                  <a:cxn ang="0">
                    <a:pos x="2232" y="4482"/>
                  </a:cxn>
                  <a:cxn ang="0">
                    <a:pos x="4464" y="2241"/>
                  </a:cxn>
                  <a:cxn ang="0">
                    <a:pos x="2232" y="0"/>
                  </a:cxn>
                </a:cxnLst>
                <a:rect l="0" t="0"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tx1"/>
              </a:solidFill>
              <a:ln w="9525">
                <a:noFill/>
                <a:round/>
                <a:headEnd/>
                <a:tailEnd/>
              </a:ln>
            </p:spPr>
            <p:txBody>
              <a:bodyPr lIns="91425" tIns="91425" rIns="91425" bIns="91425" anchor="ctr"/>
              <a:lstStyle/>
              <a:p>
                <a:endParaRPr lang="en-US"/>
              </a:p>
            </p:txBody>
          </p:sp>
          <p:sp>
            <p:nvSpPr>
              <p:cNvPr id="91239" name="Google Shape;1736;p44"/>
              <p:cNvSpPr>
                <a:spLocks/>
              </p:cNvSpPr>
              <p:nvPr/>
            </p:nvSpPr>
            <p:spPr bwMode="auto">
              <a:xfrm flipH="1">
                <a:off x="1969030" y="3861927"/>
                <a:ext cx="268902" cy="232467"/>
              </a:xfrm>
              <a:custGeom>
                <a:avLst/>
                <a:gdLst/>
                <a:ahLst/>
                <a:cxnLst>
                  <a:cxn ang="0">
                    <a:pos x="5398" y="1"/>
                  </a:cxn>
                  <a:cxn ang="0">
                    <a:pos x="5019" y="6"/>
                  </a:cxn>
                  <a:cxn ang="0">
                    <a:pos x="0" y="1135"/>
                  </a:cxn>
                  <a:cxn ang="0">
                    <a:pos x="2788" y="8741"/>
                  </a:cxn>
                  <a:cxn ang="0">
                    <a:pos x="4928" y="7948"/>
                  </a:cxn>
                  <a:cxn ang="0">
                    <a:pos x="5127" y="7943"/>
                  </a:cxn>
                  <a:cxn ang="0">
                    <a:pos x="7014" y="8613"/>
                  </a:cxn>
                  <a:cxn ang="0">
                    <a:pos x="10110" y="1035"/>
                  </a:cxn>
                  <a:cxn ang="0">
                    <a:pos x="5398" y="1"/>
                  </a:cxn>
                </a:cxnLst>
                <a:rect l="0" t="0"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tx1"/>
              </a:solidFill>
              <a:ln w="9525">
                <a:noFill/>
                <a:round/>
                <a:headEnd/>
                <a:tailEnd/>
              </a:ln>
            </p:spPr>
            <p:txBody>
              <a:bodyPr lIns="91425" tIns="91425" rIns="91425" bIns="91425" anchor="ctr"/>
              <a:lstStyle/>
              <a:p>
                <a:endParaRPr lang="en-US"/>
              </a:p>
            </p:txBody>
          </p:sp>
          <p:sp>
            <p:nvSpPr>
              <p:cNvPr id="91240" name="Google Shape;1737;p44"/>
              <p:cNvSpPr>
                <a:spLocks/>
              </p:cNvSpPr>
              <p:nvPr/>
            </p:nvSpPr>
            <p:spPr bwMode="auto">
              <a:xfrm flipH="1">
                <a:off x="2133262" y="4138451"/>
                <a:ext cx="285870" cy="271322"/>
              </a:xfrm>
              <a:custGeom>
                <a:avLst/>
                <a:gdLst/>
                <a:ahLst/>
                <a:cxnLst>
                  <a:cxn ang="0">
                    <a:pos x="8471" y="0"/>
                  </a:cxn>
                  <a:cxn ang="0">
                    <a:pos x="8471" y="0"/>
                  </a:cxn>
                  <a:cxn ang="0">
                    <a:pos x="378" y="1513"/>
                  </a:cxn>
                  <a:cxn ang="0">
                    <a:pos x="365" y="1512"/>
                  </a:cxn>
                  <a:cxn ang="0">
                    <a:pos x="365" y="1512"/>
                  </a:cxn>
                  <a:cxn ang="0">
                    <a:pos x="2013" y="6385"/>
                  </a:cxn>
                  <a:cxn ang="0">
                    <a:pos x="5547" y="10201"/>
                  </a:cxn>
                  <a:cxn ang="0">
                    <a:pos x="10748" y="3598"/>
                  </a:cxn>
                  <a:cxn ang="0">
                    <a:pos x="8963" y="2195"/>
                  </a:cxn>
                  <a:cxn ang="0">
                    <a:pos x="8471" y="0"/>
                  </a:cxn>
                </a:cxnLst>
                <a:rect l="0" t="0" r="r" b="b"/>
                <a:pathLst>
                  <a:path w="10749" h="10202" extrusionOk="0">
                    <a:moveTo>
                      <a:pt x="8471" y="0"/>
                    </a:moveTo>
                    <a:lnTo>
                      <a:pt x="8471" y="0"/>
                    </a:lnTo>
                    <a:cubicBezTo>
                      <a:pt x="8471" y="0"/>
                      <a:pt x="791" y="1513"/>
                      <a:pt x="378" y="1513"/>
                    </a:cubicBezTo>
                    <a:cubicBezTo>
                      <a:pt x="372" y="1513"/>
                      <a:pt x="368" y="1513"/>
                      <a:pt x="365" y="1512"/>
                    </a:cubicBez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tx1"/>
              </a:solidFill>
              <a:ln w="9525">
                <a:noFill/>
                <a:round/>
                <a:headEnd/>
                <a:tailEnd/>
              </a:ln>
            </p:spPr>
            <p:txBody>
              <a:bodyPr lIns="91425" tIns="91425" rIns="91425" bIns="91425" anchor="ctr"/>
              <a:lstStyle/>
              <a:p>
                <a:endParaRPr lang="en-US"/>
              </a:p>
            </p:txBody>
          </p:sp>
          <p:sp>
            <p:nvSpPr>
              <p:cNvPr id="91241" name="Google Shape;1738;p44"/>
              <p:cNvSpPr>
                <a:spLocks/>
              </p:cNvSpPr>
              <p:nvPr/>
            </p:nvSpPr>
            <p:spPr bwMode="auto">
              <a:xfrm flipH="1">
                <a:off x="1799214" y="4125366"/>
                <a:ext cx="274726" cy="270604"/>
              </a:xfrm>
              <a:custGeom>
                <a:avLst/>
                <a:gdLst/>
                <a:ahLst/>
                <a:cxnLst>
                  <a:cxn ang="0">
                    <a:pos x="1695" y="0"/>
                  </a:cxn>
                  <a:cxn ang="0">
                    <a:pos x="1558" y="2405"/>
                  </a:cxn>
                  <a:cxn ang="0">
                    <a:pos x="1" y="3963"/>
                  </a:cxn>
                  <a:cxn ang="0">
                    <a:pos x="5192" y="10174"/>
                  </a:cxn>
                  <a:cxn ang="0">
                    <a:pos x="8517" y="6185"/>
                  </a:cxn>
                  <a:cxn ang="0">
                    <a:pos x="9892" y="1230"/>
                  </a:cxn>
                  <a:cxn ang="0">
                    <a:pos x="9892" y="1230"/>
                  </a:cxn>
                  <a:cxn ang="0">
                    <a:pos x="9869" y="1232"/>
                  </a:cxn>
                  <a:cxn ang="0">
                    <a:pos x="1695" y="0"/>
                  </a:cxn>
                </a:cxnLst>
                <a:rect l="0" t="0"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cubicBezTo>
                      <a:pt x="9888" y="1231"/>
                      <a:pt x="9880" y="1232"/>
                      <a:pt x="9869" y="1232"/>
                    </a:cubicBezTo>
                    <a:cubicBezTo>
                      <a:pt x="9362" y="1232"/>
                      <a:pt x="1695" y="1"/>
                      <a:pt x="1695" y="0"/>
                    </a:cubicBezTo>
                    <a:close/>
                  </a:path>
                </a:pathLst>
              </a:custGeom>
              <a:solidFill>
                <a:schemeClr val="tx1"/>
              </a:solidFill>
              <a:ln w="9525">
                <a:noFill/>
                <a:round/>
                <a:headEnd/>
                <a:tailEnd/>
              </a:ln>
            </p:spPr>
            <p:txBody>
              <a:bodyPr lIns="91425" tIns="91425" rIns="91425" bIns="91425" anchor="ctr"/>
              <a:lstStyle/>
              <a:p>
                <a:endParaRPr lang="en-US"/>
              </a:p>
            </p:txBody>
          </p:sp>
        </p:grpSp>
      </p:grpSp>
      <p:grpSp>
        <p:nvGrpSpPr>
          <p:cNvPr id="91138" name="Google Shape;1739;p44"/>
          <p:cNvGrpSpPr>
            <a:grpSpLocks/>
          </p:cNvGrpSpPr>
          <p:nvPr/>
        </p:nvGrpSpPr>
        <p:grpSpPr bwMode="auto">
          <a:xfrm>
            <a:off x="4918075" y="-501650"/>
            <a:ext cx="4956175" cy="5462588"/>
            <a:chOff x="4917583" y="-501107"/>
            <a:chExt cx="4957401" cy="5461305"/>
          </a:xfrm>
        </p:grpSpPr>
        <p:grpSp>
          <p:nvGrpSpPr>
            <p:cNvPr id="91167" name="Google Shape;1740;p44"/>
            <p:cNvGrpSpPr>
              <a:grpSpLocks/>
            </p:cNvGrpSpPr>
            <p:nvPr/>
          </p:nvGrpSpPr>
          <p:grpSpPr bwMode="auto">
            <a:xfrm>
              <a:off x="4917583" y="-501107"/>
              <a:ext cx="4957401" cy="4366682"/>
              <a:chOff x="4917583" y="-501107"/>
              <a:chExt cx="4957401" cy="4366682"/>
            </a:xfrm>
          </p:grpSpPr>
          <p:sp>
            <p:nvSpPr>
              <p:cNvPr id="91176" name="Google Shape;1741;p44"/>
              <p:cNvSpPr>
                <a:spLocks/>
              </p:cNvSpPr>
              <p:nvPr/>
            </p:nvSpPr>
            <p:spPr bwMode="auto">
              <a:xfrm>
                <a:off x="5037745" y="-239725"/>
                <a:ext cx="4465550" cy="4105300"/>
              </a:xfrm>
              <a:custGeom>
                <a:avLst/>
                <a:gdLst/>
                <a:ahLst/>
                <a:cxnLst>
                  <a:cxn ang="0">
                    <a:pos x="120118" y="159894"/>
                  </a:cxn>
                  <a:cxn ang="0">
                    <a:pos x="116689" y="140844"/>
                  </a:cxn>
                  <a:cxn ang="0">
                    <a:pos x="123166" y="108459"/>
                  </a:cxn>
                  <a:cxn ang="0">
                    <a:pos x="121261" y="81408"/>
                  </a:cxn>
                  <a:cxn ang="0">
                    <a:pos x="129262" y="60072"/>
                  </a:cxn>
                  <a:cxn ang="0">
                    <a:pos x="116689" y="46356"/>
                  </a:cxn>
                  <a:cxn ang="0">
                    <a:pos x="92305" y="41784"/>
                  </a:cxn>
                  <a:cxn ang="0">
                    <a:pos x="76303" y="47499"/>
                  </a:cxn>
                  <a:cxn ang="0">
                    <a:pos x="56110" y="49404"/>
                  </a:cxn>
                  <a:cxn ang="0">
                    <a:pos x="19534" y="45975"/>
                  </a:cxn>
                  <a:cxn ang="0">
                    <a:pos x="1627" y="26925"/>
                  </a:cxn>
                  <a:cxn ang="0">
                    <a:pos x="8485" y="5208"/>
                  </a:cxn>
                  <a:cxn ang="0">
                    <a:pos x="66778" y="1779"/>
                  </a:cxn>
                  <a:cxn ang="0">
                    <a:pos x="165838" y="3684"/>
                  </a:cxn>
                  <a:cxn ang="0">
                    <a:pos x="178030" y="42165"/>
                  </a:cxn>
                  <a:cxn ang="0">
                    <a:pos x="174982" y="104649"/>
                  </a:cxn>
                  <a:cxn ang="0">
                    <a:pos x="160504" y="123318"/>
                  </a:cxn>
                  <a:cxn ang="0">
                    <a:pos x="153646" y="135129"/>
                  </a:cxn>
                  <a:cxn ang="0">
                    <a:pos x="144502" y="140463"/>
                  </a:cxn>
                  <a:cxn ang="0">
                    <a:pos x="141454" y="149988"/>
                  </a:cxn>
                  <a:cxn ang="0">
                    <a:pos x="138025" y="161418"/>
                  </a:cxn>
                  <a:cxn ang="0">
                    <a:pos x="131167" y="164085"/>
                  </a:cxn>
                  <a:cxn ang="0">
                    <a:pos x="120118" y="159894"/>
                  </a:cxn>
                </a:cxnLst>
                <a:rect l="0" t="0" r="r" b="b"/>
                <a:pathLst>
                  <a:path w="178622" h="164212" extrusionOk="0">
                    <a:moveTo>
                      <a:pt x="120118" y="159894"/>
                    </a:moveTo>
                    <a:cubicBezTo>
                      <a:pt x="117705" y="156021"/>
                      <a:pt x="116181" y="149417"/>
                      <a:pt x="116689" y="140844"/>
                    </a:cubicBezTo>
                    <a:cubicBezTo>
                      <a:pt x="117197" y="132272"/>
                      <a:pt x="122404" y="118365"/>
                      <a:pt x="123166" y="108459"/>
                    </a:cubicBezTo>
                    <a:cubicBezTo>
                      <a:pt x="123928" y="98553"/>
                      <a:pt x="120245" y="89473"/>
                      <a:pt x="121261" y="81408"/>
                    </a:cubicBezTo>
                    <a:cubicBezTo>
                      <a:pt x="122277" y="73344"/>
                      <a:pt x="130024" y="65914"/>
                      <a:pt x="129262" y="60072"/>
                    </a:cubicBezTo>
                    <a:cubicBezTo>
                      <a:pt x="128500" y="54230"/>
                      <a:pt x="122849" y="49404"/>
                      <a:pt x="116689" y="46356"/>
                    </a:cubicBezTo>
                    <a:cubicBezTo>
                      <a:pt x="110530" y="43308"/>
                      <a:pt x="99036" y="41594"/>
                      <a:pt x="92305" y="41784"/>
                    </a:cubicBezTo>
                    <a:cubicBezTo>
                      <a:pt x="85574" y="41975"/>
                      <a:pt x="82336" y="46229"/>
                      <a:pt x="76303" y="47499"/>
                    </a:cubicBezTo>
                    <a:cubicBezTo>
                      <a:pt x="70271" y="48769"/>
                      <a:pt x="65572" y="49658"/>
                      <a:pt x="56110" y="49404"/>
                    </a:cubicBezTo>
                    <a:cubicBezTo>
                      <a:pt x="46649" y="49150"/>
                      <a:pt x="28615" y="49722"/>
                      <a:pt x="19534" y="45975"/>
                    </a:cubicBezTo>
                    <a:cubicBezTo>
                      <a:pt x="10454" y="42229"/>
                      <a:pt x="3469" y="33720"/>
                      <a:pt x="1627" y="26925"/>
                    </a:cubicBezTo>
                    <a:cubicBezTo>
                      <a:pt x="-214" y="20131"/>
                      <a:pt x="-2373" y="9399"/>
                      <a:pt x="8485" y="5208"/>
                    </a:cubicBezTo>
                    <a:cubicBezTo>
                      <a:pt x="19344" y="1017"/>
                      <a:pt x="40553" y="2033"/>
                      <a:pt x="66778" y="1779"/>
                    </a:cubicBezTo>
                    <a:cubicBezTo>
                      <a:pt x="93004" y="1525"/>
                      <a:pt x="147296" y="-3047"/>
                      <a:pt x="165838" y="3684"/>
                    </a:cubicBezTo>
                    <a:cubicBezTo>
                      <a:pt x="184380" y="10415"/>
                      <a:pt x="176506" y="25338"/>
                      <a:pt x="178030" y="42165"/>
                    </a:cubicBezTo>
                    <a:cubicBezTo>
                      <a:pt x="179554" y="58993"/>
                      <a:pt x="177903" y="91124"/>
                      <a:pt x="174982" y="104649"/>
                    </a:cubicBezTo>
                    <a:cubicBezTo>
                      <a:pt x="172061" y="118175"/>
                      <a:pt x="164060" y="118238"/>
                      <a:pt x="160504" y="123318"/>
                    </a:cubicBezTo>
                    <a:cubicBezTo>
                      <a:pt x="156948" y="128398"/>
                      <a:pt x="156313" y="132272"/>
                      <a:pt x="153646" y="135129"/>
                    </a:cubicBezTo>
                    <a:cubicBezTo>
                      <a:pt x="150979" y="137987"/>
                      <a:pt x="146534" y="137987"/>
                      <a:pt x="144502" y="140463"/>
                    </a:cubicBezTo>
                    <a:cubicBezTo>
                      <a:pt x="142470" y="142940"/>
                      <a:pt x="142534" y="146496"/>
                      <a:pt x="141454" y="149988"/>
                    </a:cubicBezTo>
                    <a:cubicBezTo>
                      <a:pt x="140375" y="153481"/>
                      <a:pt x="139740" y="159069"/>
                      <a:pt x="138025" y="161418"/>
                    </a:cubicBezTo>
                    <a:cubicBezTo>
                      <a:pt x="136311" y="163768"/>
                      <a:pt x="134152" y="164339"/>
                      <a:pt x="131167" y="164085"/>
                    </a:cubicBezTo>
                    <a:cubicBezTo>
                      <a:pt x="128183" y="163831"/>
                      <a:pt x="122531" y="163768"/>
                      <a:pt x="120118" y="159894"/>
                    </a:cubicBezTo>
                    <a:close/>
                  </a:path>
                </a:pathLst>
              </a:custGeom>
              <a:solidFill>
                <a:schemeClr val="accent2"/>
              </a:solidFill>
              <a:ln w="9525">
                <a:noFill/>
                <a:round/>
                <a:headEnd/>
                <a:tailEnd/>
              </a:ln>
            </p:spPr>
            <p:txBody>
              <a:bodyPr/>
              <a:lstStyle/>
              <a:p>
                <a:endParaRPr lang="en-US"/>
              </a:p>
            </p:txBody>
          </p:sp>
          <p:grpSp>
            <p:nvGrpSpPr>
              <p:cNvPr id="91177" name="Google Shape;1742;p44"/>
              <p:cNvGrpSpPr>
                <a:grpSpLocks/>
              </p:cNvGrpSpPr>
              <p:nvPr/>
            </p:nvGrpSpPr>
            <p:grpSpPr bwMode="auto">
              <a:xfrm>
                <a:off x="8023540" y="-239725"/>
                <a:ext cx="1040690" cy="1211229"/>
                <a:chOff x="7822751" y="578399"/>
                <a:chExt cx="491355" cy="571874"/>
              </a:xfrm>
            </p:grpSpPr>
            <p:sp>
              <p:nvSpPr>
                <p:cNvPr id="1743" name="Google Shape;1743;p44"/>
                <p:cNvSpPr/>
                <p:nvPr/>
              </p:nvSpPr>
              <p:spPr>
                <a:xfrm>
                  <a:off x="8175098" y="937572"/>
                  <a:ext cx="122203" cy="212816"/>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4" name="Google Shape;1744;p44"/>
                <p:cNvSpPr/>
                <p:nvPr/>
              </p:nvSpPr>
              <p:spPr>
                <a:xfrm>
                  <a:off x="8069388" y="873877"/>
                  <a:ext cx="66724" cy="156614"/>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5" name="Google Shape;1745;p44"/>
                <p:cNvSpPr/>
                <p:nvPr/>
              </p:nvSpPr>
              <p:spPr>
                <a:xfrm>
                  <a:off x="8139111" y="852146"/>
                  <a:ext cx="174683" cy="8093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6" name="Google Shape;1746;p44"/>
                <p:cNvSpPr/>
                <p:nvPr/>
              </p:nvSpPr>
              <p:spPr>
                <a:xfrm>
                  <a:off x="7911949" y="578632"/>
                  <a:ext cx="164187" cy="83178"/>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7" name="Google Shape;1747;p44"/>
                <p:cNvSpPr/>
                <p:nvPr/>
              </p:nvSpPr>
              <p:spPr>
                <a:xfrm>
                  <a:off x="7885708" y="667805"/>
                  <a:ext cx="62976" cy="164857"/>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8" name="Google Shape;1748;p44"/>
                <p:cNvSpPr/>
                <p:nvPr/>
              </p:nvSpPr>
              <p:spPr>
                <a:xfrm>
                  <a:off x="8082883" y="766720"/>
                  <a:ext cx="142445" cy="47959"/>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9" name="Google Shape;1749;p44"/>
                <p:cNvSpPr/>
                <p:nvPr/>
              </p:nvSpPr>
              <p:spPr>
                <a:xfrm>
                  <a:off x="8004163" y="813179"/>
                  <a:ext cx="78720" cy="119147"/>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0" name="Google Shape;1750;p44"/>
                <p:cNvSpPr/>
                <p:nvPr/>
              </p:nvSpPr>
              <p:spPr>
                <a:xfrm>
                  <a:off x="8016159" y="663309"/>
                  <a:ext cx="149193" cy="81680"/>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1" name="Google Shape;1751;p44"/>
                <p:cNvSpPr/>
                <p:nvPr/>
              </p:nvSpPr>
              <p:spPr>
                <a:xfrm>
                  <a:off x="7938938" y="735996"/>
                  <a:ext cx="71222" cy="1333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2" name="Google Shape;1752;p44"/>
                <p:cNvSpPr/>
                <p:nvPr/>
              </p:nvSpPr>
              <p:spPr>
                <a:xfrm>
                  <a:off x="7822733" y="607857"/>
                  <a:ext cx="364360" cy="34769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91178" name="Google Shape;1753;p44"/>
              <p:cNvGrpSpPr>
                <a:grpSpLocks/>
              </p:cNvGrpSpPr>
              <p:nvPr/>
            </p:nvGrpSpPr>
            <p:grpSpPr bwMode="auto">
              <a:xfrm rot="-9492321">
                <a:off x="5023400" y="-136754"/>
                <a:ext cx="690039" cy="702842"/>
                <a:chOff x="5312791" y="1981530"/>
                <a:chExt cx="312819" cy="318591"/>
              </a:xfrm>
            </p:grpSpPr>
            <p:sp>
              <p:nvSpPr>
                <p:cNvPr id="1754" name="Google Shape;1754;p44"/>
                <p:cNvSpPr/>
                <p:nvPr/>
              </p:nvSpPr>
              <p:spPr>
                <a:xfrm>
                  <a:off x="5312937" y="1981845"/>
                  <a:ext cx="312414" cy="317987"/>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5" name="Google Shape;1755;p44"/>
                <p:cNvSpPr/>
                <p:nvPr/>
              </p:nvSpPr>
              <p:spPr>
                <a:xfrm>
                  <a:off x="5342189" y="2007821"/>
                  <a:ext cx="256986" cy="264030"/>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6" name="Google Shape;1756;p44"/>
                <p:cNvSpPr/>
                <p:nvPr/>
              </p:nvSpPr>
              <p:spPr>
                <a:xfrm>
                  <a:off x="5366739" y="2148000"/>
                  <a:ext cx="15117" cy="87051"/>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7" name="Google Shape;1757;p44"/>
                <p:cNvSpPr/>
                <p:nvPr/>
              </p:nvSpPr>
              <p:spPr>
                <a:xfrm>
                  <a:off x="5434573" y="2053053"/>
                  <a:ext cx="13677" cy="108633"/>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8" name="Google Shape;1758;p44"/>
                <p:cNvSpPr/>
                <p:nvPr/>
              </p:nvSpPr>
              <p:spPr>
                <a:xfrm>
                  <a:off x="5503446" y="2018836"/>
                  <a:ext cx="12957" cy="7194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9" name="Google Shape;1759;p44"/>
                <p:cNvSpPr/>
                <p:nvPr/>
              </p:nvSpPr>
              <p:spPr>
                <a:xfrm>
                  <a:off x="5386136" y="2208585"/>
                  <a:ext cx="85662" cy="1438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0" name="Google Shape;1760;p44"/>
                <p:cNvSpPr/>
                <p:nvPr/>
              </p:nvSpPr>
              <p:spPr>
                <a:xfrm>
                  <a:off x="5452100" y="2137707"/>
                  <a:ext cx="106538" cy="12950"/>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1" name="Google Shape;1761;p44"/>
                <p:cNvSpPr/>
                <p:nvPr/>
              </p:nvSpPr>
              <p:spPr>
                <a:xfrm>
                  <a:off x="5521116" y="2067443"/>
                  <a:ext cx="71985" cy="12950"/>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91179" name="Google Shape;1762;p44"/>
              <p:cNvGrpSpPr>
                <a:grpSpLocks/>
              </p:cNvGrpSpPr>
              <p:nvPr/>
            </p:nvGrpSpPr>
            <p:grpSpPr bwMode="auto">
              <a:xfrm rot="-6821618">
                <a:off x="6962075" y="-203465"/>
                <a:ext cx="1082236" cy="661581"/>
                <a:chOff x="5942350" y="1555229"/>
                <a:chExt cx="692724" cy="423469"/>
              </a:xfrm>
            </p:grpSpPr>
            <p:sp>
              <p:nvSpPr>
                <p:cNvPr id="1763" name="Google Shape;1763;p44"/>
                <p:cNvSpPr/>
                <p:nvPr/>
              </p:nvSpPr>
              <p:spPr>
                <a:xfrm>
                  <a:off x="5942179" y="1555189"/>
                  <a:ext cx="692843" cy="423835"/>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4" name="Google Shape;1764;p44"/>
                <p:cNvSpPr/>
                <p:nvPr/>
              </p:nvSpPr>
              <p:spPr>
                <a:xfrm>
                  <a:off x="6005620" y="1643547"/>
                  <a:ext cx="566872" cy="265278"/>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5" name="Google Shape;1765;p44"/>
                <p:cNvSpPr/>
                <p:nvPr/>
              </p:nvSpPr>
              <p:spPr>
                <a:xfrm>
                  <a:off x="6439271" y="1651939"/>
                  <a:ext cx="57906" cy="137213"/>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6" name="Google Shape;1766;p44"/>
                <p:cNvSpPr/>
                <p:nvPr/>
              </p:nvSpPr>
              <p:spPr>
                <a:xfrm>
                  <a:off x="6299861" y="1725574"/>
                  <a:ext cx="45715" cy="182950"/>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7" name="Google Shape;1767;p44"/>
                <p:cNvSpPr/>
                <p:nvPr/>
              </p:nvSpPr>
              <p:spPr>
                <a:xfrm>
                  <a:off x="6159005" y="1817791"/>
                  <a:ext cx="46731" cy="125016"/>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8" name="Google Shape;1768;p44"/>
                <p:cNvSpPr/>
                <p:nvPr/>
              </p:nvSpPr>
              <p:spPr>
                <a:xfrm>
                  <a:off x="6311622" y="1629096"/>
                  <a:ext cx="150354" cy="55901"/>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9" name="Google Shape;1769;p44"/>
                <p:cNvSpPr/>
                <p:nvPr/>
              </p:nvSpPr>
              <p:spPr>
                <a:xfrm>
                  <a:off x="6130346" y="1715879"/>
                  <a:ext cx="181846" cy="47770"/>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0" name="Google Shape;1770;p44"/>
                <p:cNvSpPr/>
                <p:nvPr/>
              </p:nvSpPr>
              <p:spPr>
                <a:xfrm>
                  <a:off x="6054397" y="1804702"/>
                  <a:ext cx="115812" cy="50819"/>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771" name="Google Shape;1771;p44"/>
              <p:cNvSpPr/>
              <p:nvPr/>
            </p:nvSpPr>
            <p:spPr>
              <a:xfrm rot="-576170">
                <a:off x="8134654" y="3127066"/>
                <a:ext cx="314403" cy="466615"/>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1181" name="Google Shape;1772;p44"/>
              <p:cNvSpPr>
                <a:spLocks/>
              </p:cNvSpPr>
              <p:nvPr/>
            </p:nvSpPr>
            <p:spPr bwMode="auto">
              <a:xfrm rot="13234495" flipH="1">
                <a:off x="8233140" y="799688"/>
                <a:ext cx="391532" cy="693721"/>
              </a:xfrm>
              <a:custGeom>
                <a:avLst/>
                <a:gdLst/>
                <a:ahLst/>
                <a:cxnLst>
                  <a:cxn ang="0">
                    <a:pos x="1504" y="0"/>
                  </a:cxn>
                  <a:cxn ang="0">
                    <a:pos x="638" y="7533"/>
                  </a:cxn>
                  <a:cxn ang="0">
                    <a:pos x="3972" y="12943"/>
                  </a:cxn>
                  <a:cxn ang="0">
                    <a:pos x="2888" y="4172"/>
                  </a:cxn>
                  <a:cxn ang="0">
                    <a:pos x="2888" y="4172"/>
                  </a:cxn>
                  <a:cxn ang="0">
                    <a:pos x="5520" y="12852"/>
                  </a:cxn>
                  <a:cxn ang="0">
                    <a:pos x="6622" y="5802"/>
                  </a:cxn>
                  <a:cxn ang="0">
                    <a:pos x="1504" y="0"/>
                  </a:cxn>
                </a:cxnLst>
                <a:rect l="0" t="0"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773" name="Google Shape;1773;p44"/>
              <p:cNvSpPr/>
              <p:nvPr/>
            </p:nvSpPr>
            <p:spPr>
              <a:xfrm>
                <a:off x="8234691" y="1551049"/>
                <a:ext cx="389033" cy="523752"/>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1183" name="Google Shape;1774;p44"/>
              <p:cNvSpPr>
                <a:spLocks/>
              </p:cNvSpPr>
              <p:nvPr/>
            </p:nvSpPr>
            <p:spPr bwMode="auto">
              <a:xfrm rot="9986887">
                <a:off x="5586797" y="477263"/>
                <a:ext cx="767447" cy="480401"/>
              </a:xfrm>
              <a:custGeom>
                <a:avLst/>
                <a:gdLst/>
                <a:ahLst/>
                <a:cxnLst>
                  <a:cxn ang="0">
                    <a:pos x="6467" y="0"/>
                  </a:cxn>
                  <a:cxn ang="0">
                    <a:pos x="6467" y="0"/>
                  </a:cxn>
                  <a:cxn ang="0">
                    <a:pos x="5356" y="911"/>
                  </a:cxn>
                  <a:cxn ang="0">
                    <a:pos x="4554" y="1002"/>
                  </a:cxn>
                  <a:cxn ang="0">
                    <a:pos x="3871" y="975"/>
                  </a:cxn>
                  <a:cxn ang="0">
                    <a:pos x="3271" y="947"/>
                  </a:cxn>
                  <a:cxn ang="0">
                    <a:pos x="2387" y="1075"/>
                  </a:cxn>
                  <a:cxn ang="0">
                    <a:pos x="1048" y="2396"/>
                  </a:cxn>
                  <a:cxn ang="0">
                    <a:pos x="1876" y="2196"/>
                  </a:cxn>
                  <a:cxn ang="0">
                    <a:pos x="2578" y="2259"/>
                  </a:cxn>
                  <a:cxn ang="0">
                    <a:pos x="3232" y="2307"/>
                  </a:cxn>
                  <a:cxn ang="0">
                    <a:pos x="4163" y="2086"/>
                  </a:cxn>
                  <a:cxn ang="0">
                    <a:pos x="4163" y="2086"/>
                  </a:cxn>
                  <a:cxn ang="0">
                    <a:pos x="2715" y="2797"/>
                  </a:cxn>
                  <a:cxn ang="0">
                    <a:pos x="1075" y="3024"/>
                  </a:cxn>
                  <a:cxn ang="0">
                    <a:pos x="1" y="4163"/>
                  </a:cxn>
                  <a:cxn ang="0">
                    <a:pos x="1329" y="3795"/>
                  </a:cxn>
                  <a:cxn ang="0">
                    <a:pos x="1649" y="3808"/>
                  </a:cxn>
                  <a:cxn ang="0">
                    <a:pos x="3324" y="3990"/>
                  </a:cxn>
                  <a:cxn ang="0">
                    <a:pos x="3380" y="3990"/>
                  </a:cxn>
                  <a:cxn ang="0">
                    <a:pos x="5893" y="2751"/>
                  </a:cxn>
                  <a:cxn ang="0">
                    <a:pos x="6467" y="0"/>
                  </a:cxn>
                </a:cxnLst>
                <a:rect l="0" t="0"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w="9525">
                <a:noFill/>
                <a:round/>
                <a:headEnd/>
                <a:tailEnd/>
              </a:ln>
            </p:spPr>
            <p:txBody>
              <a:bodyPr lIns="91425" tIns="91425" rIns="91425" bIns="91425" anchor="ctr"/>
              <a:lstStyle/>
              <a:p>
                <a:endParaRPr lang="en-US"/>
              </a:p>
            </p:txBody>
          </p:sp>
          <p:grpSp>
            <p:nvGrpSpPr>
              <p:cNvPr id="91184" name="Google Shape;1775;p44"/>
              <p:cNvGrpSpPr>
                <a:grpSpLocks/>
              </p:cNvGrpSpPr>
              <p:nvPr/>
            </p:nvGrpSpPr>
            <p:grpSpPr bwMode="auto">
              <a:xfrm rot="-5650563">
                <a:off x="8392181" y="1974959"/>
                <a:ext cx="1332092" cy="1050134"/>
                <a:chOff x="6403937" y="768806"/>
                <a:chExt cx="743331" cy="585996"/>
              </a:xfrm>
            </p:grpSpPr>
            <p:sp>
              <p:nvSpPr>
                <p:cNvPr id="1776" name="Google Shape;1776;p44"/>
                <p:cNvSpPr/>
                <p:nvPr/>
              </p:nvSpPr>
              <p:spPr>
                <a:xfrm>
                  <a:off x="6404913" y="861993"/>
                  <a:ext cx="505703" cy="280887"/>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7" name="Google Shape;1777;p44"/>
                <p:cNvSpPr/>
                <p:nvPr/>
              </p:nvSpPr>
              <p:spPr>
                <a:xfrm>
                  <a:off x="6895899" y="1130154"/>
                  <a:ext cx="251523" cy="2241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8" name="Google Shape;1778;p44"/>
                <p:cNvSpPr/>
                <p:nvPr/>
              </p:nvSpPr>
              <p:spPr>
                <a:xfrm>
                  <a:off x="6836991" y="1087966"/>
                  <a:ext cx="90336" cy="213545"/>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9" name="Google Shape;1779;p44"/>
                <p:cNvSpPr/>
                <p:nvPr/>
              </p:nvSpPr>
              <p:spPr>
                <a:xfrm>
                  <a:off x="6447736" y="880030"/>
                  <a:ext cx="64652" cy="223291"/>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0" name="Google Shape;1780;p44"/>
                <p:cNvSpPr/>
                <p:nvPr/>
              </p:nvSpPr>
              <p:spPr>
                <a:xfrm>
                  <a:off x="6504970" y="768654"/>
                  <a:ext cx="212555" cy="124051"/>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1" name="Google Shape;1781;p44"/>
                <p:cNvSpPr/>
                <p:nvPr/>
              </p:nvSpPr>
              <p:spPr>
                <a:xfrm>
                  <a:off x="6809788" y="1042711"/>
                  <a:ext cx="224954" cy="56709"/>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2" name="Google Shape;1782;p44"/>
                <p:cNvSpPr/>
                <p:nvPr/>
              </p:nvSpPr>
              <p:spPr>
                <a:xfrm>
                  <a:off x="6710505" y="931021"/>
                  <a:ext cx="333003" cy="60253"/>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3" name="Google Shape;1783;p44"/>
                <p:cNvSpPr/>
                <p:nvPr/>
              </p:nvSpPr>
              <p:spPr>
                <a:xfrm>
                  <a:off x="6742224" y="1017061"/>
                  <a:ext cx="89450" cy="226836"/>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4" name="Google Shape;1784;p44"/>
                <p:cNvSpPr/>
                <p:nvPr/>
              </p:nvSpPr>
              <p:spPr>
                <a:xfrm>
                  <a:off x="6528517" y="912227"/>
                  <a:ext cx="77051" cy="281772"/>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5" name="Google Shape;1785;p44"/>
                <p:cNvSpPr/>
                <p:nvPr/>
              </p:nvSpPr>
              <p:spPr>
                <a:xfrm>
                  <a:off x="6621367" y="819189"/>
                  <a:ext cx="293148" cy="121392"/>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6" name="Google Shape;1786;p44"/>
                <p:cNvSpPr/>
                <p:nvPr/>
              </p:nvSpPr>
              <p:spPr>
                <a:xfrm>
                  <a:off x="6641741" y="967661"/>
                  <a:ext cx="55796" cy="255190"/>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91185" name="Google Shape;1787;p44"/>
              <p:cNvGrpSpPr>
                <a:grpSpLocks/>
              </p:cNvGrpSpPr>
              <p:nvPr/>
            </p:nvGrpSpPr>
            <p:grpSpPr bwMode="auto">
              <a:xfrm rot="6821618" flipH="1">
                <a:off x="8813513" y="991510"/>
                <a:ext cx="1082236" cy="661581"/>
                <a:chOff x="5942350" y="1555229"/>
                <a:chExt cx="692724" cy="423469"/>
              </a:xfrm>
            </p:grpSpPr>
            <p:sp>
              <p:nvSpPr>
                <p:cNvPr id="1788" name="Google Shape;1788;p44"/>
                <p:cNvSpPr/>
                <p:nvPr/>
              </p:nvSpPr>
              <p:spPr>
                <a:xfrm>
                  <a:off x="5942254" y="1554808"/>
                  <a:ext cx="692842" cy="423835"/>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9" name="Google Shape;1789;p44"/>
                <p:cNvSpPr/>
                <p:nvPr/>
              </p:nvSpPr>
              <p:spPr>
                <a:xfrm>
                  <a:off x="6005287" y="1644097"/>
                  <a:ext cx="566871" cy="265277"/>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0" name="Google Shape;1790;p44"/>
                <p:cNvSpPr/>
                <p:nvPr/>
              </p:nvSpPr>
              <p:spPr>
                <a:xfrm>
                  <a:off x="6438007" y="1652080"/>
                  <a:ext cx="57907" cy="137212"/>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1" name="Google Shape;1791;p44"/>
                <p:cNvSpPr/>
                <p:nvPr/>
              </p:nvSpPr>
              <p:spPr>
                <a:xfrm>
                  <a:off x="6298598" y="1725716"/>
                  <a:ext cx="45715" cy="182950"/>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2" name="Google Shape;1792;p44"/>
                <p:cNvSpPr/>
                <p:nvPr/>
              </p:nvSpPr>
              <p:spPr>
                <a:xfrm>
                  <a:off x="6158672" y="1818341"/>
                  <a:ext cx="46731" cy="125016"/>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3" name="Google Shape;1793;p44"/>
                <p:cNvSpPr/>
                <p:nvPr/>
              </p:nvSpPr>
              <p:spPr>
                <a:xfrm>
                  <a:off x="6309837" y="1627898"/>
                  <a:ext cx="150353" cy="55901"/>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4" name="Google Shape;1794;p44"/>
                <p:cNvSpPr/>
                <p:nvPr/>
              </p:nvSpPr>
              <p:spPr>
                <a:xfrm>
                  <a:off x="6129083" y="1716021"/>
                  <a:ext cx="181846" cy="47771"/>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5" name="Google Shape;1795;p44"/>
                <p:cNvSpPr/>
                <p:nvPr/>
              </p:nvSpPr>
              <p:spPr>
                <a:xfrm>
                  <a:off x="6054472" y="1804321"/>
                  <a:ext cx="115812" cy="50819"/>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796" name="Google Shape;1796;p44"/>
              <p:cNvSpPr/>
              <p:nvPr/>
            </p:nvSpPr>
            <p:spPr>
              <a:xfrm rot="6236722">
                <a:off x="6377031" y="105051"/>
                <a:ext cx="726904" cy="520829"/>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1187" name="Google Shape;1797;p44"/>
              <p:cNvSpPr>
                <a:spLocks/>
              </p:cNvSpPr>
              <p:nvPr/>
            </p:nvSpPr>
            <p:spPr bwMode="auto">
              <a:xfrm>
                <a:off x="8023550" y="2511376"/>
                <a:ext cx="270851" cy="364868"/>
              </a:xfrm>
              <a:custGeom>
                <a:avLst/>
                <a:gdLst/>
                <a:ahLst/>
                <a:cxnLst>
                  <a:cxn ang="0">
                    <a:pos x="1130" y="0"/>
                  </a:cxn>
                  <a:cxn ang="0">
                    <a:pos x="1130" y="0"/>
                  </a:cxn>
                  <a:cxn ang="0">
                    <a:pos x="520" y="4090"/>
                  </a:cxn>
                  <a:cxn ang="0">
                    <a:pos x="3707" y="6713"/>
                  </a:cxn>
                  <a:cxn ang="0">
                    <a:pos x="1786" y="3151"/>
                  </a:cxn>
                  <a:cxn ang="0">
                    <a:pos x="1786" y="3151"/>
                  </a:cxn>
                  <a:cxn ang="0">
                    <a:pos x="4600" y="6494"/>
                  </a:cxn>
                  <a:cxn ang="0">
                    <a:pos x="3835" y="3133"/>
                  </a:cxn>
                  <a:cxn ang="0">
                    <a:pos x="2132" y="1822"/>
                  </a:cxn>
                  <a:cxn ang="0">
                    <a:pos x="1130" y="0"/>
                  </a:cxn>
                </a:cxnLst>
                <a:rect l="0" t="0"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91168" name="Google Shape;1798;p44"/>
            <p:cNvGrpSpPr>
              <a:grpSpLocks/>
            </p:cNvGrpSpPr>
            <p:nvPr/>
          </p:nvGrpSpPr>
          <p:grpSpPr bwMode="auto">
            <a:xfrm>
              <a:off x="7747039" y="3694838"/>
              <a:ext cx="1016516" cy="1265360"/>
              <a:chOff x="1400495" y="3132172"/>
              <a:chExt cx="1414381" cy="1760623"/>
            </a:xfrm>
          </p:grpSpPr>
          <p:sp>
            <p:nvSpPr>
              <p:cNvPr id="91169" name="Google Shape;1799;p44"/>
              <p:cNvSpPr>
                <a:spLocks/>
              </p:cNvSpPr>
              <p:nvPr/>
            </p:nvSpPr>
            <p:spPr bwMode="auto">
              <a:xfrm flipH="1">
                <a:off x="1400495" y="3169759"/>
                <a:ext cx="1414381" cy="1723037"/>
              </a:xfrm>
              <a:custGeom>
                <a:avLst/>
                <a:gdLst/>
                <a:ahLst/>
                <a:cxnLst>
                  <a:cxn ang="0">
                    <a:pos x="7697" y="1"/>
                  </a:cxn>
                  <a:cxn ang="0">
                    <a:pos x="5993" y="201"/>
                  </a:cxn>
                  <a:cxn ang="0">
                    <a:pos x="4928" y="611"/>
                  </a:cxn>
                  <a:cxn ang="0">
                    <a:pos x="4864" y="775"/>
                  </a:cxn>
                  <a:cxn ang="0">
                    <a:pos x="4737" y="4828"/>
                  </a:cxn>
                  <a:cxn ang="0">
                    <a:pos x="4418" y="8681"/>
                  </a:cxn>
                  <a:cxn ang="0">
                    <a:pos x="4035" y="12224"/>
                  </a:cxn>
                  <a:cxn ang="0">
                    <a:pos x="3379" y="15949"/>
                  </a:cxn>
                  <a:cxn ang="0">
                    <a:pos x="2724" y="19192"/>
                  </a:cxn>
                  <a:cxn ang="0">
                    <a:pos x="1640" y="23254"/>
                  </a:cxn>
                  <a:cxn ang="0">
                    <a:pos x="984" y="25157"/>
                  </a:cxn>
                  <a:cxn ang="0">
                    <a:pos x="173" y="27635"/>
                  </a:cxn>
                  <a:cxn ang="0">
                    <a:pos x="46" y="27771"/>
                  </a:cxn>
                  <a:cxn ang="0">
                    <a:pos x="301" y="28017"/>
                  </a:cxn>
                  <a:cxn ang="0">
                    <a:pos x="11405" y="28011"/>
                  </a:cxn>
                  <a:cxn ang="0">
                    <a:pos x="22516" y="28017"/>
                  </a:cxn>
                  <a:cxn ang="0">
                    <a:pos x="22925" y="27598"/>
                  </a:cxn>
                  <a:cxn ang="0">
                    <a:pos x="22925" y="27598"/>
                  </a:cxn>
                  <a:cxn ang="0">
                    <a:pos x="22908" y="27599"/>
                  </a:cxn>
                  <a:cxn ang="0">
                    <a:pos x="22716" y="27434"/>
                  </a:cxn>
                  <a:cxn ang="0">
                    <a:pos x="21896" y="25094"/>
                  </a:cxn>
                  <a:cxn ang="0">
                    <a:pos x="21432" y="23390"/>
                  </a:cxn>
                  <a:cxn ang="0">
                    <a:pos x="20885" y="21587"/>
                  </a:cxn>
                  <a:cxn ang="0">
                    <a:pos x="20402" y="19602"/>
                  </a:cxn>
                  <a:cxn ang="0">
                    <a:pos x="19883" y="17580"/>
                  </a:cxn>
                  <a:cxn ang="0">
                    <a:pos x="19574" y="15740"/>
                  </a:cxn>
                  <a:cxn ang="0">
                    <a:pos x="19173" y="13718"/>
                  </a:cxn>
                  <a:cxn ang="0">
                    <a:pos x="18854" y="11477"/>
                  </a:cxn>
                  <a:cxn ang="0">
                    <a:pos x="18663" y="9628"/>
                  </a:cxn>
                  <a:cxn ang="0">
                    <a:pos x="18390" y="6978"/>
                  </a:cxn>
                  <a:cxn ang="0">
                    <a:pos x="18308" y="5338"/>
                  </a:cxn>
                  <a:cxn ang="0">
                    <a:pos x="18125" y="784"/>
                  </a:cxn>
                  <a:cxn ang="0">
                    <a:pos x="17652" y="420"/>
                  </a:cxn>
                  <a:cxn ang="0">
                    <a:pos x="16249" y="1"/>
                  </a:cxn>
                </a:cxnLst>
                <a:rect l="0" t="0"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bg2"/>
              </a:solidFill>
              <a:ln w="9525">
                <a:noFill/>
                <a:round/>
                <a:headEnd/>
                <a:tailEnd/>
              </a:ln>
            </p:spPr>
            <p:txBody>
              <a:bodyPr lIns="91425" tIns="91425" rIns="91425" bIns="91425" anchor="ctr"/>
              <a:lstStyle/>
              <a:p>
                <a:endParaRPr lang="en-US"/>
              </a:p>
            </p:txBody>
          </p:sp>
          <p:sp>
            <p:nvSpPr>
              <p:cNvPr id="91170" name="Google Shape;1800;p44"/>
              <p:cNvSpPr>
                <a:spLocks/>
              </p:cNvSpPr>
              <p:nvPr/>
            </p:nvSpPr>
            <p:spPr bwMode="auto">
              <a:xfrm flipH="1">
                <a:off x="1699631" y="3132172"/>
                <a:ext cx="819523" cy="109303"/>
              </a:xfrm>
              <a:custGeom>
                <a:avLst/>
                <a:gdLst/>
                <a:ahLst/>
                <a:cxnLst>
                  <a:cxn ang="0">
                    <a:pos x="1" y="492"/>
                  </a:cxn>
                  <a:cxn ang="0">
                    <a:pos x="1" y="529"/>
                  </a:cxn>
                  <a:cxn ang="0">
                    <a:pos x="1" y="1776"/>
                  </a:cxn>
                  <a:cxn ang="0">
                    <a:pos x="456" y="1776"/>
                  </a:cxn>
                  <a:cxn ang="0">
                    <a:pos x="6604" y="1357"/>
                  </a:cxn>
                  <a:cxn ang="0">
                    <a:pos x="12789" y="1776"/>
                  </a:cxn>
                  <a:cxn ang="0">
                    <a:pos x="13208" y="1776"/>
                  </a:cxn>
                  <a:cxn ang="0">
                    <a:pos x="13208" y="492"/>
                  </a:cxn>
                  <a:cxn ang="0">
                    <a:pos x="6604" y="0"/>
                  </a:cxn>
                  <a:cxn ang="0">
                    <a:pos x="1" y="492"/>
                  </a:cxn>
                </a:cxnLst>
                <a:rect l="0" t="0"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tx1"/>
              </a:solidFill>
              <a:ln w="9525">
                <a:noFill/>
                <a:round/>
                <a:headEnd/>
                <a:tailEnd/>
              </a:ln>
            </p:spPr>
            <p:txBody>
              <a:bodyPr lIns="91425" tIns="91425" rIns="91425" bIns="91425" anchor="ctr"/>
              <a:lstStyle/>
              <a:p>
                <a:endParaRPr lang="en-US"/>
              </a:p>
            </p:txBody>
          </p:sp>
          <p:sp>
            <p:nvSpPr>
              <p:cNvPr id="91171" name="Google Shape;1801;p44"/>
              <p:cNvSpPr>
                <a:spLocks/>
              </p:cNvSpPr>
              <p:nvPr/>
            </p:nvSpPr>
            <p:spPr bwMode="auto">
              <a:xfrm flipH="1">
                <a:off x="1757104" y="3800548"/>
                <a:ext cx="701257" cy="707347"/>
              </a:xfrm>
              <a:custGeom>
                <a:avLst/>
                <a:gdLst/>
                <a:ahLst/>
                <a:cxnLst>
                  <a:cxn ang="0">
                    <a:pos x="13179" y="1349"/>
                  </a:cxn>
                  <a:cxn ang="0">
                    <a:pos x="24929" y="13298"/>
                  </a:cxn>
                  <a:cxn ang="0">
                    <a:pos x="13179" y="25239"/>
                  </a:cxn>
                  <a:cxn ang="0">
                    <a:pos x="1430" y="13298"/>
                  </a:cxn>
                  <a:cxn ang="0">
                    <a:pos x="13179" y="1349"/>
                  </a:cxn>
                  <a:cxn ang="0">
                    <a:pos x="13179" y="1"/>
                  </a:cxn>
                  <a:cxn ang="0">
                    <a:pos x="0" y="13298"/>
                  </a:cxn>
                  <a:cxn ang="0">
                    <a:pos x="13179" y="26596"/>
                  </a:cxn>
                  <a:cxn ang="0">
                    <a:pos x="26368" y="13298"/>
                  </a:cxn>
                  <a:cxn ang="0">
                    <a:pos x="13179" y="1"/>
                  </a:cxn>
                </a:cxnLst>
                <a:rect l="0" t="0"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tx1"/>
              </a:solidFill>
              <a:ln w="9525">
                <a:noFill/>
                <a:round/>
                <a:headEnd/>
                <a:tailEnd/>
              </a:ln>
            </p:spPr>
            <p:txBody>
              <a:bodyPr lIns="91425" tIns="91425" rIns="91425" bIns="91425" anchor="ctr"/>
              <a:lstStyle/>
              <a:p>
                <a:endParaRPr lang="en-US"/>
              </a:p>
            </p:txBody>
          </p:sp>
          <p:sp>
            <p:nvSpPr>
              <p:cNvPr id="91172" name="Google Shape;1802;p44"/>
              <p:cNvSpPr>
                <a:spLocks/>
              </p:cNvSpPr>
              <p:nvPr/>
            </p:nvSpPr>
            <p:spPr bwMode="auto">
              <a:xfrm flipH="1">
                <a:off x="2048732" y="4093640"/>
                <a:ext cx="118720" cy="119199"/>
              </a:xfrm>
              <a:custGeom>
                <a:avLst/>
                <a:gdLst/>
                <a:ahLst/>
                <a:cxnLst>
                  <a:cxn ang="0">
                    <a:pos x="2232" y="0"/>
                  </a:cxn>
                  <a:cxn ang="0">
                    <a:pos x="1" y="2241"/>
                  </a:cxn>
                  <a:cxn ang="0">
                    <a:pos x="2232" y="4482"/>
                  </a:cxn>
                  <a:cxn ang="0">
                    <a:pos x="4464" y="2241"/>
                  </a:cxn>
                  <a:cxn ang="0">
                    <a:pos x="2232" y="0"/>
                  </a:cxn>
                </a:cxnLst>
                <a:rect l="0" t="0"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tx1"/>
              </a:solidFill>
              <a:ln w="9525">
                <a:noFill/>
                <a:round/>
                <a:headEnd/>
                <a:tailEnd/>
              </a:ln>
            </p:spPr>
            <p:txBody>
              <a:bodyPr lIns="91425" tIns="91425" rIns="91425" bIns="91425" anchor="ctr"/>
              <a:lstStyle/>
              <a:p>
                <a:endParaRPr lang="en-US"/>
              </a:p>
            </p:txBody>
          </p:sp>
          <p:sp>
            <p:nvSpPr>
              <p:cNvPr id="91173" name="Google Shape;1803;p44"/>
              <p:cNvSpPr>
                <a:spLocks/>
              </p:cNvSpPr>
              <p:nvPr/>
            </p:nvSpPr>
            <p:spPr bwMode="auto">
              <a:xfrm flipH="1">
                <a:off x="1969030" y="3861927"/>
                <a:ext cx="268902" cy="232467"/>
              </a:xfrm>
              <a:custGeom>
                <a:avLst/>
                <a:gdLst/>
                <a:ahLst/>
                <a:cxnLst>
                  <a:cxn ang="0">
                    <a:pos x="5398" y="1"/>
                  </a:cxn>
                  <a:cxn ang="0">
                    <a:pos x="5019" y="6"/>
                  </a:cxn>
                  <a:cxn ang="0">
                    <a:pos x="0" y="1135"/>
                  </a:cxn>
                  <a:cxn ang="0">
                    <a:pos x="2788" y="8741"/>
                  </a:cxn>
                  <a:cxn ang="0">
                    <a:pos x="4928" y="7948"/>
                  </a:cxn>
                  <a:cxn ang="0">
                    <a:pos x="5127" y="7943"/>
                  </a:cxn>
                  <a:cxn ang="0">
                    <a:pos x="7014" y="8613"/>
                  </a:cxn>
                  <a:cxn ang="0">
                    <a:pos x="10110" y="1035"/>
                  </a:cxn>
                  <a:cxn ang="0">
                    <a:pos x="5398" y="1"/>
                  </a:cxn>
                </a:cxnLst>
                <a:rect l="0" t="0"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tx1"/>
              </a:solidFill>
              <a:ln w="9525">
                <a:noFill/>
                <a:round/>
                <a:headEnd/>
                <a:tailEnd/>
              </a:ln>
            </p:spPr>
            <p:txBody>
              <a:bodyPr lIns="91425" tIns="91425" rIns="91425" bIns="91425" anchor="ctr"/>
              <a:lstStyle/>
              <a:p>
                <a:endParaRPr lang="en-US"/>
              </a:p>
            </p:txBody>
          </p:sp>
          <p:sp>
            <p:nvSpPr>
              <p:cNvPr id="91174" name="Google Shape;1804;p44"/>
              <p:cNvSpPr>
                <a:spLocks/>
              </p:cNvSpPr>
              <p:nvPr/>
            </p:nvSpPr>
            <p:spPr bwMode="auto">
              <a:xfrm flipH="1">
                <a:off x="2133262" y="4138451"/>
                <a:ext cx="285870" cy="271322"/>
              </a:xfrm>
              <a:custGeom>
                <a:avLst/>
                <a:gdLst/>
                <a:ahLst/>
                <a:cxnLst>
                  <a:cxn ang="0">
                    <a:pos x="8471" y="0"/>
                  </a:cxn>
                  <a:cxn ang="0">
                    <a:pos x="8471" y="0"/>
                  </a:cxn>
                  <a:cxn ang="0">
                    <a:pos x="378" y="1513"/>
                  </a:cxn>
                  <a:cxn ang="0">
                    <a:pos x="365" y="1512"/>
                  </a:cxn>
                  <a:cxn ang="0">
                    <a:pos x="365" y="1512"/>
                  </a:cxn>
                  <a:cxn ang="0">
                    <a:pos x="2013" y="6385"/>
                  </a:cxn>
                  <a:cxn ang="0">
                    <a:pos x="5547" y="10201"/>
                  </a:cxn>
                  <a:cxn ang="0">
                    <a:pos x="10748" y="3598"/>
                  </a:cxn>
                  <a:cxn ang="0">
                    <a:pos x="8963" y="2195"/>
                  </a:cxn>
                  <a:cxn ang="0">
                    <a:pos x="8471" y="0"/>
                  </a:cxn>
                </a:cxnLst>
                <a:rect l="0" t="0" r="r" b="b"/>
                <a:pathLst>
                  <a:path w="10749" h="10202" extrusionOk="0">
                    <a:moveTo>
                      <a:pt x="8471" y="0"/>
                    </a:moveTo>
                    <a:lnTo>
                      <a:pt x="8471" y="0"/>
                    </a:lnTo>
                    <a:cubicBezTo>
                      <a:pt x="8471" y="0"/>
                      <a:pt x="791" y="1513"/>
                      <a:pt x="378" y="1513"/>
                    </a:cubicBezTo>
                    <a:cubicBezTo>
                      <a:pt x="372" y="1513"/>
                      <a:pt x="368" y="1513"/>
                      <a:pt x="365" y="1512"/>
                    </a:cubicBez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tx1"/>
              </a:solidFill>
              <a:ln w="9525">
                <a:noFill/>
                <a:round/>
                <a:headEnd/>
                <a:tailEnd/>
              </a:ln>
            </p:spPr>
            <p:txBody>
              <a:bodyPr lIns="91425" tIns="91425" rIns="91425" bIns="91425" anchor="ctr"/>
              <a:lstStyle/>
              <a:p>
                <a:endParaRPr lang="en-US"/>
              </a:p>
            </p:txBody>
          </p:sp>
          <p:sp>
            <p:nvSpPr>
              <p:cNvPr id="91175" name="Google Shape;1805;p44"/>
              <p:cNvSpPr>
                <a:spLocks/>
              </p:cNvSpPr>
              <p:nvPr/>
            </p:nvSpPr>
            <p:spPr bwMode="auto">
              <a:xfrm flipH="1">
                <a:off x="1799214" y="4125366"/>
                <a:ext cx="274726" cy="270604"/>
              </a:xfrm>
              <a:custGeom>
                <a:avLst/>
                <a:gdLst/>
                <a:ahLst/>
                <a:cxnLst>
                  <a:cxn ang="0">
                    <a:pos x="1695" y="0"/>
                  </a:cxn>
                  <a:cxn ang="0">
                    <a:pos x="1558" y="2405"/>
                  </a:cxn>
                  <a:cxn ang="0">
                    <a:pos x="1" y="3963"/>
                  </a:cxn>
                  <a:cxn ang="0">
                    <a:pos x="5192" y="10174"/>
                  </a:cxn>
                  <a:cxn ang="0">
                    <a:pos x="8517" y="6185"/>
                  </a:cxn>
                  <a:cxn ang="0">
                    <a:pos x="9892" y="1230"/>
                  </a:cxn>
                  <a:cxn ang="0">
                    <a:pos x="9892" y="1230"/>
                  </a:cxn>
                  <a:cxn ang="0">
                    <a:pos x="9869" y="1232"/>
                  </a:cxn>
                  <a:cxn ang="0">
                    <a:pos x="1695" y="0"/>
                  </a:cxn>
                </a:cxnLst>
                <a:rect l="0" t="0"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cubicBezTo>
                      <a:pt x="9888" y="1231"/>
                      <a:pt x="9880" y="1232"/>
                      <a:pt x="9869" y="1232"/>
                    </a:cubicBezTo>
                    <a:cubicBezTo>
                      <a:pt x="9362" y="1232"/>
                      <a:pt x="1695" y="1"/>
                      <a:pt x="1695" y="0"/>
                    </a:cubicBezTo>
                    <a:close/>
                  </a:path>
                </a:pathLst>
              </a:custGeom>
              <a:solidFill>
                <a:schemeClr val="tx1"/>
              </a:solidFill>
              <a:ln w="9525">
                <a:noFill/>
                <a:round/>
                <a:headEnd/>
                <a:tailEnd/>
              </a:ln>
            </p:spPr>
            <p:txBody>
              <a:bodyPr lIns="91425" tIns="91425" rIns="91425" bIns="91425" anchor="ctr"/>
              <a:lstStyle/>
              <a:p>
                <a:endParaRPr lang="en-US"/>
              </a:p>
            </p:txBody>
          </p:sp>
        </p:grpSp>
      </p:grpSp>
      <p:grpSp>
        <p:nvGrpSpPr>
          <p:cNvPr id="91139" name="Google Shape;1806;p44"/>
          <p:cNvGrpSpPr>
            <a:grpSpLocks/>
          </p:cNvGrpSpPr>
          <p:nvPr/>
        </p:nvGrpSpPr>
        <p:grpSpPr bwMode="auto">
          <a:xfrm>
            <a:off x="-685800" y="3676650"/>
            <a:ext cx="4224338" cy="2138363"/>
            <a:chOff x="-685068" y="3676911"/>
            <a:chExt cx="4224225" cy="2137588"/>
          </a:xfrm>
        </p:grpSpPr>
        <p:sp>
          <p:nvSpPr>
            <p:cNvPr id="1807" name="Google Shape;1807;p44"/>
            <p:cNvSpPr/>
            <p:nvPr/>
          </p:nvSpPr>
          <p:spPr>
            <a:xfrm>
              <a:off x="-685068" y="3676911"/>
              <a:ext cx="4224225" cy="1720226"/>
            </a:xfrm>
            <a:custGeom>
              <a:avLst/>
              <a:gdLst/>
              <a:ahLst/>
              <a:cxnLst/>
              <a:rect l="l" t="t" r="r" b="b"/>
              <a:pathLst>
                <a:path w="168969" h="68784" extrusionOk="0">
                  <a:moveTo>
                    <a:pt x="20990" y="15040"/>
                  </a:moveTo>
                  <a:cubicBezTo>
                    <a:pt x="24610" y="19231"/>
                    <a:pt x="24546" y="22787"/>
                    <a:pt x="28610" y="25708"/>
                  </a:cubicBezTo>
                  <a:cubicBezTo>
                    <a:pt x="32674" y="28629"/>
                    <a:pt x="38199" y="30915"/>
                    <a:pt x="45374" y="32566"/>
                  </a:cubicBezTo>
                  <a:cubicBezTo>
                    <a:pt x="52550" y="34217"/>
                    <a:pt x="62392" y="35170"/>
                    <a:pt x="71663" y="35614"/>
                  </a:cubicBezTo>
                  <a:cubicBezTo>
                    <a:pt x="80934" y="36059"/>
                    <a:pt x="92364" y="34090"/>
                    <a:pt x="101000" y="35233"/>
                  </a:cubicBezTo>
                  <a:cubicBezTo>
                    <a:pt x="109636" y="36376"/>
                    <a:pt x="116240" y="40885"/>
                    <a:pt x="123479" y="42472"/>
                  </a:cubicBezTo>
                  <a:cubicBezTo>
                    <a:pt x="130718" y="44060"/>
                    <a:pt x="137703" y="43425"/>
                    <a:pt x="144434" y="44758"/>
                  </a:cubicBezTo>
                  <a:cubicBezTo>
                    <a:pt x="151165" y="46092"/>
                    <a:pt x="159992" y="47870"/>
                    <a:pt x="163865" y="50473"/>
                  </a:cubicBezTo>
                  <a:cubicBezTo>
                    <a:pt x="167739" y="53077"/>
                    <a:pt x="170660" y="57776"/>
                    <a:pt x="167675" y="60379"/>
                  </a:cubicBezTo>
                  <a:cubicBezTo>
                    <a:pt x="164691" y="62983"/>
                    <a:pt x="158277" y="65015"/>
                    <a:pt x="145958" y="66094"/>
                  </a:cubicBezTo>
                  <a:cubicBezTo>
                    <a:pt x="133639" y="67174"/>
                    <a:pt x="116685" y="66856"/>
                    <a:pt x="93761" y="66856"/>
                  </a:cubicBezTo>
                  <a:cubicBezTo>
                    <a:pt x="70838" y="66856"/>
                    <a:pt x="23530" y="71428"/>
                    <a:pt x="8417" y="66094"/>
                  </a:cubicBezTo>
                  <a:cubicBezTo>
                    <a:pt x="-6696" y="60760"/>
                    <a:pt x="3337" y="45774"/>
                    <a:pt x="3083" y="34852"/>
                  </a:cubicBezTo>
                  <a:cubicBezTo>
                    <a:pt x="2829" y="23930"/>
                    <a:pt x="3909" y="3864"/>
                    <a:pt x="6893" y="562"/>
                  </a:cubicBezTo>
                  <a:cubicBezTo>
                    <a:pt x="9878" y="-2740"/>
                    <a:pt x="17371" y="10849"/>
                    <a:pt x="20990" y="15040"/>
                  </a:cubicBezTo>
                  <a:close/>
                </a:path>
              </a:pathLst>
            </a:custGeom>
            <a:solidFill>
              <a:schemeClr val="accent4"/>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grpSp>
          <p:nvGrpSpPr>
            <p:cNvPr id="91146" name="Google Shape;1808;p44"/>
            <p:cNvGrpSpPr>
              <a:grpSpLocks/>
            </p:cNvGrpSpPr>
            <p:nvPr/>
          </p:nvGrpSpPr>
          <p:grpSpPr bwMode="auto">
            <a:xfrm rot="5706019">
              <a:off x="-266212" y="4510832"/>
              <a:ext cx="988831" cy="604523"/>
              <a:chOff x="5942350" y="1555229"/>
              <a:chExt cx="692724" cy="423469"/>
            </a:xfrm>
          </p:grpSpPr>
          <p:sp>
            <p:nvSpPr>
              <p:cNvPr id="91159" name="Google Shape;1809;p44"/>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810" name="Google Shape;1810;p44"/>
              <p:cNvSpPr/>
              <p:nvPr/>
            </p:nvSpPr>
            <p:spPr>
              <a:xfrm>
                <a:off x="6003815" y="1642817"/>
                <a:ext cx="569199" cy="265772"/>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1" name="Google Shape;1811;p44"/>
              <p:cNvSpPr/>
              <p:nvPr/>
            </p:nvSpPr>
            <p:spPr>
              <a:xfrm>
                <a:off x="6437501" y="1650069"/>
                <a:ext cx="58921" cy="137890"/>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2" name="Google Shape;1812;p44"/>
              <p:cNvSpPr/>
              <p:nvPr/>
            </p:nvSpPr>
            <p:spPr>
              <a:xfrm>
                <a:off x="6297814" y="1725745"/>
                <a:ext cx="45581" cy="18348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3" name="Google Shape;1813;p44"/>
              <p:cNvSpPr/>
              <p:nvPr/>
            </p:nvSpPr>
            <p:spPr>
              <a:xfrm>
                <a:off x="6158358" y="1818413"/>
                <a:ext cx="46692" cy="124546"/>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4" name="Google Shape;1814;p44"/>
              <p:cNvSpPr/>
              <p:nvPr/>
            </p:nvSpPr>
            <p:spPr>
              <a:xfrm>
                <a:off x="6309190" y="1627146"/>
                <a:ext cx="150081" cy="55601"/>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5" name="Google Shape;1815;p44"/>
              <p:cNvSpPr/>
              <p:nvPr/>
            </p:nvSpPr>
            <p:spPr>
              <a:xfrm>
                <a:off x="6129276" y="1715488"/>
                <a:ext cx="181210" cy="47817"/>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6" name="Google Shape;1816;p44"/>
              <p:cNvSpPr/>
              <p:nvPr/>
            </p:nvSpPr>
            <p:spPr>
              <a:xfrm>
                <a:off x="6053572" y="1805563"/>
                <a:ext cx="115619" cy="50041"/>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91147" name="Google Shape;1817;p44"/>
            <p:cNvGrpSpPr>
              <a:grpSpLocks/>
            </p:cNvGrpSpPr>
            <p:nvPr/>
          </p:nvGrpSpPr>
          <p:grpSpPr bwMode="auto">
            <a:xfrm rot="4930031" flipH="1">
              <a:off x="1618887" y="4284134"/>
              <a:ext cx="1323182" cy="1540014"/>
              <a:chOff x="7822751" y="578399"/>
              <a:chExt cx="491355" cy="571874"/>
            </a:xfrm>
          </p:grpSpPr>
          <p:sp>
            <p:nvSpPr>
              <p:cNvPr id="91149" name="Google Shape;1818;p44"/>
              <p:cNvSpPr>
                <a:spLocks/>
              </p:cNvSpPr>
              <p:nvPr/>
            </p:nvSpPr>
            <p:spPr bwMode="auto">
              <a:xfrm>
                <a:off x="8175540" y="937141"/>
                <a:ext cx="122049" cy="213132"/>
              </a:xfrm>
              <a:custGeom>
                <a:avLst/>
                <a:gdLst/>
                <a:ahLst/>
                <a:cxnLst>
                  <a:cxn ang="0">
                    <a:pos x="0" y="1"/>
                  </a:cxn>
                  <a:cxn ang="0">
                    <a:pos x="0" y="1"/>
                  </a:cxn>
                  <a:cxn ang="0">
                    <a:pos x="64" y="693"/>
                  </a:cxn>
                  <a:cxn ang="0">
                    <a:pos x="164" y="1376"/>
                  </a:cxn>
                  <a:cxn ang="0">
                    <a:pos x="301" y="2050"/>
                  </a:cxn>
                  <a:cxn ang="0">
                    <a:pos x="483" y="2715"/>
                  </a:cxn>
                  <a:cxn ang="0">
                    <a:pos x="702" y="3362"/>
                  </a:cxn>
                  <a:cxn ang="0">
                    <a:pos x="966" y="3990"/>
                  </a:cxn>
                  <a:cxn ang="0">
                    <a:pos x="1257" y="4591"/>
                  </a:cxn>
                  <a:cxn ang="0">
                    <a:pos x="1603" y="5156"/>
                  </a:cxn>
                  <a:cxn ang="0">
                    <a:pos x="2553" y="5870"/>
                  </a:cxn>
                  <a:cxn ang="0">
                    <a:pos x="2624" y="5867"/>
                  </a:cxn>
                  <a:cxn ang="0">
                    <a:pos x="3279" y="5238"/>
                  </a:cxn>
                  <a:cxn ang="0">
                    <a:pos x="3243" y="4263"/>
                  </a:cxn>
                  <a:cxn ang="0">
                    <a:pos x="3033" y="3599"/>
                  </a:cxn>
                  <a:cxn ang="0">
                    <a:pos x="2924" y="3271"/>
                  </a:cxn>
                  <a:cxn ang="0">
                    <a:pos x="2851" y="3107"/>
                  </a:cxn>
                  <a:cxn ang="0">
                    <a:pos x="2778" y="2952"/>
                  </a:cxn>
                  <a:cxn ang="0">
                    <a:pos x="2441" y="2333"/>
                  </a:cxn>
                  <a:cxn ang="0">
                    <a:pos x="2059" y="1750"/>
                  </a:cxn>
                  <a:cxn ang="0">
                    <a:pos x="1613" y="1221"/>
                  </a:cxn>
                  <a:cxn ang="0">
                    <a:pos x="1376" y="966"/>
                  </a:cxn>
                  <a:cxn ang="0">
                    <a:pos x="1112" y="739"/>
                  </a:cxn>
                  <a:cxn ang="0">
                    <a:pos x="574" y="329"/>
                  </a:cxn>
                  <a:cxn ang="0">
                    <a:pos x="0" y="1"/>
                  </a:cxn>
                </a:cxnLst>
                <a:rect l="0" t="0"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150" name="Google Shape;1819;p44"/>
              <p:cNvSpPr>
                <a:spLocks/>
              </p:cNvSpPr>
              <p:nvPr/>
            </p:nvSpPr>
            <p:spPr bwMode="auto">
              <a:xfrm>
                <a:off x="8069718" y="874011"/>
                <a:ext cx="66506" cy="156391"/>
              </a:xfrm>
              <a:custGeom>
                <a:avLst/>
                <a:gdLst/>
                <a:ahLst/>
                <a:cxnLst>
                  <a:cxn ang="0">
                    <a:pos x="1750" y="0"/>
                  </a:cxn>
                  <a:cxn ang="0">
                    <a:pos x="183" y="2040"/>
                  </a:cxn>
                  <a:cxn ang="0">
                    <a:pos x="65" y="2459"/>
                  </a:cxn>
                  <a:cxn ang="0">
                    <a:pos x="10" y="2888"/>
                  </a:cxn>
                  <a:cxn ang="0">
                    <a:pos x="55" y="3744"/>
                  </a:cxn>
                  <a:cxn ang="0">
                    <a:pos x="575" y="4290"/>
                  </a:cxn>
                  <a:cxn ang="0">
                    <a:pos x="749" y="4307"/>
                  </a:cxn>
                  <a:cxn ang="0">
                    <a:pos x="1413" y="4017"/>
                  </a:cxn>
                  <a:cxn ang="0">
                    <a:pos x="1422" y="4008"/>
                  </a:cxn>
                  <a:cxn ang="0">
                    <a:pos x="1832" y="2733"/>
                  </a:cxn>
                  <a:cxn ang="0">
                    <a:pos x="1649" y="1376"/>
                  </a:cxn>
                  <a:cxn ang="0">
                    <a:pos x="1750" y="0"/>
                  </a:cxn>
                </a:cxnLst>
                <a:rect l="0" t="0"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151" name="Google Shape;1820;p44"/>
              <p:cNvSpPr>
                <a:spLocks/>
              </p:cNvSpPr>
              <p:nvPr/>
            </p:nvSpPr>
            <p:spPr bwMode="auto">
              <a:xfrm>
                <a:off x="8139165" y="852156"/>
                <a:ext cx="174942" cy="81100"/>
              </a:xfrm>
              <a:custGeom>
                <a:avLst/>
                <a:gdLst/>
                <a:ahLst/>
                <a:cxnLst>
                  <a:cxn ang="0">
                    <a:pos x="2409" y="0"/>
                  </a:cxn>
                  <a:cxn ang="0">
                    <a:pos x="1749" y="56"/>
                  </a:cxn>
                  <a:cxn ang="0">
                    <a:pos x="1" y="848"/>
                  </a:cxn>
                  <a:cxn ang="0">
                    <a:pos x="756" y="1194"/>
                  </a:cxn>
                  <a:cxn ang="0">
                    <a:pos x="1531" y="1513"/>
                  </a:cxn>
                  <a:cxn ang="0">
                    <a:pos x="2332" y="1795"/>
                  </a:cxn>
                  <a:cxn ang="0">
                    <a:pos x="3143" y="2069"/>
                  </a:cxn>
                  <a:cxn ang="0">
                    <a:pos x="3954" y="2233"/>
                  </a:cxn>
                  <a:cxn ang="0">
                    <a:pos x="3999" y="2233"/>
                  </a:cxn>
                  <a:cxn ang="0">
                    <a:pos x="4700" y="1805"/>
                  </a:cxn>
                  <a:cxn ang="0">
                    <a:pos x="4527" y="875"/>
                  </a:cxn>
                  <a:cxn ang="0">
                    <a:pos x="3744" y="293"/>
                  </a:cxn>
                  <a:cxn ang="0">
                    <a:pos x="2769" y="19"/>
                  </a:cxn>
                  <a:cxn ang="0">
                    <a:pos x="2409" y="0"/>
                  </a:cxn>
                </a:cxnLst>
                <a:rect l="0" t="0"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152" name="Google Shape;1821;p44"/>
              <p:cNvSpPr>
                <a:spLocks/>
              </p:cNvSpPr>
              <p:nvPr/>
            </p:nvSpPr>
            <p:spPr bwMode="auto">
              <a:xfrm>
                <a:off x="7911693" y="578399"/>
                <a:ext cx="164668" cy="83351"/>
              </a:xfrm>
              <a:custGeom>
                <a:avLst/>
                <a:gdLst/>
                <a:ahLst/>
                <a:cxnLst>
                  <a:cxn ang="0">
                    <a:pos x="3088" y="1"/>
                  </a:cxn>
                  <a:cxn ang="0">
                    <a:pos x="2578" y="19"/>
                  </a:cxn>
                  <a:cxn ang="0">
                    <a:pos x="1640" y="310"/>
                  </a:cxn>
                  <a:cxn ang="0">
                    <a:pos x="0" y="2296"/>
                  </a:cxn>
                  <a:cxn ang="0">
                    <a:pos x="1357" y="1886"/>
                  </a:cxn>
                  <a:cxn ang="0">
                    <a:pos x="2735" y="1951"/>
                  </a:cxn>
                  <a:cxn ang="0">
                    <a:pos x="2824" y="1950"/>
                  </a:cxn>
                  <a:cxn ang="0">
                    <a:pos x="3561" y="1859"/>
                  </a:cxn>
                  <a:cxn ang="0">
                    <a:pos x="4199" y="1549"/>
                  </a:cxn>
                  <a:cxn ang="0">
                    <a:pos x="4217" y="1540"/>
                  </a:cxn>
                  <a:cxn ang="0">
                    <a:pos x="4408" y="656"/>
                  </a:cxn>
                  <a:cxn ang="0">
                    <a:pos x="4281" y="429"/>
                  </a:cxn>
                  <a:cxn ang="0">
                    <a:pos x="4099" y="247"/>
                  </a:cxn>
                  <a:cxn ang="0">
                    <a:pos x="3598" y="46"/>
                  </a:cxn>
                  <a:cxn ang="0">
                    <a:pos x="3088" y="1"/>
                  </a:cxn>
                </a:cxnLst>
                <a:rect l="0" t="0"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153" name="Google Shape;1822;p44"/>
              <p:cNvSpPr>
                <a:spLocks/>
              </p:cNvSpPr>
              <p:nvPr/>
            </p:nvSpPr>
            <p:spPr bwMode="auto">
              <a:xfrm>
                <a:off x="7885555" y="667667"/>
                <a:ext cx="63529" cy="164959"/>
              </a:xfrm>
              <a:custGeom>
                <a:avLst/>
                <a:gdLst/>
                <a:ahLst/>
                <a:cxnLst>
                  <a:cxn ang="0">
                    <a:pos x="957" y="1"/>
                  </a:cxn>
                  <a:cxn ang="0">
                    <a:pos x="155" y="1768"/>
                  </a:cxn>
                  <a:cxn ang="0">
                    <a:pos x="64" y="2241"/>
                  </a:cxn>
                  <a:cxn ang="0">
                    <a:pos x="19" y="2724"/>
                  </a:cxn>
                  <a:cxn ang="0">
                    <a:pos x="73" y="3608"/>
                  </a:cxn>
                  <a:cxn ang="0">
                    <a:pos x="174" y="3981"/>
                  </a:cxn>
                  <a:cxn ang="0">
                    <a:pos x="365" y="4318"/>
                  </a:cxn>
                  <a:cxn ang="0">
                    <a:pos x="867" y="4543"/>
                  </a:cxn>
                  <a:cxn ang="0">
                    <a:pos x="1075" y="4509"/>
                  </a:cxn>
                  <a:cxn ang="0">
                    <a:pos x="1640" y="3917"/>
                  </a:cxn>
                  <a:cxn ang="0">
                    <a:pos x="1731" y="3107"/>
                  </a:cxn>
                  <a:cxn ang="0">
                    <a:pos x="1522" y="1522"/>
                  </a:cxn>
                  <a:cxn ang="0">
                    <a:pos x="1294" y="757"/>
                  </a:cxn>
                  <a:cxn ang="0">
                    <a:pos x="957" y="1"/>
                  </a:cxn>
                </a:cxnLst>
                <a:rect l="0" t="0"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154" name="Google Shape;1823;p44"/>
              <p:cNvSpPr>
                <a:spLocks/>
              </p:cNvSpPr>
              <p:nvPr/>
            </p:nvSpPr>
            <p:spPr bwMode="auto">
              <a:xfrm>
                <a:off x="8083295" y="766192"/>
                <a:ext cx="142524" cy="48173"/>
              </a:xfrm>
              <a:custGeom>
                <a:avLst/>
                <a:gdLst/>
                <a:ahLst/>
                <a:cxnLst>
                  <a:cxn ang="0">
                    <a:pos x="2910" y="1"/>
                  </a:cxn>
                  <a:cxn ang="0">
                    <a:pos x="2241" y="74"/>
                  </a:cxn>
                  <a:cxn ang="0">
                    <a:pos x="1430" y="347"/>
                  </a:cxn>
                  <a:cxn ang="0">
                    <a:pos x="0" y="1285"/>
                  </a:cxn>
                  <a:cxn ang="0">
                    <a:pos x="838" y="1121"/>
                  </a:cxn>
                  <a:cxn ang="0">
                    <a:pos x="1731" y="1212"/>
                  </a:cxn>
                  <a:cxn ang="0">
                    <a:pos x="2694" y="1327"/>
                  </a:cxn>
                  <a:cxn ang="0">
                    <a:pos x="3480" y="1167"/>
                  </a:cxn>
                  <a:cxn ang="0">
                    <a:pos x="3844" y="839"/>
                  </a:cxn>
                  <a:cxn ang="0">
                    <a:pos x="3826" y="329"/>
                  </a:cxn>
                  <a:cxn ang="0">
                    <a:pos x="3115" y="10"/>
                  </a:cxn>
                  <a:cxn ang="0">
                    <a:pos x="2910" y="1"/>
                  </a:cxn>
                </a:cxnLst>
                <a:rect l="0" t="0"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155" name="Google Shape;1824;p44"/>
              <p:cNvSpPr>
                <a:spLocks/>
              </p:cNvSpPr>
              <p:nvPr/>
            </p:nvSpPr>
            <p:spPr bwMode="auto">
              <a:xfrm>
                <a:off x="8003938" y="812841"/>
                <a:ext cx="79394" cy="119072"/>
              </a:xfrm>
              <a:custGeom>
                <a:avLst/>
                <a:gdLst/>
                <a:ahLst/>
                <a:cxnLst>
                  <a:cxn ang="0">
                    <a:pos x="2186" y="0"/>
                  </a:cxn>
                  <a:cxn ang="0">
                    <a:pos x="2186" y="0"/>
                  </a:cxn>
                  <a:cxn ang="0">
                    <a:pos x="410" y="1767"/>
                  </a:cxn>
                  <a:cxn ang="0">
                    <a:pos x="9" y="2651"/>
                  </a:cxn>
                  <a:cxn ang="0">
                    <a:pos x="128" y="3088"/>
                  </a:cxn>
                  <a:cxn ang="0">
                    <a:pos x="501" y="3279"/>
                  </a:cxn>
                  <a:cxn ang="0">
                    <a:pos x="1020" y="3015"/>
                  </a:cxn>
                  <a:cxn ang="0">
                    <a:pos x="1339" y="2514"/>
                  </a:cxn>
                  <a:cxn ang="0">
                    <a:pos x="1858" y="1284"/>
                  </a:cxn>
                  <a:cxn ang="0">
                    <a:pos x="2186" y="0"/>
                  </a:cxn>
                </a:cxnLst>
                <a:rect l="0" t="0"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156" name="Google Shape;1825;p44"/>
              <p:cNvSpPr>
                <a:spLocks/>
              </p:cNvSpPr>
              <p:nvPr/>
            </p:nvSpPr>
            <p:spPr bwMode="auto">
              <a:xfrm>
                <a:off x="8016171" y="662766"/>
                <a:ext cx="149167" cy="81971"/>
              </a:xfrm>
              <a:custGeom>
                <a:avLst/>
                <a:gdLst/>
                <a:ahLst/>
                <a:cxnLst>
                  <a:cxn ang="0">
                    <a:pos x="3363" y="0"/>
                  </a:cxn>
                  <a:cxn ang="0">
                    <a:pos x="3215" y="8"/>
                  </a:cxn>
                  <a:cxn ang="0">
                    <a:pos x="2669" y="163"/>
                  </a:cxn>
                  <a:cxn ang="0">
                    <a:pos x="0" y="2258"/>
                  </a:cxn>
                  <a:cxn ang="0">
                    <a:pos x="1576" y="1957"/>
                  </a:cxn>
                  <a:cxn ang="0">
                    <a:pos x="2815" y="1739"/>
                  </a:cxn>
                  <a:cxn ang="0">
                    <a:pos x="3871" y="1074"/>
                  </a:cxn>
                  <a:cxn ang="0">
                    <a:pos x="3726" y="81"/>
                  </a:cxn>
                  <a:cxn ang="0">
                    <a:pos x="3363" y="0"/>
                  </a:cxn>
                </a:cxnLst>
                <a:rect l="0" t="0"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157" name="Google Shape;1826;p44"/>
              <p:cNvSpPr>
                <a:spLocks/>
              </p:cNvSpPr>
              <p:nvPr/>
            </p:nvSpPr>
            <p:spPr bwMode="auto">
              <a:xfrm>
                <a:off x="7939137" y="735807"/>
                <a:ext cx="71443" cy="133085"/>
              </a:xfrm>
              <a:custGeom>
                <a:avLst/>
                <a:gdLst/>
                <a:ahLst/>
                <a:cxnLst>
                  <a:cxn ang="0">
                    <a:pos x="1876" y="0"/>
                  </a:cxn>
                  <a:cxn ang="0">
                    <a:pos x="228" y="2541"/>
                  </a:cxn>
                  <a:cxn ang="0">
                    <a:pos x="27" y="3079"/>
                  </a:cxn>
                  <a:cxn ang="0">
                    <a:pos x="155" y="3552"/>
                  </a:cxn>
                  <a:cxn ang="0">
                    <a:pos x="465" y="3666"/>
                  </a:cxn>
                  <a:cxn ang="0">
                    <a:pos x="683" y="3634"/>
                  </a:cxn>
                  <a:cxn ang="0">
                    <a:pos x="1193" y="3288"/>
                  </a:cxn>
                  <a:cxn ang="0">
                    <a:pos x="1913" y="1749"/>
                  </a:cxn>
                  <a:cxn ang="0">
                    <a:pos x="1876" y="0"/>
                  </a:cxn>
                </a:cxnLst>
                <a:rect l="0" t="0"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91158" name="Google Shape;1827;p44"/>
              <p:cNvSpPr>
                <a:spLocks/>
              </p:cNvSpPr>
              <p:nvPr/>
            </p:nvSpPr>
            <p:spPr bwMode="auto">
              <a:xfrm>
                <a:off x="7822751" y="607695"/>
                <a:ext cx="364404" cy="347669"/>
              </a:xfrm>
              <a:custGeom>
                <a:avLst/>
                <a:gdLst/>
                <a:ahLst/>
                <a:cxnLst>
                  <a:cxn ang="0">
                    <a:pos x="66" y="0"/>
                  </a:cxn>
                  <a:cxn ang="0">
                    <a:pos x="18" y="41"/>
                  </a:cxn>
                  <a:cxn ang="0">
                    <a:pos x="37" y="114"/>
                  </a:cxn>
                  <a:cxn ang="0">
                    <a:pos x="9919" y="9540"/>
                  </a:cxn>
                  <a:cxn ang="0">
                    <a:pos x="9965" y="9577"/>
                  </a:cxn>
                  <a:cxn ang="0">
                    <a:pos x="10001" y="9568"/>
                  </a:cxn>
                  <a:cxn ang="0">
                    <a:pos x="10019" y="9486"/>
                  </a:cxn>
                  <a:cxn ang="0">
                    <a:pos x="91" y="13"/>
                  </a:cxn>
                  <a:cxn ang="0">
                    <a:pos x="66" y="0"/>
                  </a:cxn>
                </a:cxnLst>
                <a:rect l="0" t="0"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2"/>
              </a:solidFill>
              <a:ln w="9525">
                <a:noFill/>
                <a:round/>
                <a:headEnd/>
                <a:tailEnd/>
              </a:ln>
            </p:spPr>
            <p:txBody>
              <a:bodyPr lIns="91425" tIns="91425" rIns="91425" bIns="91425" anchor="ctr"/>
              <a:lstStyle/>
              <a:p>
                <a:endParaRPr lang="en-US"/>
              </a:p>
            </p:txBody>
          </p:sp>
        </p:grpSp>
        <p:sp>
          <p:nvSpPr>
            <p:cNvPr id="1828" name="Google Shape;1828;p44"/>
            <p:cNvSpPr/>
            <p:nvPr/>
          </p:nvSpPr>
          <p:spPr>
            <a:xfrm rot="-480899">
              <a:off x="637285" y="4656044"/>
              <a:ext cx="727056" cy="522098"/>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91140" name="Google Shape;1829;p44"/>
          <p:cNvGrpSpPr>
            <a:grpSpLocks/>
          </p:cNvGrpSpPr>
          <p:nvPr/>
        </p:nvGrpSpPr>
        <p:grpSpPr bwMode="auto">
          <a:xfrm>
            <a:off x="7439025" y="4814888"/>
            <a:ext cx="1625600" cy="622300"/>
            <a:chOff x="7439186" y="4814503"/>
            <a:chExt cx="1625050" cy="623400"/>
          </a:xfrm>
        </p:grpSpPr>
        <p:sp>
          <p:nvSpPr>
            <p:cNvPr id="1830" name="Google Shape;1830;p44"/>
            <p:cNvSpPr/>
            <p:nvPr/>
          </p:nvSpPr>
          <p:spPr>
            <a:xfrm>
              <a:off x="7439186" y="4814503"/>
              <a:ext cx="1625050" cy="623400"/>
            </a:xfrm>
            <a:custGeom>
              <a:avLst/>
              <a:gdLst/>
              <a:ahLst/>
              <a:cxnLst/>
              <a:rect l="l" t="t" r="r" b="b"/>
              <a:pathLst>
                <a:path w="65002" h="24936" extrusionOk="0">
                  <a:moveTo>
                    <a:pt x="820" y="24400"/>
                  </a:moveTo>
                  <a:cubicBezTo>
                    <a:pt x="-1085" y="22813"/>
                    <a:pt x="884" y="16653"/>
                    <a:pt x="2725" y="12970"/>
                  </a:cubicBezTo>
                  <a:cubicBezTo>
                    <a:pt x="4567" y="9287"/>
                    <a:pt x="7615" y="4398"/>
                    <a:pt x="11869" y="2302"/>
                  </a:cubicBezTo>
                  <a:cubicBezTo>
                    <a:pt x="16124" y="207"/>
                    <a:pt x="20886" y="-301"/>
                    <a:pt x="28252" y="397"/>
                  </a:cubicBezTo>
                  <a:cubicBezTo>
                    <a:pt x="35618" y="1096"/>
                    <a:pt x="49969" y="4398"/>
                    <a:pt x="56065" y="6493"/>
                  </a:cubicBezTo>
                  <a:cubicBezTo>
                    <a:pt x="62161" y="8589"/>
                    <a:pt x="65527" y="10938"/>
                    <a:pt x="64828" y="12970"/>
                  </a:cubicBezTo>
                  <a:cubicBezTo>
                    <a:pt x="64130" y="15002"/>
                    <a:pt x="60320" y="17098"/>
                    <a:pt x="51874" y="18685"/>
                  </a:cubicBezTo>
                  <a:cubicBezTo>
                    <a:pt x="43429" y="20273"/>
                    <a:pt x="22664" y="21543"/>
                    <a:pt x="14155" y="22495"/>
                  </a:cubicBezTo>
                  <a:cubicBezTo>
                    <a:pt x="5646" y="23448"/>
                    <a:pt x="2725" y="25988"/>
                    <a:pt x="820" y="24400"/>
                  </a:cubicBezTo>
                  <a:close/>
                </a:path>
              </a:pathLst>
            </a:custGeom>
            <a:solidFill>
              <a:schemeClr val="accent4"/>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sp>
          <p:nvSpPr>
            <p:cNvPr id="1831" name="Google Shape;1831;p44"/>
            <p:cNvSpPr/>
            <p:nvPr/>
          </p:nvSpPr>
          <p:spPr>
            <a:xfrm rot="3203238">
              <a:off x="7965774" y="4849874"/>
              <a:ext cx="270352" cy="365001"/>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4" name="Rectangle: Rounded Corners 3">
            <a:extLst>
              <a:ext uri="{FF2B5EF4-FFF2-40B4-BE49-F238E27FC236}"/>
            </a:extLst>
          </p:cNvPr>
          <p:cNvSpPr/>
          <p:nvPr/>
        </p:nvSpPr>
        <p:spPr>
          <a:xfrm>
            <a:off x="3770313" y="1285875"/>
            <a:ext cx="1603375" cy="1039813"/>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vi-VN" sz="6000" b="1" kern="0">
                <a:solidFill>
                  <a:srgbClr val="DBEBAC"/>
                </a:solidFill>
                <a:sym typeface="Arial"/>
              </a:rPr>
              <a:t>I</a:t>
            </a:r>
            <a:r>
              <a:rPr lang="en-US" sz="6000" b="1" kern="0">
                <a:solidFill>
                  <a:srgbClr val="DBEBAC"/>
                </a:solidFill>
                <a:sym typeface="Arial"/>
              </a:rPr>
              <a:t>V</a:t>
            </a:r>
          </a:p>
        </p:txBody>
      </p:sp>
      <p:sp>
        <p:nvSpPr>
          <p:cNvPr id="91142" name="TextBox 4"/>
          <p:cNvSpPr txBox="1">
            <a:spLocks noChangeArrowheads="1"/>
          </p:cNvSpPr>
          <p:nvPr/>
        </p:nvSpPr>
        <p:spPr bwMode="auto">
          <a:xfrm>
            <a:off x="1635125" y="2384425"/>
            <a:ext cx="5810250" cy="165100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3600" b="1">
                <a:solidFill>
                  <a:srgbClr val="434343"/>
                </a:solidFill>
              </a:rPr>
              <a:t>PHẢN ỨNG TỔNG HỢP HẠT NHÂN</a:t>
            </a: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oogle Shape;813;p35"/>
          <p:cNvGrpSpPr>
            <a:grpSpLocks/>
          </p:cNvGrpSpPr>
          <p:nvPr/>
        </p:nvGrpSpPr>
        <p:grpSpPr bwMode="auto">
          <a:xfrm>
            <a:off x="5665788" y="-338138"/>
            <a:ext cx="4071937" cy="4635501"/>
            <a:chOff x="6275499" y="-420871"/>
            <a:chExt cx="4071350" cy="4636238"/>
          </a:xfrm>
        </p:grpSpPr>
        <p:sp>
          <p:nvSpPr>
            <p:cNvPr id="39951" name="Google Shape;814;p35"/>
            <p:cNvSpPr>
              <a:spLocks/>
            </p:cNvSpPr>
            <p:nvPr/>
          </p:nvSpPr>
          <p:spPr bwMode="auto">
            <a:xfrm>
              <a:off x="6275499" y="-256908"/>
              <a:ext cx="4071350" cy="4472275"/>
            </a:xfrm>
            <a:custGeom>
              <a:avLst/>
              <a:gdLst/>
              <a:ahLst/>
              <a:cxnLst>
                <a:cxn ang="0">
                  <a:pos x="24888" y="3164"/>
                </a:cxn>
                <a:cxn ang="0">
                  <a:pos x="7743" y="9260"/>
                </a:cxn>
                <a:cxn ang="0">
                  <a:pos x="123" y="19547"/>
                </a:cxn>
                <a:cxn ang="0">
                  <a:pos x="5076" y="30977"/>
                </a:cxn>
                <a:cxn ang="0">
                  <a:pos x="25650" y="38978"/>
                </a:cxn>
                <a:cxn ang="0">
                  <a:pos x="46986" y="41264"/>
                </a:cxn>
                <a:cxn ang="0">
                  <a:pos x="63750" y="39359"/>
                </a:cxn>
                <a:cxn ang="0">
                  <a:pos x="81276" y="40502"/>
                </a:cxn>
                <a:cxn ang="0">
                  <a:pos x="86229" y="49646"/>
                </a:cxn>
                <a:cxn ang="0">
                  <a:pos x="85848" y="61076"/>
                </a:cxn>
                <a:cxn ang="0">
                  <a:pos x="82800" y="69458"/>
                </a:cxn>
                <a:cxn ang="0">
                  <a:pos x="81276" y="78983"/>
                </a:cxn>
                <a:cxn ang="0">
                  <a:pos x="83943" y="89651"/>
                </a:cxn>
                <a:cxn ang="0">
                  <a:pos x="91944" y="96128"/>
                </a:cxn>
                <a:cxn ang="0">
                  <a:pos x="99183" y="103367"/>
                </a:cxn>
                <a:cxn ang="0">
                  <a:pos x="99564" y="111368"/>
                </a:cxn>
                <a:cxn ang="0">
                  <a:pos x="94992" y="122417"/>
                </a:cxn>
                <a:cxn ang="0">
                  <a:pos x="90420" y="130418"/>
                </a:cxn>
                <a:cxn ang="0">
                  <a:pos x="87372" y="139181"/>
                </a:cxn>
                <a:cxn ang="0">
                  <a:pos x="87372" y="150230"/>
                </a:cxn>
                <a:cxn ang="0">
                  <a:pos x="94992" y="162041"/>
                </a:cxn>
                <a:cxn ang="0">
                  <a:pos x="101850" y="169280"/>
                </a:cxn>
                <a:cxn ang="0">
                  <a:pos x="112137" y="175757"/>
                </a:cxn>
                <a:cxn ang="0">
                  <a:pos x="130425" y="177662"/>
                </a:cxn>
                <a:cxn ang="0">
                  <a:pos x="162048" y="157850"/>
                </a:cxn>
                <a:cxn ang="0">
                  <a:pos x="151761" y="42407"/>
                </a:cxn>
                <a:cxn ang="0">
                  <a:pos x="138045" y="3164"/>
                </a:cxn>
                <a:cxn ang="0">
                  <a:pos x="24888" y="3164"/>
                </a:cxn>
              </a:cxnLst>
              <a:rect l="0" t="0" r="r" b="b"/>
              <a:pathLst>
                <a:path w="162854" h="178891" extrusionOk="0">
                  <a:moveTo>
                    <a:pt x="24888" y="3164"/>
                  </a:moveTo>
                  <a:cubicBezTo>
                    <a:pt x="3171" y="4180"/>
                    <a:pt x="11871" y="6530"/>
                    <a:pt x="7743" y="9260"/>
                  </a:cubicBezTo>
                  <a:cubicBezTo>
                    <a:pt x="3616" y="11991"/>
                    <a:pt x="568" y="15928"/>
                    <a:pt x="123" y="19547"/>
                  </a:cubicBezTo>
                  <a:cubicBezTo>
                    <a:pt x="-321" y="23167"/>
                    <a:pt x="822" y="27739"/>
                    <a:pt x="5076" y="30977"/>
                  </a:cubicBezTo>
                  <a:cubicBezTo>
                    <a:pt x="9331" y="34216"/>
                    <a:pt x="18665" y="37264"/>
                    <a:pt x="25650" y="38978"/>
                  </a:cubicBezTo>
                  <a:cubicBezTo>
                    <a:pt x="32635" y="40693"/>
                    <a:pt x="40636" y="41201"/>
                    <a:pt x="46986" y="41264"/>
                  </a:cubicBezTo>
                  <a:cubicBezTo>
                    <a:pt x="53336" y="41328"/>
                    <a:pt x="58035" y="39486"/>
                    <a:pt x="63750" y="39359"/>
                  </a:cubicBezTo>
                  <a:cubicBezTo>
                    <a:pt x="69465" y="39232"/>
                    <a:pt x="77530" y="38788"/>
                    <a:pt x="81276" y="40502"/>
                  </a:cubicBezTo>
                  <a:cubicBezTo>
                    <a:pt x="85023" y="42217"/>
                    <a:pt x="85467" y="46217"/>
                    <a:pt x="86229" y="49646"/>
                  </a:cubicBezTo>
                  <a:cubicBezTo>
                    <a:pt x="86991" y="53075"/>
                    <a:pt x="86420" y="57774"/>
                    <a:pt x="85848" y="61076"/>
                  </a:cubicBezTo>
                  <a:cubicBezTo>
                    <a:pt x="85277" y="64378"/>
                    <a:pt x="83562" y="66474"/>
                    <a:pt x="82800" y="69458"/>
                  </a:cubicBezTo>
                  <a:cubicBezTo>
                    <a:pt x="82038" y="72443"/>
                    <a:pt x="81086" y="75618"/>
                    <a:pt x="81276" y="78983"/>
                  </a:cubicBezTo>
                  <a:cubicBezTo>
                    <a:pt x="81467" y="82349"/>
                    <a:pt x="82165" y="86794"/>
                    <a:pt x="83943" y="89651"/>
                  </a:cubicBezTo>
                  <a:cubicBezTo>
                    <a:pt x="85721" y="92509"/>
                    <a:pt x="89404" y="93842"/>
                    <a:pt x="91944" y="96128"/>
                  </a:cubicBezTo>
                  <a:cubicBezTo>
                    <a:pt x="94484" y="98414"/>
                    <a:pt x="97913" y="100827"/>
                    <a:pt x="99183" y="103367"/>
                  </a:cubicBezTo>
                  <a:cubicBezTo>
                    <a:pt x="100453" y="105907"/>
                    <a:pt x="100263" y="108193"/>
                    <a:pt x="99564" y="111368"/>
                  </a:cubicBezTo>
                  <a:cubicBezTo>
                    <a:pt x="98866" y="114543"/>
                    <a:pt x="96516" y="119242"/>
                    <a:pt x="94992" y="122417"/>
                  </a:cubicBezTo>
                  <a:cubicBezTo>
                    <a:pt x="93468" y="125592"/>
                    <a:pt x="91690" y="127624"/>
                    <a:pt x="90420" y="130418"/>
                  </a:cubicBezTo>
                  <a:cubicBezTo>
                    <a:pt x="89150" y="133212"/>
                    <a:pt x="87880" y="135879"/>
                    <a:pt x="87372" y="139181"/>
                  </a:cubicBezTo>
                  <a:cubicBezTo>
                    <a:pt x="86864" y="142483"/>
                    <a:pt x="86102" y="146420"/>
                    <a:pt x="87372" y="150230"/>
                  </a:cubicBezTo>
                  <a:cubicBezTo>
                    <a:pt x="88642" y="154040"/>
                    <a:pt x="92579" y="158866"/>
                    <a:pt x="94992" y="162041"/>
                  </a:cubicBezTo>
                  <a:cubicBezTo>
                    <a:pt x="97405" y="165216"/>
                    <a:pt x="98993" y="166994"/>
                    <a:pt x="101850" y="169280"/>
                  </a:cubicBezTo>
                  <a:cubicBezTo>
                    <a:pt x="104708" y="171566"/>
                    <a:pt x="107375" y="174360"/>
                    <a:pt x="112137" y="175757"/>
                  </a:cubicBezTo>
                  <a:cubicBezTo>
                    <a:pt x="116900" y="177154"/>
                    <a:pt x="122107" y="180647"/>
                    <a:pt x="130425" y="177662"/>
                  </a:cubicBezTo>
                  <a:cubicBezTo>
                    <a:pt x="138744" y="174678"/>
                    <a:pt x="158492" y="180393"/>
                    <a:pt x="162048" y="157850"/>
                  </a:cubicBezTo>
                  <a:cubicBezTo>
                    <a:pt x="165604" y="135308"/>
                    <a:pt x="155762" y="68188"/>
                    <a:pt x="151761" y="42407"/>
                  </a:cubicBezTo>
                  <a:cubicBezTo>
                    <a:pt x="147761" y="16626"/>
                    <a:pt x="159191" y="9705"/>
                    <a:pt x="138045" y="3164"/>
                  </a:cubicBezTo>
                  <a:cubicBezTo>
                    <a:pt x="116900" y="-3376"/>
                    <a:pt x="46605" y="2148"/>
                    <a:pt x="24888" y="3164"/>
                  </a:cubicBezTo>
                  <a:close/>
                </a:path>
              </a:pathLst>
            </a:custGeom>
            <a:solidFill>
              <a:schemeClr val="accent2"/>
            </a:solidFill>
            <a:ln w="9525">
              <a:noFill/>
              <a:round/>
              <a:headEnd/>
              <a:tailEnd/>
            </a:ln>
          </p:spPr>
          <p:txBody>
            <a:bodyPr/>
            <a:lstStyle/>
            <a:p>
              <a:endParaRPr lang="en-US"/>
            </a:p>
          </p:txBody>
        </p:sp>
        <p:grpSp>
          <p:nvGrpSpPr>
            <p:cNvPr id="39952" name="Google Shape;815;p35"/>
            <p:cNvGrpSpPr>
              <a:grpSpLocks/>
            </p:cNvGrpSpPr>
            <p:nvPr/>
          </p:nvGrpSpPr>
          <p:grpSpPr bwMode="auto">
            <a:xfrm rot="-6722871">
              <a:off x="8445503" y="1626340"/>
              <a:ext cx="1006433" cy="962337"/>
              <a:chOff x="5124997" y="2462648"/>
              <a:chExt cx="432508" cy="413558"/>
            </a:xfrm>
          </p:grpSpPr>
          <p:sp>
            <p:nvSpPr>
              <p:cNvPr id="816" name="Google Shape;816;p35"/>
              <p:cNvSpPr/>
              <p:nvPr/>
            </p:nvSpPr>
            <p:spPr>
              <a:xfrm>
                <a:off x="5125265" y="2462752"/>
                <a:ext cx="432595" cy="413364"/>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981" name="Google Shape;817;p35"/>
              <p:cNvSpPr>
                <a:spLocks/>
              </p:cNvSpPr>
              <p:nvPr/>
            </p:nvSpPr>
            <p:spPr bwMode="auto">
              <a:xfrm>
                <a:off x="5161046" y="2497135"/>
                <a:ext cx="360738" cy="344583"/>
              </a:xfrm>
              <a:custGeom>
                <a:avLst/>
                <a:gdLst/>
                <a:ahLst/>
                <a:cxnLst>
                  <a:cxn ang="0">
                    <a:pos x="0" y="1"/>
                  </a:cxn>
                  <a:cxn ang="0">
                    <a:pos x="0" y="1"/>
                  </a:cxn>
                  <a:cxn ang="0">
                    <a:pos x="9937" y="9492"/>
                  </a:cxn>
                  <a:cxn ang="0">
                    <a:pos x="0" y="1"/>
                  </a:cxn>
                </a:cxnLst>
                <a:rect l="0" t="0"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39982" name="Google Shape;818;p35"/>
              <p:cNvSpPr>
                <a:spLocks/>
              </p:cNvSpPr>
              <p:nvPr/>
            </p:nvSpPr>
            <p:spPr bwMode="auto">
              <a:xfrm>
                <a:off x="5356426" y="2785160"/>
                <a:ext cx="116785" cy="17462"/>
              </a:xfrm>
              <a:custGeom>
                <a:avLst/>
                <a:gdLst/>
                <a:ahLst/>
                <a:cxnLst>
                  <a:cxn ang="0">
                    <a:pos x="3207" y="0"/>
                  </a:cxn>
                  <a:cxn ang="0">
                    <a:pos x="1" y="301"/>
                  </a:cxn>
                  <a:cxn ang="0">
                    <a:pos x="2640" y="480"/>
                  </a:cxn>
                  <a:cxn ang="0">
                    <a:pos x="3216" y="474"/>
                  </a:cxn>
                  <a:cxn ang="0">
                    <a:pos x="3207" y="0"/>
                  </a:cxn>
                </a:cxnLst>
                <a:rect l="0" t="0"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w="9525">
                <a:noFill/>
                <a:round/>
                <a:headEnd/>
                <a:tailEnd/>
              </a:ln>
            </p:spPr>
            <p:txBody>
              <a:bodyPr lIns="91425" tIns="91425" rIns="91425" bIns="91425" anchor="ctr"/>
              <a:lstStyle/>
              <a:p>
                <a:endParaRPr lang="en-US"/>
              </a:p>
            </p:txBody>
          </p:sp>
          <p:sp>
            <p:nvSpPr>
              <p:cNvPr id="39983" name="Google Shape;819;p35"/>
              <p:cNvSpPr>
                <a:spLocks/>
              </p:cNvSpPr>
              <p:nvPr/>
            </p:nvSpPr>
            <p:spPr bwMode="auto">
              <a:xfrm>
                <a:off x="5231799" y="2693242"/>
                <a:ext cx="145174" cy="17970"/>
              </a:xfrm>
              <a:custGeom>
                <a:avLst/>
                <a:gdLst/>
                <a:ahLst/>
                <a:cxnLst>
                  <a:cxn ang="0">
                    <a:pos x="3989" y="0"/>
                  </a:cxn>
                  <a:cxn ang="0">
                    <a:pos x="0" y="328"/>
                  </a:cxn>
                  <a:cxn ang="0">
                    <a:pos x="3059" y="495"/>
                  </a:cxn>
                  <a:cxn ang="0">
                    <a:pos x="3999" y="483"/>
                  </a:cxn>
                  <a:cxn ang="0">
                    <a:pos x="3989" y="0"/>
                  </a:cxn>
                </a:cxnLst>
                <a:rect l="0" t="0"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w="9525">
                <a:noFill/>
                <a:round/>
                <a:headEnd/>
                <a:tailEnd/>
              </a:ln>
            </p:spPr>
            <p:txBody>
              <a:bodyPr lIns="91425" tIns="91425" rIns="91425" bIns="91425" anchor="ctr"/>
              <a:lstStyle/>
              <a:p>
                <a:endParaRPr lang="en-US"/>
              </a:p>
            </p:txBody>
          </p:sp>
          <p:sp>
            <p:nvSpPr>
              <p:cNvPr id="39984" name="Google Shape;820;p35"/>
              <p:cNvSpPr>
                <a:spLocks/>
              </p:cNvSpPr>
              <p:nvPr/>
            </p:nvSpPr>
            <p:spPr bwMode="auto">
              <a:xfrm>
                <a:off x="5183517" y="2601651"/>
                <a:ext cx="97581" cy="17425"/>
              </a:xfrm>
              <a:custGeom>
                <a:avLst/>
                <a:gdLst/>
                <a:ahLst/>
                <a:cxnLst>
                  <a:cxn ang="0">
                    <a:pos x="2678" y="0"/>
                  </a:cxn>
                  <a:cxn ang="0">
                    <a:pos x="0" y="292"/>
                  </a:cxn>
                  <a:cxn ang="0">
                    <a:pos x="2249" y="480"/>
                  </a:cxn>
                  <a:cxn ang="0">
                    <a:pos x="2687" y="474"/>
                  </a:cxn>
                  <a:cxn ang="0">
                    <a:pos x="2678" y="0"/>
                  </a:cxn>
                </a:cxnLst>
                <a:rect l="0" t="0"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w="9525">
                <a:noFill/>
                <a:round/>
                <a:headEnd/>
                <a:tailEnd/>
              </a:ln>
            </p:spPr>
            <p:txBody>
              <a:bodyPr lIns="91425" tIns="91425" rIns="91425" bIns="91425" anchor="ctr"/>
              <a:lstStyle/>
              <a:p>
                <a:endParaRPr lang="en-US"/>
              </a:p>
            </p:txBody>
          </p:sp>
          <p:sp>
            <p:nvSpPr>
              <p:cNvPr id="39985" name="Google Shape;821;p35"/>
              <p:cNvSpPr>
                <a:spLocks/>
              </p:cNvSpPr>
              <p:nvPr/>
            </p:nvSpPr>
            <p:spPr bwMode="auto">
              <a:xfrm>
                <a:off x="5440104" y="2661477"/>
                <a:ext cx="18551" cy="116749"/>
              </a:xfrm>
              <a:custGeom>
                <a:avLst/>
                <a:gdLst/>
                <a:ahLst/>
                <a:cxnLst>
                  <a:cxn ang="0">
                    <a:pos x="192" y="1"/>
                  </a:cxn>
                  <a:cxn ang="0">
                    <a:pos x="37" y="3216"/>
                  </a:cxn>
                  <a:cxn ang="0">
                    <a:pos x="510" y="3198"/>
                  </a:cxn>
                  <a:cxn ang="0">
                    <a:pos x="192" y="1"/>
                  </a:cxn>
                </a:cxnLst>
                <a:rect l="0" t="0"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39986" name="Google Shape;822;p35"/>
              <p:cNvSpPr>
                <a:spLocks/>
              </p:cNvSpPr>
              <p:nvPr/>
            </p:nvSpPr>
            <p:spPr bwMode="auto">
              <a:xfrm>
                <a:off x="5343866" y="2541134"/>
                <a:ext cx="18877" cy="145174"/>
              </a:xfrm>
              <a:custGeom>
                <a:avLst/>
                <a:gdLst/>
                <a:ahLst/>
                <a:cxnLst>
                  <a:cxn ang="0">
                    <a:pos x="192" y="0"/>
                  </a:cxn>
                  <a:cxn ang="0">
                    <a:pos x="46" y="3999"/>
                  </a:cxn>
                  <a:cxn ang="0">
                    <a:pos x="520" y="3990"/>
                  </a:cxn>
                  <a:cxn ang="0">
                    <a:pos x="192" y="0"/>
                  </a:cxn>
                </a:cxnLst>
                <a:rect l="0" t="0"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9987" name="Google Shape;823;p35"/>
              <p:cNvSpPr>
                <a:spLocks/>
              </p:cNvSpPr>
              <p:nvPr/>
            </p:nvSpPr>
            <p:spPr bwMode="auto">
              <a:xfrm>
                <a:off x="5248317" y="2497135"/>
                <a:ext cx="18551" cy="97581"/>
              </a:xfrm>
              <a:custGeom>
                <a:avLst/>
                <a:gdLst/>
                <a:ahLst/>
                <a:cxnLst>
                  <a:cxn ang="0">
                    <a:pos x="210" y="1"/>
                  </a:cxn>
                  <a:cxn ang="0">
                    <a:pos x="37" y="2688"/>
                  </a:cxn>
                  <a:cxn ang="0">
                    <a:pos x="511" y="2670"/>
                  </a:cxn>
                  <a:cxn ang="0">
                    <a:pos x="210" y="1"/>
                  </a:cxn>
                </a:cxnLst>
                <a:rect l="0" t="0"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39953" name="Google Shape;824;p35"/>
            <p:cNvGrpSpPr>
              <a:grpSpLocks/>
            </p:cNvGrpSpPr>
            <p:nvPr/>
          </p:nvGrpSpPr>
          <p:grpSpPr bwMode="auto">
            <a:xfrm rot="16810097" flipH="1">
              <a:off x="6306338" y="108768"/>
              <a:ext cx="826118" cy="484795"/>
              <a:chOff x="5392148" y="1300639"/>
              <a:chExt cx="259599" cy="152362"/>
            </a:xfrm>
          </p:grpSpPr>
          <p:sp>
            <p:nvSpPr>
              <p:cNvPr id="825" name="Google Shape;825;p35"/>
              <p:cNvSpPr/>
              <p:nvPr/>
            </p:nvSpPr>
            <p:spPr>
              <a:xfrm>
                <a:off x="5392119" y="1300645"/>
                <a:ext cx="259446" cy="152149"/>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26" name="Google Shape;826;p35"/>
              <p:cNvSpPr/>
              <p:nvPr/>
            </p:nvSpPr>
            <p:spPr>
              <a:xfrm>
                <a:off x="5410924" y="1342767"/>
                <a:ext cx="216538" cy="91788"/>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27" name="Google Shape;827;p35"/>
              <p:cNvSpPr/>
              <p:nvPr/>
            </p:nvSpPr>
            <p:spPr>
              <a:xfrm>
                <a:off x="5430916" y="1355461"/>
                <a:ext cx="15966" cy="57368"/>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28" name="Google Shape;828;p35"/>
              <p:cNvSpPr/>
              <p:nvPr/>
            </p:nvSpPr>
            <p:spPr>
              <a:xfrm>
                <a:off x="5484218" y="1311598"/>
                <a:ext cx="35424" cy="66846"/>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29" name="Google Shape;829;p35"/>
              <p:cNvSpPr/>
              <p:nvPr/>
            </p:nvSpPr>
            <p:spPr>
              <a:xfrm>
                <a:off x="5544564" y="1315274"/>
                <a:ext cx="31433" cy="41903"/>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30" name="Google Shape;830;p35"/>
              <p:cNvSpPr/>
              <p:nvPr/>
            </p:nvSpPr>
            <p:spPr>
              <a:xfrm>
                <a:off x="5444329" y="1398362"/>
                <a:ext cx="52887" cy="1746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31" name="Google Shape;831;p35"/>
              <p:cNvSpPr/>
              <p:nvPr/>
            </p:nvSpPr>
            <p:spPr>
              <a:xfrm>
                <a:off x="5498255" y="1366271"/>
                <a:ext cx="60371" cy="34919"/>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32" name="Google Shape;832;p35"/>
              <p:cNvSpPr/>
              <p:nvPr/>
            </p:nvSpPr>
            <p:spPr>
              <a:xfrm>
                <a:off x="5558269" y="1346149"/>
                <a:ext cx="38418" cy="31428"/>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39954" name="Google Shape;833;p35"/>
            <p:cNvGrpSpPr>
              <a:grpSpLocks/>
            </p:cNvGrpSpPr>
            <p:nvPr/>
          </p:nvGrpSpPr>
          <p:grpSpPr bwMode="auto">
            <a:xfrm rot="21599835" flipH="1">
              <a:off x="7289766" y="-420834"/>
              <a:ext cx="1549325" cy="1221332"/>
              <a:chOff x="6403937" y="768806"/>
              <a:chExt cx="743331" cy="585996"/>
            </a:xfrm>
          </p:grpSpPr>
          <p:sp>
            <p:nvSpPr>
              <p:cNvPr id="834" name="Google Shape;834;p35"/>
              <p:cNvSpPr/>
              <p:nvPr/>
            </p:nvSpPr>
            <p:spPr>
              <a:xfrm>
                <a:off x="6404767" y="861734"/>
                <a:ext cx="505660" cy="281106"/>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35" name="Google Shape;835;p35"/>
              <p:cNvSpPr/>
              <p:nvPr/>
            </p:nvSpPr>
            <p:spPr>
              <a:xfrm>
                <a:off x="6895970" y="1130634"/>
                <a:ext cx="251307" cy="223971"/>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36" name="Google Shape;836;p35"/>
              <p:cNvSpPr/>
              <p:nvPr/>
            </p:nvSpPr>
            <p:spPr>
              <a:xfrm>
                <a:off x="6837329" y="1089503"/>
                <a:ext cx="90623" cy="212544"/>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37" name="Google Shape;837;p35"/>
              <p:cNvSpPr/>
              <p:nvPr/>
            </p:nvSpPr>
            <p:spPr>
              <a:xfrm>
                <a:off x="6447412" y="880026"/>
                <a:ext cx="64731" cy="223209"/>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38" name="Google Shape;838;p35"/>
              <p:cNvSpPr/>
              <p:nvPr/>
            </p:nvSpPr>
            <p:spPr>
              <a:xfrm>
                <a:off x="6506043" y="768035"/>
                <a:ext cx="212469" cy="124174"/>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39" name="Google Shape;839;p35"/>
              <p:cNvSpPr/>
              <p:nvPr/>
            </p:nvSpPr>
            <p:spPr>
              <a:xfrm>
                <a:off x="6809908" y="1043793"/>
                <a:ext cx="225415" cy="56374"/>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40" name="Google Shape;840;p35"/>
              <p:cNvSpPr/>
              <p:nvPr/>
            </p:nvSpPr>
            <p:spPr>
              <a:xfrm>
                <a:off x="6710903" y="931810"/>
                <a:ext cx="333553" cy="60182"/>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41" name="Google Shape;841;p35"/>
              <p:cNvSpPr/>
              <p:nvPr/>
            </p:nvSpPr>
            <p:spPr>
              <a:xfrm>
                <a:off x="6741372" y="1017898"/>
                <a:ext cx="89100" cy="227018"/>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42" name="Google Shape;842;p35"/>
              <p:cNvSpPr/>
              <p:nvPr/>
            </p:nvSpPr>
            <p:spPr>
              <a:xfrm>
                <a:off x="6528900" y="911256"/>
                <a:ext cx="76915" cy="282630"/>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43" name="Google Shape;843;p35"/>
              <p:cNvSpPr/>
              <p:nvPr/>
            </p:nvSpPr>
            <p:spPr>
              <a:xfrm>
                <a:off x="6620276" y="818306"/>
                <a:ext cx="293953" cy="121889"/>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844" name="Google Shape;844;p35"/>
              <p:cNvSpPr/>
              <p:nvPr/>
            </p:nvSpPr>
            <p:spPr>
              <a:xfrm>
                <a:off x="6640087" y="967625"/>
                <a:ext cx="56354" cy="255205"/>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9955" name="Google Shape;845;p35"/>
            <p:cNvSpPr>
              <a:spLocks/>
            </p:cNvSpPr>
            <p:nvPr/>
          </p:nvSpPr>
          <p:spPr bwMode="auto">
            <a:xfrm rot="2251810">
              <a:off x="8389920" y="856299"/>
              <a:ext cx="459969" cy="814905"/>
            </a:xfrm>
            <a:custGeom>
              <a:avLst/>
              <a:gdLst/>
              <a:ahLst/>
              <a:cxnLst>
                <a:cxn ang="0">
                  <a:pos x="1504" y="0"/>
                </a:cxn>
                <a:cxn ang="0">
                  <a:pos x="638" y="7533"/>
                </a:cxn>
                <a:cxn ang="0">
                  <a:pos x="3972" y="12943"/>
                </a:cxn>
                <a:cxn ang="0">
                  <a:pos x="2888" y="4172"/>
                </a:cxn>
                <a:cxn ang="0">
                  <a:pos x="2888" y="4172"/>
                </a:cxn>
                <a:cxn ang="0">
                  <a:pos x="5520" y="12852"/>
                </a:cxn>
                <a:cxn ang="0">
                  <a:pos x="6622" y="5802"/>
                </a:cxn>
                <a:cxn ang="0">
                  <a:pos x="1504" y="0"/>
                </a:cxn>
              </a:cxnLst>
              <a:rect l="0" t="0"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846" name="Google Shape;846;p35"/>
            <p:cNvSpPr/>
            <p:nvPr/>
          </p:nvSpPr>
          <p:spPr>
            <a:xfrm rot="4110044">
              <a:off x="8682515" y="3589056"/>
              <a:ext cx="533485" cy="38253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957" name="Google Shape;847;p35"/>
            <p:cNvSpPr>
              <a:spLocks/>
            </p:cNvSpPr>
            <p:nvPr/>
          </p:nvSpPr>
          <p:spPr bwMode="auto">
            <a:xfrm rot="14614385" flipH="1">
              <a:off x="8913257" y="2641495"/>
              <a:ext cx="514544" cy="763453"/>
            </a:xfrm>
            <a:custGeom>
              <a:avLst/>
              <a:gdLst/>
              <a:ahLst/>
              <a:cxnLst>
                <a:cxn ang="0">
                  <a:pos x="2750" y="0"/>
                </a:cxn>
                <a:cxn ang="0">
                  <a:pos x="1913" y="222"/>
                </a:cxn>
                <a:cxn ang="0">
                  <a:pos x="1230" y="1233"/>
                </a:cxn>
                <a:cxn ang="0">
                  <a:pos x="1139" y="1589"/>
                </a:cxn>
                <a:cxn ang="0">
                  <a:pos x="878" y="1773"/>
                </a:cxn>
                <a:cxn ang="0">
                  <a:pos x="847" y="1771"/>
                </a:cxn>
                <a:cxn ang="0">
                  <a:pos x="556" y="1616"/>
                </a:cxn>
                <a:cxn ang="0">
                  <a:pos x="479" y="1604"/>
                </a:cxn>
                <a:cxn ang="0">
                  <a:pos x="82" y="1971"/>
                </a:cxn>
                <a:cxn ang="0">
                  <a:pos x="164" y="2836"/>
                </a:cxn>
                <a:cxn ang="0">
                  <a:pos x="410" y="3683"/>
                </a:cxn>
                <a:cxn ang="0">
                  <a:pos x="164" y="4676"/>
                </a:cxn>
                <a:cxn ang="0">
                  <a:pos x="1093" y="3702"/>
                </a:cxn>
                <a:cxn ang="0">
                  <a:pos x="1621" y="2363"/>
                </a:cxn>
                <a:cxn ang="0">
                  <a:pos x="2122" y="1006"/>
                </a:cxn>
                <a:cxn ang="0">
                  <a:pos x="3152" y="40"/>
                </a:cxn>
                <a:cxn ang="0">
                  <a:pos x="2750" y="0"/>
                </a:cxn>
              </a:cxnLst>
              <a:rect l="0" t="0"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1"/>
            </a:solidFill>
            <a:ln w="9525">
              <a:noFill/>
              <a:round/>
              <a:headEnd/>
              <a:tailEnd/>
            </a:ln>
          </p:spPr>
          <p:txBody>
            <a:bodyPr lIns="91425" tIns="91425" rIns="91425" bIns="91425" anchor="ctr"/>
            <a:lstStyle/>
            <a:p>
              <a:endParaRPr lang="en-US"/>
            </a:p>
          </p:txBody>
        </p:sp>
        <p:grpSp>
          <p:nvGrpSpPr>
            <p:cNvPr id="39958" name="Google Shape;848;p35"/>
            <p:cNvGrpSpPr>
              <a:grpSpLocks/>
            </p:cNvGrpSpPr>
            <p:nvPr/>
          </p:nvGrpSpPr>
          <p:grpSpPr bwMode="auto">
            <a:xfrm rot="452399" flipH="1">
              <a:off x="8765080" y="118502"/>
              <a:ext cx="871964" cy="832998"/>
              <a:chOff x="7071506" y="424875"/>
              <a:chExt cx="515859" cy="492806"/>
            </a:xfrm>
          </p:grpSpPr>
          <p:sp>
            <p:nvSpPr>
              <p:cNvPr id="849" name="Google Shape;849;p35"/>
              <p:cNvSpPr/>
              <p:nvPr/>
            </p:nvSpPr>
            <p:spPr>
              <a:xfrm>
                <a:off x="7071334" y="425167"/>
                <a:ext cx="516471" cy="492205"/>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9960" name="Google Shape;850;p35"/>
              <p:cNvSpPr>
                <a:spLocks/>
              </p:cNvSpPr>
              <p:nvPr/>
            </p:nvSpPr>
            <p:spPr bwMode="auto">
              <a:xfrm>
                <a:off x="7164731" y="480854"/>
                <a:ext cx="386259" cy="436175"/>
              </a:xfrm>
              <a:custGeom>
                <a:avLst/>
                <a:gdLst/>
                <a:ahLst/>
                <a:cxnLst>
                  <a:cxn ang="0">
                    <a:pos x="10639" y="1"/>
                  </a:cxn>
                  <a:cxn ang="0">
                    <a:pos x="10639" y="1"/>
                  </a:cxn>
                  <a:cxn ang="0">
                    <a:pos x="7287" y="1904"/>
                  </a:cxn>
                  <a:cxn ang="0">
                    <a:pos x="4027" y="4864"/>
                  </a:cxn>
                  <a:cxn ang="0">
                    <a:pos x="1486" y="8462"/>
                  </a:cxn>
                  <a:cxn ang="0">
                    <a:pos x="1" y="12014"/>
                  </a:cxn>
                  <a:cxn ang="0">
                    <a:pos x="1987" y="8772"/>
                  </a:cxn>
                  <a:cxn ang="0">
                    <a:pos x="4619" y="5384"/>
                  </a:cxn>
                  <a:cxn ang="0">
                    <a:pos x="7652" y="2369"/>
                  </a:cxn>
                  <a:cxn ang="0">
                    <a:pos x="10639" y="1"/>
                  </a:cxn>
                </a:cxnLst>
                <a:rect l="0" t="0"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w="9525">
                <a:noFill/>
                <a:round/>
                <a:headEnd/>
                <a:tailEnd/>
              </a:ln>
            </p:spPr>
            <p:txBody>
              <a:bodyPr lIns="91425" tIns="91425" rIns="91425" bIns="91425" anchor="ctr"/>
              <a:lstStyle/>
              <a:p>
                <a:endParaRPr lang="en-US"/>
              </a:p>
            </p:txBody>
          </p:sp>
        </p:grpSp>
      </p:grpSp>
      <p:sp>
        <p:nvSpPr>
          <p:cNvPr id="39938" name="TextBox 775"/>
          <p:cNvSpPr txBox="1">
            <a:spLocks noChangeArrowheads="1"/>
          </p:cNvSpPr>
          <p:nvPr/>
        </p:nvSpPr>
        <p:spPr bwMode="auto">
          <a:xfrm>
            <a:off x="876300" y="450850"/>
            <a:ext cx="4572000" cy="646113"/>
          </a:xfrm>
          <a:prstGeom prst="rect">
            <a:avLst/>
          </a:prstGeom>
          <a:noFill/>
          <a:ln w="9525">
            <a:noFill/>
            <a:miter lim="800000"/>
            <a:headEnd/>
            <a:tailEnd/>
          </a:ln>
        </p:spPr>
        <p:txBody>
          <a:bodyPr>
            <a:spAutoFit/>
          </a:bodyPr>
          <a:lstStyle/>
          <a:p>
            <a:pPr algn="ctr" defTabSz="457200">
              <a:buFont typeface="Arial" charset="0"/>
              <a:buNone/>
            </a:pPr>
            <a:r>
              <a:rPr lang="en-US" sz="3600" b="1">
                <a:solidFill>
                  <a:srgbClr val="434343"/>
                </a:solidFill>
              </a:rPr>
              <a:t>NỘI DUNG BÀI HỌC</a:t>
            </a:r>
          </a:p>
        </p:txBody>
      </p:sp>
      <p:grpSp>
        <p:nvGrpSpPr>
          <p:cNvPr id="777" name="Group 776"/>
          <p:cNvGrpSpPr>
            <a:grpSpLocks/>
          </p:cNvGrpSpPr>
          <p:nvPr/>
        </p:nvGrpSpPr>
        <p:grpSpPr bwMode="auto">
          <a:xfrm>
            <a:off x="1068388" y="1389063"/>
            <a:ext cx="5108575" cy="560387"/>
            <a:chOff x="624469" y="1367883"/>
            <a:chExt cx="5107258" cy="560400"/>
          </a:xfrm>
        </p:grpSpPr>
        <p:sp>
          <p:nvSpPr>
            <p:cNvPr id="778" name="Rectangle: Rounded Corners 777">
              <a:extLst>
                <a:ext uri="{FF2B5EF4-FFF2-40B4-BE49-F238E27FC236}"/>
              </a:extLst>
            </p:cNvPr>
            <p:cNvSpPr/>
            <p:nvPr/>
          </p:nvSpPr>
          <p:spPr>
            <a:xfrm>
              <a:off x="624469" y="1367883"/>
              <a:ext cx="834810"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vi-VN" sz="3600" b="1" kern="0">
                  <a:solidFill>
                    <a:srgbClr val="DBEBAC"/>
                  </a:solidFill>
                  <a:sym typeface="Arial"/>
                </a:rPr>
                <a:t>I</a:t>
              </a:r>
              <a:endParaRPr lang="en-US" sz="3600" b="1" kern="0">
                <a:solidFill>
                  <a:srgbClr val="DBEBAC"/>
                </a:solidFill>
                <a:sym typeface="Arial"/>
              </a:endParaRPr>
            </a:p>
          </p:txBody>
        </p:sp>
        <p:sp>
          <p:nvSpPr>
            <p:cNvPr id="39950" name="TextBox 778"/>
            <p:cNvSpPr txBox="1">
              <a:spLocks noChangeArrowheads="1"/>
            </p:cNvSpPr>
            <p:nvPr/>
          </p:nvSpPr>
          <p:spPr bwMode="auto">
            <a:xfrm>
              <a:off x="1538869" y="1448028"/>
              <a:ext cx="4192858" cy="400110"/>
            </a:xfrm>
            <a:prstGeom prst="rect">
              <a:avLst/>
            </a:prstGeom>
            <a:noFill/>
            <a:ln w="9525">
              <a:noFill/>
              <a:miter lim="800000"/>
              <a:headEnd/>
              <a:tailEnd/>
            </a:ln>
          </p:spPr>
          <p:txBody>
            <a:bodyPr>
              <a:spAutoFit/>
            </a:bodyPr>
            <a:lstStyle/>
            <a:p>
              <a:pPr>
                <a:buClr>
                  <a:srgbClr val="000000"/>
                </a:buClr>
                <a:buFont typeface="Arial" charset="0"/>
                <a:buNone/>
              </a:pPr>
              <a:r>
                <a:rPr lang="en-US" sz="2000"/>
                <a:t>Phản ứng hạt nhân</a:t>
              </a:r>
            </a:p>
          </p:txBody>
        </p:sp>
      </p:grpSp>
      <p:grpSp>
        <p:nvGrpSpPr>
          <p:cNvPr id="780" name="Group 779"/>
          <p:cNvGrpSpPr>
            <a:grpSpLocks/>
          </p:cNvGrpSpPr>
          <p:nvPr/>
        </p:nvGrpSpPr>
        <p:grpSpPr bwMode="auto">
          <a:xfrm>
            <a:off x="1068388" y="2241550"/>
            <a:ext cx="5108575" cy="560388"/>
            <a:chOff x="624469" y="1367883"/>
            <a:chExt cx="5107258" cy="560400"/>
          </a:xfrm>
        </p:grpSpPr>
        <p:sp>
          <p:nvSpPr>
            <p:cNvPr id="781" name="Rectangle: Rounded Corners 780">
              <a:extLst>
                <a:ext uri="{FF2B5EF4-FFF2-40B4-BE49-F238E27FC236}"/>
              </a:extLst>
            </p:cNvPr>
            <p:cNvSpPr/>
            <p:nvPr/>
          </p:nvSpPr>
          <p:spPr>
            <a:xfrm>
              <a:off x="624469" y="1367883"/>
              <a:ext cx="834810"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vi-VN" sz="3600" b="1" kern="0">
                  <a:solidFill>
                    <a:srgbClr val="DBEBAC"/>
                  </a:solidFill>
                  <a:sym typeface="Arial"/>
                </a:rPr>
                <a:t>I</a:t>
              </a:r>
              <a:r>
                <a:rPr lang="en-US" sz="3600" b="1" kern="0">
                  <a:solidFill>
                    <a:srgbClr val="DBEBAC"/>
                  </a:solidFill>
                  <a:sym typeface="Arial"/>
                </a:rPr>
                <a:t>I</a:t>
              </a:r>
            </a:p>
          </p:txBody>
        </p:sp>
        <p:sp>
          <p:nvSpPr>
            <p:cNvPr id="39948" name="TextBox 781"/>
            <p:cNvSpPr txBox="1">
              <a:spLocks noChangeArrowheads="1"/>
            </p:cNvSpPr>
            <p:nvPr/>
          </p:nvSpPr>
          <p:spPr bwMode="auto">
            <a:xfrm>
              <a:off x="1538869" y="1448028"/>
              <a:ext cx="4192858" cy="400110"/>
            </a:xfrm>
            <a:prstGeom prst="rect">
              <a:avLst/>
            </a:prstGeom>
            <a:noFill/>
            <a:ln w="9525">
              <a:noFill/>
              <a:miter lim="800000"/>
              <a:headEnd/>
              <a:tailEnd/>
            </a:ln>
          </p:spPr>
          <p:txBody>
            <a:bodyPr>
              <a:spAutoFit/>
            </a:bodyPr>
            <a:lstStyle/>
            <a:p>
              <a:pPr>
                <a:buClr>
                  <a:srgbClr val="000000"/>
                </a:buClr>
                <a:buFont typeface="Arial" charset="0"/>
                <a:buNone/>
              </a:pPr>
              <a:r>
                <a:rPr lang="en-US" sz="2000"/>
                <a:t>Năng lượng liên kết</a:t>
              </a:r>
            </a:p>
          </p:txBody>
        </p:sp>
      </p:grpSp>
      <p:grpSp>
        <p:nvGrpSpPr>
          <p:cNvPr id="783" name="Group 782"/>
          <p:cNvGrpSpPr>
            <a:grpSpLocks/>
          </p:cNvGrpSpPr>
          <p:nvPr/>
        </p:nvGrpSpPr>
        <p:grpSpPr bwMode="auto">
          <a:xfrm>
            <a:off x="1068388" y="3084513"/>
            <a:ext cx="5108575" cy="560387"/>
            <a:chOff x="624469" y="1367883"/>
            <a:chExt cx="5107258" cy="560400"/>
          </a:xfrm>
        </p:grpSpPr>
        <p:sp>
          <p:nvSpPr>
            <p:cNvPr id="784" name="Rectangle: Rounded Corners 783">
              <a:extLst>
                <a:ext uri="{FF2B5EF4-FFF2-40B4-BE49-F238E27FC236}"/>
              </a:extLst>
            </p:cNvPr>
            <p:cNvSpPr/>
            <p:nvPr/>
          </p:nvSpPr>
          <p:spPr>
            <a:xfrm>
              <a:off x="624469" y="1367883"/>
              <a:ext cx="834810"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vi-VN" sz="3600" b="1" kern="0">
                  <a:solidFill>
                    <a:srgbClr val="DBEBAC"/>
                  </a:solidFill>
                  <a:sym typeface="Arial"/>
                </a:rPr>
                <a:t>I</a:t>
              </a:r>
              <a:r>
                <a:rPr lang="en-US" sz="3600" b="1" kern="0">
                  <a:solidFill>
                    <a:srgbClr val="DBEBAC"/>
                  </a:solidFill>
                  <a:sym typeface="Arial"/>
                </a:rPr>
                <a:t>II</a:t>
              </a:r>
            </a:p>
          </p:txBody>
        </p:sp>
        <p:sp>
          <p:nvSpPr>
            <p:cNvPr id="39946" name="TextBox 784"/>
            <p:cNvSpPr txBox="1">
              <a:spLocks noChangeArrowheads="1"/>
            </p:cNvSpPr>
            <p:nvPr/>
          </p:nvSpPr>
          <p:spPr bwMode="auto">
            <a:xfrm>
              <a:off x="1538869" y="1448028"/>
              <a:ext cx="4192858" cy="400110"/>
            </a:xfrm>
            <a:prstGeom prst="rect">
              <a:avLst/>
            </a:prstGeom>
            <a:noFill/>
            <a:ln w="9525">
              <a:noFill/>
              <a:miter lim="800000"/>
              <a:headEnd/>
              <a:tailEnd/>
            </a:ln>
          </p:spPr>
          <p:txBody>
            <a:bodyPr>
              <a:spAutoFit/>
            </a:bodyPr>
            <a:lstStyle/>
            <a:p>
              <a:pPr>
                <a:buClr>
                  <a:srgbClr val="000000"/>
                </a:buClr>
                <a:buFont typeface="Arial" charset="0"/>
                <a:buNone/>
              </a:pPr>
              <a:r>
                <a:rPr lang="en-US" sz="2000"/>
                <a:t>Phản ứng phân hạch hạt nhân</a:t>
              </a:r>
            </a:p>
          </p:txBody>
        </p:sp>
      </p:grpSp>
      <p:grpSp>
        <p:nvGrpSpPr>
          <p:cNvPr id="786" name="Group 785"/>
          <p:cNvGrpSpPr>
            <a:grpSpLocks/>
          </p:cNvGrpSpPr>
          <p:nvPr/>
        </p:nvGrpSpPr>
        <p:grpSpPr bwMode="auto">
          <a:xfrm>
            <a:off x="1068388" y="3935413"/>
            <a:ext cx="5108575" cy="560387"/>
            <a:chOff x="624469" y="1367883"/>
            <a:chExt cx="5107258" cy="560400"/>
          </a:xfrm>
        </p:grpSpPr>
        <p:sp>
          <p:nvSpPr>
            <p:cNvPr id="787" name="Rectangle: Rounded Corners 786">
              <a:extLst>
                <a:ext uri="{FF2B5EF4-FFF2-40B4-BE49-F238E27FC236}"/>
              </a:extLst>
            </p:cNvPr>
            <p:cNvSpPr/>
            <p:nvPr/>
          </p:nvSpPr>
          <p:spPr>
            <a:xfrm>
              <a:off x="624469" y="1367883"/>
              <a:ext cx="834810"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vi-VN" sz="3600" b="1" kern="0">
                  <a:solidFill>
                    <a:srgbClr val="DBEBAC"/>
                  </a:solidFill>
                  <a:sym typeface="Arial"/>
                </a:rPr>
                <a:t>I</a:t>
              </a:r>
              <a:r>
                <a:rPr lang="en-US" sz="3600" b="1" kern="0">
                  <a:solidFill>
                    <a:srgbClr val="DBEBAC"/>
                  </a:solidFill>
                  <a:sym typeface="Arial"/>
                </a:rPr>
                <a:t>V</a:t>
              </a:r>
            </a:p>
          </p:txBody>
        </p:sp>
        <p:sp>
          <p:nvSpPr>
            <p:cNvPr id="39944" name="TextBox 787"/>
            <p:cNvSpPr txBox="1">
              <a:spLocks noChangeArrowheads="1"/>
            </p:cNvSpPr>
            <p:nvPr/>
          </p:nvSpPr>
          <p:spPr bwMode="auto">
            <a:xfrm>
              <a:off x="1538869" y="1448028"/>
              <a:ext cx="4192858" cy="400110"/>
            </a:xfrm>
            <a:prstGeom prst="rect">
              <a:avLst/>
            </a:prstGeom>
            <a:noFill/>
            <a:ln w="9525">
              <a:noFill/>
              <a:miter lim="800000"/>
              <a:headEnd/>
              <a:tailEnd/>
            </a:ln>
          </p:spPr>
          <p:txBody>
            <a:bodyPr>
              <a:spAutoFit/>
            </a:bodyPr>
            <a:lstStyle/>
            <a:p>
              <a:pPr>
                <a:buClr>
                  <a:srgbClr val="000000"/>
                </a:buClr>
                <a:buFont typeface="Arial" charset="0"/>
                <a:buNone/>
              </a:pPr>
              <a:r>
                <a:rPr lang="en-US" sz="2000"/>
                <a:t>Phản ứng tổng hợp hạt nhân</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7"/>
                                        </p:tgtEl>
                                        <p:attrNameLst>
                                          <p:attrName>style.visibility</p:attrName>
                                        </p:attrNameLst>
                                      </p:cBhvr>
                                      <p:to>
                                        <p:strVal val="visible"/>
                                      </p:to>
                                    </p:set>
                                    <p:animEffect transition="in" filter="wipe(left)">
                                      <p:cBhvr>
                                        <p:cTn id="7" dur="500"/>
                                        <p:tgtEl>
                                          <p:spTgt spid="7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80"/>
                                        </p:tgtEl>
                                        <p:attrNameLst>
                                          <p:attrName>style.visibility</p:attrName>
                                        </p:attrNameLst>
                                      </p:cBhvr>
                                      <p:to>
                                        <p:strVal val="visible"/>
                                      </p:to>
                                    </p:set>
                                    <p:animEffect transition="in" filter="wipe(left)">
                                      <p:cBhvr>
                                        <p:cTn id="12" dur="500"/>
                                        <p:tgtEl>
                                          <p:spTgt spid="7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83"/>
                                        </p:tgtEl>
                                        <p:attrNameLst>
                                          <p:attrName>style.visibility</p:attrName>
                                        </p:attrNameLst>
                                      </p:cBhvr>
                                      <p:to>
                                        <p:strVal val="visible"/>
                                      </p:to>
                                    </p:set>
                                    <p:animEffect transition="in" filter="wipe(left)">
                                      <p:cBhvr>
                                        <p:cTn id="17" dur="500"/>
                                        <p:tgtEl>
                                          <p:spTgt spid="7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86"/>
                                        </p:tgtEl>
                                        <p:attrNameLst>
                                          <p:attrName>style.visibility</p:attrName>
                                        </p:attrNameLst>
                                      </p:cBhvr>
                                      <p:to>
                                        <p:strVal val="visible"/>
                                      </p:to>
                                    </p:set>
                                    <p:animEffect transition="in" filter="wipe(left)">
                                      <p:cBhvr>
                                        <p:cTn id="22" dur="500"/>
                                        <p:tgtEl>
                                          <p:spTgt spid="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extLst>
          </p:cNvPr>
          <p:cNvSpPr/>
          <p:nvPr/>
        </p:nvSpPr>
        <p:spPr>
          <a:xfrm>
            <a:off x="-1588" y="1785938"/>
            <a:ext cx="457201" cy="298450"/>
          </a:xfrm>
          <a:prstGeom prst="homePlate">
            <a:avLst/>
          </a:prstGeom>
          <a:solidFill>
            <a:srgbClr val="E91D28"/>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3" name="TextBox 2"/>
          <p:cNvSpPr txBox="1">
            <a:spLocks noChangeArrowheads="1"/>
          </p:cNvSpPr>
          <p:nvPr/>
        </p:nvSpPr>
        <p:spPr bwMode="auto">
          <a:xfrm>
            <a:off x="646113" y="1709738"/>
            <a:ext cx="7932737" cy="431800"/>
          </a:xfrm>
          <a:prstGeom prst="rect">
            <a:avLst/>
          </a:prstGeom>
          <a:noFill/>
          <a:ln w="9525">
            <a:noFill/>
            <a:miter lim="800000"/>
            <a:headEnd/>
            <a:tailEnd/>
          </a:ln>
        </p:spPr>
        <p:txBody>
          <a:bodyPr>
            <a:spAutoFit/>
          </a:bodyPr>
          <a:lstStyle/>
          <a:p>
            <a:pPr algn="just">
              <a:buFont typeface="Arial" charset="0"/>
              <a:buNone/>
            </a:pPr>
            <a:r>
              <a:rPr lang="en-US" sz="2200" b="1">
                <a:solidFill>
                  <a:srgbClr val="E91D28"/>
                </a:solidFill>
              </a:rPr>
              <a:t>Điều kiện xảy ra phản ứng:</a:t>
            </a:r>
            <a:endParaRPr lang="en-US" sz="1800"/>
          </a:p>
        </p:txBody>
      </p:sp>
      <p:sp>
        <p:nvSpPr>
          <p:cNvPr id="8" name="TextBox 7"/>
          <p:cNvSpPr txBox="1">
            <a:spLocks noChangeArrowheads="1"/>
          </p:cNvSpPr>
          <p:nvPr/>
        </p:nvSpPr>
        <p:spPr bwMode="auto">
          <a:xfrm>
            <a:off x="455613" y="2262188"/>
            <a:ext cx="3840162" cy="2344737"/>
          </a:xfrm>
          <a:prstGeom prst="rect">
            <a:avLst/>
          </a:prstGeom>
          <a:noFill/>
          <a:ln w="9525">
            <a:noFill/>
            <a:miter lim="800000"/>
            <a:headEnd/>
            <a:tailEnd/>
          </a:ln>
        </p:spPr>
        <p:txBody>
          <a:bodyPr>
            <a:spAutoFit/>
          </a:bodyPr>
          <a:lstStyle/>
          <a:p>
            <a:pPr marL="342900" indent="-342900" algn="just">
              <a:lnSpc>
                <a:spcPct val="150000"/>
              </a:lnSpc>
              <a:buClr>
                <a:srgbClr val="000000"/>
              </a:buClr>
              <a:buFont typeface="Arial" charset="0"/>
              <a:buChar char="•"/>
            </a:pPr>
            <a:r>
              <a:rPr lang="en-US" sz="2000"/>
              <a:t>Phải thực hiện ở nhiệt độ rất cao (hàng chục triệu độ).</a:t>
            </a:r>
          </a:p>
          <a:p>
            <a:pPr marL="342900" indent="-342900" algn="just">
              <a:lnSpc>
                <a:spcPct val="150000"/>
              </a:lnSpc>
              <a:buClr>
                <a:srgbClr val="000000"/>
              </a:buClr>
              <a:buFont typeface="Arial" charset="0"/>
              <a:buChar char="•"/>
            </a:pPr>
            <a:r>
              <a:rPr lang="en-US" sz="2000"/>
              <a:t>Mật độ hạt nhân phải đủ lớn.</a:t>
            </a:r>
          </a:p>
          <a:p>
            <a:pPr marL="342900" indent="-342900" algn="just">
              <a:lnSpc>
                <a:spcPct val="150000"/>
              </a:lnSpc>
              <a:buClr>
                <a:srgbClr val="000000"/>
              </a:buClr>
              <a:buFont typeface="Arial" charset="0"/>
              <a:buChar char="•"/>
            </a:pPr>
            <a:r>
              <a:rPr lang="en-US" sz="2000"/>
              <a:t>Thời gian duy trì nhiệt độ cao phải đủ dài.</a:t>
            </a:r>
          </a:p>
        </p:txBody>
      </p:sp>
      <p:sp>
        <p:nvSpPr>
          <p:cNvPr id="9" name="Arrow: Pentagon 8">
            <a:extLst>
              <a:ext uri="{FF2B5EF4-FFF2-40B4-BE49-F238E27FC236}"/>
            </a:extLst>
          </p:cNvPr>
          <p:cNvSpPr/>
          <p:nvPr/>
        </p:nvSpPr>
        <p:spPr>
          <a:xfrm>
            <a:off x="0" y="582613"/>
            <a:ext cx="457200" cy="298450"/>
          </a:xfrm>
          <a:prstGeom prst="homePlate">
            <a:avLst/>
          </a:prstGeom>
          <a:solidFill>
            <a:srgbClr val="FF9900"/>
          </a:solidFill>
          <a:ln w="25400" cap="flat" cmpd="sng" algn="ctr">
            <a:noFill/>
            <a:prstDash val="solid"/>
          </a:ln>
          <a:effectLst/>
        </p:spPr>
        <p:txBody>
          <a:bodyPr anchor="ctr"/>
          <a:lstStyle/>
          <a:p>
            <a:pPr algn="ctr" fontAlgn="auto">
              <a:spcBef>
                <a:spcPts val="0"/>
              </a:spcBef>
              <a:spcAft>
                <a:spcPts val="0"/>
              </a:spcAft>
              <a:defRPr/>
            </a:pPr>
            <a:endParaRPr lang="en-US" sz="1800" kern="0">
              <a:solidFill>
                <a:srgbClr val="E91D28"/>
              </a:solidFill>
              <a:latin typeface="Arial"/>
              <a:cs typeface="+mn-cs"/>
              <a:sym typeface="Arial"/>
            </a:endParaRPr>
          </a:p>
        </p:txBody>
      </p:sp>
      <p:sp>
        <p:nvSpPr>
          <p:cNvPr id="10" name="TextBox 9"/>
          <p:cNvSpPr txBox="1">
            <a:spLocks noChangeArrowheads="1"/>
          </p:cNvSpPr>
          <p:nvPr/>
        </p:nvSpPr>
        <p:spPr bwMode="auto">
          <a:xfrm>
            <a:off x="646113" y="420688"/>
            <a:ext cx="8215312" cy="1046162"/>
          </a:xfrm>
          <a:prstGeom prst="rect">
            <a:avLst/>
          </a:prstGeom>
          <a:noFill/>
          <a:ln w="9525">
            <a:noFill/>
            <a:miter lim="800000"/>
            <a:headEnd/>
            <a:tailEnd/>
          </a:ln>
        </p:spPr>
        <p:txBody>
          <a:bodyPr>
            <a:spAutoFit/>
          </a:bodyPr>
          <a:lstStyle/>
          <a:p>
            <a:pPr algn="just">
              <a:lnSpc>
                <a:spcPct val="150000"/>
              </a:lnSpc>
            </a:pPr>
            <a:r>
              <a:rPr lang="en-US" sz="2200" b="1">
                <a:solidFill>
                  <a:srgbClr val="FF9900"/>
                </a:solidFill>
              </a:rPr>
              <a:t>Khái niệm: </a:t>
            </a:r>
            <a:r>
              <a:rPr lang="vi-VN" sz="2200"/>
              <a:t>là phản ứng hạt nhân trong đó hai hay nhiều hạt nhân nhẹ tổng hợp lại thành một hạt nhân nặng hơn.</a:t>
            </a:r>
            <a:r>
              <a:rPr lang="en-US" sz="2200"/>
              <a:t> </a:t>
            </a:r>
          </a:p>
        </p:txBody>
      </p:sp>
      <p:pic>
        <p:nvPicPr>
          <p:cNvPr id="7" name="Picture 6"/>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4135438" y="1785938"/>
            <a:ext cx="4824412" cy="3060700"/>
          </a:xfrm>
          <a:prstGeom prst="rect">
            <a:avLst/>
          </a:prstGeom>
          <a:noFill/>
          <a:ln w="9525">
            <a:noFill/>
            <a:miter lim="800000"/>
            <a:headEnd/>
            <a:tailEnd/>
          </a:ln>
        </p:spPr>
      </p:pic>
      <p:pic>
        <p:nvPicPr>
          <p:cNvPr id="93191" name="Picture 3"/>
          <p:cNvPicPr>
            <a:picLocks noChangeAspect="1"/>
          </p:cNvPicPr>
          <p:nvPr/>
        </p:nvPicPr>
        <p:blipFill>
          <a:blip r:embed="rId3"/>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9" grpId="0" animBg="1"/>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with Corners Rounded 12">
            <a:extLst>
              <a:ext uri="{FF2B5EF4-FFF2-40B4-BE49-F238E27FC236}"/>
            </a:extLst>
          </p:cNvPr>
          <p:cNvSpPr/>
          <p:nvPr/>
        </p:nvSpPr>
        <p:spPr>
          <a:xfrm>
            <a:off x="3140075" y="1258888"/>
            <a:ext cx="3895725" cy="2079625"/>
          </a:xfrm>
          <a:prstGeom prst="wedgeRoundRectCallout">
            <a:avLst>
              <a:gd name="adj1" fmla="val 55734"/>
              <a:gd name="adj2" fmla="val -4569"/>
              <a:gd name="adj3" fmla="val 16667"/>
            </a:avLst>
          </a:prstGeom>
          <a:solidFill>
            <a:srgbClr val="FFFFF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2000">
                <a:solidFill>
                  <a:srgbClr val="000000"/>
                </a:solidFill>
                <a:cs typeface="Arial" charset="0"/>
              </a:rPr>
              <a:t>Em hãy đọc mục </a:t>
            </a:r>
            <a:r>
              <a:rPr lang="en-US" sz="2000" b="1" i="1">
                <a:solidFill>
                  <a:srgbClr val="000000"/>
                </a:solidFill>
                <a:cs typeface="Arial" charset="0"/>
              </a:rPr>
              <a:t>Em có biết </a:t>
            </a:r>
            <a:r>
              <a:rPr lang="en-US" sz="2000">
                <a:solidFill>
                  <a:srgbClr val="000000"/>
                </a:solidFill>
                <a:cs typeface="Arial" charset="0"/>
              </a:rPr>
              <a:t>– SGK tr.103 để tìm hiểu thêm về điều kiện xảy ra phản ứng tổng hợp hạt nhân.</a:t>
            </a:r>
          </a:p>
        </p:txBody>
      </p:sp>
      <p:grpSp>
        <p:nvGrpSpPr>
          <p:cNvPr id="94210" name="Group 8"/>
          <p:cNvGrpSpPr>
            <a:grpSpLocks/>
          </p:cNvGrpSpPr>
          <p:nvPr/>
        </p:nvGrpSpPr>
        <p:grpSpPr bwMode="auto">
          <a:xfrm>
            <a:off x="2787650" y="382588"/>
            <a:ext cx="3568700" cy="628650"/>
            <a:chOff x="3353706" y="323132"/>
            <a:chExt cx="3567484" cy="628328"/>
          </a:xfrm>
        </p:grpSpPr>
        <p:pic>
          <p:nvPicPr>
            <p:cNvPr id="94213" name="Picture 13"/>
            <p:cNvPicPr>
              <a:picLocks noChangeAspect="1"/>
            </p:cNvPicPr>
            <p:nvPr/>
          </p:nvPicPr>
          <p:blipFill>
            <a:blip r:embed="rId2"/>
            <a:srcRect/>
            <a:stretch>
              <a:fillRect/>
            </a:stretch>
          </p:blipFill>
          <p:spPr bwMode="auto">
            <a:xfrm>
              <a:off x="3353706" y="323132"/>
              <a:ext cx="608693" cy="628328"/>
            </a:xfrm>
            <a:prstGeom prst="rect">
              <a:avLst/>
            </a:prstGeom>
            <a:noFill/>
            <a:ln w="9525">
              <a:noFill/>
              <a:miter lim="800000"/>
              <a:headEnd/>
              <a:tailEnd/>
            </a:ln>
          </p:spPr>
        </p:pic>
        <p:sp>
          <p:nvSpPr>
            <p:cNvPr id="94214" name="TextBox 10"/>
            <p:cNvSpPr txBox="1">
              <a:spLocks noChangeArrowheads="1"/>
            </p:cNvSpPr>
            <p:nvPr/>
          </p:nvSpPr>
          <p:spPr bwMode="auto">
            <a:xfrm>
              <a:off x="3882828" y="366685"/>
              <a:ext cx="3038362" cy="584775"/>
            </a:xfrm>
            <a:prstGeom prst="rect">
              <a:avLst/>
            </a:prstGeom>
            <a:noFill/>
            <a:ln w="9525">
              <a:noFill/>
              <a:miter lim="800000"/>
              <a:headEnd/>
              <a:tailEnd/>
            </a:ln>
          </p:spPr>
          <p:txBody>
            <a:bodyPr>
              <a:spAutoFit/>
            </a:bodyPr>
            <a:lstStyle/>
            <a:p>
              <a:pPr algn="ctr"/>
              <a:r>
                <a:rPr lang="en-US" sz="3200" b="1">
                  <a:solidFill>
                    <a:srgbClr val="FF0000"/>
                  </a:solidFill>
                </a:rPr>
                <a:t>EM CÓ BIẾT?</a:t>
              </a:r>
            </a:p>
          </p:txBody>
        </p:sp>
      </p:grpSp>
      <p:sp>
        <p:nvSpPr>
          <p:cNvPr id="12" name="Freeform 11"/>
          <p:cNvSpPr>
            <a:spLocks/>
          </p:cNvSpPr>
          <p:nvPr/>
        </p:nvSpPr>
        <p:spPr bwMode="auto">
          <a:xfrm>
            <a:off x="6858000" y="1533525"/>
            <a:ext cx="2286000" cy="3609975"/>
          </a:xfrm>
          <a:custGeom>
            <a:avLst/>
            <a:gdLst/>
            <a:ahLst/>
            <a:cxnLst>
              <a:cxn ang="0">
                <a:pos x="0" y="0"/>
              </a:cxn>
              <a:cxn ang="0">
                <a:pos x="2448512" y="0"/>
              </a:cxn>
              <a:cxn ang="0">
                <a:pos x="2448512" y="3855925"/>
              </a:cxn>
              <a:cxn ang="0">
                <a:pos x="0" y="3855925"/>
              </a:cxn>
              <a:cxn ang="0">
                <a:pos x="0" y="0"/>
              </a:cxn>
            </a:cxnLst>
            <a:rect l="0" t="0" r="r" b="b"/>
            <a:pathLst>
              <a:path w="2448512" h="3855925">
                <a:moveTo>
                  <a:pt x="0" y="0"/>
                </a:moveTo>
                <a:lnTo>
                  <a:pt x="2448512" y="0"/>
                </a:lnTo>
                <a:lnTo>
                  <a:pt x="2448512" y="3855925"/>
                </a:lnTo>
                <a:lnTo>
                  <a:pt x="0" y="3855925"/>
                </a:lnTo>
                <a:lnTo>
                  <a:pt x="0" y="0"/>
                </a:lnTo>
                <a:close/>
              </a:path>
            </a:pathLst>
          </a:custGeom>
          <a:blipFill dpi="0" rotWithShape="1">
            <a:blip r:embed="rId3"/>
            <a:srcRect/>
            <a:stretch>
              <a:fillRect/>
            </a:stretch>
          </a:blipFill>
          <a:ln w="9525">
            <a:noFill/>
            <a:round/>
            <a:headEnd/>
            <a:tailEnd/>
          </a:ln>
        </p:spPr>
        <p:txBody>
          <a:bodyPr/>
          <a:lstStyle/>
          <a:p>
            <a:endParaRPr lang="en-US"/>
          </a:p>
        </p:txBody>
      </p:sp>
      <p:pic>
        <p:nvPicPr>
          <p:cNvPr id="18" name="Picture 17"/>
          <p:cNvPicPr>
            <a:picLocks noChangeAspect="1"/>
          </p:cNvPicPr>
          <p:nvPr/>
        </p:nvPicPr>
        <p:blipFill>
          <a:blip r:embed="rId4"/>
          <a:srcRect/>
          <a:stretch>
            <a:fillRect/>
          </a:stretch>
        </p:blipFill>
        <p:spPr bwMode="auto">
          <a:xfrm>
            <a:off x="522288" y="1263650"/>
            <a:ext cx="2570162" cy="36718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3" name="Google Shape;160;p1"/>
          <p:cNvGrpSpPr>
            <a:grpSpLocks/>
          </p:cNvGrpSpPr>
          <p:nvPr/>
        </p:nvGrpSpPr>
        <p:grpSpPr bwMode="auto">
          <a:xfrm>
            <a:off x="2914650" y="0"/>
            <a:ext cx="3314700" cy="1090613"/>
            <a:chOff x="633147" y="-1998"/>
            <a:chExt cx="5288779" cy="785741"/>
          </a:xfrm>
        </p:grpSpPr>
        <p:sp>
          <p:nvSpPr>
            <p:cNvPr id="95241" name="Google Shape;161;p1"/>
            <p:cNvSpPr>
              <a:spLocks noChangeArrowheads="1"/>
            </p:cNvSpPr>
            <p:nvPr/>
          </p:nvSpPr>
          <p:spPr bwMode="auto">
            <a:xfrm>
              <a:off x="1707174" y="-1998"/>
              <a:ext cx="45719" cy="294735"/>
            </a:xfrm>
            <a:prstGeom prst="rect">
              <a:avLst/>
            </a:prstGeom>
            <a:solidFill>
              <a:srgbClr val="CE3028"/>
            </a:solidFill>
            <a:ln w="9525">
              <a:noFill/>
              <a:miter lim="800000"/>
              <a:headEnd/>
              <a:tailEnd/>
            </a:ln>
          </p:spPr>
          <p:txBody>
            <a:bodyPr lIns="68569" tIns="34275" rIns="68569" bIns="34275" anchor="ctr"/>
            <a:lstStyle/>
            <a:p>
              <a:pPr algn="ctr" defTabSz="685800">
                <a:buClr>
                  <a:srgbClr val="FFFFFF"/>
                </a:buClr>
                <a:buSzPts val="4000"/>
                <a:buFont typeface="Arial" charset="0"/>
                <a:buNone/>
              </a:pPr>
              <a:endParaRPr lang="en-US" sz="3000">
                <a:solidFill>
                  <a:srgbClr val="FFFFFF"/>
                </a:solidFill>
                <a:latin typeface="Calibri" pitchFamily="34" charset="0"/>
                <a:sym typeface="Calibri" pitchFamily="34" charset="0"/>
              </a:endParaRPr>
            </a:p>
          </p:txBody>
        </p:sp>
        <p:sp>
          <p:nvSpPr>
            <p:cNvPr id="95242" name="Google Shape;162;p1"/>
            <p:cNvSpPr>
              <a:spLocks noChangeArrowheads="1"/>
            </p:cNvSpPr>
            <p:nvPr/>
          </p:nvSpPr>
          <p:spPr bwMode="auto">
            <a:xfrm>
              <a:off x="4768850" y="-1998"/>
              <a:ext cx="45719" cy="294735"/>
            </a:xfrm>
            <a:prstGeom prst="rect">
              <a:avLst/>
            </a:prstGeom>
            <a:solidFill>
              <a:srgbClr val="CE3028"/>
            </a:solidFill>
            <a:ln w="9525">
              <a:noFill/>
              <a:miter lim="800000"/>
              <a:headEnd/>
              <a:tailEnd/>
            </a:ln>
          </p:spPr>
          <p:txBody>
            <a:bodyPr lIns="68569" tIns="34275" rIns="68569" bIns="34275" anchor="ctr"/>
            <a:lstStyle/>
            <a:p>
              <a:pPr algn="ctr" defTabSz="685800">
                <a:buClr>
                  <a:srgbClr val="FFFFFF"/>
                </a:buClr>
                <a:buSzPts val="4000"/>
                <a:buFont typeface="Arial" charset="0"/>
                <a:buNone/>
              </a:pPr>
              <a:endParaRPr lang="en-US" sz="3000">
                <a:solidFill>
                  <a:srgbClr val="FFFFFF"/>
                </a:solidFill>
                <a:latin typeface="Calibri" pitchFamily="34" charset="0"/>
                <a:sym typeface="Calibri" pitchFamily="34" charset="0"/>
              </a:endParaRPr>
            </a:p>
          </p:txBody>
        </p:sp>
        <p:sp>
          <p:nvSpPr>
            <p:cNvPr id="163" name="Google Shape;163;p1"/>
            <p:cNvSpPr/>
            <p:nvPr/>
          </p:nvSpPr>
          <p:spPr>
            <a:xfrm>
              <a:off x="633147" y="219885"/>
              <a:ext cx="5288779" cy="563858"/>
            </a:xfrm>
            <a:prstGeom prst="roundRect">
              <a:avLst>
                <a:gd name="adj" fmla="val 16667"/>
              </a:avLst>
            </a:prstGeom>
            <a:solidFill>
              <a:srgbClr val="CE3028"/>
            </a:solidFill>
            <a:ln>
              <a:noFill/>
            </a:ln>
          </p:spPr>
          <p:txBody>
            <a:bodyPr spcFirstLastPara="1" lIns="68569" tIns="34275" rIns="68569" bIns="34275" anchor="ctr"/>
            <a:lstStyle/>
            <a:p>
              <a:pPr algn="ctr" defTabSz="685800" fontAlgn="auto">
                <a:spcBef>
                  <a:spcPts val="0"/>
                </a:spcBef>
                <a:spcAft>
                  <a:spcPts val="0"/>
                </a:spcAft>
                <a:buClr>
                  <a:srgbClr val="FFFFFF"/>
                </a:buClr>
                <a:buSzPts val="4400"/>
                <a:buFont typeface="Arial"/>
                <a:buNone/>
                <a:defRPr/>
              </a:pPr>
              <a:r>
                <a:rPr lang="en-US" sz="3300" b="1" kern="0">
                  <a:solidFill>
                    <a:srgbClr val="FFFFFF"/>
                  </a:solidFill>
                  <a:latin typeface="Arial"/>
                  <a:ea typeface="Arial"/>
                  <a:cs typeface="Arial"/>
                  <a:sym typeface="Arial"/>
                </a:rPr>
                <a:t>kenhgiaovien</a:t>
              </a:r>
              <a:endParaRPr sz="1050" kern="0">
                <a:latin typeface="Arial"/>
                <a:ea typeface="Arial"/>
                <a:cs typeface="Arial"/>
                <a:sym typeface="Arial"/>
              </a:endParaRPr>
            </a:p>
          </p:txBody>
        </p:sp>
      </p:grpSp>
      <p:grpSp>
        <p:nvGrpSpPr>
          <p:cNvPr id="95234" name="Google Shape;164;p1"/>
          <p:cNvGrpSpPr>
            <a:grpSpLocks/>
          </p:cNvGrpSpPr>
          <p:nvPr/>
        </p:nvGrpSpPr>
        <p:grpSpPr bwMode="auto">
          <a:xfrm>
            <a:off x="587375" y="3617913"/>
            <a:ext cx="4786313" cy="742950"/>
            <a:chOff x="5029200" y="3390900"/>
            <a:chExt cx="9573359" cy="1486050"/>
          </a:xfrm>
        </p:grpSpPr>
        <p:sp>
          <p:nvSpPr>
            <p:cNvPr id="165" name="Google Shape;165;p1"/>
            <p:cNvSpPr/>
            <p:nvPr/>
          </p:nvSpPr>
          <p:spPr>
            <a:xfrm>
              <a:off x="5029200" y="3390900"/>
              <a:ext cx="9573359" cy="1066908"/>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lIns="68569" tIns="34275" rIns="68569" bIns="34275" anchor="ctr"/>
            <a:lstStyle/>
            <a:p>
              <a:pPr algn="ctr" defTabSz="685800" fontAlgn="auto">
                <a:spcBef>
                  <a:spcPts val="0"/>
                </a:spcBef>
                <a:spcAft>
                  <a:spcPts val="0"/>
                </a:spcAft>
                <a:buClr>
                  <a:srgbClr val="000000"/>
                </a:buClr>
                <a:buSzPts val="2400"/>
                <a:buFont typeface="Arial"/>
                <a:buNone/>
                <a:defRPr/>
              </a:pPr>
              <a:r>
                <a:rPr lang="en-US" sz="1800" u="sng" kern="0">
                  <a:latin typeface="Arial"/>
                  <a:ea typeface="Arial"/>
                  <a:cs typeface="Arial"/>
                  <a:sym typeface="Arial"/>
                  <a:hlinkClick r:id="rId3"/>
                </a:rPr>
                <a:t>https://kenhgiaovien.com/</a:t>
              </a:r>
              <a:r>
                <a:rPr lang="en-US" sz="1800" kern="0">
                  <a:latin typeface="Arial"/>
                  <a:ea typeface="Arial"/>
                  <a:cs typeface="Arial"/>
                  <a:sym typeface="Arial"/>
                </a:rPr>
                <a:t> </a:t>
              </a:r>
              <a:endParaRPr sz="1050" kern="0">
                <a:latin typeface="Arial"/>
                <a:ea typeface="Arial"/>
                <a:cs typeface="Arial"/>
                <a:sym typeface="Arial"/>
              </a:endParaRPr>
            </a:p>
          </p:txBody>
        </p:sp>
        <p:pic>
          <p:nvPicPr>
            <p:cNvPr id="95239" name="Google Shape;166;p1" descr="A colorful letter g on a black background&#10;&#10;Description automatically generated"/>
            <p:cNvPicPr preferRelativeResize="0">
              <a:picLocks noChangeAspect="1" noChangeArrowheads="1"/>
            </p:cNvPicPr>
            <p:nvPr/>
          </p:nvPicPr>
          <p:blipFill>
            <a:blip r:embed="rId4"/>
            <a:srcRect/>
            <a:stretch>
              <a:fillRect/>
            </a:stretch>
          </p:blipFill>
          <p:spPr bwMode="auto">
            <a:xfrm>
              <a:off x="5368288" y="3463290"/>
              <a:ext cx="922020" cy="922020"/>
            </a:xfrm>
            <a:prstGeom prst="rect">
              <a:avLst/>
            </a:prstGeom>
            <a:noFill/>
            <a:ln w="9525">
              <a:noFill/>
              <a:miter lim="800000"/>
              <a:headEnd/>
              <a:tailEnd/>
            </a:ln>
          </p:spPr>
        </p:pic>
        <p:pic>
          <p:nvPicPr>
            <p:cNvPr id="95240" name="Google Shape;167;p1"/>
            <p:cNvPicPr preferRelativeResize="0">
              <a:picLocks noChangeAspect="1" noChangeArrowheads="1"/>
            </p:cNvPicPr>
            <p:nvPr/>
          </p:nvPicPr>
          <p:blipFill>
            <a:blip r:embed="rId5"/>
            <a:srcRect/>
            <a:stretch>
              <a:fillRect/>
            </a:stretch>
          </p:blipFill>
          <p:spPr bwMode="auto">
            <a:xfrm rot="-1474430">
              <a:off x="13354142" y="3525549"/>
              <a:ext cx="912564" cy="1216752"/>
            </a:xfrm>
            <a:prstGeom prst="rect">
              <a:avLst/>
            </a:prstGeom>
            <a:noFill/>
            <a:ln w="9525">
              <a:noFill/>
              <a:miter lim="800000"/>
              <a:headEnd/>
              <a:tailEnd/>
            </a:ln>
          </p:spPr>
        </p:pic>
      </p:grpSp>
      <p:sp>
        <p:nvSpPr>
          <p:cNvPr id="168" name="Google Shape;168;p1"/>
          <p:cNvSpPr txBox="1"/>
          <p:nvPr/>
        </p:nvSpPr>
        <p:spPr>
          <a:xfrm>
            <a:off x="612775" y="1347788"/>
            <a:ext cx="6134100" cy="2146300"/>
          </a:xfrm>
          <a:prstGeom prst="rect">
            <a:avLst/>
          </a:prstGeom>
          <a:noFill/>
          <a:ln>
            <a:noFill/>
          </a:ln>
        </p:spPr>
        <p:txBody>
          <a:bodyPr lIns="68569" tIns="34275" rIns="68569" bIns="34275">
            <a:spAutoFit/>
          </a:bodyPr>
          <a:lstStyle/>
          <a:p>
            <a:pPr marL="342900" indent="-342900" algn="just" defTabSz="685800">
              <a:lnSpc>
                <a:spcPct val="150000"/>
              </a:lnSpc>
              <a:buClr>
                <a:srgbClr val="000000"/>
              </a:buClr>
              <a:buSzPts val="2400"/>
              <a:buFont typeface="Arial" charset="0"/>
              <a:buChar char="•"/>
            </a:pPr>
            <a:r>
              <a:rPr lang="en-US" sz="1800"/>
              <a:t>Bài giảng và giáo án này chỉ có duy nhất trên </a:t>
            </a:r>
            <a:r>
              <a:rPr lang="en-US" sz="1800" b="1"/>
              <a:t>kenhgiaovien.com </a:t>
            </a:r>
          </a:p>
          <a:p>
            <a:pPr marL="342900" indent="-342900" algn="just" defTabSz="685800">
              <a:lnSpc>
                <a:spcPct val="150000"/>
              </a:lnSpc>
              <a:buClr>
                <a:srgbClr val="000000"/>
              </a:buClr>
              <a:buSzPts val="2400"/>
              <a:buFont typeface="Arial" charset="0"/>
              <a:buChar char="•"/>
            </a:pPr>
            <a:r>
              <a:rPr lang="en-US" sz="1800"/>
              <a:t>Bất cứ nơi nào đăng bán lại đều là đánh cắp bản quyền và hưởng lợi bất chính trên công sức của giáo viên. </a:t>
            </a:r>
            <a:endParaRPr lang="en-US" sz="1000"/>
          </a:p>
          <a:p>
            <a:pPr marL="342900" indent="-342900" algn="just" defTabSz="685800">
              <a:lnSpc>
                <a:spcPct val="150000"/>
              </a:lnSpc>
              <a:buClr>
                <a:srgbClr val="000000"/>
              </a:buClr>
              <a:buSzPts val="2400"/>
              <a:buFont typeface="Arial" charset="0"/>
              <a:buChar char="•"/>
            </a:pPr>
            <a:r>
              <a:rPr lang="en-US" sz="1800"/>
              <a:t>Vui lòng không tiếp tay cho hành vi xấu.</a:t>
            </a:r>
            <a:endParaRPr lang="en-US" sz="1000"/>
          </a:p>
        </p:txBody>
      </p:sp>
      <p:sp>
        <p:nvSpPr>
          <p:cNvPr id="95236" name="Google Shape;169;p1"/>
          <p:cNvSpPr txBox="1">
            <a:spLocks noChangeArrowheads="1"/>
          </p:cNvSpPr>
          <p:nvPr/>
        </p:nvSpPr>
        <p:spPr bwMode="auto">
          <a:xfrm>
            <a:off x="1352550" y="4283075"/>
            <a:ext cx="3254375" cy="577850"/>
          </a:xfrm>
          <a:prstGeom prst="rect">
            <a:avLst/>
          </a:prstGeom>
          <a:noFill/>
          <a:ln w="9525">
            <a:noFill/>
            <a:miter lim="800000"/>
            <a:headEnd/>
            <a:tailEnd/>
          </a:ln>
        </p:spPr>
        <p:txBody>
          <a:bodyPr lIns="68569" tIns="34275" rIns="68569" bIns="34275">
            <a:spAutoFit/>
          </a:bodyPr>
          <a:lstStyle/>
          <a:p>
            <a:pPr algn="ctr" defTabSz="685800">
              <a:buClr>
                <a:srgbClr val="000000"/>
              </a:buClr>
              <a:buSzPts val="4000"/>
              <a:buFont typeface="Arial" charset="0"/>
              <a:buNone/>
            </a:pPr>
            <a:r>
              <a:rPr lang="en-US" sz="3000">
                <a:latin typeface="Aharoni" pitchFamily="2" charset="-79"/>
                <a:cs typeface="Aharoni" pitchFamily="2" charset="-79"/>
                <a:sym typeface="Aharoni" pitchFamily="2" charset="-79"/>
              </a:rPr>
              <a:t>Zalo: </a:t>
            </a:r>
            <a:r>
              <a:rPr lang="en-US" sz="3300" b="1">
                <a:solidFill>
                  <a:srgbClr val="4EA72E"/>
                </a:solidFill>
                <a:latin typeface="Aharoni" pitchFamily="2" charset="-79"/>
                <a:cs typeface="Aharoni" pitchFamily="2" charset="-79"/>
                <a:sym typeface="Aharoni" pitchFamily="2" charset="-79"/>
              </a:rPr>
              <a:t>0386 168 725</a:t>
            </a:r>
            <a:endParaRPr lang="en-US" sz="3000" b="1">
              <a:solidFill>
                <a:srgbClr val="4EA72E"/>
              </a:solidFill>
              <a:latin typeface="Aharoni" pitchFamily="2" charset="-79"/>
              <a:cs typeface="Aharoni" pitchFamily="2" charset="-79"/>
              <a:sym typeface="Aharoni" pitchFamily="2" charset="-79"/>
            </a:endParaRPr>
          </a:p>
        </p:txBody>
      </p:sp>
      <p:pic>
        <p:nvPicPr>
          <p:cNvPr id="95237" name="Google Shape;170;p1"/>
          <p:cNvPicPr preferRelativeResize="0">
            <a:picLocks noChangeAspect="1" noChangeArrowheads="1"/>
          </p:cNvPicPr>
          <p:nvPr/>
        </p:nvPicPr>
        <p:blipFill>
          <a:blip r:embed="rId6"/>
          <a:srcRect/>
          <a:stretch>
            <a:fillRect/>
          </a:stretch>
        </p:blipFill>
        <p:spPr bwMode="auto">
          <a:xfrm>
            <a:off x="6540500" y="1604963"/>
            <a:ext cx="2255838" cy="3538537"/>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1" name="Google Shape;3170;p62"/>
          <p:cNvGrpSpPr>
            <a:grpSpLocks/>
          </p:cNvGrpSpPr>
          <p:nvPr/>
        </p:nvGrpSpPr>
        <p:grpSpPr bwMode="auto">
          <a:xfrm>
            <a:off x="12700" y="-1797050"/>
            <a:ext cx="8969375" cy="3395663"/>
            <a:chOff x="72703" y="-970462"/>
            <a:chExt cx="8968429" cy="3395734"/>
          </a:xfrm>
        </p:grpSpPr>
        <p:sp>
          <p:nvSpPr>
            <p:cNvPr id="97352" name="Google Shape;3171;p62"/>
            <p:cNvSpPr>
              <a:spLocks/>
            </p:cNvSpPr>
            <p:nvPr/>
          </p:nvSpPr>
          <p:spPr bwMode="auto">
            <a:xfrm>
              <a:off x="72703" y="-506003"/>
              <a:ext cx="8806325" cy="2931275"/>
            </a:xfrm>
            <a:custGeom>
              <a:avLst/>
              <a:gdLst/>
              <a:ahLst/>
              <a:cxnLst>
                <a:cxn ang="0">
                  <a:pos x="4077" y="14716"/>
                </a:cxn>
                <a:cxn ang="0">
                  <a:pos x="24651" y="26908"/>
                </a:cxn>
                <a:cxn ang="0">
                  <a:pos x="28842" y="50149"/>
                </a:cxn>
                <a:cxn ang="0">
                  <a:pos x="47130" y="68818"/>
                </a:cxn>
                <a:cxn ang="0">
                  <a:pos x="79515" y="70723"/>
                </a:cxn>
                <a:cxn ang="0">
                  <a:pos x="92088" y="89773"/>
                </a:cxn>
                <a:cxn ang="0">
                  <a:pos x="103137" y="109966"/>
                </a:cxn>
                <a:cxn ang="0">
                  <a:pos x="128283" y="115300"/>
                </a:cxn>
                <a:cxn ang="0">
                  <a:pos x="242583" y="115300"/>
                </a:cxn>
                <a:cxn ang="0">
                  <a:pos x="287160" y="92821"/>
                </a:cxn>
                <a:cxn ang="0">
                  <a:pos x="286779" y="71104"/>
                </a:cxn>
                <a:cxn ang="0">
                  <a:pos x="302781" y="56626"/>
                </a:cxn>
                <a:cxn ang="0">
                  <a:pos x="327927" y="53578"/>
                </a:cxn>
                <a:cxn ang="0">
                  <a:pos x="347739" y="41005"/>
                </a:cxn>
                <a:cxn ang="0">
                  <a:pos x="350025" y="16240"/>
                </a:cxn>
                <a:cxn ang="0">
                  <a:pos x="322212" y="2905"/>
                </a:cxn>
                <a:cxn ang="0">
                  <a:pos x="205626" y="619"/>
                </a:cxn>
                <a:cxn ang="0">
                  <a:pos x="53607" y="238"/>
                </a:cxn>
                <a:cxn ang="0">
                  <a:pos x="4839" y="3286"/>
                </a:cxn>
                <a:cxn ang="0">
                  <a:pos x="4077" y="14716"/>
                </a:cxn>
              </a:cxnLst>
              <a:rect l="0" t="0" r="r" b="b"/>
              <a:pathLst>
                <a:path w="352253" h="117251" extrusionOk="0">
                  <a:moveTo>
                    <a:pt x="4077" y="14716"/>
                  </a:moveTo>
                  <a:cubicBezTo>
                    <a:pt x="7379" y="18653"/>
                    <a:pt x="20524" y="21003"/>
                    <a:pt x="24651" y="26908"/>
                  </a:cubicBezTo>
                  <a:cubicBezTo>
                    <a:pt x="28779" y="32814"/>
                    <a:pt x="25096" y="43164"/>
                    <a:pt x="28842" y="50149"/>
                  </a:cubicBezTo>
                  <a:cubicBezTo>
                    <a:pt x="32589" y="57134"/>
                    <a:pt x="38685" y="65389"/>
                    <a:pt x="47130" y="68818"/>
                  </a:cubicBezTo>
                  <a:cubicBezTo>
                    <a:pt x="55576" y="72247"/>
                    <a:pt x="72022" y="67231"/>
                    <a:pt x="79515" y="70723"/>
                  </a:cubicBezTo>
                  <a:cubicBezTo>
                    <a:pt x="87008" y="74216"/>
                    <a:pt x="88151" y="83233"/>
                    <a:pt x="92088" y="89773"/>
                  </a:cubicBezTo>
                  <a:cubicBezTo>
                    <a:pt x="96025" y="96314"/>
                    <a:pt x="97105" y="105712"/>
                    <a:pt x="103137" y="109966"/>
                  </a:cubicBezTo>
                  <a:cubicBezTo>
                    <a:pt x="109170" y="114221"/>
                    <a:pt x="105042" y="114411"/>
                    <a:pt x="128283" y="115300"/>
                  </a:cubicBezTo>
                  <a:cubicBezTo>
                    <a:pt x="151524" y="116189"/>
                    <a:pt x="216104" y="119047"/>
                    <a:pt x="242583" y="115300"/>
                  </a:cubicBezTo>
                  <a:cubicBezTo>
                    <a:pt x="269063" y="111554"/>
                    <a:pt x="279794" y="100187"/>
                    <a:pt x="287160" y="92821"/>
                  </a:cubicBezTo>
                  <a:cubicBezTo>
                    <a:pt x="294526" y="85455"/>
                    <a:pt x="284176" y="77137"/>
                    <a:pt x="286779" y="71104"/>
                  </a:cubicBezTo>
                  <a:cubicBezTo>
                    <a:pt x="289383" y="65072"/>
                    <a:pt x="295923" y="59547"/>
                    <a:pt x="302781" y="56626"/>
                  </a:cubicBezTo>
                  <a:cubicBezTo>
                    <a:pt x="309639" y="53705"/>
                    <a:pt x="320434" y="56182"/>
                    <a:pt x="327927" y="53578"/>
                  </a:cubicBezTo>
                  <a:cubicBezTo>
                    <a:pt x="335420" y="50975"/>
                    <a:pt x="344056" y="47228"/>
                    <a:pt x="347739" y="41005"/>
                  </a:cubicBezTo>
                  <a:cubicBezTo>
                    <a:pt x="351422" y="34782"/>
                    <a:pt x="354280" y="22590"/>
                    <a:pt x="350025" y="16240"/>
                  </a:cubicBezTo>
                  <a:cubicBezTo>
                    <a:pt x="345771" y="9890"/>
                    <a:pt x="346279" y="5509"/>
                    <a:pt x="322212" y="2905"/>
                  </a:cubicBezTo>
                  <a:cubicBezTo>
                    <a:pt x="298146" y="302"/>
                    <a:pt x="250394" y="1064"/>
                    <a:pt x="205626" y="619"/>
                  </a:cubicBezTo>
                  <a:cubicBezTo>
                    <a:pt x="160859" y="175"/>
                    <a:pt x="87072" y="-206"/>
                    <a:pt x="53607" y="238"/>
                  </a:cubicBezTo>
                  <a:cubicBezTo>
                    <a:pt x="20143" y="683"/>
                    <a:pt x="13094" y="873"/>
                    <a:pt x="4839" y="3286"/>
                  </a:cubicBezTo>
                  <a:cubicBezTo>
                    <a:pt x="-3416" y="5699"/>
                    <a:pt x="775" y="10779"/>
                    <a:pt x="4077" y="14716"/>
                  </a:cubicBezTo>
                  <a:close/>
                </a:path>
              </a:pathLst>
            </a:custGeom>
            <a:solidFill>
              <a:schemeClr val="accent2"/>
            </a:solidFill>
            <a:ln w="9525">
              <a:noFill/>
              <a:round/>
              <a:headEnd/>
              <a:tailEnd/>
            </a:ln>
          </p:spPr>
          <p:txBody>
            <a:bodyPr/>
            <a:lstStyle/>
            <a:p>
              <a:endParaRPr lang="en-US"/>
            </a:p>
          </p:txBody>
        </p:sp>
        <p:grpSp>
          <p:nvGrpSpPr>
            <p:cNvPr id="97353" name="Google Shape;3172;p62"/>
            <p:cNvGrpSpPr>
              <a:grpSpLocks/>
            </p:cNvGrpSpPr>
            <p:nvPr/>
          </p:nvGrpSpPr>
          <p:grpSpPr bwMode="auto">
            <a:xfrm rot="-6812244">
              <a:off x="2103000" y="1382333"/>
              <a:ext cx="966702" cy="567334"/>
              <a:chOff x="5392148" y="1300639"/>
              <a:chExt cx="259599" cy="152362"/>
            </a:xfrm>
          </p:grpSpPr>
          <p:sp>
            <p:nvSpPr>
              <p:cNvPr id="97432" name="Google Shape;3173;p62"/>
              <p:cNvSpPr>
                <a:spLocks/>
              </p:cNvSpPr>
              <p:nvPr/>
            </p:nvSpPr>
            <p:spPr bwMode="auto">
              <a:xfrm>
                <a:off x="5392148" y="1300639"/>
                <a:ext cx="259599" cy="152362"/>
              </a:xfrm>
              <a:custGeom>
                <a:avLst/>
                <a:gdLst/>
                <a:ahLst/>
                <a:cxnLst>
                  <a:cxn ang="0">
                    <a:pos x="4283" y="0"/>
                  </a:cxn>
                  <a:cxn ang="0">
                    <a:pos x="2633" y="326"/>
                  </a:cxn>
                  <a:cxn ang="0">
                    <a:pos x="675" y="1920"/>
                  </a:cxn>
                  <a:cxn ang="0">
                    <a:pos x="92" y="4197"/>
                  </a:cxn>
                  <a:cxn ang="0">
                    <a:pos x="2177" y="3887"/>
                  </a:cxn>
                  <a:cxn ang="0">
                    <a:pos x="3881" y="3377"/>
                  </a:cxn>
                  <a:cxn ang="0">
                    <a:pos x="5456" y="2548"/>
                  </a:cxn>
                  <a:cxn ang="0">
                    <a:pos x="7150" y="1291"/>
                  </a:cxn>
                  <a:cxn ang="0">
                    <a:pos x="5138" y="89"/>
                  </a:cxn>
                  <a:cxn ang="0">
                    <a:pos x="4283" y="0"/>
                  </a:cxn>
                </a:cxnLst>
                <a:rect l="0" t="0"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97433" name="Google Shape;3174;p62"/>
              <p:cNvSpPr>
                <a:spLocks/>
              </p:cNvSpPr>
              <p:nvPr/>
            </p:nvSpPr>
            <p:spPr bwMode="auto">
              <a:xfrm>
                <a:off x="5411316" y="1343076"/>
                <a:ext cx="216617" cy="91736"/>
              </a:xfrm>
              <a:custGeom>
                <a:avLst/>
                <a:gdLst/>
                <a:ahLst/>
                <a:cxnLst>
                  <a:cxn ang="0">
                    <a:pos x="5099" y="1"/>
                  </a:cxn>
                  <a:cxn ang="0">
                    <a:pos x="2651" y="486"/>
                  </a:cxn>
                  <a:cxn ang="0">
                    <a:pos x="1" y="2527"/>
                  </a:cxn>
                  <a:cxn ang="0">
                    <a:pos x="2797" y="860"/>
                  </a:cxn>
                  <a:cxn ang="0">
                    <a:pos x="5967" y="77"/>
                  </a:cxn>
                  <a:cxn ang="0">
                    <a:pos x="5099" y="1"/>
                  </a:cxn>
                </a:cxnLst>
                <a:rect l="0" t="0"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97434" name="Google Shape;3175;p62"/>
              <p:cNvSpPr>
                <a:spLocks/>
              </p:cNvSpPr>
              <p:nvPr/>
            </p:nvSpPr>
            <p:spPr bwMode="auto">
              <a:xfrm>
                <a:off x="5430847" y="1355419"/>
                <a:ext cx="16227" cy="57576"/>
              </a:xfrm>
              <a:custGeom>
                <a:avLst/>
                <a:gdLst/>
                <a:ahLst/>
                <a:cxnLst>
                  <a:cxn ang="0">
                    <a:pos x="447" y="1"/>
                  </a:cxn>
                  <a:cxn ang="0">
                    <a:pos x="164" y="729"/>
                  </a:cxn>
                  <a:cxn ang="0">
                    <a:pos x="0" y="1558"/>
                  </a:cxn>
                  <a:cxn ang="0">
                    <a:pos x="246" y="1585"/>
                  </a:cxn>
                  <a:cxn ang="0">
                    <a:pos x="292" y="1157"/>
                  </a:cxn>
                  <a:cxn ang="0">
                    <a:pos x="346" y="748"/>
                  </a:cxn>
                  <a:cxn ang="0">
                    <a:pos x="447" y="1"/>
                  </a:cxn>
                </a:cxnLst>
                <a:rect l="0" t="0"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97435" name="Google Shape;3176;p62"/>
              <p:cNvSpPr>
                <a:spLocks/>
              </p:cNvSpPr>
              <p:nvPr/>
            </p:nvSpPr>
            <p:spPr bwMode="auto">
              <a:xfrm>
                <a:off x="5485046" y="1312110"/>
                <a:ext cx="35431" cy="66833"/>
              </a:xfrm>
              <a:custGeom>
                <a:avLst/>
                <a:gdLst/>
                <a:ahLst/>
                <a:cxnLst>
                  <a:cxn ang="0">
                    <a:pos x="975" y="0"/>
                  </a:cxn>
                  <a:cxn ang="0">
                    <a:pos x="975" y="0"/>
                  </a:cxn>
                  <a:cxn ang="0">
                    <a:pos x="429" y="811"/>
                  </a:cxn>
                  <a:cxn ang="0">
                    <a:pos x="1" y="1777"/>
                  </a:cxn>
                  <a:cxn ang="0">
                    <a:pos x="220" y="1840"/>
                  </a:cxn>
                  <a:cxn ang="0">
                    <a:pos x="975" y="0"/>
                  </a:cxn>
                </a:cxnLst>
                <a:rect l="0" t="0"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97436" name="Google Shape;3177;p62"/>
              <p:cNvSpPr>
                <a:spLocks/>
              </p:cNvSpPr>
              <p:nvPr/>
            </p:nvSpPr>
            <p:spPr bwMode="auto">
              <a:xfrm>
                <a:off x="5545236" y="1315740"/>
                <a:ext cx="31765" cy="41712"/>
              </a:xfrm>
              <a:custGeom>
                <a:avLst/>
                <a:gdLst/>
                <a:ahLst/>
                <a:cxnLst>
                  <a:cxn ang="0">
                    <a:pos x="875" y="1"/>
                  </a:cxn>
                  <a:cxn ang="0">
                    <a:pos x="875" y="1"/>
                  </a:cxn>
                  <a:cxn ang="0">
                    <a:pos x="410" y="456"/>
                  </a:cxn>
                  <a:cxn ang="0">
                    <a:pos x="1" y="1030"/>
                  </a:cxn>
                  <a:cxn ang="0">
                    <a:pos x="201" y="1148"/>
                  </a:cxn>
                  <a:cxn ang="0">
                    <a:pos x="556" y="556"/>
                  </a:cxn>
                  <a:cxn ang="0">
                    <a:pos x="875" y="1"/>
                  </a:cxn>
                </a:cxnLst>
                <a:rect l="0" t="0"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97437" name="Google Shape;3178;p62"/>
              <p:cNvSpPr>
                <a:spLocks/>
              </p:cNvSpPr>
              <p:nvPr/>
            </p:nvSpPr>
            <p:spPr bwMode="auto">
              <a:xfrm>
                <a:off x="5444387" y="1398401"/>
                <a:ext cx="53292" cy="17570"/>
              </a:xfrm>
              <a:custGeom>
                <a:avLst/>
                <a:gdLst/>
                <a:ahLst/>
                <a:cxnLst>
                  <a:cxn ang="0">
                    <a:pos x="28" y="1"/>
                  </a:cxn>
                  <a:cxn ang="0">
                    <a:pos x="1" y="228"/>
                  </a:cxn>
                  <a:cxn ang="0">
                    <a:pos x="401" y="283"/>
                  </a:cxn>
                  <a:cxn ang="0">
                    <a:pos x="793" y="356"/>
                  </a:cxn>
                  <a:cxn ang="0">
                    <a:pos x="1467" y="483"/>
                  </a:cxn>
                  <a:cxn ang="0">
                    <a:pos x="829" y="192"/>
                  </a:cxn>
                  <a:cxn ang="0">
                    <a:pos x="28" y="1"/>
                  </a:cxn>
                </a:cxnLst>
                <a:rect l="0" t="0"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97438" name="Google Shape;3179;p62"/>
              <p:cNvSpPr>
                <a:spLocks/>
              </p:cNvSpPr>
              <p:nvPr/>
            </p:nvSpPr>
            <p:spPr bwMode="auto">
              <a:xfrm>
                <a:off x="5498950" y="1366346"/>
                <a:ext cx="60553" cy="35068"/>
              </a:xfrm>
              <a:custGeom>
                <a:avLst/>
                <a:gdLst/>
                <a:ahLst/>
                <a:cxnLst>
                  <a:cxn ang="0">
                    <a:pos x="73" y="0"/>
                  </a:cxn>
                  <a:cxn ang="0">
                    <a:pos x="0" y="210"/>
                  </a:cxn>
                  <a:cxn ang="0">
                    <a:pos x="1667" y="966"/>
                  </a:cxn>
                  <a:cxn ang="0">
                    <a:pos x="984" y="437"/>
                  </a:cxn>
                  <a:cxn ang="0">
                    <a:pos x="556" y="201"/>
                  </a:cxn>
                  <a:cxn ang="0">
                    <a:pos x="319" y="91"/>
                  </a:cxn>
                  <a:cxn ang="0">
                    <a:pos x="73" y="0"/>
                  </a:cxn>
                </a:cxnLst>
                <a:rect l="0" t="0"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97439" name="Google Shape;3180;p62"/>
              <p:cNvSpPr>
                <a:spLocks/>
              </p:cNvSpPr>
              <p:nvPr/>
            </p:nvSpPr>
            <p:spPr bwMode="auto">
              <a:xfrm>
                <a:off x="5559140" y="1346815"/>
                <a:ext cx="38372" cy="31474"/>
              </a:xfrm>
              <a:custGeom>
                <a:avLst/>
                <a:gdLst/>
                <a:ahLst/>
                <a:cxnLst>
                  <a:cxn ang="0">
                    <a:pos x="128" y="1"/>
                  </a:cxn>
                  <a:cxn ang="0">
                    <a:pos x="0" y="192"/>
                  </a:cxn>
                  <a:cxn ang="0">
                    <a:pos x="574" y="556"/>
                  </a:cxn>
                  <a:cxn ang="0">
                    <a:pos x="1057" y="866"/>
                  </a:cxn>
                  <a:cxn ang="0">
                    <a:pos x="665" y="420"/>
                  </a:cxn>
                  <a:cxn ang="0">
                    <a:pos x="128" y="1"/>
                  </a:cxn>
                </a:cxnLst>
                <a:rect l="0" t="0"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97354" name="Google Shape;3181;p62"/>
            <p:cNvGrpSpPr>
              <a:grpSpLocks/>
            </p:cNvGrpSpPr>
            <p:nvPr/>
          </p:nvGrpSpPr>
          <p:grpSpPr bwMode="auto">
            <a:xfrm>
              <a:off x="6298393" y="-174557"/>
              <a:ext cx="1089170" cy="665862"/>
              <a:chOff x="5942350" y="1555229"/>
              <a:chExt cx="692724" cy="423469"/>
            </a:xfrm>
          </p:grpSpPr>
          <p:sp>
            <p:nvSpPr>
              <p:cNvPr id="3182" name="Google Shape;3182;p62"/>
              <p:cNvSpPr/>
              <p:nvPr/>
            </p:nvSpPr>
            <p:spPr>
              <a:xfrm>
                <a:off x="5942241" y="1554879"/>
                <a:ext cx="692559" cy="424043"/>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83" name="Google Shape;3183;p62"/>
              <p:cNvSpPr/>
              <p:nvPr/>
            </p:nvSpPr>
            <p:spPr>
              <a:xfrm>
                <a:off x="6004833" y="1642716"/>
                <a:ext cx="567373" cy="266541"/>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84" name="Google Shape;3184;p62"/>
              <p:cNvSpPr/>
              <p:nvPr/>
            </p:nvSpPr>
            <p:spPr>
              <a:xfrm>
                <a:off x="6437935" y="1650793"/>
                <a:ext cx="57545" cy="138318"/>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85" name="Google Shape;3185;p62"/>
              <p:cNvSpPr/>
              <p:nvPr/>
            </p:nvSpPr>
            <p:spPr>
              <a:xfrm>
                <a:off x="6298616" y="1725506"/>
                <a:ext cx="46440" cy="18375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86" name="Google Shape;3186;p62"/>
              <p:cNvSpPr/>
              <p:nvPr/>
            </p:nvSpPr>
            <p:spPr>
              <a:xfrm>
                <a:off x="6158287" y="1818391"/>
                <a:ext cx="46440" cy="125194"/>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87" name="Google Shape;3187;p62"/>
              <p:cNvSpPr/>
              <p:nvPr/>
            </p:nvSpPr>
            <p:spPr>
              <a:xfrm>
                <a:off x="6309721" y="1627572"/>
                <a:ext cx="150425" cy="55530"/>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88" name="Google Shape;3188;p62"/>
              <p:cNvSpPr/>
              <p:nvPr/>
            </p:nvSpPr>
            <p:spPr>
              <a:xfrm>
                <a:off x="6129010" y="1715409"/>
                <a:ext cx="181721" cy="47452"/>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89" name="Google Shape;3189;p62"/>
              <p:cNvSpPr/>
              <p:nvPr/>
            </p:nvSpPr>
            <p:spPr>
              <a:xfrm>
                <a:off x="6054302" y="1805266"/>
                <a:ext cx="116099" cy="50481"/>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97355" name="Google Shape;3190;p62"/>
            <p:cNvGrpSpPr>
              <a:grpSpLocks/>
            </p:cNvGrpSpPr>
            <p:nvPr/>
          </p:nvGrpSpPr>
          <p:grpSpPr bwMode="auto">
            <a:xfrm rot="-4247215">
              <a:off x="950910" y="536985"/>
              <a:ext cx="782526" cy="748240"/>
              <a:chOff x="5124997" y="2462648"/>
              <a:chExt cx="432508" cy="413558"/>
            </a:xfrm>
          </p:grpSpPr>
          <p:sp>
            <p:nvSpPr>
              <p:cNvPr id="3191" name="Google Shape;3191;p62"/>
              <p:cNvSpPr/>
              <p:nvPr/>
            </p:nvSpPr>
            <p:spPr>
              <a:xfrm>
                <a:off x="5124653" y="2462691"/>
                <a:ext cx="432579" cy="413223"/>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92" name="Google Shape;3192;p62"/>
              <p:cNvSpPr/>
              <p:nvPr/>
            </p:nvSpPr>
            <p:spPr>
              <a:xfrm>
                <a:off x="5160627" y="2496907"/>
                <a:ext cx="360629" cy="344791"/>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93" name="Google Shape;3193;p62"/>
              <p:cNvSpPr/>
              <p:nvPr/>
            </p:nvSpPr>
            <p:spPr>
              <a:xfrm>
                <a:off x="5356279" y="2783970"/>
                <a:ext cx="116700" cy="17547"/>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94" name="Google Shape;3194;p62"/>
              <p:cNvSpPr/>
              <p:nvPr/>
            </p:nvSpPr>
            <p:spPr>
              <a:xfrm>
                <a:off x="5232504" y="2693065"/>
                <a:ext cx="144778" cy="17547"/>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95" name="Google Shape;3195;p62"/>
              <p:cNvSpPr/>
              <p:nvPr/>
            </p:nvSpPr>
            <p:spPr>
              <a:xfrm>
                <a:off x="5183895" y="2600265"/>
                <a:ext cx="97396" cy="17547"/>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96" name="Google Shape;3196;p62"/>
              <p:cNvSpPr/>
              <p:nvPr/>
            </p:nvSpPr>
            <p:spPr>
              <a:xfrm>
                <a:off x="5440071" y="2660542"/>
                <a:ext cx="18427" cy="116685"/>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97" name="Google Shape;3197;p62"/>
              <p:cNvSpPr/>
              <p:nvPr/>
            </p:nvSpPr>
            <p:spPr>
              <a:xfrm>
                <a:off x="5343850" y="2540543"/>
                <a:ext cx="19304" cy="145637"/>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98" name="Google Shape;3198;p62"/>
              <p:cNvSpPr/>
              <p:nvPr/>
            </p:nvSpPr>
            <p:spPr>
              <a:xfrm>
                <a:off x="5248456" y="2496328"/>
                <a:ext cx="18427" cy="97383"/>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97356" name="Google Shape;3199;p62"/>
            <p:cNvGrpSpPr>
              <a:grpSpLocks/>
            </p:cNvGrpSpPr>
            <p:nvPr/>
          </p:nvGrpSpPr>
          <p:grpSpPr bwMode="auto">
            <a:xfrm>
              <a:off x="6298408" y="1000985"/>
              <a:ext cx="845455" cy="861183"/>
              <a:chOff x="5312791" y="1981530"/>
              <a:chExt cx="312819" cy="318591"/>
            </a:xfrm>
          </p:grpSpPr>
          <p:sp>
            <p:nvSpPr>
              <p:cNvPr id="3200" name="Google Shape;3200;p62"/>
              <p:cNvSpPr/>
              <p:nvPr/>
            </p:nvSpPr>
            <p:spPr>
              <a:xfrm>
                <a:off x="5312722" y="1981630"/>
                <a:ext cx="313039" cy="318317"/>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1" name="Google Shape;3201;p62"/>
              <p:cNvSpPr/>
              <p:nvPr/>
            </p:nvSpPr>
            <p:spPr>
              <a:xfrm>
                <a:off x="5340913" y="2006296"/>
                <a:ext cx="257831" cy="264873"/>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2" name="Google Shape;3202;p62"/>
              <p:cNvSpPr/>
              <p:nvPr/>
            </p:nvSpPr>
            <p:spPr>
              <a:xfrm>
                <a:off x="5365580" y="2146661"/>
                <a:ext cx="15270" cy="875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3" name="Google Shape;3203;p62"/>
              <p:cNvSpPr/>
              <p:nvPr/>
            </p:nvSpPr>
            <p:spPr>
              <a:xfrm>
                <a:off x="5432534" y="2052693"/>
                <a:ext cx="14096" cy="108063"/>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4" name="Google Shape;3204;p62"/>
              <p:cNvSpPr/>
              <p:nvPr/>
            </p:nvSpPr>
            <p:spPr>
              <a:xfrm>
                <a:off x="5503012" y="2018042"/>
                <a:ext cx="12921" cy="72238"/>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5" name="Google Shape;3205;p62"/>
              <p:cNvSpPr/>
              <p:nvPr/>
            </p:nvSpPr>
            <p:spPr>
              <a:xfrm>
                <a:off x="5384962" y="2208328"/>
                <a:ext cx="85748" cy="14095"/>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6" name="Google Shape;3206;p62"/>
              <p:cNvSpPr/>
              <p:nvPr/>
            </p:nvSpPr>
            <p:spPr>
              <a:xfrm>
                <a:off x="5451916" y="2136677"/>
                <a:ext cx="106891" cy="13508"/>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7" name="Google Shape;3207;p62"/>
              <p:cNvSpPr/>
              <p:nvPr/>
            </p:nvSpPr>
            <p:spPr>
              <a:xfrm>
                <a:off x="5521219" y="2067375"/>
                <a:ext cx="72239" cy="13508"/>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208" name="Google Shape;3208;p62"/>
            <p:cNvSpPr/>
            <p:nvPr/>
          </p:nvSpPr>
          <p:spPr>
            <a:xfrm rot="9123148">
              <a:off x="3560073" y="-419588"/>
              <a:ext cx="558741" cy="752491"/>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9" name="Google Shape;3209;p62"/>
            <p:cNvSpPr/>
            <p:nvPr/>
          </p:nvSpPr>
          <p:spPr>
            <a:xfrm rot="-1740493">
              <a:off x="1825118" y="428154"/>
              <a:ext cx="822238" cy="514362"/>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0" name="Google Shape;3210;p62"/>
            <p:cNvSpPr/>
            <p:nvPr/>
          </p:nvSpPr>
          <p:spPr>
            <a:xfrm rot="5834377">
              <a:off x="4256080" y="-63160"/>
              <a:ext cx="615963" cy="442866"/>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1" name="Google Shape;3211;p62"/>
            <p:cNvSpPr/>
            <p:nvPr/>
          </p:nvSpPr>
          <p:spPr>
            <a:xfrm rot="-1135900">
              <a:off x="2888631" y="121761"/>
              <a:ext cx="419056" cy="74137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2" name="Google Shape;3212;p62"/>
            <p:cNvSpPr/>
            <p:nvPr/>
          </p:nvSpPr>
          <p:spPr>
            <a:xfrm rot="4205477">
              <a:off x="780570" y="-784638"/>
              <a:ext cx="1320828" cy="1320661"/>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97362" name="Google Shape;3213;p62"/>
            <p:cNvGrpSpPr>
              <a:grpSpLocks/>
            </p:cNvGrpSpPr>
            <p:nvPr/>
          </p:nvGrpSpPr>
          <p:grpSpPr bwMode="auto">
            <a:xfrm rot="-6170978">
              <a:off x="4810222" y="-341358"/>
              <a:ext cx="1618399" cy="1275901"/>
              <a:chOff x="6403937" y="768806"/>
              <a:chExt cx="743331" cy="585996"/>
            </a:xfrm>
          </p:grpSpPr>
          <p:sp>
            <p:nvSpPr>
              <p:cNvPr id="3214" name="Google Shape;3214;p62"/>
              <p:cNvSpPr/>
              <p:nvPr/>
            </p:nvSpPr>
            <p:spPr>
              <a:xfrm>
                <a:off x="6404591" y="861765"/>
                <a:ext cx="506034" cy="281406"/>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5" name="Google Shape;3215;p62"/>
              <p:cNvSpPr/>
              <p:nvPr/>
            </p:nvSpPr>
            <p:spPr>
              <a:xfrm>
                <a:off x="6896475" y="1129632"/>
                <a:ext cx="251558" cy="223812"/>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6" name="Google Shape;3216;p62"/>
              <p:cNvSpPr/>
              <p:nvPr/>
            </p:nvSpPr>
            <p:spPr>
              <a:xfrm>
                <a:off x="6837827" y="1088103"/>
                <a:ext cx="91145" cy="212877"/>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7" name="Google Shape;3217;p62"/>
              <p:cNvSpPr/>
              <p:nvPr/>
            </p:nvSpPr>
            <p:spPr>
              <a:xfrm>
                <a:off x="6447794" y="879563"/>
                <a:ext cx="64166" cy="223812"/>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8" name="Google Shape;3218;p62"/>
              <p:cNvSpPr/>
              <p:nvPr/>
            </p:nvSpPr>
            <p:spPr>
              <a:xfrm>
                <a:off x="6505307" y="767698"/>
                <a:ext cx="212184" cy="123935"/>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9" name="Google Shape;3219;p62"/>
              <p:cNvSpPr/>
              <p:nvPr/>
            </p:nvSpPr>
            <p:spPr>
              <a:xfrm>
                <a:off x="6810273" y="1042023"/>
                <a:ext cx="225308" cy="56864"/>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20" name="Google Shape;3220;p62"/>
              <p:cNvSpPr/>
              <p:nvPr/>
            </p:nvSpPr>
            <p:spPr>
              <a:xfrm>
                <a:off x="6710887" y="931584"/>
                <a:ext cx="333953" cy="59780"/>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21" name="Google Shape;3221;p62"/>
              <p:cNvSpPr/>
              <p:nvPr/>
            </p:nvSpPr>
            <p:spPr>
              <a:xfrm>
                <a:off x="6741795" y="1016861"/>
                <a:ext cx="89686" cy="226728"/>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22" name="Google Shape;3222;p62"/>
              <p:cNvSpPr/>
              <p:nvPr/>
            </p:nvSpPr>
            <p:spPr>
              <a:xfrm>
                <a:off x="6529247" y="910033"/>
                <a:ext cx="76561" cy="282864"/>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23" name="Google Shape;3223;p62"/>
              <p:cNvSpPr/>
              <p:nvPr/>
            </p:nvSpPr>
            <p:spPr>
              <a:xfrm>
                <a:off x="6620166" y="817386"/>
                <a:ext cx="293849" cy="121748"/>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24" name="Google Shape;3224;p62"/>
              <p:cNvSpPr/>
              <p:nvPr/>
            </p:nvSpPr>
            <p:spPr>
              <a:xfrm>
                <a:off x="6640829" y="968025"/>
                <a:ext cx="56874" cy="255161"/>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97363" name="Google Shape;3225;p62"/>
            <p:cNvGrpSpPr>
              <a:grpSpLocks/>
            </p:cNvGrpSpPr>
            <p:nvPr/>
          </p:nvGrpSpPr>
          <p:grpSpPr bwMode="auto">
            <a:xfrm rot="4274823">
              <a:off x="3425224" y="227362"/>
              <a:ext cx="1006481" cy="615271"/>
              <a:chOff x="5942350" y="1555229"/>
              <a:chExt cx="692724" cy="423469"/>
            </a:xfrm>
          </p:grpSpPr>
          <p:sp>
            <p:nvSpPr>
              <p:cNvPr id="97389" name="Google Shape;3226;p62"/>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27" name="Google Shape;3227;p62"/>
              <p:cNvSpPr/>
              <p:nvPr/>
            </p:nvSpPr>
            <p:spPr>
              <a:xfrm>
                <a:off x="6003544" y="1642635"/>
                <a:ext cx="568173" cy="266571"/>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28" name="Google Shape;3228;p62"/>
              <p:cNvSpPr/>
              <p:nvPr/>
            </p:nvSpPr>
            <p:spPr>
              <a:xfrm>
                <a:off x="6438837" y="1650570"/>
                <a:ext cx="57910" cy="13765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29" name="Google Shape;3229;p62"/>
              <p:cNvSpPr/>
              <p:nvPr/>
            </p:nvSpPr>
            <p:spPr>
              <a:xfrm>
                <a:off x="6297973" y="1725449"/>
                <a:ext cx="45891" cy="183541"/>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0" name="Google Shape;3230;p62"/>
              <p:cNvSpPr/>
              <p:nvPr/>
            </p:nvSpPr>
            <p:spPr>
              <a:xfrm>
                <a:off x="6157156" y="1819087"/>
                <a:ext cx="45891" cy="125638"/>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1" name="Google Shape;3231;p62"/>
              <p:cNvSpPr/>
              <p:nvPr/>
            </p:nvSpPr>
            <p:spPr>
              <a:xfrm>
                <a:off x="6310894" y="1627341"/>
                <a:ext cx="149692" cy="55717"/>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2" name="Google Shape;3232;p62"/>
              <p:cNvSpPr/>
              <p:nvPr/>
            </p:nvSpPr>
            <p:spPr>
              <a:xfrm>
                <a:off x="6128205" y="1716984"/>
                <a:ext cx="181378" cy="46978"/>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3" name="Google Shape;3233;p62"/>
              <p:cNvSpPr/>
              <p:nvPr/>
            </p:nvSpPr>
            <p:spPr>
              <a:xfrm>
                <a:off x="6054234" y="1805443"/>
                <a:ext cx="115820" cy="5025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97364" name="Google Shape;3234;p62"/>
            <p:cNvGrpSpPr>
              <a:grpSpLocks/>
            </p:cNvGrpSpPr>
            <p:nvPr/>
          </p:nvGrpSpPr>
          <p:grpSpPr bwMode="auto">
            <a:xfrm rot="4657168">
              <a:off x="7975828" y="-230739"/>
              <a:ext cx="906150" cy="1054698"/>
              <a:chOff x="7822751" y="578399"/>
              <a:chExt cx="491355" cy="571874"/>
            </a:xfrm>
          </p:grpSpPr>
          <p:sp>
            <p:nvSpPr>
              <p:cNvPr id="3235" name="Google Shape;3235;p62"/>
              <p:cNvSpPr/>
              <p:nvPr/>
            </p:nvSpPr>
            <p:spPr>
              <a:xfrm>
                <a:off x="8174828" y="937394"/>
                <a:ext cx="122238" cy="213448"/>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6" name="Google Shape;3236;p62"/>
              <p:cNvSpPr/>
              <p:nvPr/>
            </p:nvSpPr>
            <p:spPr>
              <a:xfrm>
                <a:off x="8069187" y="873908"/>
                <a:ext cx="66284" cy="156643"/>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7" name="Google Shape;3237;p62"/>
              <p:cNvSpPr/>
              <p:nvPr/>
            </p:nvSpPr>
            <p:spPr>
              <a:xfrm>
                <a:off x="8139077" y="851793"/>
                <a:ext cx="174749" cy="81765"/>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8" name="Google Shape;3238;p62"/>
              <p:cNvSpPr/>
              <p:nvPr/>
            </p:nvSpPr>
            <p:spPr>
              <a:xfrm>
                <a:off x="7910383" y="579410"/>
                <a:ext cx="165280" cy="83485"/>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9" name="Google Shape;3239;p62"/>
              <p:cNvSpPr/>
              <p:nvPr/>
            </p:nvSpPr>
            <p:spPr>
              <a:xfrm>
                <a:off x="7884382" y="667509"/>
                <a:ext cx="63702" cy="165250"/>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40" name="Google Shape;3240;p62"/>
              <p:cNvSpPr/>
              <p:nvPr/>
            </p:nvSpPr>
            <p:spPr>
              <a:xfrm>
                <a:off x="8083830" y="765186"/>
                <a:ext cx="142037" cy="48198"/>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41" name="Google Shape;3241;p62"/>
              <p:cNvSpPr/>
              <p:nvPr/>
            </p:nvSpPr>
            <p:spPr>
              <a:xfrm>
                <a:off x="8003187" y="812806"/>
                <a:ext cx="79196" cy="118773"/>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42" name="Google Shape;3242;p62"/>
              <p:cNvSpPr/>
              <p:nvPr/>
            </p:nvSpPr>
            <p:spPr>
              <a:xfrm>
                <a:off x="8016392" y="662543"/>
                <a:ext cx="148924" cy="81764"/>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43" name="Google Shape;3243;p62"/>
              <p:cNvSpPr/>
              <p:nvPr/>
            </p:nvSpPr>
            <p:spPr>
              <a:xfrm>
                <a:off x="7938955" y="736352"/>
                <a:ext cx="71449" cy="13340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44" name="Google Shape;3244;p62"/>
              <p:cNvSpPr/>
              <p:nvPr/>
            </p:nvSpPr>
            <p:spPr>
              <a:xfrm>
                <a:off x="7822155" y="607043"/>
                <a:ext cx="364132" cy="347714"/>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97365" name="Google Shape;3245;p62"/>
            <p:cNvSpPr>
              <a:spLocks/>
            </p:cNvSpPr>
            <p:nvPr/>
          </p:nvSpPr>
          <p:spPr bwMode="auto">
            <a:xfrm rot="-8716301">
              <a:off x="7496678" y="-74635"/>
              <a:ext cx="419076" cy="742475"/>
            </a:xfrm>
            <a:custGeom>
              <a:avLst/>
              <a:gdLst/>
              <a:ahLst/>
              <a:cxnLst>
                <a:cxn ang="0">
                  <a:pos x="1504" y="0"/>
                </a:cxn>
                <a:cxn ang="0">
                  <a:pos x="638" y="7533"/>
                </a:cxn>
                <a:cxn ang="0">
                  <a:pos x="3972" y="12943"/>
                </a:cxn>
                <a:cxn ang="0">
                  <a:pos x="2888" y="4172"/>
                </a:cxn>
                <a:cxn ang="0">
                  <a:pos x="2888" y="4172"/>
                </a:cxn>
                <a:cxn ang="0">
                  <a:pos x="5520" y="12852"/>
                </a:cxn>
                <a:cxn ang="0">
                  <a:pos x="6622" y="5802"/>
                </a:cxn>
                <a:cxn ang="0">
                  <a:pos x="1504" y="0"/>
                </a:cxn>
              </a:cxnLst>
              <a:rect l="0" t="0"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97366" name="Google Shape;3246;p62"/>
            <p:cNvSpPr>
              <a:spLocks/>
            </p:cNvSpPr>
            <p:nvPr/>
          </p:nvSpPr>
          <p:spPr bwMode="auto">
            <a:xfrm rot="4435051" flipH="1">
              <a:off x="6512821" y="1707635"/>
              <a:ext cx="416641" cy="618179"/>
            </a:xfrm>
            <a:custGeom>
              <a:avLst/>
              <a:gdLst/>
              <a:ahLst/>
              <a:cxnLst>
                <a:cxn ang="0">
                  <a:pos x="2750" y="0"/>
                </a:cxn>
                <a:cxn ang="0">
                  <a:pos x="1913" y="222"/>
                </a:cxn>
                <a:cxn ang="0">
                  <a:pos x="1230" y="1233"/>
                </a:cxn>
                <a:cxn ang="0">
                  <a:pos x="1139" y="1589"/>
                </a:cxn>
                <a:cxn ang="0">
                  <a:pos x="878" y="1773"/>
                </a:cxn>
                <a:cxn ang="0">
                  <a:pos x="847" y="1771"/>
                </a:cxn>
                <a:cxn ang="0">
                  <a:pos x="556" y="1616"/>
                </a:cxn>
                <a:cxn ang="0">
                  <a:pos x="479" y="1604"/>
                </a:cxn>
                <a:cxn ang="0">
                  <a:pos x="82" y="1971"/>
                </a:cxn>
                <a:cxn ang="0">
                  <a:pos x="164" y="2836"/>
                </a:cxn>
                <a:cxn ang="0">
                  <a:pos x="410" y="3683"/>
                </a:cxn>
                <a:cxn ang="0">
                  <a:pos x="164" y="4676"/>
                </a:cxn>
                <a:cxn ang="0">
                  <a:pos x="1093" y="3702"/>
                </a:cxn>
                <a:cxn ang="0">
                  <a:pos x="1621" y="2363"/>
                </a:cxn>
                <a:cxn ang="0">
                  <a:pos x="2122" y="1006"/>
                </a:cxn>
                <a:cxn ang="0">
                  <a:pos x="3152" y="40"/>
                </a:cxn>
                <a:cxn ang="0">
                  <a:pos x="2750" y="0"/>
                </a:cxn>
              </a:cxnLst>
              <a:rect l="0" t="0"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47" name="Google Shape;3247;p62"/>
            <p:cNvSpPr/>
            <p:nvPr/>
          </p:nvSpPr>
          <p:spPr>
            <a:xfrm rot="-1740536">
              <a:off x="6801406" y="513881"/>
              <a:ext cx="469850" cy="29369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97368" name="Google Shape;3248;p62"/>
            <p:cNvGrpSpPr>
              <a:grpSpLocks/>
            </p:cNvGrpSpPr>
            <p:nvPr/>
          </p:nvGrpSpPr>
          <p:grpSpPr bwMode="auto">
            <a:xfrm rot="4657168">
              <a:off x="2404753" y="-907014"/>
              <a:ext cx="906150" cy="1054698"/>
              <a:chOff x="7822751" y="578399"/>
              <a:chExt cx="491355" cy="571874"/>
            </a:xfrm>
          </p:grpSpPr>
          <p:sp>
            <p:nvSpPr>
              <p:cNvPr id="97369" name="Google Shape;3249;p62"/>
              <p:cNvSpPr>
                <a:spLocks/>
              </p:cNvSpPr>
              <p:nvPr/>
            </p:nvSpPr>
            <p:spPr bwMode="auto">
              <a:xfrm>
                <a:off x="8175540" y="937141"/>
                <a:ext cx="122049" cy="213132"/>
              </a:xfrm>
              <a:custGeom>
                <a:avLst/>
                <a:gdLst/>
                <a:ahLst/>
                <a:cxnLst>
                  <a:cxn ang="0">
                    <a:pos x="0" y="1"/>
                  </a:cxn>
                  <a:cxn ang="0">
                    <a:pos x="0" y="1"/>
                  </a:cxn>
                  <a:cxn ang="0">
                    <a:pos x="64" y="693"/>
                  </a:cxn>
                  <a:cxn ang="0">
                    <a:pos x="164" y="1376"/>
                  </a:cxn>
                  <a:cxn ang="0">
                    <a:pos x="301" y="2050"/>
                  </a:cxn>
                  <a:cxn ang="0">
                    <a:pos x="483" y="2715"/>
                  </a:cxn>
                  <a:cxn ang="0">
                    <a:pos x="702" y="3362"/>
                  </a:cxn>
                  <a:cxn ang="0">
                    <a:pos x="966" y="3990"/>
                  </a:cxn>
                  <a:cxn ang="0">
                    <a:pos x="1257" y="4591"/>
                  </a:cxn>
                  <a:cxn ang="0">
                    <a:pos x="1603" y="5156"/>
                  </a:cxn>
                  <a:cxn ang="0">
                    <a:pos x="2553" y="5870"/>
                  </a:cxn>
                  <a:cxn ang="0">
                    <a:pos x="2624" y="5867"/>
                  </a:cxn>
                  <a:cxn ang="0">
                    <a:pos x="3279" y="5238"/>
                  </a:cxn>
                  <a:cxn ang="0">
                    <a:pos x="3243" y="4263"/>
                  </a:cxn>
                  <a:cxn ang="0">
                    <a:pos x="3033" y="3599"/>
                  </a:cxn>
                  <a:cxn ang="0">
                    <a:pos x="2924" y="3271"/>
                  </a:cxn>
                  <a:cxn ang="0">
                    <a:pos x="2851" y="3107"/>
                  </a:cxn>
                  <a:cxn ang="0">
                    <a:pos x="2778" y="2952"/>
                  </a:cxn>
                  <a:cxn ang="0">
                    <a:pos x="2441" y="2333"/>
                  </a:cxn>
                  <a:cxn ang="0">
                    <a:pos x="2059" y="1750"/>
                  </a:cxn>
                  <a:cxn ang="0">
                    <a:pos x="1613" y="1221"/>
                  </a:cxn>
                  <a:cxn ang="0">
                    <a:pos x="1376" y="966"/>
                  </a:cxn>
                  <a:cxn ang="0">
                    <a:pos x="1112" y="739"/>
                  </a:cxn>
                  <a:cxn ang="0">
                    <a:pos x="574" y="329"/>
                  </a:cxn>
                  <a:cxn ang="0">
                    <a:pos x="0" y="1"/>
                  </a:cxn>
                </a:cxnLst>
                <a:rect l="0" t="0"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97370" name="Google Shape;3250;p62"/>
              <p:cNvSpPr>
                <a:spLocks/>
              </p:cNvSpPr>
              <p:nvPr/>
            </p:nvSpPr>
            <p:spPr bwMode="auto">
              <a:xfrm>
                <a:off x="8069718" y="874011"/>
                <a:ext cx="66506" cy="156391"/>
              </a:xfrm>
              <a:custGeom>
                <a:avLst/>
                <a:gdLst/>
                <a:ahLst/>
                <a:cxnLst>
                  <a:cxn ang="0">
                    <a:pos x="1750" y="0"/>
                  </a:cxn>
                  <a:cxn ang="0">
                    <a:pos x="183" y="2040"/>
                  </a:cxn>
                  <a:cxn ang="0">
                    <a:pos x="65" y="2459"/>
                  </a:cxn>
                  <a:cxn ang="0">
                    <a:pos x="10" y="2888"/>
                  </a:cxn>
                  <a:cxn ang="0">
                    <a:pos x="55" y="3744"/>
                  </a:cxn>
                  <a:cxn ang="0">
                    <a:pos x="575" y="4290"/>
                  </a:cxn>
                  <a:cxn ang="0">
                    <a:pos x="749" y="4307"/>
                  </a:cxn>
                  <a:cxn ang="0">
                    <a:pos x="1413" y="4017"/>
                  </a:cxn>
                  <a:cxn ang="0">
                    <a:pos x="1422" y="4008"/>
                  </a:cxn>
                  <a:cxn ang="0">
                    <a:pos x="1832" y="2733"/>
                  </a:cxn>
                  <a:cxn ang="0">
                    <a:pos x="1649" y="1376"/>
                  </a:cxn>
                  <a:cxn ang="0">
                    <a:pos x="1750" y="0"/>
                  </a:cxn>
                </a:cxnLst>
                <a:rect l="0" t="0"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97371" name="Google Shape;3251;p62"/>
              <p:cNvSpPr>
                <a:spLocks/>
              </p:cNvSpPr>
              <p:nvPr/>
            </p:nvSpPr>
            <p:spPr bwMode="auto">
              <a:xfrm>
                <a:off x="8139165" y="852156"/>
                <a:ext cx="174942" cy="81100"/>
              </a:xfrm>
              <a:custGeom>
                <a:avLst/>
                <a:gdLst/>
                <a:ahLst/>
                <a:cxnLst>
                  <a:cxn ang="0">
                    <a:pos x="2409" y="0"/>
                  </a:cxn>
                  <a:cxn ang="0">
                    <a:pos x="1749" y="56"/>
                  </a:cxn>
                  <a:cxn ang="0">
                    <a:pos x="1" y="848"/>
                  </a:cxn>
                  <a:cxn ang="0">
                    <a:pos x="756" y="1194"/>
                  </a:cxn>
                  <a:cxn ang="0">
                    <a:pos x="1531" y="1513"/>
                  </a:cxn>
                  <a:cxn ang="0">
                    <a:pos x="2332" y="1795"/>
                  </a:cxn>
                  <a:cxn ang="0">
                    <a:pos x="3143" y="2069"/>
                  </a:cxn>
                  <a:cxn ang="0">
                    <a:pos x="3954" y="2233"/>
                  </a:cxn>
                  <a:cxn ang="0">
                    <a:pos x="3999" y="2233"/>
                  </a:cxn>
                  <a:cxn ang="0">
                    <a:pos x="4700" y="1805"/>
                  </a:cxn>
                  <a:cxn ang="0">
                    <a:pos x="4527" y="875"/>
                  </a:cxn>
                  <a:cxn ang="0">
                    <a:pos x="3744" y="293"/>
                  </a:cxn>
                  <a:cxn ang="0">
                    <a:pos x="2769" y="19"/>
                  </a:cxn>
                  <a:cxn ang="0">
                    <a:pos x="2409" y="0"/>
                  </a:cxn>
                </a:cxnLst>
                <a:rect l="0" t="0"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97372" name="Google Shape;3252;p62"/>
              <p:cNvSpPr>
                <a:spLocks/>
              </p:cNvSpPr>
              <p:nvPr/>
            </p:nvSpPr>
            <p:spPr bwMode="auto">
              <a:xfrm>
                <a:off x="7911693" y="578399"/>
                <a:ext cx="164668" cy="83351"/>
              </a:xfrm>
              <a:custGeom>
                <a:avLst/>
                <a:gdLst/>
                <a:ahLst/>
                <a:cxnLst>
                  <a:cxn ang="0">
                    <a:pos x="3088" y="1"/>
                  </a:cxn>
                  <a:cxn ang="0">
                    <a:pos x="2578" y="19"/>
                  </a:cxn>
                  <a:cxn ang="0">
                    <a:pos x="1640" y="310"/>
                  </a:cxn>
                  <a:cxn ang="0">
                    <a:pos x="0" y="2296"/>
                  </a:cxn>
                  <a:cxn ang="0">
                    <a:pos x="1357" y="1886"/>
                  </a:cxn>
                  <a:cxn ang="0">
                    <a:pos x="2735" y="1951"/>
                  </a:cxn>
                  <a:cxn ang="0">
                    <a:pos x="2824" y="1950"/>
                  </a:cxn>
                  <a:cxn ang="0">
                    <a:pos x="3561" y="1859"/>
                  </a:cxn>
                  <a:cxn ang="0">
                    <a:pos x="4199" y="1549"/>
                  </a:cxn>
                  <a:cxn ang="0">
                    <a:pos x="4217" y="1540"/>
                  </a:cxn>
                  <a:cxn ang="0">
                    <a:pos x="4408" y="656"/>
                  </a:cxn>
                  <a:cxn ang="0">
                    <a:pos x="4281" y="429"/>
                  </a:cxn>
                  <a:cxn ang="0">
                    <a:pos x="4099" y="247"/>
                  </a:cxn>
                  <a:cxn ang="0">
                    <a:pos x="3598" y="46"/>
                  </a:cxn>
                  <a:cxn ang="0">
                    <a:pos x="3088" y="1"/>
                  </a:cxn>
                </a:cxnLst>
                <a:rect l="0" t="0"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97373" name="Google Shape;3253;p62"/>
              <p:cNvSpPr>
                <a:spLocks/>
              </p:cNvSpPr>
              <p:nvPr/>
            </p:nvSpPr>
            <p:spPr bwMode="auto">
              <a:xfrm>
                <a:off x="7885555" y="667667"/>
                <a:ext cx="63529" cy="164959"/>
              </a:xfrm>
              <a:custGeom>
                <a:avLst/>
                <a:gdLst/>
                <a:ahLst/>
                <a:cxnLst>
                  <a:cxn ang="0">
                    <a:pos x="957" y="1"/>
                  </a:cxn>
                  <a:cxn ang="0">
                    <a:pos x="155" y="1768"/>
                  </a:cxn>
                  <a:cxn ang="0">
                    <a:pos x="64" y="2241"/>
                  </a:cxn>
                  <a:cxn ang="0">
                    <a:pos x="19" y="2724"/>
                  </a:cxn>
                  <a:cxn ang="0">
                    <a:pos x="73" y="3608"/>
                  </a:cxn>
                  <a:cxn ang="0">
                    <a:pos x="174" y="3981"/>
                  </a:cxn>
                  <a:cxn ang="0">
                    <a:pos x="365" y="4318"/>
                  </a:cxn>
                  <a:cxn ang="0">
                    <a:pos x="867" y="4543"/>
                  </a:cxn>
                  <a:cxn ang="0">
                    <a:pos x="1075" y="4509"/>
                  </a:cxn>
                  <a:cxn ang="0">
                    <a:pos x="1640" y="3917"/>
                  </a:cxn>
                  <a:cxn ang="0">
                    <a:pos x="1731" y="3107"/>
                  </a:cxn>
                  <a:cxn ang="0">
                    <a:pos x="1522" y="1522"/>
                  </a:cxn>
                  <a:cxn ang="0">
                    <a:pos x="1294" y="757"/>
                  </a:cxn>
                  <a:cxn ang="0">
                    <a:pos x="957" y="1"/>
                  </a:cxn>
                </a:cxnLst>
                <a:rect l="0" t="0"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97374" name="Google Shape;3254;p62"/>
              <p:cNvSpPr>
                <a:spLocks/>
              </p:cNvSpPr>
              <p:nvPr/>
            </p:nvSpPr>
            <p:spPr bwMode="auto">
              <a:xfrm>
                <a:off x="8083295" y="766192"/>
                <a:ext cx="142524" cy="48173"/>
              </a:xfrm>
              <a:custGeom>
                <a:avLst/>
                <a:gdLst/>
                <a:ahLst/>
                <a:cxnLst>
                  <a:cxn ang="0">
                    <a:pos x="2910" y="1"/>
                  </a:cxn>
                  <a:cxn ang="0">
                    <a:pos x="2241" y="74"/>
                  </a:cxn>
                  <a:cxn ang="0">
                    <a:pos x="1430" y="347"/>
                  </a:cxn>
                  <a:cxn ang="0">
                    <a:pos x="0" y="1285"/>
                  </a:cxn>
                  <a:cxn ang="0">
                    <a:pos x="838" y="1121"/>
                  </a:cxn>
                  <a:cxn ang="0">
                    <a:pos x="1731" y="1212"/>
                  </a:cxn>
                  <a:cxn ang="0">
                    <a:pos x="2694" y="1327"/>
                  </a:cxn>
                  <a:cxn ang="0">
                    <a:pos x="3480" y="1167"/>
                  </a:cxn>
                  <a:cxn ang="0">
                    <a:pos x="3844" y="839"/>
                  </a:cxn>
                  <a:cxn ang="0">
                    <a:pos x="3826" y="329"/>
                  </a:cxn>
                  <a:cxn ang="0">
                    <a:pos x="3115" y="10"/>
                  </a:cxn>
                  <a:cxn ang="0">
                    <a:pos x="2910" y="1"/>
                  </a:cxn>
                </a:cxnLst>
                <a:rect l="0" t="0"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97375" name="Google Shape;3255;p62"/>
              <p:cNvSpPr>
                <a:spLocks/>
              </p:cNvSpPr>
              <p:nvPr/>
            </p:nvSpPr>
            <p:spPr bwMode="auto">
              <a:xfrm>
                <a:off x="8003938" y="812841"/>
                <a:ext cx="79394" cy="119072"/>
              </a:xfrm>
              <a:custGeom>
                <a:avLst/>
                <a:gdLst/>
                <a:ahLst/>
                <a:cxnLst>
                  <a:cxn ang="0">
                    <a:pos x="2186" y="0"/>
                  </a:cxn>
                  <a:cxn ang="0">
                    <a:pos x="2186" y="0"/>
                  </a:cxn>
                  <a:cxn ang="0">
                    <a:pos x="410" y="1767"/>
                  </a:cxn>
                  <a:cxn ang="0">
                    <a:pos x="9" y="2651"/>
                  </a:cxn>
                  <a:cxn ang="0">
                    <a:pos x="128" y="3088"/>
                  </a:cxn>
                  <a:cxn ang="0">
                    <a:pos x="501" y="3279"/>
                  </a:cxn>
                  <a:cxn ang="0">
                    <a:pos x="1020" y="3015"/>
                  </a:cxn>
                  <a:cxn ang="0">
                    <a:pos x="1339" y="2514"/>
                  </a:cxn>
                  <a:cxn ang="0">
                    <a:pos x="1858" y="1284"/>
                  </a:cxn>
                  <a:cxn ang="0">
                    <a:pos x="2186" y="0"/>
                  </a:cxn>
                </a:cxnLst>
                <a:rect l="0" t="0"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97376" name="Google Shape;3256;p62"/>
              <p:cNvSpPr>
                <a:spLocks/>
              </p:cNvSpPr>
              <p:nvPr/>
            </p:nvSpPr>
            <p:spPr bwMode="auto">
              <a:xfrm>
                <a:off x="8016171" y="662766"/>
                <a:ext cx="149167" cy="81971"/>
              </a:xfrm>
              <a:custGeom>
                <a:avLst/>
                <a:gdLst/>
                <a:ahLst/>
                <a:cxnLst>
                  <a:cxn ang="0">
                    <a:pos x="3363" y="0"/>
                  </a:cxn>
                  <a:cxn ang="0">
                    <a:pos x="3215" y="8"/>
                  </a:cxn>
                  <a:cxn ang="0">
                    <a:pos x="2669" y="163"/>
                  </a:cxn>
                  <a:cxn ang="0">
                    <a:pos x="0" y="2258"/>
                  </a:cxn>
                  <a:cxn ang="0">
                    <a:pos x="1576" y="1957"/>
                  </a:cxn>
                  <a:cxn ang="0">
                    <a:pos x="2815" y="1739"/>
                  </a:cxn>
                  <a:cxn ang="0">
                    <a:pos x="3871" y="1074"/>
                  </a:cxn>
                  <a:cxn ang="0">
                    <a:pos x="3726" y="81"/>
                  </a:cxn>
                  <a:cxn ang="0">
                    <a:pos x="3363" y="0"/>
                  </a:cxn>
                </a:cxnLst>
                <a:rect l="0" t="0"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97377" name="Google Shape;3257;p62"/>
              <p:cNvSpPr>
                <a:spLocks/>
              </p:cNvSpPr>
              <p:nvPr/>
            </p:nvSpPr>
            <p:spPr bwMode="auto">
              <a:xfrm>
                <a:off x="7939137" y="735807"/>
                <a:ext cx="71443" cy="133085"/>
              </a:xfrm>
              <a:custGeom>
                <a:avLst/>
                <a:gdLst/>
                <a:ahLst/>
                <a:cxnLst>
                  <a:cxn ang="0">
                    <a:pos x="1876" y="0"/>
                  </a:cxn>
                  <a:cxn ang="0">
                    <a:pos x="228" y="2541"/>
                  </a:cxn>
                  <a:cxn ang="0">
                    <a:pos x="27" y="3079"/>
                  </a:cxn>
                  <a:cxn ang="0">
                    <a:pos x="155" y="3552"/>
                  </a:cxn>
                  <a:cxn ang="0">
                    <a:pos x="465" y="3666"/>
                  </a:cxn>
                  <a:cxn ang="0">
                    <a:pos x="683" y="3634"/>
                  </a:cxn>
                  <a:cxn ang="0">
                    <a:pos x="1193" y="3288"/>
                  </a:cxn>
                  <a:cxn ang="0">
                    <a:pos x="1913" y="1749"/>
                  </a:cxn>
                  <a:cxn ang="0">
                    <a:pos x="1876" y="0"/>
                  </a:cxn>
                </a:cxnLst>
                <a:rect l="0" t="0"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97378" name="Google Shape;3258;p62"/>
              <p:cNvSpPr>
                <a:spLocks/>
              </p:cNvSpPr>
              <p:nvPr/>
            </p:nvSpPr>
            <p:spPr bwMode="auto">
              <a:xfrm>
                <a:off x="7822751" y="607695"/>
                <a:ext cx="364404" cy="347669"/>
              </a:xfrm>
              <a:custGeom>
                <a:avLst/>
                <a:gdLst/>
                <a:ahLst/>
                <a:cxnLst>
                  <a:cxn ang="0">
                    <a:pos x="66" y="0"/>
                  </a:cxn>
                  <a:cxn ang="0">
                    <a:pos x="18" y="41"/>
                  </a:cxn>
                  <a:cxn ang="0">
                    <a:pos x="37" y="114"/>
                  </a:cxn>
                  <a:cxn ang="0">
                    <a:pos x="9919" y="9540"/>
                  </a:cxn>
                  <a:cxn ang="0">
                    <a:pos x="9965" y="9577"/>
                  </a:cxn>
                  <a:cxn ang="0">
                    <a:pos x="10001" y="9568"/>
                  </a:cxn>
                  <a:cxn ang="0">
                    <a:pos x="10019" y="9486"/>
                  </a:cxn>
                  <a:cxn ang="0">
                    <a:pos x="91" y="13"/>
                  </a:cxn>
                  <a:cxn ang="0">
                    <a:pos x="66" y="0"/>
                  </a:cxn>
                </a:cxnLst>
                <a:rect l="0" t="0"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w="9525">
                <a:noFill/>
                <a:round/>
                <a:headEnd/>
                <a:tailEnd/>
              </a:ln>
            </p:spPr>
            <p:txBody>
              <a:bodyPr lIns="91425" tIns="91425" rIns="91425" bIns="91425" anchor="ctr"/>
              <a:lstStyle/>
              <a:p>
                <a:endParaRPr lang="en-US"/>
              </a:p>
            </p:txBody>
          </p:sp>
        </p:grpSp>
      </p:grpSp>
      <p:grpSp>
        <p:nvGrpSpPr>
          <p:cNvPr id="97282" name="Google Shape;3271;p62"/>
          <p:cNvGrpSpPr>
            <a:grpSpLocks/>
          </p:cNvGrpSpPr>
          <p:nvPr/>
        </p:nvGrpSpPr>
        <p:grpSpPr bwMode="auto">
          <a:xfrm rot="4460512">
            <a:off x="7850187" y="3384551"/>
            <a:ext cx="379413" cy="385762"/>
            <a:chOff x="823369" y="3928708"/>
            <a:chExt cx="378990" cy="386094"/>
          </a:xfrm>
        </p:grpSpPr>
        <p:sp>
          <p:nvSpPr>
            <p:cNvPr id="3272" name="Google Shape;3272;p62"/>
            <p:cNvSpPr/>
            <p:nvPr/>
          </p:nvSpPr>
          <p:spPr>
            <a:xfrm rot="7613891">
              <a:off x="1022512" y="4141546"/>
              <a:ext cx="154121" cy="141129"/>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73" name="Google Shape;3273;p62"/>
            <p:cNvSpPr/>
            <p:nvPr/>
          </p:nvSpPr>
          <p:spPr>
            <a:xfrm rot="7613891">
              <a:off x="843699" y="3956600"/>
              <a:ext cx="131875" cy="120515"/>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274" name="Google Shape;3274;p62"/>
          <p:cNvSpPr/>
          <p:nvPr/>
        </p:nvSpPr>
        <p:spPr>
          <a:xfrm rot="7613891">
            <a:off x="1168400" y="1922463"/>
            <a:ext cx="225425" cy="225425"/>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97284" name="Google Shape;90;p6"/>
          <p:cNvGrpSpPr>
            <a:grpSpLocks/>
          </p:cNvGrpSpPr>
          <p:nvPr/>
        </p:nvGrpSpPr>
        <p:grpSpPr bwMode="auto">
          <a:xfrm>
            <a:off x="7545388" y="-754063"/>
            <a:ext cx="2274887" cy="2379663"/>
            <a:chOff x="7545834" y="-754623"/>
            <a:chExt cx="2274225" cy="2380014"/>
          </a:xfrm>
        </p:grpSpPr>
        <p:sp>
          <p:nvSpPr>
            <p:cNvPr id="97348" name="Google Shape;91;p6"/>
            <p:cNvSpPr>
              <a:spLocks/>
            </p:cNvSpPr>
            <p:nvPr/>
          </p:nvSpPr>
          <p:spPr bwMode="auto">
            <a:xfrm>
              <a:off x="7545834" y="-281508"/>
              <a:ext cx="2274225" cy="1906900"/>
            </a:xfrm>
            <a:custGeom>
              <a:avLst/>
              <a:gdLst/>
              <a:ahLst/>
              <a:cxnLst>
                <a:cxn ang="0">
                  <a:pos x="78088" y="74125"/>
                </a:cxn>
                <a:cxn ang="0">
                  <a:pos x="71611" y="56980"/>
                </a:cxn>
                <a:cxn ang="0">
                  <a:pos x="55990" y="42121"/>
                </a:cxn>
                <a:cxn ang="0">
                  <a:pos x="35035" y="34882"/>
                </a:cxn>
                <a:cxn ang="0">
                  <a:pos x="26653" y="24976"/>
                </a:cxn>
                <a:cxn ang="0">
                  <a:pos x="10270" y="18118"/>
                </a:cxn>
                <a:cxn ang="0">
                  <a:pos x="5317" y="4402"/>
                </a:cxn>
                <a:cxn ang="0">
                  <a:pos x="86851" y="6307"/>
                </a:cxn>
                <a:cxn ang="0">
                  <a:pos x="78088" y="74125"/>
                </a:cxn>
              </a:cxnLst>
              <a:rect l="0" t="0" r="r" b="b"/>
              <a:pathLst>
                <a:path w="90969" h="76276" extrusionOk="0">
                  <a:moveTo>
                    <a:pt x="78088" y="74125"/>
                  </a:moveTo>
                  <a:cubicBezTo>
                    <a:pt x="75548" y="82571"/>
                    <a:pt x="75294" y="62314"/>
                    <a:pt x="71611" y="56980"/>
                  </a:cubicBezTo>
                  <a:cubicBezTo>
                    <a:pt x="67928" y="51646"/>
                    <a:pt x="62086" y="45804"/>
                    <a:pt x="55990" y="42121"/>
                  </a:cubicBezTo>
                  <a:cubicBezTo>
                    <a:pt x="49894" y="38438"/>
                    <a:pt x="39925" y="37740"/>
                    <a:pt x="35035" y="34882"/>
                  </a:cubicBezTo>
                  <a:cubicBezTo>
                    <a:pt x="30146" y="32025"/>
                    <a:pt x="30781" y="27770"/>
                    <a:pt x="26653" y="24976"/>
                  </a:cubicBezTo>
                  <a:cubicBezTo>
                    <a:pt x="22526" y="22182"/>
                    <a:pt x="13826" y="21547"/>
                    <a:pt x="10270" y="18118"/>
                  </a:cubicBezTo>
                  <a:cubicBezTo>
                    <a:pt x="6714" y="14689"/>
                    <a:pt x="-7446" y="6371"/>
                    <a:pt x="5317" y="4402"/>
                  </a:cubicBezTo>
                  <a:cubicBezTo>
                    <a:pt x="18081" y="2434"/>
                    <a:pt x="74723" y="-5313"/>
                    <a:pt x="86851" y="6307"/>
                  </a:cubicBezTo>
                  <a:cubicBezTo>
                    <a:pt x="98980" y="17928"/>
                    <a:pt x="80628" y="65680"/>
                    <a:pt x="78088" y="74125"/>
                  </a:cubicBezTo>
                  <a:close/>
                </a:path>
              </a:pathLst>
            </a:custGeom>
            <a:solidFill>
              <a:schemeClr val="accent2"/>
            </a:solidFill>
            <a:ln w="9525">
              <a:noFill/>
              <a:round/>
              <a:headEnd/>
              <a:tailEnd/>
            </a:ln>
          </p:spPr>
          <p:txBody>
            <a:bodyPr/>
            <a:lstStyle/>
            <a:p>
              <a:endParaRPr lang="en-US"/>
            </a:p>
          </p:txBody>
        </p:sp>
        <p:sp>
          <p:nvSpPr>
            <p:cNvPr id="8" name="Google Shape;92;p6">
              <a:extLst>
                <a:ext uri="{FF2B5EF4-FFF2-40B4-BE49-F238E27FC236}"/>
              </a:extLst>
            </p:cNvPr>
            <p:cNvSpPr/>
            <p:nvPr/>
          </p:nvSpPr>
          <p:spPr>
            <a:xfrm rot="9166882">
              <a:off x="7994965" y="-530752"/>
              <a:ext cx="1288675" cy="128765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97285" name="Google Shape;93;p6"/>
          <p:cNvGrpSpPr>
            <a:grpSpLocks/>
          </p:cNvGrpSpPr>
          <p:nvPr/>
        </p:nvGrpSpPr>
        <p:grpSpPr bwMode="auto">
          <a:xfrm>
            <a:off x="-954088" y="-506413"/>
            <a:ext cx="2994026" cy="2636838"/>
            <a:chOff x="-954273" y="-506698"/>
            <a:chExt cx="2994500" cy="2637450"/>
          </a:xfrm>
        </p:grpSpPr>
        <p:sp>
          <p:nvSpPr>
            <p:cNvPr id="10" name="Google Shape;94;p6">
              <a:extLst>
                <a:ext uri="{FF2B5EF4-FFF2-40B4-BE49-F238E27FC236}"/>
              </a:extLst>
            </p:cNvPr>
            <p:cNvSpPr/>
            <p:nvPr/>
          </p:nvSpPr>
          <p:spPr>
            <a:xfrm>
              <a:off x="-954273" y="-506698"/>
              <a:ext cx="2994500" cy="2637450"/>
            </a:xfrm>
            <a:custGeom>
              <a:avLst/>
              <a:gdLst/>
              <a:ahLst/>
              <a:cxnLst/>
              <a:rect l="l" t="t" r="r" b="b"/>
              <a:pathLst>
                <a:path w="119780" h="105498" extrusionOk="0">
                  <a:moveTo>
                    <a:pt x="14994" y="99262"/>
                  </a:moveTo>
                  <a:cubicBezTo>
                    <a:pt x="18931" y="113867"/>
                    <a:pt x="20138" y="98119"/>
                    <a:pt x="24138" y="96595"/>
                  </a:cubicBezTo>
                  <a:cubicBezTo>
                    <a:pt x="28139" y="95071"/>
                    <a:pt x="35314" y="93103"/>
                    <a:pt x="38997" y="90118"/>
                  </a:cubicBezTo>
                  <a:cubicBezTo>
                    <a:pt x="42680" y="87134"/>
                    <a:pt x="44839" y="83006"/>
                    <a:pt x="46236" y="78688"/>
                  </a:cubicBezTo>
                  <a:cubicBezTo>
                    <a:pt x="47633" y="74370"/>
                    <a:pt x="47570" y="68528"/>
                    <a:pt x="47379" y="64210"/>
                  </a:cubicBezTo>
                  <a:cubicBezTo>
                    <a:pt x="47189" y="59892"/>
                    <a:pt x="44839" y="56844"/>
                    <a:pt x="45093" y="52780"/>
                  </a:cubicBezTo>
                  <a:cubicBezTo>
                    <a:pt x="45347" y="48716"/>
                    <a:pt x="46109" y="42620"/>
                    <a:pt x="48903" y="39826"/>
                  </a:cubicBezTo>
                  <a:cubicBezTo>
                    <a:pt x="51697" y="37032"/>
                    <a:pt x="57476" y="36397"/>
                    <a:pt x="61857" y="36016"/>
                  </a:cubicBezTo>
                  <a:cubicBezTo>
                    <a:pt x="66239" y="35635"/>
                    <a:pt x="70493" y="37667"/>
                    <a:pt x="75192" y="37540"/>
                  </a:cubicBezTo>
                  <a:cubicBezTo>
                    <a:pt x="79891" y="37413"/>
                    <a:pt x="84908" y="36905"/>
                    <a:pt x="90051" y="35254"/>
                  </a:cubicBezTo>
                  <a:cubicBezTo>
                    <a:pt x="95195" y="33603"/>
                    <a:pt x="101799" y="31635"/>
                    <a:pt x="106053" y="27634"/>
                  </a:cubicBezTo>
                  <a:cubicBezTo>
                    <a:pt x="110308" y="23634"/>
                    <a:pt x="127643" y="15252"/>
                    <a:pt x="115578" y="11251"/>
                  </a:cubicBezTo>
                  <a:cubicBezTo>
                    <a:pt x="103513" y="7251"/>
                    <a:pt x="52840" y="4012"/>
                    <a:pt x="33663" y="3631"/>
                  </a:cubicBezTo>
                  <a:cubicBezTo>
                    <a:pt x="14486" y="3250"/>
                    <a:pt x="3628" y="-6973"/>
                    <a:pt x="516" y="8965"/>
                  </a:cubicBezTo>
                  <a:cubicBezTo>
                    <a:pt x="-2595" y="24904"/>
                    <a:pt x="11057" y="84657"/>
                    <a:pt x="14994" y="99262"/>
                  </a:cubicBezTo>
                  <a:close/>
                </a:path>
              </a:pathLst>
            </a:custGeom>
            <a:solidFill>
              <a:schemeClr val="accent3"/>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grpSp>
          <p:nvGrpSpPr>
            <p:cNvPr id="97336" name="Google Shape;95;p6"/>
            <p:cNvGrpSpPr>
              <a:grpSpLocks/>
            </p:cNvGrpSpPr>
            <p:nvPr/>
          </p:nvGrpSpPr>
          <p:grpSpPr bwMode="auto">
            <a:xfrm rot="8792795">
              <a:off x="1197060" y="-71321"/>
              <a:ext cx="659285" cy="630399"/>
              <a:chOff x="5124997" y="2462648"/>
              <a:chExt cx="432508" cy="413558"/>
            </a:xfrm>
          </p:grpSpPr>
          <p:sp>
            <p:nvSpPr>
              <p:cNvPr id="97340" name="Google Shape;96;p6"/>
              <p:cNvSpPr>
                <a:spLocks/>
              </p:cNvSpPr>
              <p:nvPr/>
            </p:nvSpPr>
            <p:spPr bwMode="auto">
              <a:xfrm>
                <a:off x="5124997" y="2462648"/>
                <a:ext cx="432508" cy="413558"/>
              </a:xfrm>
              <a:custGeom>
                <a:avLst/>
                <a:gdLst/>
                <a:ahLst/>
                <a:cxnLst>
                  <a:cxn ang="0">
                    <a:pos x="285" y="0"/>
                  </a:cxn>
                  <a:cxn ang="0">
                    <a:pos x="0" y="4"/>
                  </a:cxn>
                  <a:cxn ang="0">
                    <a:pos x="11645" y="11392"/>
                  </a:cxn>
                  <a:cxn ang="0">
                    <a:pos x="11914" y="11389"/>
                  </a:cxn>
                  <a:cxn ang="0">
                    <a:pos x="285" y="0"/>
                  </a:cxn>
                </a:cxnLst>
                <a:rect l="0" t="0"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6" name="Google Shape;97;p6">
                <a:extLst>
                  <a:ext uri="{FF2B5EF4-FFF2-40B4-BE49-F238E27FC236}"/>
                </a:extLst>
              </p:cNvPr>
              <p:cNvSpPr/>
              <p:nvPr/>
            </p:nvSpPr>
            <p:spPr>
              <a:xfrm>
                <a:off x="5160569" y="2496951"/>
                <a:ext cx="360395" cy="344797"/>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98;p6">
                <a:extLst>
                  <a:ext uri="{FF2B5EF4-FFF2-40B4-BE49-F238E27FC236}"/>
                </a:extLst>
              </p:cNvPr>
              <p:cNvSpPr/>
              <p:nvPr/>
            </p:nvSpPr>
            <p:spPr>
              <a:xfrm>
                <a:off x="5356329" y="2785376"/>
                <a:ext cx="116660" cy="16667"/>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99;p6">
                <a:extLst>
                  <a:ext uri="{FF2B5EF4-FFF2-40B4-BE49-F238E27FC236}"/>
                </a:extLst>
              </p:cNvPr>
              <p:cNvSpPr/>
              <p:nvPr/>
            </p:nvSpPr>
            <p:spPr>
              <a:xfrm>
                <a:off x="5231300" y="2692628"/>
                <a:ext cx="145825" cy="1875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00;p6">
                <a:extLst>
                  <a:ext uri="{FF2B5EF4-FFF2-40B4-BE49-F238E27FC236}"/>
                </a:extLst>
              </p:cNvPr>
              <p:cNvSpPr/>
              <p:nvPr/>
            </p:nvSpPr>
            <p:spPr>
              <a:xfrm>
                <a:off x="5182079" y="2601721"/>
                <a:ext cx="97911" cy="17709"/>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01;p6">
                <a:extLst>
                  <a:ext uri="{FF2B5EF4-FFF2-40B4-BE49-F238E27FC236}"/>
                </a:extLst>
              </p:cNvPr>
              <p:cNvSpPr/>
              <p:nvPr/>
            </p:nvSpPr>
            <p:spPr>
              <a:xfrm>
                <a:off x="5439069" y="2661564"/>
                <a:ext cx="18749" cy="116668"/>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02;p6">
                <a:extLst>
                  <a:ext uri="{FF2B5EF4-FFF2-40B4-BE49-F238E27FC236}"/>
                </a:extLst>
              </p:cNvPr>
              <p:cNvSpPr/>
              <p:nvPr/>
            </p:nvSpPr>
            <p:spPr>
              <a:xfrm>
                <a:off x="5343582" y="2540187"/>
                <a:ext cx="18749" cy="145836"/>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03;p6">
                <a:extLst>
                  <a:ext uri="{FF2B5EF4-FFF2-40B4-BE49-F238E27FC236}"/>
                </a:extLst>
              </p:cNvPr>
              <p:cNvSpPr/>
              <p:nvPr/>
            </p:nvSpPr>
            <p:spPr>
              <a:xfrm>
                <a:off x="5247103" y="2496650"/>
                <a:ext cx="18749" cy="97918"/>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2" name="Google Shape;104;p6">
              <a:extLst>
                <a:ext uri="{FF2B5EF4-FFF2-40B4-BE49-F238E27FC236}"/>
              </a:extLst>
            </p:cNvPr>
            <p:cNvSpPr/>
            <p:nvPr/>
          </p:nvSpPr>
          <p:spPr>
            <a:xfrm rot="-5245317">
              <a:off x="-452575" y="912877"/>
              <a:ext cx="860625" cy="539835"/>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7338" name="Google Shape;105;p6"/>
            <p:cNvSpPr>
              <a:spLocks/>
            </p:cNvSpPr>
            <p:nvPr/>
          </p:nvSpPr>
          <p:spPr bwMode="auto">
            <a:xfrm rot="10201509">
              <a:off x="-2345" y="-121819"/>
              <a:ext cx="542844" cy="731395"/>
            </a:xfrm>
            <a:custGeom>
              <a:avLst/>
              <a:gdLst/>
              <a:ahLst/>
              <a:cxnLst>
                <a:cxn ang="0">
                  <a:pos x="1130" y="0"/>
                </a:cxn>
                <a:cxn ang="0">
                  <a:pos x="1130" y="0"/>
                </a:cxn>
                <a:cxn ang="0">
                  <a:pos x="520" y="4090"/>
                </a:cxn>
                <a:cxn ang="0">
                  <a:pos x="3707" y="6713"/>
                </a:cxn>
                <a:cxn ang="0">
                  <a:pos x="1786" y="3151"/>
                </a:cxn>
                <a:cxn ang="0">
                  <a:pos x="1786" y="3151"/>
                </a:cxn>
                <a:cxn ang="0">
                  <a:pos x="4600" y="6494"/>
                </a:cxn>
                <a:cxn ang="0">
                  <a:pos x="3835" y="3133"/>
                </a:cxn>
                <a:cxn ang="0">
                  <a:pos x="2132" y="1822"/>
                </a:cxn>
                <a:cxn ang="0">
                  <a:pos x="1130" y="0"/>
                </a:cxn>
              </a:cxnLst>
              <a:rect l="0" t="0"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97339" name="Google Shape;106;p6"/>
            <p:cNvSpPr>
              <a:spLocks/>
            </p:cNvSpPr>
            <p:nvPr/>
          </p:nvSpPr>
          <p:spPr bwMode="auto">
            <a:xfrm rot="4116315">
              <a:off x="-306073" y="351258"/>
              <a:ext cx="313791" cy="225251"/>
            </a:xfrm>
            <a:custGeom>
              <a:avLst/>
              <a:gdLst/>
              <a:ahLst/>
              <a:cxnLst>
                <a:cxn ang="0">
                  <a:pos x="7476" y="1"/>
                </a:cxn>
                <a:cxn ang="0">
                  <a:pos x="3052" y="1299"/>
                </a:cxn>
                <a:cxn ang="0">
                  <a:pos x="0" y="4997"/>
                </a:cxn>
                <a:cxn ang="0">
                  <a:pos x="5993" y="2092"/>
                </a:cxn>
                <a:cxn ang="0">
                  <a:pos x="5993" y="2092"/>
                </a:cxn>
                <a:cxn ang="0">
                  <a:pos x="437" y="6081"/>
                </a:cxn>
                <a:cxn ang="0">
                  <a:pos x="1963" y="6205"/>
                </a:cxn>
                <a:cxn ang="0">
                  <a:pos x="5738" y="5161"/>
                </a:cxn>
                <a:cxn ang="0">
                  <a:pos x="8644" y="88"/>
                </a:cxn>
                <a:cxn ang="0">
                  <a:pos x="7476" y="1"/>
                </a:cxn>
              </a:cxnLst>
              <a:rect l="0" t="0"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97286" name="Google Shape;107;p6"/>
          <p:cNvGrpSpPr>
            <a:grpSpLocks/>
          </p:cNvGrpSpPr>
          <p:nvPr/>
        </p:nvGrpSpPr>
        <p:grpSpPr bwMode="auto">
          <a:xfrm>
            <a:off x="-954088" y="3530600"/>
            <a:ext cx="10975976" cy="2792413"/>
            <a:chOff x="-814321" y="4391127"/>
            <a:chExt cx="10976475" cy="1945983"/>
          </a:xfrm>
        </p:grpSpPr>
        <p:sp>
          <p:nvSpPr>
            <p:cNvPr id="97288" name="Google Shape;108;p6"/>
            <p:cNvSpPr>
              <a:spLocks/>
            </p:cNvSpPr>
            <p:nvPr/>
          </p:nvSpPr>
          <p:spPr bwMode="auto">
            <a:xfrm>
              <a:off x="-814321" y="4505325"/>
              <a:ext cx="10976475" cy="1135650"/>
            </a:xfrm>
            <a:custGeom>
              <a:avLst/>
              <a:gdLst/>
              <a:ahLst/>
              <a:cxnLst>
                <a:cxn ang="0">
                  <a:pos x="19302" y="25654"/>
                </a:cxn>
                <a:cxn ang="0">
                  <a:pos x="24636" y="16129"/>
                </a:cxn>
                <a:cxn ang="0">
                  <a:pos x="45972" y="10033"/>
                </a:cxn>
                <a:cxn ang="0">
                  <a:pos x="73404" y="13462"/>
                </a:cxn>
                <a:cxn ang="0">
                  <a:pos x="96264" y="17653"/>
                </a:cxn>
                <a:cxn ang="0">
                  <a:pos x="124077" y="14986"/>
                </a:cxn>
                <a:cxn ang="0">
                  <a:pos x="149604" y="6604"/>
                </a:cxn>
                <a:cxn ang="0">
                  <a:pos x="182751" y="3937"/>
                </a:cxn>
                <a:cxn ang="0">
                  <a:pos x="213231" y="9652"/>
                </a:cxn>
                <a:cxn ang="0">
                  <a:pos x="249807" y="17272"/>
                </a:cxn>
                <a:cxn ang="0">
                  <a:pos x="282192" y="17272"/>
                </a:cxn>
                <a:cxn ang="0">
                  <a:pos x="303909" y="16510"/>
                </a:cxn>
                <a:cxn ang="0">
                  <a:pos x="330198" y="7747"/>
                </a:cxn>
                <a:cxn ang="0">
                  <a:pos x="358011" y="2413"/>
                </a:cxn>
                <a:cxn ang="0">
                  <a:pos x="389634" y="127"/>
                </a:cxn>
                <a:cxn ang="0">
                  <a:pos x="417828" y="5461"/>
                </a:cxn>
                <a:cxn ang="0">
                  <a:pos x="424686" y="28702"/>
                </a:cxn>
                <a:cxn ang="0">
                  <a:pos x="404112" y="44704"/>
                </a:cxn>
                <a:cxn ang="0">
                  <a:pos x="31875" y="40894"/>
                </a:cxn>
                <a:cxn ang="0">
                  <a:pos x="19302" y="25654"/>
                </a:cxn>
              </a:cxnLst>
              <a:rect l="0" t="0" r="r" b="b"/>
              <a:pathLst>
                <a:path w="439059" h="45426" extrusionOk="0">
                  <a:moveTo>
                    <a:pt x="19302" y="25654"/>
                  </a:moveTo>
                  <a:cubicBezTo>
                    <a:pt x="18096" y="21527"/>
                    <a:pt x="20191" y="18733"/>
                    <a:pt x="24636" y="16129"/>
                  </a:cubicBezTo>
                  <a:cubicBezTo>
                    <a:pt x="29081" y="13526"/>
                    <a:pt x="37844" y="10478"/>
                    <a:pt x="45972" y="10033"/>
                  </a:cubicBezTo>
                  <a:cubicBezTo>
                    <a:pt x="54100" y="9589"/>
                    <a:pt x="65022" y="12192"/>
                    <a:pt x="73404" y="13462"/>
                  </a:cubicBezTo>
                  <a:cubicBezTo>
                    <a:pt x="81786" y="14732"/>
                    <a:pt x="87819" y="17399"/>
                    <a:pt x="96264" y="17653"/>
                  </a:cubicBezTo>
                  <a:cubicBezTo>
                    <a:pt x="104710" y="17907"/>
                    <a:pt x="115187" y="16828"/>
                    <a:pt x="124077" y="14986"/>
                  </a:cubicBezTo>
                  <a:cubicBezTo>
                    <a:pt x="132967" y="13145"/>
                    <a:pt x="139825" y="8446"/>
                    <a:pt x="149604" y="6604"/>
                  </a:cubicBezTo>
                  <a:cubicBezTo>
                    <a:pt x="159383" y="4763"/>
                    <a:pt x="172147" y="3429"/>
                    <a:pt x="182751" y="3937"/>
                  </a:cubicBezTo>
                  <a:cubicBezTo>
                    <a:pt x="193356" y="4445"/>
                    <a:pt x="202055" y="7430"/>
                    <a:pt x="213231" y="9652"/>
                  </a:cubicBezTo>
                  <a:cubicBezTo>
                    <a:pt x="224407" y="11875"/>
                    <a:pt x="238314" y="16002"/>
                    <a:pt x="249807" y="17272"/>
                  </a:cubicBezTo>
                  <a:cubicBezTo>
                    <a:pt x="261301" y="18542"/>
                    <a:pt x="273175" y="17399"/>
                    <a:pt x="282192" y="17272"/>
                  </a:cubicBezTo>
                  <a:cubicBezTo>
                    <a:pt x="291209" y="17145"/>
                    <a:pt x="295908" y="18098"/>
                    <a:pt x="303909" y="16510"/>
                  </a:cubicBezTo>
                  <a:cubicBezTo>
                    <a:pt x="311910" y="14923"/>
                    <a:pt x="321181" y="10097"/>
                    <a:pt x="330198" y="7747"/>
                  </a:cubicBezTo>
                  <a:cubicBezTo>
                    <a:pt x="339215" y="5398"/>
                    <a:pt x="348105" y="3683"/>
                    <a:pt x="358011" y="2413"/>
                  </a:cubicBezTo>
                  <a:cubicBezTo>
                    <a:pt x="367917" y="1143"/>
                    <a:pt x="379665" y="-381"/>
                    <a:pt x="389634" y="127"/>
                  </a:cubicBezTo>
                  <a:cubicBezTo>
                    <a:pt x="399604" y="635"/>
                    <a:pt x="411986" y="699"/>
                    <a:pt x="417828" y="5461"/>
                  </a:cubicBezTo>
                  <a:cubicBezTo>
                    <a:pt x="423670" y="10224"/>
                    <a:pt x="426972" y="22162"/>
                    <a:pt x="424686" y="28702"/>
                  </a:cubicBezTo>
                  <a:cubicBezTo>
                    <a:pt x="422400" y="35243"/>
                    <a:pt x="469581" y="42672"/>
                    <a:pt x="404112" y="44704"/>
                  </a:cubicBezTo>
                  <a:cubicBezTo>
                    <a:pt x="338644" y="46736"/>
                    <a:pt x="96010" y="44069"/>
                    <a:pt x="31875" y="40894"/>
                  </a:cubicBezTo>
                  <a:cubicBezTo>
                    <a:pt x="-32260" y="37719"/>
                    <a:pt x="20509" y="29782"/>
                    <a:pt x="19302" y="25654"/>
                  </a:cubicBezTo>
                  <a:close/>
                </a:path>
              </a:pathLst>
            </a:custGeom>
            <a:solidFill>
              <a:schemeClr val="accent2"/>
            </a:solidFill>
            <a:ln w="9525">
              <a:noFill/>
              <a:round/>
              <a:headEnd/>
              <a:tailEnd/>
            </a:ln>
          </p:spPr>
          <p:txBody>
            <a:bodyPr/>
            <a:lstStyle/>
            <a:p>
              <a:endParaRPr lang="en-US"/>
            </a:p>
          </p:txBody>
        </p:sp>
        <p:sp>
          <p:nvSpPr>
            <p:cNvPr id="25" name="Google Shape;109;p6">
              <a:extLst>
                <a:ext uri="{FF2B5EF4-FFF2-40B4-BE49-F238E27FC236}"/>
              </a:extLst>
            </p:cNvPr>
            <p:cNvSpPr/>
            <p:nvPr/>
          </p:nvSpPr>
          <p:spPr>
            <a:xfrm>
              <a:off x="146161" y="4429848"/>
              <a:ext cx="1289109" cy="128662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97290" name="Google Shape;110;p6"/>
            <p:cNvGrpSpPr>
              <a:grpSpLocks/>
            </p:cNvGrpSpPr>
            <p:nvPr/>
          </p:nvGrpSpPr>
          <p:grpSpPr bwMode="auto">
            <a:xfrm>
              <a:off x="8234149" y="4391127"/>
              <a:ext cx="897584" cy="858257"/>
              <a:chOff x="5124997" y="2462648"/>
              <a:chExt cx="432508" cy="413558"/>
            </a:xfrm>
          </p:grpSpPr>
          <p:sp>
            <p:nvSpPr>
              <p:cNvPr id="3304" name="Google Shape;111;p6">
                <a:extLst>
                  <a:ext uri="{FF2B5EF4-FFF2-40B4-BE49-F238E27FC236}"/>
                </a:extLst>
              </p:cNvPr>
              <p:cNvSpPr/>
              <p:nvPr/>
            </p:nvSpPr>
            <p:spPr>
              <a:xfrm>
                <a:off x="5125330" y="2462648"/>
                <a:ext cx="432216" cy="413670"/>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5" name="Google Shape;112;p6">
                <a:extLst>
                  <a:ext uri="{FF2B5EF4-FFF2-40B4-BE49-F238E27FC236}"/>
                </a:extLst>
              </p:cNvPr>
              <p:cNvSpPr/>
              <p:nvPr/>
            </p:nvSpPr>
            <p:spPr>
              <a:xfrm>
                <a:off x="5161284" y="2497298"/>
                <a:ext cx="360308" cy="344369"/>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6" name="Google Shape;113;p6">
                <a:extLst>
                  <a:ext uri="{FF2B5EF4-FFF2-40B4-BE49-F238E27FC236}"/>
                </a:extLst>
              </p:cNvPr>
              <p:cNvSpPr/>
              <p:nvPr/>
            </p:nvSpPr>
            <p:spPr>
              <a:xfrm>
                <a:off x="5356356" y="2785161"/>
                <a:ext cx="117042" cy="17591"/>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7" name="Google Shape;114;p6">
                <a:extLst>
                  <a:ext uri="{FF2B5EF4-FFF2-40B4-BE49-F238E27FC236}"/>
                </a:extLst>
              </p:cNvPr>
              <p:cNvSpPr/>
              <p:nvPr/>
            </p:nvSpPr>
            <p:spPr>
              <a:xfrm>
                <a:off x="5232428" y="2693472"/>
                <a:ext cx="144582" cy="17591"/>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8" name="Google Shape;115;p6">
                <a:extLst>
                  <a:ext uri="{FF2B5EF4-FFF2-40B4-BE49-F238E27FC236}"/>
                </a:extLst>
              </p:cNvPr>
              <p:cNvSpPr/>
              <p:nvPr/>
            </p:nvSpPr>
            <p:spPr>
              <a:xfrm>
                <a:off x="5183469" y="2601782"/>
                <a:ext cx="97918" cy="17591"/>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9" name="Google Shape;116;p6">
                <a:extLst>
                  <a:ext uri="{FF2B5EF4-FFF2-40B4-BE49-F238E27FC236}"/>
                </a:extLst>
              </p:cNvPr>
              <p:cNvSpPr/>
              <p:nvPr/>
            </p:nvSpPr>
            <p:spPr>
              <a:xfrm>
                <a:off x="5440504" y="2661487"/>
                <a:ext cx="18360" cy="116744"/>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10" name="Google Shape;117;p6">
                <a:extLst>
                  <a:ext uri="{FF2B5EF4-FFF2-40B4-BE49-F238E27FC236}"/>
                </a:extLst>
              </p:cNvPr>
              <p:cNvSpPr/>
              <p:nvPr/>
            </p:nvSpPr>
            <p:spPr>
              <a:xfrm>
                <a:off x="5344116" y="2541011"/>
                <a:ext cx="19124" cy="145531"/>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11" name="Google Shape;118;p6">
                <a:extLst>
                  <a:ext uri="{FF2B5EF4-FFF2-40B4-BE49-F238E27FC236}"/>
                </a:extLst>
              </p:cNvPr>
              <p:cNvSpPr/>
              <p:nvPr/>
            </p:nvSpPr>
            <p:spPr>
              <a:xfrm>
                <a:off x="5248493" y="2497298"/>
                <a:ext cx="18360" cy="97553"/>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97291" name="Google Shape;119;p6"/>
            <p:cNvGrpSpPr>
              <a:grpSpLocks/>
            </p:cNvGrpSpPr>
            <p:nvPr/>
          </p:nvGrpSpPr>
          <p:grpSpPr bwMode="auto">
            <a:xfrm rot="-1373543">
              <a:off x="1761006" y="4724892"/>
              <a:ext cx="1288391" cy="787605"/>
              <a:chOff x="5942350" y="1555229"/>
              <a:chExt cx="692724" cy="423469"/>
            </a:xfrm>
          </p:grpSpPr>
          <p:sp>
            <p:nvSpPr>
              <p:cNvPr id="97319" name="Google Shape;120;p6"/>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297" name="Google Shape;121;p6">
                <a:extLst>
                  <a:ext uri="{FF2B5EF4-FFF2-40B4-BE49-F238E27FC236}"/>
                </a:extLst>
              </p:cNvPr>
              <p:cNvSpPr/>
              <p:nvPr/>
            </p:nvSpPr>
            <p:spPr>
              <a:xfrm>
                <a:off x="6004007" y="1642797"/>
                <a:ext cx="568487" cy="265290"/>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8" name="Google Shape;122;p6">
                <a:extLst>
                  <a:ext uri="{FF2B5EF4-FFF2-40B4-BE49-F238E27FC236}"/>
                </a:extLst>
              </p:cNvPr>
              <p:cNvSpPr/>
              <p:nvPr/>
            </p:nvSpPr>
            <p:spPr>
              <a:xfrm>
                <a:off x="6438304" y="1651283"/>
                <a:ext cx="58044" cy="137404"/>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9" name="Google Shape;123;p6">
                <a:extLst>
                  <a:ext uri="{FF2B5EF4-FFF2-40B4-BE49-F238E27FC236}"/>
                </a:extLst>
              </p:cNvPr>
              <p:cNvSpPr/>
              <p:nvPr/>
            </p:nvSpPr>
            <p:spPr>
              <a:xfrm>
                <a:off x="6297488" y="1725724"/>
                <a:ext cx="46947" cy="182610"/>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0" name="Google Shape;124;p6">
                <a:extLst>
                  <a:ext uri="{FF2B5EF4-FFF2-40B4-BE49-F238E27FC236}"/>
                </a:extLst>
              </p:cNvPr>
              <p:cNvSpPr/>
              <p:nvPr/>
            </p:nvSpPr>
            <p:spPr>
              <a:xfrm>
                <a:off x="6157818" y="1818397"/>
                <a:ext cx="46947" cy="124912"/>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1" name="Google Shape;125;p6">
                <a:extLst>
                  <a:ext uri="{FF2B5EF4-FFF2-40B4-BE49-F238E27FC236}"/>
                </a:extLst>
              </p:cNvPr>
              <p:cNvSpPr/>
              <p:nvPr/>
            </p:nvSpPr>
            <p:spPr>
              <a:xfrm>
                <a:off x="6310117" y="1627492"/>
                <a:ext cx="150231" cy="5531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2" name="Google Shape;126;p6">
                <a:extLst>
                  <a:ext uri="{FF2B5EF4-FFF2-40B4-BE49-F238E27FC236}"/>
                </a:extLst>
              </p:cNvPr>
              <p:cNvSpPr/>
              <p:nvPr/>
            </p:nvSpPr>
            <p:spPr>
              <a:xfrm>
                <a:off x="6129141" y="1714819"/>
                <a:ext cx="181814" cy="48180"/>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3" name="Google Shape;127;p6">
                <a:extLst>
                  <a:ext uri="{FF2B5EF4-FFF2-40B4-BE49-F238E27FC236}"/>
                </a:extLst>
              </p:cNvPr>
              <p:cNvSpPr/>
              <p:nvPr/>
            </p:nvSpPr>
            <p:spPr>
              <a:xfrm>
                <a:off x="6053203" y="1805558"/>
                <a:ext cx="116087" cy="4996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8" name="Google Shape;128;p6">
              <a:extLst>
                <a:ext uri="{FF2B5EF4-FFF2-40B4-BE49-F238E27FC236}"/>
              </a:extLst>
            </p:cNvPr>
            <p:cNvSpPr/>
            <p:nvPr/>
          </p:nvSpPr>
          <p:spPr>
            <a:xfrm rot="-3010000">
              <a:off x="7052775" y="4739349"/>
              <a:ext cx="860702" cy="53818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97293" name="Google Shape;129;p6"/>
            <p:cNvGrpSpPr>
              <a:grpSpLocks/>
            </p:cNvGrpSpPr>
            <p:nvPr/>
          </p:nvGrpSpPr>
          <p:grpSpPr bwMode="auto">
            <a:xfrm flipH="1">
              <a:off x="4565229" y="4608511"/>
              <a:ext cx="718138" cy="731389"/>
              <a:chOff x="5312791" y="1981530"/>
              <a:chExt cx="312819" cy="318591"/>
            </a:xfrm>
          </p:grpSpPr>
          <p:sp>
            <p:nvSpPr>
              <p:cNvPr id="3288" name="Google Shape;130;p6">
                <a:extLst>
                  <a:ext uri="{FF2B5EF4-FFF2-40B4-BE49-F238E27FC236}"/>
                </a:extLst>
              </p:cNvPr>
              <p:cNvSpPr/>
              <p:nvPr/>
            </p:nvSpPr>
            <p:spPr>
              <a:xfrm>
                <a:off x="5312713" y="1981291"/>
                <a:ext cx="312577" cy="319019"/>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9" name="Google Shape;131;p6">
                <a:extLst>
                  <a:ext uri="{FF2B5EF4-FFF2-40B4-BE49-F238E27FC236}"/>
                </a:extLst>
              </p:cNvPr>
              <p:cNvSpPr/>
              <p:nvPr/>
            </p:nvSpPr>
            <p:spPr>
              <a:xfrm>
                <a:off x="5341066" y="2006350"/>
                <a:ext cx="257254" cy="265046"/>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0" name="Google Shape;132;p6">
                <a:extLst>
                  <a:ext uri="{FF2B5EF4-FFF2-40B4-BE49-F238E27FC236}"/>
                </a:extLst>
              </p:cNvPr>
              <p:cNvSpPr/>
              <p:nvPr/>
            </p:nvSpPr>
            <p:spPr>
              <a:xfrm>
                <a:off x="5365271" y="2147065"/>
                <a:ext cx="15214" cy="87224"/>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1" name="Google Shape;133;p6">
                <a:extLst>
                  <a:ext uri="{FF2B5EF4-FFF2-40B4-BE49-F238E27FC236}"/>
                </a:extLst>
              </p:cNvPr>
              <p:cNvSpPr/>
              <p:nvPr/>
            </p:nvSpPr>
            <p:spPr>
              <a:xfrm>
                <a:off x="5432350" y="2052130"/>
                <a:ext cx="14523" cy="108910"/>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2" name="Google Shape;134;p6">
                <a:extLst>
                  <a:ext uri="{FF2B5EF4-FFF2-40B4-BE49-F238E27FC236}"/>
                </a:extLst>
              </p:cNvPr>
              <p:cNvSpPr/>
              <p:nvPr/>
            </p:nvSpPr>
            <p:spPr>
              <a:xfrm>
                <a:off x="5502887" y="2017915"/>
                <a:ext cx="12448" cy="72285"/>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3" name="Google Shape;135;p6">
                <a:extLst>
                  <a:ext uri="{FF2B5EF4-FFF2-40B4-BE49-F238E27FC236}"/>
                </a:extLst>
              </p:cNvPr>
              <p:cNvSpPr/>
              <p:nvPr/>
            </p:nvSpPr>
            <p:spPr>
              <a:xfrm>
                <a:off x="5384634" y="2208748"/>
                <a:ext cx="85751" cy="13975"/>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4" name="Google Shape;136;p6">
                <a:extLst>
                  <a:ext uri="{FF2B5EF4-FFF2-40B4-BE49-F238E27FC236}"/>
                </a:extLst>
              </p:cNvPr>
              <p:cNvSpPr/>
              <p:nvPr/>
            </p:nvSpPr>
            <p:spPr>
              <a:xfrm>
                <a:off x="5451713" y="2136945"/>
                <a:ext cx="107189" cy="13011"/>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5" name="Google Shape;137;p6">
                <a:extLst>
                  <a:ext uri="{FF2B5EF4-FFF2-40B4-BE49-F238E27FC236}"/>
                </a:extLst>
              </p:cNvPr>
              <p:cNvSpPr/>
              <p:nvPr/>
            </p:nvSpPr>
            <p:spPr>
              <a:xfrm>
                <a:off x="5520868" y="2067551"/>
                <a:ext cx="71920" cy="13011"/>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97294" name="Google Shape;138;p6"/>
            <p:cNvSpPr>
              <a:spLocks/>
            </p:cNvSpPr>
            <p:nvPr/>
          </p:nvSpPr>
          <p:spPr bwMode="auto">
            <a:xfrm rot="-1372327">
              <a:off x="6416221" y="4818087"/>
              <a:ext cx="530860" cy="381072"/>
            </a:xfrm>
            <a:custGeom>
              <a:avLst/>
              <a:gdLst/>
              <a:ahLst/>
              <a:cxnLst>
                <a:cxn ang="0">
                  <a:pos x="7476" y="1"/>
                </a:cxn>
                <a:cxn ang="0">
                  <a:pos x="3052" y="1299"/>
                </a:cxn>
                <a:cxn ang="0">
                  <a:pos x="0" y="4997"/>
                </a:cxn>
                <a:cxn ang="0">
                  <a:pos x="5993" y="2092"/>
                </a:cxn>
                <a:cxn ang="0">
                  <a:pos x="5993" y="2092"/>
                </a:cxn>
                <a:cxn ang="0">
                  <a:pos x="437" y="6081"/>
                </a:cxn>
                <a:cxn ang="0">
                  <a:pos x="1963" y="6205"/>
                </a:cxn>
                <a:cxn ang="0">
                  <a:pos x="5738" y="5161"/>
                </a:cxn>
                <a:cxn ang="0">
                  <a:pos x="8644" y="88"/>
                </a:cxn>
                <a:cxn ang="0">
                  <a:pos x="7476" y="1"/>
                </a:cxn>
              </a:cxnLst>
              <a:rect l="0" t="0"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w="9525">
              <a:noFill/>
              <a:round/>
              <a:headEnd/>
              <a:tailEnd/>
            </a:ln>
          </p:spPr>
          <p:txBody>
            <a:bodyPr lIns="91425" tIns="91425" rIns="91425" bIns="91425" anchor="ctr"/>
            <a:lstStyle/>
            <a:p>
              <a:endParaRPr lang="en-US"/>
            </a:p>
          </p:txBody>
        </p:sp>
        <p:grpSp>
          <p:nvGrpSpPr>
            <p:cNvPr id="97295" name="Google Shape;139;p6"/>
            <p:cNvGrpSpPr>
              <a:grpSpLocks/>
            </p:cNvGrpSpPr>
            <p:nvPr/>
          </p:nvGrpSpPr>
          <p:grpSpPr bwMode="auto">
            <a:xfrm rot="6221709" flipH="1">
              <a:off x="3377470" y="4757290"/>
              <a:ext cx="1623200" cy="1279630"/>
              <a:chOff x="6403937" y="768806"/>
              <a:chExt cx="743331" cy="585996"/>
            </a:xfrm>
          </p:grpSpPr>
          <p:sp>
            <p:nvSpPr>
              <p:cNvPr id="3277" name="Google Shape;140;p6">
                <a:extLst>
                  <a:ext uri="{FF2B5EF4-FFF2-40B4-BE49-F238E27FC236}"/>
                </a:extLst>
              </p:cNvPr>
              <p:cNvSpPr/>
              <p:nvPr/>
            </p:nvSpPr>
            <p:spPr>
              <a:xfrm>
                <a:off x="6404003" y="863196"/>
                <a:ext cx="505608" cy="28135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78" name="Google Shape;141;p6">
                <a:extLst>
                  <a:ext uri="{FF2B5EF4-FFF2-40B4-BE49-F238E27FC236}"/>
                </a:extLst>
              </p:cNvPr>
              <p:cNvSpPr/>
              <p:nvPr/>
            </p:nvSpPr>
            <p:spPr>
              <a:xfrm>
                <a:off x="6896299" y="1130719"/>
                <a:ext cx="251284" cy="223921"/>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79" name="Google Shape;142;p6">
                <a:extLst>
                  <a:ext uri="{FF2B5EF4-FFF2-40B4-BE49-F238E27FC236}"/>
                </a:extLst>
              </p:cNvPr>
              <p:cNvSpPr/>
              <p:nvPr/>
            </p:nvSpPr>
            <p:spPr>
              <a:xfrm>
                <a:off x="6837127" y="1090018"/>
                <a:ext cx="90685" cy="213016"/>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0" name="Google Shape;143;p6">
                <a:extLst>
                  <a:ext uri="{FF2B5EF4-FFF2-40B4-BE49-F238E27FC236}"/>
                </a:extLst>
              </p:cNvPr>
              <p:cNvSpPr/>
              <p:nvPr/>
            </p:nvSpPr>
            <p:spPr>
              <a:xfrm>
                <a:off x="6446792" y="881717"/>
                <a:ext cx="64341" cy="22319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1" name="Google Shape;144;p6">
                <a:extLst>
                  <a:ext uri="{FF2B5EF4-FFF2-40B4-BE49-F238E27FC236}"/>
                </a:extLst>
              </p:cNvPr>
              <p:cNvSpPr/>
              <p:nvPr/>
            </p:nvSpPr>
            <p:spPr>
              <a:xfrm>
                <a:off x="6505599" y="769559"/>
                <a:ext cx="212274" cy="124320"/>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2" name="Google Shape;145;p6">
                <a:extLst>
                  <a:ext uri="{FF2B5EF4-FFF2-40B4-BE49-F238E27FC236}"/>
                </a:extLst>
              </p:cNvPr>
              <p:cNvSpPr/>
              <p:nvPr/>
            </p:nvSpPr>
            <p:spPr>
              <a:xfrm>
                <a:off x="6810209" y="1043514"/>
                <a:ext cx="225446" cy="56707"/>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3" name="Google Shape;146;p6">
                <a:extLst>
                  <a:ext uri="{FF2B5EF4-FFF2-40B4-BE49-F238E27FC236}"/>
                </a:extLst>
              </p:cNvPr>
              <p:cNvSpPr/>
              <p:nvPr/>
            </p:nvSpPr>
            <p:spPr>
              <a:xfrm>
                <a:off x="6709965" y="932337"/>
                <a:ext cx="333357" cy="5961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4" name="Google Shape;147;p6">
                <a:extLst>
                  <a:ext uri="{FF2B5EF4-FFF2-40B4-BE49-F238E27FC236}"/>
                </a:extLst>
              </p:cNvPr>
              <p:cNvSpPr/>
              <p:nvPr/>
            </p:nvSpPr>
            <p:spPr>
              <a:xfrm>
                <a:off x="6741714" y="1018427"/>
                <a:ext cx="89165" cy="226829"/>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5" name="Google Shape;148;p6">
                <a:extLst>
                  <a:ext uri="{FF2B5EF4-FFF2-40B4-BE49-F238E27FC236}"/>
                </a:extLst>
              </p:cNvPr>
              <p:cNvSpPr/>
              <p:nvPr/>
            </p:nvSpPr>
            <p:spPr>
              <a:xfrm>
                <a:off x="6528132" y="911741"/>
                <a:ext cx="77006" cy="282082"/>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6" name="Google Shape;149;p6">
                <a:extLst>
                  <a:ext uri="{FF2B5EF4-FFF2-40B4-BE49-F238E27FC236}"/>
                </a:extLst>
              </p:cNvPr>
              <p:cNvSpPr/>
              <p:nvPr/>
            </p:nvSpPr>
            <p:spPr>
              <a:xfrm>
                <a:off x="6620032" y="819955"/>
                <a:ext cx="293334" cy="120685"/>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7" name="Google Shape;150;p6">
                <a:extLst>
                  <a:ext uri="{FF2B5EF4-FFF2-40B4-BE49-F238E27FC236}"/>
                </a:extLst>
              </p:cNvPr>
              <p:cNvSpPr/>
              <p:nvPr/>
            </p:nvSpPr>
            <p:spPr>
              <a:xfrm>
                <a:off x="6640751" y="969546"/>
                <a:ext cx="56235" cy="255183"/>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97296" name="Google Shape;151;p6"/>
            <p:cNvGrpSpPr>
              <a:grpSpLocks/>
            </p:cNvGrpSpPr>
            <p:nvPr/>
          </p:nvGrpSpPr>
          <p:grpSpPr bwMode="auto">
            <a:xfrm rot="-1153999">
              <a:off x="5645065" y="4668040"/>
              <a:ext cx="712991" cy="681176"/>
              <a:chOff x="7071506" y="424875"/>
              <a:chExt cx="515859" cy="492806"/>
            </a:xfrm>
          </p:grpSpPr>
          <p:sp>
            <p:nvSpPr>
              <p:cNvPr id="3275" name="Google Shape;152;p6">
                <a:extLst>
                  <a:ext uri="{FF2B5EF4-FFF2-40B4-BE49-F238E27FC236}"/>
                </a:extLst>
              </p:cNvPr>
              <p:cNvSpPr/>
              <p:nvPr/>
            </p:nvSpPr>
            <p:spPr>
              <a:xfrm>
                <a:off x="7071878" y="424698"/>
                <a:ext cx="515735" cy="493027"/>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7299" name="Google Shape;153;p6"/>
              <p:cNvSpPr>
                <a:spLocks/>
              </p:cNvSpPr>
              <p:nvPr/>
            </p:nvSpPr>
            <p:spPr bwMode="auto">
              <a:xfrm>
                <a:off x="7164731" y="480854"/>
                <a:ext cx="386259" cy="436175"/>
              </a:xfrm>
              <a:custGeom>
                <a:avLst/>
                <a:gdLst/>
                <a:ahLst/>
                <a:cxnLst>
                  <a:cxn ang="0">
                    <a:pos x="10639" y="1"/>
                  </a:cxn>
                  <a:cxn ang="0">
                    <a:pos x="10639" y="1"/>
                  </a:cxn>
                  <a:cxn ang="0">
                    <a:pos x="7287" y="1904"/>
                  </a:cxn>
                  <a:cxn ang="0">
                    <a:pos x="4027" y="4864"/>
                  </a:cxn>
                  <a:cxn ang="0">
                    <a:pos x="1486" y="8462"/>
                  </a:cxn>
                  <a:cxn ang="0">
                    <a:pos x="1" y="12014"/>
                  </a:cxn>
                  <a:cxn ang="0">
                    <a:pos x="1987" y="8772"/>
                  </a:cxn>
                  <a:cxn ang="0">
                    <a:pos x="4619" y="5384"/>
                  </a:cxn>
                  <a:cxn ang="0">
                    <a:pos x="7652" y="2369"/>
                  </a:cxn>
                  <a:cxn ang="0">
                    <a:pos x="10639" y="1"/>
                  </a:cxn>
                </a:cxnLst>
                <a:rect l="0" t="0"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w="9525">
                <a:noFill/>
                <a:round/>
                <a:headEnd/>
                <a:tailEnd/>
              </a:ln>
            </p:spPr>
            <p:txBody>
              <a:bodyPr lIns="91425" tIns="91425" rIns="91425" bIns="91425" anchor="ctr"/>
              <a:lstStyle/>
              <a:p>
                <a:endParaRPr lang="en-US"/>
              </a:p>
            </p:txBody>
          </p:sp>
        </p:grpSp>
        <p:sp>
          <p:nvSpPr>
            <p:cNvPr id="3169" name="Google Shape;154;p6">
              <a:extLst>
                <a:ext uri="{FF2B5EF4-FFF2-40B4-BE49-F238E27FC236}"/>
              </a:extLst>
            </p:cNvPr>
            <p:cNvSpPr/>
            <p:nvPr/>
          </p:nvSpPr>
          <p:spPr>
            <a:xfrm rot="-7697249" flipH="1">
              <a:off x="3092907" y="4592336"/>
              <a:ext cx="515536" cy="763623"/>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312" name="Rectangle: Rounded Corners 3311">
            <a:extLst>
              <a:ext uri="{FF2B5EF4-FFF2-40B4-BE49-F238E27FC236}"/>
            </a:extLst>
          </p:cNvPr>
          <p:cNvSpPr/>
          <p:nvPr/>
        </p:nvSpPr>
        <p:spPr>
          <a:xfrm>
            <a:off x="1722438" y="2095500"/>
            <a:ext cx="5699125" cy="1041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pPr>
            <a:r>
              <a:rPr lang="en-US" sz="4400" b="1">
                <a:solidFill>
                  <a:srgbClr val="FFFFFF"/>
                </a:solidFill>
                <a:cs typeface="Arial" charset="0"/>
              </a:rPr>
              <a:t>LUYỆN TẬP</a:t>
            </a: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9"/>
          <p:cNvSpPr txBox="1">
            <a:spLocks noChangeArrowheads="1"/>
          </p:cNvSpPr>
          <p:nvPr/>
        </p:nvSpPr>
        <p:spPr bwMode="auto">
          <a:xfrm>
            <a:off x="712788" y="674688"/>
            <a:ext cx="7718425" cy="431800"/>
          </a:xfrm>
          <a:prstGeom prst="rect">
            <a:avLst/>
          </a:prstGeom>
          <a:noFill/>
          <a:ln w="9525">
            <a:noFill/>
            <a:miter lim="800000"/>
            <a:headEnd/>
            <a:tailEnd/>
          </a:ln>
        </p:spPr>
        <p:txBody>
          <a:bodyPr>
            <a:spAutoFit/>
          </a:bodyPr>
          <a:lstStyle/>
          <a:p>
            <a:pPr algn="ctr">
              <a:spcAft>
                <a:spcPts val="1000"/>
              </a:spcAft>
              <a:buClr>
                <a:srgbClr val="000000"/>
              </a:buClr>
              <a:buFont typeface="Arial" charset="0"/>
              <a:buNone/>
            </a:pPr>
            <a:r>
              <a:rPr lang="vi-VN" sz="2200" b="1">
                <a:solidFill>
                  <a:srgbClr val="0D0D0D"/>
                </a:solidFill>
              </a:rPr>
              <a:t>Câu 1</a:t>
            </a:r>
            <a:r>
              <a:rPr lang="en-US" sz="2200" b="1">
                <a:solidFill>
                  <a:srgbClr val="0D0D0D"/>
                </a:solidFill>
              </a:rPr>
              <a:t>: </a:t>
            </a:r>
            <a:r>
              <a:rPr lang="vi-VN" sz="2200">
                <a:solidFill>
                  <a:srgbClr val="0D0D0D"/>
                </a:solidFill>
              </a:rPr>
              <a:t>Phản ứng hạt nhân là gì? </a:t>
            </a:r>
            <a:endParaRPr lang="en-US" sz="2200">
              <a:solidFill>
                <a:srgbClr val="0D0D0D"/>
              </a:solidFill>
            </a:endParaRPr>
          </a:p>
        </p:txBody>
      </p:sp>
      <p:pic>
        <p:nvPicPr>
          <p:cNvPr id="99330" name="Picture 30"/>
          <p:cNvPicPr>
            <a:picLocks noChangeAspect="1"/>
          </p:cNvPicPr>
          <p:nvPr/>
        </p:nvPicPr>
        <p:blipFill>
          <a:blip r:embed="rId3"/>
          <a:srcRect/>
          <a:stretch>
            <a:fillRect/>
          </a:stretch>
        </p:blipFill>
        <p:spPr bwMode="auto">
          <a:xfrm>
            <a:off x="0" y="4922838"/>
            <a:ext cx="1230313" cy="220662"/>
          </a:xfrm>
          <a:prstGeom prst="rect">
            <a:avLst/>
          </a:prstGeom>
          <a:noFill/>
          <a:ln w="9525">
            <a:noFill/>
            <a:miter lim="800000"/>
            <a:headEnd/>
            <a:tailEnd/>
          </a:ln>
        </p:spPr>
      </p:pic>
      <p:sp>
        <p:nvSpPr>
          <p:cNvPr id="2592" name="Rectangle: Rounded Corners 2591">
            <a:extLst>
              <a:ext uri="{FF2B5EF4-FFF2-40B4-BE49-F238E27FC236}"/>
            </a:extLst>
          </p:cNvPr>
          <p:cNvSpPr/>
          <p:nvPr/>
        </p:nvSpPr>
        <p:spPr>
          <a:xfrm>
            <a:off x="581025" y="1374775"/>
            <a:ext cx="3819525" cy="141922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vi-VN" sz="2000">
                <a:solidFill>
                  <a:srgbClr val="0D0D0D"/>
                </a:solidFill>
                <a:cs typeface="Arial" charset="0"/>
              </a:rPr>
              <a:t>A. Là quá trình biến đổi hạt nhân này thành hạt nhân khác.</a:t>
            </a:r>
            <a:endParaRPr lang="en-US" sz="2000">
              <a:solidFill>
                <a:srgbClr val="E2D9CA"/>
              </a:solidFill>
              <a:cs typeface="Arial" charset="0"/>
            </a:endParaRPr>
          </a:p>
        </p:txBody>
      </p:sp>
      <p:sp>
        <p:nvSpPr>
          <p:cNvPr id="2593" name="Rectangle: Rounded Corners 2592">
            <a:extLst>
              <a:ext uri="{FF2B5EF4-FFF2-40B4-BE49-F238E27FC236}"/>
            </a:extLst>
          </p:cNvPr>
          <p:cNvSpPr/>
          <p:nvPr/>
        </p:nvSpPr>
        <p:spPr>
          <a:xfrm>
            <a:off x="581025" y="3074988"/>
            <a:ext cx="3819525" cy="141922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vi-VN" sz="2000">
                <a:solidFill>
                  <a:srgbClr val="0D0D0D"/>
                </a:solidFill>
                <a:cs typeface="Arial" charset="0"/>
              </a:rPr>
              <a:t>B. Là quá trình biến đổi của các nguyên tố hóa học.</a:t>
            </a:r>
            <a:endParaRPr lang="en-US" sz="2000">
              <a:solidFill>
                <a:srgbClr val="E2D9CA"/>
              </a:solidFill>
              <a:cs typeface="Arial" charset="0"/>
            </a:endParaRPr>
          </a:p>
        </p:txBody>
      </p:sp>
      <p:sp>
        <p:nvSpPr>
          <p:cNvPr id="2594" name="Rectangle: Rounded Corners 2593">
            <a:extLst>
              <a:ext uri="{FF2B5EF4-FFF2-40B4-BE49-F238E27FC236}"/>
            </a:extLst>
          </p:cNvPr>
          <p:cNvSpPr/>
          <p:nvPr/>
        </p:nvSpPr>
        <p:spPr>
          <a:xfrm>
            <a:off x="4743450" y="1374775"/>
            <a:ext cx="3819525" cy="141922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vi-VN" sz="2000">
                <a:solidFill>
                  <a:srgbClr val="0D0D0D"/>
                </a:solidFill>
                <a:cs typeface="Arial" charset="0"/>
              </a:rPr>
              <a:t>C. Là sự phân hủy hạt nhân trong nguyên tử.</a:t>
            </a:r>
            <a:endParaRPr lang="en-US" sz="2000">
              <a:solidFill>
                <a:srgbClr val="E2D9CA"/>
              </a:solidFill>
              <a:cs typeface="Arial" charset="0"/>
            </a:endParaRPr>
          </a:p>
        </p:txBody>
      </p:sp>
      <p:sp>
        <p:nvSpPr>
          <p:cNvPr id="2595" name="Rectangle: Rounded Corners 2594">
            <a:extLst>
              <a:ext uri="{FF2B5EF4-FFF2-40B4-BE49-F238E27FC236}"/>
            </a:extLst>
          </p:cNvPr>
          <p:cNvSpPr/>
          <p:nvPr/>
        </p:nvSpPr>
        <p:spPr>
          <a:xfrm>
            <a:off x="4743450" y="3074988"/>
            <a:ext cx="3819525" cy="141922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vi-VN" sz="2000">
                <a:solidFill>
                  <a:srgbClr val="0D0D0D"/>
                </a:solidFill>
                <a:cs typeface="Arial" charset="0"/>
              </a:rPr>
              <a:t>D. Là sự biến đổi của proton và neutron trong nguyên tử.</a:t>
            </a:r>
            <a:endParaRPr lang="en-US" sz="2000">
              <a:solidFill>
                <a:srgbClr val="E2D9CA"/>
              </a:solidFill>
              <a:cs typeface="Arial" charset="0"/>
            </a:endParaRPr>
          </a:p>
        </p:txBody>
      </p:sp>
      <p:sp>
        <p:nvSpPr>
          <p:cNvPr id="2596" name="Rectangle: Rounded Corners 2595">
            <a:extLst>
              <a:ext uri="{FF2B5EF4-FFF2-40B4-BE49-F238E27FC236}"/>
            </a:extLst>
          </p:cNvPr>
          <p:cNvSpPr/>
          <p:nvPr/>
        </p:nvSpPr>
        <p:spPr>
          <a:xfrm>
            <a:off x="581025" y="1374775"/>
            <a:ext cx="3819525" cy="1419225"/>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vi-VN" sz="2000">
                <a:solidFill>
                  <a:srgbClr val="0D0D0D"/>
                </a:solidFill>
                <a:cs typeface="Arial" charset="0"/>
              </a:rPr>
              <a:t>A. Là quá trình biến đổi hạt nhân này thành hạt nhân khác.</a:t>
            </a:r>
            <a:endParaRPr lang="en-US" sz="2000">
              <a:solidFill>
                <a:srgbClr val="E2D9CA"/>
              </a:solidFill>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Box 9"/>
          <p:cNvSpPr txBox="1">
            <a:spLocks noChangeArrowheads="1"/>
          </p:cNvSpPr>
          <p:nvPr/>
        </p:nvSpPr>
        <p:spPr bwMode="auto">
          <a:xfrm>
            <a:off x="974725" y="725488"/>
            <a:ext cx="7194550" cy="1046162"/>
          </a:xfrm>
          <a:prstGeom prst="rect">
            <a:avLst/>
          </a:prstGeom>
          <a:noFill/>
          <a:ln w="9525">
            <a:noFill/>
            <a:miter lim="800000"/>
            <a:headEnd/>
            <a:tailEnd/>
          </a:ln>
        </p:spPr>
        <p:txBody>
          <a:bodyPr>
            <a:spAutoFit/>
          </a:bodyPr>
          <a:lstStyle/>
          <a:p>
            <a:pPr algn="ctr">
              <a:lnSpc>
                <a:spcPct val="150000"/>
              </a:lnSpc>
              <a:spcAft>
                <a:spcPts val="1000"/>
              </a:spcAft>
              <a:buClr>
                <a:srgbClr val="000000"/>
              </a:buClr>
              <a:buFont typeface="Arial" charset="0"/>
              <a:buNone/>
            </a:pPr>
            <a:r>
              <a:rPr lang="vi-VN" sz="2200" b="1">
                <a:solidFill>
                  <a:srgbClr val="0D0D0D"/>
                </a:solidFill>
              </a:rPr>
              <a:t>Câu </a:t>
            </a:r>
            <a:r>
              <a:rPr lang="en-US" sz="2200" b="1">
                <a:solidFill>
                  <a:srgbClr val="0D0D0D"/>
                </a:solidFill>
              </a:rPr>
              <a:t>2: </a:t>
            </a:r>
            <a:r>
              <a:rPr lang="vi-VN" sz="2200">
                <a:solidFill>
                  <a:srgbClr val="0D0D0D"/>
                </a:solidFill>
              </a:rPr>
              <a:t>Mức độ bền vững của hạt nhân phụ thuộc vào đại lượng vật lí nào?</a:t>
            </a:r>
            <a:endParaRPr lang="en-US" sz="2200">
              <a:solidFill>
                <a:srgbClr val="0D0D0D"/>
              </a:solidFill>
            </a:endParaRPr>
          </a:p>
        </p:txBody>
      </p:sp>
      <p:sp>
        <p:nvSpPr>
          <p:cNvPr id="2592" name="Rectangle: Rounded Corners 2591">
            <a:extLst>
              <a:ext uri="{FF2B5EF4-FFF2-40B4-BE49-F238E27FC236}"/>
            </a:extLst>
          </p:cNvPr>
          <p:cNvSpPr/>
          <p:nvPr/>
        </p:nvSpPr>
        <p:spPr>
          <a:xfrm>
            <a:off x="581025" y="1912938"/>
            <a:ext cx="3819525" cy="1096962"/>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pPr>
            <a:r>
              <a:rPr lang="vi-VN" sz="2000">
                <a:solidFill>
                  <a:srgbClr val="0D0D0D"/>
                </a:solidFill>
                <a:cs typeface="Arial" charset="0"/>
              </a:rPr>
              <a:t>A. Năng lượng liên kết.</a:t>
            </a:r>
            <a:endParaRPr lang="en-US" sz="2000">
              <a:solidFill>
                <a:srgbClr val="E2D9CA"/>
              </a:solidFill>
              <a:cs typeface="Arial" charset="0"/>
            </a:endParaRPr>
          </a:p>
        </p:txBody>
      </p:sp>
      <p:sp>
        <p:nvSpPr>
          <p:cNvPr id="2593" name="Rectangle: Rounded Corners 2592">
            <a:extLst>
              <a:ext uri="{FF2B5EF4-FFF2-40B4-BE49-F238E27FC236}"/>
            </a:extLst>
          </p:cNvPr>
          <p:cNvSpPr/>
          <p:nvPr/>
        </p:nvSpPr>
        <p:spPr>
          <a:xfrm>
            <a:off x="581025" y="3151188"/>
            <a:ext cx="3819525" cy="1096962"/>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pPr>
            <a:r>
              <a:rPr lang="vi-VN" sz="2000">
                <a:solidFill>
                  <a:srgbClr val="0D0D0D"/>
                </a:solidFill>
                <a:cs typeface="Arial" charset="0"/>
              </a:rPr>
              <a:t>B. Độ hụt khối.</a:t>
            </a:r>
            <a:endParaRPr lang="en-US" sz="2000">
              <a:solidFill>
                <a:srgbClr val="E2D9CA"/>
              </a:solidFill>
              <a:cs typeface="Arial" charset="0"/>
            </a:endParaRPr>
          </a:p>
        </p:txBody>
      </p:sp>
      <p:sp>
        <p:nvSpPr>
          <p:cNvPr id="2594" name="Rectangle: Rounded Corners 2593">
            <a:extLst>
              <a:ext uri="{FF2B5EF4-FFF2-40B4-BE49-F238E27FC236}"/>
            </a:extLst>
          </p:cNvPr>
          <p:cNvSpPr/>
          <p:nvPr/>
        </p:nvSpPr>
        <p:spPr>
          <a:xfrm>
            <a:off x="4743450" y="1912938"/>
            <a:ext cx="3819525" cy="1096962"/>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pPr>
            <a:r>
              <a:rPr lang="vi-VN" sz="2000">
                <a:solidFill>
                  <a:srgbClr val="0D0D0D"/>
                </a:solidFill>
                <a:cs typeface="Arial" charset="0"/>
              </a:rPr>
              <a:t>C. Năng lượng liên kết riêng.</a:t>
            </a:r>
            <a:endParaRPr lang="en-US" sz="2000">
              <a:solidFill>
                <a:srgbClr val="E2D9CA"/>
              </a:solidFill>
              <a:cs typeface="Arial" charset="0"/>
            </a:endParaRPr>
          </a:p>
        </p:txBody>
      </p:sp>
      <p:sp>
        <p:nvSpPr>
          <p:cNvPr id="2595" name="Rectangle: Rounded Corners 2594">
            <a:extLst>
              <a:ext uri="{FF2B5EF4-FFF2-40B4-BE49-F238E27FC236}"/>
            </a:extLst>
          </p:cNvPr>
          <p:cNvSpPr/>
          <p:nvPr/>
        </p:nvSpPr>
        <p:spPr>
          <a:xfrm>
            <a:off x="4743450" y="3151188"/>
            <a:ext cx="3819525" cy="1096962"/>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pPr>
            <a:r>
              <a:rPr lang="vi-VN" sz="2000">
                <a:solidFill>
                  <a:srgbClr val="0D0D0D"/>
                </a:solidFill>
                <a:cs typeface="Arial" charset="0"/>
              </a:rPr>
              <a:t>D. Số khối và số neutron.</a:t>
            </a:r>
            <a:endParaRPr lang="en-US" sz="2000">
              <a:solidFill>
                <a:srgbClr val="E2D9CA"/>
              </a:solidFill>
              <a:cs typeface="Arial" charset="0"/>
            </a:endParaRPr>
          </a:p>
        </p:txBody>
      </p:sp>
      <p:sp>
        <p:nvSpPr>
          <p:cNvPr id="2596" name="Rectangle: Rounded Corners 2595">
            <a:extLst>
              <a:ext uri="{FF2B5EF4-FFF2-40B4-BE49-F238E27FC236}"/>
            </a:extLst>
          </p:cNvPr>
          <p:cNvSpPr/>
          <p:nvPr/>
        </p:nvSpPr>
        <p:spPr>
          <a:xfrm>
            <a:off x="4743450" y="1912938"/>
            <a:ext cx="3819525" cy="1096962"/>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pPr>
            <a:r>
              <a:rPr lang="vi-VN" sz="2000">
                <a:solidFill>
                  <a:srgbClr val="0D0D0D"/>
                </a:solidFill>
                <a:cs typeface="Arial" charset="0"/>
              </a:rPr>
              <a:t>C. Năng lượng liên kết riêng.</a:t>
            </a:r>
            <a:endParaRPr lang="en-US" sz="2000">
              <a:solidFill>
                <a:srgbClr val="E2D9CA"/>
              </a:solidFill>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extLst>
          </p:cNvPr>
          <p:cNvSpPr txBox="1">
            <a:spLocks noRot="1" noChangeAspect="1" noMove="1" noResize="1" noEditPoints="1" noAdjustHandles="1" noChangeArrowheads="1" noChangeShapeType="1" noTextEdit="1"/>
          </p:cNvSpPr>
          <p:nvPr/>
        </p:nvSpPr>
        <p:spPr>
          <a:xfrm>
            <a:off x="1121128" y="668715"/>
            <a:ext cx="6901744" cy="992901"/>
          </a:xfrm>
          <a:prstGeom prst="rect">
            <a:avLst/>
          </a:prstGeom>
          <a:blipFill>
            <a:blip r:embed="rId3"/>
            <a:stretch>
              <a:fillRect b="-10429"/>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2592" name="Rectangle: Rounded Corners 2591">
            <a:extLst>
              <a:ext uri="{FF2B5EF4-FFF2-40B4-BE49-F238E27FC236}"/>
            </a:extLst>
          </p:cNvPr>
          <p:cNvSpPr>
            <a:spLocks noRot="1" noChangeAspect="1" noMove="1" noResize="1" noEditPoints="1" noAdjustHandles="1" noChangeArrowheads="1" noChangeShapeType="1" noTextEdit="1"/>
          </p:cNvSpPr>
          <p:nvPr/>
        </p:nvSpPr>
        <p:spPr>
          <a:xfrm>
            <a:off x="581025" y="1912244"/>
            <a:ext cx="3819989" cy="1097280"/>
          </a:xfrm>
          <a:prstGeom prst="roundRect">
            <a:avLst>
              <a:gd name="adj" fmla="val 13074"/>
            </a:avLst>
          </a:prstGeom>
          <a:blipFill>
            <a:blip r:embed="rId4"/>
            <a:stretch>
              <a:fillRect/>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2593" name="Rectangle: Rounded Corners 2592">
            <a:extLst>
              <a:ext uri="{FF2B5EF4-FFF2-40B4-BE49-F238E27FC236}"/>
            </a:extLst>
          </p:cNvPr>
          <p:cNvSpPr>
            <a:spLocks noRot="1" noChangeAspect="1" noMove="1" noResize="1" noEditPoints="1" noAdjustHandles="1" noChangeArrowheads="1" noChangeShapeType="1" noTextEdit="1"/>
          </p:cNvSpPr>
          <p:nvPr/>
        </p:nvSpPr>
        <p:spPr>
          <a:xfrm>
            <a:off x="581025" y="3150680"/>
            <a:ext cx="3819989" cy="1097280"/>
          </a:xfrm>
          <a:prstGeom prst="roundRect">
            <a:avLst>
              <a:gd name="adj" fmla="val 13074"/>
            </a:avLst>
          </a:prstGeom>
          <a:blipFill>
            <a:blip r:embed="rId5"/>
            <a:stretch>
              <a:fillRect/>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2594" name="Rectangle: Rounded Corners 2593">
            <a:extLst>
              <a:ext uri="{FF2B5EF4-FFF2-40B4-BE49-F238E27FC236}"/>
            </a:extLst>
          </p:cNvPr>
          <p:cNvSpPr>
            <a:spLocks noRot="1" noChangeAspect="1" noMove="1" noResize="1" noEditPoints="1" noAdjustHandles="1" noChangeArrowheads="1" noChangeShapeType="1" noTextEdit="1"/>
          </p:cNvSpPr>
          <p:nvPr/>
        </p:nvSpPr>
        <p:spPr>
          <a:xfrm>
            <a:off x="4742989" y="1912244"/>
            <a:ext cx="3819986" cy="1097280"/>
          </a:xfrm>
          <a:prstGeom prst="roundRect">
            <a:avLst>
              <a:gd name="adj" fmla="val 13074"/>
            </a:avLst>
          </a:prstGeom>
          <a:blipFill>
            <a:blip r:embed="rId6"/>
            <a:stretch>
              <a:fillRect/>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2595" name="Rectangle: Rounded Corners 2594">
            <a:extLst>
              <a:ext uri="{FF2B5EF4-FFF2-40B4-BE49-F238E27FC236}"/>
            </a:extLst>
          </p:cNvPr>
          <p:cNvSpPr>
            <a:spLocks noRot="1" noChangeAspect="1" noMove="1" noResize="1" noEditPoints="1" noAdjustHandles="1" noChangeArrowheads="1" noChangeShapeType="1" noTextEdit="1"/>
          </p:cNvSpPr>
          <p:nvPr/>
        </p:nvSpPr>
        <p:spPr>
          <a:xfrm>
            <a:off x="4742989" y="3150680"/>
            <a:ext cx="3819986" cy="1097280"/>
          </a:xfrm>
          <a:prstGeom prst="roundRect">
            <a:avLst>
              <a:gd name="adj" fmla="val 13074"/>
            </a:avLst>
          </a:prstGeom>
          <a:blipFill>
            <a:blip r:embed="rId7"/>
            <a:stretch>
              <a:fillRect/>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2596" name="Rectangle: Rounded Corners 2595">
            <a:extLst>
              <a:ext uri="{FF2B5EF4-FFF2-40B4-BE49-F238E27FC236}"/>
            </a:extLst>
          </p:cNvPr>
          <p:cNvSpPr>
            <a:spLocks noRot="1" noChangeAspect="1" noMove="1" noResize="1" noEditPoints="1" noAdjustHandles="1" noChangeArrowheads="1" noChangeShapeType="1" noTextEdit="1"/>
          </p:cNvSpPr>
          <p:nvPr/>
        </p:nvSpPr>
        <p:spPr>
          <a:xfrm>
            <a:off x="581024" y="1912244"/>
            <a:ext cx="3819989" cy="1097280"/>
          </a:xfrm>
          <a:prstGeom prst="roundRect">
            <a:avLst>
              <a:gd name="adj" fmla="val 13074"/>
            </a:avLst>
          </a:prstGeom>
          <a:blipFill>
            <a:blip r:embed="rId8"/>
            <a:stretch>
              <a:fillRect/>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pic>
        <p:nvPicPr>
          <p:cNvPr id="103431" name="Picture 1"/>
          <p:cNvPicPr>
            <a:picLocks noChangeAspect="1"/>
          </p:cNvPicPr>
          <p:nvPr/>
        </p:nvPicPr>
        <p:blipFill>
          <a:blip r:embed="rId9"/>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Box 9"/>
          <p:cNvSpPr txBox="1">
            <a:spLocks noChangeArrowheads="1"/>
          </p:cNvSpPr>
          <p:nvPr/>
        </p:nvSpPr>
        <p:spPr bwMode="auto">
          <a:xfrm>
            <a:off x="896938" y="744538"/>
            <a:ext cx="7350125" cy="1044575"/>
          </a:xfrm>
          <a:prstGeom prst="rect">
            <a:avLst/>
          </a:prstGeom>
          <a:noFill/>
          <a:ln w="9525">
            <a:noFill/>
            <a:miter lim="800000"/>
            <a:headEnd/>
            <a:tailEnd/>
          </a:ln>
        </p:spPr>
        <p:txBody>
          <a:bodyPr>
            <a:spAutoFit/>
          </a:bodyPr>
          <a:lstStyle/>
          <a:p>
            <a:pPr algn="ctr">
              <a:lnSpc>
                <a:spcPct val="150000"/>
              </a:lnSpc>
              <a:spcAft>
                <a:spcPts val="1000"/>
              </a:spcAft>
              <a:buClr>
                <a:srgbClr val="000000"/>
              </a:buClr>
              <a:buFont typeface="Arial" charset="0"/>
              <a:buNone/>
            </a:pPr>
            <a:r>
              <a:rPr lang="vi-VN" sz="2200" b="1">
                <a:solidFill>
                  <a:srgbClr val="0D0D0D"/>
                </a:solidFill>
              </a:rPr>
              <a:t>Câu </a:t>
            </a:r>
            <a:r>
              <a:rPr lang="en-US" sz="2200" b="1">
                <a:solidFill>
                  <a:srgbClr val="0D0D0D"/>
                </a:solidFill>
              </a:rPr>
              <a:t>4: </a:t>
            </a:r>
            <a:r>
              <a:rPr lang="vi-VN" sz="2200">
                <a:solidFill>
                  <a:srgbClr val="0D0D0D"/>
                </a:solidFill>
              </a:rPr>
              <a:t>Một hạt tương đối tính có động năng bằng hai lần năng lượng nghỉ. Tốc độ của hạt đó là:</a:t>
            </a:r>
            <a:endParaRPr lang="en-US" sz="2200">
              <a:solidFill>
                <a:srgbClr val="0D0D0D"/>
              </a:solidFill>
            </a:endParaRPr>
          </a:p>
        </p:txBody>
      </p:sp>
      <p:sp>
        <p:nvSpPr>
          <p:cNvPr id="2592" name="Rectangle: Rounded Corners 2591">
            <a:extLst>
              <a:ext uri="{FF2B5EF4-FFF2-40B4-BE49-F238E27FC236}"/>
            </a:extLst>
          </p:cNvPr>
          <p:cNvSpPr/>
          <p:nvPr/>
        </p:nvSpPr>
        <p:spPr>
          <a:xfrm>
            <a:off x="581025" y="1912938"/>
            <a:ext cx="3819525" cy="1096962"/>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2000" kern="0">
                <a:solidFill>
                  <a:srgbClr val="000000"/>
                </a:solidFill>
                <a:sym typeface="Arial"/>
              </a:rPr>
              <a:t>A. 1,86.10</a:t>
            </a:r>
            <a:r>
              <a:rPr lang="en-US" sz="2000" kern="0" baseline="30000">
                <a:solidFill>
                  <a:srgbClr val="000000"/>
                </a:solidFill>
                <a:sym typeface="Arial"/>
              </a:rPr>
              <a:t>8</a:t>
            </a:r>
            <a:r>
              <a:rPr lang="en-US" sz="2000" kern="0">
                <a:solidFill>
                  <a:srgbClr val="000000"/>
                </a:solidFill>
                <a:sym typeface="Arial"/>
              </a:rPr>
              <a:t> m/s.</a:t>
            </a:r>
          </a:p>
        </p:txBody>
      </p:sp>
      <p:sp>
        <p:nvSpPr>
          <p:cNvPr id="2593" name="Rectangle: Rounded Corners 2592">
            <a:extLst>
              <a:ext uri="{FF2B5EF4-FFF2-40B4-BE49-F238E27FC236}"/>
            </a:extLst>
          </p:cNvPr>
          <p:cNvSpPr/>
          <p:nvPr/>
        </p:nvSpPr>
        <p:spPr>
          <a:xfrm>
            <a:off x="581025" y="3151188"/>
            <a:ext cx="3819525" cy="1096962"/>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2000" kern="0">
                <a:solidFill>
                  <a:srgbClr val="000000"/>
                </a:solidFill>
                <a:sym typeface="Arial"/>
              </a:rPr>
              <a:t>B. 2,15.10</a:t>
            </a:r>
            <a:r>
              <a:rPr lang="en-US" sz="2000" kern="0" baseline="30000">
                <a:solidFill>
                  <a:srgbClr val="000000"/>
                </a:solidFill>
                <a:sym typeface="Arial"/>
              </a:rPr>
              <a:t>8</a:t>
            </a:r>
            <a:r>
              <a:rPr lang="en-US" sz="2000" kern="0">
                <a:solidFill>
                  <a:srgbClr val="000000"/>
                </a:solidFill>
                <a:sym typeface="Arial"/>
              </a:rPr>
              <a:t> m/s.</a:t>
            </a:r>
          </a:p>
        </p:txBody>
      </p:sp>
      <p:sp>
        <p:nvSpPr>
          <p:cNvPr id="2594" name="Rectangle: Rounded Corners 2593">
            <a:extLst>
              <a:ext uri="{FF2B5EF4-FFF2-40B4-BE49-F238E27FC236}"/>
            </a:extLst>
          </p:cNvPr>
          <p:cNvSpPr/>
          <p:nvPr/>
        </p:nvSpPr>
        <p:spPr>
          <a:xfrm>
            <a:off x="4743450" y="1912938"/>
            <a:ext cx="3819525" cy="1096962"/>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2000" kern="0">
                <a:solidFill>
                  <a:srgbClr val="000000"/>
                </a:solidFill>
                <a:sym typeface="Arial"/>
              </a:rPr>
              <a:t>C. 2,56.10</a:t>
            </a:r>
            <a:r>
              <a:rPr lang="en-US" sz="2000" kern="0" baseline="30000">
                <a:solidFill>
                  <a:srgbClr val="000000"/>
                </a:solidFill>
                <a:sym typeface="Arial"/>
              </a:rPr>
              <a:t>8</a:t>
            </a:r>
            <a:r>
              <a:rPr lang="en-US" sz="2000" kern="0">
                <a:solidFill>
                  <a:srgbClr val="000000"/>
                </a:solidFill>
                <a:sym typeface="Arial"/>
              </a:rPr>
              <a:t> m/s.</a:t>
            </a:r>
          </a:p>
        </p:txBody>
      </p:sp>
      <p:sp>
        <p:nvSpPr>
          <p:cNvPr id="2595" name="Rectangle: Rounded Corners 2594">
            <a:extLst>
              <a:ext uri="{FF2B5EF4-FFF2-40B4-BE49-F238E27FC236}"/>
            </a:extLst>
          </p:cNvPr>
          <p:cNvSpPr/>
          <p:nvPr/>
        </p:nvSpPr>
        <p:spPr>
          <a:xfrm>
            <a:off x="4743450" y="3151188"/>
            <a:ext cx="3819525" cy="1096962"/>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2000" kern="0">
                <a:solidFill>
                  <a:srgbClr val="000000"/>
                </a:solidFill>
                <a:sym typeface="Arial"/>
              </a:rPr>
              <a:t>D. 2,83.10</a:t>
            </a:r>
            <a:r>
              <a:rPr lang="en-US" sz="2000" kern="0" baseline="30000">
                <a:solidFill>
                  <a:srgbClr val="000000"/>
                </a:solidFill>
                <a:sym typeface="Arial"/>
              </a:rPr>
              <a:t>8</a:t>
            </a:r>
            <a:r>
              <a:rPr lang="en-US" sz="2000" kern="0">
                <a:solidFill>
                  <a:srgbClr val="000000"/>
                </a:solidFill>
                <a:sym typeface="Arial"/>
              </a:rPr>
              <a:t> m/s.</a:t>
            </a:r>
          </a:p>
        </p:txBody>
      </p:sp>
      <p:sp>
        <p:nvSpPr>
          <p:cNvPr id="2596" name="Rectangle: Rounded Corners 2595">
            <a:extLst>
              <a:ext uri="{FF2B5EF4-FFF2-40B4-BE49-F238E27FC236}"/>
            </a:extLst>
          </p:cNvPr>
          <p:cNvSpPr/>
          <p:nvPr/>
        </p:nvSpPr>
        <p:spPr>
          <a:xfrm>
            <a:off x="4743450" y="1912938"/>
            <a:ext cx="3819525" cy="1096962"/>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2000" kern="0">
                <a:solidFill>
                  <a:srgbClr val="000000"/>
                </a:solidFill>
                <a:sym typeface="Arial"/>
              </a:rPr>
              <a:t>C. 2,56.10</a:t>
            </a:r>
            <a:r>
              <a:rPr lang="en-US" sz="2000" kern="0" baseline="30000">
                <a:solidFill>
                  <a:srgbClr val="000000"/>
                </a:solidFill>
                <a:sym typeface="Arial"/>
              </a:rPr>
              <a:t>8</a:t>
            </a:r>
            <a:r>
              <a:rPr lang="en-US" sz="2000" kern="0">
                <a:solidFill>
                  <a:srgbClr val="000000"/>
                </a:solidFill>
                <a:sym typeface="Arial"/>
              </a:rPr>
              <a:t> m/s.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extLst>
          </p:cNvPr>
          <p:cNvSpPr txBox="1">
            <a:spLocks noRot="1" noChangeAspect="1" noMove="1" noResize="1" noEditPoints="1" noAdjustHandles="1" noChangeArrowheads="1" noChangeShapeType="1" noTextEdit="1"/>
          </p:cNvSpPr>
          <p:nvPr/>
        </p:nvSpPr>
        <p:spPr>
          <a:xfrm>
            <a:off x="153798" y="867151"/>
            <a:ext cx="8818289" cy="1923091"/>
          </a:xfrm>
          <a:prstGeom prst="rect">
            <a:avLst/>
          </a:prstGeom>
          <a:blipFill>
            <a:blip r:embed="rId3"/>
            <a:stretch>
              <a:fillRect l="-484" r="-415" b="-4747"/>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2592" name="Rectangle: Rounded Corners 2591">
            <a:extLst>
              <a:ext uri="{FF2B5EF4-FFF2-40B4-BE49-F238E27FC236}"/>
            </a:extLst>
          </p:cNvPr>
          <p:cNvSpPr/>
          <p:nvPr/>
        </p:nvSpPr>
        <p:spPr>
          <a:xfrm>
            <a:off x="325438" y="3094038"/>
            <a:ext cx="1963737" cy="1096962"/>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2000" kern="0">
                <a:solidFill>
                  <a:srgbClr val="000000"/>
                </a:solidFill>
                <a:sym typeface="Arial"/>
              </a:rPr>
              <a:t>A. 8,8716MeV. </a:t>
            </a:r>
          </a:p>
        </p:txBody>
      </p:sp>
      <p:sp>
        <p:nvSpPr>
          <p:cNvPr id="2593" name="Rectangle: Rounded Corners 2592">
            <a:extLst>
              <a:ext uri="{FF2B5EF4-FFF2-40B4-BE49-F238E27FC236}"/>
            </a:extLst>
          </p:cNvPr>
          <p:cNvSpPr/>
          <p:nvPr/>
        </p:nvSpPr>
        <p:spPr>
          <a:xfrm>
            <a:off x="2444750" y="3094038"/>
            <a:ext cx="1963738" cy="1096962"/>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2000" kern="0">
                <a:solidFill>
                  <a:srgbClr val="000000"/>
                </a:solidFill>
                <a:sym typeface="Arial"/>
              </a:rPr>
              <a:t>B. 8,9367MeV.</a:t>
            </a:r>
          </a:p>
        </p:txBody>
      </p:sp>
      <p:sp>
        <p:nvSpPr>
          <p:cNvPr id="2594" name="Rectangle: Rounded Corners 2593">
            <a:extLst>
              <a:ext uri="{FF2B5EF4-FFF2-40B4-BE49-F238E27FC236}"/>
            </a:extLst>
          </p:cNvPr>
          <p:cNvSpPr/>
          <p:nvPr/>
        </p:nvSpPr>
        <p:spPr>
          <a:xfrm>
            <a:off x="4562475" y="3094038"/>
            <a:ext cx="1963738" cy="1096962"/>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2000" kern="0">
                <a:solidFill>
                  <a:srgbClr val="000000"/>
                </a:solidFill>
                <a:sym typeface="Arial"/>
              </a:rPr>
              <a:t>C. 9,2367MeV. </a:t>
            </a:r>
          </a:p>
        </p:txBody>
      </p:sp>
      <p:sp>
        <p:nvSpPr>
          <p:cNvPr id="2595" name="Rectangle: Rounded Corners 2594">
            <a:extLst>
              <a:ext uri="{FF2B5EF4-FFF2-40B4-BE49-F238E27FC236}"/>
            </a:extLst>
          </p:cNvPr>
          <p:cNvSpPr/>
          <p:nvPr/>
        </p:nvSpPr>
        <p:spPr>
          <a:xfrm>
            <a:off x="6681788" y="3094038"/>
            <a:ext cx="2105025" cy="1096962"/>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2000" kern="0">
                <a:solidFill>
                  <a:srgbClr val="000000"/>
                </a:solidFill>
                <a:sym typeface="Arial"/>
              </a:rPr>
              <a:t>D. 10,4699MeV.</a:t>
            </a:r>
          </a:p>
        </p:txBody>
      </p:sp>
      <p:sp>
        <p:nvSpPr>
          <p:cNvPr id="2596" name="Rectangle: Rounded Corners 2595">
            <a:extLst>
              <a:ext uri="{FF2B5EF4-FFF2-40B4-BE49-F238E27FC236}"/>
            </a:extLst>
          </p:cNvPr>
          <p:cNvSpPr/>
          <p:nvPr/>
        </p:nvSpPr>
        <p:spPr>
          <a:xfrm>
            <a:off x="4562475" y="3094038"/>
            <a:ext cx="1963738" cy="1096962"/>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2000" kern="0">
                <a:solidFill>
                  <a:srgbClr val="000000"/>
                </a:solidFill>
                <a:sym typeface="Arial"/>
              </a:rPr>
              <a:t>C. 9,2367MeV.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extLst>
          </p:cNvPr>
          <p:cNvSpPr txBox="1">
            <a:spLocks noRot="1" noChangeAspect="1" noMove="1" noResize="1" noEditPoints="1" noAdjustHandles="1" noChangeArrowheads="1" noChangeShapeType="1" noTextEdit="1"/>
          </p:cNvSpPr>
          <p:nvPr/>
        </p:nvSpPr>
        <p:spPr>
          <a:xfrm>
            <a:off x="187086" y="129892"/>
            <a:ext cx="8769827" cy="1923283"/>
          </a:xfrm>
          <a:prstGeom prst="rect">
            <a:avLst/>
          </a:prstGeom>
          <a:blipFill>
            <a:blip r:embed="rId2"/>
            <a:stretch>
              <a:fillRect l="-765" b="-5380"/>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4" name="Rectangle: Rounded Corners 3">
            <a:extLst>
              <a:ext uri="{FF2B5EF4-FFF2-40B4-BE49-F238E27FC236}"/>
            </a:extLst>
          </p:cNvPr>
          <p:cNvSpPr/>
          <p:nvPr/>
        </p:nvSpPr>
        <p:spPr>
          <a:xfrm>
            <a:off x="269875" y="2119313"/>
            <a:ext cx="1766888" cy="2328862"/>
          </a:xfrm>
          <a:prstGeom prst="roundRect">
            <a:avLst>
              <a:gd name="adj" fmla="val 5719"/>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spcAft>
                <a:spcPts val="1000"/>
              </a:spcAft>
              <a:buClr>
                <a:srgbClr val="000000"/>
              </a:buClr>
              <a:buFont typeface="Arial" charset="0"/>
              <a:buNone/>
            </a:pPr>
            <a:r>
              <a:rPr lang="fr-FR" sz="2000">
                <a:solidFill>
                  <a:srgbClr val="0D0D0D"/>
                </a:solidFill>
                <a:cs typeface="Times New Roman" pitchFamily="18" charset="0"/>
              </a:rPr>
              <a:t>a) Hai hạt nhân này có độ hụt khối bằng nhau.</a:t>
            </a:r>
            <a:endParaRPr lang="en-US" sz="2000">
              <a:solidFill>
                <a:srgbClr val="A44729"/>
              </a:solidFill>
              <a:cs typeface="Arial" charset="0"/>
            </a:endParaRPr>
          </a:p>
        </p:txBody>
      </p:sp>
      <p:sp>
        <p:nvSpPr>
          <p:cNvPr id="5" name="Rectangle: Rounded Corners 4">
            <a:extLst>
              <a:ext uri="{FF2B5EF4-FFF2-40B4-BE49-F238E27FC236}"/>
            </a:extLst>
          </p:cNvPr>
          <p:cNvSpPr>
            <a:spLocks noRot="1" noChangeAspect="1" noMove="1" noResize="1" noEditPoints="1" noAdjustHandles="1" noChangeArrowheads="1" noChangeShapeType="1" noTextEdit="1"/>
          </p:cNvSpPr>
          <p:nvPr/>
        </p:nvSpPr>
        <p:spPr>
          <a:xfrm>
            <a:off x="2222655" y="2119809"/>
            <a:ext cx="1987395" cy="2328367"/>
          </a:xfrm>
          <a:prstGeom prst="roundRect">
            <a:avLst>
              <a:gd name="adj" fmla="val 5943"/>
            </a:avLst>
          </a:prstGeom>
          <a:blipFill>
            <a:blip r:embed="rId3"/>
            <a:stretch>
              <a:fillRect l="-909" r="-909" b="-4663"/>
            </a:stretch>
          </a:blipFill>
          <a:ln>
            <a:solidFill>
              <a:srgbClr val="BE1931"/>
            </a:solidFill>
          </a:ln>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6" name="Rectangle: Rounded Corners 5">
            <a:extLst>
              <a:ext uri="{FF2B5EF4-FFF2-40B4-BE49-F238E27FC236}"/>
            </a:extLst>
          </p:cNvPr>
          <p:cNvSpPr>
            <a:spLocks noRot="1" noChangeAspect="1" noMove="1" noResize="1" noEditPoints="1" noAdjustHandles="1" noChangeArrowheads="1" noChangeShapeType="1" noTextEdit="1"/>
          </p:cNvSpPr>
          <p:nvPr/>
        </p:nvSpPr>
        <p:spPr>
          <a:xfrm>
            <a:off x="4396419" y="2119808"/>
            <a:ext cx="2311245" cy="2328367"/>
          </a:xfrm>
          <a:prstGeom prst="roundRect">
            <a:avLst>
              <a:gd name="adj" fmla="val 5943"/>
            </a:avLst>
          </a:prstGeom>
          <a:blipFill>
            <a:blip r:embed="rId4"/>
            <a:stretch>
              <a:fillRect l="-522" r="-522" b="-4663"/>
            </a:stretch>
          </a:blipFill>
          <a:ln>
            <a:solidFill>
              <a:srgbClr val="BE1931"/>
            </a:solidFill>
          </a:ln>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7" name="Rectangle: Rounded Corners 6">
            <a:extLst>
              <a:ext uri="{FF2B5EF4-FFF2-40B4-BE49-F238E27FC236}"/>
            </a:extLst>
          </p:cNvPr>
          <p:cNvSpPr>
            <a:spLocks noRot="1" noChangeAspect="1" noMove="1" noResize="1" noEditPoints="1" noAdjustHandles="1" noChangeArrowheads="1" noChangeShapeType="1" noTextEdit="1"/>
          </p:cNvSpPr>
          <p:nvPr/>
        </p:nvSpPr>
        <p:spPr>
          <a:xfrm>
            <a:off x="6894034" y="2119808"/>
            <a:ext cx="1920720" cy="2328367"/>
          </a:xfrm>
          <a:prstGeom prst="roundRect">
            <a:avLst>
              <a:gd name="adj" fmla="val 6977"/>
            </a:avLst>
          </a:prstGeom>
          <a:blipFill>
            <a:blip r:embed="rId5"/>
            <a:stretch>
              <a:fillRect l="-627" r="-627" b="-4404"/>
            </a:stretch>
          </a:blipFill>
          <a:ln>
            <a:solidFill>
              <a:srgbClr val="BE1931"/>
            </a:solidFill>
          </a:ln>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2" name="Rectangle: Rounded Corners 1">
            <a:extLst>
              <a:ext uri="{FF2B5EF4-FFF2-40B4-BE49-F238E27FC236}"/>
            </a:extLst>
          </p:cNvPr>
          <p:cNvSpPr/>
          <p:nvPr/>
        </p:nvSpPr>
        <p:spPr>
          <a:xfrm>
            <a:off x="269875" y="4538663"/>
            <a:ext cx="1766888" cy="427037"/>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1000"/>
              </a:spcAft>
              <a:buClr>
                <a:srgbClr val="000000"/>
              </a:buClr>
              <a:buFont typeface="Arial"/>
              <a:buNone/>
              <a:defRPr/>
            </a:pPr>
            <a:r>
              <a:rPr lang="en-US" sz="7200" kern="0">
                <a:solidFill>
                  <a:srgbClr val="FF0000"/>
                </a:solidFill>
                <a:ea typeface="Calibri" panose="020F0502020204030204" pitchFamily="34" charset="0"/>
                <a:sym typeface="Wingdings" panose="05000000000000000000" pitchFamily="2" charset="2"/>
              </a:rPr>
              <a:t></a:t>
            </a:r>
            <a:endParaRPr lang="en-US" sz="7200" kern="0">
              <a:solidFill>
                <a:srgbClr val="FF0000"/>
              </a:solidFill>
              <a:ea typeface="Calibri" panose="020F0502020204030204" pitchFamily="34" charset="0"/>
              <a:sym typeface="Arial"/>
            </a:endParaRPr>
          </a:p>
        </p:txBody>
      </p:sp>
      <p:sp>
        <p:nvSpPr>
          <p:cNvPr id="12" name="Rectangle: Rounded Corners 11">
            <a:extLst>
              <a:ext uri="{FF2B5EF4-FFF2-40B4-BE49-F238E27FC236}"/>
            </a:extLst>
          </p:cNvPr>
          <p:cNvSpPr/>
          <p:nvPr/>
        </p:nvSpPr>
        <p:spPr>
          <a:xfrm>
            <a:off x="2222500" y="4538663"/>
            <a:ext cx="1987550" cy="427037"/>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1000"/>
              </a:spcAft>
              <a:buClr>
                <a:srgbClr val="000000"/>
              </a:buClr>
              <a:buFont typeface="Arial"/>
              <a:buNone/>
              <a:defRPr/>
            </a:pPr>
            <a:r>
              <a:rPr lang="en-US" sz="7200" kern="0">
                <a:solidFill>
                  <a:srgbClr val="00B050"/>
                </a:solidFill>
                <a:ea typeface="Calibri" panose="020F0502020204030204" pitchFamily="34" charset="0"/>
                <a:sym typeface="Wingdings" panose="05000000000000000000" pitchFamily="2" charset="2"/>
              </a:rPr>
              <a:t></a:t>
            </a:r>
            <a:endParaRPr lang="en-US" sz="7200" kern="0">
              <a:solidFill>
                <a:srgbClr val="00B050"/>
              </a:solidFill>
              <a:ea typeface="Calibri" panose="020F0502020204030204" pitchFamily="34" charset="0"/>
              <a:sym typeface="Arial"/>
            </a:endParaRPr>
          </a:p>
        </p:txBody>
      </p:sp>
      <p:sp>
        <p:nvSpPr>
          <p:cNvPr id="13" name="Rectangle: Rounded Corners 12">
            <a:extLst>
              <a:ext uri="{FF2B5EF4-FFF2-40B4-BE49-F238E27FC236}"/>
            </a:extLst>
          </p:cNvPr>
          <p:cNvSpPr/>
          <p:nvPr/>
        </p:nvSpPr>
        <p:spPr>
          <a:xfrm>
            <a:off x="4395788" y="4538663"/>
            <a:ext cx="2311400" cy="427037"/>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1000"/>
              </a:spcAft>
              <a:buClr>
                <a:srgbClr val="000000"/>
              </a:buClr>
              <a:buFont typeface="Arial"/>
              <a:buNone/>
              <a:defRPr/>
            </a:pPr>
            <a:r>
              <a:rPr lang="en-US" sz="7200" kern="0">
                <a:solidFill>
                  <a:srgbClr val="FF0000"/>
                </a:solidFill>
                <a:ea typeface="Calibri" panose="020F0502020204030204" pitchFamily="34" charset="0"/>
                <a:sym typeface="Wingdings" panose="05000000000000000000" pitchFamily="2" charset="2"/>
              </a:rPr>
              <a:t></a:t>
            </a:r>
            <a:endParaRPr lang="en-US" sz="7200" kern="0">
              <a:solidFill>
                <a:srgbClr val="FF0000"/>
              </a:solidFill>
              <a:ea typeface="Calibri" panose="020F0502020204030204" pitchFamily="34" charset="0"/>
              <a:sym typeface="Arial"/>
            </a:endParaRPr>
          </a:p>
        </p:txBody>
      </p:sp>
      <p:sp>
        <p:nvSpPr>
          <p:cNvPr id="14" name="Rectangle: Rounded Corners 13">
            <a:extLst>
              <a:ext uri="{FF2B5EF4-FFF2-40B4-BE49-F238E27FC236}"/>
            </a:extLst>
          </p:cNvPr>
          <p:cNvSpPr/>
          <p:nvPr/>
        </p:nvSpPr>
        <p:spPr>
          <a:xfrm>
            <a:off x="6894513" y="4538663"/>
            <a:ext cx="1920875" cy="427037"/>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1000"/>
              </a:spcAft>
              <a:buClr>
                <a:srgbClr val="000000"/>
              </a:buClr>
              <a:buFont typeface="Arial"/>
              <a:buNone/>
              <a:defRPr/>
            </a:pPr>
            <a:r>
              <a:rPr lang="en-US" sz="7200" kern="0">
                <a:solidFill>
                  <a:srgbClr val="FF0000"/>
                </a:solidFill>
                <a:ea typeface="Calibri" panose="020F0502020204030204" pitchFamily="34" charset="0"/>
                <a:sym typeface="Wingdings" panose="05000000000000000000" pitchFamily="2" charset="2"/>
              </a:rPr>
              <a:t></a:t>
            </a:r>
            <a:endParaRPr lang="en-US" sz="7200" kern="0">
              <a:solidFill>
                <a:srgbClr val="FF0000"/>
              </a:solidFill>
              <a:ea typeface="Calibri" panose="020F0502020204030204" pitchFamily="34" charset="0"/>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par>
                                <p:cTn id="11" presetID="18" presetClass="entr" presetSubtype="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500"/>
                                        <p:tgtEl>
                                          <p:spTgt spid="6"/>
                                        </p:tgtEl>
                                      </p:cBhvr>
                                    </p:animEffect>
                                  </p:childTnLst>
                                </p:cTn>
                              </p:par>
                              <p:par>
                                <p:cTn id="14" presetID="18" presetClass="entr" presetSubtype="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4*#ppt_w"/>
                                          </p:val>
                                        </p:tav>
                                        <p:tav tm="100000">
                                          <p:val>
                                            <p:strVal val="#ppt_w"/>
                                          </p:val>
                                        </p:tav>
                                      </p:tavLst>
                                    </p:anim>
                                    <p:anim calcmode="lin" valueType="num">
                                      <p:cBhvr>
                                        <p:cTn id="22"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4*#ppt_w"/>
                                          </p:val>
                                        </p:tav>
                                        <p:tav tm="100000">
                                          <p:val>
                                            <p:strVal val="#ppt_w"/>
                                          </p:val>
                                        </p:tav>
                                      </p:tavLst>
                                    </p:anim>
                                    <p:anim calcmode="lin" valueType="num">
                                      <p:cBhvr>
                                        <p:cTn id="2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strVal val="4*#ppt_w"/>
                                          </p:val>
                                        </p:tav>
                                        <p:tav tm="100000">
                                          <p:val>
                                            <p:strVal val="#ppt_w"/>
                                          </p:val>
                                        </p:tav>
                                      </p:tavLst>
                                    </p:anim>
                                    <p:anim calcmode="lin" valueType="num">
                                      <p:cBhvr>
                                        <p:cTn id="34" dur="50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strVal val="4*#ppt_w"/>
                                          </p:val>
                                        </p:tav>
                                        <p:tav tm="100000">
                                          <p:val>
                                            <p:strVal val="#ppt_w"/>
                                          </p:val>
                                        </p:tav>
                                      </p:tavLst>
                                    </p:anim>
                                    <p:anim calcmode="lin" valueType="num">
                                      <p:cBhvr>
                                        <p:cTn id="40"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oogle Shape;930;p37"/>
          <p:cNvGrpSpPr>
            <a:grpSpLocks/>
          </p:cNvGrpSpPr>
          <p:nvPr/>
        </p:nvGrpSpPr>
        <p:grpSpPr bwMode="auto">
          <a:xfrm>
            <a:off x="-1004888" y="-527050"/>
            <a:ext cx="4799013" cy="5130800"/>
            <a:chOff x="-1005582" y="-527434"/>
            <a:chExt cx="4800125" cy="5131073"/>
          </a:xfrm>
        </p:grpSpPr>
        <p:grpSp>
          <p:nvGrpSpPr>
            <p:cNvPr id="42133" name="Google Shape;931;p37"/>
            <p:cNvGrpSpPr>
              <a:grpSpLocks/>
            </p:cNvGrpSpPr>
            <p:nvPr/>
          </p:nvGrpSpPr>
          <p:grpSpPr bwMode="auto">
            <a:xfrm>
              <a:off x="-1005582" y="-527434"/>
              <a:ext cx="4800125" cy="2769800"/>
              <a:chOff x="-1005582" y="-527434"/>
              <a:chExt cx="4800125" cy="2769800"/>
            </a:xfrm>
          </p:grpSpPr>
          <p:sp>
            <p:nvSpPr>
              <p:cNvPr id="42140" name="Google Shape;932;p37"/>
              <p:cNvSpPr>
                <a:spLocks/>
              </p:cNvSpPr>
              <p:nvPr/>
            </p:nvSpPr>
            <p:spPr bwMode="auto">
              <a:xfrm>
                <a:off x="-1005582" y="-527434"/>
                <a:ext cx="4800125" cy="2769800"/>
              </a:xfrm>
              <a:custGeom>
                <a:avLst/>
                <a:gdLst/>
                <a:ahLst/>
                <a:cxnLst>
                  <a:cxn ang="0">
                    <a:pos x="80292" y="109680"/>
                  </a:cxn>
                  <a:cxn ang="0">
                    <a:pos x="78006" y="106632"/>
                  </a:cxn>
                  <a:cxn ang="0">
                    <a:pos x="76863" y="100917"/>
                  </a:cxn>
                  <a:cxn ang="0">
                    <a:pos x="75720" y="97107"/>
                  </a:cxn>
                  <a:cxn ang="0">
                    <a:pos x="71910" y="93297"/>
                  </a:cxn>
                  <a:cxn ang="0">
                    <a:pos x="67338" y="93297"/>
                  </a:cxn>
                  <a:cxn ang="0">
                    <a:pos x="60861" y="92535"/>
                  </a:cxn>
                  <a:cxn ang="0">
                    <a:pos x="57051" y="88344"/>
                  </a:cxn>
                  <a:cxn ang="0">
                    <a:pos x="55908" y="82248"/>
                  </a:cxn>
                  <a:cxn ang="0">
                    <a:pos x="57051" y="78057"/>
                  </a:cxn>
                  <a:cxn ang="0">
                    <a:pos x="57051" y="72342"/>
                  </a:cxn>
                  <a:cxn ang="0">
                    <a:pos x="53241" y="68913"/>
                  </a:cxn>
                  <a:cxn ang="0">
                    <a:pos x="46002" y="68913"/>
                  </a:cxn>
                  <a:cxn ang="0">
                    <a:pos x="42573" y="70818"/>
                  </a:cxn>
                  <a:cxn ang="0">
                    <a:pos x="36096" y="72342"/>
                  </a:cxn>
                  <a:cxn ang="0">
                    <a:pos x="26190" y="71199"/>
                  </a:cxn>
                  <a:cxn ang="0">
                    <a:pos x="13236" y="63960"/>
                  </a:cxn>
                  <a:cxn ang="0">
                    <a:pos x="282" y="40338"/>
                  </a:cxn>
                  <a:cxn ang="0">
                    <a:pos x="15141" y="2619"/>
                  </a:cxn>
                  <a:cxn ang="0">
                    <a:pos x="114963" y="3762"/>
                  </a:cxn>
                  <a:cxn ang="0">
                    <a:pos x="183924" y="7191"/>
                  </a:cxn>
                  <a:cxn ang="0">
                    <a:pos x="190020" y="26622"/>
                  </a:cxn>
                  <a:cxn ang="0">
                    <a:pos x="178971" y="38052"/>
                  </a:cxn>
                  <a:cxn ang="0">
                    <a:pos x="159540" y="39957"/>
                  </a:cxn>
                  <a:cxn ang="0">
                    <a:pos x="144681" y="42624"/>
                  </a:cxn>
                  <a:cxn ang="0">
                    <a:pos x="140871" y="50244"/>
                  </a:cxn>
                  <a:cxn ang="0">
                    <a:pos x="141633" y="60912"/>
                  </a:cxn>
                  <a:cxn ang="0">
                    <a:pos x="140109" y="67770"/>
                  </a:cxn>
                  <a:cxn ang="0">
                    <a:pos x="132489" y="72342"/>
                  </a:cxn>
                  <a:cxn ang="0">
                    <a:pos x="116487" y="74628"/>
                  </a:cxn>
                  <a:cxn ang="0">
                    <a:pos x="108105" y="78057"/>
                  </a:cxn>
                  <a:cxn ang="0">
                    <a:pos x="106200" y="87201"/>
                  </a:cxn>
                  <a:cxn ang="0">
                    <a:pos x="102771" y="91773"/>
                  </a:cxn>
                  <a:cxn ang="0">
                    <a:pos x="95532" y="94440"/>
                  </a:cxn>
                  <a:cxn ang="0">
                    <a:pos x="91341" y="98250"/>
                  </a:cxn>
                  <a:cxn ang="0">
                    <a:pos x="88674" y="105489"/>
                  </a:cxn>
                  <a:cxn ang="0">
                    <a:pos x="87150" y="110442"/>
                  </a:cxn>
                  <a:cxn ang="0">
                    <a:pos x="80292" y="109680"/>
                  </a:cxn>
                </a:cxnLst>
                <a:rect l="0" t="0" r="r" b="b"/>
                <a:pathLst>
                  <a:path w="192005" h="110792" extrusionOk="0">
                    <a:moveTo>
                      <a:pt x="80292" y="109680"/>
                    </a:moveTo>
                    <a:cubicBezTo>
                      <a:pt x="78768" y="109045"/>
                      <a:pt x="78578" y="108093"/>
                      <a:pt x="78006" y="106632"/>
                    </a:cubicBezTo>
                    <a:cubicBezTo>
                      <a:pt x="77435" y="105172"/>
                      <a:pt x="77244" y="102505"/>
                      <a:pt x="76863" y="100917"/>
                    </a:cubicBezTo>
                    <a:cubicBezTo>
                      <a:pt x="76482" y="99330"/>
                      <a:pt x="76546" y="98377"/>
                      <a:pt x="75720" y="97107"/>
                    </a:cubicBezTo>
                    <a:cubicBezTo>
                      <a:pt x="74895" y="95837"/>
                      <a:pt x="73307" y="93932"/>
                      <a:pt x="71910" y="93297"/>
                    </a:cubicBezTo>
                    <a:cubicBezTo>
                      <a:pt x="70513" y="92662"/>
                      <a:pt x="69180" y="93424"/>
                      <a:pt x="67338" y="93297"/>
                    </a:cubicBezTo>
                    <a:cubicBezTo>
                      <a:pt x="65497" y="93170"/>
                      <a:pt x="62576" y="93361"/>
                      <a:pt x="60861" y="92535"/>
                    </a:cubicBezTo>
                    <a:cubicBezTo>
                      <a:pt x="59147" y="91710"/>
                      <a:pt x="57877" y="90059"/>
                      <a:pt x="57051" y="88344"/>
                    </a:cubicBezTo>
                    <a:cubicBezTo>
                      <a:pt x="56226" y="86630"/>
                      <a:pt x="55908" y="83963"/>
                      <a:pt x="55908" y="82248"/>
                    </a:cubicBezTo>
                    <a:cubicBezTo>
                      <a:pt x="55908" y="80534"/>
                      <a:pt x="56861" y="79708"/>
                      <a:pt x="57051" y="78057"/>
                    </a:cubicBezTo>
                    <a:cubicBezTo>
                      <a:pt x="57242" y="76406"/>
                      <a:pt x="57686" y="73866"/>
                      <a:pt x="57051" y="72342"/>
                    </a:cubicBezTo>
                    <a:cubicBezTo>
                      <a:pt x="56416" y="70818"/>
                      <a:pt x="55083" y="69485"/>
                      <a:pt x="53241" y="68913"/>
                    </a:cubicBezTo>
                    <a:cubicBezTo>
                      <a:pt x="51400" y="68342"/>
                      <a:pt x="47780" y="68596"/>
                      <a:pt x="46002" y="68913"/>
                    </a:cubicBezTo>
                    <a:cubicBezTo>
                      <a:pt x="44224" y="69231"/>
                      <a:pt x="44224" y="70247"/>
                      <a:pt x="42573" y="70818"/>
                    </a:cubicBezTo>
                    <a:cubicBezTo>
                      <a:pt x="40922" y="71390"/>
                      <a:pt x="38827" y="72279"/>
                      <a:pt x="36096" y="72342"/>
                    </a:cubicBezTo>
                    <a:cubicBezTo>
                      <a:pt x="33366" y="72406"/>
                      <a:pt x="30000" y="72596"/>
                      <a:pt x="26190" y="71199"/>
                    </a:cubicBezTo>
                    <a:cubicBezTo>
                      <a:pt x="22380" y="69802"/>
                      <a:pt x="17554" y="69104"/>
                      <a:pt x="13236" y="63960"/>
                    </a:cubicBezTo>
                    <a:cubicBezTo>
                      <a:pt x="8918" y="58817"/>
                      <a:pt x="-35" y="50562"/>
                      <a:pt x="282" y="40338"/>
                    </a:cubicBezTo>
                    <a:cubicBezTo>
                      <a:pt x="600" y="30115"/>
                      <a:pt x="-3972" y="8715"/>
                      <a:pt x="15141" y="2619"/>
                    </a:cubicBezTo>
                    <a:cubicBezTo>
                      <a:pt x="34255" y="-3477"/>
                      <a:pt x="86833" y="3000"/>
                      <a:pt x="114963" y="3762"/>
                    </a:cubicBezTo>
                    <a:cubicBezTo>
                      <a:pt x="143094" y="4524"/>
                      <a:pt x="171415" y="3381"/>
                      <a:pt x="183924" y="7191"/>
                    </a:cubicBezTo>
                    <a:cubicBezTo>
                      <a:pt x="196434" y="11001"/>
                      <a:pt x="190846" y="21479"/>
                      <a:pt x="190020" y="26622"/>
                    </a:cubicBezTo>
                    <a:cubicBezTo>
                      <a:pt x="189195" y="31766"/>
                      <a:pt x="184051" y="35830"/>
                      <a:pt x="178971" y="38052"/>
                    </a:cubicBezTo>
                    <a:cubicBezTo>
                      <a:pt x="173891" y="40275"/>
                      <a:pt x="165255" y="39195"/>
                      <a:pt x="159540" y="39957"/>
                    </a:cubicBezTo>
                    <a:cubicBezTo>
                      <a:pt x="153825" y="40719"/>
                      <a:pt x="147793" y="40910"/>
                      <a:pt x="144681" y="42624"/>
                    </a:cubicBezTo>
                    <a:cubicBezTo>
                      <a:pt x="141570" y="44339"/>
                      <a:pt x="141379" y="47196"/>
                      <a:pt x="140871" y="50244"/>
                    </a:cubicBezTo>
                    <a:cubicBezTo>
                      <a:pt x="140363" y="53292"/>
                      <a:pt x="141760" y="57991"/>
                      <a:pt x="141633" y="60912"/>
                    </a:cubicBezTo>
                    <a:cubicBezTo>
                      <a:pt x="141506" y="63833"/>
                      <a:pt x="141633" y="65865"/>
                      <a:pt x="140109" y="67770"/>
                    </a:cubicBezTo>
                    <a:cubicBezTo>
                      <a:pt x="138585" y="69675"/>
                      <a:pt x="136426" y="71199"/>
                      <a:pt x="132489" y="72342"/>
                    </a:cubicBezTo>
                    <a:cubicBezTo>
                      <a:pt x="128552" y="73485"/>
                      <a:pt x="120551" y="73676"/>
                      <a:pt x="116487" y="74628"/>
                    </a:cubicBezTo>
                    <a:cubicBezTo>
                      <a:pt x="112423" y="75581"/>
                      <a:pt x="109820" y="75962"/>
                      <a:pt x="108105" y="78057"/>
                    </a:cubicBezTo>
                    <a:cubicBezTo>
                      <a:pt x="106391" y="80153"/>
                      <a:pt x="107089" y="84915"/>
                      <a:pt x="106200" y="87201"/>
                    </a:cubicBezTo>
                    <a:cubicBezTo>
                      <a:pt x="105311" y="89487"/>
                      <a:pt x="104549" y="90567"/>
                      <a:pt x="102771" y="91773"/>
                    </a:cubicBezTo>
                    <a:cubicBezTo>
                      <a:pt x="100993" y="92980"/>
                      <a:pt x="97437" y="93361"/>
                      <a:pt x="95532" y="94440"/>
                    </a:cubicBezTo>
                    <a:cubicBezTo>
                      <a:pt x="93627" y="95520"/>
                      <a:pt x="92484" y="96409"/>
                      <a:pt x="91341" y="98250"/>
                    </a:cubicBezTo>
                    <a:cubicBezTo>
                      <a:pt x="90198" y="100092"/>
                      <a:pt x="89373" y="103457"/>
                      <a:pt x="88674" y="105489"/>
                    </a:cubicBezTo>
                    <a:cubicBezTo>
                      <a:pt x="87976" y="107521"/>
                      <a:pt x="88547" y="109744"/>
                      <a:pt x="87150" y="110442"/>
                    </a:cubicBezTo>
                    <a:cubicBezTo>
                      <a:pt x="85753" y="111141"/>
                      <a:pt x="81816" y="110315"/>
                      <a:pt x="80292" y="109680"/>
                    </a:cubicBezTo>
                    <a:close/>
                  </a:path>
                </a:pathLst>
              </a:custGeom>
              <a:solidFill>
                <a:schemeClr val="accent1"/>
              </a:solidFill>
              <a:ln w="9525">
                <a:noFill/>
                <a:round/>
                <a:headEnd/>
                <a:tailEnd/>
              </a:ln>
            </p:spPr>
            <p:txBody>
              <a:bodyPr/>
              <a:lstStyle/>
              <a:p>
                <a:endParaRPr lang="en-US"/>
              </a:p>
            </p:txBody>
          </p:sp>
          <p:grpSp>
            <p:nvGrpSpPr>
              <p:cNvPr id="42141" name="Google Shape;933;p37"/>
              <p:cNvGrpSpPr>
                <a:grpSpLocks/>
              </p:cNvGrpSpPr>
              <p:nvPr/>
            </p:nvGrpSpPr>
            <p:grpSpPr bwMode="auto">
              <a:xfrm rot="3277801">
                <a:off x="-429759" y="461355"/>
                <a:ext cx="888682" cy="543259"/>
                <a:chOff x="5942350" y="1555229"/>
                <a:chExt cx="692724" cy="423469"/>
              </a:xfrm>
            </p:grpSpPr>
            <p:sp>
              <p:nvSpPr>
                <p:cNvPr id="42144" name="Google Shape;934;p37"/>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935" name="Google Shape;935;p37"/>
                <p:cNvSpPr/>
                <p:nvPr/>
              </p:nvSpPr>
              <p:spPr>
                <a:xfrm>
                  <a:off x="6005157" y="1642857"/>
                  <a:ext cx="566782" cy="266114"/>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36" name="Google Shape;936;p37"/>
                <p:cNvSpPr/>
                <p:nvPr/>
              </p:nvSpPr>
              <p:spPr>
                <a:xfrm>
                  <a:off x="6437761" y="1651662"/>
                  <a:ext cx="58164" cy="137389"/>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37" name="Google Shape;937;p37"/>
                <p:cNvSpPr/>
                <p:nvPr/>
              </p:nvSpPr>
              <p:spPr>
                <a:xfrm>
                  <a:off x="6299001" y="1723935"/>
                  <a:ext cx="45788" cy="183186"/>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38" name="Google Shape;938;p37"/>
                <p:cNvSpPr/>
                <p:nvPr/>
              </p:nvSpPr>
              <p:spPr>
                <a:xfrm>
                  <a:off x="6158713" y="1818110"/>
                  <a:ext cx="45788" cy="125011"/>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39" name="Google Shape;939;p37"/>
                <p:cNvSpPr/>
                <p:nvPr/>
              </p:nvSpPr>
              <p:spPr>
                <a:xfrm>
                  <a:off x="6308949" y="1627928"/>
                  <a:ext cx="150977" cy="55698"/>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40" name="Google Shape;940;p37"/>
                <p:cNvSpPr/>
                <p:nvPr/>
              </p:nvSpPr>
              <p:spPr>
                <a:xfrm>
                  <a:off x="6129149" y="1715188"/>
                  <a:ext cx="181915" cy="47035"/>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41" name="Google Shape;941;p37"/>
                <p:cNvSpPr/>
                <p:nvPr/>
              </p:nvSpPr>
              <p:spPr>
                <a:xfrm>
                  <a:off x="6054793" y="1805921"/>
                  <a:ext cx="115089" cy="49510"/>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942" name="Google Shape;942;p37"/>
              <p:cNvSpPr/>
              <p:nvPr/>
            </p:nvSpPr>
            <p:spPr>
              <a:xfrm rot="10584179">
                <a:off x="301234" y="1369730"/>
                <a:ext cx="314398" cy="223849"/>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43" name="Google Shape;943;p37"/>
              <p:cNvSpPr/>
              <p:nvPr/>
            </p:nvSpPr>
            <p:spPr>
              <a:xfrm rot="-4860972">
                <a:off x="765728" y="1713415"/>
                <a:ext cx="479450" cy="30010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42134" name="Google Shape;944;p37"/>
            <p:cNvGrpSpPr>
              <a:grpSpLocks/>
            </p:cNvGrpSpPr>
            <p:nvPr/>
          </p:nvGrpSpPr>
          <p:grpSpPr bwMode="auto">
            <a:xfrm>
              <a:off x="899478" y="2179544"/>
              <a:ext cx="393247" cy="2424094"/>
              <a:chOff x="2037753" y="2780513"/>
              <a:chExt cx="243045" cy="1498204"/>
            </a:xfrm>
          </p:grpSpPr>
          <p:sp>
            <p:nvSpPr>
              <p:cNvPr id="42135" name="Google Shape;945;p37"/>
              <p:cNvSpPr>
                <a:spLocks/>
              </p:cNvSpPr>
              <p:nvPr/>
            </p:nvSpPr>
            <p:spPr bwMode="auto">
              <a:xfrm>
                <a:off x="2037753" y="2782510"/>
                <a:ext cx="243045" cy="1496208"/>
              </a:xfrm>
              <a:custGeom>
                <a:avLst/>
                <a:gdLst/>
                <a:ahLst/>
                <a:cxnLst>
                  <a:cxn ang="0">
                    <a:pos x="4144" y="0"/>
                  </a:cxn>
                  <a:cxn ang="0">
                    <a:pos x="2514" y="0"/>
                  </a:cxn>
                  <a:cxn ang="0">
                    <a:pos x="1576" y="228"/>
                  </a:cxn>
                  <a:cxn ang="0">
                    <a:pos x="0" y="40732"/>
                  </a:cxn>
                  <a:cxn ang="0">
                    <a:pos x="0" y="41214"/>
                  </a:cxn>
                  <a:cxn ang="0">
                    <a:pos x="6694" y="41214"/>
                  </a:cxn>
                  <a:cxn ang="0">
                    <a:pos x="5101" y="228"/>
                  </a:cxn>
                  <a:cxn ang="0">
                    <a:pos x="4144" y="0"/>
                  </a:cxn>
                </a:cxnLst>
                <a:rect l="0" t="0" r="r" b="b"/>
                <a:pathLst>
                  <a:path w="6695" h="41215" extrusionOk="0">
                    <a:moveTo>
                      <a:pt x="4144" y="0"/>
                    </a:moveTo>
                    <a:lnTo>
                      <a:pt x="2514" y="0"/>
                    </a:lnTo>
                    <a:cubicBezTo>
                      <a:pt x="1922" y="82"/>
                      <a:pt x="1576" y="228"/>
                      <a:pt x="1576" y="228"/>
                    </a:cubicBezTo>
                    <a:lnTo>
                      <a:pt x="0" y="40732"/>
                    </a:lnTo>
                    <a:lnTo>
                      <a:pt x="0" y="41214"/>
                    </a:lnTo>
                    <a:lnTo>
                      <a:pt x="6694" y="41214"/>
                    </a:lnTo>
                    <a:lnTo>
                      <a:pt x="5101" y="228"/>
                    </a:lnTo>
                    <a:cubicBezTo>
                      <a:pt x="5091" y="228"/>
                      <a:pt x="4736" y="82"/>
                      <a:pt x="4144" y="0"/>
                    </a:cubicBezTo>
                    <a:close/>
                  </a:path>
                </a:pathLst>
              </a:custGeom>
              <a:solidFill>
                <a:schemeClr val="bg2"/>
              </a:solidFill>
              <a:ln w="9525">
                <a:noFill/>
                <a:round/>
                <a:headEnd/>
                <a:tailEnd/>
              </a:ln>
            </p:spPr>
            <p:txBody>
              <a:bodyPr lIns="91425" tIns="91425" rIns="91425" bIns="91425" anchor="ctr"/>
              <a:lstStyle/>
              <a:p>
                <a:endParaRPr lang="en-US"/>
              </a:p>
            </p:txBody>
          </p:sp>
          <p:sp>
            <p:nvSpPr>
              <p:cNvPr id="42136" name="Google Shape;946;p37"/>
              <p:cNvSpPr>
                <a:spLocks/>
              </p:cNvSpPr>
              <p:nvPr/>
            </p:nvSpPr>
            <p:spPr bwMode="auto">
              <a:xfrm>
                <a:off x="2092279" y="2780513"/>
                <a:ext cx="131633" cy="68140"/>
              </a:xfrm>
              <a:custGeom>
                <a:avLst/>
                <a:gdLst/>
                <a:ahLst/>
                <a:cxnLst>
                  <a:cxn ang="0">
                    <a:pos x="3608" y="775"/>
                  </a:cxn>
                  <a:cxn ang="0">
                    <a:pos x="3589" y="283"/>
                  </a:cxn>
                  <a:cxn ang="0">
                    <a:pos x="1823" y="1"/>
                  </a:cxn>
                  <a:cxn ang="0">
                    <a:pos x="56" y="283"/>
                  </a:cxn>
                  <a:cxn ang="0">
                    <a:pos x="1" y="1877"/>
                  </a:cxn>
                  <a:cxn ang="0">
                    <a:pos x="83" y="1877"/>
                  </a:cxn>
                  <a:cxn ang="0">
                    <a:pos x="1832" y="1631"/>
                  </a:cxn>
                  <a:cxn ang="0">
                    <a:pos x="3589" y="1877"/>
                  </a:cxn>
                  <a:cxn ang="0">
                    <a:pos x="3626" y="1877"/>
                  </a:cxn>
                  <a:cxn ang="0">
                    <a:pos x="3626" y="775"/>
                  </a:cxn>
                </a:cxnLst>
                <a:rect l="0" t="0" r="r" b="b"/>
                <a:pathLst>
                  <a:path w="3626" h="1877" extrusionOk="0">
                    <a:moveTo>
                      <a:pt x="3608" y="775"/>
                    </a:moveTo>
                    <a:lnTo>
                      <a:pt x="3589" y="283"/>
                    </a:lnTo>
                    <a:cubicBezTo>
                      <a:pt x="3589" y="283"/>
                      <a:pt x="2879" y="1"/>
                      <a:pt x="1823" y="1"/>
                    </a:cubicBezTo>
                    <a:cubicBezTo>
                      <a:pt x="766" y="1"/>
                      <a:pt x="56" y="283"/>
                      <a:pt x="56" y="283"/>
                    </a:cubicBezTo>
                    <a:lnTo>
                      <a:pt x="1" y="1877"/>
                    </a:lnTo>
                    <a:lnTo>
                      <a:pt x="83" y="1877"/>
                    </a:lnTo>
                    <a:cubicBezTo>
                      <a:pt x="329" y="1795"/>
                      <a:pt x="985" y="1631"/>
                      <a:pt x="1832" y="1631"/>
                    </a:cubicBezTo>
                    <a:cubicBezTo>
                      <a:pt x="2679" y="1631"/>
                      <a:pt x="3325" y="1795"/>
                      <a:pt x="3589" y="1877"/>
                    </a:cubicBezTo>
                    <a:lnTo>
                      <a:pt x="3626" y="1877"/>
                    </a:lnTo>
                    <a:lnTo>
                      <a:pt x="3626" y="775"/>
                    </a:lnTo>
                    <a:close/>
                  </a:path>
                </a:pathLst>
              </a:custGeom>
              <a:solidFill>
                <a:schemeClr val="tx1"/>
              </a:solidFill>
              <a:ln w="9525">
                <a:noFill/>
                <a:round/>
                <a:headEnd/>
                <a:tailEnd/>
              </a:ln>
            </p:spPr>
            <p:txBody>
              <a:bodyPr lIns="91425" tIns="91425" rIns="91425" bIns="91425" anchor="ctr"/>
              <a:lstStyle/>
              <a:p>
                <a:endParaRPr lang="en-US"/>
              </a:p>
            </p:txBody>
          </p:sp>
          <p:sp>
            <p:nvSpPr>
              <p:cNvPr id="42137" name="Google Shape;947;p37"/>
              <p:cNvSpPr>
                <a:spLocks/>
              </p:cNvSpPr>
              <p:nvPr/>
            </p:nvSpPr>
            <p:spPr bwMode="auto">
              <a:xfrm>
                <a:off x="2087015" y="2917084"/>
                <a:ext cx="144194" cy="96891"/>
              </a:xfrm>
              <a:custGeom>
                <a:avLst/>
                <a:gdLst/>
                <a:ahLst/>
                <a:cxnLst>
                  <a:cxn ang="0">
                    <a:pos x="3880" y="292"/>
                  </a:cxn>
                  <a:cxn ang="0">
                    <a:pos x="1968" y="0"/>
                  </a:cxn>
                  <a:cxn ang="0">
                    <a:pos x="55" y="292"/>
                  </a:cxn>
                  <a:cxn ang="0">
                    <a:pos x="0" y="1895"/>
                  </a:cxn>
                  <a:cxn ang="0">
                    <a:pos x="0" y="2669"/>
                  </a:cxn>
                  <a:cxn ang="0">
                    <a:pos x="18" y="2669"/>
                  </a:cxn>
                  <a:cxn ang="0">
                    <a:pos x="1968" y="2505"/>
                  </a:cxn>
                  <a:cxn ang="0">
                    <a:pos x="3917" y="2669"/>
                  </a:cxn>
                  <a:cxn ang="0">
                    <a:pos x="3971" y="2669"/>
                  </a:cxn>
                </a:cxnLst>
                <a:rect l="0" t="0" r="r" b="b"/>
                <a:pathLst>
                  <a:path w="3972" h="2669" extrusionOk="0">
                    <a:moveTo>
                      <a:pt x="3880" y="292"/>
                    </a:moveTo>
                    <a:cubicBezTo>
                      <a:pt x="3662" y="210"/>
                      <a:pt x="2960" y="0"/>
                      <a:pt x="1968" y="0"/>
                    </a:cubicBezTo>
                    <a:cubicBezTo>
                      <a:pt x="975" y="0"/>
                      <a:pt x="273" y="210"/>
                      <a:pt x="55" y="292"/>
                    </a:cubicBezTo>
                    <a:lnTo>
                      <a:pt x="0" y="1895"/>
                    </a:lnTo>
                    <a:lnTo>
                      <a:pt x="0" y="2669"/>
                    </a:lnTo>
                    <a:lnTo>
                      <a:pt x="18" y="2669"/>
                    </a:lnTo>
                    <a:cubicBezTo>
                      <a:pt x="310" y="2605"/>
                      <a:pt x="1038" y="2505"/>
                      <a:pt x="1968" y="2505"/>
                    </a:cubicBezTo>
                    <a:cubicBezTo>
                      <a:pt x="2906" y="2505"/>
                      <a:pt x="3634" y="2605"/>
                      <a:pt x="3917" y="2669"/>
                    </a:cubicBezTo>
                    <a:lnTo>
                      <a:pt x="3971" y="2669"/>
                    </a:lnTo>
                    <a:close/>
                  </a:path>
                </a:pathLst>
              </a:custGeom>
              <a:solidFill>
                <a:schemeClr val="tx1"/>
              </a:solidFill>
              <a:ln w="9525">
                <a:noFill/>
                <a:round/>
                <a:headEnd/>
                <a:tailEnd/>
              </a:ln>
            </p:spPr>
            <p:txBody>
              <a:bodyPr lIns="91425" tIns="91425" rIns="91425" bIns="91425" anchor="ctr"/>
              <a:lstStyle/>
              <a:p>
                <a:endParaRPr lang="en-US"/>
              </a:p>
            </p:txBody>
          </p:sp>
          <p:sp>
            <p:nvSpPr>
              <p:cNvPr id="42138" name="Google Shape;948;p37"/>
              <p:cNvSpPr>
                <a:spLocks/>
              </p:cNvSpPr>
              <p:nvPr/>
            </p:nvSpPr>
            <p:spPr bwMode="auto">
              <a:xfrm>
                <a:off x="2053290" y="3245404"/>
                <a:ext cx="209647" cy="53946"/>
              </a:xfrm>
              <a:custGeom>
                <a:avLst/>
                <a:gdLst/>
                <a:ahLst/>
                <a:cxnLst>
                  <a:cxn ang="0">
                    <a:pos x="5756" y="1"/>
                  </a:cxn>
                  <a:cxn ang="0">
                    <a:pos x="2897" y="228"/>
                  </a:cxn>
                  <a:cxn ang="0">
                    <a:pos x="37" y="1"/>
                  </a:cxn>
                  <a:cxn ang="0">
                    <a:pos x="0" y="1"/>
                  </a:cxn>
                  <a:cxn ang="0">
                    <a:pos x="0" y="19"/>
                  </a:cxn>
                  <a:cxn ang="0">
                    <a:pos x="583" y="1358"/>
                  </a:cxn>
                  <a:cxn ang="0">
                    <a:pos x="1658" y="1485"/>
                  </a:cxn>
                  <a:cxn ang="0">
                    <a:pos x="4135" y="1485"/>
                  </a:cxn>
                  <a:cxn ang="0">
                    <a:pos x="5192" y="1358"/>
                  </a:cxn>
                  <a:cxn ang="0">
                    <a:pos x="5775" y="1"/>
                  </a:cxn>
                </a:cxnLst>
                <a:rect l="0" t="0" r="r" b="b"/>
                <a:pathLst>
                  <a:path w="5775" h="1486" extrusionOk="0">
                    <a:moveTo>
                      <a:pt x="5756" y="1"/>
                    </a:moveTo>
                    <a:cubicBezTo>
                      <a:pt x="5565" y="37"/>
                      <a:pt x="4536" y="228"/>
                      <a:pt x="2897" y="228"/>
                    </a:cubicBezTo>
                    <a:cubicBezTo>
                      <a:pt x="1230" y="228"/>
                      <a:pt x="237" y="37"/>
                      <a:pt x="37" y="1"/>
                    </a:cubicBezTo>
                    <a:lnTo>
                      <a:pt x="0" y="1"/>
                    </a:lnTo>
                    <a:lnTo>
                      <a:pt x="0" y="19"/>
                    </a:lnTo>
                    <a:cubicBezTo>
                      <a:pt x="64" y="410"/>
                      <a:pt x="401" y="1139"/>
                      <a:pt x="583" y="1358"/>
                    </a:cubicBezTo>
                    <a:cubicBezTo>
                      <a:pt x="902" y="1412"/>
                      <a:pt x="1230" y="1458"/>
                      <a:pt x="1658" y="1485"/>
                    </a:cubicBezTo>
                    <a:lnTo>
                      <a:pt x="4135" y="1485"/>
                    </a:lnTo>
                    <a:cubicBezTo>
                      <a:pt x="4545" y="1458"/>
                      <a:pt x="4873" y="1412"/>
                      <a:pt x="5192" y="1358"/>
                    </a:cubicBezTo>
                    <a:cubicBezTo>
                      <a:pt x="5383" y="1139"/>
                      <a:pt x="5729" y="401"/>
                      <a:pt x="5775" y="1"/>
                    </a:cubicBezTo>
                    <a:close/>
                  </a:path>
                </a:pathLst>
              </a:custGeom>
              <a:solidFill>
                <a:schemeClr val="tx1"/>
              </a:solidFill>
              <a:ln w="9525">
                <a:noFill/>
                <a:round/>
                <a:headEnd/>
                <a:tailEnd/>
              </a:ln>
            </p:spPr>
            <p:txBody>
              <a:bodyPr lIns="91425" tIns="91425" rIns="91425" bIns="91425" anchor="ctr"/>
              <a:lstStyle/>
              <a:p>
                <a:endParaRPr lang="en-US"/>
              </a:p>
            </p:txBody>
          </p:sp>
          <p:sp>
            <p:nvSpPr>
              <p:cNvPr id="42139" name="Google Shape;949;p37"/>
              <p:cNvSpPr>
                <a:spLocks/>
              </p:cNvSpPr>
              <p:nvPr/>
            </p:nvSpPr>
            <p:spPr bwMode="auto">
              <a:xfrm>
                <a:off x="2038080" y="3592602"/>
                <a:ext cx="241412" cy="52929"/>
              </a:xfrm>
              <a:custGeom>
                <a:avLst/>
                <a:gdLst/>
                <a:ahLst/>
                <a:cxnLst>
                  <a:cxn ang="0">
                    <a:pos x="6239" y="0"/>
                  </a:cxn>
                  <a:cxn ang="0">
                    <a:pos x="3325" y="173"/>
                  </a:cxn>
                  <a:cxn ang="0">
                    <a:pos x="401" y="0"/>
                  </a:cxn>
                  <a:cxn ang="0">
                    <a:pos x="0" y="0"/>
                  </a:cxn>
                  <a:cxn ang="0">
                    <a:pos x="665" y="1302"/>
                  </a:cxn>
                  <a:cxn ang="0">
                    <a:pos x="3325" y="1457"/>
                  </a:cxn>
                  <a:cxn ang="0">
                    <a:pos x="5993" y="1302"/>
                  </a:cxn>
                  <a:cxn ang="0">
                    <a:pos x="6649" y="0"/>
                  </a:cxn>
                </a:cxnLst>
                <a:rect l="0" t="0" r="r" b="b"/>
                <a:pathLst>
                  <a:path w="6650" h="1458" extrusionOk="0">
                    <a:moveTo>
                      <a:pt x="6239" y="0"/>
                    </a:moveTo>
                    <a:cubicBezTo>
                      <a:pt x="5711" y="73"/>
                      <a:pt x="4709" y="173"/>
                      <a:pt x="3325" y="173"/>
                    </a:cubicBezTo>
                    <a:cubicBezTo>
                      <a:pt x="1913" y="173"/>
                      <a:pt x="911" y="73"/>
                      <a:pt x="401" y="0"/>
                    </a:cubicBezTo>
                    <a:lnTo>
                      <a:pt x="0" y="0"/>
                    </a:lnTo>
                    <a:cubicBezTo>
                      <a:pt x="82" y="410"/>
                      <a:pt x="456" y="1093"/>
                      <a:pt x="665" y="1302"/>
                    </a:cubicBezTo>
                    <a:cubicBezTo>
                      <a:pt x="1339" y="1403"/>
                      <a:pt x="2077" y="1457"/>
                      <a:pt x="3325" y="1457"/>
                    </a:cubicBezTo>
                    <a:cubicBezTo>
                      <a:pt x="4627" y="1457"/>
                      <a:pt x="5328" y="1403"/>
                      <a:pt x="5993" y="1302"/>
                    </a:cubicBezTo>
                    <a:cubicBezTo>
                      <a:pt x="6194" y="1093"/>
                      <a:pt x="6576" y="410"/>
                      <a:pt x="6649" y="0"/>
                    </a:cubicBezTo>
                    <a:close/>
                  </a:path>
                </a:pathLst>
              </a:custGeom>
              <a:solidFill>
                <a:schemeClr val="tx1"/>
              </a:solidFill>
              <a:ln w="9525">
                <a:noFill/>
                <a:round/>
                <a:headEnd/>
                <a:tailEnd/>
              </a:ln>
            </p:spPr>
            <p:txBody>
              <a:bodyPr lIns="91425" tIns="91425" rIns="91425" bIns="91425" anchor="ctr"/>
              <a:lstStyle/>
              <a:p>
                <a:endParaRPr lang="en-US"/>
              </a:p>
            </p:txBody>
          </p:sp>
        </p:grpSp>
      </p:grpSp>
      <p:grpSp>
        <p:nvGrpSpPr>
          <p:cNvPr id="41986" name="Google Shape;953;p37"/>
          <p:cNvGrpSpPr>
            <a:grpSpLocks/>
          </p:cNvGrpSpPr>
          <p:nvPr/>
        </p:nvGrpSpPr>
        <p:grpSpPr bwMode="auto">
          <a:xfrm>
            <a:off x="415925" y="-450850"/>
            <a:ext cx="4332288" cy="5343525"/>
            <a:chOff x="416197" y="-450476"/>
            <a:chExt cx="4331237" cy="5343242"/>
          </a:xfrm>
        </p:grpSpPr>
        <p:grpSp>
          <p:nvGrpSpPr>
            <p:cNvPr id="42075" name="Google Shape;954;p37"/>
            <p:cNvGrpSpPr>
              <a:grpSpLocks/>
            </p:cNvGrpSpPr>
            <p:nvPr/>
          </p:nvGrpSpPr>
          <p:grpSpPr bwMode="auto">
            <a:xfrm>
              <a:off x="416197" y="-450476"/>
              <a:ext cx="4331237" cy="3868651"/>
              <a:chOff x="416197" y="-450476"/>
              <a:chExt cx="4331237" cy="3868651"/>
            </a:xfrm>
          </p:grpSpPr>
          <p:sp>
            <p:nvSpPr>
              <p:cNvPr id="42084" name="Google Shape;955;p37"/>
              <p:cNvSpPr>
                <a:spLocks/>
              </p:cNvSpPr>
              <p:nvPr/>
            </p:nvSpPr>
            <p:spPr bwMode="auto">
              <a:xfrm>
                <a:off x="1070484" y="-230101"/>
                <a:ext cx="3676950" cy="3648275"/>
              </a:xfrm>
              <a:custGeom>
                <a:avLst/>
                <a:gdLst/>
                <a:ahLst/>
                <a:cxnLst>
                  <a:cxn ang="0">
                    <a:pos x="26206" y="137537"/>
                  </a:cxn>
                  <a:cxn ang="0">
                    <a:pos x="25063" y="128393"/>
                  </a:cxn>
                  <a:cxn ang="0">
                    <a:pos x="19348" y="120011"/>
                  </a:cxn>
                  <a:cxn ang="0">
                    <a:pos x="16681" y="111629"/>
                  </a:cxn>
                  <a:cxn ang="0">
                    <a:pos x="18586" y="100961"/>
                  </a:cxn>
                  <a:cxn ang="0">
                    <a:pos x="16300" y="92579"/>
                  </a:cxn>
                  <a:cxn ang="0">
                    <a:pos x="11347" y="84959"/>
                  </a:cxn>
                  <a:cxn ang="0">
                    <a:pos x="4489" y="75815"/>
                  </a:cxn>
                  <a:cxn ang="0">
                    <a:pos x="4108" y="61337"/>
                  </a:cxn>
                  <a:cxn ang="0">
                    <a:pos x="8299" y="44954"/>
                  </a:cxn>
                  <a:cxn ang="0">
                    <a:pos x="1822" y="34286"/>
                  </a:cxn>
                  <a:cxn ang="0">
                    <a:pos x="2584" y="10664"/>
                  </a:cxn>
                  <a:cxn ang="0">
                    <a:pos x="29254" y="1139"/>
                  </a:cxn>
                  <a:cxn ang="0">
                    <a:pos x="132124" y="1520"/>
                  </a:cxn>
                  <a:cxn ang="0">
                    <a:pos x="146602" y="12950"/>
                  </a:cxn>
                  <a:cxn ang="0">
                    <a:pos x="141649" y="28571"/>
                  </a:cxn>
                  <a:cxn ang="0">
                    <a:pos x="128314" y="36191"/>
                  </a:cxn>
                  <a:cxn ang="0">
                    <a:pos x="116884" y="43049"/>
                  </a:cxn>
                  <a:cxn ang="0">
                    <a:pos x="112312" y="52955"/>
                  </a:cxn>
                  <a:cxn ang="0">
                    <a:pos x="115741" y="64385"/>
                  </a:cxn>
                  <a:cxn ang="0">
                    <a:pos x="113455" y="73148"/>
                  </a:cxn>
                  <a:cxn ang="0">
                    <a:pos x="105454" y="79244"/>
                  </a:cxn>
                  <a:cxn ang="0">
                    <a:pos x="93643" y="78482"/>
                  </a:cxn>
                  <a:cxn ang="0">
                    <a:pos x="88309" y="81149"/>
                  </a:cxn>
                  <a:cxn ang="0">
                    <a:pos x="86404" y="90674"/>
                  </a:cxn>
                  <a:cxn ang="0">
                    <a:pos x="90595" y="97532"/>
                  </a:cxn>
                  <a:cxn ang="0">
                    <a:pos x="91738" y="106295"/>
                  </a:cxn>
                  <a:cxn ang="0">
                    <a:pos x="87928" y="111629"/>
                  </a:cxn>
                  <a:cxn ang="0">
                    <a:pos x="78403" y="113915"/>
                  </a:cxn>
                  <a:cxn ang="0">
                    <a:pos x="69259" y="117344"/>
                  </a:cxn>
                  <a:cxn ang="0">
                    <a:pos x="60115" y="124964"/>
                  </a:cxn>
                  <a:cxn ang="0">
                    <a:pos x="56305" y="136775"/>
                  </a:cxn>
                  <a:cxn ang="0">
                    <a:pos x="51352" y="145538"/>
                  </a:cxn>
                  <a:cxn ang="0">
                    <a:pos x="33826" y="143633"/>
                  </a:cxn>
                  <a:cxn ang="0">
                    <a:pos x="26206" y="137537"/>
                  </a:cxn>
                </a:cxnLst>
                <a:rect l="0" t="0" r="r" b="b"/>
                <a:pathLst>
                  <a:path w="147078" h="145931" extrusionOk="0">
                    <a:moveTo>
                      <a:pt x="26206" y="137537"/>
                    </a:moveTo>
                    <a:cubicBezTo>
                      <a:pt x="24746" y="134997"/>
                      <a:pt x="26206" y="131314"/>
                      <a:pt x="25063" y="128393"/>
                    </a:cubicBezTo>
                    <a:cubicBezTo>
                      <a:pt x="23920" y="125472"/>
                      <a:pt x="20745" y="122805"/>
                      <a:pt x="19348" y="120011"/>
                    </a:cubicBezTo>
                    <a:cubicBezTo>
                      <a:pt x="17951" y="117217"/>
                      <a:pt x="16808" y="114804"/>
                      <a:pt x="16681" y="111629"/>
                    </a:cubicBezTo>
                    <a:cubicBezTo>
                      <a:pt x="16554" y="108454"/>
                      <a:pt x="18650" y="104136"/>
                      <a:pt x="18586" y="100961"/>
                    </a:cubicBezTo>
                    <a:cubicBezTo>
                      <a:pt x="18523" y="97786"/>
                      <a:pt x="17507" y="95246"/>
                      <a:pt x="16300" y="92579"/>
                    </a:cubicBezTo>
                    <a:cubicBezTo>
                      <a:pt x="15094" y="89912"/>
                      <a:pt x="13316" y="87753"/>
                      <a:pt x="11347" y="84959"/>
                    </a:cubicBezTo>
                    <a:cubicBezTo>
                      <a:pt x="9379" y="82165"/>
                      <a:pt x="5696" y="79752"/>
                      <a:pt x="4489" y="75815"/>
                    </a:cubicBezTo>
                    <a:cubicBezTo>
                      <a:pt x="3283" y="71878"/>
                      <a:pt x="3473" y="66481"/>
                      <a:pt x="4108" y="61337"/>
                    </a:cubicBezTo>
                    <a:cubicBezTo>
                      <a:pt x="4743" y="56194"/>
                      <a:pt x="8680" y="49463"/>
                      <a:pt x="8299" y="44954"/>
                    </a:cubicBezTo>
                    <a:cubicBezTo>
                      <a:pt x="7918" y="40446"/>
                      <a:pt x="2775" y="40001"/>
                      <a:pt x="1822" y="34286"/>
                    </a:cubicBezTo>
                    <a:cubicBezTo>
                      <a:pt x="870" y="28571"/>
                      <a:pt x="-1988" y="16189"/>
                      <a:pt x="2584" y="10664"/>
                    </a:cubicBezTo>
                    <a:cubicBezTo>
                      <a:pt x="7156" y="5140"/>
                      <a:pt x="7664" y="2663"/>
                      <a:pt x="29254" y="1139"/>
                    </a:cubicBezTo>
                    <a:cubicBezTo>
                      <a:pt x="50844" y="-385"/>
                      <a:pt x="112566" y="-448"/>
                      <a:pt x="132124" y="1520"/>
                    </a:cubicBezTo>
                    <a:cubicBezTo>
                      <a:pt x="151682" y="3489"/>
                      <a:pt x="145015" y="8442"/>
                      <a:pt x="146602" y="12950"/>
                    </a:cubicBezTo>
                    <a:cubicBezTo>
                      <a:pt x="148190" y="17459"/>
                      <a:pt x="144697" y="24698"/>
                      <a:pt x="141649" y="28571"/>
                    </a:cubicBezTo>
                    <a:cubicBezTo>
                      <a:pt x="138601" y="32445"/>
                      <a:pt x="132442" y="33778"/>
                      <a:pt x="128314" y="36191"/>
                    </a:cubicBezTo>
                    <a:cubicBezTo>
                      <a:pt x="124187" y="38604"/>
                      <a:pt x="119551" y="40255"/>
                      <a:pt x="116884" y="43049"/>
                    </a:cubicBezTo>
                    <a:cubicBezTo>
                      <a:pt x="114217" y="45843"/>
                      <a:pt x="112503" y="49399"/>
                      <a:pt x="112312" y="52955"/>
                    </a:cubicBezTo>
                    <a:cubicBezTo>
                      <a:pt x="112122" y="56511"/>
                      <a:pt x="115551" y="61020"/>
                      <a:pt x="115741" y="64385"/>
                    </a:cubicBezTo>
                    <a:cubicBezTo>
                      <a:pt x="115932" y="67751"/>
                      <a:pt x="115170" y="70672"/>
                      <a:pt x="113455" y="73148"/>
                    </a:cubicBezTo>
                    <a:cubicBezTo>
                      <a:pt x="111741" y="75625"/>
                      <a:pt x="108756" y="78355"/>
                      <a:pt x="105454" y="79244"/>
                    </a:cubicBezTo>
                    <a:cubicBezTo>
                      <a:pt x="102152" y="80133"/>
                      <a:pt x="96501" y="78165"/>
                      <a:pt x="93643" y="78482"/>
                    </a:cubicBezTo>
                    <a:cubicBezTo>
                      <a:pt x="90786" y="78800"/>
                      <a:pt x="89516" y="79117"/>
                      <a:pt x="88309" y="81149"/>
                    </a:cubicBezTo>
                    <a:cubicBezTo>
                      <a:pt x="87103" y="83181"/>
                      <a:pt x="86023" y="87944"/>
                      <a:pt x="86404" y="90674"/>
                    </a:cubicBezTo>
                    <a:cubicBezTo>
                      <a:pt x="86785" y="93405"/>
                      <a:pt x="89706" y="94929"/>
                      <a:pt x="90595" y="97532"/>
                    </a:cubicBezTo>
                    <a:cubicBezTo>
                      <a:pt x="91484" y="100136"/>
                      <a:pt x="92183" y="103946"/>
                      <a:pt x="91738" y="106295"/>
                    </a:cubicBezTo>
                    <a:cubicBezTo>
                      <a:pt x="91294" y="108645"/>
                      <a:pt x="90151" y="110359"/>
                      <a:pt x="87928" y="111629"/>
                    </a:cubicBezTo>
                    <a:cubicBezTo>
                      <a:pt x="85706" y="112899"/>
                      <a:pt x="81515" y="112963"/>
                      <a:pt x="78403" y="113915"/>
                    </a:cubicBezTo>
                    <a:cubicBezTo>
                      <a:pt x="75292" y="114868"/>
                      <a:pt x="72307" y="115503"/>
                      <a:pt x="69259" y="117344"/>
                    </a:cubicBezTo>
                    <a:cubicBezTo>
                      <a:pt x="66211" y="119186"/>
                      <a:pt x="62274" y="121726"/>
                      <a:pt x="60115" y="124964"/>
                    </a:cubicBezTo>
                    <a:cubicBezTo>
                      <a:pt x="57956" y="128203"/>
                      <a:pt x="57766" y="133346"/>
                      <a:pt x="56305" y="136775"/>
                    </a:cubicBezTo>
                    <a:cubicBezTo>
                      <a:pt x="54845" y="140204"/>
                      <a:pt x="55099" y="144395"/>
                      <a:pt x="51352" y="145538"/>
                    </a:cubicBezTo>
                    <a:cubicBezTo>
                      <a:pt x="47606" y="146681"/>
                      <a:pt x="38017" y="144967"/>
                      <a:pt x="33826" y="143633"/>
                    </a:cubicBezTo>
                    <a:cubicBezTo>
                      <a:pt x="29635" y="142300"/>
                      <a:pt x="27667" y="140077"/>
                      <a:pt x="26206" y="137537"/>
                    </a:cubicBezTo>
                    <a:close/>
                  </a:path>
                </a:pathLst>
              </a:custGeom>
              <a:solidFill>
                <a:schemeClr val="accent2"/>
              </a:solidFill>
              <a:ln w="9525">
                <a:noFill/>
                <a:round/>
                <a:headEnd/>
                <a:tailEnd/>
              </a:ln>
            </p:spPr>
            <p:txBody>
              <a:bodyPr/>
              <a:lstStyle/>
              <a:p>
                <a:endParaRPr lang="en-US"/>
              </a:p>
            </p:txBody>
          </p:sp>
          <p:sp>
            <p:nvSpPr>
              <p:cNvPr id="42085" name="Google Shape;956;p37"/>
              <p:cNvSpPr>
                <a:spLocks/>
              </p:cNvSpPr>
              <p:nvPr/>
            </p:nvSpPr>
            <p:spPr bwMode="auto">
              <a:xfrm flipH="1">
                <a:off x="416197" y="-2"/>
                <a:ext cx="1359816" cy="1359084"/>
              </a:xfrm>
              <a:custGeom>
                <a:avLst/>
                <a:gdLst/>
                <a:ahLst/>
                <a:cxnLst>
                  <a:cxn ang="0">
                    <a:pos x="24556" y="50"/>
                  </a:cxn>
                  <a:cxn ang="0">
                    <a:pos x="22516" y="870"/>
                  </a:cxn>
                  <a:cxn ang="0">
                    <a:pos x="20858" y="2272"/>
                  </a:cxn>
                  <a:cxn ang="0">
                    <a:pos x="14355" y="8630"/>
                  </a:cxn>
                  <a:cxn ang="0">
                    <a:pos x="13107" y="5378"/>
                  </a:cxn>
                  <a:cxn ang="0">
                    <a:pos x="13271" y="1526"/>
                  </a:cxn>
                  <a:cxn ang="0">
                    <a:pos x="11076" y="223"/>
                  </a:cxn>
                  <a:cxn ang="0">
                    <a:pos x="10265" y="260"/>
                  </a:cxn>
                  <a:cxn ang="0">
                    <a:pos x="8025" y="2145"/>
                  </a:cxn>
                  <a:cxn ang="0">
                    <a:pos x="7460" y="3630"/>
                  </a:cxn>
                  <a:cxn ang="0">
                    <a:pos x="7050" y="5223"/>
                  </a:cxn>
                  <a:cxn ang="0">
                    <a:pos x="4054" y="11098"/>
                  </a:cxn>
                  <a:cxn ang="0">
                    <a:pos x="4163" y="9349"/>
                  </a:cxn>
                  <a:cxn ang="0">
                    <a:pos x="4309" y="6662"/>
                  </a:cxn>
                  <a:cxn ang="0">
                    <a:pos x="4209" y="5087"/>
                  </a:cxn>
                  <a:cxn ang="0">
                    <a:pos x="2669" y="3590"/>
                  </a:cxn>
                  <a:cxn ang="0">
                    <a:pos x="1467" y="4222"/>
                  </a:cxn>
                  <a:cxn ang="0">
                    <a:pos x="1048" y="5251"/>
                  </a:cxn>
                  <a:cxn ang="0">
                    <a:pos x="110" y="12346"/>
                  </a:cxn>
                  <a:cxn ang="0">
                    <a:pos x="547" y="18412"/>
                  </a:cxn>
                  <a:cxn ang="0">
                    <a:pos x="5557" y="25380"/>
                  </a:cxn>
                  <a:cxn ang="0">
                    <a:pos x="7406" y="26600"/>
                  </a:cxn>
                  <a:cxn ang="0">
                    <a:pos x="11522" y="28513"/>
                  </a:cxn>
                  <a:cxn ang="0">
                    <a:pos x="15718" y="29723"/>
                  </a:cxn>
                  <a:cxn ang="0">
                    <a:pos x="16559" y="29606"/>
                  </a:cxn>
                  <a:cxn ang="0">
                    <a:pos x="18016" y="28540"/>
                  </a:cxn>
                  <a:cxn ang="0">
                    <a:pos x="17679" y="26500"/>
                  </a:cxn>
                  <a:cxn ang="0">
                    <a:pos x="8672" y="21108"/>
                  </a:cxn>
                  <a:cxn ang="0">
                    <a:pos x="15101" y="22397"/>
                  </a:cxn>
                  <a:cxn ang="0">
                    <a:pos x="26979" y="18157"/>
                  </a:cxn>
                  <a:cxn ang="0">
                    <a:pos x="29165" y="15707"/>
                  </a:cxn>
                  <a:cxn ang="0">
                    <a:pos x="27067" y="11936"/>
                  </a:cxn>
                  <a:cxn ang="0">
                    <a:pos x="24365" y="12437"/>
                  </a:cxn>
                  <a:cxn ang="0">
                    <a:pos x="21824" y="13229"/>
                  </a:cxn>
                  <a:cxn ang="0">
                    <a:pos x="20175" y="13730"/>
                  </a:cxn>
                  <a:cxn ang="0">
                    <a:pos x="17761" y="14477"/>
                  </a:cxn>
                  <a:cxn ang="0">
                    <a:pos x="16168" y="15006"/>
                  </a:cxn>
                  <a:cxn ang="0">
                    <a:pos x="13025" y="16162"/>
                  </a:cxn>
                  <a:cxn ang="0">
                    <a:pos x="17133" y="12647"/>
                  </a:cxn>
                  <a:cxn ang="0">
                    <a:pos x="23809" y="8639"/>
                  </a:cxn>
                  <a:cxn ang="0">
                    <a:pos x="25558" y="7601"/>
                  </a:cxn>
                  <a:cxn ang="0">
                    <a:pos x="27543" y="5779"/>
                  </a:cxn>
                  <a:cxn ang="0">
                    <a:pos x="27707" y="915"/>
                  </a:cxn>
                  <a:cxn ang="0">
                    <a:pos x="25240" y="1"/>
                  </a:cxn>
                </a:cxnLst>
                <a:rect l="0" t="0"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w="9525">
                <a:noFill/>
                <a:round/>
                <a:headEnd/>
                <a:tailEnd/>
              </a:ln>
            </p:spPr>
            <p:txBody>
              <a:bodyPr lIns="91425" tIns="91425" rIns="91425" bIns="91425" anchor="ctr"/>
              <a:lstStyle/>
              <a:p>
                <a:endParaRPr lang="en-US"/>
              </a:p>
            </p:txBody>
          </p:sp>
          <p:grpSp>
            <p:nvGrpSpPr>
              <p:cNvPr id="42086" name="Google Shape;957;p37"/>
              <p:cNvGrpSpPr>
                <a:grpSpLocks/>
              </p:cNvGrpSpPr>
              <p:nvPr/>
            </p:nvGrpSpPr>
            <p:grpSpPr bwMode="auto">
              <a:xfrm rot="-6221709">
                <a:off x="1390395" y="1602115"/>
                <a:ext cx="1623200" cy="1279630"/>
                <a:chOff x="6403937" y="768806"/>
                <a:chExt cx="743331" cy="585996"/>
              </a:xfrm>
            </p:grpSpPr>
            <p:sp>
              <p:nvSpPr>
                <p:cNvPr id="958" name="Google Shape;958;p37"/>
                <p:cNvSpPr/>
                <p:nvPr/>
              </p:nvSpPr>
              <p:spPr>
                <a:xfrm>
                  <a:off x="6405400" y="862083"/>
                  <a:ext cx="505226" cy="281274"/>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59" name="Google Shape;959;p37"/>
                <p:cNvSpPr/>
                <p:nvPr/>
              </p:nvSpPr>
              <p:spPr>
                <a:xfrm>
                  <a:off x="6896264" y="1130215"/>
                  <a:ext cx="251523" cy="223856"/>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60" name="Google Shape;960;p37"/>
                <p:cNvSpPr/>
                <p:nvPr/>
              </p:nvSpPr>
              <p:spPr>
                <a:xfrm>
                  <a:off x="6838006" y="1088722"/>
                  <a:ext cx="90141" cy="212954"/>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61" name="Google Shape;961;p37"/>
                <p:cNvSpPr/>
                <p:nvPr/>
              </p:nvSpPr>
              <p:spPr>
                <a:xfrm>
                  <a:off x="6447889" y="880669"/>
                  <a:ext cx="63971" cy="223129"/>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62" name="Google Shape;962;p37"/>
                <p:cNvSpPr/>
                <p:nvPr/>
              </p:nvSpPr>
              <p:spPr>
                <a:xfrm>
                  <a:off x="6505895" y="768538"/>
                  <a:ext cx="212268" cy="124284"/>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63" name="Google Shape;963;p37"/>
                <p:cNvSpPr/>
                <p:nvPr/>
              </p:nvSpPr>
              <p:spPr>
                <a:xfrm>
                  <a:off x="6810303" y="1043044"/>
                  <a:ext cx="225353" cy="56691"/>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64" name="Google Shape;964;p37"/>
                <p:cNvSpPr/>
                <p:nvPr/>
              </p:nvSpPr>
              <p:spPr>
                <a:xfrm>
                  <a:off x="6710719" y="931689"/>
                  <a:ext cx="332940" cy="59598"/>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65" name="Google Shape;965;p37"/>
                <p:cNvSpPr/>
                <p:nvPr/>
              </p:nvSpPr>
              <p:spPr>
                <a:xfrm>
                  <a:off x="6742867" y="1017779"/>
                  <a:ext cx="89414" cy="226763"/>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66" name="Google Shape;966;p37"/>
                <p:cNvSpPr/>
                <p:nvPr/>
              </p:nvSpPr>
              <p:spPr>
                <a:xfrm>
                  <a:off x="6529070" y="911880"/>
                  <a:ext cx="77056" cy="282001"/>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67" name="Google Shape;967;p37"/>
                <p:cNvSpPr/>
                <p:nvPr/>
              </p:nvSpPr>
              <p:spPr>
                <a:xfrm>
                  <a:off x="6621613" y="819225"/>
                  <a:ext cx="292959" cy="120650"/>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68" name="Google Shape;968;p37"/>
                <p:cNvSpPr/>
                <p:nvPr/>
              </p:nvSpPr>
              <p:spPr>
                <a:xfrm>
                  <a:off x="6641689" y="968524"/>
                  <a:ext cx="55975" cy="25510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42087" name="Google Shape;969;p37"/>
              <p:cNvGrpSpPr>
                <a:grpSpLocks/>
              </p:cNvGrpSpPr>
              <p:nvPr/>
            </p:nvGrpSpPr>
            <p:grpSpPr bwMode="auto">
              <a:xfrm rot="3611971">
                <a:off x="3240641" y="-77656"/>
                <a:ext cx="1080033" cy="1257019"/>
                <a:chOff x="7822751" y="578399"/>
                <a:chExt cx="491355" cy="571874"/>
              </a:xfrm>
            </p:grpSpPr>
            <p:sp>
              <p:nvSpPr>
                <p:cNvPr id="970" name="Google Shape;970;p37"/>
                <p:cNvSpPr/>
                <p:nvPr/>
              </p:nvSpPr>
              <p:spPr>
                <a:xfrm>
                  <a:off x="8174514" y="937862"/>
                  <a:ext cx="122049" cy="213004"/>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71" name="Google Shape;971;p37"/>
                <p:cNvSpPr/>
                <p:nvPr/>
              </p:nvSpPr>
              <p:spPr>
                <a:xfrm>
                  <a:off x="8069341" y="874901"/>
                  <a:ext cx="66441" cy="156685"/>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72" name="Google Shape;972;p37"/>
                <p:cNvSpPr/>
                <p:nvPr/>
              </p:nvSpPr>
              <p:spPr>
                <a:xfrm>
                  <a:off x="8138762" y="852521"/>
                  <a:ext cx="174769" cy="8087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73" name="Google Shape;973;p37"/>
                <p:cNvSpPr/>
                <p:nvPr/>
              </p:nvSpPr>
              <p:spPr>
                <a:xfrm>
                  <a:off x="7911272" y="578907"/>
                  <a:ext cx="164659" cy="83036"/>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74" name="Google Shape;974;p37"/>
                <p:cNvSpPr/>
                <p:nvPr/>
              </p:nvSpPr>
              <p:spPr>
                <a:xfrm>
                  <a:off x="7885739" y="668032"/>
                  <a:ext cx="63552" cy="164627"/>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75" name="Google Shape;975;p37"/>
                <p:cNvSpPr/>
                <p:nvPr/>
              </p:nvSpPr>
              <p:spPr>
                <a:xfrm>
                  <a:off x="8083315" y="766554"/>
                  <a:ext cx="142270" cy="48378"/>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76" name="Google Shape;976;p37"/>
                <p:cNvSpPr/>
                <p:nvPr/>
              </p:nvSpPr>
              <p:spPr>
                <a:xfrm>
                  <a:off x="8003619" y="813998"/>
                  <a:ext cx="79440" cy="119138"/>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77" name="Google Shape;977;p37"/>
                <p:cNvSpPr/>
                <p:nvPr/>
              </p:nvSpPr>
              <p:spPr>
                <a:xfrm>
                  <a:off x="8016057" y="663371"/>
                  <a:ext cx="148770" cy="8159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78" name="Google Shape;978;p37"/>
                <p:cNvSpPr/>
                <p:nvPr/>
              </p:nvSpPr>
              <p:spPr>
                <a:xfrm>
                  <a:off x="7939000" y="735828"/>
                  <a:ext cx="71497" cy="132857"/>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79" name="Google Shape;979;p37"/>
                <p:cNvSpPr/>
                <p:nvPr/>
              </p:nvSpPr>
              <p:spPr>
                <a:xfrm>
                  <a:off x="7822203" y="608437"/>
                  <a:ext cx="363982" cy="347306"/>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42088" name="Google Shape;980;p37"/>
              <p:cNvGrpSpPr>
                <a:grpSpLocks/>
              </p:cNvGrpSpPr>
              <p:nvPr/>
            </p:nvGrpSpPr>
            <p:grpSpPr bwMode="auto">
              <a:xfrm rot="14665828" flipH="1">
                <a:off x="1433155" y="517125"/>
                <a:ext cx="957361" cy="914579"/>
                <a:chOff x="7071506" y="424875"/>
                <a:chExt cx="515859" cy="492806"/>
              </a:xfrm>
            </p:grpSpPr>
            <p:sp>
              <p:nvSpPr>
                <p:cNvPr id="42110" name="Google Shape;981;p37"/>
                <p:cNvSpPr>
                  <a:spLocks/>
                </p:cNvSpPr>
                <p:nvPr/>
              </p:nvSpPr>
              <p:spPr bwMode="auto">
                <a:xfrm>
                  <a:off x="7071506" y="424875"/>
                  <a:ext cx="515859" cy="492806"/>
                </a:xfrm>
                <a:custGeom>
                  <a:avLst/>
                  <a:gdLst/>
                  <a:ahLst/>
                  <a:cxnLst>
                    <a:cxn ang="0">
                      <a:pos x="8571" y="8274"/>
                    </a:cxn>
                    <a:cxn ang="0">
                      <a:pos x="7915" y="8520"/>
                    </a:cxn>
                    <a:cxn ang="0">
                      <a:pos x="7885" y="7388"/>
                    </a:cxn>
                    <a:cxn ang="0">
                      <a:pos x="3972" y="8720"/>
                    </a:cxn>
                    <a:cxn ang="0">
                      <a:pos x="3115" y="8547"/>
                    </a:cxn>
                    <a:cxn ang="0">
                      <a:pos x="8505" y="0"/>
                    </a:cxn>
                    <a:cxn ang="0">
                      <a:pos x="7169" y="104"/>
                    </a:cxn>
                    <a:cxn ang="0">
                      <a:pos x="6877" y="2827"/>
                    </a:cxn>
                    <a:cxn ang="0">
                      <a:pos x="6750" y="5241"/>
                    </a:cxn>
                    <a:cxn ang="0">
                      <a:pos x="5301" y="4466"/>
                    </a:cxn>
                    <a:cxn ang="0">
                      <a:pos x="5465" y="2472"/>
                    </a:cxn>
                    <a:cxn ang="0">
                      <a:pos x="3753" y="1406"/>
                    </a:cxn>
                    <a:cxn ang="0">
                      <a:pos x="3789" y="5477"/>
                    </a:cxn>
                    <a:cxn ang="0">
                      <a:pos x="1995" y="5678"/>
                    </a:cxn>
                    <a:cxn ang="0">
                      <a:pos x="246" y="9030"/>
                    </a:cxn>
                    <a:cxn ang="0">
                      <a:pos x="2423" y="10050"/>
                    </a:cxn>
                    <a:cxn ang="0">
                      <a:pos x="1980" y="10845"/>
                    </a:cxn>
                    <a:cxn ang="0">
                      <a:pos x="583" y="10296"/>
                    </a:cxn>
                    <a:cxn ang="0">
                      <a:pos x="1868" y="12573"/>
                    </a:cxn>
                    <a:cxn ang="0">
                      <a:pos x="5010" y="13338"/>
                    </a:cxn>
                    <a:cxn ang="0">
                      <a:pos x="6021" y="12509"/>
                    </a:cxn>
                    <a:cxn ang="0">
                      <a:pos x="5292" y="11379"/>
                    </a:cxn>
                    <a:cxn ang="0">
                      <a:pos x="6649" y="12008"/>
                    </a:cxn>
                    <a:cxn ang="0">
                      <a:pos x="9746" y="12181"/>
                    </a:cxn>
                    <a:cxn ang="0">
                      <a:pos x="7305" y="10751"/>
                    </a:cxn>
                    <a:cxn ang="0">
                      <a:pos x="7741" y="9907"/>
                    </a:cxn>
                    <a:cxn ang="0">
                      <a:pos x="12360" y="9166"/>
                    </a:cxn>
                    <a:cxn ang="0">
                      <a:pos x="11267" y="9093"/>
                    </a:cxn>
                    <a:cxn ang="0">
                      <a:pos x="10129" y="8984"/>
                    </a:cxn>
                    <a:cxn ang="0">
                      <a:pos x="9664" y="7299"/>
                    </a:cxn>
                    <a:cxn ang="0">
                      <a:pos x="11404" y="7800"/>
                    </a:cxn>
                    <a:cxn ang="0">
                      <a:pos x="12888" y="7417"/>
                    </a:cxn>
                    <a:cxn ang="0">
                      <a:pos x="13071" y="6479"/>
                    </a:cxn>
                    <a:cxn ang="0">
                      <a:pos x="11887" y="6434"/>
                    </a:cxn>
                    <a:cxn ang="0">
                      <a:pos x="11121" y="4822"/>
                    </a:cxn>
                    <a:cxn ang="0">
                      <a:pos x="12105" y="4958"/>
                    </a:cxn>
                    <a:cxn ang="0">
                      <a:pos x="13426" y="4148"/>
                    </a:cxn>
                    <a:cxn ang="0">
                      <a:pos x="13623" y="2711"/>
                    </a:cxn>
                    <a:cxn ang="0">
                      <a:pos x="12515" y="577"/>
                    </a:cxn>
                    <a:cxn ang="0">
                      <a:pos x="10748" y="213"/>
                    </a:cxn>
                    <a:cxn ang="0">
                      <a:pos x="10384" y="1898"/>
                    </a:cxn>
                    <a:cxn ang="0">
                      <a:pos x="9537" y="2472"/>
                    </a:cxn>
                    <a:cxn ang="0">
                      <a:pos x="9309" y="31"/>
                    </a:cxn>
                  </a:cxnLst>
                  <a:rect l="0" t="0"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111" name="Google Shape;982;p37"/>
                <p:cNvSpPr>
                  <a:spLocks/>
                </p:cNvSpPr>
                <p:nvPr/>
              </p:nvSpPr>
              <p:spPr bwMode="auto">
                <a:xfrm>
                  <a:off x="7164731" y="480854"/>
                  <a:ext cx="386259" cy="436175"/>
                </a:xfrm>
                <a:custGeom>
                  <a:avLst/>
                  <a:gdLst/>
                  <a:ahLst/>
                  <a:cxnLst>
                    <a:cxn ang="0">
                      <a:pos x="10639" y="1"/>
                    </a:cxn>
                    <a:cxn ang="0">
                      <a:pos x="10639" y="1"/>
                    </a:cxn>
                    <a:cxn ang="0">
                      <a:pos x="7287" y="1904"/>
                    </a:cxn>
                    <a:cxn ang="0">
                      <a:pos x="4027" y="4864"/>
                    </a:cxn>
                    <a:cxn ang="0">
                      <a:pos x="1486" y="8462"/>
                    </a:cxn>
                    <a:cxn ang="0">
                      <a:pos x="1" y="12014"/>
                    </a:cxn>
                    <a:cxn ang="0">
                      <a:pos x="1987" y="8772"/>
                    </a:cxn>
                    <a:cxn ang="0">
                      <a:pos x="4619" y="5384"/>
                    </a:cxn>
                    <a:cxn ang="0">
                      <a:pos x="7652" y="2369"/>
                    </a:cxn>
                    <a:cxn ang="0">
                      <a:pos x="10639" y="1"/>
                    </a:cxn>
                  </a:cxnLst>
                  <a:rect l="0" t="0"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2"/>
                </a:solidFill>
                <a:ln w="9525">
                  <a:noFill/>
                  <a:round/>
                  <a:headEnd/>
                  <a:tailEnd/>
                </a:ln>
              </p:spPr>
              <p:txBody>
                <a:bodyPr lIns="91425" tIns="91425" rIns="91425" bIns="91425" anchor="ctr"/>
                <a:lstStyle/>
                <a:p>
                  <a:endParaRPr lang="en-US"/>
                </a:p>
              </p:txBody>
            </p:sp>
          </p:grpSp>
          <p:sp>
            <p:nvSpPr>
              <p:cNvPr id="983" name="Google Shape;983;p37"/>
              <p:cNvSpPr/>
              <p:nvPr/>
            </p:nvSpPr>
            <p:spPr>
              <a:xfrm rot="-10231304" flipH="1">
                <a:off x="2947646" y="1548081"/>
                <a:ext cx="355514" cy="630204"/>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42090" name="Google Shape;984;p37"/>
              <p:cNvGrpSpPr>
                <a:grpSpLocks/>
              </p:cNvGrpSpPr>
              <p:nvPr/>
            </p:nvGrpSpPr>
            <p:grpSpPr bwMode="auto">
              <a:xfrm rot="5891611">
                <a:off x="2586868" y="619322"/>
                <a:ext cx="876375" cy="535736"/>
                <a:chOff x="5942350" y="1555229"/>
                <a:chExt cx="692724" cy="423469"/>
              </a:xfrm>
            </p:grpSpPr>
            <p:sp>
              <p:nvSpPr>
                <p:cNvPr id="42102" name="Google Shape;985;p37"/>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986" name="Google Shape;986;p37"/>
                <p:cNvSpPr/>
                <p:nvPr/>
              </p:nvSpPr>
              <p:spPr>
                <a:xfrm>
                  <a:off x="6005516" y="1642515"/>
                  <a:ext cx="567152" cy="265959"/>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87" name="Google Shape;987;p37"/>
                <p:cNvSpPr/>
                <p:nvPr/>
              </p:nvSpPr>
              <p:spPr>
                <a:xfrm>
                  <a:off x="6437446" y="1651832"/>
                  <a:ext cx="57719" cy="137998"/>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88" name="Google Shape;988;p37"/>
                <p:cNvSpPr/>
                <p:nvPr/>
              </p:nvSpPr>
              <p:spPr>
                <a:xfrm>
                  <a:off x="6299198" y="1726014"/>
                  <a:ext cx="46426" cy="183161"/>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89" name="Google Shape;989;p37"/>
                <p:cNvSpPr/>
                <p:nvPr/>
              </p:nvSpPr>
              <p:spPr>
                <a:xfrm>
                  <a:off x="6157486" y="1818363"/>
                  <a:ext cx="46427" cy="125452"/>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90" name="Google Shape;990;p37"/>
                <p:cNvSpPr/>
                <p:nvPr/>
              </p:nvSpPr>
              <p:spPr>
                <a:xfrm>
                  <a:off x="6309320" y="1627678"/>
                  <a:ext cx="150571" cy="5519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91" name="Google Shape;991;p37"/>
                <p:cNvSpPr/>
                <p:nvPr/>
              </p:nvSpPr>
              <p:spPr>
                <a:xfrm>
                  <a:off x="6128966" y="1715986"/>
                  <a:ext cx="181940" cy="47672"/>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92" name="Google Shape;992;p37"/>
                <p:cNvSpPr/>
                <p:nvPr/>
              </p:nvSpPr>
              <p:spPr>
                <a:xfrm>
                  <a:off x="6054334" y="1806219"/>
                  <a:ext cx="116693" cy="50181"/>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993" name="Google Shape;993;p37"/>
              <p:cNvSpPr/>
              <p:nvPr/>
            </p:nvSpPr>
            <p:spPr>
              <a:xfrm rot="1475046">
                <a:off x="2868290" y="2338614"/>
                <a:ext cx="314249" cy="46511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994" name="Google Shape;994;p37"/>
              <p:cNvSpPr/>
              <p:nvPr/>
            </p:nvSpPr>
            <p:spPr>
              <a:xfrm rot="8863975">
                <a:off x="1147857" y="-153630"/>
                <a:ext cx="676111" cy="48416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42093" name="Google Shape;995;p37"/>
              <p:cNvGrpSpPr>
                <a:grpSpLocks/>
              </p:cNvGrpSpPr>
              <p:nvPr/>
            </p:nvGrpSpPr>
            <p:grpSpPr bwMode="auto">
              <a:xfrm>
                <a:off x="2259087" y="-450476"/>
                <a:ext cx="756677" cy="770703"/>
                <a:chOff x="5312791" y="1981530"/>
                <a:chExt cx="312819" cy="318591"/>
              </a:xfrm>
            </p:grpSpPr>
            <p:sp>
              <p:nvSpPr>
                <p:cNvPr id="996" name="Google Shape;996;p37"/>
                <p:cNvSpPr/>
                <p:nvPr/>
              </p:nvSpPr>
              <p:spPr>
                <a:xfrm>
                  <a:off x="5312688" y="1981530"/>
                  <a:ext cx="312974" cy="318258"/>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095" name="Google Shape;997;p37"/>
                <p:cNvSpPr>
                  <a:spLocks/>
                </p:cNvSpPr>
                <p:nvPr/>
              </p:nvSpPr>
              <p:spPr bwMode="auto">
                <a:xfrm>
                  <a:off x="5340889" y="2006470"/>
                  <a:ext cx="257603" cy="264899"/>
                </a:xfrm>
                <a:custGeom>
                  <a:avLst/>
                  <a:gdLst/>
                  <a:ahLst/>
                  <a:cxnLst>
                    <a:cxn ang="0">
                      <a:pos x="7096" y="0"/>
                    </a:cxn>
                    <a:cxn ang="0">
                      <a:pos x="3189" y="3298"/>
                    </a:cxn>
                    <a:cxn ang="0">
                      <a:pos x="1" y="7296"/>
                    </a:cxn>
                    <a:cxn ang="0">
                      <a:pos x="3635" y="3726"/>
                    </a:cxn>
                    <a:cxn ang="0">
                      <a:pos x="7096" y="0"/>
                    </a:cxn>
                  </a:cxnLst>
                  <a:rect l="0" t="0"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096" name="Google Shape;998;p37"/>
                <p:cNvSpPr>
                  <a:spLocks/>
                </p:cNvSpPr>
                <p:nvPr/>
              </p:nvSpPr>
              <p:spPr bwMode="auto">
                <a:xfrm>
                  <a:off x="5365683" y="2146997"/>
                  <a:ext cx="14920" cy="87308"/>
                </a:xfrm>
                <a:custGeom>
                  <a:avLst/>
                  <a:gdLst/>
                  <a:ahLst/>
                  <a:cxnLst>
                    <a:cxn ang="0">
                      <a:pos x="119" y="0"/>
                    </a:cxn>
                    <a:cxn ang="0">
                      <a:pos x="56" y="2405"/>
                    </a:cxn>
                    <a:cxn ang="0">
                      <a:pos x="411" y="2378"/>
                    </a:cxn>
                    <a:cxn ang="0">
                      <a:pos x="119" y="0"/>
                    </a:cxn>
                  </a:cxnLst>
                  <a:rect l="0" t="0"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097" name="Google Shape;999;p37"/>
                <p:cNvSpPr>
                  <a:spLocks/>
                </p:cNvSpPr>
                <p:nvPr/>
              </p:nvSpPr>
              <p:spPr bwMode="auto">
                <a:xfrm>
                  <a:off x="5432807" y="2052429"/>
                  <a:ext cx="13940" cy="108472"/>
                </a:xfrm>
                <a:custGeom>
                  <a:avLst/>
                  <a:gdLst/>
                  <a:ahLst/>
                  <a:cxnLst>
                    <a:cxn ang="0">
                      <a:pos x="192" y="1"/>
                    </a:cxn>
                    <a:cxn ang="0">
                      <a:pos x="28" y="2988"/>
                    </a:cxn>
                    <a:cxn ang="0">
                      <a:pos x="383" y="2979"/>
                    </a:cxn>
                    <a:cxn ang="0">
                      <a:pos x="192" y="1"/>
                    </a:cxn>
                  </a:cxnLst>
                  <a:rect l="0" t="0"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098" name="Google Shape;1000;p37"/>
                <p:cNvSpPr>
                  <a:spLocks/>
                </p:cNvSpPr>
                <p:nvPr/>
              </p:nvSpPr>
              <p:spPr bwMode="auto">
                <a:xfrm>
                  <a:off x="5502907" y="2018050"/>
                  <a:ext cx="12924" cy="72423"/>
                </a:xfrm>
                <a:custGeom>
                  <a:avLst/>
                  <a:gdLst/>
                  <a:ahLst/>
                  <a:cxnLst>
                    <a:cxn ang="0">
                      <a:pos x="228" y="0"/>
                    </a:cxn>
                    <a:cxn ang="0">
                      <a:pos x="1" y="1995"/>
                    </a:cxn>
                    <a:cxn ang="0">
                      <a:pos x="356" y="1995"/>
                    </a:cxn>
                    <a:cxn ang="0">
                      <a:pos x="228" y="0"/>
                    </a:cxn>
                  </a:cxnLst>
                  <a:rect l="0" t="0"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099" name="Google Shape;1001;p37"/>
                <p:cNvSpPr>
                  <a:spLocks/>
                </p:cNvSpPr>
                <p:nvPr/>
              </p:nvSpPr>
              <p:spPr bwMode="auto">
                <a:xfrm>
                  <a:off x="5384887" y="2208711"/>
                  <a:ext cx="86001" cy="14049"/>
                </a:xfrm>
                <a:custGeom>
                  <a:avLst/>
                  <a:gdLst/>
                  <a:ahLst/>
                  <a:cxnLst>
                    <a:cxn ang="0">
                      <a:pos x="936" y="1"/>
                    </a:cxn>
                    <a:cxn ang="0">
                      <a:pos x="0" y="31"/>
                    </a:cxn>
                    <a:cxn ang="0">
                      <a:pos x="18" y="386"/>
                    </a:cxn>
                    <a:cxn ang="0">
                      <a:pos x="2368" y="95"/>
                    </a:cxn>
                    <a:cxn ang="0">
                      <a:pos x="936" y="1"/>
                    </a:cxn>
                  </a:cxnLst>
                  <a:rect l="0" t="0"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100" name="Google Shape;1002;p37"/>
                <p:cNvSpPr>
                  <a:spLocks/>
                </p:cNvSpPr>
                <p:nvPr/>
              </p:nvSpPr>
              <p:spPr bwMode="auto">
                <a:xfrm>
                  <a:off x="5451684" y="2136869"/>
                  <a:ext cx="107165" cy="13142"/>
                </a:xfrm>
                <a:custGeom>
                  <a:avLst/>
                  <a:gdLst/>
                  <a:ahLst/>
                  <a:cxnLst>
                    <a:cxn ang="0">
                      <a:pos x="450" y="1"/>
                    </a:cxn>
                    <a:cxn ang="0">
                      <a:pos x="0" y="6"/>
                    </a:cxn>
                    <a:cxn ang="0">
                      <a:pos x="9" y="361"/>
                    </a:cxn>
                    <a:cxn ang="0">
                      <a:pos x="2951" y="188"/>
                    </a:cxn>
                    <a:cxn ang="0">
                      <a:pos x="450" y="1"/>
                    </a:cxn>
                  </a:cxnLst>
                  <a:rect l="0" t="0"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101" name="Google Shape;1003;p37"/>
                <p:cNvSpPr>
                  <a:spLocks/>
                </p:cNvSpPr>
                <p:nvPr/>
              </p:nvSpPr>
              <p:spPr bwMode="auto">
                <a:xfrm>
                  <a:off x="5521095" y="2067640"/>
                  <a:ext cx="72133" cy="12996"/>
                </a:xfrm>
                <a:custGeom>
                  <a:avLst/>
                  <a:gdLst/>
                  <a:ahLst/>
                  <a:cxnLst>
                    <a:cxn ang="0">
                      <a:pos x="10" y="0"/>
                    </a:cxn>
                    <a:cxn ang="0">
                      <a:pos x="1" y="356"/>
                    </a:cxn>
                    <a:cxn ang="0">
                      <a:pos x="214" y="357"/>
                    </a:cxn>
                    <a:cxn ang="0">
                      <a:pos x="1986" y="237"/>
                    </a:cxn>
                    <a:cxn ang="0">
                      <a:pos x="10" y="0"/>
                    </a:cxn>
                  </a:cxnLst>
                  <a:rect l="0" t="0"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1"/>
                </a:solidFill>
                <a:ln w="9525">
                  <a:noFill/>
                  <a:round/>
                  <a:headEnd/>
                  <a:tailEnd/>
                </a:ln>
              </p:spPr>
              <p:txBody>
                <a:bodyPr lIns="91425" tIns="91425" rIns="91425" bIns="91425" anchor="ctr"/>
                <a:lstStyle/>
                <a:p>
                  <a:endParaRPr lang="en-US"/>
                </a:p>
              </p:txBody>
            </p:sp>
          </p:grpSp>
        </p:grpSp>
        <p:grpSp>
          <p:nvGrpSpPr>
            <p:cNvPr id="42076" name="Google Shape;1004;p37"/>
            <p:cNvGrpSpPr>
              <a:grpSpLocks/>
            </p:cNvGrpSpPr>
            <p:nvPr/>
          </p:nvGrpSpPr>
          <p:grpSpPr bwMode="auto">
            <a:xfrm>
              <a:off x="1400520" y="3132172"/>
              <a:ext cx="1414357" cy="1760594"/>
              <a:chOff x="1400520" y="3132172"/>
              <a:chExt cx="1414357" cy="1760594"/>
            </a:xfrm>
          </p:grpSpPr>
          <p:sp>
            <p:nvSpPr>
              <p:cNvPr id="42077" name="Google Shape;1005;p37"/>
              <p:cNvSpPr>
                <a:spLocks/>
              </p:cNvSpPr>
              <p:nvPr/>
            </p:nvSpPr>
            <p:spPr bwMode="auto">
              <a:xfrm flipH="1">
                <a:off x="1400520" y="3169759"/>
                <a:ext cx="1414357" cy="1723007"/>
              </a:xfrm>
              <a:custGeom>
                <a:avLst/>
                <a:gdLst/>
                <a:ahLst/>
                <a:cxnLst>
                  <a:cxn ang="0">
                    <a:pos x="7697" y="1"/>
                  </a:cxn>
                  <a:cxn ang="0">
                    <a:pos x="5993" y="201"/>
                  </a:cxn>
                  <a:cxn ang="0">
                    <a:pos x="4928" y="611"/>
                  </a:cxn>
                  <a:cxn ang="0">
                    <a:pos x="4864" y="775"/>
                  </a:cxn>
                  <a:cxn ang="0">
                    <a:pos x="4737" y="4828"/>
                  </a:cxn>
                  <a:cxn ang="0">
                    <a:pos x="4418" y="8681"/>
                  </a:cxn>
                  <a:cxn ang="0">
                    <a:pos x="4035" y="12224"/>
                  </a:cxn>
                  <a:cxn ang="0">
                    <a:pos x="3379" y="15949"/>
                  </a:cxn>
                  <a:cxn ang="0">
                    <a:pos x="2724" y="19192"/>
                  </a:cxn>
                  <a:cxn ang="0">
                    <a:pos x="1640" y="23254"/>
                  </a:cxn>
                  <a:cxn ang="0">
                    <a:pos x="984" y="25157"/>
                  </a:cxn>
                  <a:cxn ang="0">
                    <a:pos x="173" y="27635"/>
                  </a:cxn>
                  <a:cxn ang="0">
                    <a:pos x="46" y="27771"/>
                  </a:cxn>
                  <a:cxn ang="0">
                    <a:pos x="301" y="28017"/>
                  </a:cxn>
                  <a:cxn ang="0">
                    <a:pos x="11405" y="28011"/>
                  </a:cxn>
                  <a:cxn ang="0">
                    <a:pos x="22516" y="28017"/>
                  </a:cxn>
                  <a:cxn ang="0">
                    <a:pos x="22925" y="27598"/>
                  </a:cxn>
                  <a:cxn ang="0">
                    <a:pos x="22925" y="27598"/>
                  </a:cxn>
                  <a:cxn ang="0">
                    <a:pos x="22908" y="27599"/>
                  </a:cxn>
                  <a:cxn ang="0">
                    <a:pos x="22716" y="27434"/>
                  </a:cxn>
                  <a:cxn ang="0">
                    <a:pos x="21896" y="25094"/>
                  </a:cxn>
                  <a:cxn ang="0">
                    <a:pos x="21432" y="23390"/>
                  </a:cxn>
                  <a:cxn ang="0">
                    <a:pos x="20885" y="21587"/>
                  </a:cxn>
                  <a:cxn ang="0">
                    <a:pos x="20402" y="19602"/>
                  </a:cxn>
                  <a:cxn ang="0">
                    <a:pos x="19883" y="17580"/>
                  </a:cxn>
                  <a:cxn ang="0">
                    <a:pos x="19574" y="15740"/>
                  </a:cxn>
                  <a:cxn ang="0">
                    <a:pos x="19173" y="13718"/>
                  </a:cxn>
                  <a:cxn ang="0">
                    <a:pos x="18854" y="11477"/>
                  </a:cxn>
                  <a:cxn ang="0">
                    <a:pos x="18663" y="9628"/>
                  </a:cxn>
                  <a:cxn ang="0">
                    <a:pos x="18390" y="6978"/>
                  </a:cxn>
                  <a:cxn ang="0">
                    <a:pos x="18308" y="5338"/>
                  </a:cxn>
                  <a:cxn ang="0">
                    <a:pos x="18125" y="784"/>
                  </a:cxn>
                  <a:cxn ang="0">
                    <a:pos x="17652" y="420"/>
                  </a:cxn>
                  <a:cxn ang="0">
                    <a:pos x="16249" y="1"/>
                  </a:cxn>
                </a:cxnLst>
                <a:rect l="0" t="0"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bg2"/>
              </a:solidFill>
              <a:ln w="9525">
                <a:noFill/>
                <a:round/>
                <a:headEnd/>
                <a:tailEnd/>
              </a:ln>
            </p:spPr>
            <p:txBody>
              <a:bodyPr lIns="91425" tIns="91425" rIns="91425" bIns="91425" anchor="ctr"/>
              <a:lstStyle/>
              <a:p>
                <a:endParaRPr lang="en-US"/>
              </a:p>
            </p:txBody>
          </p:sp>
          <p:sp>
            <p:nvSpPr>
              <p:cNvPr id="42078" name="Google Shape;1006;p37"/>
              <p:cNvSpPr>
                <a:spLocks/>
              </p:cNvSpPr>
              <p:nvPr/>
            </p:nvSpPr>
            <p:spPr bwMode="auto">
              <a:xfrm flipH="1">
                <a:off x="1699638" y="3132172"/>
                <a:ext cx="819517" cy="109302"/>
              </a:xfrm>
              <a:custGeom>
                <a:avLst/>
                <a:gdLst/>
                <a:ahLst/>
                <a:cxnLst>
                  <a:cxn ang="0">
                    <a:pos x="1" y="492"/>
                  </a:cxn>
                  <a:cxn ang="0">
                    <a:pos x="1" y="529"/>
                  </a:cxn>
                  <a:cxn ang="0">
                    <a:pos x="1" y="1776"/>
                  </a:cxn>
                  <a:cxn ang="0">
                    <a:pos x="456" y="1776"/>
                  </a:cxn>
                  <a:cxn ang="0">
                    <a:pos x="6604" y="1357"/>
                  </a:cxn>
                  <a:cxn ang="0">
                    <a:pos x="12789" y="1776"/>
                  </a:cxn>
                  <a:cxn ang="0">
                    <a:pos x="13208" y="1776"/>
                  </a:cxn>
                  <a:cxn ang="0">
                    <a:pos x="13208" y="492"/>
                  </a:cxn>
                  <a:cxn ang="0">
                    <a:pos x="6604" y="0"/>
                  </a:cxn>
                  <a:cxn ang="0">
                    <a:pos x="1" y="492"/>
                  </a:cxn>
                </a:cxnLst>
                <a:rect l="0" t="0"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tx1"/>
              </a:solidFill>
              <a:ln w="9525">
                <a:noFill/>
                <a:round/>
                <a:headEnd/>
                <a:tailEnd/>
              </a:ln>
            </p:spPr>
            <p:txBody>
              <a:bodyPr lIns="91425" tIns="91425" rIns="91425" bIns="91425" anchor="ctr"/>
              <a:lstStyle/>
              <a:p>
                <a:endParaRPr lang="en-US"/>
              </a:p>
            </p:txBody>
          </p:sp>
          <p:sp>
            <p:nvSpPr>
              <p:cNvPr id="42079" name="Google Shape;1007;p37"/>
              <p:cNvSpPr>
                <a:spLocks/>
              </p:cNvSpPr>
              <p:nvPr/>
            </p:nvSpPr>
            <p:spPr bwMode="auto">
              <a:xfrm flipH="1">
                <a:off x="1757083" y="3800548"/>
                <a:ext cx="701278" cy="707368"/>
              </a:xfrm>
              <a:custGeom>
                <a:avLst/>
                <a:gdLst/>
                <a:ahLst/>
                <a:cxnLst>
                  <a:cxn ang="0">
                    <a:pos x="13179" y="1349"/>
                  </a:cxn>
                  <a:cxn ang="0">
                    <a:pos x="24929" y="13298"/>
                  </a:cxn>
                  <a:cxn ang="0">
                    <a:pos x="13179" y="25239"/>
                  </a:cxn>
                  <a:cxn ang="0">
                    <a:pos x="1430" y="13298"/>
                  </a:cxn>
                  <a:cxn ang="0">
                    <a:pos x="13179" y="1349"/>
                  </a:cxn>
                  <a:cxn ang="0">
                    <a:pos x="13179" y="1"/>
                  </a:cxn>
                  <a:cxn ang="0">
                    <a:pos x="0" y="13298"/>
                  </a:cxn>
                  <a:cxn ang="0">
                    <a:pos x="13179" y="26596"/>
                  </a:cxn>
                  <a:cxn ang="0">
                    <a:pos x="26368" y="13298"/>
                  </a:cxn>
                  <a:cxn ang="0">
                    <a:pos x="13179" y="1"/>
                  </a:cxn>
                </a:cxnLst>
                <a:rect l="0" t="0"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tx1"/>
              </a:solidFill>
              <a:ln w="9525">
                <a:noFill/>
                <a:round/>
                <a:headEnd/>
                <a:tailEnd/>
              </a:ln>
            </p:spPr>
            <p:txBody>
              <a:bodyPr lIns="91425" tIns="91425" rIns="91425" bIns="91425" anchor="ctr"/>
              <a:lstStyle/>
              <a:p>
                <a:endParaRPr lang="en-US"/>
              </a:p>
            </p:txBody>
          </p:sp>
          <p:sp>
            <p:nvSpPr>
              <p:cNvPr id="42080" name="Google Shape;1008;p37"/>
              <p:cNvSpPr>
                <a:spLocks/>
              </p:cNvSpPr>
              <p:nvPr/>
            </p:nvSpPr>
            <p:spPr bwMode="auto">
              <a:xfrm flipH="1">
                <a:off x="2048728" y="4093640"/>
                <a:ext cx="118724" cy="119202"/>
              </a:xfrm>
              <a:custGeom>
                <a:avLst/>
                <a:gdLst/>
                <a:ahLst/>
                <a:cxnLst>
                  <a:cxn ang="0">
                    <a:pos x="2232" y="0"/>
                  </a:cxn>
                  <a:cxn ang="0">
                    <a:pos x="1" y="2241"/>
                  </a:cxn>
                  <a:cxn ang="0">
                    <a:pos x="2232" y="4482"/>
                  </a:cxn>
                  <a:cxn ang="0">
                    <a:pos x="4464" y="2241"/>
                  </a:cxn>
                  <a:cxn ang="0">
                    <a:pos x="2232" y="0"/>
                  </a:cxn>
                </a:cxnLst>
                <a:rect l="0" t="0"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tx1"/>
              </a:solidFill>
              <a:ln w="9525">
                <a:noFill/>
                <a:round/>
                <a:headEnd/>
                <a:tailEnd/>
              </a:ln>
            </p:spPr>
            <p:txBody>
              <a:bodyPr lIns="91425" tIns="91425" rIns="91425" bIns="91425" anchor="ctr"/>
              <a:lstStyle/>
              <a:p>
                <a:endParaRPr lang="en-US"/>
              </a:p>
            </p:txBody>
          </p:sp>
          <p:sp>
            <p:nvSpPr>
              <p:cNvPr id="42081" name="Google Shape;1009;p37"/>
              <p:cNvSpPr>
                <a:spLocks/>
              </p:cNvSpPr>
              <p:nvPr/>
            </p:nvSpPr>
            <p:spPr bwMode="auto">
              <a:xfrm flipH="1">
                <a:off x="1969022" y="3861927"/>
                <a:ext cx="268910" cy="232474"/>
              </a:xfrm>
              <a:custGeom>
                <a:avLst/>
                <a:gdLst/>
                <a:ahLst/>
                <a:cxnLst>
                  <a:cxn ang="0">
                    <a:pos x="5398" y="1"/>
                  </a:cxn>
                  <a:cxn ang="0">
                    <a:pos x="5019" y="6"/>
                  </a:cxn>
                  <a:cxn ang="0">
                    <a:pos x="0" y="1135"/>
                  </a:cxn>
                  <a:cxn ang="0">
                    <a:pos x="2788" y="8741"/>
                  </a:cxn>
                  <a:cxn ang="0">
                    <a:pos x="4928" y="7948"/>
                  </a:cxn>
                  <a:cxn ang="0">
                    <a:pos x="5127" y="7943"/>
                  </a:cxn>
                  <a:cxn ang="0">
                    <a:pos x="7014" y="8613"/>
                  </a:cxn>
                  <a:cxn ang="0">
                    <a:pos x="10110" y="1035"/>
                  </a:cxn>
                  <a:cxn ang="0">
                    <a:pos x="5398" y="1"/>
                  </a:cxn>
                </a:cxnLst>
                <a:rect l="0" t="0"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tx1"/>
              </a:solidFill>
              <a:ln w="9525">
                <a:noFill/>
                <a:round/>
                <a:headEnd/>
                <a:tailEnd/>
              </a:ln>
            </p:spPr>
            <p:txBody>
              <a:bodyPr lIns="91425" tIns="91425" rIns="91425" bIns="91425" anchor="ctr"/>
              <a:lstStyle/>
              <a:p>
                <a:endParaRPr lang="en-US"/>
              </a:p>
            </p:txBody>
          </p:sp>
          <p:sp>
            <p:nvSpPr>
              <p:cNvPr id="42082" name="Google Shape;1010;p37"/>
              <p:cNvSpPr>
                <a:spLocks/>
              </p:cNvSpPr>
              <p:nvPr/>
            </p:nvSpPr>
            <p:spPr bwMode="auto">
              <a:xfrm flipH="1">
                <a:off x="2133253" y="4138451"/>
                <a:ext cx="285878" cy="271330"/>
              </a:xfrm>
              <a:custGeom>
                <a:avLst/>
                <a:gdLst/>
                <a:ahLst/>
                <a:cxnLst>
                  <a:cxn ang="0">
                    <a:pos x="8471" y="0"/>
                  </a:cxn>
                  <a:cxn ang="0">
                    <a:pos x="8471" y="0"/>
                  </a:cxn>
                  <a:cxn ang="0">
                    <a:pos x="378" y="1513"/>
                  </a:cxn>
                  <a:cxn ang="0">
                    <a:pos x="365" y="1512"/>
                  </a:cxn>
                  <a:cxn ang="0">
                    <a:pos x="365" y="1512"/>
                  </a:cxn>
                  <a:cxn ang="0">
                    <a:pos x="2013" y="6385"/>
                  </a:cxn>
                  <a:cxn ang="0">
                    <a:pos x="5547" y="10201"/>
                  </a:cxn>
                  <a:cxn ang="0">
                    <a:pos x="10748" y="3598"/>
                  </a:cxn>
                  <a:cxn ang="0">
                    <a:pos x="8963" y="2195"/>
                  </a:cxn>
                  <a:cxn ang="0">
                    <a:pos x="8471" y="0"/>
                  </a:cxn>
                </a:cxnLst>
                <a:rect l="0" t="0" r="r" b="b"/>
                <a:pathLst>
                  <a:path w="10749" h="10202" extrusionOk="0">
                    <a:moveTo>
                      <a:pt x="8471" y="0"/>
                    </a:moveTo>
                    <a:lnTo>
                      <a:pt x="8471" y="0"/>
                    </a:lnTo>
                    <a:cubicBezTo>
                      <a:pt x="8471" y="0"/>
                      <a:pt x="791" y="1513"/>
                      <a:pt x="378" y="1513"/>
                    </a:cubicBezTo>
                    <a:cubicBezTo>
                      <a:pt x="372" y="1513"/>
                      <a:pt x="368" y="1513"/>
                      <a:pt x="365" y="1512"/>
                    </a:cubicBez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tx1"/>
              </a:solidFill>
              <a:ln w="9525">
                <a:noFill/>
                <a:round/>
                <a:headEnd/>
                <a:tailEnd/>
              </a:ln>
            </p:spPr>
            <p:txBody>
              <a:bodyPr lIns="91425" tIns="91425" rIns="91425" bIns="91425" anchor="ctr"/>
              <a:lstStyle/>
              <a:p>
                <a:endParaRPr lang="en-US"/>
              </a:p>
            </p:txBody>
          </p:sp>
          <p:sp>
            <p:nvSpPr>
              <p:cNvPr id="42083" name="Google Shape;1011;p37"/>
              <p:cNvSpPr>
                <a:spLocks/>
              </p:cNvSpPr>
              <p:nvPr/>
            </p:nvSpPr>
            <p:spPr bwMode="auto">
              <a:xfrm flipH="1">
                <a:off x="1799205" y="4125366"/>
                <a:ext cx="274735" cy="270612"/>
              </a:xfrm>
              <a:custGeom>
                <a:avLst/>
                <a:gdLst/>
                <a:ahLst/>
                <a:cxnLst>
                  <a:cxn ang="0">
                    <a:pos x="1695" y="0"/>
                  </a:cxn>
                  <a:cxn ang="0">
                    <a:pos x="1558" y="2405"/>
                  </a:cxn>
                  <a:cxn ang="0">
                    <a:pos x="1" y="3963"/>
                  </a:cxn>
                  <a:cxn ang="0">
                    <a:pos x="5192" y="10174"/>
                  </a:cxn>
                  <a:cxn ang="0">
                    <a:pos x="8517" y="6185"/>
                  </a:cxn>
                  <a:cxn ang="0">
                    <a:pos x="9892" y="1230"/>
                  </a:cxn>
                  <a:cxn ang="0">
                    <a:pos x="9892" y="1230"/>
                  </a:cxn>
                  <a:cxn ang="0">
                    <a:pos x="9869" y="1232"/>
                  </a:cxn>
                  <a:cxn ang="0">
                    <a:pos x="1695" y="0"/>
                  </a:cxn>
                </a:cxnLst>
                <a:rect l="0" t="0"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cubicBezTo>
                      <a:pt x="9888" y="1231"/>
                      <a:pt x="9880" y="1232"/>
                      <a:pt x="9869" y="1232"/>
                    </a:cubicBezTo>
                    <a:cubicBezTo>
                      <a:pt x="9362" y="1232"/>
                      <a:pt x="1695" y="1"/>
                      <a:pt x="1695" y="0"/>
                    </a:cubicBezTo>
                    <a:close/>
                  </a:path>
                </a:pathLst>
              </a:custGeom>
              <a:solidFill>
                <a:schemeClr val="tx1"/>
              </a:solidFill>
              <a:ln w="9525">
                <a:noFill/>
                <a:round/>
                <a:headEnd/>
                <a:tailEnd/>
              </a:ln>
            </p:spPr>
            <p:txBody>
              <a:bodyPr lIns="91425" tIns="91425" rIns="91425" bIns="91425" anchor="ctr"/>
              <a:lstStyle/>
              <a:p>
                <a:endParaRPr lang="en-US"/>
              </a:p>
            </p:txBody>
          </p:sp>
        </p:grpSp>
      </p:grpSp>
      <p:grpSp>
        <p:nvGrpSpPr>
          <p:cNvPr id="41987" name="Google Shape;1012;p37"/>
          <p:cNvGrpSpPr>
            <a:grpSpLocks/>
          </p:cNvGrpSpPr>
          <p:nvPr/>
        </p:nvGrpSpPr>
        <p:grpSpPr bwMode="auto">
          <a:xfrm>
            <a:off x="-593725" y="3827463"/>
            <a:ext cx="5341938" cy="1860550"/>
            <a:chOff x="-594196" y="3827540"/>
            <a:chExt cx="5341624" cy="1859973"/>
          </a:xfrm>
        </p:grpSpPr>
        <p:sp>
          <p:nvSpPr>
            <p:cNvPr id="1013" name="Google Shape;1013;p37"/>
            <p:cNvSpPr/>
            <p:nvPr/>
          </p:nvSpPr>
          <p:spPr>
            <a:xfrm>
              <a:off x="-594196" y="4064004"/>
              <a:ext cx="5227331" cy="1494961"/>
            </a:xfrm>
            <a:custGeom>
              <a:avLst/>
              <a:gdLst/>
              <a:ahLst/>
              <a:cxnLst/>
              <a:rect l="l" t="t" r="r" b="b"/>
              <a:pathLst>
                <a:path w="209093" h="59761" extrusionOk="0">
                  <a:moveTo>
                    <a:pt x="18498" y="3905"/>
                  </a:moveTo>
                  <a:cubicBezTo>
                    <a:pt x="22308" y="1810"/>
                    <a:pt x="25102" y="1873"/>
                    <a:pt x="28404" y="1238"/>
                  </a:cubicBezTo>
                  <a:cubicBezTo>
                    <a:pt x="31706" y="603"/>
                    <a:pt x="34945" y="-95"/>
                    <a:pt x="38310" y="95"/>
                  </a:cubicBezTo>
                  <a:cubicBezTo>
                    <a:pt x="41676" y="286"/>
                    <a:pt x="45613" y="1429"/>
                    <a:pt x="48597" y="2381"/>
                  </a:cubicBezTo>
                  <a:cubicBezTo>
                    <a:pt x="51582" y="3334"/>
                    <a:pt x="53487" y="4350"/>
                    <a:pt x="56217" y="5810"/>
                  </a:cubicBezTo>
                  <a:cubicBezTo>
                    <a:pt x="58948" y="7271"/>
                    <a:pt x="61424" y="9112"/>
                    <a:pt x="64980" y="11144"/>
                  </a:cubicBezTo>
                  <a:cubicBezTo>
                    <a:pt x="68536" y="13176"/>
                    <a:pt x="73299" y="16161"/>
                    <a:pt x="77553" y="18002"/>
                  </a:cubicBezTo>
                  <a:cubicBezTo>
                    <a:pt x="81808" y="19844"/>
                    <a:pt x="83840" y="21050"/>
                    <a:pt x="90507" y="22193"/>
                  </a:cubicBezTo>
                  <a:cubicBezTo>
                    <a:pt x="97175" y="23336"/>
                    <a:pt x="110383" y="24416"/>
                    <a:pt x="117558" y="24860"/>
                  </a:cubicBezTo>
                  <a:cubicBezTo>
                    <a:pt x="124734" y="25305"/>
                    <a:pt x="129242" y="24860"/>
                    <a:pt x="133560" y="24860"/>
                  </a:cubicBezTo>
                  <a:cubicBezTo>
                    <a:pt x="137878" y="24860"/>
                    <a:pt x="139529" y="23971"/>
                    <a:pt x="143466" y="24860"/>
                  </a:cubicBezTo>
                  <a:cubicBezTo>
                    <a:pt x="147403" y="25749"/>
                    <a:pt x="153372" y="29051"/>
                    <a:pt x="157182" y="30194"/>
                  </a:cubicBezTo>
                  <a:cubicBezTo>
                    <a:pt x="160992" y="31337"/>
                    <a:pt x="163659" y="32290"/>
                    <a:pt x="166326" y="31718"/>
                  </a:cubicBezTo>
                  <a:cubicBezTo>
                    <a:pt x="168993" y="31147"/>
                    <a:pt x="171470" y="28543"/>
                    <a:pt x="173184" y="26765"/>
                  </a:cubicBezTo>
                  <a:cubicBezTo>
                    <a:pt x="174899" y="24987"/>
                    <a:pt x="174772" y="22638"/>
                    <a:pt x="176613" y="21050"/>
                  </a:cubicBezTo>
                  <a:cubicBezTo>
                    <a:pt x="178455" y="19463"/>
                    <a:pt x="181503" y="17748"/>
                    <a:pt x="184233" y="17240"/>
                  </a:cubicBezTo>
                  <a:cubicBezTo>
                    <a:pt x="186964" y="16732"/>
                    <a:pt x="189694" y="17050"/>
                    <a:pt x="192996" y="18002"/>
                  </a:cubicBezTo>
                  <a:cubicBezTo>
                    <a:pt x="196298" y="18955"/>
                    <a:pt x="201505" y="20987"/>
                    <a:pt x="204045" y="22955"/>
                  </a:cubicBezTo>
                  <a:cubicBezTo>
                    <a:pt x="206585" y="24924"/>
                    <a:pt x="207474" y="27210"/>
                    <a:pt x="208236" y="29813"/>
                  </a:cubicBezTo>
                  <a:cubicBezTo>
                    <a:pt x="208998" y="32417"/>
                    <a:pt x="209379" y="36354"/>
                    <a:pt x="208617" y="38576"/>
                  </a:cubicBezTo>
                  <a:cubicBezTo>
                    <a:pt x="207855" y="40799"/>
                    <a:pt x="206903" y="41116"/>
                    <a:pt x="203664" y="43148"/>
                  </a:cubicBezTo>
                  <a:cubicBezTo>
                    <a:pt x="200426" y="45180"/>
                    <a:pt x="205442" y="48292"/>
                    <a:pt x="189186" y="50768"/>
                  </a:cubicBezTo>
                  <a:cubicBezTo>
                    <a:pt x="172930" y="53245"/>
                    <a:pt x="136164" y="57245"/>
                    <a:pt x="106128" y="58007"/>
                  </a:cubicBezTo>
                  <a:cubicBezTo>
                    <a:pt x="76093" y="58769"/>
                    <a:pt x="25737" y="62706"/>
                    <a:pt x="8973" y="55340"/>
                  </a:cubicBezTo>
                  <a:cubicBezTo>
                    <a:pt x="-7791" y="47974"/>
                    <a:pt x="3957" y="22384"/>
                    <a:pt x="5544" y="13811"/>
                  </a:cubicBezTo>
                  <a:cubicBezTo>
                    <a:pt x="7132" y="5239"/>
                    <a:pt x="14688" y="6001"/>
                    <a:pt x="18498" y="3905"/>
                  </a:cubicBezTo>
                  <a:close/>
                </a:path>
              </a:pathLst>
            </a:custGeom>
            <a:solidFill>
              <a:schemeClr val="accent4"/>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grpSp>
          <p:nvGrpSpPr>
            <p:cNvPr id="42053" name="Google Shape;1014;p37"/>
            <p:cNvGrpSpPr>
              <a:grpSpLocks/>
            </p:cNvGrpSpPr>
            <p:nvPr/>
          </p:nvGrpSpPr>
          <p:grpSpPr bwMode="auto">
            <a:xfrm rot="7188029" flipH="1">
              <a:off x="-190359" y="3979994"/>
              <a:ext cx="1080033" cy="1257019"/>
              <a:chOff x="7822751" y="578399"/>
              <a:chExt cx="491355" cy="571874"/>
            </a:xfrm>
          </p:grpSpPr>
          <p:sp>
            <p:nvSpPr>
              <p:cNvPr id="42065" name="Google Shape;1015;p37"/>
              <p:cNvSpPr>
                <a:spLocks/>
              </p:cNvSpPr>
              <p:nvPr/>
            </p:nvSpPr>
            <p:spPr bwMode="auto">
              <a:xfrm>
                <a:off x="8175540" y="937141"/>
                <a:ext cx="122049" cy="213132"/>
              </a:xfrm>
              <a:custGeom>
                <a:avLst/>
                <a:gdLst/>
                <a:ahLst/>
                <a:cxnLst>
                  <a:cxn ang="0">
                    <a:pos x="0" y="1"/>
                  </a:cxn>
                  <a:cxn ang="0">
                    <a:pos x="0" y="1"/>
                  </a:cxn>
                  <a:cxn ang="0">
                    <a:pos x="64" y="693"/>
                  </a:cxn>
                  <a:cxn ang="0">
                    <a:pos x="164" y="1376"/>
                  </a:cxn>
                  <a:cxn ang="0">
                    <a:pos x="301" y="2050"/>
                  </a:cxn>
                  <a:cxn ang="0">
                    <a:pos x="483" y="2715"/>
                  </a:cxn>
                  <a:cxn ang="0">
                    <a:pos x="702" y="3362"/>
                  </a:cxn>
                  <a:cxn ang="0">
                    <a:pos x="966" y="3990"/>
                  </a:cxn>
                  <a:cxn ang="0">
                    <a:pos x="1257" y="4591"/>
                  </a:cxn>
                  <a:cxn ang="0">
                    <a:pos x="1603" y="5156"/>
                  </a:cxn>
                  <a:cxn ang="0">
                    <a:pos x="2553" y="5870"/>
                  </a:cxn>
                  <a:cxn ang="0">
                    <a:pos x="2624" y="5867"/>
                  </a:cxn>
                  <a:cxn ang="0">
                    <a:pos x="3279" y="5238"/>
                  </a:cxn>
                  <a:cxn ang="0">
                    <a:pos x="3243" y="4263"/>
                  </a:cxn>
                  <a:cxn ang="0">
                    <a:pos x="3033" y="3599"/>
                  </a:cxn>
                  <a:cxn ang="0">
                    <a:pos x="2924" y="3271"/>
                  </a:cxn>
                  <a:cxn ang="0">
                    <a:pos x="2851" y="3107"/>
                  </a:cxn>
                  <a:cxn ang="0">
                    <a:pos x="2778" y="2952"/>
                  </a:cxn>
                  <a:cxn ang="0">
                    <a:pos x="2441" y="2333"/>
                  </a:cxn>
                  <a:cxn ang="0">
                    <a:pos x="2059" y="1750"/>
                  </a:cxn>
                  <a:cxn ang="0">
                    <a:pos x="1613" y="1221"/>
                  </a:cxn>
                  <a:cxn ang="0">
                    <a:pos x="1376" y="966"/>
                  </a:cxn>
                  <a:cxn ang="0">
                    <a:pos x="1112" y="739"/>
                  </a:cxn>
                  <a:cxn ang="0">
                    <a:pos x="574" y="329"/>
                  </a:cxn>
                  <a:cxn ang="0">
                    <a:pos x="0" y="1"/>
                  </a:cxn>
                </a:cxnLst>
                <a:rect l="0" t="0"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066" name="Google Shape;1016;p37"/>
              <p:cNvSpPr>
                <a:spLocks/>
              </p:cNvSpPr>
              <p:nvPr/>
            </p:nvSpPr>
            <p:spPr bwMode="auto">
              <a:xfrm>
                <a:off x="8069718" y="874011"/>
                <a:ext cx="66506" cy="156391"/>
              </a:xfrm>
              <a:custGeom>
                <a:avLst/>
                <a:gdLst/>
                <a:ahLst/>
                <a:cxnLst>
                  <a:cxn ang="0">
                    <a:pos x="1750" y="0"/>
                  </a:cxn>
                  <a:cxn ang="0">
                    <a:pos x="183" y="2040"/>
                  </a:cxn>
                  <a:cxn ang="0">
                    <a:pos x="65" y="2459"/>
                  </a:cxn>
                  <a:cxn ang="0">
                    <a:pos x="10" y="2888"/>
                  </a:cxn>
                  <a:cxn ang="0">
                    <a:pos x="55" y="3744"/>
                  </a:cxn>
                  <a:cxn ang="0">
                    <a:pos x="575" y="4290"/>
                  </a:cxn>
                  <a:cxn ang="0">
                    <a:pos x="749" y="4307"/>
                  </a:cxn>
                  <a:cxn ang="0">
                    <a:pos x="1413" y="4017"/>
                  </a:cxn>
                  <a:cxn ang="0">
                    <a:pos x="1422" y="4008"/>
                  </a:cxn>
                  <a:cxn ang="0">
                    <a:pos x="1832" y="2733"/>
                  </a:cxn>
                  <a:cxn ang="0">
                    <a:pos x="1649" y="1376"/>
                  </a:cxn>
                  <a:cxn ang="0">
                    <a:pos x="1750" y="0"/>
                  </a:cxn>
                </a:cxnLst>
                <a:rect l="0" t="0"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067" name="Google Shape;1017;p37"/>
              <p:cNvSpPr>
                <a:spLocks/>
              </p:cNvSpPr>
              <p:nvPr/>
            </p:nvSpPr>
            <p:spPr bwMode="auto">
              <a:xfrm>
                <a:off x="8139165" y="852156"/>
                <a:ext cx="174942" cy="81100"/>
              </a:xfrm>
              <a:custGeom>
                <a:avLst/>
                <a:gdLst/>
                <a:ahLst/>
                <a:cxnLst>
                  <a:cxn ang="0">
                    <a:pos x="2409" y="0"/>
                  </a:cxn>
                  <a:cxn ang="0">
                    <a:pos x="1749" y="56"/>
                  </a:cxn>
                  <a:cxn ang="0">
                    <a:pos x="1" y="848"/>
                  </a:cxn>
                  <a:cxn ang="0">
                    <a:pos x="756" y="1194"/>
                  </a:cxn>
                  <a:cxn ang="0">
                    <a:pos x="1531" y="1513"/>
                  </a:cxn>
                  <a:cxn ang="0">
                    <a:pos x="2332" y="1795"/>
                  </a:cxn>
                  <a:cxn ang="0">
                    <a:pos x="3143" y="2069"/>
                  </a:cxn>
                  <a:cxn ang="0">
                    <a:pos x="3954" y="2233"/>
                  </a:cxn>
                  <a:cxn ang="0">
                    <a:pos x="3999" y="2233"/>
                  </a:cxn>
                  <a:cxn ang="0">
                    <a:pos x="4700" y="1805"/>
                  </a:cxn>
                  <a:cxn ang="0">
                    <a:pos x="4527" y="875"/>
                  </a:cxn>
                  <a:cxn ang="0">
                    <a:pos x="3744" y="293"/>
                  </a:cxn>
                  <a:cxn ang="0">
                    <a:pos x="2769" y="19"/>
                  </a:cxn>
                  <a:cxn ang="0">
                    <a:pos x="2409" y="0"/>
                  </a:cxn>
                </a:cxnLst>
                <a:rect l="0" t="0"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068" name="Google Shape;1018;p37"/>
              <p:cNvSpPr>
                <a:spLocks/>
              </p:cNvSpPr>
              <p:nvPr/>
            </p:nvSpPr>
            <p:spPr bwMode="auto">
              <a:xfrm>
                <a:off x="7911693" y="578399"/>
                <a:ext cx="164668" cy="83351"/>
              </a:xfrm>
              <a:custGeom>
                <a:avLst/>
                <a:gdLst/>
                <a:ahLst/>
                <a:cxnLst>
                  <a:cxn ang="0">
                    <a:pos x="3088" y="1"/>
                  </a:cxn>
                  <a:cxn ang="0">
                    <a:pos x="2578" y="19"/>
                  </a:cxn>
                  <a:cxn ang="0">
                    <a:pos x="1640" y="310"/>
                  </a:cxn>
                  <a:cxn ang="0">
                    <a:pos x="0" y="2296"/>
                  </a:cxn>
                  <a:cxn ang="0">
                    <a:pos x="1357" y="1886"/>
                  </a:cxn>
                  <a:cxn ang="0">
                    <a:pos x="2735" y="1951"/>
                  </a:cxn>
                  <a:cxn ang="0">
                    <a:pos x="2824" y="1950"/>
                  </a:cxn>
                  <a:cxn ang="0">
                    <a:pos x="3561" y="1859"/>
                  </a:cxn>
                  <a:cxn ang="0">
                    <a:pos x="4199" y="1549"/>
                  </a:cxn>
                  <a:cxn ang="0">
                    <a:pos x="4217" y="1540"/>
                  </a:cxn>
                  <a:cxn ang="0">
                    <a:pos x="4408" y="656"/>
                  </a:cxn>
                  <a:cxn ang="0">
                    <a:pos x="4281" y="429"/>
                  </a:cxn>
                  <a:cxn ang="0">
                    <a:pos x="4099" y="247"/>
                  </a:cxn>
                  <a:cxn ang="0">
                    <a:pos x="3598" y="46"/>
                  </a:cxn>
                  <a:cxn ang="0">
                    <a:pos x="3088" y="1"/>
                  </a:cxn>
                </a:cxnLst>
                <a:rect l="0" t="0"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069" name="Google Shape;1019;p37"/>
              <p:cNvSpPr>
                <a:spLocks/>
              </p:cNvSpPr>
              <p:nvPr/>
            </p:nvSpPr>
            <p:spPr bwMode="auto">
              <a:xfrm>
                <a:off x="7885555" y="667667"/>
                <a:ext cx="63529" cy="164959"/>
              </a:xfrm>
              <a:custGeom>
                <a:avLst/>
                <a:gdLst/>
                <a:ahLst/>
                <a:cxnLst>
                  <a:cxn ang="0">
                    <a:pos x="957" y="1"/>
                  </a:cxn>
                  <a:cxn ang="0">
                    <a:pos x="155" y="1768"/>
                  </a:cxn>
                  <a:cxn ang="0">
                    <a:pos x="64" y="2241"/>
                  </a:cxn>
                  <a:cxn ang="0">
                    <a:pos x="19" y="2724"/>
                  </a:cxn>
                  <a:cxn ang="0">
                    <a:pos x="73" y="3608"/>
                  </a:cxn>
                  <a:cxn ang="0">
                    <a:pos x="174" y="3981"/>
                  </a:cxn>
                  <a:cxn ang="0">
                    <a:pos x="365" y="4318"/>
                  </a:cxn>
                  <a:cxn ang="0">
                    <a:pos x="867" y="4543"/>
                  </a:cxn>
                  <a:cxn ang="0">
                    <a:pos x="1075" y="4509"/>
                  </a:cxn>
                  <a:cxn ang="0">
                    <a:pos x="1640" y="3917"/>
                  </a:cxn>
                  <a:cxn ang="0">
                    <a:pos x="1731" y="3107"/>
                  </a:cxn>
                  <a:cxn ang="0">
                    <a:pos x="1522" y="1522"/>
                  </a:cxn>
                  <a:cxn ang="0">
                    <a:pos x="1294" y="757"/>
                  </a:cxn>
                  <a:cxn ang="0">
                    <a:pos x="957" y="1"/>
                  </a:cxn>
                </a:cxnLst>
                <a:rect l="0" t="0"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070" name="Google Shape;1020;p37"/>
              <p:cNvSpPr>
                <a:spLocks/>
              </p:cNvSpPr>
              <p:nvPr/>
            </p:nvSpPr>
            <p:spPr bwMode="auto">
              <a:xfrm>
                <a:off x="8083295" y="766192"/>
                <a:ext cx="142524" cy="48173"/>
              </a:xfrm>
              <a:custGeom>
                <a:avLst/>
                <a:gdLst/>
                <a:ahLst/>
                <a:cxnLst>
                  <a:cxn ang="0">
                    <a:pos x="2910" y="1"/>
                  </a:cxn>
                  <a:cxn ang="0">
                    <a:pos x="2241" y="74"/>
                  </a:cxn>
                  <a:cxn ang="0">
                    <a:pos x="1430" y="347"/>
                  </a:cxn>
                  <a:cxn ang="0">
                    <a:pos x="0" y="1285"/>
                  </a:cxn>
                  <a:cxn ang="0">
                    <a:pos x="838" y="1121"/>
                  </a:cxn>
                  <a:cxn ang="0">
                    <a:pos x="1731" y="1212"/>
                  </a:cxn>
                  <a:cxn ang="0">
                    <a:pos x="2694" y="1327"/>
                  </a:cxn>
                  <a:cxn ang="0">
                    <a:pos x="3480" y="1167"/>
                  </a:cxn>
                  <a:cxn ang="0">
                    <a:pos x="3844" y="839"/>
                  </a:cxn>
                  <a:cxn ang="0">
                    <a:pos x="3826" y="329"/>
                  </a:cxn>
                  <a:cxn ang="0">
                    <a:pos x="3115" y="10"/>
                  </a:cxn>
                  <a:cxn ang="0">
                    <a:pos x="2910" y="1"/>
                  </a:cxn>
                </a:cxnLst>
                <a:rect l="0" t="0"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071" name="Google Shape;1021;p37"/>
              <p:cNvSpPr>
                <a:spLocks/>
              </p:cNvSpPr>
              <p:nvPr/>
            </p:nvSpPr>
            <p:spPr bwMode="auto">
              <a:xfrm>
                <a:off x="8003938" y="812841"/>
                <a:ext cx="79394" cy="119072"/>
              </a:xfrm>
              <a:custGeom>
                <a:avLst/>
                <a:gdLst/>
                <a:ahLst/>
                <a:cxnLst>
                  <a:cxn ang="0">
                    <a:pos x="2186" y="0"/>
                  </a:cxn>
                  <a:cxn ang="0">
                    <a:pos x="2186" y="0"/>
                  </a:cxn>
                  <a:cxn ang="0">
                    <a:pos x="410" y="1767"/>
                  </a:cxn>
                  <a:cxn ang="0">
                    <a:pos x="9" y="2651"/>
                  </a:cxn>
                  <a:cxn ang="0">
                    <a:pos x="128" y="3088"/>
                  </a:cxn>
                  <a:cxn ang="0">
                    <a:pos x="501" y="3279"/>
                  </a:cxn>
                  <a:cxn ang="0">
                    <a:pos x="1020" y="3015"/>
                  </a:cxn>
                  <a:cxn ang="0">
                    <a:pos x="1339" y="2514"/>
                  </a:cxn>
                  <a:cxn ang="0">
                    <a:pos x="1858" y="1284"/>
                  </a:cxn>
                  <a:cxn ang="0">
                    <a:pos x="2186" y="0"/>
                  </a:cxn>
                </a:cxnLst>
                <a:rect l="0" t="0"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072" name="Google Shape;1022;p37"/>
              <p:cNvSpPr>
                <a:spLocks/>
              </p:cNvSpPr>
              <p:nvPr/>
            </p:nvSpPr>
            <p:spPr bwMode="auto">
              <a:xfrm>
                <a:off x="8016171" y="662766"/>
                <a:ext cx="149167" cy="81971"/>
              </a:xfrm>
              <a:custGeom>
                <a:avLst/>
                <a:gdLst/>
                <a:ahLst/>
                <a:cxnLst>
                  <a:cxn ang="0">
                    <a:pos x="3363" y="0"/>
                  </a:cxn>
                  <a:cxn ang="0">
                    <a:pos x="3215" y="8"/>
                  </a:cxn>
                  <a:cxn ang="0">
                    <a:pos x="2669" y="163"/>
                  </a:cxn>
                  <a:cxn ang="0">
                    <a:pos x="0" y="2258"/>
                  </a:cxn>
                  <a:cxn ang="0">
                    <a:pos x="1576" y="1957"/>
                  </a:cxn>
                  <a:cxn ang="0">
                    <a:pos x="2815" y="1739"/>
                  </a:cxn>
                  <a:cxn ang="0">
                    <a:pos x="3871" y="1074"/>
                  </a:cxn>
                  <a:cxn ang="0">
                    <a:pos x="3726" y="81"/>
                  </a:cxn>
                  <a:cxn ang="0">
                    <a:pos x="3363" y="0"/>
                  </a:cxn>
                </a:cxnLst>
                <a:rect l="0" t="0"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073" name="Google Shape;1023;p37"/>
              <p:cNvSpPr>
                <a:spLocks/>
              </p:cNvSpPr>
              <p:nvPr/>
            </p:nvSpPr>
            <p:spPr bwMode="auto">
              <a:xfrm>
                <a:off x="7939137" y="735807"/>
                <a:ext cx="71443" cy="133085"/>
              </a:xfrm>
              <a:custGeom>
                <a:avLst/>
                <a:gdLst/>
                <a:ahLst/>
                <a:cxnLst>
                  <a:cxn ang="0">
                    <a:pos x="1876" y="0"/>
                  </a:cxn>
                  <a:cxn ang="0">
                    <a:pos x="228" y="2541"/>
                  </a:cxn>
                  <a:cxn ang="0">
                    <a:pos x="27" y="3079"/>
                  </a:cxn>
                  <a:cxn ang="0">
                    <a:pos x="155" y="3552"/>
                  </a:cxn>
                  <a:cxn ang="0">
                    <a:pos x="465" y="3666"/>
                  </a:cxn>
                  <a:cxn ang="0">
                    <a:pos x="683" y="3634"/>
                  </a:cxn>
                  <a:cxn ang="0">
                    <a:pos x="1193" y="3288"/>
                  </a:cxn>
                  <a:cxn ang="0">
                    <a:pos x="1913" y="1749"/>
                  </a:cxn>
                  <a:cxn ang="0">
                    <a:pos x="1876" y="0"/>
                  </a:cxn>
                </a:cxnLst>
                <a:rect l="0" t="0"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42074" name="Google Shape;1024;p37"/>
              <p:cNvSpPr>
                <a:spLocks/>
              </p:cNvSpPr>
              <p:nvPr/>
            </p:nvSpPr>
            <p:spPr bwMode="auto">
              <a:xfrm>
                <a:off x="7822751" y="607695"/>
                <a:ext cx="364404" cy="347669"/>
              </a:xfrm>
              <a:custGeom>
                <a:avLst/>
                <a:gdLst/>
                <a:ahLst/>
                <a:cxnLst>
                  <a:cxn ang="0">
                    <a:pos x="66" y="0"/>
                  </a:cxn>
                  <a:cxn ang="0">
                    <a:pos x="18" y="41"/>
                  </a:cxn>
                  <a:cxn ang="0">
                    <a:pos x="37" y="114"/>
                  </a:cxn>
                  <a:cxn ang="0">
                    <a:pos x="9919" y="9540"/>
                  </a:cxn>
                  <a:cxn ang="0">
                    <a:pos x="9965" y="9577"/>
                  </a:cxn>
                  <a:cxn ang="0">
                    <a:pos x="10001" y="9568"/>
                  </a:cxn>
                  <a:cxn ang="0">
                    <a:pos x="10019" y="9486"/>
                  </a:cxn>
                  <a:cxn ang="0">
                    <a:pos x="91" y="13"/>
                  </a:cxn>
                  <a:cxn ang="0">
                    <a:pos x="66" y="0"/>
                  </a:cxn>
                </a:cxnLst>
                <a:rect l="0" t="0"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42054" name="Google Shape;1025;p37"/>
            <p:cNvGrpSpPr>
              <a:grpSpLocks/>
            </p:cNvGrpSpPr>
            <p:nvPr/>
          </p:nvGrpSpPr>
          <p:grpSpPr bwMode="auto">
            <a:xfrm rot="5400000">
              <a:off x="960430" y="4622672"/>
              <a:ext cx="868130" cy="830094"/>
              <a:chOff x="5124997" y="2462648"/>
              <a:chExt cx="432508" cy="413558"/>
            </a:xfrm>
          </p:grpSpPr>
          <p:sp>
            <p:nvSpPr>
              <p:cNvPr id="1026" name="Google Shape;1026;p37"/>
              <p:cNvSpPr/>
              <p:nvPr/>
            </p:nvSpPr>
            <p:spPr>
              <a:xfrm>
                <a:off x="5124963" y="2462850"/>
                <a:ext cx="432490" cy="413617"/>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7" name="Google Shape;1027;p37"/>
              <p:cNvSpPr/>
              <p:nvPr/>
            </p:nvSpPr>
            <p:spPr>
              <a:xfrm>
                <a:off x="5161333" y="2497647"/>
                <a:ext cx="360540" cy="344022"/>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8" name="Google Shape;1028;p37"/>
              <p:cNvSpPr/>
              <p:nvPr/>
            </p:nvSpPr>
            <p:spPr>
              <a:xfrm>
                <a:off x="5356626" y="2784727"/>
                <a:ext cx="116226" cy="17399"/>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9" name="Google Shape;1029;p37"/>
              <p:cNvSpPr/>
              <p:nvPr/>
            </p:nvSpPr>
            <p:spPr>
              <a:xfrm>
                <a:off x="5231702" y="2692988"/>
                <a:ext cx="145481" cy="17399"/>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0" name="Google Shape;1030;p37"/>
              <p:cNvSpPr/>
              <p:nvPr/>
            </p:nvSpPr>
            <p:spPr>
              <a:xfrm>
                <a:off x="5183472" y="2601249"/>
                <a:ext cx="97251" cy="17399"/>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1" name="Google Shape;1031;p37"/>
              <p:cNvSpPr/>
              <p:nvPr/>
            </p:nvSpPr>
            <p:spPr>
              <a:xfrm>
                <a:off x="5440436" y="2660563"/>
                <a:ext cx="18185" cy="117047"/>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2" name="Google Shape;1032;p37"/>
              <p:cNvSpPr/>
              <p:nvPr/>
            </p:nvSpPr>
            <p:spPr>
              <a:xfrm>
                <a:off x="5343976" y="2540353"/>
                <a:ext cx="18976" cy="145517"/>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3" name="Google Shape;1033;p37"/>
              <p:cNvSpPr/>
              <p:nvPr/>
            </p:nvSpPr>
            <p:spPr>
              <a:xfrm>
                <a:off x="5248306" y="2497647"/>
                <a:ext cx="18185" cy="97275"/>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34" name="Google Shape;1034;p37"/>
            <p:cNvSpPr/>
            <p:nvPr/>
          </p:nvSpPr>
          <p:spPr>
            <a:xfrm>
              <a:off x="4268031" y="4681350"/>
              <a:ext cx="479397" cy="342794"/>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2056" name="Google Shape;1035;p37"/>
            <p:cNvSpPr>
              <a:spLocks/>
            </p:cNvSpPr>
            <p:nvPr/>
          </p:nvSpPr>
          <p:spPr bwMode="auto">
            <a:xfrm>
              <a:off x="2369149" y="4608494"/>
              <a:ext cx="1079600" cy="1079019"/>
            </a:xfrm>
            <a:custGeom>
              <a:avLst/>
              <a:gdLst/>
              <a:ahLst/>
              <a:cxnLst>
                <a:cxn ang="0">
                  <a:pos x="24556" y="50"/>
                </a:cxn>
                <a:cxn ang="0">
                  <a:pos x="22516" y="870"/>
                </a:cxn>
                <a:cxn ang="0">
                  <a:pos x="20858" y="2272"/>
                </a:cxn>
                <a:cxn ang="0">
                  <a:pos x="14355" y="8630"/>
                </a:cxn>
                <a:cxn ang="0">
                  <a:pos x="13107" y="5378"/>
                </a:cxn>
                <a:cxn ang="0">
                  <a:pos x="13271" y="1526"/>
                </a:cxn>
                <a:cxn ang="0">
                  <a:pos x="11076" y="223"/>
                </a:cxn>
                <a:cxn ang="0">
                  <a:pos x="10265" y="260"/>
                </a:cxn>
                <a:cxn ang="0">
                  <a:pos x="8025" y="2145"/>
                </a:cxn>
                <a:cxn ang="0">
                  <a:pos x="7460" y="3630"/>
                </a:cxn>
                <a:cxn ang="0">
                  <a:pos x="7050" y="5223"/>
                </a:cxn>
                <a:cxn ang="0">
                  <a:pos x="4054" y="11098"/>
                </a:cxn>
                <a:cxn ang="0">
                  <a:pos x="4163" y="9349"/>
                </a:cxn>
                <a:cxn ang="0">
                  <a:pos x="4309" y="6662"/>
                </a:cxn>
                <a:cxn ang="0">
                  <a:pos x="4209" y="5087"/>
                </a:cxn>
                <a:cxn ang="0">
                  <a:pos x="2669" y="3590"/>
                </a:cxn>
                <a:cxn ang="0">
                  <a:pos x="1467" y="4222"/>
                </a:cxn>
                <a:cxn ang="0">
                  <a:pos x="1048" y="5251"/>
                </a:cxn>
                <a:cxn ang="0">
                  <a:pos x="110" y="12346"/>
                </a:cxn>
                <a:cxn ang="0">
                  <a:pos x="547" y="18412"/>
                </a:cxn>
                <a:cxn ang="0">
                  <a:pos x="5557" y="25380"/>
                </a:cxn>
                <a:cxn ang="0">
                  <a:pos x="7406" y="26600"/>
                </a:cxn>
                <a:cxn ang="0">
                  <a:pos x="11522" y="28513"/>
                </a:cxn>
                <a:cxn ang="0">
                  <a:pos x="15718" y="29723"/>
                </a:cxn>
                <a:cxn ang="0">
                  <a:pos x="16559" y="29606"/>
                </a:cxn>
                <a:cxn ang="0">
                  <a:pos x="18016" y="28540"/>
                </a:cxn>
                <a:cxn ang="0">
                  <a:pos x="17679" y="26500"/>
                </a:cxn>
                <a:cxn ang="0">
                  <a:pos x="8672" y="21108"/>
                </a:cxn>
                <a:cxn ang="0">
                  <a:pos x="15101" y="22397"/>
                </a:cxn>
                <a:cxn ang="0">
                  <a:pos x="26979" y="18157"/>
                </a:cxn>
                <a:cxn ang="0">
                  <a:pos x="29165" y="15707"/>
                </a:cxn>
                <a:cxn ang="0">
                  <a:pos x="27067" y="11936"/>
                </a:cxn>
                <a:cxn ang="0">
                  <a:pos x="24365" y="12437"/>
                </a:cxn>
                <a:cxn ang="0">
                  <a:pos x="21824" y="13229"/>
                </a:cxn>
                <a:cxn ang="0">
                  <a:pos x="20175" y="13730"/>
                </a:cxn>
                <a:cxn ang="0">
                  <a:pos x="17761" y="14477"/>
                </a:cxn>
                <a:cxn ang="0">
                  <a:pos x="16168" y="15006"/>
                </a:cxn>
                <a:cxn ang="0">
                  <a:pos x="13025" y="16162"/>
                </a:cxn>
                <a:cxn ang="0">
                  <a:pos x="17133" y="12647"/>
                </a:cxn>
                <a:cxn ang="0">
                  <a:pos x="23809" y="8639"/>
                </a:cxn>
                <a:cxn ang="0">
                  <a:pos x="25558" y="7601"/>
                </a:cxn>
                <a:cxn ang="0">
                  <a:pos x="27543" y="5779"/>
                </a:cxn>
                <a:cxn ang="0">
                  <a:pos x="27707" y="915"/>
                </a:cxn>
                <a:cxn ang="0">
                  <a:pos x="25240" y="1"/>
                </a:cxn>
              </a:cxnLst>
              <a:rect l="0" t="0"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41988" name="Google Shape;1036;p37"/>
          <p:cNvGrpSpPr>
            <a:grpSpLocks/>
          </p:cNvGrpSpPr>
          <p:nvPr/>
        </p:nvGrpSpPr>
        <p:grpSpPr bwMode="auto">
          <a:xfrm>
            <a:off x="6427788" y="4194175"/>
            <a:ext cx="2998787" cy="1298575"/>
            <a:chOff x="6427403" y="4193590"/>
            <a:chExt cx="2998675" cy="1299441"/>
          </a:xfrm>
        </p:grpSpPr>
        <p:sp>
          <p:nvSpPr>
            <p:cNvPr id="42039" name="Google Shape;1037;p37"/>
            <p:cNvSpPr>
              <a:spLocks/>
            </p:cNvSpPr>
            <p:nvPr/>
          </p:nvSpPr>
          <p:spPr bwMode="auto">
            <a:xfrm>
              <a:off x="6427403" y="4464831"/>
              <a:ext cx="2998675" cy="1028200"/>
            </a:xfrm>
            <a:custGeom>
              <a:avLst/>
              <a:gdLst/>
              <a:ahLst/>
              <a:cxnLst>
                <a:cxn ang="0">
                  <a:pos x="115586" y="38513"/>
                </a:cxn>
                <a:cxn ang="0">
                  <a:pos x="107966" y="22130"/>
                </a:cxn>
                <a:cxn ang="0">
                  <a:pos x="99584" y="10700"/>
                </a:cxn>
                <a:cxn ang="0">
                  <a:pos x="84344" y="4223"/>
                </a:cxn>
                <a:cxn ang="0">
                  <a:pos x="69485" y="2318"/>
                </a:cxn>
                <a:cxn ang="0">
                  <a:pos x="56531" y="1175"/>
                </a:cxn>
                <a:cxn ang="0">
                  <a:pos x="42815" y="3842"/>
                </a:cxn>
                <a:cxn ang="0">
                  <a:pos x="40529" y="12224"/>
                </a:cxn>
                <a:cxn ang="0">
                  <a:pos x="37100" y="16796"/>
                </a:cxn>
                <a:cxn ang="0">
                  <a:pos x="28718" y="15653"/>
                </a:cxn>
                <a:cxn ang="0">
                  <a:pos x="21098" y="11462"/>
                </a:cxn>
                <a:cxn ang="0">
                  <a:pos x="17669" y="6890"/>
                </a:cxn>
                <a:cxn ang="0">
                  <a:pos x="13859" y="1937"/>
                </a:cxn>
                <a:cxn ang="0">
                  <a:pos x="8144" y="32"/>
                </a:cxn>
                <a:cxn ang="0">
                  <a:pos x="905" y="2318"/>
                </a:cxn>
                <a:cxn ang="0">
                  <a:pos x="905" y="10700"/>
                </a:cxn>
                <a:cxn ang="0">
                  <a:pos x="8144" y="19082"/>
                </a:cxn>
                <a:cxn ang="0">
                  <a:pos x="11192" y="24797"/>
                </a:cxn>
                <a:cxn ang="0">
                  <a:pos x="9287" y="32036"/>
                </a:cxn>
                <a:cxn ang="0">
                  <a:pos x="34814" y="40418"/>
                </a:cxn>
                <a:cxn ang="0">
                  <a:pos x="115586" y="38513"/>
                </a:cxn>
              </a:cxnLst>
              <a:rect l="0" t="0" r="r" b="b"/>
              <a:pathLst>
                <a:path w="119947" h="41128" extrusionOk="0">
                  <a:moveTo>
                    <a:pt x="115586" y="38513"/>
                  </a:moveTo>
                  <a:cubicBezTo>
                    <a:pt x="127778" y="35465"/>
                    <a:pt x="110633" y="26766"/>
                    <a:pt x="107966" y="22130"/>
                  </a:cubicBezTo>
                  <a:cubicBezTo>
                    <a:pt x="105299" y="17495"/>
                    <a:pt x="103521" y="13685"/>
                    <a:pt x="99584" y="10700"/>
                  </a:cubicBezTo>
                  <a:cubicBezTo>
                    <a:pt x="95647" y="7716"/>
                    <a:pt x="89361" y="5620"/>
                    <a:pt x="84344" y="4223"/>
                  </a:cubicBezTo>
                  <a:cubicBezTo>
                    <a:pt x="79328" y="2826"/>
                    <a:pt x="74121" y="2826"/>
                    <a:pt x="69485" y="2318"/>
                  </a:cubicBezTo>
                  <a:cubicBezTo>
                    <a:pt x="64850" y="1810"/>
                    <a:pt x="60976" y="921"/>
                    <a:pt x="56531" y="1175"/>
                  </a:cubicBezTo>
                  <a:cubicBezTo>
                    <a:pt x="52086" y="1429"/>
                    <a:pt x="45482" y="2001"/>
                    <a:pt x="42815" y="3842"/>
                  </a:cubicBezTo>
                  <a:cubicBezTo>
                    <a:pt x="40148" y="5684"/>
                    <a:pt x="41482" y="10065"/>
                    <a:pt x="40529" y="12224"/>
                  </a:cubicBezTo>
                  <a:cubicBezTo>
                    <a:pt x="39577" y="14383"/>
                    <a:pt x="39069" y="16225"/>
                    <a:pt x="37100" y="16796"/>
                  </a:cubicBezTo>
                  <a:cubicBezTo>
                    <a:pt x="35132" y="17368"/>
                    <a:pt x="31385" y="16542"/>
                    <a:pt x="28718" y="15653"/>
                  </a:cubicBezTo>
                  <a:cubicBezTo>
                    <a:pt x="26051" y="14764"/>
                    <a:pt x="22940" y="12923"/>
                    <a:pt x="21098" y="11462"/>
                  </a:cubicBezTo>
                  <a:cubicBezTo>
                    <a:pt x="19257" y="10002"/>
                    <a:pt x="18876" y="8478"/>
                    <a:pt x="17669" y="6890"/>
                  </a:cubicBezTo>
                  <a:cubicBezTo>
                    <a:pt x="16463" y="5303"/>
                    <a:pt x="15447" y="3080"/>
                    <a:pt x="13859" y="1937"/>
                  </a:cubicBezTo>
                  <a:cubicBezTo>
                    <a:pt x="12272" y="794"/>
                    <a:pt x="10303" y="-31"/>
                    <a:pt x="8144" y="32"/>
                  </a:cubicBezTo>
                  <a:cubicBezTo>
                    <a:pt x="5985" y="96"/>
                    <a:pt x="2112" y="540"/>
                    <a:pt x="905" y="2318"/>
                  </a:cubicBezTo>
                  <a:cubicBezTo>
                    <a:pt x="-301" y="4096"/>
                    <a:pt x="-301" y="7906"/>
                    <a:pt x="905" y="10700"/>
                  </a:cubicBezTo>
                  <a:cubicBezTo>
                    <a:pt x="2112" y="13494"/>
                    <a:pt x="6430" y="16733"/>
                    <a:pt x="8144" y="19082"/>
                  </a:cubicBezTo>
                  <a:cubicBezTo>
                    <a:pt x="9859" y="21432"/>
                    <a:pt x="11002" y="22638"/>
                    <a:pt x="11192" y="24797"/>
                  </a:cubicBezTo>
                  <a:cubicBezTo>
                    <a:pt x="11383" y="26956"/>
                    <a:pt x="5350" y="29433"/>
                    <a:pt x="9287" y="32036"/>
                  </a:cubicBezTo>
                  <a:cubicBezTo>
                    <a:pt x="13224" y="34640"/>
                    <a:pt x="17098" y="39339"/>
                    <a:pt x="34814" y="40418"/>
                  </a:cubicBezTo>
                  <a:cubicBezTo>
                    <a:pt x="52531" y="41498"/>
                    <a:pt x="103394" y="41561"/>
                    <a:pt x="115586" y="38513"/>
                  </a:cubicBezTo>
                  <a:close/>
                </a:path>
              </a:pathLst>
            </a:custGeom>
            <a:solidFill>
              <a:schemeClr val="accent1"/>
            </a:solidFill>
            <a:ln w="9525">
              <a:noFill/>
              <a:round/>
              <a:headEnd/>
              <a:tailEnd/>
            </a:ln>
          </p:spPr>
          <p:txBody>
            <a:bodyPr/>
            <a:lstStyle/>
            <a:p>
              <a:endParaRPr lang="en-US"/>
            </a:p>
          </p:txBody>
        </p:sp>
        <p:grpSp>
          <p:nvGrpSpPr>
            <p:cNvPr id="42040" name="Google Shape;1038;p37"/>
            <p:cNvGrpSpPr>
              <a:grpSpLocks/>
            </p:cNvGrpSpPr>
            <p:nvPr/>
          </p:nvGrpSpPr>
          <p:grpSpPr bwMode="auto">
            <a:xfrm rot="1749387" flipH="1">
              <a:off x="6575408" y="4364943"/>
              <a:ext cx="830113" cy="487129"/>
              <a:chOff x="7309174" y="3786297"/>
              <a:chExt cx="830106" cy="487125"/>
            </a:xfrm>
          </p:grpSpPr>
          <p:sp>
            <p:nvSpPr>
              <p:cNvPr id="1039" name="Google Shape;1039;p37"/>
              <p:cNvSpPr/>
              <p:nvPr/>
            </p:nvSpPr>
            <p:spPr>
              <a:xfrm>
                <a:off x="7309150" y="3786599"/>
                <a:ext cx="830225" cy="487684"/>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0" name="Google Shape;1040;p37"/>
              <p:cNvSpPr/>
              <p:nvPr/>
            </p:nvSpPr>
            <p:spPr>
              <a:xfrm>
                <a:off x="7372586" y="3922087"/>
                <a:ext cx="692118" cy="292293"/>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1" name="Google Shape;1041;p37"/>
              <p:cNvSpPr/>
              <p:nvPr/>
            </p:nvSpPr>
            <p:spPr>
              <a:xfrm>
                <a:off x="7433064" y="3960439"/>
                <a:ext cx="52386" cy="184271"/>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2" name="Google Shape;1042;p37"/>
              <p:cNvSpPr/>
              <p:nvPr/>
            </p:nvSpPr>
            <p:spPr>
              <a:xfrm>
                <a:off x="7607701" y="3822741"/>
                <a:ext cx="114295" cy="21445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3" name="Google Shape;1043;p37"/>
              <p:cNvSpPr/>
              <p:nvPr/>
            </p:nvSpPr>
            <p:spPr>
              <a:xfrm>
                <a:off x="7799820" y="3833261"/>
                <a:ext cx="101595" cy="133438"/>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4" name="Google Shape;1044;p37"/>
              <p:cNvSpPr/>
              <p:nvPr/>
            </p:nvSpPr>
            <p:spPr>
              <a:xfrm>
                <a:off x="7477172" y="4098094"/>
                <a:ext cx="171442" cy="5560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5" name="Google Shape;1045;p37"/>
              <p:cNvSpPr/>
              <p:nvPr/>
            </p:nvSpPr>
            <p:spPr>
              <a:xfrm>
                <a:off x="7651368" y="3994688"/>
                <a:ext cx="193666" cy="112787"/>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6" name="Google Shape;1046;p37"/>
              <p:cNvSpPr/>
              <p:nvPr/>
            </p:nvSpPr>
            <p:spPr>
              <a:xfrm>
                <a:off x="7843525" y="3934205"/>
                <a:ext cx="123819" cy="100078"/>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42041" name="Google Shape;1047;p37"/>
            <p:cNvGrpSpPr>
              <a:grpSpLocks/>
            </p:cNvGrpSpPr>
            <p:nvPr/>
          </p:nvGrpSpPr>
          <p:grpSpPr bwMode="auto">
            <a:xfrm>
              <a:off x="7550335" y="4393324"/>
              <a:ext cx="962282" cy="919232"/>
              <a:chOff x="7071506" y="424875"/>
              <a:chExt cx="515859" cy="492806"/>
            </a:xfrm>
          </p:grpSpPr>
          <p:sp>
            <p:nvSpPr>
              <p:cNvPr id="42042" name="Google Shape;1048;p37"/>
              <p:cNvSpPr>
                <a:spLocks/>
              </p:cNvSpPr>
              <p:nvPr/>
            </p:nvSpPr>
            <p:spPr bwMode="auto">
              <a:xfrm>
                <a:off x="7071506" y="424875"/>
                <a:ext cx="515859" cy="492806"/>
              </a:xfrm>
              <a:custGeom>
                <a:avLst/>
                <a:gdLst/>
                <a:ahLst/>
                <a:cxnLst>
                  <a:cxn ang="0">
                    <a:pos x="8571" y="8274"/>
                  </a:cxn>
                  <a:cxn ang="0">
                    <a:pos x="7915" y="8520"/>
                  </a:cxn>
                  <a:cxn ang="0">
                    <a:pos x="7885" y="7388"/>
                  </a:cxn>
                  <a:cxn ang="0">
                    <a:pos x="3972" y="8720"/>
                  </a:cxn>
                  <a:cxn ang="0">
                    <a:pos x="3115" y="8547"/>
                  </a:cxn>
                  <a:cxn ang="0">
                    <a:pos x="8505" y="0"/>
                  </a:cxn>
                  <a:cxn ang="0">
                    <a:pos x="7169" y="104"/>
                  </a:cxn>
                  <a:cxn ang="0">
                    <a:pos x="6877" y="2827"/>
                  </a:cxn>
                  <a:cxn ang="0">
                    <a:pos x="6750" y="5241"/>
                  </a:cxn>
                  <a:cxn ang="0">
                    <a:pos x="5301" y="4466"/>
                  </a:cxn>
                  <a:cxn ang="0">
                    <a:pos x="5465" y="2472"/>
                  </a:cxn>
                  <a:cxn ang="0">
                    <a:pos x="3753" y="1406"/>
                  </a:cxn>
                  <a:cxn ang="0">
                    <a:pos x="3789" y="5477"/>
                  </a:cxn>
                  <a:cxn ang="0">
                    <a:pos x="1995" y="5678"/>
                  </a:cxn>
                  <a:cxn ang="0">
                    <a:pos x="246" y="9030"/>
                  </a:cxn>
                  <a:cxn ang="0">
                    <a:pos x="2423" y="10050"/>
                  </a:cxn>
                  <a:cxn ang="0">
                    <a:pos x="1980" y="10845"/>
                  </a:cxn>
                  <a:cxn ang="0">
                    <a:pos x="583" y="10296"/>
                  </a:cxn>
                  <a:cxn ang="0">
                    <a:pos x="1868" y="12573"/>
                  </a:cxn>
                  <a:cxn ang="0">
                    <a:pos x="5010" y="13338"/>
                  </a:cxn>
                  <a:cxn ang="0">
                    <a:pos x="6021" y="12509"/>
                  </a:cxn>
                  <a:cxn ang="0">
                    <a:pos x="5292" y="11379"/>
                  </a:cxn>
                  <a:cxn ang="0">
                    <a:pos x="6649" y="12008"/>
                  </a:cxn>
                  <a:cxn ang="0">
                    <a:pos x="9746" y="12181"/>
                  </a:cxn>
                  <a:cxn ang="0">
                    <a:pos x="7305" y="10751"/>
                  </a:cxn>
                  <a:cxn ang="0">
                    <a:pos x="7741" y="9907"/>
                  </a:cxn>
                  <a:cxn ang="0">
                    <a:pos x="12360" y="9166"/>
                  </a:cxn>
                  <a:cxn ang="0">
                    <a:pos x="11267" y="9093"/>
                  </a:cxn>
                  <a:cxn ang="0">
                    <a:pos x="10129" y="8984"/>
                  </a:cxn>
                  <a:cxn ang="0">
                    <a:pos x="9664" y="7299"/>
                  </a:cxn>
                  <a:cxn ang="0">
                    <a:pos x="11404" y="7800"/>
                  </a:cxn>
                  <a:cxn ang="0">
                    <a:pos x="12888" y="7417"/>
                  </a:cxn>
                  <a:cxn ang="0">
                    <a:pos x="13071" y="6479"/>
                  </a:cxn>
                  <a:cxn ang="0">
                    <a:pos x="11887" y="6434"/>
                  </a:cxn>
                  <a:cxn ang="0">
                    <a:pos x="11121" y="4822"/>
                  </a:cxn>
                  <a:cxn ang="0">
                    <a:pos x="12105" y="4958"/>
                  </a:cxn>
                  <a:cxn ang="0">
                    <a:pos x="13426" y="4148"/>
                  </a:cxn>
                  <a:cxn ang="0">
                    <a:pos x="13623" y="2711"/>
                  </a:cxn>
                  <a:cxn ang="0">
                    <a:pos x="12515" y="577"/>
                  </a:cxn>
                  <a:cxn ang="0">
                    <a:pos x="10748" y="213"/>
                  </a:cxn>
                  <a:cxn ang="0">
                    <a:pos x="10384" y="1898"/>
                  </a:cxn>
                  <a:cxn ang="0">
                    <a:pos x="9537" y="2472"/>
                  </a:cxn>
                  <a:cxn ang="0">
                    <a:pos x="9309" y="31"/>
                  </a:cxn>
                </a:cxnLst>
                <a:rect l="0" t="0"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049" name="Google Shape;1049;p37"/>
              <p:cNvSpPr/>
              <p:nvPr/>
            </p:nvSpPr>
            <p:spPr>
              <a:xfrm>
                <a:off x="7164787" y="481310"/>
                <a:ext cx="386351" cy="435187"/>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grpSp>
        <p:nvGrpSpPr>
          <p:cNvPr id="41989" name="Google Shape;1050;p37"/>
          <p:cNvGrpSpPr>
            <a:grpSpLocks/>
          </p:cNvGrpSpPr>
          <p:nvPr/>
        </p:nvGrpSpPr>
        <p:grpSpPr bwMode="auto">
          <a:xfrm>
            <a:off x="6896100" y="-644525"/>
            <a:ext cx="3686175" cy="6546850"/>
            <a:chOff x="6896584" y="-644079"/>
            <a:chExt cx="3685632" cy="6546220"/>
          </a:xfrm>
        </p:grpSpPr>
        <p:sp>
          <p:nvSpPr>
            <p:cNvPr id="1051" name="Google Shape;1051;p37"/>
            <p:cNvSpPr/>
            <p:nvPr/>
          </p:nvSpPr>
          <p:spPr>
            <a:xfrm>
              <a:off x="6896584" y="-450423"/>
              <a:ext cx="3280880" cy="6352564"/>
            </a:xfrm>
            <a:custGeom>
              <a:avLst/>
              <a:gdLst/>
              <a:ahLst/>
              <a:cxnLst/>
              <a:rect l="l" t="t" r="r" b="b"/>
              <a:pathLst>
                <a:path w="131206" h="254105" extrusionOk="0">
                  <a:moveTo>
                    <a:pt x="8808" y="9573"/>
                  </a:moveTo>
                  <a:cubicBezTo>
                    <a:pt x="-9861" y="11478"/>
                    <a:pt x="7157" y="15796"/>
                    <a:pt x="7284" y="19860"/>
                  </a:cubicBezTo>
                  <a:cubicBezTo>
                    <a:pt x="7411" y="23924"/>
                    <a:pt x="7538" y="30274"/>
                    <a:pt x="9570" y="33957"/>
                  </a:cubicBezTo>
                  <a:cubicBezTo>
                    <a:pt x="11602" y="37640"/>
                    <a:pt x="15158" y="39799"/>
                    <a:pt x="19476" y="41958"/>
                  </a:cubicBezTo>
                  <a:cubicBezTo>
                    <a:pt x="23794" y="44117"/>
                    <a:pt x="30462" y="45578"/>
                    <a:pt x="35478" y="46911"/>
                  </a:cubicBezTo>
                  <a:cubicBezTo>
                    <a:pt x="40495" y="48245"/>
                    <a:pt x="46210" y="48499"/>
                    <a:pt x="49575" y="49959"/>
                  </a:cubicBezTo>
                  <a:cubicBezTo>
                    <a:pt x="52941" y="51420"/>
                    <a:pt x="54338" y="53007"/>
                    <a:pt x="55671" y="55674"/>
                  </a:cubicBezTo>
                  <a:cubicBezTo>
                    <a:pt x="57005" y="58341"/>
                    <a:pt x="57894" y="62532"/>
                    <a:pt x="57576" y="65961"/>
                  </a:cubicBezTo>
                  <a:cubicBezTo>
                    <a:pt x="57259" y="69390"/>
                    <a:pt x="54465" y="72692"/>
                    <a:pt x="53766" y="76248"/>
                  </a:cubicBezTo>
                  <a:cubicBezTo>
                    <a:pt x="53068" y="79804"/>
                    <a:pt x="52242" y="83551"/>
                    <a:pt x="53385" y="87297"/>
                  </a:cubicBezTo>
                  <a:cubicBezTo>
                    <a:pt x="54528" y="91044"/>
                    <a:pt x="57449" y="95298"/>
                    <a:pt x="60624" y="98727"/>
                  </a:cubicBezTo>
                  <a:cubicBezTo>
                    <a:pt x="63799" y="102156"/>
                    <a:pt x="69387" y="105014"/>
                    <a:pt x="72435" y="107871"/>
                  </a:cubicBezTo>
                  <a:cubicBezTo>
                    <a:pt x="75483" y="110729"/>
                    <a:pt x="77579" y="111872"/>
                    <a:pt x="78912" y="115872"/>
                  </a:cubicBezTo>
                  <a:cubicBezTo>
                    <a:pt x="80246" y="119873"/>
                    <a:pt x="80373" y="127302"/>
                    <a:pt x="80436" y="131874"/>
                  </a:cubicBezTo>
                  <a:cubicBezTo>
                    <a:pt x="80500" y="136446"/>
                    <a:pt x="80563" y="140764"/>
                    <a:pt x="79293" y="143304"/>
                  </a:cubicBezTo>
                  <a:cubicBezTo>
                    <a:pt x="78023" y="145844"/>
                    <a:pt x="74721" y="147114"/>
                    <a:pt x="72816" y="147114"/>
                  </a:cubicBezTo>
                  <a:cubicBezTo>
                    <a:pt x="70911" y="147114"/>
                    <a:pt x="69324" y="144384"/>
                    <a:pt x="67863" y="143304"/>
                  </a:cubicBezTo>
                  <a:cubicBezTo>
                    <a:pt x="66403" y="142225"/>
                    <a:pt x="65323" y="140955"/>
                    <a:pt x="64053" y="140637"/>
                  </a:cubicBezTo>
                  <a:cubicBezTo>
                    <a:pt x="62783" y="140320"/>
                    <a:pt x="61386" y="140447"/>
                    <a:pt x="60243" y="141399"/>
                  </a:cubicBezTo>
                  <a:cubicBezTo>
                    <a:pt x="59100" y="142352"/>
                    <a:pt x="57259" y="144130"/>
                    <a:pt x="57195" y="146352"/>
                  </a:cubicBezTo>
                  <a:cubicBezTo>
                    <a:pt x="57132" y="148575"/>
                    <a:pt x="57322" y="151750"/>
                    <a:pt x="59862" y="154734"/>
                  </a:cubicBezTo>
                  <a:cubicBezTo>
                    <a:pt x="62402" y="157719"/>
                    <a:pt x="69832" y="161148"/>
                    <a:pt x="72435" y="164259"/>
                  </a:cubicBezTo>
                  <a:cubicBezTo>
                    <a:pt x="75039" y="167371"/>
                    <a:pt x="75039" y="169530"/>
                    <a:pt x="75483" y="173403"/>
                  </a:cubicBezTo>
                  <a:cubicBezTo>
                    <a:pt x="75928" y="177277"/>
                    <a:pt x="76309" y="183436"/>
                    <a:pt x="75102" y="187500"/>
                  </a:cubicBezTo>
                  <a:cubicBezTo>
                    <a:pt x="73896" y="191564"/>
                    <a:pt x="70403" y="195057"/>
                    <a:pt x="68244" y="197787"/>
                  </a:cubicBezTo>
                  <a:cubicBezTo>
                    <a:pt x="66085" y="200518"/>
                    <a:pt x="64180" y="201343"/>
                    <a:pt x="62148" y="203883"/>
                  </a:cubicBezTo>
                  <a:cubicBezTo>
                    <a:pt x="60116" y="206423"/>
                    <a:pt x="58021" y="208265"/>
                    <a:pt x="56052" y="213027"/>
                  </a:cubicBezTo>
                  <a:cubicBezTo>
                    <a:pt x="54084" y="217790"/>
                    <a:pt x="46781" y="227188"/>
                    <a:pt x="50337" y="232458"/>
                  </a:cubicBezTo>
                  <a:cubicBezTo>
                    <a:pt x="53893" y="237729"/>
                    <a:pt x="65895" y="242682"/>
                    <a:pt x="77388" y="244650"/>
                  </a:cubicBezTo>
                  <a:cubicBezTo>
                    <a:pt x="88882" y="246619"/>
                    <a:pt x="110853" y="264970"/>
                    <a:pt x="119298" y="244269"/>
                  </a:cubicBezTo>
                  <a:cubicBezTo>
                    <a:pt x="127744" y="223568"/>
                    <a:pt x="128061" y="159751"/>
                    <a:pt x="128061" y="120444"/>
                  </a:cubicBezTo>
                  <a:cubicBezTo>
                    <a:pt x="128061" y="81138"/>
                    <a:pt x="139174" y="26909"/>
                    <a:pt x="119298" y="8430"/>
                  </a:cubicBezTo>
                  <a:cubicBezTo>
                    <a:pt x="99423" y="-10048"/>
                    <a:pt x="27477" y="7668"/>
                    <a:pt x="8808" y="9573"/>
                  </a:cubicBezTo>
                  <a:close/>
                </a:path>
              </a:pathLst>
            </a:custGeom>
            <a:solidFill>
              <a:schemeClr val="accent3"/>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sp>
          <p:nvSpPr>
            <p:cNvPr id="41996" name="Google Shape;1052;p37"/>
            <p:cNvSpPr>
              <a:spLocks/>
            </p:cNvSpPr>
            <p:nvPr/>
          </p:nvSpPr>
          <p:spPr bwMode="auto">
            <a:xfrm flipH="1">
              <a:off x="8619125" y="964877"/>
              <a:ext cx="1259001" cy="1258323"/>
            </a:xfrm>
            <a:custGeom>
              <a:avLst/>
              <a:gdLst/>
              <a:ahLst/>
              <a:cxnLst>
                <a:cxn ang="0">
                  <a:pos x="24556" y="50"/>
                </a:cxn>
                <a:cxn ang="0">
                  <a:pos x="22516" y="870"/>
                </a:cxn>
                <a:cxn ang="0">
                  <a:pos x="20858" y="2272"/>
                </a:cxn>
                <a:cxn ang="0">
                  <a:pos x="14355" y="8630"/>
                </a:cxn>
                <a:cxn ang="0">
                  <a:pos x="13107" y="5378"/>
                </a:cxn>
                <a:cxn ang="0">
                  <a:pos x="13271" y="1526"/>
                </a:cxn>
                <a:cxn ang="0">
                  <a:pos x="11076" y="223"/>
                </a:cxn>
                <a:cxn ang="0">
                  <a:pos x="10265" y="260"/>
                </a:cxn>
                <a:cxn ang="0">
                  <a:pos x="8025" y="2145"/>
                </a:cxn>
                <a:cxn ang="0">
                  <a:pos x="7460" y="3630"/>
                </a:cxn>
                <a:cxn ang="0">
                  <a:pos x="7050" y="5223"/>
                </a:cxn>
                <a:cxn ang="0">
                  <a:pos x="4054" y="11098"/>
                </a:cxn>
                <a:cxn ang="0">
                  <a:pos x="4163" y="9349"/>
                </a:cxn>
                <a:cxn ang="0">
                  <a:pos x="4309" y="6662"/>
                </a:cxn>
                <a:cxn ang="0">
                  <a:pos x="4209" y="5087"/>
                </a:cxn>
                <a:cxn ang="0">
                  <a:pos x="2669" y="3590"/>
                </a:cxn>
                <a:cxn ang="0">
                  <a:pos x="1467" y="4222"/>
                </a:cxn>
                <a:cxn ang="0">
                  <a:pos x="1048" y="5251"/>
                </a:cxn>
                <a:cxn ang="0">
                  <a:pos x="110" y="12346"/>
                </a:cxn>
                <a:cxn ang="0">
                  <a:pos x="547" y="18412"/>
                </a:cxn>
                <a:cxn ang="0">
                  <a:pos x="5557" y="25380"/>
                </a:cxn>
                <a:cxn ang="0">
                  <a:pos x="7406" y="26600"/>
                </a:cxn>
                <a:cxn ang="0">
                  <a:pos x="11522" y="28513"/>
                </a:cxn>
                <a:cxn ang="0">
                  <a:pos x="15718" y="29723"/>
                </a:cxn>
                <a:cxn ang="0">
                  <a:pos x="16559" y="29606"/>
                </a:cxn>
                <a:cxn ang="0">
                  <a:pos x="18016" y="28540"/>
                </a:cxn>
                <a:cxn ang="0">
                  <a:pos x="17679" y="26500"/>
                </a:cxn>
                <a:cxn ang="0">
                  <a:pos x="8672" y="21108"/>
                </a:cxn>
                <a:cxn ang="0">
                  <a:pos x="15101" y="22397"/>
                </a:cxn>
                <a:cxn ang="0">
                  <a:pos x="26979" y="18157"/>
                </a:cxn>
                <a:cxn ang="0">
                  <a:pos x="29165" y="15707"/>
                </a:cxn>
                <a:cxn ang="0">
                  <a:pos x="27067" y="11936"/>
                </a:cxn>
                <a:cxn ang="0">
                  <a:pos x="24365" y="12437"/>
                </a:cxn>
                <a:cxn ang="0">
                  <a:pos x="21824" y="13229"/>
                </a:cxn>
                <a:cxn ang="0">
                  <a:pos x="20175" y="13730"/>
                </a:cxn>
                <a:cxn ang="0">
                  <a:pos x="17761" y="14477"/>
                </a:cxn>
                <a:cxn ang="0">
                  <a:pos x="16168" y="15006"/>
                </a:cxn>
                <a:cxn ang="0">
                  <a:pos x="13025" y="16162"/>
                </a:cxn>
                <a:cxn ang="0">
                  <a:pos x="17133" y="12647"/>
                </a:cxn>
                <a:cxn ang="0">
                  <a:pos x="23809" y="8639"/>
                </a:cxn>
                <a:cxn ang="0">
                  <a:pos x="25558" y="7601"/>
                </a:cxn>
                <a:cxn ang="0">
                  <a:pos x="27543" y="5779"/>
                </a:cxn>
                <a:cxn ang="0">
                  <a:pos x="27707" y="915"/>
                </a:cxn>
                <a:cxn ang="0">
                  <a:pos x="25240" y="1"/>
                </a:cxn>
              </a:cxnLst>
              <a:rect l="0" t="0"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w="9525">
              <a:noFill/>
              <a:round/>
              <a:headEnd/>
              <a:tailEnd/>
            </a:ln>
          </p:spPr>
          <p:txBody>
            <a:bodyPr lIns="91425" tIns="91425" rIns="91425" bIns="91425" anchor="ctr"/>
            <a:lstStyle/>
            <a:p>
              <a:endParaRPr lang="en-US"/>
            </a:p>
          </p:txBody>
        </p:sp>
        <p:grpSp>
          <p:nvGrpSpPr>
            <p:cNvPr id="41997" name="Google Shape;1053;p37"/>
            <p:cNvGrpSpPr>
              <a:grpSpLocks/>
            </p:cNvGrpSpPr>
            <p:nvPr/>
          </p:nvGrpSpPr>
          <p:grpSpPr bwMode="auto">
            <a:xfrm>
              <a:off x="6971143" y="-124987"/>
              <a:ext cx="1079611" cy="659976"/>
              <a:chOff x="5942350" y="1555229"/>
              <a:chExt cx="692724" cy="423469"/>
            </a:xfrm>
          </p:grpSpPr>
          <p:sp>
            <p:nvSpPr>
              <p:cNvPr id="42031" name="Google Shape;1054;p37"/>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055" name="Google Shape;1055;p37"/>
              <p:cNvSpPr/>
              <p:nvPr/>
            </p:nvSpPr>
            <p:spPr>
              <a:xfrm>
                <a:off x="6004503" y="1642802"/>
                <a:ext cx="568299" cy="265831"/>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6" name="Google Shape;1056;p37"/>
              <p:cNvSpPr/>
              <p:nvPr/>
            </p:nvSpPr>
            <p:spPr>
              <a:xfrm>
                <a:off x="6438366" y="1650950"/>
                <a:ext cx="58052" cy="138517"/>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7" name="Google Shape;1057;p37"/>
              <p:cNvSpPr/>
              <p:nvPr/>
            </p:nvSpPr>
            <p:spPr>
              <a:xfrm>
                <a:off x="6298838" y="1726320"/>
                <a:ext cx="45830" cy="182313"/>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8" name="Google Shape;1058;p37"/>
              <p:cNvSpPr/>
              <p:nvPr/>
            </p:nvSpPr>
            <p:spPr>
              <a:xfrm>
                <a:off x="6158290" y="1819004"/>
                <a:ext cx="46849" cy="124258"/>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9" name="Google Shape;1059;p37"/>
              <p:cNvSpPr/>
              <p:nvPr/>
            </p:nvSpPr>
            <p:spPr>
              <a:xfrm>
                <a:off x="6310040" y="1627524"/>
                <a:ext cx="149714" cy="56018"/>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0" name="Google Shape;1060;p37"/>
              <p:cNvSpPr/>
              <p:nvPr/>
            </p:nvSpPr>
            <p:spPr>
              <a:xfrm>
                <a:off x="6129774" y="1715116"/>
                <a:ext cx="181285" cy="47870"/>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1" name="Google Shape;1061;p37"/>
              <p:cNvSpPr/>
              <p:nvPr/>
            </p:nvSpPr>
            <p:spPr>
              <a:xfrm>
                <a:off x="6054408" y="1805764"/>
                <a:ext cx="116104" cy="49907"/>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41998" name="Google Shape;1062;p37"/>
            <p:cNvGrpSpPr>
              <a:grpSpLocks/>
            </p:cNvGrpSpPr>
            <p:nvPr/>
          </p:nvGrpSpPr>
          <p:grpSpPr bwMode="auto">
            <a:xfrm rot="19829479" flipH="1">
              <a:off x="8650110" y="2239618"/>
              <a:ext cx="1710903" cy="1348718"/>
              <a:chOff x="6403937" y="768806"/>
              <a:chExt cx="743331" cy="585996"/>
            </a:xfrm>
          </p:grpSpPr>
          <p:sp>
            <p:nvSpPr>
              <p:cNvPr id="1063" name="Google Shape;1063;p37"/>
              <p:cNvSpPr/>
              <p:nvPr/>
            </p:nvSpPr>
            <p:spPr>
              <a:xfrm>
                <a:off x="6403805" y="862037"/>
                <a:ext cx="505487" cy="280699"/>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4" name="Google Shape;1064;p37"/>
              <p:cNvSpPr/>
              <p:nvPr/>
            </p:nvSpPr>
            <p:spPr>
              <a:xfrm>
                <a:off x="6896191" y="1130534"/>
                <a:ext cx="251020" cy="223455"/>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5" name="Google Shape;1065;p37"/>
              <p:cNvSpPr/>
              <p:nvPr/>
            </p:nvSpPr>
            <p:spPr>
              <a:xfrm>
                <a:off x="6837126" y="1088811"/>
                <a:ext cx="91029" cy="213110"/>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6" name="Google Shape;1066;p37"/>
              <p:cNvSpPr/>
              <p:nvPr/>
            </p:nvSpPr>
            <p:spPr>
              <a:xfrm>
                <a:off x="6446354" y="880089"/>
                <a:ext cx="64134" cy="222765"/>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7" name="Google Shape;1067;p37"/>
              <p:cNvSpPr/>
              <p:nvPr/>
            </p:nvSpPr>
            <p:spPr>
              <a:xfrm>
                <a:off x="6505250" y="768912"/>
                <a:ext cx="212401" cy="12414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8" name="Google Shape;1068;p37"/>
              <p:cNvSpPr/>
              <p:nvPr/>
            </p:nvSpPr>
            <p:spPr>
              <a:xfrm>
                <a:off x="6809577" y="1043728"/>
                <a:ext cx="224814" cy="55864"/>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9" name="Google Shape;1069;p37"/>
              <p:cNvSpPr/>
              <p:nvPr/>
            </p:nvSpPr>
            <p:spPr>
              <a:xfrm>
                <a:off x="6710092" y="931763"/>
                <a:ext cx="333084" cy="59312"/>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0" name="Google Shape;1070;p37"/>
              <p:cNvSpPr/>
              <p:nvPr/>
            </p:nvSpPr>
            <p:spPr>
              <a:xfrm>
                <a:off x="6741897" y="1017530"/>
                <a:ext cx="88960" cy="226904"/>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1" name="Google Shape;1071;p37"/>
              <p:cNvSpPr/>
              <p:nvPr/>
            </p:nvSpPr>
            <p:spPr>
              <a:xfrm>
                <a:off x="6528037" y="911488"/>
                <a:ext cx="77237" cy="28276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2" name="Google Shape;1072;p37"/>
              <p:cNvSpPr/>
              <p:nvPr/>
            </p:nvSpPr>
            <p:spPr>
              <a:xfrm>
                <a:off x="6619657" y="819005"/>
                <a:ext cx="293086" cy="121383"/>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3" name="Google Shape;1073;p37"/>
              <p:cNvSpPr/>
              <p:nvPr/>
            </p:nvSpPr>
            <p:spPr>
              <a:xfrm>
                <a:off x="6640641" y="967447"/>
                <a:ext cx="55859" cy="255180"/>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41999" name="Google Shape;1074;p37"/>
            <p:cNvGrpSpPr>
              <a:grpSpLocks/>
            </p:cNvGrpSpPr>
            <p:nvPr/>
          </p:nvGrpSpPr>
          <p:grpSpPr bwMode="auto">
            <a:xfrm rot="-5095192">
              <a:off x="8630355" y="3947837"/>
              <a:ext cx="756709" cy="770738"/>
              <a:chOff x="5312791" y="1981530"/>
              <a:chExt cx="312819" cy="318591"/>
            </a:xfrm>
          </p:grpSpPr>
          <p:sp>
            <p:nvSpPr>
              <p:cNvPr id="42012" name="Google Shape;1075;p37"/>
              <p:cNvSpPr>
                <a:spLocks/>
              </p:cNvSpPr>
              <p:nvPr/>
            </p:nvSpPr>
            <p:spPr bwMode="auto">
              <a:xfrm>
                <a:off x="5312791" y="1981530"/>
                <a:ext cx="312819" cy="318591"/>
              </a:xfrm>
              <a:custGeom>
                <a:avLst/>
                <a:gdLst/>
                <a:ahLst/>
                <a:cxnLst>
                  <a:cxn ang="0">
                    <a:pos x="8038" y="0"/>
                  </a:cxn>
                  <a:cxn ang="0">
                    <a:pos x="5192" y="551"/>
                  </a:cxn>
                  <a:cxn ang="0">
                    <a:pos x="2360" y="2454"/>
                  </a:cxn>
                  <a:cxn ang="0">
                    <a:pos x="547" y="5342"/>
                  </a:cxn>
                  <a:cxn ang="0">
                    <a:pos x="128" y="8775"/>
                  </a:cxn>
                  <a:cxn ang="0">
                    <a:pos x="5985" y="5979"/>
                  </a:cxn>
                  <a:cxn ang="0">
                    <a:pos x="8617" y="23"/>
                  </a:cxn>
                  <a:cxn ang="0">
                    <a:pos x="8038" y="0"/>
                  </a:cxn>
                </a:cxnLst>
                <a:rect l="0" t="0"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076" name="Google Shape;1076;p37"/>
              <p:cNvSpPr/>
              <p:nvPr/>
            </p:nvSpPr>
            <p:spPr>
              <a:xfrm>
                <a:off x="5341445" y="2006426"/>
                <a:ext cx="257886" cy="264412"/>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7" name="Google Shape;1077;p37"/>
              <p:cNvSpPr/>
              <p:nvPr/>
            </p:nvSpPr>
            <p:spPr>
              <a:xfrm>
                <a:off x="5365309" y="2146515"/>
                <a:ext cx="14436" cy="87263"/>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8" name="Google Shape;1078;p37"/>
              <p:cNvSpPr/>
              <p:nvPr/>
            </p:nvSpPr>
            <p:spPr>
              <a:xfrm>
                <a:off x="5432967" y="2052306"/>
                <a:ext cx="13780" cy="108258"/>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9" name="Google Shape;1079;p37"/>
              <p:cNvSpPr/>
              <p:nvPr/>
            </p:nvSpPr>
            <p:spPr>
              <a:xfrm>
                <a:off x="5502731" y="2017740"/>
                <a:ext cx="13124" cy="72172"/>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0" name="Google Shape;1080;p37"/>
              <p:cNvSpPr/>
              <p:nvPr/>
            </p:nvSpPr>
            <p:spPr>
              <a:xfrm>
                <a:off x="5385431" y="2207931"/>
                <a:ext cx="85962" cy="13778"/>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1" name="Google Shape;1081;p37"/>
              <p:cNvSpPr/>
              <p:nvPr/>
            </p:nvSpPr>
            <p:spPr>
              <a:xfrm>
                <a:off x="5452160" y="2135854"/>
                <a:ext cx="106960" cy="1312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2" name="Google Shape;1082;p37"/>
              <p:cNvSpPr/>
              <p:nvPr/>
            </p:nvSpPr>
            <p:spPr>
              <a:xfrm>
                <a:off x="5521105" y="2067378"/>
                <a:ext cx="72182" cy="13122"/>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83" name="Google Shape;1083;p37"/>
            <p:cNvSpPr/>
            <p:nvPr/>
          </p:nvSpPr>
          <p:spPr>
            <a:xfrm rot="-1552504">
              <a:off x="8236237" y="1629002"/>
              <a:ext cx="266661" cy="46985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42001" name="Google Shape;1084;p37"/>
            <p:cNvGrpSpPr>
              <a:grpSpLocks/>
            </p:cNvGrpSpPr>
            <p:nvPr/>
          </p:nvGrpSpPr>
          <p:grpSpPr bwMode="auto">
            <a:xfrm flipH="1">
              <a:off x="8241834" y="-644079"/>
              <a:ext cx="1258999" cy="1465313"/>
              <a:chOff x="7822751" y="578399"/>
              <a:chExt cx="491355" cy="571874"/>
            </a:xfrm>
          </p:grpSpPr>
          <p:sp>
            <p:nvSpPr>
              <p:cNvPr id="1085" name="Google Shape;1085;p37"/>
              <p:cNvSpPr/>
              <p:nvPr/>
            </p:nvSpPr>
            <p:spPr>
              <a:xfrm>
                <a:off x="8175051" y="937090"/>
                <a:ext cx="122035" cy="213108"/>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6" name="Google Shape;1086;p37"/>
              <p:cNvSpPr/>
              <p:nvPr/>
            </p:nvSpPr>
            <p:spPr>
              <a:xfrm>
                <a:off x="8069742" y="873901"/>
                <a:ext cx="66283" cy="156734"/>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7" name="Google Shape;1087;p37"/>
              <p:cNvSpPr/>
              <p:nvPr/>
            </p:nvSpPr>
            <p:spPr>
              <a:xfrm>
                <a:off x="8139122" y="852218"/>
                <a:ext cx="174690" cy="81155"/>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8" name="Google Shape;1088;p37"/>
              <p:cNvSpPr/>
              <p:nvPr/>
            </p:nvSpPr>
            <p:spPr>
              <a:xfrm>
                <a:off x="7911777" y="578399"/>
                <a:ext cx="164160" cy="83632"/>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9" name="Google Shape;1089;p37"/>
              <p:cNvSpPr/>
              <p:nvPr/>
            </p:nvSpPr>
            <p:spPr>
              <a:xfrm>
                <a:off x="7885140" y="667607"/>
                <a:ext cx="63805" cy="164787"/>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0" name="Google Shape;1090;p37"/>
              <p:cNvSpPr/>
              <p:nvPr/>
            </p:nvSpPr>
            <p:spPr>
              <a:xfrm>
                <a:off x="8082750" y="766108"/>
                <a:ext cx="143098" cy="48321"/>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1" name="Google Shape;1091;p37"/>
              <p:cNvSpPr/>
              <p:nvPr/>
            </p:nvSpPr>
            <p:spPr>
              <a:xfrm>
                <a:off x="8003458" y="812570"/>
                <a:ext cx="79912" cy="119564"/>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2" name="Google Shape;1092;p37"/>
              <p:cNvSpPr/>
              <p:nvPr/>
            </p:nvSpPr>
            <p:spPr>
              <a:xfrm>
                <a:off x="8015848" y="662651"/>
                <a:ext cx="149292" cy="81774"/>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3" name="Google Shape;1093;p37"/>
              <p:cNvSpPr/>
              <p:nvPr/>
            </p:nvSpPr>
            <p:spPr>
              <a:xfrm>
                <a:off x="7939033" y="735752"/>
                <a:ext cx="71239" cy="133193"/>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4" name="Google Shape;1094;p37"/>
              <p:cNvSpPr/>
              <p:nvPr/>
            </p:nvSpPr>
            <p:spPr>
              <a:xfrm>
                <a:off x="7822573" y="607515"/>
                <a:ext cx="364248" cy="347540"/>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grpSp>
        <p:nvGrpSpPr>
          <p:cNvPr id="41990" name="Google Shape;1095;p37"/>
          <p:cNvGrpSpPr>
            <a:grpSpLocks/>
          </p:cNvGrpSpPr>
          <p:nvPr/>
        </p:nvGrpSpPr>
        <p:grpSpPr bwMode="auto">
          <a:xfrm>
            <a:off x="5461000" y="409575"/>
            <a:ext cx="301625" cy="409575"/>
            <a:chOff x="5460986" y="409372"/>
            <a:chExt cx="302357" cy="409312"/>
          </a:xfrm>
        </p:grpSpPr>
        <p:sp>
          <p:nvSpPr>
            <p:cNvPr id="41993" name="Google Shape;1096;p37"/>
            <p:cNvSpPr>
              <a:spLocks/>
            </p:cNvSpPr>
            <p:nvPr/>
          </p:nvSpPr>
          <p:spPr bwMode="auto">
            <a:xfrm rot="-9673290">
              <a:off x="5479482" y="657231"/>
              <a:ext cx="154085" cy="140388"/>
            </a:xfrm>
            <a:custGeom>
              <a:avLst/>
              <a:gdLst/>
              <a:ahLst/>
              <a:cxnLst>
                <a:cxn ang="0">
                  <a:pos x="1102" y="1"/>
                </a:cxn>
                <a:cxn ang="0">
                  <a:pos x="392" y="294"/>
                </a:cxn>
                <a:cxn ang="0">
                  <a:pos x="392" y="1715"/>
                </a:cxn>
                <a:cxn ang="0">
                  <a:pos x="1102" y="2009"/>
                </a:cxn>
                <a:cxn ang="0">
                  <a:pos x="1813" y="1715"/>
                </a:cxn>
                <a:cxn ang="0">
                  <a:pos x="1813" y="294"/>
                </a:cxn>
                <a:cxn ang="0">
                  <a:pos x="1102" y="1"/>
                </a:cxn>
              </a:cxnLst>
              <a:rect l="0" t="0"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41994" name="Google Shape;1097;p37"/>
            <p:cNvSpPr>
              <a:spLocks/>
            </p:cNvSpPr>
            <p:nvPr/>
          </p:nvSpPr>
          <p:spPr bwMode="auto">
            <a:xfrm rot="-9673290">
              <a:off x="5616380" y="427316"/>
              <a:ext cx="131234" cy="119424"/>
            </a:xfrm>
            <a:custGeom>
              <a:avLst/>
              <a:gdLst/>
              <a:ahLst/>
              <a:cxnLst>
                <a:cxn ang="0">
                  <a:pos x="939" y="0"/>
                </a:cxn>
                <a:cxn ang="0">
                  <a:pos x="338" y="253"/>
                </a:cxn>
                <a:cxn ang="0">
                  <a:pos x="338" y="1455"/>
                </a:cxn>
                <a:cxn ang="0">
                  <a:pos x="939" y="1708"/>
                </a:cxn>
                <a:cxn ang="0">
                  <a:pos x="1540" y="1455"/>
                </a:cxn>
                <a:cxn ang="0">
                  <a:pos x="1540" y="253"/>
                </a:cxn>
                <a:cxn ang="0">
                  <a:pos x="939" y="0"/>
                </a:cxn>
              </a:cxnLst>
              <a:rect l="0" t="0"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2"/>
            </a:solidFill>
            <a:ln w="9525">
              <a:noFill/>
              <a:round/>
              <a:headEnd/>
              <a:tailEnd/>
            </a:ln>
          </p:spPr>
          <p:txBody>
            <a:bodyPr lIns="91425" tIns="91425" rIns="91425" bIns="91425" anchor="ctr"/>
            <a:lstStyle/>
            <a:p>
              <a:endParaRPr lang="en-US"/>
            </a:p>
          </p:txBody>
        </p:sp>
      </p:grpSp>
      <p:sp>
        <p:nvSpPr>
          <p:cNvPr id="9" name="Rectangle: Rounded Corners 8">
            <a:extLst>
              <a:ext uri="{FF2B5EF4-FFF2-40B4-BE49-F238E27FC236}"/>
            </a:extLst>
          </p:cNvPr>
          <p:cNvSpPr/>
          <p:nvPr/>
        </p:nvSpPr>
        <p:spPr>
          <a:xfrm>
            <a:off x="5059363" y="1558925"/>
            <a:ext cx="1603375" cy="1039813"/>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vi-VN" sz="6000" b="1" kern="0">
                <a:solidFill>
                  <a:srgbClr val="DBEBAC"/>
                </a:solidFill>
                <a:sym typeface="Arial"/>
              </a:rPr>
              <a:t>I</a:t>
            </a:r>
            <a:endParaRPr lang="en-US" sz="6000" b="1" kern="0">
              <a:solidFill>
                <a:srgbClr val="DBEBAC"/>
              </a:solidFill>
              <a:sym typeface="Arial"/>
            </a:endParaRPr>
          </a:p>
        </p:txBody>
      </p:sp>
      <p:sp>
        <p:nvSpPr>
          <p:cNvPr id="41992" name="TextBox 9"/>
          <p:cNvSpPr txBox="1">
            <a:spLocks noChangeArrowheads="1"/>
          </p:cNvSpPr>
          <p:nvPr/>
        </p:nvSpPr>
        <p:spPr bwMode="auto">
          <a:xfrm>
            <a:off x="2952750" y="2649538"/>
            <a:ext cx="5499100" cy="820737"/>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3600" b="1">
                <a:solidFill>
                  <a:srgbClr val="434343"/>
                </a:solidFill>
              </a:rPr>
              <a:t>PHẢN ỨNG HẠT NHÂN</a:t>
            </a:r>
          </a:p>
        </p:txBody>
      </p:sp>
    </p:spTree>
  </p:cSld>
  <p:clrMapOvr>
    <a:masterClrMapping/>
  </p:clrMapOvr>
  <p:transition spd="med">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extLst>
          </p:cNvPr>
          <p:cNvSpPr txBox="1">
            <a:spLocks noRot="1" noChangeAspect="1" noMove="1" noResize="1" noEditPoints="1" noAdjustHandles="1" noChangeArrowheads="1" noChangeShapeType="1" noTextEdit="1"/>
          </p:cNvSpPr>
          <p:nvPr/>
        </p:nvSpPr>
        <p:spPr>
          <a:xfrm>
            <a:off x="187086" y="129892"/>
            <a:ext cx="8627667" cy="1935210"/>
          </a:xfrm>
          <a:prstGeom prst="rect">
            <a:avLst/>
          </a:prstGeom>
          <a:blipFill>
            <a:blip r:embed="rId2"/>
            <a:stretch>
              <a:fillRect l="-777" b="-4717"/>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4" name="Rectangle: Rounded Corners 3">
            <a:extLst>
              <a:ext uri="{FF2B5EF4-FFF2-40B4-BE49-F238E27FC236}"/>
            </a:extLst>
          </p:cNvPr>
          <p:cNvSpPr>
            <a:spLocks noRot="1" noChangeAspect="1" noMove="1" noResize="1" noEditPoints="1" noAdjustHandles="1" noChangeArrowheads="1" noChangeShapeType="1" noTextEdit="1"/>
          </p:cNvSpPr>
          <p:nvPr/>
        </p:nvSpPr>
        <p:spPr>
          <a:xfrm>
            <a:off x="235656" y="2119809"/>
            <a:ext cx="1987393" cy="1935210"/>
          </a:xfrm>
          <a:prstGeom prst="roundRect">
            <a:avLst>
              <a:gd name="adj" fmla="val 5719"/>
            </a:avLst>
          </a:prstGeom>
          <a:blipFill>
            <a:blip r:embed="rId3"/>
            <a:stretch>
              <a:fillRect l="-1212"/>
            </a:stretch>
          </a:blipFill>
          <a:ln>
            <a:solidFill>
              <a:srgbClr val="BE1931"/>
            </a:solidFill>
          </a:ln>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5" name="Rectangle: Rounded Corners 4">
            <a:extLst>
              <a:ext uri="{FF2B5EF4-FFF2-40B4-BE49-F238E27FC236}"/>
            </a:extLst>
          </p:cNvPr>
          <p:cNvSpPr/>
          <p:nvPr/>
        </p:nvSpPr>
        <p:spPr>
          <a:xfrm>
            <a:off x="2443163" y="2119313"/>
            <a:ext cx="1766887" cy="1935162"/>
          </a:xfrm>
          <a:prstGeom prst="roundRect">
            <a:avLst>
              <a:gd name="adj" fmla="val 5943"/>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vi-VN" sz="2000">
                <a:solidFill>
                  <a:srgbClr val="000000"/>
                </a:solidFill>
                <a:cs typeface="Arial" charset="0"/>
              </a:rPr>
              <a:t>b) Phản ứng này là phản ứng toả năng lượng.</a:t>
            </a:r>
            <a:endParaRPr lang="en-US" sz="2000">
              <a:solidFill>
                <a:srgbClr val="000000"/>
              </a:solidFill>
              <a:cs typeface="Arial" charset="0"/>
            </a:endParaRPr>
          </a:p>
        </p:txBody>
      </p:sp>
      <p:sp>
        <p:nvSpPr>
          <p:cNvPr id="6" name="Rectangle: Rounded Corners 5">
            <a:extLst>
              <a:ext uri="{FF2B5EF4-FFF2-40B4-BE49-F238E27FC236}"/>
            </a:extLst>
          </p:cNvPr>
          <p:cNvSpPr/>
          <p:nvPr/>
        </p:nvSpPr>
        <p:spPr>
          <a:xfrm>
            <a:off x="4430713" y="2119313"/>
            <a:ext cx="1987550" cy="1935162"/>
          </a:xfrm>
          <a:prstGeom prst="roundRect">
            <a:avLst>
              <a:gd name="adj" fmla="val 5943"/>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vi-VN" sz="2000">
                <a:solidFill>
                  <a:srgbClr val="000000"/>
                </a:solidFill>
                <a:cs typeface="Arial" charset="0"/>
              </a:rPr>
              <a:t>c) Năng lượng toả ra của phản ứng là 1,58 MeV.</a:t>
            </a:r>
            <a:endParaRPr lang="en-US" sz="2000">
              <a:solidFill>
                <a:srgbClr val="000000"/>
              </a:solidFill>
              <a:cs typeface="Arial" charset="0"/>
            </a:endParaRPr>
          </a:p>
        </p:txBody>
      </p:sp>
      <p:sp>
        <p:nvSpPr>
          <p:cNvPr id="7" name="Rectangle: Rounded Corners 6">
            <a:extLst>
              <a:ext uri="{FF2B5EF4-FFF2-40B4-BE49-F238E27FC236}"/>
            </a:extLst>
          </p:cNvPr>
          <p:cNvSpPr/>
          <p:nvPr/>
        </p:nvSpPr>
        <p:spPr>
          <a:xfrm>
            <a:off x="6638925" y="2119313"/>
            <a:ext cx="2176463" cy="1935162"/>
          </a:xfrm>
          <a:prstGeom prst="roundRect">
            <a:avLst>
              <a:gd name="adj" fmla="val 6977"/>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2000">
                <a:solidFill>
                  <a:srgbClr val="000000"/>
                </a:solidFill>
                <a:cs typeface="Arial" charset="0"/>
              </a:rPr>
              <a:t>d) Đồng vị Ar trong phản ứng có số khối là 37.</a:t>
            </a:r>
          </a:p>
        </p:txBody>
      </p:sp>
      <p:sp>
        <p:nvSpPr>
          <p:cNvPr id="2" name="Rectangle: Rounded Corners 1">
            <a:extLst>
              <a:ext uri="{FF2B5EF4-FFF2-40B4-BE49-F238E27FC236}"/>
            </a:extLst>
          </p:cNvPr>
          <p:cNvSpPr/>
          <p:nvPr/>
        </p:nvSpPr>
        <p:spPr>
          <a:xfrm>
            <a:off x="234950" y="4181475"/>
            <a:ext cx="1987550" cy="784225"/>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1000"/>
              </a:spcAft>
              <a:buClr>
                <a:srgbClr val="000000"/>
              </a:buClr>
              <a:buFont typeface="Arial"/>
              <a:buNone/>
              <a:defRPr/>
            </a:pPr>
            <a:r>
              <a:rPr lang="en-US" sz="7200" kern="0">
                <a:solidFill>
                  <a:srgbClr val="00B050"/>
                </a:solidFill>
                <a:ea typeface="Calibri" panose="020F0502020204030204" pitchFamily="34" charset="0"/>
                <a:sym typeface="Wingdings" panose="05000000000000000000" pitchFamily="2" charset="2"/>
              </a:rPr>
              <a:t></a:t>
            </a:r>
            <a:endParaRPr lang="en-US" sz="7200" kern="0">
              <a:solidFill>
                <a:srgbClr val="00B050"/>
              </a:solidFill>
              <a:ea typeface="Calibri" panose="020F0502020204030204" pitchFamily="34" charset="0"/>
              <a:sym typeface="Arial"/>
            </a:endParaRPr>
          </a:p>
        </p:txBody>
      </p:sp>
      <p:sp>
        <p:nvSpPr>
          <p:cNvPr id="12" name="Rectangle: Rounded Corners 11">
            <a:extLst>
              <a:ext uri="{FF2B5EF4-FFF2-40B4-BE49-F238E27FC236}"/>
            </a:extLst>
          </p:cNvPr>
          <p:cNvSpPr/>
          <p:nvPr/>
        </p:nvSpPr>
        <p:spPr>
          <a:xfrm>
            <a:off x="2443163" y="4181475"/>
            <a:ext cx="1766887" cy="784225"/>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1000"/>
              </a:spcAft>
              <a:buClr>
                <a:srgbClr val="000000"/>
              </a:buClr>
              <a:buFont typeface="Arial"/>
              <a:buNone/>
              <a:defRPr/>
            </a:pPr>
            <a:r>
              <a:rPr lang="en-US" sz="7200" kern="0">
                <a:solidFill>
                  <a:srgbClr val="FF0000"/>
                </a:solidFill>
                <a:ea typeface="Calibri" panose="020F0502020204030204" pitchFamily="34" charset="0"/>
                <a:sym typeface="Wingdings" panose="05000000000000000000" pitchFamily="2" charset="2"/>
              </a:rPr>
              <a:t></a:t>
            </a:r>
            <a:endParaRPr lang="en-US" sz="7200" kern="0">
              <a:solidFill>
                <a:srgbClr val="FF0000"/>
              </a:solidFill>
              <a:ea typeface="Calibri" panose="020F0502020204030204" pitchFamily="34" charset="0"/>
              <a:sym typeface="Arial"/>
            </a:endParaRPr>
          </a:p>
        </p:txBody>
      </p:sp>
      <p:sp>
        <p:nvSpPr>
          <p:cNvPr id="13" name="Rectangle: Rounded Corners 12">
            <a:extLst>
              <a:ext uri="{FF2B5EF4-FFF2-40B4-BE49-F238E27FC236}"/>
            </a:extLst>
          </p:cNvPr>
          <p:cNvSpPr/>
          <p:nvPr/>
        </p:nvSpPr>
        <p:spPr>
          <a:xfrm>
            <a:off x="4430713" y="4181475"/>
            <a:ext cx="1987550" cy="784225"/>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1000"/>
              </a:spcAft>
              <a:buClr>
                <a:srgbClr val="000000"/>
              </a:buClr>
              <a:buFont typeface="Arial"/>
              <a:buNone/>
              <a:defRPr/>
            </a:pPr>
            <a:r>
              <a:rPr lang="en-US" sz="7200" kern="0">
                <a:solidFill>
                  <a:srgbClr val="FF0000"/>
                </a:solidFill>
                <a:ea typeface="Calibri" panose="020F0502020204030204" pitchFamily="34" charset="0"/>
                <a:sym typeface="Wingdings" panose="05000000000000000000" pitchFamily="2" charset="2"/>
              </a:rPr>
              <a:t></a:t>
            </a:r>
            <a:endParaRPr lang="en-US" sz="7200" kern="0">
              <a:solidFill>
                <a:srgbClr val="FF0000"/>
              </a:solidFill>
              <a:ea typeface="Calibri" panose="020F0502020204030204" pitchFamily="34" charset="0"/>
              <a:sym typeface="Arial"/>
            </a:endParaRPr>
          </a:p>
        </p:txBody>
      </p:sp>
      <p:sp>
        <p:nvSpPr>
          <p:cNvPr id="14" name="Rectangle: Rounded Corners 13">
            <a:extLst>
              <a:ext uri="{FF2B5EF4-FFF2-40B4-BE49-F238E27FC236}"/>
            </a:extLst>
          </p:cNvPr>
          <p:cNvSpPr/>
          <p:nvPr/>
        </p:nvSpPr>
        <p:spPr>
          <a:xfrm>
            <a:off x="6638925" y="4181475"/>
            <a:ext cx="2176463" cy="784225"/>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1000"/>
              </a:spcAft>
              <a:buClr>
                <a:srgbClr val="000000"/>
              </a:buClr>
              <a:buFont typeface="Arial"/>
              <a:buNone/>
              <a:defRPr/>
            </a:pPr>
            <a:r>
              <a:rPr lang="en-US" sz="7200" kern="0">
                <a:solidFill>
                  <a:srgbClr val="00B050"/>
                </a:solidFill>
                <a:ea typeface="Calibri" panose="020F0502020204030204" pitchFamily="34" charset="0"/>
                <a:sym typeface="Wingdings" panose="05000000000000000000" pitchFamily="2" charset="2"/>
              </a:rPr>
              <a:t></a:t>
            </a:r>
            <a:endParaRPr lang="en-US" sz="7200" kern="0">
              <a:solidFill>
                <a:srgbClr val="00B050"/>
              </a:solidFill>
              <a:ea typeface="Calibri" panose="020F0502020204030204" pitchFamily="34" charset="0"/>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500"/>
                                        <p:tgtEl>
                                          <p:spTgt spid="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4*#ppt_w"/>
                                          </p:val>
                                        </p:tav>
                                        <p:tav tm="100000">
                                          <p:val>
                                            <p:strVal val="#ppt_w"/>
                                          </p:val>
                                        </p:tav>
                                      </p:tavLst>
                                    </p:anim>
                                    <p:anim calcmode="lin" valueType="num">
                                      <p:cBhvr>
                                        <p:cTn id="22"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4*#ppt_w"/>
                                          </p:val>
                                        </p:tav>
                                        <p:tav tm="100000">
                                          <p:val>
                                            <p:strVal val="#ppt_w"/>
                                          </p:val>
                                        </p:tav>
                                      </p:tavLst>
                                    </p:anim>
                                    <p:anim calcmode="lin" valueType="num">
                                      <p:cBhvr>
                                        <p:cTn id="2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strVal val="4*#ppt_w"/>
                                          </p:val>
                                        </p:tav>
                                        <p:tav tm="100000">
                                          <p:val>
                                            <p:strVal val="#ppt_w"/>
                                          </p:val>
                                        </p:tav>
                                      </p:tavLst>
                                    </p:anim>
                                    <p:anim calcmode="lin" valueType="num">
                                      <p:cBhvr>
                                        <p:cTn id="34" dur="50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strVal val="4*#ppt_w"/>
                                          </p:val>
                                        </p:tav>
                                        <p:tav tm="100000">
                                          <p:val>
                                            <p:strVal val="#ppt_w"/>
                                          </p:val>
                                        </p:tav>
                                      </p:tavLst>
                                    </p:anim>
                                    <p:anim calcmode="lin" valueType="num">
                                      <p:cBhvr>
                                        <p:cTn id="40"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animBg="1"/>
      <p:bldP spid="12" grpId="0" animBg="1"/>
      <p:bldP spid="13"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extLst>
          </p:cNvPr>
          <p:cNvSpPr txBox="1"/>
          <p:nvPr/>
        </p:nvSpPr>
        <p:spPr>
          <a:xfrm>
            <a:off x="2286000" y="771525"/>
            <a:ext cx="4572000" cy="706438"/>
          </a:xfrm>
          <a:prstGeom prst="rect">
            <a:avLst/>
          </a:prstGeom>
          <a:noFill/>
        </p:spPr>
        <p:txBody>
          <a:bodyPr>
            <a:spAutoFit/>
          </a:bodyPr>
          <a:lstStyle/>
          <a:p>
            <a:pPr algn="ctr" defTabSz="457200">
              <a:buFont typeface="Arial" charset="0"/>
              <a:buNone/>
            </a:pPr>
            <a:r>
              <a:rPr lang="en-US" sz="4000" b="1">
                <a:solidFill>
                  <a:srgbClr val="698626"/>
                </a:solidFill>
              </a:rPr>
              <a:t>VẬN DỤNG</a:t>
            </a:r>
          </a:p>
        </p:txBody>
      </p:sp>
      <p:sp>
        <p:nvSpPr>
          <p:cNvPr id="4" name="TextBox 3">
            <a:extLst>
              <a:ext uri="{FF2B5EF4-FFF2-40B4-BE49-F238E27FC236}"/>
            </a:extLst>
          </p:cNvPr>
          <p:cNvSpPr txBox="1">
            <a:spLocks noRot="1" noChangeAspect="1" noMove="1" noResize="1" noEditPoints="1" noAdjustHandles="1" noChangeArrowheads="1" noChangeShapeType="1" noTextEdit="1"/>
          </p:cNvSpPr>
          <p:nvPr/>
        </p:nvSpPr>
        <p:spPr>
          <a:xfrm>
            <a:off x="266700" y="1623398"/>
            <a:ext cx="8610600" cy="2358723"/>
          </a:xfrm>
          <a:prstGeom prst="rect">
            <a:avLst/>
          </a:prstGeom>
          <a:blipFill>
            <a:blip r:embed="rId2"/>
            <a:stretch>
              <a:fillRect l="-779" r="-708" b="-3618"/>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pic>
        <p:nvPicPr>
          <p:cNvPr id="111619" name="Picture 2"/>
          <p:cNvPicPr>
            <a:picLocks noChangeAspect="1"/>
          </p:cNvPicPr>
          <p:nvPr/>
        </p:nvPicPr>
        <p:blipFill>
          <a:blip r:embed="rId3"/>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extLst>
          </p:cNvPr>
          <p:cNvSpPr/>
          <p:nvPr/>
        </p:nvSpPr>
        <p:spPr>
          <a:xfrm>
            <a:off x="2411413" y="422275"/>
            <a:ext cx="4276725" cy="579438"/>
          </a:xfrm>
          <a:prstGeom prst="rect">
            <a:avLst/>
          </a:prstGeom>
          <a:solidFill>
            <a:srgbClr val="FD0209"/>
          </a:solidFill>
          <a:ln w="25400" cap="flat" cmpd="sng" algn="ctr">
            <a:noFill/>
            <a:prstDash val="solid"/>
          </a:ln>
          <a:effectLst/>
        </p:spPr>
        <p:txBody>
          <a:bodyPr anchor="ctr"/>
          <a:lstStyle/>
          <a:p>
            <a:pPr algn="ctr"/>
            <a:r>
              <a:rPr lang="en-US" sz="2200" b="1">
                <a:solidFill>
                  <a:srgbClr val="FFFFFF"/>
                </a:solidFill>
                <a:latin typeface="Aptos Black"/>
              </a:rPr>
              <a:t>1. Hoạt động – SGK tr.100</a:t>
            </a:r>
          </a:p>
        </p:txBody>
      </p:sp>
      <p:sp>
        <p:nvSpPr>
          <p:cNvPr id="8" name="Arrow: Pentagon 7">
            <a:extLst>
              <a:ext uri="{FF2B5EF4-FFF2-40B4-BE49-F238E27FC236}"/>
            </a:extLst>
          </p:cNvPr>
          <p:cNvSpPr/>
          <p:nvPr/>
        </p:nvSpPr>
        <p:spPr>
          <a:xfrm>
            <a:off x="0" y="1239838"/>
            <a:ext cx="862013" cy="430212"/>
          </a:xfrm>
          <a:prstGeom prst="homePlate">
            <a:avLst/>
          </a:prstGeom>
          <a:solidFill>
            <a:schemeClr val="accent1">
              <a:lumMod val="75000"/>
            </a:schemeClr>
          </a:solidFill>
          <a:ln w="25400" cap="flat" cmpd="sng" algn="ctr">
            <a:noFill/>
            <a:prstDash val="solid"/>
          </a:ln>
          <a:effectLst/>
        </p:spPr>
        <p:txBody>
          <a:bodyPr anchor="ctr"/>
          <a:lstStyle/>
          <a:p>
            <a:pPr algn="ctr" fontAlgn="auto">
              <a:spcBef>
                <a:spcPts val="0"/>
              </a:spcBef>
              <a:spcAft>
                <a:spcPts val="0"/>
              </a:spcAft>
              <a:defRPr/>
            </a:pPr>
            <a:r>
              <a:rPr lang="en-US" sz="2400" b="1" kern="0">
                <a:solidFill>
                  <a:schemeClr val="accent6"/>
                </a:solidFill>
                <a:latin typeface="Arial"/>
                <a:cs typeface="+mn-cs"/>
                <a:sym typeface="Arial"/>
              </a:rPr>
              <a:t>a</a:t>
            </a:r>
            <a:endParaRPr lang="en-US" sz="2400" b="1" kern="0" dirty="0">
              <a:solidFill>
                <a:schemeClr val="accent6"/>
              </a:solidFill>
              <a:latin typeface="Arial"/>
              <a:cs typeface="+mn-cs"/>
              <a:sym typeface="Arial"/>
            </a:endParaRPr>
          </a:p>
        </p:txBody>
      </p:sp>
      <p:sp>
        <p:nvSpPr>
          <p:cNvPr id="10" name="TextBox 9">
            <a:extLst>
              <a:ext uri="{FF2B5EF4-FFF2-40B4-BE49-F238E27FC236}"/>
            </a:extLst>
          </p:cNvPr>
          <p:cNvSpPr txBox="1">
            <a:spLocks noRot="1" noChangeAspect="1" noMove="1" noResize="1" noEditPoints="1" noAdjustHandles="1" noChangeArrowheads="1" noChangeShapeType="1" noTextEdit="1"/>
          </p:cNvSpPr>
          <p:nvPr/>
        </p:nvSpPr>
        <p:spPr>
          <a:xfrm>
            <a:off x="862012" y="1079526"/>
            <a:ext cx="8081963" cy="3266985"/>
          </a:xfrm>
          <a:prstGeom prst="rect">
            <a:avLst/>
          </a:prstGeom>
          <a:blipFill>
            <a:blip r:embed="rId2"/>
            <a:stretch>
              <a:fillRect l="-679" r="-754" b="-2612"/>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
        <p:nvSpPr>
          <p:cNvPr id="11" name="Arrow: Pentagon 10">
            <a:extLst>
              <a:ext uri="{FF2B5EF4-FFF2-40B4-BE49-F238E27FC236}"/>
            </a:extLst>
          </p:cNvPr>
          <p:cNvSpPr/>
          <p:nvPr/>
        </p:nvSpPr>
        <p:spPr>
          <a:xfrm>
            <a:off x="0" y="4424363"/>
            <a:ext cx="862013" cy="430212"/>
          </a:xfrm>
          <a:prstGeom prst="homePlate">
            <a:avLst/>
          </a:prstGeom>
          <a:solidFill>
            <a:schemeClr val="accent1">
              <a:lumMod val="75000"/>
            </a:schemeClr>
          </a:solidFill>
          <a:ln w="25400" cap="flat" cmpd="sng" algn="ctr">
            <a:noFill/>
            <a:prstDash val="solid"/>
          </a:ln>
          <a:effectLst/>
        </p:spPr>
        <p:txBody>
          <a:bodyPr anchor="ctr"/>
          <a:lstStyle/>
          <a:p>
            <a:pPr algn="ctr" fontAlgn="auto">
              <a:spcBef>
                <a:spcPts val="0"/>
              </a:spcBef>
              <a:spcAft>
                <a:spcPts val="0"/>
              </a:spcAft>
              <a:defRPr/>
            </a:pPr>
            <a:r>
              <a:rPr lang="en-US" sz="2400" b="1" kern="0">
                <a:solidFill>
                  <a:schemeClr val="accent6"/>
                </a:solidFill>
                <a:latin typeface="Arial"/>
                <a:cs typeface="+mn-cs"/>
                <a:sym typeface="Arial"/>
              </a:rPr>
              <a:t>b</a:t>
            </a:r>
            <a:endParaRPr lang="en-US" sz="2400" b="1" kern="0" dirty="0">
              <a:solidFill>
                <a:schemeClr val="accent6"/>
              </a:solidFill>
              <a:latin typeface="Arial"/>
              <a:cs typeface="+mn-cs"/>
              <a:sym typeface="Arial"/>
            </a:endParaRPr>
          </a:p>
        </p:txBody>
      </p:sp>
      <p:sp>
        <p:nvSpPr>
          <p:cNvPr id="13" name="TextBox 12">
            <a:extLst>
              <a:ext uri="{FF2B5EF4-FFF2-40B4-BE49-F238E27FC236}"/>
            </a:extLst>
          </p:cNvPr>
          <p:cNvSpPr txBox="1"/>
          <p:nvPr/>
        </p:nvSpPr>
        <p:spPr>
          <a:xfrm>
            <a:off x="862013" y="4451350"/>
            <a:ext cx="4743450" cy="400050"/>
          </a:xfrm>
          <a:prstGeom prst="rect">
            <a:avLst/>
          </a:prstGeom>
          <a:noFill/>
        </p:spPr>
        <p:txBody>
          <a:bodyPr>
            <a:spAutoFit/>
          </a:bodyPr>
          <a:lstStyle/>
          <a:p>
            <a:pPr fontAlgn="auto">
              <a:spcBef>
                <a:spcPts val="0"/>
              </a:spcBef>
              <a:spcAft>
                <a:spcPts val="0"/>
              </a:spcAft>
              <a:buClr>
                <a:srgbClr val="000000"/>
              </a:buClr>
              <a:buFont typeface="Arial"/>
              <a:buNone/>
              <a:defRPr/>
            </a:pPr>
            <a:r>
              <a:rPr lang="en-US" sz="2000" kern="0">
                <a:latin typeface="+mj-lt"/>
                <a:ea typeface="Times New Roman" panose="02020603050405020304" pitchFamily="18" charset="0"/>
                <a:cs typeface="Arial"/>
                <a:sym typeface="Arial"/>
              </a:rPr>
              <a:t>931,5 MeV/c</a:t>
            </a:r>
            <a:r>
              <a:rPr lang="en-US" sz="2000" kern="0" baseline="30000">
                <a:latin typeface="+mj-lt"/>
                <a:ea typeface="Times New Roman" panose="02020603050405020304" pitchFamily="18" charset="0"/>
                <a:cs typeface="Arial"/>
                <a:sym typeface="Arial"/>
              </a:rPr>
              <a:t>2</a:t>
            </a:r>
            <a:r>
              <a:rPr lang="en-US" sz="2000" kern="0">
                <a:latin typeface="+mj-lt"/>
                <a:ea typeface="Times New Roman" panose="02020603050405020304" pitchFamily="18" charset="0"/>
                <a:cs typeface="Arial"/>
                <a:sym typeface="Arial"/>
              </a:rPr>
              <a:t>.</a:t>
            </a:r>
            <a:endParaRPr lang="en-US" sz="2000" kern="0">
              <a:latin typeface="+mj-lt"/>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extLst>
          </p:cNvPr>
          <p:cNvSpPr/>
          <p:nvPr/>
        </p:nvSpPr>
        <p:spPr>
          <a:xfrm>
            <a:off x="2433638" y="803275"/>
            <a:ext cx="4276725" cy="579438"/>
          </a:xfrm>
          <a:prstGeom prst="rect">
            <a:avLst/>
          </a:prstGeom>
          <a:solidFill>
            <a:srgbClr val="FD0209"/>
          </a:solidFill>
          <a:ln w="25400" cap="flat" cmpd="sng" algn="ctr">
            <a:noFill/>
            <a:prstDash val="solid"/>
          </a:ln>
          <a:effectLst/>
        </p:spPr>
        <p:txBody>
          <a:bodyPr anchor="ctr"/>
          <a:lstStyle/>
          <a:p>
            <a:pPr algn="ctr"/>
            <a:r>
              <a:rPr lang="en-US" sz="2200" b="1">
                <a:solidFill>
                  <a:srgbClr val="FFFFFF"/>
                </a:solidFill>
                <a:latin typeface="Aptos Black"/>
              </a:rPr>
              <a:t>2. Câu hỏi 2 (SGK – tr101)</a:t>
            </a:r>
          </a:p>
        </p:txBody>
      </p:sp>
      <p:sp>
        <p:nvSpPr>
          <p:cNvPr id="10" name="TextBox 9">
            <a:extLst>
              <a:ext uri="{FF2B5EF4-FFF2-40B4-BE49-F238E27FC236}"/>
            </a:extLst>
          </p:cNvPr>
          <p:cNvSpPr txBox="1">
            <a:spLocks noRot="1" noChangeAspect="1" noMove="1" noResize="1" noEditPoints="1" noAdjustHandles="1" noChangeArrowheads="1" noChangeShapeType="1" noTextEdit="1"/>
          </p:cNvSpPr>
          <p:nvPr/>
        </p:nvSpPr>
        <p:spPr>
          <a:xfrm>
            <a:off x="531016" y="1698651"/>
            <a:ext cx="8081963" cy="2384755"/>
          </a:xfrm>
          <a:prstGeom prst="rect">
            <a:avLst/>
          </a:prstGeom>
          <a:blipFill>
            <a:blip r:embed="rId2"/>
            <a:stretch>
              <a:fillRect l="-679" r="-830" b="-3836"/>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89" name="Group 3"/>
          <p:cNvGrpSpPr>
            <a:grpSpLocks/>
          </p:cNvGrpSpPr>
          <p:nvPr/>
        </p:nvGrpSpPr>
        <p:grpSpPr bwMode="auto">
          <a:xfrm>
            <a:off x="2041525" y="303213"/>
            <a:ext cx="5219700" cy="809625"/>
            <a:chOff x="2846649" y="162888"/>
            <a:chExt cx="5220626" cy="808249"/>
          </a:xfrm>
        </p:grpSpPr>
        <p:sp>
          <p:nvSpPr>
            <p:cNvPr id="114692" name="TextBox 4"/>
            <p:cNvSpPr txBox="1">
              <a:spLocks noChangeArrowheads="1"/>
            </p:cNvSpPr>
            <p:nvPr/>
          </p:nvSpPr>
          <p:spPr bwMode="auto">
            <a:xfrm>
              <a:off x="3589105" y="386362"/>
              <a:ext cx="4478170" cy="584775"/>
            </a:xfrm>
            <a:prstGeom prst="rect">
              <a:avLst/>
            </a:prstGeom>
            <a:noFill/>
            <a:ln w="9525">
              <a:noFill/>
              <a:miter lim="800000"/>
              <a:headEnd/>
              <a:tailEnd/>
            </a:ln>
          </p:spPr>
          <p:txBody>
            <a:bodyPr>
              <a:spAutoFit/>
            </a:bodyPr>
            <a:lstStyle/>
            <a:p>
              <a:pPr algn="ctr"/>
              <a:r>
                <a:rPr lang="en-US" sz="3200" b="1">
                  <a:solidFill>
                    <a:srgbClr val="B94F6B"/>
                  </a:solidFill>
                </a:rPr>
                <a:t>KIẾN THỨC CỐT LÕI</a:t>
              </a:r>
            </a:p>
          </p:txBody>
        </p:sp>
        <p:pic>
          <p:nvPicPr>
            <p:cNvPr id="114693" name="Picture 5"/>
            <p:cNvPicPr>
              <a:picLocks noChangeAspect="1"/>
            </p:cNvPicPr>
            <p:nvPr/>
          </p:nvPicPr>
          <p:blipFill>
            <a:blip r:embed="rId3"/>
            <a:srcRect/>
            <a:stretch>
              <a:fillRect/>
            </a:stretch>
          </p:blipFill>
          <p:spPr bwMode="auto">
            <a:xfrm>
              <a:off x="2846649" y="162888"/>
              <a:ext cx="742456" cy="720114"/>
            </a:xfrm>
            <a:prstGeom prst="rect">
              <a:avLst/>
            </a:prstGeom>
            <a:noFill/>
            <a:ln w="9525">
              <a:noFill/>
              <a:miter lim="800000"/>
              <a:headEnd/>
              <a:tailEnd/>
            </a:ln>
          </p:spPr>
        </p:pic>
      </p:grpSp>
      <p:sp>
        <p:nvSpPr>
          <p:cNvPr id="7" name="TextBox 6"/>
          <p:cNvSpPr txBox="1">
            <a:spLocks noChangeArrowheads="1"/>
          </p:cNvSpPr>
          <p:nvPr/>
        </p:nvSpPr>
        <p:spPr bwMode="auto">
          <a:xfrm>
            <a:off x="0" y="1112838"/>
            <a:ext cx="9144000" cy="3265487"/>
          </a:xfrm>
          <a:prstGeom prst="rect">
            <a:avLst/>
          </a:prstGeom>
          <a:noFill/>
          <a:ln w="9525">
            <a:noFill/>
            <a:miter lim="800000"/>
            <a:headEnd/>
            <a:tailEnd/>
          </a:ln>
        </p:spPr>
        <p:txBody>
          <a:bodyPr>
            <a:spAutoFit/>
          </a:bodyPr>
          <a:lstStyle/>
          <a:p>
            <a:pPr marL="342900" indent="-342900" algn="just">
              <a:lnSpc>
                <a:spcPct val="150000"/>
              </a:lnSpc>
              <a:buClr>
                <a:srgbClr val="000000"/>
              </a:buClr>
              <a:buFont typeface="Arial" charset="0"/>
              <a:buChar char="•"/>
            </a:pPr>
            <a:r>
              <a:rPr lang="en-US" sz="2000"/>
              <a:t>Phản ứng hạt nhân là quá trình biến đổi từ hạt nhân này thành hạt nhân khác, bao gồm phản ứng hạt nhân kích thích và phản ứng hạt nhân tự phát.</a:t>
            </a:r>
          </a:p>
          <a:p>
            <a:pPr marL="342900" indent="-342900" algn="just">
              <a:lnSpc>
                <a:spcPct val="150000"/>
              </a:lnSpc>
              <a:buClr>
                <a:srgbClr val="000000"/>
              </a:buClr>
              <a:buFont typeface="Arial" charset="0"/>
              <a:buChar char="•"/>
            </a:pPr>
            <a:r>
              <a:rPr lang="en-US" sz="2000"/>
              <a:t>Trong phản ứng hạt nhân, số khối và điện tích của hệ được bảo toàn.</a:t>
            </a:r>
          </a:p>
          <a:p>
            <a:pPr marL="342900" indent="-342900" algn="just">
              <a:lnSpc>
                <a:spcPct val="150000"/>
              </a:lnSpc>
              <a:buClr>
                <a:srgbClr val="000000"/>
              </a:buClr>
              <a:buFont typeface="Arial" charset="0"/>
              <a:buChar char="•"/>
            </a:pPr>
            <a:r>
              <a:rPr lang="en-US" sz="2000"/>
              <a:t>Phản ứng phân hạch là phản ứng hạt nhân trong đó một hạt nhân nặng vỡ thành hai mảnh nhẹ hơn.</a:t>
            </a:r>
          </a:p>
          <a:p>
            <a:pPr marL="342900" indent="-342900" algn="just">
              <a:lnSpc>
                <a:spcPct val="150000"/>
              </a:lnSpc>
              <a:buClr>
                <a:srgbClr val="000000"/>
              </a:buClr>
              <a:buFont typeface="Arial" charset="0"/>
              <a:buChar char="•"/>
            </a:pPr>
            <a:r>
              <a:rPr lang="en-US" sz="2000"/>
              <a:t>Phản ứng tổng hợp hạt nhân là phản ứng trong đó hai hay nhiều hạt nhân nhẹ tổng hợp lại thành một hạt nhân nặng hơn.</a:t>
            </a:r>
          </a:p>
        </p:txBody>
      </p:sp>
      <p:pic>
        <p:nvPicPr>
          <p:cNvPr id="114691" name="Picture 1"/>
          <p:cNvPicPr>
            <a:picLocks noChangeAspect="1"/>
          </p:cNvPicPr>
          <p:nvPr/>
        </p:nvPicPr>
        <p:blipFill>
          <a:blip r:embed="rId4"/>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7" name="Group 3"/>
          <p:cNvGrpSpPr>
            <a:grpSpLocks/>
          </p:cNvGrpSpPr>
          <p:nvPr/>
        </p:nvGrpSpPr>
        <p:grpSpPr bwMode="auto">
          <a:xfrm>
            <a:off x="2041525" y="303213"/>
            <a:ext cx="5219700" cy="809625"/>
            <a:chOff x="2846649" y="162888"/>
            <a:chExt cx="5220626" cy="808249"/>
          </a:xfrm>
        </p:grpSpPr>
        <p:sp>
          <p:nvSpPr>
            <p:cNvPr id="116739" name="TextBox 4"/>
            <p:cNvSpPr txBox="1">
              <a:spLocks noChangeArrowheads="1"/>
            </p:cNvSpPr>
            <p:nvPr/>
          </p:nvSpPr>
          <p:spPr bwMode="auto">
            <a:xfrm>
              <a:off x="3589105" y="386362"/>
              <a:ext cx="4478170" cy="584775"/>
            </a:xfrm>
            <a:prstGeom prst="rect">
              <a:avLst/>
            </a:prstGeom>
            <a:noFill/>
            <a:ln w="9525">
              <a:noFill/>
              <a:miter lim="800000"/>
              <a:headEnd/>
              <a:tailEnd/>
            </a:ln>
          </p:spPr>
          <p:txBody>
            <a:bodyPr>
              <a:spAutoFit/>
            </a:bodyPr>
            <a:lstStyle/>
            <a:p>
              <a:pPr algn="ctr"/>
              <a:r>
                <a:rPr lang="en-US" sz="3200" b="1">
                  <a:solidFill>
                    <a:srgbClr val="B94F6B"/>
                  </a:solidFill>
                </a:rPr>
                <a:t>KIẾN THỨC CỐT LÕI</a:t>
              </a:r>
            </a:p>
          </p:txBody>
        </p:sp>
        <p:pic>
          <p:nvPicPr>
            <p:cNvPr id="116740" name="Picture 5"/>
            <p:cNvPicPr>
              <a:picLocks noChangeAspect="1"/>
            </p:cNvPicPr>
            <p:nvPr/>
          </p:nvPicPr>
          <p:blipFill>
            <a:blip r:embed="rId3"/>
            <a:srcRect/>
            <a:stretch>
              <a:fillRect/>
            </a:stretch>
          </p:blipFill>
          <p:spPr bwMode="auto">
            <a:xfrm>
              <a:off x="2846649" y="162888"/>
              <a:ext cx="742456" cy="720114"/>
            </a:xfrm>
            <a:prstGeom prst="rect">
              <a:avLst/>
            </a:prstGeom>
            <a:noFill/>
            <a:ln w="9525">
              <a:noFill/>
              <a:miter lim="800000"/>
              <a:headEnd/>
              <a:tailEnd/>
            </a:ln>
          </p:spPr>
        </p:pic>
      </p:grpSp>
      <p:sp>
        <p:nvSpPr>
          <p:cNvPr id="7" name="TextBox 6">
            <a:extLst>
              <a:ext uri="{FF2B5EF4-FFF2-40B4-BE49-F238E27FC236}"/>
            </a:extLst>
          </p:cNvPr>
          <p:cNvSpPr txBox="1"/>
          <p:nvPr/>
        </p:nvSpPr>
        <p:spPr>
          <a:xfrm>
            <a:off x="385763" y="1112838"/>
            <a:ext cx="8372475" cy="3265487"/>
          </a:xfrm>
          <a:prstGeom prst="rect">
            <a:avLst/>
          </a:prstGeom>
          <a:noFill/>
        </p:spPr>
        <p:txBody>
          <a:bodyPr>
            <a:spAutoFit/>
          </a:bodyPr>
          <a:lstStyle/>
          <a:p>
            <a:pPr marL="342900" indent="-342900" algn="just">
              <a:lnSpc>
                <a:spcPct val="150000"/>
              </a:lnSpc>
              <a:buClr>
                <a:srgbClr val="000000"/>
              </a:buClr>
              <a:buFont typeface="Arial" charset="0"/>
              <a:buChar char="•"/>
            </a:pPr>
            <a:r>
              <a:rPr lang="en-US" sz="2000"/>
              <a:t>Độ hụt khối (∆m) của hạt nhân là độ chênh lệch tổng khối lượng của các nucleon tạo thành hạt nhân và khối lượng của hạt nhân.</a:t>
            </a:r>
          </a:p>
          <a:p>
            <a:pPr marL="342900" indent="-342900" algn="ctr">
              <a:lnSpc>
                <a:spcPct val="150000"/>
              </a:lnSpc>
              <a:buClr>
                <a:srgbClr val="000000"/>
              </a:buClr>
              <a:buFont typeface="Arial" charset="0"/>
              <a:buNone/>
            </a:pPr>
            <a:r>
              <a:rPr lang="en-US" sz="2000"/>
              <a:t>∆m = </a:t>
            </a:r>
            <a:r>
              <a:rPr lang="en-US" sz="2000">
                <a:cs typeface="Times New Roman" pitchFamily="18" charset="0"/>
              </a:rPr>
              <a:t>[Zm</a:t>
            </a:r>
            <a:r>
              <a:rPr lang="en-US" sz="2000" baseline="-25000">
                <a:cs typeface="Times New Roman" pitchFamily="18" charset="0"/>
              </a:rPr>
              <a:t>p</a:t>
            </a:r>
            <a:r>
              <a:rPr lang="en-US" sz="2000">
                <a:cs typeface="Times New Roman" pitchFamily="18" charset="0"/>
              </a:rPr>
              <a:t> + (A – Z)m</a:t>
            </a:r>
            <a:r>
              <a:rPr lang="en-US" sz="2000" baseline="-25000">
                <a:cs typeface="Times New Roman" pitchFamily="18" charset="0"/>
              </a:rPr>
              <a:t>n</a:t>
            </a:r>
            <a:r>
              <a:rPr lang="en-US" sz="2000">
                <a:cs typeface="Times New Roman" pitchFamily="18" charset="0"/>
              </a:rPr>
              <a:t>] – m</a:t>
            </a:r>
            <a:r>
              <a:rPr lang="en-US" sz="2000" baseline="-25000">
                <a:cs typeface="Times New Roman" pitchFamily="18" charset="0"/>
              </a:rPr>
              <a:t>X</a:t>
            </a:r>
          </a:p>
          <a:p>
            <a:pPr marL="342900" indent="-342900" algn="just">
              <a:lnSpc>
                <a:spcPct val="150000"/>
              </a:lnSpc>
              <a:buClr>
                <a:srgbClr val="000000"/>
              </a:buClr>
              <a:buFont typeface="Arial" charset="0"/>
              <a:buChar char="•"/>
            </a:pPr>
            <a:r>
              <a:rPr lang="en-US" sz="2000"/>
              <a:t>Năng lượng E và khối lượng m tương ứng của cùng một vật được liên hệ với nhau thông qua hệ thức Einstein:</a:t>
            </a:r>
          </a:p>
          <a:p>
            <a:pPr marL="342900" indent="-342900" algn="ctr">
              <a:lnSpc>
                <a:spcPct val="150000"/>
              </a:lnSpc>
              <a:buClr>
                <a:srgbClr val="000000"/>
              </a:buClr>
              <a:buFont typeface="Arial" charset="0"/>
              <a:buNone/>
            </a:pPr>
            <a:r>
              <a:rPr lang="en-US" sz="2000"/>
              <a:t>E = mc</a:t>
            </a:r>
            <a:r>
              <a:rPr lang="en-US" sz="2000" baseline="30000"/>
              <a:t>2</a:t>
            </a:r>
            <a:endParaRPr lang="en-US" sz="2000"/>
          </a:p>
          <a:p>
            <a:pPr marL="342900" indent="-342900">
              <a:lnSpc>
                <a:spcPct val="150000"/>
              </a:lnSpc>
              <a:buClr>
                <a:srgbClr val="000000"/>
              </a:buClr>
              <a:buFont typeface="Arial" charset="0"/>
              <a:buNone/>
            </a:pPr>
            <a:r>
              <a:rPr lang="en-US" sz="2000"/>
              <a:t>trong đó, c là tốc độ của ánh sáng trong chân không.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5" name="Group 3"/>
          <p:cNvGrpSpPr>
            <a:grpSpLocks/>
          </p:cNvGrpSpPr>
          <p:nvPr/>
        </p:nvGrpSpPr>
        <p:grpSpPr bwMode="auto">
          <a:xfrm>
            <a:off x="2041525" y="303213"/>
            <a:ext cx="5219700" cy="809625"/>
            <a:chOff x="2846649" y="162888"/>
            <a:chExt cx="5220626" cy="808249"/>
          </a:xfrm>
        </p:grpSpPr>
        <p:sp>
          <p:nvSpPr>
            <p:cNvPr id="118788" name="TextBox 4"/>
            <p:cNvSpPr txBox="1">
              <a:spLocks noChangeArrowheads="1"/>
            </p:cNvSpPr>
            <p:nvPr/>
          </p:nvSpPr>
          <p:spPr bwMode="auto">
            <a:xfrm>
              <a:off x="3589105" y="386362"/>
              <a:ext cx="4478170" cy="584775"/>
            </a:xfrm>
            <a:prstGeom prst="rect">
              <a:avLst/>
            </a:prstGeom>
            <a:noFill/>
            <a:ln w="9525">
              <a:noFill/>
              <a:miter lim="800000"/>
              <a:headEnd/>
              <a:tailEnd/>
            </a:ln>
          </p:spPr>
          <p:txBody>
            <a:bodyPr>
              <a:spAutoFit/>
            </a:bodyPr>
            <a:lstStyle/>
            <a:p>
              <a:pPr algn="ctr"/>
              <a:r>
                <a:rPr lang="en-US" sz="3200" b="1">
                  <a:solidFill>
                    <a:srgbClr val="B94F6B"/>
                  </a:solidFill>
                </a:rPr>
                <a:t>KIẾN THỨC CỐT LÕI</a:t>
              </a:r>
            </a:p>
          </p:txBody>
        </p:sp>
        <p:pic>
          <p:nvPicPr>
            <p:cNvPr id="118789" name="Picture 5"/>
            <p:cNvPicPr>
              <a:picLocks noChangeAspect="1"/>
            </p:cNvPicPr>
            <p:nvPr/>
          </p:nvPicPr>
          <p:blipFill>
            <a:blip r:embed="rId3"/>
            <a:srcRect/>
            <a:stretch>
              <a:fillRect/>
            </a:stretch>
          </p:blipFill>
          <p:spPr bwMode="auto">
            <a:xfrm>
              <a:off x="2846649" y="162888"/>
              <a:ext cx="742456" cy="720114"/>
            </a:xfrm>
            <a:prstGeom prst="rect">
              <a:avLst/>
            </a:prstGeom>
            <a:noFill/>
            <a:ln w="9525">
              <a:noFill/>
              <a:miter lim="800000"/>
              <a:headEnd/>
              <a:tailEnd/>
            </a:ln>
          </p:spPr>
        </p:pic>
      </p:grpSp>
      <p:sp>
        <p:nvSpPr>
          <p:cNvPr id="7" name="TextBox 6">
            <a:extLst>
              <a:ext uri="{FF2B5EF4-FFF2-40B4-BE49-F238E27FC236}"/>
            </a:extLst>
          </p:cNvPr>
          <p:cNvSpPr txBox="1">
            <a:spLocks noRot="1" noChangeAspect="1" noMove="1" noResize="1" noEditPoints="1" noAdjustHandles="1" noChangeArrowheads="1" noChangeShapeType="1" noTextEdit="1"/>
          </p:cNvSpPr>
          <p:nvPr/>
        </p:nvSpPr>
        <p:spPr>
          <a:xfrm>
            <a:off x="385762" y="1445459"/>
            <a:ext cx="8372475" cy="2535181"/>
          </a:xfrm>
          <a:prstGeom prst="rect">
            <a:avLst/>
          </a:prstGeom>
          <a:blipFill>
            <a:blip r:embed="rId4"/>
            <a:stretch>
              <a:fillRect l="-728" r="-728" b="-3365"/>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pic>
        <p:nvPicPr>
          <p:cNvPr id="118787" name="Picture 1"/>
          <p:cNvPicPr>
            <a:picLocks noChangeAspect="1"/>
          </p:cNvPicPr>
          <p:nvPr/>
        </p:nvPicPr>
        <p:blipFill>
          <a:blip r:embed="rId5"/>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3" name="Google Shape;3094;p61"/>
          <p:cNvGrpSpPr>
            <a:grpSpLocks/>
          </p:cNvGrpSpPr>
          <p:nvPr/>
        </p:nvGrpSpPr>
        <p:grpSpPr bwMode="auto">
          <a:xfrm>
            <a:off x="-801688" y="1866900"/>
            <a:ext cx="3616326" cy="3927475"/>
            <a:chOff x="-801520" y="1867478"/>
            <a:chExt cx="3616675" cy="3926947"/>
          </a:xfrm>
        </p:grpSpPr>
        <p:sp>
          <p:nvSpPr>
            <p:cNvPr id="3095" name="Google Shape;3095;p61"/>
            <p:cNvSpPr/>
            <p:nvPr/>
          </p:nvSpPr>
          <p:spPr>
            <a:xfrm>
              <a:off x="-801520" y="1923034"/>
              <a:ext cx="3616675" cy="3715837"/>
            </a:xfrm>
            <a:custGeom>
              <a:avLst/>
              <a:gdLst/>
              <a:ahLst/>
              <a:cxnLst/>
              <a:rect l="l" t="t" r="r" b="b"/>
              <a:pathLst>
                <a:path w="144667" h="148605" extrusionOk="0">
                  <a:moveTo>
                    <a:pt x="18790" y="532"/>
                  </a:moveTo>
                  <a:cubicBezTo>
                    <a:pt x="22791" y="-1246"/>
                    <a:pt x="32189" y="2691"/>
                    <a:pt x="36697" y="5866"/>
                  </a:cubicBezTo>
                  <a:cubicBezTo>
                    <a:pt x="41206" y="9041"/>
                    <a:pt x="44127" y="12724"/>
                    <a:pt x="45841" y="19582"/>
                  </a:cubicBezTo>
                  <a:cubicBezTo>
                    <a:pt x="47556" y="26440"/>
                    <a:pt x="47365" y="40347"/>
                    <a:pt x="46984" y="47014"/>
                  </a:cubicBezTo>
                  <a:cubicBezTo>
                    <a:pt x="46603" y="53682"/>
                    <a:pt x="43555" y="55206"/>
                    <a:pt x="43555" y="59587"/>
                  </a:cubicBezTo>
                  <a:cubicBezTo>
                    <a:pt x="43555" y="63969"/>
                    <a:pt x="43111" y="70319"/>
                    <a:pt x="46984" y="73303"/>
                  </a:cubicBezTo>
                  <a:cubicBezTo>
                    <a:pt x="50858" y="76288"/>
                    <a:pt x="61462" y="74891"/>
                    <a:pt x="66796" y="77494"/>
                  </a:cubicBezTo>
                  <a:cubicBezTo>
                    <a:pt x="72130" y="80098"/>
                    <a:pt x="76893" y="84225"/>
                    <a:pt x="78988" y="88924"/>
                  </a:cubicBezTo>
                  <a:cubicBezTo>
                    <a:pt x="81084" y="93623"/>
                    <a:pt x="76639" y="101307"/>
                    <a:pt x="79369" y="105688"/>
                  </a:cubicBezTo>
                  <a:cubicBezTo>
                    <a:pt x="82100" y="110070"/>
                    <a:pt x="87307" y="113562"/>
                    <a:pt x="95371" y="115213"/>
                  </a:cubicBezTo>
                  <a:cubicBezTo>
                    <a:pt x="103436" y="116864"/>
                    <a:pt x="120263" y="115531"/>
                    <a:pt x="127756" y="115594"/>
                  </a:cubicBezTo>
                  <a:cubicBezTo>
                    <a:pt x="135249" y="115658"/>
                    <a:pt x="137599" y="114070"/>
                    <a:pt x="140329" y="115594"/>
                  </a:cubicBezTo>
                  <a:cubicBezTo>
                    <a:pt x="143060" y="117118"/>
                    <a:pt x="145346" y="121436"/>
                    <a:pt x="144139" y="124738"/>
                  </a:cubicBezTo>
                  <a:cubicBezTo>
                    <a:pt x="142933" y="128040"/>
                    <a:pt x="149727" y="132168"/>
                    <a:pt x="133090" y="135406"/>
                  </a:cubicBezTo>
                  <a:cubicBezTo>
                    <a:pt x="116453" y="138645"/>
                    <a:pt x="66288" y="143979"/>
                    <a:pt x="44317" y="144169"/>
                  </a:cubicBezTo>
                  <a:cubicBezTo>
                    <a:pt x="22346" y="144360"/>
                    <a:pt x="6535" y="157822"/>
                    <a:pt x="1264" y="136549"/>
                  </a:cubicBezTo>
                  <a:cubicBezTo>
                    <a:pt x="-4006" y="115277"/>
                    <a:pt x="9773" y="39204"/>
                    <a:pt x="12694" y="16534"/>
                  </a:cubicBezTo>
                  <a:cubicBezTo>
                    <a:pt x="15615" y="-6135"/>
                    <a:pt x="14790" y="2310"/>
                    <a:pt x="18790" y="532"/>
                  </a:cubicBezTo>
                  <a:close/>
                </a:path>
              </a:pathLst>
            </a:custGeom>
            <a:solidFill>
              <a:schemeClr val="accent3"/>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sp>
          <p:nvSpPr>
            <p:cNvPr id="3096" name="Google Shape;3096;p61"/>
            <p:cNvSpPr/>
            <p:nvPr/>
          </p:nvSpPr>
          <p:spPr>
            <a:xfrm rot="4297855" flipH="1">
              <a:off x="564806" y="4336353"/>
              <a:ext cx="1288877" cy="128758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120875" name="Google Shape;3097;p61"/>
            <p:cNvGrpSpPr>
              <a:grpSpLocks/>
            </p:cNvGrpSpPr>
            <p:nvPr/>
          </p:nvGrpSpPr>
          <p:grpSpPr bwMode="auto">
            <a:xfrm rot="3549473">
              <a:off x="-316112" y="2040324"/>
              <a:ext cx="880498" cy="841920"/>
              <a:chOff x="5124997" y="2462648"/>
              <a:chExt cx="432508" cy="413558"/>
            </a:xfrm>
          </p:grpSpPr>
          <p:sp>
            <p:nvSpPr>
              <p:cNvPr id="3098" name="Google Shape;3098;p61"/>
              <p:cNvSpPr/>
              <p:nvPr/>
            </p:nvSpPr>
            <p:spPr>
              <a:xfrm>
                <a:off x="5125196" y="2462745"/>
                <a:ext cx="431948" cy="413331"/>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898" name="Google Shape;3099;p61"/>
              <p:cNvSpPr>
                <a:spLocks/>
              </p:cNvSpPr>
              <p:nvPr/>
            </p:nvSpPr>
            <p:spPr bwMode="auto">
              <a:xfrm>
                <a:off x="5161046" y="2497135"/>
                <a:ext cx="360738" cy="344583"/>
              </a:xfrm>
              <a:custGeom>
                <a:avLst/>
                <a:gdLst/>
                <a:ahLst/>
                <a:cxnLst>
                  <a:cxn ang="0">
                    <a:pos x="0" y="1"/>
                  </a:cxn>
                  <a:cxn ang="0">
                    <a:pos x="0" y="1"/>
                  </a:cxn>
                  <a:cxn ang="0">
                    <a:pos x="9937" y="9492"/>
                  </a:cxn>
                  <a:cxn ang="0">
                    <a:pos x="0" y="1"/>
                  </a:cxn>
                </a:cxnLst>
                <a:rect l="0" t="0"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0899" name="Google Shape;3100;p61"/>
              <p:cNvSpPr>
                <a:spLocks/>
              </p:cNvSpPr>
              <p:nvPr/>
            </p:nvSpPr>
            <p:spPr bwMode="auto">
              <a:xfrm>
                <a:off x="5356426" y="2785160"/>
                <a:ext cx="116785" cy="17462"/>
              </a:xfrm>
              <a:custGeom>
                <a:avLst/>
                <a:gdLst/>
                <a:ahLst/>
                <a:cxnLst>
                  <a:cxn ang="0">
                    <a:pos x="3207" y="0"/>
                  </a:cxn>
                  <a:cxn ang="0">
                    <a:pos x="1" y="301"/>
                  </a:cxn>
                  <a:cxn ang="0">
                    <a:pos x="2640" y="480"/>
                  </a:cxn>
                  <a:cxn ang="0">
                    <a:pos x="3216" y="474"/>
                  </a:cxn>
                  <a:cxn ang="0">
                    <a:pos x="3207" y="0"/>
                  </a:cxn>
                </a:cxnLst>
                <a:rect l="0" t="0"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w="9525">
                <a:noFill/>
                <a:round/>
                <a:headEnd/>
                <a:tailEnd/>
              </a:ln>
            </p:spPr>
            <p:txBody>
              <a:bodyPr lIns="91425" tIns="91425" rIns="91425" bIns="91425" anchor="ctr"/>
              <a:lstStyle/>
              <a:p>
                <a:endParaRPr lang="en-US"/>
              </a:p>
            </p:txBody>
          </p:sp>
          <p:sp>
            <p:nvSpPr>
              <p:cNvPr id="120900" name="Google Shape;3101;p61"/>
              <p:cNvSpPr>
                <a:spLocks/>
              </p:cNvSpPr>
              <p:nvPr/>
            </p:nvSpPr>
            <p:spPr bwMode="auto">
              <a:xfrm>
                <a:off x="5231799" y="2693242"/>
                <a:ext cx="145174" cy="17970"/>
              </a:xfrm>
              <a:custGeom>
                <a:avLst/>
                <a:gdLst/>
                <a:ahLst/>
                <a:cxnLst>
                  <a:cxn ang="0">
                    <a:pos x="3989" y="0"/>
                  </a:cxn>
                  <a:cxn ang="0">
                    <a:pos x="0" y="328"/>
                  </a:cxn>
                  <a:cxn ang="0">
                    <a:pos x="3059" y="495"/>
                  </a:cxn>
                  <a:cxn ang="0">
                    <a:pos x="3999" y="483"/>
                  </a:cxn>
                  <a:cxn ang="0">
                    <a:pos x="3989" y="0"/>
                  </a:cxn>
                </a:cxnLst>
                <a:rect l="0" t="0"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w="9525">
                <a:noFill/>
                <a:round/>
                <a:headEnd/>
                <a:tailEnd/>
              </a:ln>
            </p:spPr>
            <p:txBody>
              <a:bodyPr lIns="91425" tIns="91425" rIns="91425" bIns="91425" anchor="ctr"/>
              <a:lstStyle/>
              <a:p>
                <a:endParaRPr lang="en-US"/>
              </a:p>
            </p:txBody>
          </p:sp>
          <p:sp>
            <p:nvSpPr>
              <p:cNvPr id="120901" name="Google Shape;3102;p61"/>
              <p:cNvSpPr>
                <a:spLocks/>
              </p:cNvSpPr>
              <p:nvPr/>
            </p:nvSpPr>
            <p:spPr bwMode="auto">
              <a:xfrm>
                <a:off x="5183517" y="2601651"/>
                <a:ext cx="97581" cy="17425"/>
              </a:xfrm>
              <a:custGeom>
                <a:avLst/>
                <a:gdLst/>
                <a:ahLst/>
                <a:cxnLst>
                  <a:cxn ang="0">
                    <a:pos x="2678" y="0"/>
                  </a:cxn>
                  <a:cxn ang="0">
                    <a:pos x="0" y="292"/>
                  </a:cxn>
                  <a:cxn ang="0">
                    <a:pos x="2249" y="480"/>
                  </a:cxn>
                  <a:cxn ang="0">
                    <a:pos x="2687" y="474"/>
                  </a:cxn>
                  <a:cxn ang="0">
                    <a:pos x="2678" y="0"/>
                  </a:cxn>
                </a:cxnLst>
                <a:rect l="0" t="0"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w="9525">
                <a:noFill/>
                <a:round/>
                <a:headEnd/>
                <a:tailEnd/>
              </a:ln>
            </p:spPr>
            <p:txBody>
              <a:bodyPr lIns="91425" tIns="91425" rIns="91425" bIns="91425" anchor="ctr"/>
              <a:lstStyle/>
              <a:p>
                <a:endParaRPr lang="en-US"/>
              </a:p>
            </p:txBody>
          </p:sp>
          <p:sp>
            <p:nvSpPr>
              <p:cNvPr id="120902" name="Google Shape;3103;p61"/>
              <p:cNvSpPr>
                <a:spLocks/>
              </p:cNvSpPr>
              <p:nvPr/>
            </p:nvSpPr>
            <p:spPr bwMode="auto">
              <a:xfrm>
                <a:off x="5440104" y="2661477"/>
                <a:ext cx="18551" cy="116749"/>
              </a:xfrm>
              <a:custGeom>
                <a:avLst/>
                <a:gdLst/>
                <a:ahLst/>
                <a:cxnLst>
                  <a:cxn ang="0">
                    <a:pos x="192" y="1"/>
                  </a:cxn>
                  <a:cxn ang="0">
                    <a:pos x="37" y="3216"/>
                  </a:cxn>
                  <a:cxn ang="0">
                    <a:pos x="510" y="3198"/>
                  </a:cxn>
                  <a:cxn ang="0">
                    <a:pos x="192" y="1"/>
                  </a:cxn>
                </a:cxnLst>
                <a:rect l="0" t="0"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0903" name="Google Shape;3104;p61"/>
              <p:cNvSpPr>
                <a:spLocks/>
              </p:cNvSpPr>
              <p:nvPr/>
            </p:nvSpPr>
            <p:spPr bwMode="auto">
              <a:xfrm>
                <a:off x="5343866" y="2541134"/>
                <a:ext cx="18877" cy="145174"/>
              </a:xfrm>
              <a:custGeom>
                <a:avLst/>
                <a:gdLst/>
                <a:ahLst/>
                <a:cxnLst>
                  <a:cxn ang="0">
                    <a:pos x="192" y="0"/>
                  </a:cxn>
                  <a:cxn ang="0">
                    <a:pos x="46" y="3999"/>
                  </a:cxn>
                  <a:cxn ang="0">
                    <a:pos x="520" y="3990"/>
                  </a:cxn>
                  <a:cxn ang="0">
                    <a:pos x="192" y="0"/>
                  </a:cxn>
                </a:cxnLst>
                <a:rect l="0" t="0"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0904" name="Google Shape;3105;p61"/>
              <p:cNvSpPr>
                <a:spLocks/>
              </p:cNvSpPr>
              <p:nvPr/>
            </p:nvSpPr>
            <p:spPr bwMode="auto">
              <a:xfrm>
                <a:off x="5248317" y="2497135"/>
                <a:ext cx="18551" cy="97581"/>
              </a:xfrm>
              <a:custGeom>
                <a:avLst/>
                <a:gdLst/>
                <a:ahLst/>
                <a:cxnLst>
                  <a:cxn ang="0">
                    <a:pos x="210" y="1"/>
                  </a:cxn>
                  <a:cxn ang="0">
                    <a:pos x="37" y="2688"/>
                  </a:cxn>
                  <a:cxn ang="0">
                    <a:pos x="511" y="2670"/>
                  </a:cxn>
                  <a:cxn ang="0">
                    <a:pos x="210" y="1"/>
                  </a:cxn>
                </a:cxnLst>
                <a:rect l="0" t="0"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120876" name="Google Shape;3106;p61"/>
            <p:cNvGrpSpPr>
              <a:grpSpLocks/>
            </p:cNvGrpSpPr>
            <p:nvPr/>
          </p:nvGrpSpPr>
          <p:grpSpPr bwMode="auto">
            <a:xfrm rot="-4909978">
              <a:off x="-473389" y="3170333"/>
              <a:ext cx="1549354" cy="1221348"/>
              <a:chOff x="6403937" y="768806"/>
              <a:chExt cx="743331" cy="585996"/>
            </a:xfrm>
          </p:grpSpPr>
          <p:sp>
            <p:nvSpPr>
              <p:cNvPr id="120886" name="Google Shape;3107;p61"/>
              <p:cNvSpPr>
                <a:spLocks/>
              </p:cNvSpPr>
              <p:nvPr/>
            </p:nvSpPr>
            <p:spPr bwMode="auto">
              <a:xfrm>
                <a:off x="6403937" y="862430"/>
                <a:ext cx="505585" cy="281235"/>
              </a:xfrm>
              <a:custGeom>
                <a:avLst/>
                <a:gdLst/>
                <a:ahLst/>
                <a:cxnLst>
                  <a:cxn ang="0">
                    <a:pos x="91" y="0"/>
                  </a:cxn>
                  <a:cxn ang="0">
                    <a:pos x="9" y="55"/>
                  </a:cxn>
                  <a:cxn ang="0">
                    <a:pos x="46" y="155"/>
                  </a:cxn>
                  <a:cxn ang="0">
                    <a:pos x="1011" y="401"/>
                  </a:cxn>
                  <a:cxn ang="0">
                    <a:pos x="1494" y="520"/>
                  </a:cxn>
                  <a:cxn ang="0">
                    <a:pos x="1968" y="674"/>
                  </a:cxn>
                  <a:cxn ang="0">
                    <a:pos x="2214" y="738"/>
                  </a:cxn>
                  <a:cxn ang="0">
                    <a:pos x="2450" y="820"/>
                  </a:cxn>
                  <a:cxn ang="0">
                    <a:pos x="2915" y="975"/>
                  </a:cxn>
                  <a:cxn ang="0">
                    <a:pos x="3379" y="1148"/>
                  </a:cxn>
                  <a:cxn ang="0">
                    <a:pos x="3616" y="1230"/>
                  </a:cxn>
                  <a:cxn ang="0">
                    <a:pos x="3844" y="1321"/>
                  </a:cxn>
                  <a:cxn ang="0">
                    <a:pos x="4318" y="1503"/>
                  </a:cxn>
                  <a:cxn ang="0">
                    <a:pos x="4773" y="1695"/>
                  </a:cxn>
                  <a:cxn ang="0">
                    <a:pos x="5684" y="2095"/>
                  </a:cxn>
                  <a:cxn ang="0">
                    <a:pos x="7442" y="2997"/>
                  </a:cxn>
                  <a:cxn ang="0">
                    <a:pos x="13790" y="7733"/>
                  </a:cxn>
                  <a:cxn ang="0">
                    <a:pos x="13840" y="7747"/>
                  </a:cxn>
                  <a:cxn ang="0">
                    <a:pos x="13890" y="7733"/>
                  </a:cxn>
                  <a:cxn ang="0">
                    <a:pos x="13890" y="7624"/>
                  </a:cxn>
                  <a:cxn ang="0">
                    <a:pos x="7514" y="2870"/>
                  </a:cxn>
                  <a:cxn ang="0">
                    <a:pos x="5738" y="1959"/>
                  </a:cxn>
                  <a:cxn ang="0">
                    <a:pos x="4828" y="1549"/>
                  </a:cxn>
                  <a:cxn ang="0">
                    <a:pos x="4372" y="1348"/>
                  </a:cxn>
                  <a:cxn ang="0">
                    <a:pos x="3908" y="1166"/>
                  </a:cxn>
                  <a:cxn ang="0">
                    <a:pos x="3680" y="1075"/>
                  </a:cxn>
                  <a:cxn ang="0">
                    <a:pos x="3434" y="1002"/>
                  </a:cxn>
                  <a:cxn ang="0">
                    <a:pos x="2970" y="829"/>
                  </a:cxn>
                  <a:cxn ang="0">
                    <a:pos x="2496" y="665"/>
                  </a:cxn>
                  <a:cxn ang="0">
                    <a:pos x="2259" y="592"/>
                  </a:cxn>
                  <a:cxn ang="0">
                    <a:pos x="2013" y="520"/>
                  </a:cxn>
                  <a:cxn ang="0">
                    <a:pos x="1540" y="374"/>
                  </a:cxn>
                  <a:cxn ang="0">
                    <a:pos x="1057" y="237"/>
                  </a:cxn>
                  <a:cxn ang="0">
                    <a:pos x="91" y="0"/>
                  </a:cxn>
                </a:cxnLst>
                <a:rect l="0" t="0"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0887" name="Google Shape;3108;p61"/>
              <p:cNvSpPr>
                <a:spLocks/>
              </p:cNvSpPr>
              <p:nvPr/>
            </p:nvSpPr>
            <p:spPr bwMode="auto">
              <a:xfrm>
                <a:off x="6895946" y="1130924"/>
                <a:ext cx="251322" cy="223878"/>
              </a:xfrm>
              <a:custGeom>
                <a:avLst/>
                <a:gdLst/>
                <a:ahLst/>
                <a:cxnLst>
                  <a:cxn ang="0">
                    <a:pos x="0" y="0"/>
                  </a:cxn>
                  <a:cxn ang="0">
                    <a:pos x="1567" y="2013"/>
                  </a:cxn>
                  <a:cxn ang="0">
                    <a:pos x="3479" y="3807"/>
                  </a:cxn>
                  <a:cxn ang="0">
                    <a:pos x="3826" y="4190"/>
                  </a:cxn>
                  <a:cxn ang="0">
                    <a:pos x="3898" y="4281"/>
                  </a:cxn>
                  <a:cxn ang="0">
                    <a:pos x="3980" y="4381"/>
                  </a:cxn>
                  <a:cxn ang="0">
                    <a:pos x="4153" y="4582"/>
                  </a:cxn>
                  <a:cxn ang="0">
                    <a:pos x="4326" y="4773"/>
                  </a:cxn>
                  <a:cxn ang="0">
                    <a:pos x="4490" y="4964"/>
                  </a:cxn>
                  <a:cxn ang="0">
                    <a:pos x="4855" y="5328"/>
                  </a:cxn>
                  <a:cxn ang="0">
                    <a:pos x="5292" y="5647"/>
                  </a:cxn>
                  <a:cxn ang="0">
                    <a:pos x="5802" y="5902"/>
                  </a:cxn>
                  <a:cxn ang="0">
                    <a:pos x="6922" y="6166"/>
                  </a:cxn>
                  <a:cxn ang="0">
                    <a:pos x="5392" y="4072"/>
                  </a:cxn>
                  <a:cxn ang="0">
                    <a:pos x="4982" y="3826"/>
                  </a:cxn>
                  <a:cxn ang="0">
                    <a:pos x="4782" y="3707"/>
                  </a:cxn>
                  <a:cxn ang="0">
                    <a:pos x="4581" y="3571"/>
                  </a:cxn>
                  <a:cxn ang="0">
                    <a:pos x="3980" y="2897"/>
                  </a:cxn>
                  <a:cxn ang="0">
                    <a:pos x="3716" y="2523"/>
                  </a:cxn>
                  <a:cxn ang="0">
                    <a:pos x="3461" y="2141"/>
                  </a:cxn>
                  <a:cxn ang="0">
                    <a:pos x="0" y="0"/>
                  </a:cxn>
                </a:cxnLst>
                <a:rect l="0" t="0"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0888" name="Google Shape;3109;p61"/>
              <p:cNvSpPr>
                <a:spLocks/>
              </p:cNvSpPr>
              <p:nvPr/>
            </p:nvSpPr>
            <p:spPr bwMode="auto">
              <a:xfrm>
                <a:off x="6837064" y="1089249"/>
                <a:ext cx="90647" cy="213313"/>
              </a:xfrm>
              <a:custGeom>
                <a:avLst/>
                <a:gdLst/>
                <a:ahLst/>
                <a:cxnLst>
                  <a:cxn ang="0">
                    <a:pos x="365" y="1"/>
                  </a:cxn>
                  <a:cxn ang="0">
                    <a:pos x="138" y="1950"/>
                  </a:cxn>
                  <a:cxn ang="0">
                    <a:pos x="229" y="2278"/>
                  </a:cxn>
                  <a:cxn ang="0">
                    <a:pos x="347" y="2596"/>
                  </a:cxn>
                  <a:cxn ang="0">
                    <a:pos x="484" y="2906"/>
                  </a:cxn>
                  <a:cxn ang="0">
                    <a:pos x="620" y="3216"/>
                  </a:cxn>
                  <a:cxn ang="0">
                    <a:pos x="784" y="3598"/>
                  </a:cxn>
                  <a:cxn ang="0">
                    <a:pos x="957" y="3990"/>
                  </a:cxn>
                  <a:cxn ang="0">
                    <a:pos x="1139" y="4363"/>
                  </a:cxn>
                  <a:cxn ang="0">
                    <a:pos x="1349" y="4728"/>
                  </a:cxn>
                  <a:cxn ang="0">
                    <a:pos x="1458" y="4901"/>
                  </a:cxn>
                  <a:cxn ang="0">
                    <a:pos x="1577" y="5065"/>
                  </a:cxn>
                  <a:cxn ang="0">
                    <a:pos x="1832" y="5374"/>
                  </a:cxn>
                  <a:cxn ang="0">
                    <a:pos x="2141" y="5648"/>
                  </a:cxn>
                  <a:cxn ang="0">
                    <a:pos x="2496" y="5875"/>
                  </a:cxn>
                  <a:cxn ang="0">
                    <a:pos x="2278" y="5192"/>
                  </a:cxn>
                  <a:cxn ang="0">
                    <a:pos x="2196" y="4454"/>
                  </a:cxn>
                  <a:cxn ang="0">
                    <a:pos x="2169" y="4081"/>
                  </a:cxn>
                  <a:cxn ang="0">
                    <a:pos x="2105" y="3699"/>
                  </a:cxn>
                  <a:cxn ang="0">
                    <a:pos x="1859" y="2997"/>
                  </a:cxn>
                  <a:cxn ang="0">
                    <a:pos x="1686" y="2742"/>
                  </a:cxn>
                  <a:cxn ang="0">
                    <a:pos x="1495" y="2505"/>
                  </a:cxn>
                  <a:cxn ang="0">
                    <a:pos x="1139" y="2004"/>
                  </a:cxn>
                  <a:cxn ang="0">
                    <a:pos x="966" y="1503"/>
                  </a:cxn>
                  <a:cxn ang="0">
                    <a:pos x="848" y="984"/>
                  </a:cxn>
                  <a:cxn ang="0">
                    <a:pos x="684" y="438"/>
                  </a:cxn>
                  <a:cxn ang="0">
                    <a:pos x="365" y="1"/>
                  </a:cxn>
                </a:cxnLst>
                <a:rect l="0" t="0"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0889" name="Google Shape;3110;p61"/>
              <p:cNvSpPr>
                <a:spLocks/>
              </p:cNvSpPr>
              <p:nvPr/>
            </p:nvSpPr>
            <p:spPr bwMode="auto">
              <a:xfrm>
                <a:off x="6446593" y="880618"/>
                <a:ext cx="64510" cy="223224"/>
              </a:xfrm>
              <a:custGeom>
                <a:avLst/>
                <a:gdLst/>
                <a:ahLst/>
                <a:cxnLst>
                  <a:cxn ang="0">
                    <a:pos x="547" y="0"/>
                  </a:cxn>
                  <a:cxn ang="0">
                    <a:pos x="37" y="1904"/>
                  </a:cxn>
                  <a:cxn ang="0">
                    <a:pos x="355" y="3270"/>
                  </a:cxn>
                  <a:cxn ang="0">
                    <a:pos x="474" y="3680"/>
                  </a:cxn>
                  <a:cxn ang="0">
                    <a:pos x="601" y="4090"/>
                  </a:cxn>
                  <a:cxn ang="0">
                    <a:pos x="884" y="4873"/>
                  </a:cxn>
                  <a:cxn ang="0">
                    <a:pos x="1266" y="5593"/>
                  </a:cxn>
                  <a:cxn ang="0">
                    <a:pos x="1776" y="6148"/>
                  </a:cxn>
                  <a:cxn ang="0">
                    <a:pos x="1676" y="4664"/>
                  </a:cxn>
                  <a:cxn ang="0">
                    <a:pos x="1540" y="3161"/>
                  </a:cxn>
                  <a:cxn ang="0">
                    <a:pos x="1266" y="2633"/>
                  </a:cxn>
                  <a:cxn ang="0">
                    <a:pos x="1111" y="2369"/>
                  </a:cxn>
                  <a:cxn ang="0">
                    <a:pos x="1002" y="2095"/>
                  </a:cxn>
                  <a:cxn ang="0">
                    <a:pos x="866" y="1039"/>
                  </a:cxn>
                  <a:cxn ang="0">
                    <a:pos x="547" y="0"/>
                  </a:cxn>
                </a:cxnLst>
                <a:rect l="0" t="0"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0890" name="Google Shape;3111;p61"/>
              <p:cNvSpPr>
                <a:spLocks/>
              </p:cNvSpPr>
              <p:nvPr/>
            </p:nvSpPr>
            <p:spPr bwMode="auto">
              <a:xfrm>
                <a:off x="6505113" y="768806"/>
                <a:ext cx="212297" cy="124082"/>
              </a:xfrm>
              <a:custGeom>
                <a:avLst/>
                <a:gdLst/>
                <a:ahLst/>
                <a:cxnLst>
                  <a:cxn ang="0">
                    <a:pos x="4717" y="1"/>
                  </a:cxn>
                  <a:cxn ang="0">
                    <a:pos x="3817" y="111"/>
                  </a:cxn>
                  <a:cxn ang="0">
                    <a:pos x="3352" y="230"/>
                  </a:cxn>
                  <a:cxn ang="0">
                    <a:pos x="3124" y="312"/>
                  </a:cxn>
                  <a:cxn ang="0">
                    <a:pos x="2897" y="403"/>
                  </a:cxn>
                  <a:cxn ang="0">
                    <a:pos x="2031" y="803"/>
                  </a:cxn>
                  <a:cxn ang="0">
                    <a:pos x="793" y="1614"/>
                  </a:cxn>
                  <a:cxn ang="0">
                    <a:pos x="0" y="3417"/>
                  </a:cxn>
                  <a:cxn ang="0">
                    <a:pos x="492" y="3208"/>
                  </a:cxn>
                  <a:cxn ang="0">
                    <a:pos x="911" y="2816"/>
                  </a:cxn>
                  <a:cxn ang="0">
                    <a:pos x="1758" y="2124"/>
                  </a:cxn>
                  <a:cxn ang="0">
                    <a:pos x="2387" y="1933"/>
                  </a:cxn>
                  <a:cxn ang="0">
                    <a:pos x="3033" y="1778"/>
                  </a:cxn>
                  <a:cxn ang="0">
                    <a:pos x="4400" y="940"/>
                  </a:cxn>
                  <a:cxn ang="0">
                    <a:pos x="5074" y="475"/>
                  </a:cxn>
                  <a:cxn ang="0">
                    <a:pos x="5848" y="184"/>
                  </a:cxn>
                  <a:cxn ang="0">
                    <a:pos x="4819" y="2"/>
                  </a:cxn>
                  <a:cxn ang="0">
                    <a:pos x="4717" y="1"/>
                  </a:cxn>
                </a:cxnLst>
                <a:rect l="0" t="0"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0891" name="Google Shape;3112;p61"/>
              <p:cNvSpPr>
                <a:spLocks/>
              </p:cNvSpPr>
              <p:nvPr/>
            </p:nvSpPr>
            <p:spPr bwMode="auto">
              <a:xfrm>
                <a:off x="6809982" y="1043943"/>
                <a:ext cx="225184" cy="56196"/>
              </a:xfrm>
              <a:custGeom>
                <a:avLst/>
                <a:gdLst/>
                <a:ahLst/>
                <a:cxnLst>
                  <a:cxn ang="0">
                    <a:pos x="2705" y="1"/>
                  </a:cxn>
                  <a:cxn ang="0">
                    <a:pos x="2022" y="19"/>
                  </a:cxn>
                  <a:cxn ang="0">
                    <a:pos x="1330" y="92"/>
                  </a:cxn>
                  <a:cxn ang="0">
                    <a:pos x="0" y="347"/>
                  </a:cxn>
                  <a:cxn ang="0">
                    <a:pos x="519" y="684"/>
                  </a:cxn>
                  <a:cxn ang="0">
                    <a:pos x="1157" y="793"/>
                  </a:cxn>
                  <a:cxn ang="0">
                    <a:pos x="1740" y="775"/>
                  </a:cxn>
                  <a:cxn ang="0">
                    <a:pos x="2218" y="745"/>
                  </a:cxn>
                  <a:cxn ang="0">
                    <a:pos x="2332" y="748"/>
                  </a:cxn>
                  <a:cxn ang="0">
                    <a:pos x="3297" y="957"/>
                  </a:cxn>
                  <a:cxn ang="0">
                    <a:pos x="4253" y="1294"/>
                  </a:cxn>
                  <a:cxn ang="0">
                    <a:pos x="4745" y="1440"/>
                  </a:cxn>
                  <a:cxn ang="0">
                    <a:pos x="5246" y="1531"/>
                  </a:cxn>
                  <a:cxn ang="0">
                    <a:pos x="5527" y="1547"/>
                  </a:cxn>
                  <a:cxn ang="0">
                    <a:pos x="6203" y="1413"/>
                  </a:cxn>
                  <a:cxn ang="0">
                    <a:pos x="5893" y="1012"/>
                  </a:cxn>
                  <a:cxn ang="0">
                    <a:pos x="5711" y="839"/>
                  </a:cxn>
                  <a:cxn ang="0">
                    <a:pos x="5510" y="684"/>
                  </a:cxn>
                  <a:cxn ang="0">
                    <a:pos x="5073" y="420"/>
                  </a:cxn>
                  <a:cxn ang="0">
                    <a:pos x="4609" y="238"/>
                  </a:cxn>
                  <a:cxn ang="0">
                    <a:pos x="4144" y="110"/>
                  </a:cxn>
                  <a:cxn ang="0">
                    <a:pos x="3661" y="46"/>
                  </a:cxn>
                  <a:cxn ang="0">
                    <a:pos x="2705" y="1"/>
                  </a:cxn>
                </a:cxnLst>
                <a:rect l="0" t="0"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0892" name="Google Shape;3113;p61"/>
              <p:cNvSpPr>
                <a:spLocks/>
              </p:cNvSpPr>
              <p:nvPr/>
            </p:nvSpPr>
            <p:spPr bwMode="auto">
              <a:xfrm>
                <a:off x="6710113" y="932204"/>
                <a:ext cx="333330" cy="59645"/>
              </a:xfrm>
              <a:custGeom>
                <a:avLst/>
                <a:gdLst/>
                <a:ahLst/>
                <a:cxnLst>
                  <a:cxn ang="0">
                    <a:pos x="5192" y="0"/>
                  </a:cxn>
                  <a:cxn ang="0">
                    <a:pos x="4509" y="28"/>
                  </a:cxn>
                  <a:cxn ang="0">
                    <a:pos x="3844" y="46"/>
                  </a:cxn>
                  <a:cxn ang="0">
                    <a:pos x="2769" y="91"/>
                  </a:cxn>
                  <a:cxn ang="0">
                    <a:pos x="1731" y="255"/>
                  </a:cxn>
                  <a:cxn ang="0">
                    <a:pos x="729" y="738"/>
                  </a:cxn>
                  <a:cxn ang="0">
                    <a:pos x="0" y="1549"/>
                  </a:cxn>
                  <a:cxn ang="0">
                    <a:pos x="1130" y="1130"/>
                  </a:cxn>
                  <a:cxn ang="0">
                    <a:pos x="1302" y="1126"/>
                  </a:cxn>
                  <a:cxn ang="0">
                    <a:pos x="1776" y="1148"/>
                  </a:cxn>
                  <a:cxn ang="0">
                    <a:pos x="2113" y="1193"/>
                  </a:cxn>
                  <a:cxn ang="0">
                    <a:pos x="2441" y="1266"/>
                  </a:cxn>
                  <a:cxn ang="0">
                    <a:pos x="3097" y="1412"/>
                  </a:cxn>
                  <a:cxn ang="0">
                    <a:pos x="3762" y="1558"/>
                  </a:cxn>
                  <a:cxn ang="0">
                    <a:pos x="4418" y="1640"/>
                  </a:cxn>
                  <a:cxn ang="0">
                    <a:pos x="4566" y="1643"/>
                  </a:cxn>
                  <a:cxn ang="0">
                    <a:pos x="5074" y="1594"/>
                  </a:cxn>
                  <a:cxn ang="0">
                    <a:pos x="5857" y="1348"/>
                  </a:cxn>
                  <a:cxn ang="0">
                    <a:pos x="6640" y="1057"/>
                  </a:cxn>
                  <a:cxn ang="0">
                    <a:pos x="7269" y="984"/>
                  </a:cxn>
                  <a:cxn ang="0">
                    <a:pos x="7915" y="1039"/>
                  </a:cxn>
                  <a:cxn ang="0">
                    <a:pos x="8562" y="1230"/>
                  </a:cxn>
                  <a:cxn ang="0">
                    <a:pos x="9181" y="1558"/>
                  </a:cxn>
                  <a:cxn ang="0">
                    <a:pos x="8945" y="1266"/>
                  </a:cxn>
                  <a:cxn ang="0">
                    <a:pos x="8653" y="1002"/>
                  </a:cxn>
                  <a:cxn ang="0">
                    <a:pos x="8006" y="583"/>
                  </a:cxn>
                  <a:cxn ang="0">
                    <a:pos x="7287" y="283"/>
                  </a:cxn>
                  <a:cxn ang="0">
                    <a:pos x="6923" y="182"/>
                  </a:cxn>
                  <a:cxn ang="0">
                    <a:pos x="6576" y="100"/>
                  </a:cxn>
                  <a:cxn ang="0">
                    <a:pos x="5192" y="0"/>
                  </a:cxn>
                </a:cxnLst>
                <a:rect l="0" t="0"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0893" name="Google Shape;3114;p61"/>
              <p:cNvSpPr>
                <a:spLocks/>
              </p:cNvSpPr>
              <p:nvPr/>
            </p:nvSpPr>
            <p:spPr bwMode="auto">
              <a:xfrm>
                <a:off x="6741515" y="1017841"/>
                <a:ext cx="89304" cy="227181"/>
              </a:xfrm>
              <a:custGeom>
                <a:avLst/>
                <a:gdLst/>
                <a:ahLst/>
                <a:cxnLst>
                  <a:cxn ang="0">
                    <a:pos x="392" y="0"/>
                  </a:cxn>
                  <a:cxn ang="0">
                    <a:pos x="37" y="1977"/>
                  </a:cxn>
                  <a:cxn ang="0">
                    <a:pos x="28" y="2951"/>
                  </a:cxn>
                  <a:cxn ang="0">
                    <a:pos x="165" y="3880"/>
                  </a:cxn>
                  <a:cxn ang="0">
                    <a:pos x="301" y="4327"/>
                  </a:cxn>
                  <a:cxn ang="0">
                    <a:pos x="483" y="4746"/>
                  </a:cxn>
                  <a:cxn ang="0">
                    <a:pos x="693" y="5137"/>
                  </a:cxn>
                  <a:cxn ang="0">
                    <a:pos x="820" y="5301"/>
                  </a:cxn>
                  <a:cxn ang="0">
                    <a:pos x="957" y="5474"/>
                  </a:cxn>
                  <a:cxn ang="0">
                    <a:pos x="1267" y="5757"/>
                  </a:cxn>
                  <a:cxn ang="0">
                    <a:pos x="1622" y="6003"/>
                  </a:cxn>
                  <a:cxn ang="0">
                    <a:pos x="2460" y="6258"/>
                  </a:cxn>
                  <a:cxn ang="0">
                    <a:pos x="1968" y="5656"/>
                  </a:cxn>
                  <a:cxn ang="0">
                    <a:pos x="1822" y="5283"/>
                  </a:cxn>
                  <a:cxn ang="0">
                    <a:pos x="1713" y="4882"/>
                  </a:cxn>
                  <a:cxn ang="0">
                    <a:pos x="1631" y="4472"/>
                  </a:cxn>
                  <a:cxn ang="0">
                    <a:pos x="1558" y="4062"/>
                  </a:cxn>
                  <a:cxn ang="0">
                    <a:pos x="1485" y="3644"/>
                  </a:cxn>
                  <a:cxn ang="0">
                    <a:pos x="1367" y="3234"/>
                  </a:cxn>
                  <a:cxn ang="0">
                    <a:pos x="1185" y="2742"/>
                  </a:cxn>
                  <a:cxn ang="0">
                    <a:pos x="1039" y="2241"/>
                  </a:cxn>
                  <a:cxn ang="0">
                    <a:pos x="984" y="1139"/>
                  </a:cxn>
                  <a:cxn ang="0">
                    <a:pos x="802" y="501"/>
                  </a:cxn>
                  <a:cxn ang="0">
                    <a:pos x="392" y="0"/>
                  </a:cxn>
                </a:cxnLst>
                <a:rect l="0" t="0"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0894" name="Google Shape;3115;p61"/>
              <p:cNvSpPr>
                <a:spLocks/>
              </p:cNvSpPr>
              <p:nvPr/>
            </p:nvSpPr>
            <p:spPr bwMode="auto">
              <a:xfrm>
                <a:off x="6528237" y="912019"/>
                <a:ext cx="77107" cy="282397"/>
              </a:xfrm>
              <a:custGeom>
                <a:avLst/>
                <a:gdLst/>
                <a:ahLst/>
                <a:cxnLst>
                  <a:cxn ang="0">
                    <a:pos x="793" y="1"/>
                  </a:cxn>
                  <a:cxn ang="0">
                    <a:pos x="128" y="2187"/>
                  </a:cxn>
                  <a:cxn ang="0">
                    <a:pos x="19" y="3325"/>
                  </a:cxn>
                  <a:cxn ang="0">
                    <a:pos x="74" y="4473"/>
                  </a:cxn>
                  <a:cxn ang="0">
                    <a:pos x="311" y="5575"/>
                  </a:cxn>
                  <a:cxn ang="0">
                    <a:pos x="493" y="6076"/>
                  </a:cxn>
                  <a:cxn ang="0">
                    <a:pos x="720" y="6549"/>
                  </a:cxn>
                  <a:cxn ang="0">
                    <a:pos x="2123" y="7779"/>
                  </a:cxn>
                  <a:cxn ang="0">
                    <a:pos x="1886" y="7396"/>
                  </a:cxn>
                  <a:cxn ang="0">
                    <a:pos x="1722" y="6968"/>
                  </a:cxn>
                  <a:cxn ang="0">
                    <a:pos x="1622" y="6486"/>
                  </a:cxn>
                  <a:cxn ang="0">
                    <a:pos x="1558" y="5985"/>
                  </a:cxn>
                  <a:cxn ang="0">
                    <a:pos x="1540" y="5484"/>
                  </a:cxn>
                  <a:cxn ang="0">
                    <a:pos x="1531" y="4983"/>
                  </a:cxn>
                  <a:cxn ang="0">
                    <a:pos x="1504" y="4473"/>
                  </a:cxn>
                  <a:cxn ang="0">
                    <a:pos x="1440" y="3972"/>
                  </a:cxn>
                  <a:cxn ang="0">
                    <a:pos x="1303" y="3362"/>
                  </a:cxn>
                  <a:cxn ang="0">
                    <a:pos x="1240" y="3052"/>
                  </a:cxn>
                  <a:cxn ang="0">
                    <a:pos x="1212" y="2742"/>
                  </a:cxn>
                  <a:cxn ang="0">
                    <a:pos x="1312" y="1449"/>
                  </a:cxn>
                  <a:cxn ang="0">
                    <a:pos x="1203" y="675"/>
                  </a:cxn>
                  <a:cxn ang="0">
                    <a:pos x="1030" y="283"/>
                  </a:cxn>
                  <a:cxn ang="0">
                    <a:pos x="912" y="128"/>
                  </a:cxn>
                  <a:cxn ang="0">
                    <a:pos x="793" y="1"/>
                  </a:cxn>
                </a:cxnLst>
                <a:rect l="0" t="0"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0895" name="Google Shape;3116;p61"/>
              <p:cNvSpPr>
                <a:spLocks/>
              </p:cNvSpPr>
              <p:nvPr/>
            </p:nvSpPr>
            <p:spPr bwMode="auto">
              <a:xfrm>
                <a:off x="6619829" y="819411"/>
                <a:ext cx="293324" cy="121287"/>
              </a:xfrm>
              <a:custGeom>
                <a:avLst/>
                <a:gdLst/>
                <a:ahLst/>
                <a:cxnLst>
                  <a:cxn ang="0">
                    <a:pos x="4743" y="0"/>
                  </a:cxn>
                  <a:cxn ang="0">
                    <a:pos x="3289" y="229"/>
                  </a:cxn>
                  <a:cxn ang="0">
                    <a:pos x="1" y="3317"/>
                  </a:cxn>
                  <a:cxn ang="0">
                    <a:pos x="200" y="3341"/>
                  </a:cxn>
                  <a:cxn ang="0">
                    <a:pos x="739" y="3244"/>
                  </a:cxn>
                  <a:cxn ang="0">
                    <a:pos x="1431" y="2916"/>
                  </a:cxn>
                  <a:cxn ang="0">
                    <a:pos x="1932" y="2515"/>
                  </a:cxn>
                  <a:cxn ang="0">
                    <a:pos x="2469" y="2160"/>
                  </a:cxn>
                  <a:cxn ang="0">
                    <a:pos x="3079" y="1960"/>
                  </a:cxn>
                  <a:cxn ang="0">
                    <a:pos x="3735" y="1823"/>
                  </a:cxn>
                  <a:cxn ang="0">
                    <a:pos x="4254" y="1686"/>
                  </a:cxn>
                  <a:cxn ang="0">
                    <a:pos x="4764" y="1522"/>
                  </a:cxn>
                  <a:cxn ang="0">
                    <a:pos x="5284" y="1368"/>
                  </a:cxn>
                  <a:cxn ang="0">
                    <a:pos x="5803" y="1240"/>
                  </a:cxn>
                  <a:cxn ang="0">
                    <a:pos x="6358" y="1176"/>
                  </a:cxn>
                  <a:cxn ang="0">
                    <a:pos x="6653" y="1163"/>
                  </a:cxn>
                  <a:cxn ang="0">
                    <a:pos x="6941" y="1176"/>
                  </a:cxn>
                  <a:cxn ang="0">
                    <a:pos x="8080" y="1513"/>
                  </a:cxn>
                  <a:cxn ang="0">
                    <a:pos x="7852" y="1249"/>
                  </a:cxn>
                  <a:cxn ang="0">
                    <a:pos x="7606" y="1022"/>
                  </a:cxn>
                  <a:cxn ang="0">
                    <a:pos x="7060" y="630"/>
                  </a:cxn>
                  <a:cxn ang="0">
                    <a:pos x="5830" y="129"/>
                  </a:cxn>
                  <a:cxn ang="0">
                    <a:pos x="4743" y="0"/>
                  </a:cxn>
                </a:cxnLst>
                <a:rect l="0" t="0"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0896" name="Google Shape;3117;p61"/>
              <p:cNvSpPr>
                <a:spLocks/>
              </p:cNvSpPr>
              <p:nvPr/>
            </p:nvSpPr>
            <p:spPr bwMode="auto">
              <a:xfrm>
                <a:off x="6640340" y="968579"/>
                <a:ext cx="56233" cy="255279"/>
              </a:xfrm>
              <a:custGeom>
                <a:avLst/>
                <a:gdLst/>
                <a:ahLst/>
                <a:cxnLst>
                  <a:cxn ang="0">
                    <a:pos x="984" y="0"/>
                  </a:cxn>
                  <a:cxn ang="0">
                    <a:pos x="28" y="1995"/>
                  </a:cxn>
                  <a:cxn ang="0">
                    <a:pos x="1" y="2532"/>
                  </a:cxn>
                  <a:cxn ang="0">
                    <a:pos x="10" y="3060"/>
                  </a:cxn>
                  <a:cxn ang="0">
                    <a:pos x="83" y="4099"/>
                  </a:cxn>
                  <a:cxn ang="0">
                    <a:pos x="328" y="5930"/>
                  </a:cxn>
                  <a:cxn ang="0">
                    <a:pos x="529" y="6330"/>
                  </a:cxn>
                  <a:cxn ang="0">
                    <a:pos x="647" y="6512"/>
                  </a:cxn>
                  <a:cxn ang="0">
                    <a:pos x="802" y="6676"/>
                  </a:cxn>
                  <a:cxn ang="0">
                    <a:pos x="1549" y="7032"/>
                  </a:cxn>
                  <a:cxn ang="0">
                    <a:pos x="1185" y="6512"/>
                  </a:cxn>
                  <a:cxn ang="0">
                    <a:pos x="1148" y="5775"/>
                  </a:cxn>
                  <a:cxn ang="0">
                    <a:pos x="1267" y="5010"/>
                  </a:cxn>
                  <a:cxn ang="0">
                    <a:pos x="1285" y="4245"/>
                  </a:cxn>
                  <a:cxn ang="0">
                    <a:pos x="1002" y="3370"/>
                  </a:cxn>
                  <a:cxn ang="0">
                    <a:pos x="784" y="2487"/>
                  </a:cxn>
                  <a:cxn ang="0">
                    <a:pos x="1094" y="1257"/>
                  </a:cxn>
                  <a:cxn ang="0">
                    <a:pos x="984" y="0"/>
                  </a:cxn>
                </a:cxnLst>
                <a:rect l="0" t="0"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120877" name="Google Shape;3118;p61"/>
            <p:cNvGrpSpPr>
              <a:grpSpLocks/>
            </p:cNvGrpSpPr>
            <p:nvPr/>
          </p:nvGrpSpPr>
          <p:grpSpPr bwMode="auto">
            <a:xfrm rot="-1337646">
              <a:off x="-463017" y="4673704"/>
              <a:ext cx="1174320" cy="717872"/>
              <a:chOff x="5942350" y="1555229"/>
              <a:chExt cx="692724" cy="423469"/>
            </a:xfrm>
          </p:grpSpPr>
          <p:sp>
            <p:nvSpPr>
              <p:cNvPr id="120878" name="Google Shape;3119;p61"/>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120" name="Google Shape;3120;p61"/>
              <p:cNvSpPr/>
              <p:nvPr/>
            </p:nvSpPr>
            <p:spPr>
              <a:xfrm>
                <a:off x="6004510" y="1642827"/>
                <a:ext cx="567547" cy="264982"/>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21" name="Google Shape;3121;p61"/>
              <p:cNvSpPr/>
              <p:nvPr/>
            </p:nvSpPr>
            <p:spPr>
              <a:xfrm>
                <a:off x="6437096" y="1651032"/>
                <a:ext cx="59002" cy="136704"/>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22" name="Google Shape;3122;p61"/>
              <p:cNvSpPr/>
              <p:nvPr/>
            </p:nvSpPr>
            <p:spPr>
              <a:xfrm>
                <a:off x="6297738" y="1724822"/>
                <a:ext cx="46827" cy="182585"/>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23" name="Google Shape;3123;p61"/>
              <p:cNvSpPr/>
              <p:nvPr/>
            </p:nvSpPr>
            <p:spPr>
              <a:xfrm>
                <a:off x="6158085" y="1817849"/>
                <a:ext cx="45891" cy="124532"/>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24" name="Google Shape;3124;p61"/>
              <p:cNvSpPr/>
              <p:nvPr/>
            </p:nvSpPr>
            <p:spPr>
              <a:xfrm>
                <a:off x="6310401" y="1626608"/>
                <a:ext cx="149847" cy="56180"/>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25" name="Google Shape;3125;p61"/>
              <p:cNvSpPr/>
              <p:nvPr/>
            </p:nvSpPr>
            <p:spPr>
              <a:xfrm>
                <a:off x="6129580" y="1714518"/>
                <a:ext cx="181690" cy="47753"/>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26" name="Google Shape;3126;p61"/>
              <p:cNvSpPr/>
              <p:nvPr/>
            </p:nvSpPr>
            <p:spPr>
              <a:xfrm>
                <a:off x="6053950" y="1804594"/>
                <a:ext cx="115196" cy="50562"/>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grpSp>
        <p:nvGrpSpPr>
          <p:cNvPr id="120834" name="Google Shape;3127;p61"/>
          <p:cNvGrpSpPr>
            <a:grpSpLocks/>
          </p:cNvGrpSpPr>
          <p:nvPr/>
        </p:nvGrpSpPr>
        <p:grpSpPr bwMode="auto">
          <a:xfrm>
            <a:off x="5507038" y="-831850"/>
            <a:ext cx="4456112" cy="4151313"/>
            <a:chOff x="5506355" y="-831229"/>
            <a:chExt cx="4456075" cy="4151043"/>
          </a:xfrm>
        </p:grpSpPr>
        <p:sp>
          <p:nvSpPr>
            <p:cNvPr id="3128" name="Google Shape;3128;p61"/>
            <p:cNvSpPr/>
            <p:nvPr/>
          </p:nvSpPr>
          <p:spPr>
            <a:xfrm>
              <a:off x="5506355" y="-445492"/>
              <a:ext cx="4456075" cy="3765306"/>
            </a:xfrm>
            <a:custGeom>
              <a:avLst/>
              <a:gdLst/>
              <a:ahLst/>
              <a:cxnLst/>
              <a:rect l="l" t="t" r="r" b="b"/>
              <a:pathLst>
                <a:path w="178243" h="150643" extrusionOk="0">
                  <a:moveTo>
                    <a:pt x="30508" y="12643"/>
                  </a:moveTo>
                  <a:cubicBezTo>
                    <a:pt x="4664" y="14104"/>
                    <a:pt x="15141" y="14612"/>
                    <a:pt x="10315" y="16834"/>
                  </a:cubicBezTo>
                  <a:cubicBezTo>
                    <a:pt x="5489" y="19057"/>
                    <a:pt x="2886" y="21978"/>
                    <a:pt x="1552" y="25978"/>
                  </a:cubicBezTo>
                  <a:cubicBezTo>
                    <a:pt x="219" y="29979"/>
                    <a:pt x="-1369" y="36646"/>
                    <a:pt x="2314" y="40837"/>
                  </a:cubicBezTo>
                  <a:cubicBezTo>
                    <a:pt x="5997" y="45028"/>
                    <a:pt x="14824" y="49029"/>
                    <a:pt x="23650" y="51124"/>
                  </a:cubicBezTo>
                  <a:cubicBezTo>
                    <a:pt x="32477" y="53220"/>
                    <a:pt x="46701" y="54172"/>
                    <a:pt x="55273" y="53410"/>
                  </a:cubicBezTo>
                  <a:cubicBezTo>
                    <a:pt x="63846" y="52648"/>
                    <a:pt x="66767" y="47886"/>
                    <a:pt x="75085" y="46552"/>
                  </a:cubicBezTo>
                  <a:cubicBezTo>
                    <a:pt x="83404" y="45219"/>
                    <a:pt x="98580" y="42996"/>
                    <a:pt x="105184" y="45409"/>
                  </a:cubicBezTo>
                  <a:cubicBezTo>
                    <a:pt x="111788" y="47822"/>
                    <a:pt x="113566" y="56649"/>
                    <a:pt x="114709" y="61030"/>
                  </a:cubicBezTo>
                  <a:cubicBezTo>
                    <a:pt x="115852" y="65412"/>
                    <a:pt x="112169" y="68460"/>
                    <a:pt x="112042" y="71698"/>
                  </a:cubicBezTo>
                  <a:cubicBezTo>
                    <a:pt x="111915" y="74937"/>
                    <a:pt x="111852" y="78620"/>
                    <a:pt x="113947" y="80461"/>
                  </a:cubicBezTo>
                  <a:cubicBezTo>
                    <a:pt x="116043" y="82303"/>
                    <a:pt x="121504" y="81287"/>
                    <a:pt x="124615" y="82747"/>
                  </a:cubicBezTo>
                  <a:cubicBezTo>
                    <a:pt x="127727" y="84208"/>
                    <a:pt x="130965" y="85160"/>
                    <a:pt x="132616" y="89224"/>
                  </a:cubicBezTo>
                  <a:cubicBezTo>
                    <a:pt x="134267" y="93288"/>
                    <a:pt x="135601" y="103067"/>
                    <a:pt x="134521" y="107131"/>
                  </a:cubicBezTo>
                  <a:cubicBezTo>
                    <a:pt x="133442" y="111195"/>
                    <a:pt x="128235" y="111449"/>
                    <a:pt x="126139" y="113608"/>
                  </a:cubicBezTo>
                  <a:cubicBezTo>
                    <a:pt x="124044" y="115767"/>
                    <a:pt x="122710" y="117863"/>
                    <a:pt x="121948" y="120085"/>
                  </a:cubicBezTo>
                  <a:cubicBezTo>
                    <a:pt x="121186" y="122308"/>
                    <a:pt x="120297" y="124149"/>
                    <a:pt x="121567" y="126943"/>
                  </a:cubicBezTo>
                  <a:cubicBezTo>
                    <a:pt x="122837" y="129737"/>
                    <a:pt x="124806" y="133674"/>
                    <a:pt x="129568" y="136849"/>
                  </a:cubicBezTo>
                  <a:cubicBezTo>
                    <a:pt x="134331" y="140024"/>
                    <a:pt x="142395" y="143834"/>
                    <a:pt x="150142" y="145993"/>
                  </a:cubicBezTo>
                  <a:cubicBezTo>
                    <a:pt x="157889" y="148152"/>
                    <a:pt x="172113" y="152407"/>
                    <a:pt x="176050" y="149803"/>
                  </a:cubicBezTo>
                  <a:cubicBezTo>
                    <a:pt x="179987" y="147200"/>
                    <a:pt x="175542" y="153994"/>
                    <a:pt x="173764" y="130372"/>
                  </a:cubicBezTo>
                  <a:cubicBezTo>
                    <a:pt x="171986" y="106750"/>
                    <a:pt x="189258" y="27693"/>
                    <a:pt x="165382" y="8071"/>
                  </a:cubicBezTo>
                  <a:cubicBezTo>
                    <a:pt x="141506" y="-11550"/>
                    <a:pt x="56353" y="11183"/>
                    <a:pt x="30508" y="12643"/>
                  </a:cubicBezTo>
                  <a:close/>
                </a:path>
              </a:pathLst>
            </a:custGeom>
            <a:solidFill>
              <a:schemeClr val="accent4"/>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sp>
          <p:nvSpPr>
            <p:cNvPr id="120840" name="Google Shape;3129;p61"/>
            <p:cNvSpPr>
              <a:spLocks/>
            </p:cNvSpPr>
            <p:nvPr/>
          </p:nvSpPr>
          <p:spPr bwMode="auto">
            <a:xfrm rot="15070001" flipH="1">
              <a:off x="8220037" y="-657532"/>
              <a:ext cx="1288349" cy="1287656"/>
            </a:xfrm>
            <a:custGeom>
              <a:avLst/>
              <a:gdLst/>
              <a:ahLst/>
              <a:cxnLst>
                <a:cxn ang="0">
                  <a:pos x="24556" y="50"/>
                </a:cxn>
                <a:cxn ang="0">
                  <a:pos x="22516" y="870"/>
                </a:cxn>
                <a:cxn ang="0">
                  <a:pos x="20858" y="2272"/>
                </a:cxn>
                <a:cxn ang="0">
                  <a:pos x="14355" y="8630"/>
                </a:cxn>
                <a:cxn ang="0">
                  <a:pos x="13107" y="5378"/>
                </a:cxn>
                <a:cxn ang="0">
                  <a:pos x="13271" y="1526"/>
                </a:cxn>
                <a:cxn ang="0">
                  <a:pos x="11076" y="223"/>
                </a:cxn>
                <a:cxn ang="0">
                  <a:pos x="10265" y="260"/>
                </a:cxn>
                <a:cxn ang="0">
                  <a:pos x="8025" y="2145"/>
                </a:cxn>
                <a:cxn ang="0">
                  <a:pos x="7460" y="3630"/>
                </a:cxn>
                <a:cxn ang="0">
                  <a:pos x="7050" y="5223"/>
                </a:cxn>
                <a:cxn ang="0">
                  <a:pos x="4054" y="11098"/>
                </a:cxn>
                <a:cxn ang="0">
                  <a:pos x="4163" y="9349"/>
                </a:cxn>
                <a:cxn ang="0">
                  <a:pos x="4309" y="6662"/>
                </a:cxn>
                <a:cxn ang="0">
                  <a:pos x="4209" y="5087"/>
                </a:cxn>
                <a:cxn ang="0">
                  <a:pos x="2669" y="3590"/>
                </a:cxn>
                <a:cxn ang="0">
                  <a:pos x="1467" y="4222"/>
                </a:cxn>
                <a:cxn ang="0">
                  <a:pos x="1048" y="5251"/>
                </a:cxn>
                <a:cxn ang="0">
                  <a:pos x="110" y="12346"/>
                </a:cxn>
                <a:cxn ang="0">
                  <a:pos x="547" y="18412"/>
                </a:cxn>
                <a:cxn ang="0">
                  <a:pos x="5557" y="25380"/>
                </a:cxn>
                <a:cxn ang="0">
                  <a:pos x="7406" y="26600"/>
                </a:cxn>
                <a:cxn ang="0">
                  <a:pos x="11522" y="28513"/>
                </a:cxn>
                <a:cxn ang="0">
                  <a:pos x="15718" y="29723"/>
                </a:cxn>
                <a:cxn ang="0">
                  <a:pos x="16559" y="29606"/>
                </a:cxn>
                <a:cxn ang="0">
                  <a:pos x="18016" y="28540"/>
                </a:cxn>
                <a:cxn ang="0">
                  <a:pos x="17679" y="26500"/>
                </a:cxn>
                <a:cxn ang="0">
                  <a:pos x="8672" y="21108"/>
                </a:cxn>
                <a:cxn ang="0">
                  <a:pos x="15101" y="22397"/>
                </a:cxn>
                <a:cxn ang="0">
                  <a:pos x="26979" y="18157"/>
                </a:cxn>
                <a:cxn ang="0">
                  <a:pos x="29165" y="15707"/>
                </a:cxn>
                <a:cxn ang="0">
                  <a:pos x="27067" y="11936"/>
                </a:cxn>
                <a:cxn ang="0">
                  <a:pos x="24365" y="12437"/>
                </a:cxn>
                <a:cxn ang="0">
                  <a:pos x="21824" y="13229"/>
                </a:cxn>
                <a:cxn ang="0">
                  <a:pos x="20175" y="13730"/>
                </a:cxn>
                <a:cxn ang="0">
                  <a:pos x="17761" y="14477"/>
                </a:cxn>
                <a:cxn ang="0">
                  <a:pos x="16168" y="15006"/>
                </a:cxn>
                <a:cxn ang="0">
                  <a:pos x="13025" y="16162"/>
                </a:cxn>
                <a:cxn ang="0">
                  <a:pos x="17133" y="12647"/>
                </a:cxn>
                <a:cxn ang="0">
                  <a:pos x="23809" y="8639"/>
                </a:cxn>
                <a:cxn ang="0">
                  <a:pos x="25558" y="7601"/>
                </a:cxn>
                <a:cxn ang="0">
                  <a:pos x="27543" y="5779"/>
                </a:cxn>
                <a:cxn ang="0">
                  <a:pos x="27707" y="915"/>
                </a:cxn>
                <a:cxn ang="0">
                  <a:pos x="25240" y="1"/>
                </a:cxn>
              </a:cxnLst>
              <a:rect l="0" t="0"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w="9525">
              <a:noFill/>
              <a:round/>
              <a:headEnd/>
              <a:tailEnd/>
            </a:ln>
          </p:spPr>
          <p:txBody>
            <a:bodyPr lIns="91425" tIns="91425" rIns="91425" bIns="91425" anchor="ctr"/>
            <a:lstStyle/>
            <a:p>
              <a:endParaRPr lang="en-US"/>
            </a:p>
          </p:txBody>
        </p:sp>
        <p:grpSp>
          <p:nvGrpSpPr>
            <p:cNvPr id="120841" name="Google Shape;3130;p61"/>
            <p:cNvGrpSpPr>
              <a:grpSpLocks/>
            </p:cNvGrpSpPr>
            <p:nvPr/>
          </p:nvGrpSpPr>
          <p:grpSpPr bwMode="auto">
            <a:xfrm rot="16730591" flipH="1">
              <a:off x="8402082" y="1206289"/>
              <a:ext cx="785566" cy="460995"/>
              <a:chOff x="5392148" y="1300639"/>
              <a:chExt cx="259599" cy="152362"/>
            </a:xfrm>
          </p:grpSpPr>
          <p:sp>
            <p:nvSpPr>
              <p:cNvPr id="3131" name="Google Shape;3131;p61"/>
              <p:cNvSpPr/>
              <p:nvPr/>
            </p:nvSpPr>
            <p:spPr>
              <a:xfrm>
                <a:off x="5391980" y="1300448"/>
                <a:ext cx="259663" cy="152680"/>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32" name="Google Shape;3132;p61"/>
              <p:cNvSpPr/>
              <p:nvPr/>
            </p:nvSpPr>
            <p:spPr>
              <a:xfrm>
                <a:off x="5411115" y="1342723"/>
                <a:ext cx="216648" cy="91818"/>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33" name="Google Shape;3133;p61"/>
              <p:cNvSpPr/>
              <p:nvPr/>
            </p:nvSpPr>
            <p:spPr>
              <a:xfrm>
                <a:off x="5430752" y="1355470"/>
                <a:ext cx="16262" cy="57714"/>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34" name="Google Shape;3134;p61"/>
              <p:cNvSpPr/>
              <p:nvPr/>
            </p:nvSpPr>
            <p:spPr>
              <a:xfrm>
                <a:off x="5485225" y="1311884"/>
                <a:ext cx="35671" cy="67158"/>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35" name="Google Shape;3135;p61"/>
              <p:cNvSpPr/>
              <p:nvPr/>
            </p:nvSpPr>
            <p:spPr>
              <a:xfrm>
                <a:off x="5545527" y="1315479"/>
                <a:ext cx="31474" cy="41974"/>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36" name="Google Shape;3136;p61"/>
              <p:cNvSpPr/>
              <p:nvPr/>
            </p:nvSpPr>
            <p:spPr>
              <a:xfrm>
                <a:off x="5444420" y="1398441"/>
                <a:ext cx="52982" cy="17314"/>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37" name="Google Shape;3137;p61"/>
              <p:cNvSpPr/>
              <p:nvPr/>
            </p:nvSpPr>
            <p:spPr>
              <a:xfrm>
                <a:off x="5498618" y="1365606"/>
                <a:ext cx="60326" cy="35153"/>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38" name="Google Shape;3138;p61"/>
              <p:cNvSpPr/>
              <p:nvPr/>
            </p:nvSpPr>
            <p:spPr>
              <a:xfrm>
                <a:off x="5559121" y="1346245"/>
                <a:ext cx="38818" cy="31481"/>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0842" name="Google Shape;3139;p61"/>
            <p:cNvGrpSpPr>
              <a:grpSpLocks/>
            </p:cNvGrpSpPr>
            <p:nvPr/>
          </p:nvGrpSpPr>
          <p:grpSpPr bwMode="auto">
            <a:xfrm flipH="1">
              <a:off x="5808865" y="-446252"/>
              <a:ext cx="1121125" cy="1304845"/>
              <a:chOff x="7822751" y="578399"/>
              <a:chExt cx="491355" cy="571874"/>
            </a:xfrm>
          </p:grpSpPr>
          <p:sp>
            <p:nvSpPr>
              <p:cNvPr id="120855" name="Google Shape;3140;p61"/>
              <p:cNvSpPr>
                <a:spLocks/>
              </p:cNvSpPr>
              <p:nvPr/>
            </p:nvSpPr>
            <p:spPr bwMode="auto">
              <a:xfrm>
                <a:off x="8175540" y="937141"/>
                <a:ext cx="122049" cy="213132"/>
              </a:xfrm>
              <a:custGeom>
                <a:avLst/>
                <a:gdLst/>
                <a:ahLst/>
                <a:cxnLst>
                  <a:cxn ang="0">
                    <a:pos x="0" y="1"/>
                  </a:cxn>
                  <a:cxn ang="0">
                    <a:pos x="0" y="1"/>
                  </a:cxn>
                  <a:cxn ang="0">
                    <a:pos x="64" y="693"/>
                  </a:cxn>
                  <a:cxn ang="0">
                    <a:pos x="164" y="1376"/>
                  </a:cxn>
                  <a:cxn ang="0">
                    <a:pos x="301" y="2050"/>
                  </a:cxn>
                  <a:cxn ang="0">
                    <a:pos x="483" y="2715"/>
                  </a:cxn>
                  <a:cxn ang="0">
                    <a:pos x="702" y="3362"/>
                  </a:cxn>
                  <a:cxn ang="0">
                    <a:pos x="966" y="3990"/>
                  </a:cxn>
                  <a:cxn ang="0">
                    <a:pos x="1257" y="4591"/>
                  </a:cxn>
                  <a:cxn ang="0">
                    <a:pos x="1603" y="5156"/>
                  </a:cxn>
                  <a:cxn ang="0">
                    <a:pos x="2553" y="5870"/>
                  </a:cxn>
                  <a:cxn ang="0">
                    <a:pos x="2624" y="5867"/>
                  </a:cxn>
                  <a:cxn ang="0">
                    <a:pos x="3279" y="5238"/>
                  </a:cxn>
                  <a:cxn ang="0">
                    <a:pos x="3243" y="4263"/>
                  </a:cxn>
                  <a:cxn ang="0">
                    <a:pos x="3033" y="3599"/>
                  </a:cxn>
                  <a:cxn ang="0">
                    <a:pos x="2924" y="3271"/>
                  </a:cxn>
                  <a:cxn ang="0">
                    <a:pos x="2851" y="3107"/>
                  </a:cxn>
                  <a:cxn ang="0">
                    <a:pos x="2778" y="2952"/>
                  </a:cxn>
                  <a:cxn ang="0">
                    <a:pos x="2441" y="2333"/>
                  </a:cxn>
                  <a:cxn ang="0">
                    <a:pos x="2059" y="1750"/>
                  </a:cxn>
                  <a:cxn ang="0">
                    <a:pos x="1613" y="1221"/>
                  </a:cxn>
                  <a:cxn ang="0">
                    <a:pos x="1376" y="966"/>
                  </a:cxn>
                  <a:cxn ang="0">
                    <a:pos x="1112" y="739"/>
                  </a:cxn>
                  <a:cxn ang="0">
                    <a:pos x="574" y="329"/>
                  </a:cxn>
                  <a:cxn ang="0">
                    <a:pos x="0" y="1"/>
                  </a:cxn>
                </a:cxnLst>
                <a:rect l="0" t="0"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0856" name="Google Shape;3141;p61"/>
              <p:cNvSpPr>
                <a:spLocks/>
              </p:cNvSpPr>
              <p:nvPr/>
            </p:nvSpPr>
            <p:spPr bwMode="auto">
              <a:xfrm>
                <a:off x="8069718" y="874011"/>
                <a:ext cx="66506" cy="156391"/>
              </a:xfrm>
              <a:custGeom>
                <a:avLst/>
                <a:gdLst/>
                <a:ahLst/>
                <a:cxnLst>
                  <a:cxn ang="0">
                    <a:pos x="1750" y="0"/>
                  </a:cxn>
                  <a:cxn ang="0">
                    <a:pos x="183" y="2040"/>
                  </a:cxn>
                  <a:cxn ang="0">
                    <a:pos x="65" y="2459"/>
                  </a:cxn>
                  <a:cxn ang="0">
                    <a:pos x="10" y="2888"/>
                  </a:cxn>
                  <a:cxn ang="0">
                    <a:pos x="55" y="3744"/>
                  </a:cxn>
                  <a:cxn ang="0">
                    <a:pos x="575" y="4290"/>
                  </a:cxn>
                  <a:cxn ang="0">
                    <a:pos x="749" y="4307"/>
                  </a:cxn>
                  <a:cxn ang="0">
                    <a:pos x="1413" y="4017"/>
                  </a:cxn>
                  <a:cxn ang="0">
                    <a:pos x="1422" y="4008"/>
                  </a:cxn>
                  <a:cxn ang="0">
                    <a:pos x="1832" y="2733"/>
                  </a:cxn>
                  <a:cxn ang="0">
                    <a:pos x="1649" y="1376"/>
                  </a:cxn>
                  <a:cxn ang="0">
                    <a:pos x="1750" y="0"/>
                  </a:cxn>
                </a:cxnLst>
                <a:rect l="0" t="0"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0857" name="Google Shape;3142;p61"/>
              <p:cNvSpPr>
                <a:spLocks/>
              </p:cNvSpPr>
              <p:nvPr/>
            </p:nvSpPr>
            <p:spPr bwMode="auto">
              <a:xfrm>
                <a:off x="8139165" y="852156"/>
                <a:ext cx="174942" cy="81100"/>
              </a:xfrm>
              <a:custGeom>
                <a:avLst/>
                <a:gdLst/>
                <a:ahLst/>
                <a:cxnLst>
                  <a:cxn ang="0">
                    <a:pos x="2409" y="0"/>
                  </a:cxn>
                  <a:cxn ang="0">
                    <a:pos x="1749" y="56"/>
                  </a:cxn>
                  <a:cxn ang="0">
                    <a:pos x="1" y="848"/>
                  </a:cxn>
                  <a:cxn ang="0">
                    <a:pos x="756" y="1194"/>
                  </a:cxn>
                  <a:cxn ang="0">
                    <a:pos x="1531" y="1513"/>
                  </a:cxn>
                  <a:cxn ang="0">
                    <a:pos x="2332" y="1795"/>
                  </a:cxn>
                  <a:cxn ang="0">
                    <a:pos x="3143" y="2069"/>
                  </a:cxn>
                  <a:cxn ang="0">
                    <a:pos x="3954" y="2233"/>
                  </a:cxn>
                  <a:cxn ang="0">
                    <a:pos x="3999" y="2233"/>
                  </a:cxn>
                  <a:cxn ang="0">
                    <a:pos x="4700" y="1805"/>
                  </a:cxn>
                  <a:cxn ang="0">
                    <a:pos x="4527" y="875"/>
                  </a:cxn>
                  <a:cxn ang="0">
                    <a:pos x="3744" y="293"/>
                  </a:cxn>
                  <a:cxn ang="0">
                    <a:pos x="2769" y="19"/>
                  </a:cxn>
                  <a:cxn ang="0">
                    <a:pos x="2409" y="0"/>
                  </a:cxn>
                </a:cxnLst>
                <a:rect l="0" t="0"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0858" name="Google Shape;3143;p61"/>
              <p:cNvSpPr>
                <a:spLocks/>
              </p:cNvSpPr>
              <p:nvPr/>
            </p:nvSpPr>
            <p:spPr bwMode="auto">
              <a:xfrm>
                <a:off x="7911693" y="578399"/>
                <a:ext cx="164668" cy="83351"/>
              </a:xfrm>
              <a:custGeom>
                <a:avLst/>
                <a:gdLst/>
                <a:ahLst/>
                <a:cxnLst>
                  <a:cxn ang="0">
                    <a:pos x="3088" y="1"/>
                  </a:cxn>
                  <a:cxn ang="0">
                    <a:pos x="2578" y="19"/>
                  </a:cxn>
                  <a:cxn ang="0">
                    <a:pos x="1640" y="310"/>
                  </a:cxn>
                  <a:cxn ang="0">
                    <a:pos x="0" y="2296"/>
                  </a:cxn>
                  <a:cxn ang="0">
                    <a:pos x="1357" y="1886"/>
                  </a:cxn>
                  <a:cxn ang="0">
                    <a:pos x="2735" y="1951"/>
                  </a:cxn>
                  <a:cxn ang="0">
                    <a:pos x="2824" y="1950"/>
                  </a:cxn>
                  <a:cxn ang="0">
                    <a:pos x="3561" y="1859"/>
                  </a:cxn>
                  <a:cxn ang="0">
                    <a:pos x="4199" y="1549"/>
                  </a:cxn>
                  <a:cxn ang="0">
                    <a:pos x="4217" y="1540"/>
                  </a:cxn>
                  <a:cxn ang="0">
                    <a:pos x="4408" y="656"/>
                  </a:cxn>
                  <a:cxn ang="0">
                    <a:pos x="4281" y="429"/>
                  </a:cxn>
                  <a:cxn ang="0">
                    <a:pos x="4099" y="247"/>
                  </a:cxn>
                  <a:cxn ang="0">
                    <a:pos x="3598" y="46"/>
                  </a:cxn>
                  <a:cxn ang="0">
                    <a:pos x="3088" y="1"/>
                  </a:cxn>
                </a:cxnLst>
                <a:rect l="0" t="0"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0859" name="Google Shape;3144;p61"/>
              <p:cNvSpPr>
                <a:spLocks/>
              </p:cNvSpPr>
              <p:nvPr/>
            </p:nvSpPr>
            <p:spPr bwMode="auto">
              <a:xfrm>
                <a:off x="7885555" y="667667"/>
                <a:ext cx="63529" cy="164959"/>
              </a:xfrm>
              <a:custGeom>
                <a:avLst/>
                <a:gdLst/>
                <a:ahLst/>
                <a:cxnLst>
                  <a:cxn ang="0">
                    <a:pos x="957" y="1"/>
                  </a:cxn>
                  <a:cxn ang="0">
                    <a:pos x="155" y="1768"/>
                  </a:cxn>
                  <a:cxn ang="0">
                    <a:pos x="64" y="2241"/>
                  </a:cxn>
                  <a:cxn ang="0">
                    <a:pos x="19" y="2724"/>
                  </a:cxn>
                  <a:cxn ang="0">
                    <a:pos x="73" y="3608"/>
                  </a:cxn>
                  <a:cxn ang="0">
                    <a:pos x="174" y="3981"/>
                  </a:cxn>
                  <a:cxn ang="0">
                    <a:pos x="365" y="4318"/>
                  </a:cxn>
                  <a:cxn ang="0">
                    <a:pos x="867" y="4543"/>
                  </a:cxn>
                  <a:cxn ang="0">
                    <a:pos x="1075" y="4509"/>
                  </a:cxn>
                  <a:cxn ang="0">
                    <a:pos x="1640" y="3917"/>
                  </a:cxn>
                  <a:cxn ang="0">
                    <a:pos x="1731" y="3107"/>
                  </a:cxn>
                  <a:cxn ang="0">
                    <a:pos x="1522" y="1522"/>
                  </a:cxn>
                  <a:cxn ang="0">
                    <a:pos x="1294" y="757"/>
                  </a:cxn>
                  <a:cxn ang="0">
                    <a:pos x="957" y="1"/>
                  </a:cxn>
                </a:cxnLst>
                <a:rect l="0" t="0"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0860" name="Google Shape;3145;p61"/>
              <p:cNvSpPr>
                <a:spLocks/>
              </p:cNvSpPr>
              <p:nvPr/>
            </p:nvSpPr>
            <p:spPr bwMode="auto">
              <a:xfrm>
                <a:off x="8083295" y="766192"/>
                <a:ext cx="142524" cy="48173"/>
              </a:xfrm>
              <a:custGeom>
                <a:avLst/>
                <a:gdLst/>
                <a:ahLst/>
                <a:cxnLst>
                  <a:cxn ang="0">
                    <a:pos x="2910" y="1"/>
                  </a:cxn>
                  <a:cxn ang="0">
                    <a:pos x="2241" y="74"/>
                  </a:cxn>
                  <a:cxn ang="0">
                    <a:pos x="1430" y="347"/>
                  </a:cxn>
                  <a:cxn ang="0">
                    <a:pos x="0" y="1285"/>
                  </a:cxn>
                  <a:cxn ang="0">
                    <a:pos x="838" y="1121"/>
                  </a:cxn>
                  <a:cxn ang="0">
                    <a:pos x="1731" y="1212"/>
                  </a:cxn>
                  <a:cxn ang="0">
                    <a:pos x="2694" y="1327"/>
                  </a:cxn>
                  <a:cxn ang="0">
                    <a:pos x="3480" y="1167"/>
                  </a:cxn>
                  <a:cxn ang="0">
                    <a:pos x="3844" y="839"/>
                  </a:cxn>
                  <a:cxn ang="0">
                    <a:pos x="3826" y="329"/>
                  </a:cxn>
                  <a:cxn ang="0">
                    <a:pos x="3115" y="10"/>
                  </a:cxn>
                  <a:cxn ang="0">
                    <a:pos x="2910" y="1"/>
                  </a:cxn>
                </a:cxnLst>
                <a:rect l="0" t="0"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0861" name="Google Shape;3146;p61"/>
              <p:cNvSpPr>
                <a:spLocks/>
              </p:cNvSpPr>
              <p:nvPr/>
            </p:nvSpPr>
            <p:spPr bwMode="auto">
              <a:xfrm>
                <a:off x="8003938" y="812841"/>
                <a:ext cx="79394" cy="119072"/>
              </a:xfrm>
              <a:custGeom>
                <a:avLst/>
                <a:gdLst/>
                <a:ahLst/>
                <a:cxnLst>
                  <a:cxn ang="0">
                    <a:pos x="2186" y="0"/>
                  </a:cxn>
                  <a:cxn ang="0">
                    <a:pos x="2186" y="0"/>
                  </a:cxn>
                  <a:cxn ang="0">
                    <a:pos x="410" y="1767"/>
                  </a:cxn>
                  <a:cxn ang="0">
                    <a:pos x="9" y="2651"/>
                  </a:cxn>
                  <a:cxn ang="0">
                    <a:pos x="128" y="3088"/>
                  </a:cxn>
                  <a:cxn ang="0">
                    <a:pos x="501" y="3279"/>
                  </a:cxn>
                  <a:cxn ang="0">
                    <a:pos x="1020" y="3015"/>
                  </a:cxn>
                  <a:cxn ang="0">
                    <a:pos x="1339" y="2514"/>
                  </a:cxn>
                  <a:cxn ang="0">
                    <a:pos x="1858" y="1284"/>
                  </a:cxn>
                  <a:cxn ang="0">
                    <a:pos x="2186" y="0"/>
                  </a:cxn>
                </a:cxnLst>
                <a:rect l="0" t="0"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0862" name="Google Shape;3147;p61"/>
              <p:cNvSpPr>
                <a:spLocks/>
              </p:cNvSpPr>
              <p:nvPr/>
            </p:nvSpPr>
            <p:spPr bwMode="auto">
              <a:xfrm>
                <a:off x="8016171" y="662766"/>
                <a:ext cx="149167" cy="81971"/>
              </a:xfrm>
              <a:custGeom>
                <a:avLst/>
                <a:gdLst/>
                <a:ahLst/>
                <a:cxnLst>
                  <a:cxn ang="0">
                    <a:pos x="3363" y="0"/>
                  </a:cxn>
                  <a:cxn ang="0">
                    <a:pos x="3215" y="8"/>
                  </a:cxn>
                  <a:cxn ang="0">
                    <a:pos x="2669" y="163"/>
                  </a:cxn>
                  <a:cxn ang="0">
                    <a:pos x="0" y="2258"/>
                  </a:cxn>
                  <a:cxn ang="0">
                    <a:pos x="1576" y="1957"/>
                  </a:cxn>
                  <a:cxn ang="0">
                    <a:pos x="2815" y="1739"/>
                  </a:cxn>
                  <a:cxn ang="0">
                    <a:pos x="3871" y="1074"/>
                  </a:cxn>
                  <a:cxn ang="0">
                    <a:pos x="3726" y="81"/>
                  </a:cxn>
                  <a:cxn ang="0">
                    <a:pos x="3363" y="0"/>
                  </a:cxn>
                </a:cxnLst>
                <a:rect l="0" t="0"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0863" name="Google Shape;3148;p61"/>
              <p:cNvSpPr>
                <a:spLocks/>
              </p:cNvSpPr>
              <p:nvPr/>
            </p:nvSpPr>
            <p:spPr bwMode="auto">
              <a:xfrm>
                <a:off x="7939137" y="735807"/>
                <a:ext cx="71443" cy="133085"/>
              </a:xfrm>
              <a:custGeom>
                <a:avLst/>
                <a:gdLst/>
                <a:ahLst/>
                <a:cxnLst>
                  <a:cxn ang="0">
                    <a:pos x="1876" y="0"/>
                  </a:cxn>
                  <a:cxn ang="0">
                    <a:pos x="228" y="2541"/>
                  </a:cxn>
                  <a:cxn ang="0">
                    <a:pos x="27" y="3079"/>
                  </a:cxn>
                  <a:cxn ang="0">
                    <a:pos x="155" y="3552"/>
                  </a:cxn>
                  <a:cxn ang="0">
                    <a:pos x="465" y="3666"/>
                  </a:cxn>
                  <a:cxn ang="0">
                    <a:pos x="683" y="3634"/>
                  </a:cxn>
                  <a:cxn ang="0">
                    <a:pos x="1193" y="3288"/>
                  </a:cxn>
                  <a:cxn ang="0">
                    <a:pos x="1913" y="1749"/>
                  </a:cxn>
                  <a:cxn ang="0">
                    <a:pos x="1876" y="0"/>
                  </a:cxn>
                </a:cxnLst>
                <a:rect l="0" t="0"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0864" name="Google Shape;3149;p61"/>
              <p:cNvSpPr>
                <a:spLocks/>
              </p:cNvSpPr>
              <p:nvPr/>
            </p:nvSpPr>
            <p:spPr bwMode="auto">
              <a:xfrm>
                <a:off x="7822751" y="607695"/>
                <a:ext cx="364404" cy="347669"/>
              </a:xfrm>
              <a:custGeom>
                <a:avLst/>
                <a:gdLst/>
                <a:ahLst/>
                <a:cxnLst>
                  <a:cxn ang="0">
                    <a:pos x="66" y="0"/>
                  </a:cxn>
                  <a:cxn ang="0">
                    <a:pos x="18" y="41"/>
                  </a:cxn>
                  <a:cxn ang="0">
                    <a:pos x="37" y="114"/>
                  </a:cxn>
                  <a:cxn ang="0">
                    <a:pos x="9919" y="9540"/>
                  </a:cxn>
                  <a:cxn ang="0">
                    <a:pos x="9965" y="9577"/>
                  </a:cxn>
                  <a:cxn ang="0">
                    <a:pos x="10001" y="9568"/>
                  </a:cxn>
                  <a:cxn ang="0">
                    <a:pos x="10019" y="9486"/>
                  </a:cxn>
                  <a:cxn ang="0">
                    <a:pos x="91" y="13"/>
                  </a:cxn>
                  <a:cxn ang="0">
                    <a:pos x="66" y="0"/>
                  </a:cxn>
                </a:cxnLst>
                <a:rect l="0" t="0"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w="9525">
                <a:noFill/>
                <a:round/>
                <a:headEnd/>
                <a:tailEnd/>
              </a:ln>
            </p:spPr>
            <p:txBody>
              <a:bodyPr lIns="91425" tIns="91425" rIns="91425" bIns="91425" anchor="ctr"/>
              <a:lstStyle/>
              <a:p>
                <a:endParaRPr lang="en-US"/>
              </a:p>
            </p:txBody>
          </p:sp>
        </p:grpSp>
        <p:sp>
          <p:nvSpPr>
            <p:cNvPr id="120843" name="Google Shape;3150;p61"/>
            <p:cNvSpPr>
              <a:spLocks/>
            </p:cNvSpPr>
            <p:nvPr/>
          </p:nvSpPr>
          <p:spPr bwMode="auto">
            <a:xfrm rot="-7713662">
              <a:off x="8913799" y="2164297"/>
              <a:ext cx="459974" cy="814909"/>
            </a:xfrm>
            <a:custGeom>
              <a:avLst/>
              <a:gdLst/>
              <a:ahLst/>
              <a:cxnLst>
                <a:cxn ang="0">
                  <a:pos x="1504" y="0"/>
                </a:cxn>
                <a:cxn ang="0">
                  <a:pos x="638" y="7533"/>
                </a:cxn>
                <a:cxn ang="0">
                  <a:pos x="3972" y="12943"/>
                </a:cxn>
                <a:cxn ang="0">
                  <a:pos x="2888" y="4172"/>
                </a:cxn>
                <a:cxn ang="0">
                  <a:pos x="2888" y="4172"/>
                </a:cxn>
                <a:cxn ang="0">
                  <a:pos x="5520" y="12852"/>
                </a:cxn>
                <a:cxn ang="0">
                  <a:pos x="6622" y="5802"/>
                </a:cxn>
                <a:cxn ang="0">
                  <a:pos x="1504" y="0"/>
                </a:cxn>
              </a:cxnLst>
              <a:rect l="0" t="0"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w="9525">
              <a:noFill/>
              <a:round/>
              <a:headEnd/>
              <a:tailEnd/>
            </a:ln>
          </p:spPr>
          <p:txBody>
            <a:bodyPr lIns="91425" tIns="91425" rIns="91425" bIns="91425" anchor="ctr"/>
            <a:lstStyle/>
            <a:p>
              <a:endParaRPr lang="en-US"/>
            </a:p>
          </p:txBody>
        </p:sp>
        <p:grpSp>
          <p:nvGrpSpPr>
            <p:cNvPr id="120844" name="Google Shape;3151;p61"/>
            <p:cNvGrpSpPr>
              <a:grpSpLocks/>
            </p:cNvGrpSpPr>
            <p:nvPr/>
          </p:nvGrpSpPr>
          <p:grpSpPr bwMode="auto">
            <a:xfrm rot="-6084839">
              <a:off x="6819158" y="-205054"/>
              <a:ext cx="896721" cy="857432"/>
              <a:chOff x="5124997" y="2462648"/>
              <a:chExt cx="432508" cy="413558"/>
            </a:xfrm>
          </p:grpSpPr>
          <p:sp>
            <p:nvSpPr>
              <p:cNvPr id="120847" name="Google Shape;3152;p61"/>
              <p:cNvSpPr>
                <a:spLocks/>
              </p:cNvSpPr>
              <p:nvPr/>
            </p:nvSpPr>
            <p:spPr bwMode="auto">
              <a:xfrm>
                <a:off x="5124997" y="2462648"/>
                <a:ext cx="432508" cy="413558"/>
              </a:xfrm>
              <a:custGeom>
                <a:avLst/>
                <a:gdLst/>
                <a:ahLst/>
                <a:cxnLst>
                  <a:cxn ang="0">
                    <a:pos x="285" y="0"/>
                  </a:cxn>
                  <a:cxn ang="0">
                    <a:pos x="0" y="4"/>
                  </a:cxn>
                  <a:cxn ang="0">
                    <a:pos x="11645" y="11392"/>
                  </a:cxn>
                  <a:cxn ang="0">
                    <a:pos x="11914" y="11389"/>
                  </a:cxn>
                  <a:cxn ang="0">
                    <a:pos x="285" y="0"/>
                  </a:cxn>
                </a:cxnLst>
                <a:rect l="0" t="0"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3153" name="Google Shape;3153;p61"/>
              <p:cNvSpPr/>
              <p:nvPr/>
            </p:nvSpPr>
            <p:spPr>
              <a:xfrm>
                <a:off x="5161036" y="2496853"/>
                <a:ext cx="360615" cy="344556"/>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54" name="Google Shape;3154;p61"/>
              <p:cNvSpPr/>
              <p:nvPr/>
            </p:nvSpPr>
            <p:spPr>
              <a:xfrm>
                <a:off x="5356948" y="2784269"/>
                <a:ext cx="117143" cy="17611"/>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55" name="Google Shape;3155;p61"/>
              <p:cNvSpPr/>
              <p:nvPr/>
            </p:nvSpPr>
            <p:spPr>
              <a:xfrm>
                <a:off x="5232744" y="2692462"/>
                <a:ext cx="144705" cy="18376"/>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56" name="Google Shape;3156;p61"/>
              <p:cNvSpPr/>
              <p:nvPr/>
            </p:nvSpPr>
            <p:spPr>
              <a:xfrm>
                <a:off x="5182914" y="2601121"/>
                <a:ext cx="98001" cy="1684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57" name="Google Shape;3157;p61"/>
              <p:cNvSpPr/>
              <p:nvPr/>
            </p:nvSpPr>
            <p:spPr>
              <a:xfrm>
                <a:off x="5440400" y="2660914"/>
                <a:ext cx="18376" cy="116383"/>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58" name="Google Shape;3158;p61"/>
              <p:cNvSpPr/>
              <p:nvPr/>
            </p:nvSpPr>
            <p:spPr>
              <a:xfrm>
                <a:off x="5344637" y="2540404"/>
                <a:ext cx="19141" cy="145479"/>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159" name="Google Shape;3159;p61"/>
              <p:cNvSpPr/>
              <p:nvPr/>
            </p:nvSpPr>
            <p:spPr>
              <a:xfrm>
                <a:off x="5248894" y="2497076"/>
                <a:ext cx="18375" cy="97242"/>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20845" name="Google Shape;3160;p61"/>
            <p:cNvSpPr>
              <a:spLocks/>
            </p:cNvSpPr>
            <p:nvPr/>
          </p:nvSpPr>
          <p:spPr bwMode="auto">
            <a:xfrm rot="-3010000">
              <a:off x="7591272" y="-142728"/>
              <a:ext cx="861180" cy="539067"/>
            </a:xfrm>
            <a:custGeom>
              <a:avLst/>
              <a:gdLst/>
              <a:ahLst/>
              <a:cxnLst>
                <a:cxn ang="0">
                  <a:pos x="6467" y="0"/>
                </a:cxn>
                <a:cxn ang="0">
                  <a:pos x="6467" y="0"/>
                </a:cxn>
                <a:cxn ang="0">
                  <a:pos x="5356" y="911"/>
                </a:cxn>
                <a:cxn ang="0">
                  <a:pos x="4554" y="1002"/>
                </a:cxn>
                <a:cxn ang="0">
                  <a:pos x="3871" y="975"/>
                </a:cxn>
                <a:cxn ang="0">
                  <a:pos x="3271" y="947"/>
                </a:cxn>
                <a:cxn ang="0">
                  <a:pos x="2387" y="1075"/>
                </a:cxn>
                <a:cxn ang="0">
                  <a:pos x="1048" y="2396"/>
                </a:cxn>
                <a:cxn ang="0">
                  <a:pos x="1876" y="2196"/>
                </a:cxn>
                <a:cxn ang="0">
                  <a:pos x="2578" y="2259"/>
                </a:cxn>
                <a:cxn ang="0">
                  <a:pos x="3232" y="2307"/>
                </a:cxn>
                <a:cxn ang="0">
                  <a:pos x="4163" y="2086"/>
                </a:cxn>
                <a:cxn ang="0">
                  <a:pos x="4163" y="2086"/>
                </a:cxn>
                <a:cxn ang="0">
                  <a:pos x="2715" y="2797"/>
                </a:cxn>
                <a:cxn ang="0">
                  <a:pos x="1075" y="3024"/>
                </a:cxn>
                <a:cxn ang="0">
                  <a:pos x="1" y="4163"/>
                </a:cxn>
                <a:cxn ang="0">
                  <a:pos x="1329" y="3795"/>
                </a:cxn>
                <a:cxn ang="0">
                  <a:pos x="1649" y="3808"/>
                </a:cxn>
                <a:cxn ang="0">
                  <a:pos x="3324" y="3990"/>
                </a:cxn>
                <a:cxn ang="0">
                  <a:pos x="3380" y="3990"/>
                </a:cxn>
                <a:cxn ang="0">
                  <a:pos x="5893" y="2751"/>
                </a:cxn>
                <a:cxn ang="0">
                  <a:pos x="6467" y="0"/>
                </a:cxn>
              </a:cxnLst>
              <a:rect l="0" t="0"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0846" name="Google Shape;3161;p61"/>
            <p:cNvSpPr>
              <a:spLocks/>
            </p:cNvSpPr>
            <p:nvPr/>
          </p:nvSpPr>
          <p:spPr bwMode="auto">
            <a:xfrm rot="4116315">
              <a:off x="8950502" y="1769983"/>
              <a:ext cx="313791" cy="225251"/>
            </a:xfrm>
            <a:custGeom>
              <a:avLst/>
              <a:gdLst/>
              <a:ahLst/>
              <a:cxnLst>
                <a:cxn ang="0">
                  <a:pos x="7476" y="1"/>
                </a:cxn>
                <a:cxn ang="0">
                  <a:pos x="3052" y="1299"/>
                </a:cxn>
                <a:cxn ang="0">
                  <a:pos x="0" y="4997"/>
                </a:cxn>
                <a:cxn ang="0">
                  <a:pos x="5993" y="2092"/>
                </a:cxn>
                <a:cxn ang="0">
                  <a:pos x="5993" y="2092"/>
                </a:cxn>
                <a:cxn ang="0">
                  <a:pos x="437" y="6081"/>
                </a:cxn>
                <a:cxn ang="0">
                  <a:pos x="1963" y="6205"/>
                </a:cxn>
                <a:cxn ang="0">
                  <a:pos x="5738" y="5161"/>
                </a:cxn>
                <a:cxn ang="0">
                  <a:pos x="8644" y="88"/>
                </a:cxn>
                <a:cxn ang="0">
                  <a:pos x="7476" y="1"/>
                </a:cxn>
              </a:cxnLst>
              <a:rect l="0" t="0"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w="9525">
              <a:noFill/>
              <a:round/>
              <a:headEnd/>
              <a:tailEnd/>
            </a:ln>
          </p:spPr>
          <p:txBody>
            <a:bodyPr lIns="91425" tIns="91425" rIns="91425" bIns="91425" anchor="ctr"/>
            <a:lstStyle/>
            <a:p>
              <a:endParaRPr lang="en-US"/>
            </a:p>
          </p:txBody>
        </p:sp>
      </p:grpSp>
      <p:sp>
        <p:nvSpPr>
          <p:cNvPr id="4" name="TextBox 3">
            <a:extLst>
              <a:ext uri="{FF2B5EF4-FFF2-40B4-BE49-F238E27FC236}"/>
            </a:extLst>
          </p:cNvPr>
          <p:cNvSpPr txBox="1"/>
          <p:nvPr/>
        </p:nvSpPr>
        <p:spPr>
          <a:xfrm>
            <a:off x="660400" y="808038"/>
            <a:ext cx="5476875" cy="646112"/>
          </a:xfrm>
          <a:prstGeom prst="rect">
            <a:avLst/>
          </a:prstGeom>
          <a:noFill/>
        </p:spPr>
        <p:txBody>
          <a:bodyPr>
            <a:spAutoFit/>
          </a:bodyPr>
          <a:lstStyle/>
          <a:p>
            <a:pPr algn="ctr">
              <a:buClr>
                <a:srgbClr val="000000"/>
              </a:buClr>
              <a:buFont typeface="Arial" charset="0"/>
              <a:buNone/>
            </a:pPr>
            <a:r>
              <a:rPr lang="vi-VN" sz="3600" b="1">
                <a:solidFill>
                  <a:srgbClr val="323232"/>
                </a:solidFill>
              </a:rPr>
              <a:t>HƯỚNG DẪN VỀ NHÀ</a:t>
            </a:r>
            <a:endParaRPr lang="en-US" sz="3600" b="1">
              <a:solidFill>
                <a:srgbClr val="323232"/>
              </a:solidFill>
            </a:endParaRPr>
          </a:p>
        </p:txBody>
      </p:sp>
      <p:sp>
        <p:nvSpPr>
          <p:cNvPr id="5" name="Rectangle: Rounded Corners 4">
            <a:extLst>
              <a:ext uri="{FF2B5EF4-FFF2-40B4-BE49-F238E27FC236}"/>
            </a:extLst>
          </p:cNvPr>
          <p:cNvSpPr/>
          <p:nvPr/>
        </p:nvSpPr>
        <p:spPr>
          <a:xfrm>
            <a:off x="981075" y="1830388"/>
            <a:ext cx="2463800" cy="2146300"/>
          </a:xfrm>
          <a:prstGeom prst="roundRect">
            <a:avLst>
              <a:gd name="adj" fmla="val 10241"/>
            </a:avLst>
          </a:prstGeom>
          <a:solidFill>
            <a:srgbClr val="FFFFFF"/>
          </a:solidFill>
          <a:ln w="25400" cap="flat" cmpd="sng" algn="ctr">
            <a:solidFill>
              <a:schemeClr val="accent1">
                <a:lumMod val="75000"/>
              </a:schemeClr>
            </a:solidFill>
            <a:prstDash val="solid"/>
          </a:ln>
          <a:effectLst/>
        </p:spPr>
        <p:txBody>
          <a:bodyPr anchor="ctr"/>
          <a:lstStyle/>
          <a:p>
            <a:pPr algn="ctr">
              <a:lnSpc>
                <a:spcPct val="150000"/>
              </a:lnSpc>
              <a:buFont typeface="Arial" charset="0"/>
              <a:buNone/>
            </a:pPr>
            <a:r>
              <a:rPr lang="vi-VN" sz="2000">
                <a:cs typeface="Times New Roman" pitchFamily="18" charset="0"/>
              </a:rPr>
              <a:t>Ôn lại kiến thức đã học và hoàn thành bài tập về nhà.</a:t>
            </a:r>
            <a:endParaRPr lang="en-US" sz="2000"/>
          </a:p>
        </p:txBody>
      </p:sp>
      <p:sp>
        <p:nvSpPr>
          <p:cNvPr id="6" name="Rectangle: Rounded Corners 5">
            <a:extLst>
              <a:ext uri="{FF2B5EF4-FFF2-40B4-BE49-F238E27FC236}"/>
            </a:extLst>
          </p:cNvPr>
          <p:cNvSpPr/>
          <p:nvPr/>
        </p:nvSpPr>
        <p:spPr>
          <a:xfrm>
            <a:off x="3700463" y="1830388"/>
            <a:ext cx="1965325" cy="2146300"/>
          </a:xfrm>
          <a:prstGeom prst="roundRect">
            <a:avLst>
              <a:gd name="adj" fmla="val 10241"/>
            </a:avLst>
          </a:prstGeom>
          <a:solidFill>
            <a:srgbClr val="FFFFFF"/>
          </a:solidFill>
          <a:ln w="25400" cap="flat" cmpd="sng" algn="ctr">
            <a:solidFill>
              <a:schemeClr val="accent1">
                <a:lumMod val="75000"/>
              </a:schemeClr>
            </a:solidFill>
            <a:prstDash val="solid"/>
          </a:ln>
          <a:effectLst/>
        </p:spPr>
        <p:txBody>
          <a:bodyPr anchor="ctr"/>
          <a:lstStyle/>
          <a:p>
            <a:pPr algn="ctr">
              <a:lnSpc>
                <a:spcPct val="150000"/>
              </a:lnSpc>
            </a:pPr>
            <a:r>
              <a:rPr lang="vi-VN" sz="2000">
                <a:cs typeface="Times New Roman" pitchFamily="18" charset="0"/>
              </a:rPr>
              <a:t>Làm bài tập</a:t>
            </a:r>
            <a:r>
              <a:rPr lang="en-US" sz="2000">
                <a:cs typeface="Times New Roman" pitchFamily="18" charset="0"/>
              </a:rPr>
              <a:t> bài 22</a:t>
            </a:r>
            <a:r>
              <a:rPr lang="vi-VN" sz="2000">
                <a:cs typeface="Times New Roman" pitchFamily="18" charset="0"/>
              </a:rPr>
              <a:t> </a:t>
            </a:r>
            <a:r>
              <a:rPr lang="en-US" sz="2000">
                <a:cs typeface="Times New Roman" pitchFamily="18" charset="0"/>
              </a:rPr>
              <a:t>- SBT</a:t>
            </a:r>
            <a:r>
              <a:rPr lang="vi-VN" sz="2000">
                <a:cs typeface="Times New Roman" pitchFamily="18" charset="0"/>
              </a:rPr>
              <a:t> </a:t>
            </a:r>
            <a:r>
              <a:rPr lang="en-US" sz="2000">
                <a:cs typeface="Times New Roman" pitchFamily="18" charset="0"/>
              </a:rPr>
              <a:t>Vật lí </a:t>
            </a:r>
            <a:r>
              <a:rPr lang="vi-VN" sz="2000">
                <a:cs typeface="Times New Roman" pitchFamily="18" charset="0"/>
              </a:rPr>
              <a:t>12</a:t>
            </a:r>
            <a:endParaRPr lang="en-US" sz="2000"/>
          </a:p>
        </p:txBody>
      </p:sp>
      <p:sp>
        <p:nvSpPr>
          <p:cNvPr id="7" name="Rectangle: Rounded Corners 6">
            <a:extLst>
              <a:ext uri="{FF2B5EF4-FFF2-40B4-BE49-F238E27FC236}"/>
            </a:extLst>
          </p:cNvPr>
          <p:cNvSpPr/>
          <p:nvPr/>
        </p:nvSpPr>
        <p:spPr>
          <a:xfrm>
            <a:off x="5919788" y="1830388"/>
            <a:ext cx="2381250" cy="2146300"/>
          </a:xfrm>
          <a:prstGeom prst="roundRect">
            <a:avLst>
              <a:gd name="adj" fmla="val 10241"/>
            </a:avLst>
          </a:prstGeom>
          <a:solidFill>
            <a:srgbClr val="FFFFFF"/>
          </a:solidFill>
          <a:ln w="25400" cap="flat" cmpd="sng" algn="ctr">
            <a:solidFill>
              <a:schemeClr val="accent1">
                <a:lumMod val="75000"/>
              </a:schemeClr>
            </a:solidFill>
            <a:prstDash val="solid"/>
          </a:ln>
          <a:effectLst/>
        </p:spPr>
        <p:txBody>
          <a:bodyPr anchor="ctr"/>
          <a:lstStyle/>
          <a:p>
            <a:pPr algn="ctr">
              <a:lnSpc>
                <a:spcPct val="150000"/>
              </a:lnSpc>
              <a:buFont typeface="Arial" charset="0"/>
              <a:buNone/>
            </a:pPr>
            <a:r>
              <a:rPr lang="vi-VN" sz="2000">
                <a:cs typeface="Times New Roman" pitchFamily="18" charset="0"/>
              </a:rPr>
              <a:t>Chuẩn bị</a:t>
            </a:r>
            <a:r>
              <a:rPr lang="en-US" sz="2000">
                <a:cs typeface="Times New Roman" pitchFamily="18" charset="0"/>
              </a:rPr>
              <a:t> bài mới</a:t>
            </a:r>
            <a:r>
              <a:rPr lang="vi-VN" sz="2000">
                <a:cs typeface="Times New Roman" pitchFamily="18" charset="0"/>
              </a:rPr>
              <a:t> </a:t>
            </a:r>
            <a:r>
              <a:rPr lang="vi-VN" sz="2000" b="1" i="1">
                <a:cs typeface="Times New Roman" pitchFamily="18" charset="0"/>
              </a:rPr>
              <a:t>Bài 23: Hiện tượng phóng xạ.</a:t>
            </a:r>
            <a:endParaRPr lang="en-US" sz="2000" b="1" i="1"/>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1" name="Google Shape;3279;p63"/>
          <p:cNvGrpSpPr>
            <a:grpSpLocks/>
          </p:cNvGrpSpPr>
          <p:nvPr/>
        </p:nvGrpSpPr>
        <p:grpSpPr bwMode="auto">
          <a:xfrm>
            <a:off x="-1785938" y="-298450"/>
            <a:ext cx="4799013" cy="5130800"/>
            <a:chOff x="-1005582" y="-527434"/>
            <a:chExt cx="4800125" cy="5131073"/>
          </a:xfrm>
        </p:grpSpPr>
        <p:grpSp>
          <p:nvGrpSpPr>
            <p:cNvPr id="122999" name="Google Shape;3280;p63"/>
            <p:cNvGrpSpPr>
              <a:grpSpLocks/>
            </p:cNvGrpSpPr>
            <p:nvPr/>
          </p:nvGrpSpPr>
          <p:grpSpPr bwMode="auto">
            <a:xfrm>
              <a:off x="-1005582" y="-527434"/>
              <a:ext cx="4800125" cy="2769800"/>
              <a:chOff x="-1005582" y="-527434"/>
              <a:chExt cx="4800125" cy="2769800"/>
            </a:xfrm>
          </p:grpSpPr>
          <p:sp>
            <p:nvSpPr>
              <p:cNvPr id="123006" name="Google Shape;3281;p63"/>
              <p:cNvSpPr>
                <a:spLocks/>
              </p:cNvSpPr>
              <p:nvPr/>
            </p:nvSpPr>
            <p:spPr bwMode="auto">
              <a:xfrm>
                <a:off x="-1005582" y="-527434"/>
                <a:ext cx="4800125" cy="2769800"/>
              </a:xfrm>
              <a:custGeom>
                <a:avLst/>
                <a:gdLst/>
                <a:ahLst/>
                <a:cxnLst>
                  <a:cxn ang="0">
                    <a:pos x="80292" y="109680"/>
                  </a:cxn>
                  <a:cxn ang="0">
                    <a:pos x="78006" y="106632"/>
                  </a:cxn>
                  <a:cxn ang="0">
                    <a:pos x="76863" y="100917"/>
                  </a:cxn>
                  <a:cxn ang="0">
                    <a:pos x="75720" y="97107"/>
                  </a:cxn>
                  <a:cxn ang="0">
                    <a:pos x="71910" y="93297"/>
                  </a:cxn>
                  <a:cxn ang="0">
                    <a:pos x="67338" y="93297"/>
                  </a:cxn>
                  <a:cxn ang="0">
                    <a:pos x="60861" y="92535"/>
                  </a:cxn>
                  <a:cxn ang="0">
                    <a:pos x="57051" y="88344"/>
                  </a:cxn>
                  <a:cxn ang="0">
                    <a:pos x="55908" y="82248"/>
                  </a:cxn>
                  <a:cxn ang="0">
                    <a:pos x="57051" y="78057"/>
                  </a:cxn>
                  <a:cxn ang="0">
                    <a:pos x="57051" y="72342"/>
                  </a:cxn>
                  <a:cxn ang="0">
                    <a:pos x="53241" y="68913"/>
                  </a:cxn>
                  <a:cxn ang="0">
                    <a:pos x="46002" y="68913"/>
                  </a:cxn>
                  <a:cxn ang="0">
                    <a:pos x="42573" y="70818"/>
                  </a:cxn>
                  <a:cxn ang="0">
                    <a:pos x="36096" y="72342"/>
                  </a:cxn>
                  <a:cxn ang="0">
                    <a:pos x="26190" y="71199"/>
                  </a:cxn>
                  <a:cxn ang="0">
                    <a:pos x="13236" y="63960"/>
                  </a:cxn>
                  <a:cxn ang="0">
                    <a:pos x="282" y="40338"/>
                  </a:cxn>
                  <a:cxn ang="0">
                    <a:pos x="15141" y="2619"/>
                  </a:cxn>
                  <a:cxn ang="0">
                    <a:pos x="114963" y="3762"/>
                  </a:cxn>
                  <a:cxn ang="0">
                    <a:pos x="183924" y="7191"/>
                  </a:cxn>
                  <a:cxn ang="0">
                    <a:pos x="190020" y="26622"/>
                  </a:cxn>
                  <a:cxn ang="0">
                    <a:pos x="178971" y="38052"/>
                  </a:cxn>
                  <a:cxn ang="0">
                    <a:pos x="159540" y="39957"/>
                  </a:cxn>
                  <a:cxn ang="0">
                    <a:pos x="144681" y="42624"/>
                  </a:cxn>
                  <a:cxn ang="0">
                    <a:pos x="140871" y="50244"/>
                  </a:cxn>
                  <a:cxn ang="0">
                    <a:pos x="141633" y="60912"/>
                  </a:cxn>
                  <a:cxn ang="0">
                    <a:pos x="140109" y="67770"/>
                  </a:cxn>
                  <a:cxn ang="0">
                    <a:pos x="132489" y="72342"/>
                  </a:cxn>
                  <a:cxn ang="0">
                    <a:pos x="116487" y="74628"/>
                  </a:cxn>
                  <a:cxn ang="0">
                    <a:pos x="108105" y="78057"/>
                  </a:cxn>
                  <a:cxn ang="0">
                    <a:pos x="106200" y="87201"/>
                  </a:cxn>
                  <a:cxn ang="0">
                    <a:pos x="102771" y="91773"/>
                  </a:cxn>
                  <a:cxn ang="0">
                    <a:pos x="95532" y="94440"/>
                  </a:cxn>
                  <a:cxn ang="0">
                    <a:pos x="91341" y="98250"/>
                  </a:cxn>
                  <a:cxn ang="0">
                    <a:pos x="88674" y="105489"/>
                  </a:cxn>
                  <a:cxn ang="0">
                    <a:pos x="87150" y="110442"/>
                  </a:cxn>
                  <a:cxn ang="0">
                    <a:pos x="80292" y="109680"/>
                  </a:cxn>
                </a:cxnLst>
                <a:rect l="0" t="0" r="r" b="b"/>
                <a:pathLst>
                  <a:path w="192005" h="110792" extrusionOk="0">
                    <a:moveTo>
                      <a:pt x="80292" y="109680"/>
                    </a:moveTo>
                    <a:cubicBezTo>
                      <a:pt x="78768" y="109045"/>
                      <a:pt x="78578" y="108093"/>
                      <a:pt x="78006" y="106632"/>
                    </a:cubicBezTo>
                    <a:cubicBezTo>
                      <a:pt x="77435" y="105172"/>
                      <a:pt x="77244" y="102505"/>
                      <a:pt x="76863" y="100917"/>
                    </a:cubicBezTo>
                    <a:cubicBezTo>
                      <a:pt x="76482" y="99330"/>
                      <a:pt x="76546" y="98377"/>
                      <a:pt x="75720" y="97107"/>
                    </a:cubicBezTo>
                    <a:cubicBezTo>
                      <a:pt x="74895" y="95837"/>
                      <a:pt x="73307" y="93932"/>
                      <a:pt x="71910" y="93297"/>
                    </a:cubicBezTo>
                    <a:cubicBezTo>
                      <a:pt x="70513" y="92662"/>
                      <a:pt x="69180" y="93424"/>
                      <a:pt x="67338" y="93297"/>
                    </a:cubicBezTo>
                    <a:cubicBezTo>
                      <a:pt x="65497" y="93170"/>
                      <a:pt x="62576" y="93361"/>
                      <a:pt x="60861" y="92535"/>
                    </a:cubicBezTo>
                    <a:cubicBezTo>
                      <a:pt x="59147" y="91710"/>
                      <a:pt x="57877" y="90059"/>
                      <a:pt x="57051" y="88344"/>
                    </a:cubicBezTo>
                    <a:cubicBezTo>
                      <a:pt x="56226" y="86630"/>
                      <a:pt x="55908" y="83963"/>
                      <a:pt x="55908" y="82248"/>
                    </a:cubicBezTo>
                    <a:cubicBezTo>
                      <a:pt x="55908" y="80534"/>
                      <a:pt x="56861" y="79708"/>
                      <a:pt x="57051" y="78057"/>
                    </a:cubicBezTo>
                    <a:cubicBezTo>
                      <a:pt x="57242" y="76406"/>
                      <a:pt x="57686" y="73866"/>
                      <a:pt x="57051" y="72342"/>
                    </a:cubicBezTo>
                    <a:cubicBezTo>
                      <a:pt x="56416" y="70818"/>
                      <a:pt x="55083" y="69485"/>
                      <a:pt x="53241" y="68913"/>
                    </a:cubicBezTo>
                    <a:cubicBezTo>
                      <a:pt x="51400" y="68342"/>
                      <a:pt x="47780" y="68596"/>
                      <a:pt x="46002" y="68913"/>
                    </a:cubicBezTo>
                    <a:cubicBezTo>
                      <a:pt x="44224" y="69231"/>
                      <a:pt x="44224" y="70247"/>
                      <a:pt x="42573" y="70818"/>
                    </a:cubicBezTo>
                    <a:cubicBezTo>
                      <a:pt x="40922" y="71390"/>
                      <a:pt x="38827" y="72279"/>
                      <a:pt x="36096" y="72342"/>
                    </a:cubicBezTo>
                    <a:cubicBezTo>
                      <a:pt x="33366" y="72406"/>
                      <a:pt x="30000" y="72596"/>
                      <a:pt x="26190" y="71199"/>
                    </a:cubicBezTo>
                    <a:cubicBezTo>
                      <a:pt x="22380" y="69802"/>
                      <a:pt x="17554" y="69104"/>
                      <a:pt x="13236" y="63960"/>
                    </a:cubicBezTo>
                    <a:cubicBezTo>
                      <a:pt x="8918" y="58817"/>
                      <a:pt x="-35" y="50562"/>
                      <a:pt x="282" y="40338"/>
                    </a:cubicBezTo>
                    <a:cubicBezTo>
                      <a:pt x="600" y="30115"/>
                      <a:pt x="-3972" y="8715"/>
                      <a:pt x="15141" y="2619"/>
                    </a:cubicBezTo>
                    <a:cubicBezTo>
                      <a:pt x="34255" y="-3477"/>
                      <a:pt x="86833" y="3000"/>
                      <a:pt x="114963" y="3762"/>
                    </a:cubicBezTo>
                    <a:cubicBezTo>
                      <a:pt x="143094" y="4524"/>
                      <a:pt x="171415" y="3381"/>
                      <a:pt x="183924" y="7191"/>
                    </a:cubicBezTo>
                    <a:cubicBezTo>
                      <a:pt x="196434" y="11001"/>
                      <a:pt x="190846" y="21479"/>
                      <a:pt x="190020" y="26622"/>
                    </a:cubicBezTo>
                    <a:cubicBezTo>
                      <a:pt x="189195" y="31766"/>
                      <a:pt x="184051" y="35830"/>
                      <a:pt x="178971" y="38052"/>
                    </a:cubicBezTo>
                    <a:cubicBezTo>
                      <a:pt x="173891" y="40275"/>
                      <a:pt x="165255" y="39195"/>
                      <a:pt x="159540" y="39957"/>
                    </a:cubicBezTo>
                    <a:cubicBezTo>
                      <a:pt x="153825" y="40719"/>
                      <a:pt x="147793" y="40910"/>
                      <a:pt x="144681" y="42624"/>
                    </a:cubicBezTo>
                    <a:cubicBezTo>
                      <a:pt x="141570" y="44339"/>
                      <a:pt x="141379" y="47196"/>
                      <a:pt x="140871" y="50244"/>
                    </a:cubicBezTo>
                    <a:cubicBezTo>
                      <a:pt x="140363" y="53292"/>
                      <a:pt x="141760" y="57991"/>
                      <a:pt x="141633" y="60912"/>
                    </a:cubicBezTo>
                    <a:cubicBezTo>
                      <a:pt x="141506" y="63833"/>
                      <a:pt x="141633" y="65865"/>
                      <a:pt x="140109" y="67770"/>
                    </a:cubicBezTo>
                    <a:cubicBezTo>
                      <a:pt x="138585" y="69675"/>
                      <a:pt x="136426" y="71199"/>
                      <a:pt x="132489" y="72342"/>
                    </a:cubicBezTo>
                    <a:cubicBezTo>
                      <a:pt x="128552" y="73485"/>
                      <a:pt x="120551" y="73676"/>
                      <a:pt x="116487" y="74628"/>
                    </a:cubicBezTo>
                    <a:cubicBezTo>
                      <a:pt x="112423" y="75581"/>
                      <a:pt x="109820" y="75962"/>
                      <a:pt x="108105" y="78057"/>
                    </a:cubicBezTo>
                    <a:cubicBezTo>
                      <a:pt x="106391" y="80153"/>
                      <a:pt x="107089" y="84915"/>
                      <a:pt x="106200" y="87201"/>
                    </a:cubicBezTo>
                    <a:cubicBezTo>
                      <a:pt x="105311" y="89487"/>
                      <a:pt x="104549" y="90567"/>
                      <a:pt x="102771" y="91773"/>
                    </a:cubicBezTo>
                    <a:cubicBezTo>
                      <a:pt x="100993" y="92980"/>
                      <a:pt x="97437" y="93361"/>
                      <a:pt x="95532" y="94440"/>
                    </a:cubicBezTo>
                    <a:cubicBezTo>
                      <a:pt x="93627" y="95520"/>
                      <a:pt x="92484" y="96409"/>
                      <a:pt x="91341" y="98250"/>
                    </a:cubicBezTo>
                    <a:cubicBezTo>
                      <a:pt x="90198" y="100092"/>
                      <a:pt x="89373" y="103457"/>
                      <a:pt x="88674" y="105489"/>
                    </a:cubicBezTo>
                    <a:cubicBezTo>
                      <a:pt x="87976" y="107521"/>
                      <a:pt x="88547" y="109744"/>
                      <a:pt x="87150" y="110442"/>
                    </a:cubicBezTo>
                    <a:cubicBezTo>
                      <a:pt x="85753" y="111141"/>
                      <a:pt x="81816" y="110315"/>
                      <a:pt x="80292" y="109680"/>
                    </a:cubicBezTo>
                    <a:close/>
                  </a:path>
                </a:pathLst>
              </a:custGeom>
              <a:solidFill>
                <a:schemeClr val="accent1"/>
              </a:solidFill>
              <a:ln w="9525">
                <a:noFill/>
                <a:round/>
                <a:headEnd/>
                <a:tailEnd/>
              </a:ln>
            </p:spPr>
            <p:txBody>
              <a:bodyPr/>
              <a:lstStyle/>
              <a:p>
                <a:endParaRPr lang="en-US"/>
              </a:p>
            </p:txBody>
          </p:sp>
          <p:grpSp>
            <p:nvGrpSpPr>
              <p:cNvPr id="123007" name="Google Shape;3282;p63"/>
              <p:cNvGrpSpPr>
                <a:grpSpLocks/>
              </p:cNvGrpSpPr>
              <p:nvPr/>
            </p:nvGrpSpPr>
            <p:grpSpPr bwMode="auto">
              <a:xfrm rot="3277801">
                <a:off x="-429759" y="461355"/>
                <a:ext cx="888682" cy="543259"/>
                <a:chOff x="5942350" y="1555229"/>
                <a:chExt cx="692724" cy="423469"/>
              </a:xfrm>
            </p:grpSpPr>
            <p:sp>
              <p:nvSpPr>
                <p:cNvPr id="123010" name="Google Shape;3283;p63"/>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3284" name="Google Shape;3284;p63"/>
                <p:cNvSpPr/>
                <p:nvPr/>
              </p:nvSpPr>
              <p:spPr>
                <a:xfrm>
                  <a:off x="6004148" y="1642142"/>
                  <a:ext cx="566782" cy="266114"/>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5" name="Google Shape;3285;p63"/>
                <p:cNvSpPr/>
                <p:nvPr/>
              </p:nvSpPr>
              <p:spPr>
                <a:xfrm>
                  <a:off x="6437468" y="1649936"/>
                  <a:ext cx="58163" cy="137389"/>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6" name="Google Shape;3286;p63"/>
                <p:cNvSpPr/>
                <p:nvPr/>
              </p:nvSpPr>
              <p:spPr>
                <a:xfrm>
                  <a:off x="6299001" y="1723937"/>
                  <a:ext cx="45788" cy="183185"/>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7" name="Google Shape;3287;p63"/>
                <p:cNvSpPr/>
                <p:nvPr/>
              </p:nvSpPr>
              <p:spPr>
                <a:xfrm>
                  <a:off x="6157704" y="1817394"/>
                  <a:ext cx="45788" cy="125011"/>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8" name="Google Shape;3288;p63"/>
                <p:cNvSpPr/>
                <p:nvPr/>
              </p:nvSpPr>
              <p:spPr>
                <a:xfrm>
                  <a:off x="6307940" y="1627213"/>
                  <a:ext cx="150977" cy="5569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9" name="Google Shape;3289;p63"/>
                <p:cNvSpPr/>
                <p:nvPr/>
              </p:nvSpPr>
              <p:spPr>
                <a:xfrm>
                  <a:off x="6128139" y="1714471"/>
                  <a:ext cx="181914" cy="47034"/>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0" name="Google Shape;3290;p63"/>
                <p:cNvSpPr/>
                <p:nvPr/>
              </p:nvSpPr>
              <p:spPr>
                <a:xfrm>
                  <a:off x="6054500" y="1804194"/>
                  <a:ext cx="115089" cy="49510"/>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291" name="Google Shape;3291;p63"/>
              <p:cNvSpPr/>
              <p:nvPr/>
            </p:nvSpPr>
            <p:spPr>
              <a:xfrm rot="10584179">
                <a:off x="301234" y="1369730"/>
                <a:ext cx="314398" cy="223849"/>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2" name="Google Shape;3292;p63"/>
              <p:cNvSpPr/>
              <p:nvPr/>
            </p:nvSpPr>
            <p:spPr>
              <a:xfrm rot="-4860972">
                <a:off x="765728" y="1713415"/>
                <a:ext cx="479450" cy="30010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3000" name="Google Shape;3293;p63"/>
            <p:cNvGrpSpPr>
              <a:grpSpLocks/>
            </p:cNvGrpSpPr>
            <p:nvPr/>
          </p:nvGrpSpPr>
          <p:grpSpPr bwMode="auto">
            <a:xfrm>
              <a:off x="899478" y="2179544"/>
              <a:ext cx="393247" cy="2424094"/>
              <a:chOff x="2037753" y="2780513"/>
              <a:chExt cx="243045" cy="1498204"/>
            </a:xfrm>
          </p:grpSpPr>
          <p:sp>
            <p:nvSpPr>
              <p:cNvPr id="123001" name="Google Shape;3294;p63"/>
              <p:cNvSpPr>
                <a:spLocks/>
              </p:cNvSpPr>
              <p:nvPr/>
            </p:nvSpPr>
            <p:spPr bwMode="auto">
              <a:xfrm>
                <a:off x="2037753" y="2782510"/>
                <a:ext cx="243045" cy="1496208"/>
              </a:xfrm>
              <a:custGeom>
                <a:avLst/>
                <a:gdLst/>
                <a:ahLst/>
                <a:cxnLst>
                  <a:cxn ang="0">
                    <a:pos x="4144" y="0"/>
                  </a:cxn>
                  <a:cxn ang="0">
                    <a:pos x="2514" y="0"/>
                  </a:cxn>
                  <a:cxn ang="0">
                    <a:pos x="1576" y="228"/>
                  </a:cxn>
                  <a:cxn ang="0">
                    <a:pos x="0" y="40732"/>
                  </a:cxn>
                  <a:cxn ang="0">
                    <a:pos x="0" y="41214"/>
                  </a:cxn>
                  <a:cxn ang="0">
                    <a:pos x="6694" y="41214"/>
                  </a:cxn>
                  <a:cxn ang="0">
                    <a:pos x="5101" y="228"/>
                  </a:cxn>
                  <a:cxn ang="0">
                    <a:pos x="4144" y="0"/>
                  </a:cxn>
                </a:cxnLst>
                <a:rect l="0" t="0" r="r" b="b"/>
                <a:pathLst>
                  <a:path w="6695" h="41215" extrusionOk="0">
                    <a:moveTo>
                      <a:pt x="4144" y="0"/>
                    </a:moveTo>
                    <a:lnTo>
                      <a:pt x="2514" y="0"/>
                    </a:lnTo>
                    <a:cubicBezTo>
                      <a:pt x="1922" y="82"/>
                      <a:pt x="1576" y="228"/>
                      <a:pt x="1576" y="228"/>
                    </a:cubicBezTo>
                    <a:lnTo>
                      <a:pt x="0" y="40732"/>
                    </a:lnTo>
                    <a:lnTo>
                      <a:pt x="0" y="41214"/>
                    </a:lnTo>
                    <a:lnTo>
                      <a:pt x="6694" y="41214"/>
                    </a:lnTo>
                    <a:lnTo>
                      <a:pt x="5101" y="228"/>
                    </a:lnTo>
                    <a:cubicBezTo>
                      <a:pt x="5091" y="228"/>
                      <a:pt x="4736" y="82"/>
                      <a:pt x="4144" y="0"/>
                    </a:cubicBezTo>
                    <a:close/>
                  </a:path>
                </a:pathLst>
              </a:custGeom>
              <a:solidFill>
                <a:schemeClr val="bg2"/>
              </a:solidFill>
              <a:ln w="9525">
                <a:noFill/>
                <a:round/>
                <a:headEnd/>
                <a:tailEnd/>
              </a:ln>
            </p:spPr>
            <p:txBody>
              <a:bodyPr lIns="91425" tIns="91425" rIns="91425" bIns="91425" anchor="ctr"/>
              <a:lstStyle/>
              <a:p>
                <a:endParaRPr lang="en-US"/>
              </a:p>
            </p:txBody>
          </p:sp>
          <p:sp>
            <p:nvSpPr>
              <p:cNvPr id="123002" name="Google Shape;3295;p63"/>
              <p:cNvSpPr>
                <a:spLocks/>
              </p:cNvSpPr>
              <p:nvPr/>
            </p:nvSpPr>
            <p:spPr bwMode="auto">
              <a:xfrm>
                <a:off x="2092279" y="2780513"/>
                <a:ext cx="131633" cy="68140"/>
              </a:xfrm>
              <a:custGeom>
                <a:avLst/>
                <a:gdLst/>
                <a:ahLst/>
                <a:cxnLst>
                  <a:cxn ang="0">
                    <a:pos x="3608" y="775"/>
                  </a:cxn>
                  <a:cxn ang="0">
                    <a:pos x="3589" y="283"/>
                  </a:cxn>
                  <a:cxn ang="0">
                    <a:pos x="1823" y="1"/>
                  </a:cxn>
                  <a:cxn ang="0">
                    <a:pos x="56" y="283"/>
                  </a:cxn>
                  <a:cxn ang="0">
                    <a:pos x="1" y="1877"/>
                  </a:cxn>
                  <a:cxn ang="0">
                    <a:pos x="83" y="1877"/>
                  </a:cxn>
                  <a:cxn ang="0">
                    <a:pos x="1832" y="1631"/>
                  </a:cxn>
                  <a:cxn ang="0">
                    <a:pos x="3589" y="1877"/>
                  </a:cxn>
                  <a:cxn ang="0">
                    <a:pos x="3626" y="1877"/>
                  </a:cxn>
                  <a:cxn ang="0">
                    <a:pos x="3626" y="775"/>
                  </a:cxn>
                </a:cxnLst>
                <a:rect l="0" t="0" r="r" b="b"/>
                <a:pathLst>
                  <a:path w="3626" h="1877" extrusionOk="0">
                    <a:moveTo>
                      <a:pt x="3608" y="775"/>
                    </a:moveTo>
                    <a:lnTo>
                      <a:pt x="3589" y="283"/>
                    </a:lnTo>
                    <a:cubicBezTo>
                      <a:pt x="3589" y="283"/>
                      <a:pt x="2879" y="1"/>
                      <a:pt x="1823" y="1"/>
                    </a:cubicBezTo>
                    <a:cubicBezTo>
                      <a:pt x="766" y="1"/>
                      <a:pt x="56" y="283"/>
                      <a:pt x="56" y="283"/>
                    </a:cubicBezTo>
                    <a:lnTo>
                      <a:pt x="1" y="1877"/>
                    </a:lnTo>
                    <a:lnTo>
                      <a:pt x="83" y="1877"/>
                    </a:lnTo>
                    <a:cubicBezTo>
                      <a:pt x="329" y="1795"/>
                      <a:pt x="985" y="1631"/>
                      <a:pt x="1832" y="1631"/>
                    </a:cubicBezTo>
                    <a:cubicBezTo>
                      <a:pt x="2679" y="1631"/>
                      <a:pt x="3325" y="1795"/>
                      <a:pt x="3589" y="1877"/>
                    </a:cubicBezTo>
                    <a:lnTo>
                      <a:pt x="3626" y="1877"/>
                    </a:lnTo>
                    <a:lnTo>
                      <a:pt x="3626" y="775"/>
                    </a:lnTo>
                    <a:close/>
                  </a:path>
                </a:pathLst>
              </a:custGeom>
              <a:solidFill>
                <a:schemeClr val="tx1"/>
              </a:solidFill>
              <a:ln w="9525">
                <a:noFill/>
                <a:round/>
                <a:headEnd/>
                <a:tailEnd/>
              </a:ln>
            </p:spPr>
            <p:txBody>
              <a:bodyPr lIns="91425" tIns="91425" rIns="91425" bIns="91425" anchor="ctr"/>
              <a:lstStyle/>
              <a:p>
                <a:endParaRPr lang="en-US"/>
              </a:p>
            </p:txBody>
          </p:sp>
          <p:sp>
            <p:nvSpPr>
              <p:cNvPr id="123003" name="Google Shape;3296;p63"/>
              <p:cNvSpPr>
                <a:spLocks/>
              </p:cNvSpPr>
              <p:nvPr/>
            </p:nvSpPr>
            <p:spPr bwMode="auto">
              <a:xfrm>
                <a:off x="2087015" y="2917084"/>
                <a:ext cx="144194" cy="96891"/>
              </a:xfrm>
              <a:custGeom>
                <a:avLst/>
                <a:gdLst/>
                <a:ahLst/>
                <a:cxnLst>
                  <a:cxn ang="0">
                    <a:pos x="3880" y="292"/>
                  </a:cxn>
                  <a:cxn ang="0">
                    <a:pos x="1968" y="0"/>
                  </a:cxn>
                  <a:cxn ang="0">
                    <a:pos x="55" y="292"/>
                  </a:cxn>
                  <a:cxn ang="0">
                    <a:pos x="0" y="1895"/>
                  </a:cxn>
                  <a:cxn ang="0">
                    <a:pos x="0" y="2669"/>
                  </a:cxn>
                  <a:cxn ang="0">
                    <a:pos x="18" y="2669"/>
                  </a:cxn>
                  <a:cxn ang="0">
                    <a:pos x="1968" y="2505"/>
                  </a:cxn>
                  <a:cxn ang="0">
                    <a:pos x="3917" y="2669"/>
                  </a:cxn>
                  <a:cxn ang="0">
                    <a:pos x="3971" y="2669"/>
                  </a:cxn>
                </a:cxnLst>
                <a:rect l="0" t="0" r="r" b="b"/>
                <a:pathLst>
                  <a:path w="3972" h="2669" extrusionOk="0">
                    <a:moveTo>
                      <a:pt x="3880" y="292"/>
                    </a:moveTo>
                    <a:cubicBezTo>
                      <a:pt x="3662" y="210"/>
                      <a:pt x="2960" y="0"/>
                      <a:pt x="1968" y="0"/>
                    </a:cubicBezTo>
                    <a:cubicBezTo>
                      <a:pt x="975" y="0"/>
                      <a:pt x="273" y="210"/>
                      <a:pt x="55" y="292"/>
                    </a:cubicBezTo>
                    <a:lnTo>
                      <a:pt x="0" y="1895"/>
                    </a:lnTo>
                    <a:lnTo>
                      <a:pt x="0" y="2669"/>
                    </a:lnTo>
                    <a:lnTo>
                      <a:pt x="18" y="2669"/>
                    </a:lnTo>
                    <a:cubicBezTo>
                      <a:pt x="310" y="2605"/>
                      <a:pt x="1038" y="2505"/>
                      <a:pt x="1968" y="2505"/>
                    </a:cubicBezTo>
                    <a:cubicBezTo>
                      <a:pt x="2906" y="2505"/>
                      <a:pt x="3634" y="2605"/>
                      <a:pt x="3917" y="2669"/>
                    </a:cubicBezTo>
                    <a:lnTo>
                      <a:pt x="3971" y="2669"/>
                    </a:lnTo>
                    <a:close/>
                  </a:path>
                </a:pathLst>
              </a:custGeom>
              <a:solidFill>
                <a:schemeClr val="tx1"/>
              </a:solidFill>
              <a:ln w="9525">
                <a:noFill/>
                <a:round/>
                <a:headEnd/>
                <a:tailEnd/>
              </a:ln>
            </p:spPr>
            <p:txBody>
              <a:bodyPr lIns="91425" tIns="91425" rIns="91425" bIns="91425" anchor="ctr"/>
              <a:lstStyle/>
              <a:p>
                <a:endParaRPr lang="en-US"/>
              </a:p>
            </p:txBody>
          </p:sp>
          <p:sp>
            <p:nvSpPr>
              <p:cNvPr id="123004" name="Google Shape;3297;p63"/>
              <p:cNvSpPr>
                <a:spLocks/>
              </p:cNvSpPr>
              <p:nvPr/>
            </p:nvSpPr>
            <p:spPr bwMode="auto">
              <a:xfrm>
                <a:off x="2053290" y="3245404"/>
                <a:ext cx="209647" cy="53946"/>
              </a:xfrm>
              <a:custGeom>
                <a:avLst/>
                <a:gdLst/>
                <a:ahLst/>
                <a:cxnLst>
                  <a:cxn ang="0">
                    <a:pos x="5756" y="1"/>
                  </a:cxn>
                  <a:cxn ang="0">
                    <a:pos x="2897" y="228"/>
                  </a:cxn>
                  <a:cxn ang="0">
                    <a:pos x="37" y="1"/>
                  </a:cxn>
                  <a:cxn ang="0">
                    <a:pos x="0" y="1"/>
                  </a:cxn>
                  <a:cxn ang="0">
                    <a:pos x="0" y="19"/>
                  </a:cxn>
                  <a:cxn ang="0">
                    <a:pos x="583" y="1358"/>
                  </a:cxn>
                  <a:cxn ang="0">
                    <a:pos x="1658" y="1485"/>
                  </a:cxn>
                  <a:cxn ang="0">
                    <a:pos x="4135" y="1485"/>
                  </a:cxn>
                  <a:cxn ang="0">
                    <a:pos x="5192" y="1358"/>
                  </a:cxn>
                  <a:cxn ang="0">
                    <a:pos x="5775" y="1"/>
                  </a:cxn>
                </a:cxnLst>
                <a:rect l="0" t="0" r="r" b="b"/>
                <a:pathLst>
                  <a:path w="5775" h="1486" extrusionOk="0">
                    <a:moveTo>
                      <a:pt x="5756" y="1"/>
                    </a:moveTo>
                    <a:cubicBezTo>
                      <a:pt x="5565" y="37"/>
                      <a:pt x="4536" y="228"/>
                      <a:pt x="2897" y="228"/>
                    </a:cubicBezTo>
                    <a:cubicBezTo>
                      <a:pt x="1230" y="228"/>
                      <a:pt x="237" y="37"/>
                      <a:pt x="37" y="1"/>
                    </a:cubicBezTo>
                    <a:lnTo>
                      <a:pt x="0" y="1"/>
                    </a:lnTo>
                    <a:lnTo>
                      <a:pt x="0" y="19"/>
                    </a:lnTo>
                    <a:cubicBezTo>
                      <a:pt x="64" y="410"/>
                      <a:pt x="401" y="1139"/>
                      <a:pt x="583" y="1358"/>
                    </a:cubicBezTo>
                    <a:cubicBezTo>
                      <a:pt x="902" y="1412"/>
                      <a:pt x="1230" y="1458"/>
                      <a:pt x="1658" y="1485"/>
                    </a:cubicBezTo>
                    <a:lnTo>
                      <a:pt x="4135" y="1485"/>
                    </a:lnTo>
                    <a:cubicBezTo>
                      <a:pt x="4545" y="1458"/>
                      <a:pt x="4873" y="1412"/>
                      <a:pt x="5192" y="1358"/>
                    </a:cubicBezTo>
                    <a:cubicBezTo>
                      <a:pt x="5383" y="1139"/>
                      <a:pt x="5729" y="401"/>
                      <a:pt x="5775" y="1"/>
                    </a:cubicBezTo>
                    <a:close/>
                  </a:path>
                </a:pathLst>
              </a:custGeom>
              <a:solidFill>
                <a:schemeClr val="tx1"/>
              </a:solidFill>
              <a:ln w="9525">
                <a:noFill/>
                <a:round/>
                <a:headEnd/>
                <a:tailEnd/>
              </a:ln>
            </p:spPr>
            <p:txBody>
              <a:bodyPr lIns="91425" tIns="91425" rIns="91425" bIns="91425" anchor="ctr"/>
              <a:lstStyle/>
              <a:p>
                <a:endParaRPr lang="en-US"/>
              </a:p>
            </p:txBody>
          </p:sp>
          <p:sp>
            <p:nvSpPr>
              <p:cNvPr id="123005" name="Google Shape;3298;p63"/>
              <p:cNvSpPr>
                <a:spLocks/>
              </p:cNvSpPr>
              <p:nvPr/>
            </p:nvSpPr>
            <p:spPr bwMode="auto">
              <a:xfrm>
                <a:off x="2038080" y="3592602"/>
                <a:ext cx="241412" cy="52929"/>
              </a:xfrm>
              <a:custGeom>
                <a:avLst/>
                <a:gdLst/>
                <a:ahLst/>
                <a:cxnLst>
                  <a:cxn ang="0">
                    <a:pos x="6239" y="0"/>
                  </a:cxn>
                  <a:cxn ang="0">
                    <a:pos x="3325" y="173"/>
                  </a:cxn>
                  <a:cxn ang="0">
                    <a:pos x="401" y="0"/>
                  </a:cxn>
                  <a:cxn ang="0">
                    <a:pos x="0" y="0"/>
                  </a:cxn>
                  <a:cxn ang="0">
                    <a:pos x="665" y="1302"/>
                  </a:cxn>
                  <a:cxn ang="0">
                    <a:pos x="3325" y="1457"/>
                  </a:cxn>
                  <a:cxn ang="0">
                    <a:pos x="5993" y="1302"/>
                  </a:cxn>
                  <a:cxn ang="0">
                    <a:pos x="6649" y="0"/>
                  </a:cxn>
                </a:cxnLst>
                <a:rect l="0" t="0" r="r" b="b"/>
                <a:pathLst>
                  <a:path w="6650" h="1458" extrusionOk="0">
                    <a:moveTo>
                      <a:pt x="6239" y="0"/>
                    </a:moveTo>
                    <a:cubicBezTo>
                      <a:pt x="5711" y="73"/>
                      <a:pt x="4709" y="173"/>
                      <a:pt x="3325" y="173"/>
                    </a:cubicBezTo>
                    <a:cubicBezTo>
                      <a:pt x="1913" y="173"/>
                      <a:pt x="911" y="73"/>
                      <a:pt x="401" y="0"/>
                    </a:cubicBezTo>
                    <a:lnTo>
                      <a:pt x="0" y="0"/>
                    </a:lnTo>
                    <a:cubicBezTo>
                      <a:pt x="82" y="410"/>
                      <a:pt x="456" y="1093"/>
                      <a:pt x="665" y="1302"/>
                    </a:cubicBezTo>
                    <a:cubicBezTo>
                      <a:pt x="1339" y="1403"/>
                      <a:pt x="2077" y="1457"/>
                      <a:pt x="3325" y="1457"/>
                    </a:cubicBezTo>
                    <a:cubicBezTo>
                      <a:pt x="4627" y="1457"/>
                      <a:pt x="5328" y="1403"/>
                      <a:pt x="5993" y="1302"/>
                    </a:cubicBezTo>
                    <a:cubicBezTo>
                      <a:pt x="6194" y="1093"/>
                      <a:pt x="6576" y="410"/>
                      <a:pt x="6649" y="0"/>
                    </a:cubicBezTo>
                    <a:close/>
                  </a:path>
                </a:pathLst>
              </a:custGeom>
              <a:solidFill>
                <a:schemeClr val="tx1"/>
              </a:solidFill>
              <a:ln w="9525">
                <a:noFill/>
                <a:round/>
                <a:headEnd/>
                <a:tailEnd/>
              </a:ln>
            </p:spPr>
            <p:txBody>
              <a:bodyPr lIns="91425" tIns="91425" rIns="91425" bIns="91425" anchor="ctr"/>
              <a:lstStyle/>
              <a:p>
                <a:endParaRPr lang="en-US"/>
              </a:p>
            </p:txBody>
          </p:sp>
        </p:grpSp>
      </p:grpSp>
      <p:grpSp>
        <p:nvGrpSpPr>
          <p:cNvPr id="122882" name="Google Shape;3314;p63"/>
          <p:cNvGrpSpPr>
            <a:grpSpLocks/>
          </p:cNvGrpSpPr>
          <p:nvPr/>
        </p:nvGrpSpPr>
        <p:grpSpPr bwMode="auto">
          <a:xfrm>
            <a:off x="-225425" y="-431800"/>
            <a:ext cx="3925888" cy="5173663"/>
            <a:chOff x="-224929" y="-432023"/>
            <a:chExt cx="3924600" cy="5174294"/>
          </a:xfrm>
        </p:grpSpPr>
        <p:grpSp>
          <p:nvGrpSpPr>
            <p:cNvPr id="122961" name="Google Shape;3315;p63"/>
            <p:cNvGrpSpPr>
              <a:grpSpLocks/>
            </p:cNvGrpSpPr>
            <p:nvPr/>
          </p:nvGrpSpPr>
          <p:grpSpPr bwMode="auto">
            <a:xfrm>
              <a:off x="-224929" y="-432023"/>
              <a:ext cx="3924600" cy="3724500"/>
              <a:chOff x="-577354" y="-438373"/>
              <a:chExt cx="3924600" cy="3724500"/>
            </a:xfrm>
          </p:grpSpPr>
          <p:sp>
            <p:nvSpPr>
              <p:cNvPr id="3316" name="Google Shape;3316;p63"/>
              <p:cNvSpPr/>
              <p:nvPr/>
            </p:nvSpPr>
            <p:spPr>
              <a:xfrm>
                <a:off x="-577354" y="-438373"/>
                <a:ext cx="3924600" cy="3724729"/>
              </a:xfrm>
              <a:custGeom>
                <a:avLst/>
                <a:gdLst/>
                <a:ahLst/>
                <a:cxnLst/>
                <a:rect l="l" t="t" r="r" b="b"/>
                <a:pathLst>
                  <a:path w="156984" h="148980" extrusionOk="0">
                    <a:moveTo>
                      <a:pt x="79927" y="141551"/>
                    </a:moveTo>
                    <a:cubicBezTo>
                      <a:pt x="81261" y="137932"/>
                      <a:pt x="82277" y="131645"/>
                      <a:pt x="81832" y="127073"/>
                    </a:cubicBezTo>
                    <a:cubicBezTo>
                      <a:pt x="81388" y="122501"/>
                      <a:pt x="78657" y="120406"/>
                      <a:pt x="77260" y="114119"/>
                    </a:cubicBezTo>
                    <a:cubicBezTo>
                      <a:pt x="75863" y="107833"/>
                      <a:pt x="71672" y="97482"/>
                      <a:pt x="73450" y="89354"/>
                    </a:cubicBezTo>
                    <a:cubicBezTo>
                      <a:pt x="75228" y="81226"/>
                      <a:pt x="79292" y="72082"/>
                      <a:pt x="87928" y="65351"/>
                    </a:cubicBezTo>
                    <a:cubicBezTo>
                      <a:pt x="96564" y="58620"/>
                      <a:pt x="117456" y="55255"/>
                      <a:pt x="125266" y="48968"/>
                    </a:cubicBezTo>
                    <a:cubicBezTo>
                      <a:pt x="133077" y="42682"/>
                      <a:pt x="129711" y="33474"/>
                      <a:pt x="134791" y="27632"/>
                    </a:cubicBezTo>
                    <a:cubicBezTo>
                      <a:pt x="139871" y="21790"/>
                      <a:pt x="155111" y="17218"/>
                      <a:pt x="155746" y="13916"/>
                    </a:cubicBezTo>
                    <a:cubicBezTo>
                      <a:pt x="156381" y="10614"/>
                      <a:pt x="162731" y="9789"/>
                      <a:pt x="138601" y="7820"/>
                    </a:cubicBezTo>
                    <a:cubicBezTo>
                      <a:pt x="114471" y="5852"/>
                      <a:pt x="32747" y="-4245"/>
                      <a:pt x="10966" y="2105"/>
                    </a:cubicBezTo>
                    <a:cubicBezTo>
                      <a:pt x="-10814" y="8455"/>
                      <a:pt x="6394" y="31506"/>
                      <a:pt x="7918" y="45920"/>
                    </a:cubicBezTo>
                    <a:cubicBezTo>
                      <a:pt x="9442" y="60335"/>
                      <a:pt x="15094" y="79067"/>
                      <a:pt x="20110" y="88592"/>
                    </a:cubicBezTo>
                    <a:cubicBezTo>
                      <a:pt x="25127" y="98117"/>
                      <a:pt x="34398" y="98308"/>
                      <a:pt x="38017" y="103070"/>
                    </a:cubicBezTo>
                    <a:cubicBezTo>
                      <a:pt x="41637" y="107833"/>
                      <a:pt x="41192" y="113421"/>
                      <a:pt x="41827" y="117167"/>
                    </a:cubicBezTo>
                    <a:cubicBezTo>
                      <a:pt x="42462" y="120914"/>
                      <a:pt x="41446" y="123644"/>
                      <a:pt x="41827" y="125549"/>
                    </a:cubicBezTo>
                    <a:cubicBezTo>
                      <a:pt x="42208" y="127454"/>
                      <a:pt x="42970" y="127073"/>
                      <a:pt x="44113" y="128597"/>
                    </a:cubicBezTo>
                    <a:cubicBezTo>
                      <a:pt x="45256" y="130121"/>
                      <a:pt x="47415" y="132407"/>
                      <a:pt x="48685" y="134693"/>
                    </a:cubicBezTo>
                    <a:cubicBezTo>
                      <a:pt x="49955" y="136979"/>
                      <a:pt x="50082" y="140408"/>
                      <a:pt x="51733" y="142313"/>
                    </a:cubicBezTo>
                    <a:cubicBezTo>
                      <a:pt x="53384" y="144218"/>
                      <a:pt x="54908" y="145044"/>
                      <a:pt x="58591" y="146123"/>
                    </a:cubicBezTo>
                    <a:cubicBezTo>
                      <a:pt x="62274" y="147203"/>
                      <a:pt x="70275" y="149552"/>
                      <a:pt x="73831" y="148790"/>
                    </a:cubicBezTo>
                    <a:cubicBezTo>
                      <a:pt x="77387" y="148028"/>
                      <a:pt x="78594" y="145171"/>
                      <a:pt x="79927" y="141551"/>
                    </a:cubicBezTo>
                    <a:close/>
                  </a:path>
                </a:pathLst>
              </a:custGeom>
              <a:solidFill>
                <a:schemeClr val="accent3"/>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grpSp>
            <p:nvGrpSpPr>
              <p:cNvPr id="122971" name="Google Shape;3317;p63"/>
              <p:cNvGrpSpPr>
                <a:grpSpLocks/>
              </p:cNvGrpSpPr>
              <p:nvPr/>
            </p:nvGrpSpPr>
            <p:grpSpPr bwMode="auto">
              <a:xfrm rot="-1610354">
                <a:off x="762659" y="1156854"/>
                <a:ext cx="1016516" cy="596529"/>
                <a:chOff x="5392148" y="1300639"/>
                <a:chExt cx="259599" cy="152362"/>
              </a:xfrm>
            </p:grpSpPr>
            <p:sp>
              <p:nvSpPr>
                <p:cNvPr id="3318" name="Google Shape;3318;p63"/>
                <p:cNvSpPr/>
                <p:nvPr/>
              </p:nvSpPr>
              <p:spPr>
                <a:xfrm>
                  <a:off x="5391928" y="1300698"/>
                  <a:ext cx="259787" cy="152475"/>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992" name="Google Shape;3319;p63"/>
                <p:cNvSpPr>
                  <a:spLocks/>
                </p:cNvSpPr>
                <p:nvPr/>
              </p:nvSpPr>
              <p:spPr bwMode="auto">
                <a:xfrm>
                  <a:off x="5411316" y="1343076"/>
                  <a:ext cx="216617" cy="91736"/>
                </a:xfrm>
                <a:custGeom>
                  <a:avLst/>
                  <a:gdLst/>
                  <a:ahLst/>
                  <a:cxnLst>
                    <a:cxn ang="0">
                      <a:pos x="5099" y="1"/>
                    </a:cxn>
                    <a:cxn ang="0">
                      <a:pos x="2651" y="486"/>
                    </a:cxn>
                    <a:cxn ang="0">
                      <a:pos x="1" y="2527"/>
                    </a:cxn>
                    <a:cxn ang="0">
                      <a:pos x="2797" y="860"/>
                    </a:cxn>
                    <a:cxn ang="0">
                      <a:pos x="5967" y="77"/>
                    </a:cxn>
                    <a:cxn ang="0">
                      <a:pos x="5099" y="1"/>
                    </a:cxn>
                  </a:cxnLst>
                  <a:rect l="0" t="0"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2993" name="Google Shape;3320;p63"/>
                <p:cNvSpPr>
                  <a:spLocks/>
                </p:cNvSpPr>
                <p:nvPr/>
              </p:nvSpPr>
              <p:spPr bwMode="auto">
                <a:xfrm>
                  <a:off x="5430847" y="1355419"/>
                  <a:ext cx="16227" cy="57576"/>
                </a:xfrm>
                <a:custGeom>
                  <a:avLst/>
                  <a:gdLst/>
                  <a:ahLst/>
                  <a:cxnLst>
                    <a:cxn ang="0">
                      <a:pos x="447" y="1"/>
                    </a:cxn>
                    <a:cxn ang="0">
                      <a:pos x="164" y="729"/>
                    </a:cxn>
                    <a:cxn ang="0">
                      <a:pos x="0" y="1558"/>
                    </a:cxn>
                    <a:cxn ang="0">
                      <a:pos x="246" y="1585"/>
                    </a:cxn>
                    <a:cxn ang="0">
                      <a:pos x="292" y="1157"/>
                    </a:cxn>
                    <a:cxn ang="0">
                      <a:pos x="346" y="748"/>
                    </a:cxn>
                    <a:cxn ang="0">
                      <a:pos x="447" y="1"/>
                    </a:cxn>
                  </a:cxnLst>
                  <a:rect l="0" t="0"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2994" name="Google Shape;3321;p63"/>
                <p:cNvSpPr>
                  <a:spLocks/>
                </p:cNvSpPr>
                <p:nvPr/>
              </p:nvSpPr>
              <p:spPr bwMode="auto">
                <a:xfrm>
                  <a:off x="5485046" y="1312110"/>
                  <a:ext cx="35431" cy="66833"/>
                </a:xfrm>
                <a:custGeom>
                  <a:avLst/>
                  <a:gdLst/>
                  <a:ahLst/>
                  <a:cxnLst>
                    <a:cxn ang="0">
                      <a:pos x="975" y="0"/>
                    </a:cxn>
                    <a:cxn ang="0">
                      <a:pos x="975" y="0"/>
                    </a:cxn>
                    <a:cxn ang="0">
                      <a:pos x="429" y="811"/>
                    </a:cxn>
                    <a:cxn ang="0">
                      <a:pos x="1" y="1777"/>
                    </a:cxn>
                    <a:cxn ang="0">
                      <a:pos x="220" y="1840"/>
                    </a:cxn>
                    <a:cxn ang="0">
                      <a:pos x="975" y="0"/>
                    </a:cxn>
                  </a:cxnLst>
                  <a:rect l="0" t="0"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2995" name="Google Shape;3322;p63"/>
                <p:cNvSpPr>
                  <a:spLocks/>
                </p:cNvSpPr>
                <p:nvPr/>
              </p:nvSpPr>
              <p:spPr bwMode="auto">
                <a:xfrm>
                  <a:off x="5545236" y="1315740"/>
                  <a:ext cx="31765" cy="41712"/>
                </a:xfrm>
                <a:custGeom>
                  <a:avLst/>
                  <a:gdLst/>
                  <a:ahLst/>
                  <a:cxnLst>
                    <a:cxn ang="0">
                      <a:pos x="875" y="1"/>
                    </a:cxn>
                    <a:cxn ang="0">
                      <a:pos x="875" y="1"/>
                    </a:cxn>
                    <a:cxn ang="0">
                      <a:pos x="410" y="456"/>
                    </a:cxn>
                    <a:cxn ang="0">
                      <a:pos x="1" y="1030"/>
                    </a:cxn>
                    <a:cxn ang="0">
                      <a:pos x="201" y="1148"/>
                    </a:cxn>
                    <a:cxn ang="0">
                      <a:pos x="556" y="556"/>
                    </a:cxn>
                    <a:cxn ang="0">
                      <a:pos x="875" y="1"/>
                    </a:cxn>
                  </a:cxnLst>
                  <a:rect l="0" t="0"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2996" name="Google Shape;3323;p63"/>
                <p:cNvSpPr>
                  <a:spLocks/>
                </p:cNvSpPr>
                <p:nvPr/>
              </p:nvSpPr>
              <p:spPr bwMode="auto">
                <a:xfrm>
                  <a:off x="5444387" y="1398401"/>
                  <a:ext cx="53292" cy="17570"/>
                </a:xfrm>
                <a:custGeom>
                  <a:avLst/>
                  <a:gdLst/>
                  <a:ahLst/>
                  <a:cxnLst>
                    <a:cxn ang="0">
                      <a:pos x="28" y="1"/>
                    </a:cxn>
                    <a:cxn ang="0">
                      <a:pos x="1" y="228"/>
                    </a:cxn>
                    <a:cxn ang="0">
                      <a:pos x="401" y="283"/>
                    </a:cxn>
                    <a:cxn ang="0">
                      <a:pos x="793" y="356"/>
                    </a:cxn>
                    <a:cxn ang="0">
                      <a:pos x="1467" y="483"/>
                    </a:cxn>
                    <a:cxn ang="0">
                      <a:pos x="829" y="192"/>
                    </a:cxn>
                    <a:cxn ang="0">
                      <a:pos x="28" y="1"/>
                    </a:cxn>
                  </a:cxnLst>
                  <a:rect l="0" t="0"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2997" name="Google Shape;3324;p63"/>
                <p:cNvSpPr>
                  <a:spLocks/>
                </p:cNvSpPr>
                <p:nvPr/>
              </p:nvSpPr>
              <p:spPr bwMode="auto">
                <a:xfrm>
                  <a:off x="5498950" y="1366346"/>
                  <a:ext cx="60553" cy="35068"/>
                </a:xfrm>
                <a:custGeom>
                  <a:avLst/>
                  <a:gdLst/>
                  <a:ahLst/>
                  <a:cxnLst>
                    <a:cxn ang="0">
                      <a:pos x="73" y="0"/>
                    </a:cxn>
                    <a:cxn ang="0">
                      <a:pos x="0" y="210"/>
                    </a:cxn>
                    <a:cxn ang="0">
                      <a:pos x="1667" y="966"/>
                    </a:cxn>
                    <a:cxn ang="0">
                      <a:pos x="984" y="437"/>
                    </a:cxn>
                    <a:cxn ang="0">
                      <a:pos x="556" y="201"/>
                    </a:cxn>
                    <a:cxn ang="0">
                      <a:pos x="319" y="91"/>
                    </a:cxn>
                    <a:cxn ang="0">
                      <a:pos x="73" y="0"/>
                    </a:cxn>
                  </a:cxnLst>
                  <a:rect l="0" t="0"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2998" name="Google Shape;3325;p63"/>
                <p:cNvSpPr>
                  <a:spLocks/>
                </p:cNvSpPr>
                <p:nvPr/>
              </p:nvSpPr>
              <p:spPr bwMode="auto">
                <a:xfrm>
                  <a:off x="5559140" y="1346815"/>
                  <a:ext cx="38372" cy="31474"/>
                </a:xfrm>
                <a:custGeom>
                  <a:avLst/>
                  <a:gdLst/>
                  <a:ahLst/>
                  <a:cxnLst>
                    <a:cxn ang="0">
                      <a:pos x="128" y="1"/>
                    </a:cxn>
                    <a:cxn ang="0">
                      <a:pos x="0" y="192"/>
                    </a:cxn>
                    <a:cxn ang="0">
                      <a:pos x="574" y="556"/>
                    </a:cxn>
                    <a:cxn ang="0">
                      <a:pos x="1057" y="866"/>
                    </a:cxn>
                    <a:cxn ang="0">
                      <a:pos x="665" y="420"/>
                    </a:cxn>
                    <a:cxn ang="0">
                      <a:pos x="128" y="1"/>
                    </a:cxn>
                  </a:cxnLst>
                  <a:rect l="0" t="0"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122972" name="Google Shape;3326;p63"/>
              <p:cNvGrpSpPr>
                <a:grpSpLocks/>
              </p:cNvGrpSpPr>
              <p:nvPr/>
            </p:nvGrpSpPr>
            <p:grpSpPr bwMode="auto">
              <a:xfrm rot="-6821618">
                <a:off x="1838300" y="-41540"/>
                <a:ext cx="1082236" cy="661581"/>
                <a:chOff x="5942350" y="1555229"/>
                <a:chExt cx="692724" cy="423469"/>
              </a:xfrm>
            </p:grpSpPr>
            <p:sp>
              <p:nvSpPr>
                <p:cNvPr id="122983" name="Google Shape;3327;p63"/>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3328" name="Google Shape;3328;p63"/>
                <p:cNvSpPr/>
                <p:nvPr/>
              </p:nvSpPr>
              <p:spPr>
                <a:xfrm>
                  <a:off x="6005755" y="1643925"/>
                  <a:ext cx="567074" cy="265125"/>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29" name="Google Shape;3329;p63"/>
                <p:cNvSpPr/>
                <p:nvPr/>
              </p:nvSpPr>
              <p:spPr>
                <a:xfrm>
                  <a:off x="6439560" y="1652312"/>
                  <a:ext cx="57927" cy="137133"/>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30" name="Google Shape;3330;p63"/>
                <p:cNvSpPr/>
                <p:nvPr/>
              </p:nvSpPr>
              <p:spPr>
                <a:xfrm>
                  <a:off x="6300102" y="1725904"/>
                  <a:ext cx="45731" cy="182845"/>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31" name="Google Shape;3331;p63"/>
                <p:cNvSpPr/>
                <p:nvPr/>
              </p:nvSpPr>
              <p:spPr>
                <a:xfrm>
                  <a:off x="6159195" y="1818068"/>
                  <a:ext cx="46748" cy="124944"/>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32" name="Google Shape;3332;p63"/>
                <p:cNvSpPr/>
                <p:nvPr/>
              </p:nvSpPr>
              <p:spPr>
                <a:xfrm>
                  <a:off x="6310413" y="1627736"/>
                  <a:ext cx="150407" cy="5586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33" name="Google Shape;3333;p63"/>
                <p:cNvSpPr/>
                <p:nvPr/>
              </p:nvSpPr>
              <p:spPr>
                <a:xfrm>
                  <a:off x="6130526" y="1716215"/>
                  <a:ext cx="181911" cy="47743"/>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34" name="Google Shape;3334;p63"/>
                <p:cNvSpPr/>
                <p:nvPr/>
              </p:nvSpPr>
              <p:spPr>
                <a:xfrm>
                  <a:off x="6054549" y="1804987"/>
                  <a:ext cx="115854" cy="50790"/>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335" name="Google Shape;3335;p63"/>
              <p:cNvSpPr/>
              <p:nvPr/>
            </p:nvSpPr>
            <p:spPr>
              <a:xfrm rot="-3314305">
                <a:off x="497753" y="1702737"/>
                <a:ext cx="314363" cy="464985"/>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974" name="Google Shape;3336;p63"/>
              <p:cNvSpPr>
                <a:spLocks/>
              </p:cNvSpPr>
              <p:nvPr/>
            </p:nvSpPr>
            <p:spPr bwMode="auto">
              <a:xfrm rot="-1815993">
                <a:off x="866142" y="2389288"/>
                <a:ext cx="582969" cy="364924"/>
              </a:xfrm>
              <a:custGeom>
                <a:avLst/>
                <a:gdLst/>
                <a:ahLst/>
                <a:cxnLst>
                  <a:cxn ang="0">
                    <a:pos x="6467" y="0"/>
                  </a:cxn>
                  <a:cxn ang="0">
                    <a:pos x="6467" y="0"/>
                  </a:cxn>
                  <a:cxn ang="0">
                    <a:pos x="5356" y="911"/>
                  </a:cxn>
                  <a:cxn ang="0">
                    <a:pos x="4554" y="1002"/>
                  </a:cxn>
                  <a:cxn ang="0">
                    <a:pos x="3871" y="975"/>
                  </a:cxn>
                  <a:cxn ang="0">
                    <a:pos x="3271" y="947"/>
                  </a:cxn>
                  <a:cxn ang="0">
                    <a:pos x="2387" y="1075"/>
                  </a:cxn>
                  <a:cxn ang="0">
                    <a:pos x="1048" y="2396"/>
                  </a:cxn>
                  <a:cxn ang="0">
                    <a:pos x="1876" y="2196"/>
                  </a:cxn>
                  <a:cxn ang="0">
                    <a:pos x="2578" y="2259"/>
                  </a:cxn>
                  <a:cxn ang="0">
                    <a:pos x="3232" y="2307"/>
                  </a:cxn>
                  <a:cxn ang="0">
                    <a:pos x="4163" y="2086"/>
                  </a:cxn>
                  <a:cxn ang="0">
                    <a:pos x="4163" y="2086"/>
                  </a:cxn>
                  <a:cxn ang="0">
                    <a:pos x="2715" y="2797"/>
                  </a:cxn>
                  <a:cxn ang="0">
                    <a:pos x="1075" y="3024"/>
                  </a:cxn>
                  <a:cxn ang="0">
                    <a:pos x="1" y="4163"/>
                  </a:cxn>
                  <a:cxn ang="0">
                    <a:pos x="1329" y="3795"/>
                  </a:cxn>
                  <a:cxn ang="0">
                    <a:pos x="1649" y="3808"/>
                  </a:cxn>
                  <a:cxn ang="0">
                    <a:pos x="3324" y="3990"/>
                  </a:cxn>
                  <a:cxn ang="0">
                    <a:pos x="3380" y="3990"/>
                  </a:cxn>
                  <a:cxn ang="0">
                    <a:pos x="5893" y="2751"/>
                  </a:cxn>
                  <a:cxn ang="0">
                    <a:pos x="6467" y="0"/>
                  </a:cxn>
                </a:cxnLst>
                <a:rect l="0" t="0"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2"/>
              </a:solidFill>
              <a:ln w="9525">
                <a:noFill/>
                <a:round/>
                <a:headEnd/>
                <a:tailEnd/>
              </a:ln>
            </p:spPr>
            <p:txBody>
              <a:bodyPr lIns="91425" tIns="91425" rIns="91425" bIns="91425" anchor="ctr"/>
              <a:lstStyle/>
              <a:p>
                <a:endParaRPr lang="en-US"/>
              </a:p>
            </p:txBody>
          </p:sp>
          <p:grpSp>
            <p:nvGrpSpPr>
              <p:cNvPr id="122975" name="Google Shape;3337;p63"/>
              <p:cNvGrpSpPr>
                <a:grpSpLocks/>
              </p:cNvGrpSpPr>
              <p:nvPr/>
            </p:nvGrpSpPr>
            <p:grpSpPr bwMode="auto">
              <a:xfrm flipH="1">
                <a:off x="573236" y="-339174"/>
                <a:ext cx="767443" cy="733099"/>
                <a:chOff x="7071506" y="424875"/>
                <a:chExt cx="515859" cy="492806"/>
              </a:xfrm>
            </p:grpSpPr>
            <p:sp>
              <p:nvSpPr>
                <p:cNvPr id="122981" name="Google Shape;3338;p63"/>
                <p:cNvSpPr>
                  <a:spLocks/>
                </p:cNvSpPr>
                <p:nvPr/>
              </p:nvSpPr>
              <p:spPr bwMode="auto">
                <a:xfrm>
                  <a:off x="7071506" y="424875"/>
                  <a:ext cx="515859" cy="492806"/>
                </a:xfrm>
                <a:custGeom>
                  <a:avLst/>
                  <a:gdLst/>
                  <a:ahLst/>
                  <a:cxnLst>
                    <a:cxn ang="0">
                      <a:pos x="8571" y="8274"/>
                    </a:cxn>
                    <a:cxn ang="0">
                      <a:pos x="7915" y="8520"/>
                    </a:cxn>
                    <a:cxn ang="0">
                      <a:pos x="7885" y="7388"/>
                    </a:cxn>
                    <a:cxn ang="0">
                      <a:pos x="3972" y="8720"/>
                    </a:cxn>
                    <a:cxn ang="0">
                      <a:pos x="3115" y="8547"/>
                    </a:cxn>
                    <a:cxn ang="0">
                      <a:pos x="8505" y="0"/>
                    </a:cxn>
                    <a:cxn ang="0">
                      <a:pos x="7169" y="104"/>
                    </a:cxn>
                    <a:cxn ang="0">
                      <a:pos x="6877" y="2827"/>
                    </a:cxn>
                    <a:cxn ang="0">
                      <a:pos x="6750" y="5241"/>
                    </a:cxn>
                    <a:cxn ang="0">
                      <a:pos x="5301" y="4466"/>
                    </a:cxn>
                    <a:cxn ang="0">
                      <a:pos x="5465" y="2472"/>
                    </a:cxn>
                    <a:cxn ang="0">
                      <a:pos x="3753" y="1406"/>
                    </a:cxn>
                    <a:cxn ang="0">
                      <a:pos x="3789" y="5477"/>
                    </a:cxn>
                    <a:cxn ang="0">
                      <a:pos x="1995" y="5678"/>
                    </a:cxn>
                    <a:cxn ang="0">
                      <a:pos x="246" y="9030"/>
                    </a:cxn>
                    <a:cxn ang="0">
                      <a:pos x="2423" y="10050"/>
                    </a:cxn>
                    <a:cxn ang="0">
                      <a:pos x="1980" y="10845"/>
                    </a:cxn>
                    <a:cxn ang="0">
                      <a:pos x="583" y="10296"/>
                    </a:cxn>
                    <a:cxn ang="0">
                      <a:pos x="1868" y="12573"/>
                    </a:cxn>
                    <a:cxn ang="0">
                      <a:pos x="5010" y="13338"/>
                    </a:cxn>
                    <a:cxn ang="0">
                      <a:pos x="6021" y="12509"/>
                    </a:cxn>
                    <a:cxn ang="0">
                      <a:pos x="5292" y="11379"/>
                    </a:cxn>
                    <a:cxn ang="0">
                      <a:pos x="6649" y="12008"/>
                    </a:cxn>
                    <a:cxn ang="0">
                      <a:pos x="9746" y="12181"/>
                    </a:cxn>
                    <a:cxn ang="0">
                      <a:pos x="7305" y="10751"/>
                    </a:cxn>
                    <a:cxn ang="0">
                      <a:pos x="7741" y="9907"/>
                    </a:cxn>
                    <a:cxn ang="0">
                      <a:pos x="12360" y="9166"/>
                    </a:cxn>
                    <a:cxn ang="0">
                      <a:pos x="11267" y="9093"/>
                    </a:cxn>
                    <a:cxn ang="0">
                      <a:pos x="10129" y="8984"/>
                    </a:cxn>
                    <a:cxn ang="0">
                      <a:pos x="9664" y="7299"/>
                    </a:cxn>
                    <a:cxn ang="0">
                      <a:pos x="11404" y="7800"/>
                    </a:cxn>
                    <a:cxn ang="0">
                      <a:pos x="12888" y="7417"/>
                    </a:cxn>
                    <a:cxn ang="0">
                      <a:pos x="13071" y="6479"/>
                    </a:cxn>
                    <a:cxn ang="0">
                      <a:pos x="11887" y="6434"/>
                    </a:cxn>
                    <a:cxn ang="0">
                      <a:pos x="11121" y="4822"/>
                    </a:cxn>
                    <a:cxn ang="0">
                      <a:pos x="12105" y="4958"/>
                    </a:cxn>
                    <a:cxn ang="0">
                      <a:pos x="13426" y="4148"/>
                    </a:cxn>
                    <a:cxn ang="0">
                      <a:pos x="13623" y="2711"/>
                    </a:cxn>
                    <a:cxn ang="0">
                      <a:pos x="12515" y="577"/>
                    </a:cxn>
                    <a:cxn ang="0">
                      <a:pos x="10748" y="213"/>
                    </a:cxn>
                    <a:cxn ang="0">
                      <a:pos x="10384" y="1898"/>
                    </a:cxn>
                    <a:cxn ang="0">
                      <a:pos x="9537" y="2472"/>
                    </a:cxn>
                    <a:cxn ang="0">
                      <a:pos x="9309" y="31"/>
                    </a:cxn>
                  </a:cxnLst>
                  <a:rect l="0" t="0"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3339" name="Google Shape;3339;p63"/>
                <p:cNvSpPr/>
                <p:nvPr/>
              </p:nvSpPr>
              <p:spPr>
                <a:xfrm>
                  <a:off x="7163892" y="479861"/>
                  <a:ext cx="387224" cy="436519"/>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22976" name="Google Shape;3340;p63"/>
              <p:cNvSpPr>
                <a:spLocks/>
              </p:cNvSpPr>
              <p:nvPr/>
            </p:nvSpPr>
            <p:spPr bwMode="auto">
              <a:xfrm>
                <a:off x="345632" y="2405502"/>
                <a:ext cx="463254" cy="332557"/>
              </a:xfrm>
              <a:custGeom>
                <a:avLst/>
                <a:gdLst/>
                <a:ahLst/>
                <a:cxnLst>
                  <a:cxn ang="0">
                    <a:pos x="7476" y="1"/>
                  </a:cxn>
                  <a:cxn ang="0">
                    <a:pos x="3052" y="1299"/>
                  </a:cxn>
                  <a:cxn ang="0">
                    <a:pos x="0" y="4997"/>
                  </a:cxn>
                  <a:cxn ang="0">
                    <a:pos x="5993" y="2092"/>
                  </a:cxn>
                  <a:cxn ang="0">
                    <a:pos x="5993" y="2092"/>
                  </a:cxn>
                  <a:cxn ang="0">
                    <a:pos x="437" y="6081"/>
                  </a:cxn>
                  <a:cxn ang="0">
                    <a:pos x="1963" y="6205"/>
                  </a:cxn>
                  <a:cxn ang="0">
                    <a:pos x="5738" y="5161"/>
                  </a:cxn>
                  <a:cxn ang="0">
                    <a:pos x="8644" y="88"/>
                  </a:cxn>
                  <a:cxn ang="0">
                    <a:pos x="7476" y="1"/>
                  </a:cxn>
                </a:cxnLst>
                <a:rect l="0" t="0"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2977" name="Google Shape;3341;p63"/>
              <p:cNvSpPr>
                <a:spLocks/>
              </p:cNvSpPr>
              <p:nvPr/>
            </p:nvSpPr>
            <p:spPr bwMode="auto">
              <a:xfrm rot="8100000" flipH="1">
                <a:off x="1615442" y="324400"/>
                <a:ext cx="391540" cy="693736"/>
              </a:xfrm>
              <a:custGeom>
                <a:avLst/>
                <a:gdLst/>
                <a:ahLst/>
                <a:cxnLst>
                  <a:cxn ang="0">
                    <a:pos x="1504" y="0"/>
                  </a:cxn>
                  <a:cxn ang="0">
                    <a:pos x="638" y="7533"/>
                  </a:cxn>
                  <a:cxn ang="0">
                    <a:pos x="3972" y="12943"/>
                  </a:cxn>
                  <a:cxn ang="0">
                    <a:pos x="2888" y="4172"/>
                  </a:cxn>
                  <a:cxn ang="0">
                    <a:pos x="2888" y="4172"/>
                  </a:cxn>
                  <a:cxn ang="0">
                    <a:pos x="5520" y="12852"/>
                  </a:cxn>
                  <a:cxn ang="0">
                    <a:pos x="6622" y="5802"/>
                  </a:cxn>
                  <a:cxn ang="0">
                    <a:pos x="1504" y="0"/>
                  </a:cxn>
                </a:cxnLst>
                <a:rect l="0" t="0"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342" name="Google Shape;3342;p63"/>
              <p:cNvSpPr/>
              <p:nvPr/>
            </p:nvSpPr>
            <p:spPr>
              <a:xfrm>
                <a:off x="-455157" y="450735"/>
                <a:ext cx="1266410" cy="126539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43" name="Google Shape;3343;p63"/>
              <p:cNvSpPr/>
              <p:nvPr/>
            </p:nvSpPr>
            <p:spPr>
              <a:xfrm>
                <a:off x="1022321" y="534884"/>
                <a:ext cx="271374" cy="365170"/>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980" name="Google Shape;3344;p63"/>
              <p:cNvSpPr>
                <a:spLocks/>
              </p:cNvSpPr>
              <p:nvPr/>
            </p:nvSpPr>
            <p:spPr bwMode="auto">
              <a:xfrm>
                <a:off x="-386550" y="-155075"/>
                <a:ext cx="767443" cy="480400"/>
              </a:xfrm>
              <a:custGeom>
                <a:avLst/>
                <a:gdLst/>
                <a:ahLst/>
                <a:cxnLst>
                  <a:cxn ang="0">
                    <a:pos x="6467" y="0"/>
                  </a:cxn>
                  <a:cxn ang="0">
                    <a:pos x="6467" y="0"/>
                  </a:cxn>
                  <a:cxn ang="0">
                    <a:pos x="5356" y="911"/>
                  </a:cxn>
                  <a:cxn ang="0">
                    <a:pos x="4554" y="1002"/>
                  </a:cxn>
                  <a:cxn ang="0">
                    <a:pos x="3871" y="975"/>
                  </a:cxn>
                  <a:cxn ang="0">
                    <a:pos x="3271" y="947"/>
                  </a:cxn>
                  <a:cxn ang="0">
                    <a:pos x="2387" y="1075"/>
                  </a:cxn>
                  <a:cxn ang="0">
                    <a:pos x="1048" y="2396"/>
                  </a:cxn>
                  <a:cxn ang="0">
                    <a:pos x="1876" y="2196"/>
                  </a:cxn>
                  <a:cxn ang="0">
                    <a:pos x="2578" y="2259"/>
                  </a:cxn>
                  <a:cxn ang="0">
                    <a:pos x="3232" y="2307"/>
                  </a:cxn>
                  <a:cxn ang="0">
                    <a:pos x="4163" y="2086"/>
                  </a:cxn>
                  <a:cxn ang="0">
                    <a:pos x="4163" y="2086"/>
                  </a:cxn>
                  <a:cxn ang="0">
                    <a:pos x="2715" y="2797"/>
                  </a:cxn>
                  <a:cxn ang="0">
                    <a:pos x="1075" y="3024"/>
                  </a:cxn>
                  <a:cxn ang="0">
                    <a:pos x="1" y="4163"/>
                  </a:cxn>
                  <a:cxn ang="0">
                    <a:pos x="1329" y="3795"/>
                  </a:cxn>
                  <a:cxn ang="0">
                    <a:pos x="1649" y="3808"/>
                  </a:cxn>
                  <a:cxn ang="0">
                    <a:pos x="3324" y="3990"/>
                  </a:cxn>
                  <a:cxn ang="0">
                    <a:pos x="3380" y="3990"/>
                  </a:cxn>
                  <a:cxn ang="0">
                    <a:pos x="5893" y="2751"/>
                  </a:cxn>
                  <a:cxn ang="0">
                    <a:pos x="6467" y="0"/>
                  </a:cxn>
                </a:cxnLst>
                <a:rect l="0" t="0"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122962" name="Google Shape;3345;p63"/>
            <p:cNvGrpSpPr>
              <a:grpSpLocks/>
            </p:cNvGrpSpPr>
            <p:nvPr/>
          </p:nvGrpSpPr>
          <p:grpSpPr bwMode="auto">
            <a:xfrm>
              <a:off x="698045" y="2981647"/>
              <a:ext cx="1414381" cy="1760623"/>
              <a:chOff x="1400495" y="3132172"/>
              <a:chExt cx="1414381" cy="1760623"/>
            </a:xfrm>
          </p:grpSpPr>
          <p:sp>
            <p:nvSpPr>
              <p:cNvPr id="122963" name="Google Shape;3346;p63"/>
              <p:cNvSpPr>
                <a:spLocks/>
              </p:cNvSpPr>
              <p:nvPr/>
            </p:nvSpPr>
            <p:spPr bwMode="auto">
              <a:xfrm flipH="1">
                <a:off x="1400495" y="3169759"/>
                <a:ext cx="1414381" cy="1723037"/>
              </a:xfrm>
              <a:custGeom>
                <a:avLst/>
                <a:gdLst/>
                <a:ahLst/>
                <a:cxnLst>
                  <a:cxn ang="0">
                    <a:pos x="7697" y="1"/>
                  </a:cxn>
                  <a:cxn ang="0">
                    <a:pos x="5993" y="201"/>
                  </a:cxn>
                  <a:cxn ang="0">
                    <a:pos x="4928" y="611"/>
                  </a:cxn>
                  <a:cxn ang="0">
                    <a:pos x="4864" y="775"/>
                  </a:cxn>
                  <a:cxn ang="0">
                    <a:pos x="4737" y="4828"/>
                  </a:cxn>
                  <a:cxn ang="0">
                    <a:pos x="4418" y="8681"/>
                  </a:cxn>
                  <a:cxn ang="0">
                    <a:pos x="4035" y="12224"/>
                  </a:cxn>
                  <a:cxn ang="0">
                    <a:pos x="3379" y="15949"/>
                  </a:cxn>
                  <a:cxn ang="0">
                    <a:pos x="2724" y="19192"/>
                  </a:cxn>
                  <a:cxn ang="0">
                    <a:pos x="1640" y="23254"/>
                  </a:cxn>
                  <a:cxn ang="0">
                    <a:pos x="984" y="25157"/>
                  </a:cxn>
                  <a:cxn ang="0">
                    <a:pos x="173" y="27635"/>
                  </a:cxn>
                  <a:cxn ang="0">
                    <a:pos x="46" y="27771"/>
                  </a:cxn>
                  <a:cxn ang="0">
                    <a:pos x="301" y="28017"/>
                  </a:cxn>
                  <a:cxn ang="0">
                    <a:pos x="11405" y="28011"/>
                  </a:cxn>
                  <a:cxn ang="0">
                    <a:pos x="22516" y="28017"/>
                  </a:cxn>
                  <a:cxn ang="0">
                    <a:pos x="22925" y="27598"/>
                  </a:cxn>
                  <a:cxn ang="0">
                    <a:pos x="22925" y="27598"/>
                  </a:cxn>
                  <a:cxn ang="0">
                    <a:pos x="22908" y="27599"/>
                  </a:cxn>
                  <a:cxn ang="0">
                    <a:pos x="22716" y="27434"/>
                  </a:cxn>
                  <a:cxn ang="0">
                    <a:pos x="21896" y="25094"/>
                  </a:cxn>
                  <a:cxn ang="0">
                    <a:pos x="21432" y="23390"/>
                  </a:cxn>
                  <a:cxn ang="0">
                    <a:pos x="20885" y="21587"/>
                  </a:cxn>
                  <a:cxn ang="0">
                    <a:pos x="20402" y="19602"/>
                  </a:cxn>
                  <a:cxn ang="0">
                    <a:pos x="19883" y="17580"/>
                  </a:cxn>
                  <a:cxn ang="0">
                    <a:pos x="19574" y="15740"/>
                  </a:cxn>
                  <a:cxn ang="0">
                    <a:pos x="19173" y="13718"/>
                  </a:cxn>
                  <a:cxn ang="0">
                    <a:pos x="18854" y="11477"/>
                  </a:cxn>
                  <a:cxn ang="0">
                    <a:pos x="18663" y="9628"/>
                  </a:cxn>
                  <a:cxn ang="0">
                    <a:pos x="18390" y="6978"/>
                  </a:cxn>
                  <a:cxn ang="0">
                    <a:pos x="18308" y="5338"/>
                  </a:cxn>
                  <a:cxn ang="0">
                    <a:pos x="18125" y="784"/>
                  </a:cxn>
                  <a:cxn ang="0">
                    <a:pos x="17652" y="420"/>
                  </a:cxn>
                  <a:cxn ang="0">
                    <a:pos x="16249" y="1"/>
                  </a:cxn>
                </a:cxnLst>
                <a:rect l="0" t="0"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bg2"/>
              </a:solidFill>
              <a:ln w="9525">
                <a:noFill/>
                <a:round/>
                <a:headEnd/>
                <a:tailEnd/>
              </a:ln>
            </p:spPr>
            <p:txBody>
              <a:bodyPr lIns="91425" tIns="91425" rIns="91425" bIns="91425" anchor="ctr"/>
              <a:lstStyle/>
              <a:p>
                <a:endParaRPr lang="en-US"/>
              </a:p>
            </p:txBody>
          </p:sp>
          <p:sp>
            <p:nvSpPr>
              <p:cNvPr id="122964" name="Google Shape;3347;p63"/>
              <p:cNvSpPr>
                <a:spLocks/>
              </p:cNvSpPr>
              <p:nvPr/>
            </p:nvSpPr>
            <p:spPr bwMode="auto">
              <a:xfrm flipH="1">
                <a:off x="1699631" y="3132172"/>
                <a:ext cx="819523" cy="109303"/>
              </a:xfrm>
              <a:custGeom>
                <a:avLst/>
                <a:gdLst/>
                <a:ahLst/>
                <a:cxnLst>
                  <a:cxn ang="0">
                    <a:pos x="1" y="492"/>
                  </a:cxn>
                  <a:cxn ang="0">
                    <a:pos x="1" y="529"/>
                  </a:cxn>
                  <a:cxn ang="0">
                    <a:pos x="1" y="1776"/>
                  </a:cxn>
                  <a:cxn ang="0">
                    <a:pos x="456" y="1776"/>
                  </a:cxn>
                  <a:cxn ang="0">
                    <a:pos x="6604" y="1357"/>
                  </a:cxn>
                  <a:cxn ang="0">
                    <a:pos x="12789" y="1776"/>
                  </a:cxn>
                  <a:cxn ang="0">
                    <a:pos x="13208" y="1776"/>
                  </a:cxn>
                  <a:cxn ang="0">
                    <a:pos x="13208" y="492"/>
                  </a:cxn>
                  <a:cxn ang="0">
                    <a:pos x="6604" y="0"/>
                  </a:cxn>
                  <a:cxn ang="0">
                    <a:pos x="1" y="492"/>
                  </a:cxn>
                </a:cxnLst>
                <a:rect l="0" t="0"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tx1"/>
              </a:solidFill>
              <a:ln w="9525">
                <a:noFill/>
                <a:round/>
                <a:headEnd/>
                <a:tailEnd/>
              </a:ln>
            </p:spPr>
            <p:txBody>
              <a:bodyPr lIns="91425" tIns="91425" rIns="91425" bIns="91425" anchor="ctr"/>
              <a:lstStyle/>
              <a:p>
                <a:endParaRPr lang="en-US"/>
              </a:p>
            </p:txBody>
          </p:sp>
          <p:sp>
            <p:nvSpPr>
              <p:cNvPr id="122965" name="Google Shape;3348;p63"/>
              <p:cNvSpPr>
                <a:spLocks/>
              </p:cNvSpPr>
              <p:nvPr/>
            </p:nvSpPr>
            <p:spPr bwMode="auto">
              <a:xfrm flipH="1">
                <a:off x="1757104" y="3800548"/>
                <a:ext cx="701257" cy="707347"/>
              </a:xfrm>
              <a:custGeom>
                <a:avLst/>
                <a:gdLst/>
                <a:ahLst/>
                <a:cxnLst>
                  <a:cxn ang="0">
                    <a:pos x="13179" y="1349"/>
                  </a:cxn>
                  <a:cxn ang="0">
                    <a:pos x="24929" y="13298"/>
                  </a:cxn>
                  <a:cxn ang="0">
                    <a:pos x="13179" y="25239"/>
                  </a:cxn>
                  <a:cxn ang="0">
                    <a:pos x="1430" y="13298"/>
                  </a:cxn>
                  <a:cxn ang="0">
                    <a:pos x="13179" y="1349"/>
                  </a:cxn>
                  <a:cxn ang="0">
                    <a:pos x="13179" y="1"/>
                  </a:cxn>
                  <a:cxn ang="0">
                    <a:pos x="0" y="13298"/>
                  </a:cxn>
                  <a:cxn ang="0">
                    <a:pos x="13179" y="26596"/>
                  </a:cxn>
                  <a:cxn ang="0">
                    <a:pos x="26368" y="13298"/>
                  </a:cxn>
                  <a:cxn ang="0">
                    <a:pos x="13179" y="1"/>
                  </a:cxn>
                </a:cxnLst>
                <a:rect l="0" t="0"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tx1"/>
              </a:solidFill>
              <a:ln w="9525">
                <a:noFill/>
                <a:round/>
                <a:headEnd/>
                <a:tailEnd/>
              </a:ln>
            </p:spPr>
            <p:txBody>
              <a:bodyPr lIns="91425" tIns="91425" rIns="91425" bIns="91425" anchor="ctr"/>
              <a:lstStyle/>
              <a:p>
                <a:endParaRPr lang="en-US"/>
              </a:p>
            </p:txBody>
          </p:sp>
          <p:sp>
            <p:nvSpPr>
              <p:cNvPr id="122966" name="Google Shape;3349;p63"/>
              <p:cNvSpPr>
                <a:spLocks/>
              </p:cNvSpPr>
              <p:nvPr/>
            </p:nvSpPr>
            <p:spPr bwMode="auto">
              <a:xfrm flipH="1">
                <a:off x="2048732" y="4093640"/>
                <a:ext cx="118720" cy="119199"/>
              </a:xfrm>
              <a:custGeom>
                <a:avLst/>
                <a:gdLst/>
                <a:ahLst/>
                <a:cxnLst>
                  <a:cxn ang="0">
                    <a:pos x="2232" y="0"/>
                  </a:cxn>
                  <a:cxn ang="0">
                    <a:pos x="1" y="2241"/>
                  </a:cxn>
                  <a:cxn ang="0">
                    <a:pos x="2232" y="4482"/>
                  </a:cxn>
                  <a:cxn ang="0">
                    <a:pos x="4464" y="2241"/>
                  </a:cxn>
                  <a:cxn ang="0">
                    <a:pos x="2232" y="0"/>
                  </a:cxn>
                </a:cxnLst>
                <a:rect l="0" t="0"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tx1"/>
              </a:solidFill>
              <a:ln w="9525">
                <a:noFill/>
                <a:round/>
                <a:headEnd/>
                <a:tailEnd/>
              </a:ln>
            </p:spPr>
            <p:txBody>
              <a:bodyPr lIns="91425" tIns="91425" rIns="91425" bIns="91425" anchor="ctr"/>
              <a:lstStyle/>
              <a:p>
                <a:endParaRPr lang="en-US"/>
              </a:p>
            </p:txBody>
          </p:sp>
          <p:sp>
            <p:nvSpPr>
              <p:cNvPr id="122967" name="Google Shape;3350;p63"/>
              <p:cNvSpPr>
                <a:spLocks/>
              </p:cNvSpPr>
              <p:nvPr/>
            </p:nvSpPr>
            <p:spPr bwMode="auto">
              <a:xfrm flipH="1">
                <a:off x="1969030" y="3861927"/>
                <a:ext cx="268902" cy="232467"/>
              </a:xfrm>
              <a:custGeom>
                <a:avLst/>
                <a:gdLst/>
                <a:ahLst/>
                <a:cxnLst>
                  <a:cxn ang="0">
                    <a:pos x="5398" y="1"/>
                  </a:cxn>
                  <a:cxn ang="0">
                    <a:pos x="5019" y="6"/>
                  </a:cxn>
                  <a:cxn ang="0">
                    <a:pos x="0" y="1135"/>
                  </a:cxn>
                  <a:cxn ang="0">
                    <a:pos x="2788" y="8741"/>
                  </a:cxn>
                  <a:cxn ang="0">
                    <a:pos x="4928" y="7948"/>
                  </a:cxn>
                  <a:cxn ang="0">
                    <a:pos x="5127" y="7943"/>
                  </a:cxn>
                  <a:cxn ang="0">
                    <a:pos x="7014" y="8613"/>
                  </a:cxn>
                  <a:cxn ang="0">
                    <a:pos x="10110" y="1035"/>
                  </a:cxn>
                  <a:cxn ang="0">
                    <a:pos x="5398" y="1"/>
                  </a:cxn>
                </a:cxnLst>
                <a:rect l="0" t="0"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tx1"/>
              </a:solidFill>
              <a:ln w="9525">
                <a:noFill/>
                <a:round/>
                <a:headEnd/>
                <a:tailEnd/>
              </a:ln>
            </p:spPr>
            <p:txBody>
              <a:bodyPr lIns="91425" tIns="91425" rIns="91425" bIns="91425" anchor="ctr"/>
              <a:lstStyle/>
              <a:p>
                <a:endParaRPr lang="en-US"/>
              </a:p>
            </p:txBody>
          </p:sp>
          <p:sp>
            <p:nvSpPr>
              <p:cNvPr id="122968" name="Google Shape;3351;p63"/>
              <p:cNvSpPr>
                <a:spLocks/>
              </p:cNvSpPr>
              <p:nvPr/>
            </p:nvSpPr>
            <p:spPr bwMode="auto">
              <a:xfrm flipH="1">
                <a:off x="2133262" y="4138451"/>
                <a:ext cx="285870" cy="271322"/>
              </a:xfrm>
              <a:custGeom>
                <a:avLst/>
                <a:gdLst/>
                <a:ahLst/>
                <a:cxnLst>
                  <a:cxn ang="0">
                    <a:pos x="8471" y="0"/>
                  </a:cxn>
                  <a:cxn ang="0">
                    <a:pos x="8471" y="0"/>
                  </a:cxn>
                  <a:cxn ang="0">
                    <a:pos x="378" y="1513"/>
                  </a:cxn>
                  <a:cxn ang="0">
                    <a:pos x="365" y="1512"/>
                  </a:cxn>
                  <a:cxn ang="0">
                    <a:pos x="365" y="1512"/>
                  </a:cxn>
                  <a:cxn ang="0">
                    <a:pos x="2013" y="6385"/>
                  </a:cxn>
                  <a:cxn ang="0">
                    <a:pos x="5547" y="10201"/>
                  </a:cxn>
                  <a:cxn ang="0">
                    <a:pos x="10748" y="3598"/>
                  </a:cxn>
                  <a:cxn ang="0">
                    <a:pos x="8963" y="2195"/>
                  </a:cxn>
                  <a:cxn ang="0">
                    <a:pos x="8471" y="0"/>
                  </a:cxn>
                </a:cxnLst>
                <a:rect l="0" t="0" r="r" b="b"/>
                <a:pathLst>
                  <a:path w="10749" h="10202" extrusionOk="0">
                    <a:moveTo>
                      <a:pt x="8471" y="0"/>
                    </a:moveTo>
                    <a:lnTo>
                      <a:pt x="8471" y="0"/>
                    </a:lnTo>
                    <a:cubicBezTo>
                      <a:pt x="8471" y="0"/>
                      <a:pt x="791" y="1513"/>
                      <a:pt x="378" y="1513"/>
                    </a:cubicBezTo>
                    <a:cubicBezTo>
                      <a:pt x="372" y="1513"/>
                      <a:pt x="368" y="1513"/>
                      <a:pt x="365" y="1512"/>
                    </a:cubicBez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tx1"/>
              </a:solidFill>
              <a:ln w="9525">
                <a:noFill/>
                <a:round/>
                <a:headEnd/>
                <a:tailEnd/>
              </a:ln>
            </p:spPr>
            <p:txBody>
              <a:bodyPr lIns="91425" tIns="91425" rIns="91425" bIns="91425" anchor="ctr"/>
              <a:lstStyle/>
              <a:p>
                <a:endParaRPr lang="en-US"/>
              </a:p>
            </p:txBody>
          </p:sp>
          <p:sp>
            <p:nvSpPr>
              <p:cNvPr id="122969" name="Google Shape;3352;p63"/>
              <p:cNvSpPr>
                <a:spLocks/>
              </p:cNvSpPr>
              <p:nvPr/>
            </p:nvSpPr>
            <p:spPr bwMode="auto">
              <a:xfrm flipH="1">
                <a:off x="1799214" y="4125366"/>
                <a:ext cx="274726" cy="270604"/>
              </a:xfrm>
              <a:custGeom>
                <a:avLst/>
                <a:gdLst/>
                <a:ahLst/>
                <a:cxnLst>
                  <a:cxn ang="0">
                    <a:pos x="1695" y="0"/>
                  </a:cxn>
                  <a:cxn ang="0">
                    <a:pos x="1558" y="2405"/>
                  </a:cxn>
                  <a:cxn ang="0">
                    <a:pos x="1" y="3963"/>
                  </a:cxn>
                  <a:cxn ang="0">
                    <a:pos x="5192" y="10174"/>
                  </a:cxn>
                  <a:cxn ang="0">
                    <a:pos x="8517" y="6185"/>
                  </a:cxn>
                  <a:cxn ang="0">
                    <a:pos x="9892" y="1230"/>
                  </a:cxn>
                  <a:cxn ang="0">
                    <a:pos x="9892" y="1230"/>
                  </a:cxn>
                  <a:cxn ang="0">
                    <a:pos x="9869" y="1232"/>
                  </a:cxn>
                  <a:cxn ang="0">
                    <a:pos x="1695" y="0"/>
                  </a:cxn>
                </a:cxnLst>
                <a:rect l="0" t="0"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cubicBezTo>
                      <a:pt x="9888" y="1231"/>
                      <a:pt x="9880" y="1232"/>
                      <a:pt x="9869" y="1232"/>
                    </a:cubicBezTo>
                    <a:cubicBezTo>
                      <a:pt x="9362" y="1232"/>
                      <a:pt x="1695" y="1"/>
                      <a:pt x="1695" y="0"/>
                    </a:cubicBezTo>
                    <a:close/>
                  </a:path>
                </a:pathLst>
              </a:custGeom>
              <a:solidFill>
                <a:schemeClr val="tx1"/>
              </a:solidFill>
              <a:ln w="9525">
                <a:noFill/>
                <a:round/>
                <a:headEnd/>
                <a:tailEnd/>
              </a:ln>
            </p:spPr>
            <p:txBody>
              <a:bodyPr lIns="91425" tIns="91425" rIns="91425" bIns="91425" anchor="ctr"/>
              <a:lstStyle/>
              <a:p>
                <a:endParaRPr lang="en-US"/>
              </a:p>
            </p:txBody>
          </p:sp>
        </p:grpSp>
      </p:grpSp>
      <p:grpSp>
        <p:nvGrpSpPr>
          <p:cNvPr id="122883" name="Google Shape;3353;p63"/>
          <p:cNvGrpSpPr>
            <a:grpSpLocks/>
          </p:cNvGrpSpPr>
          <p:nvPr/>
        </p:nvGrpSpPr>
        <p:grpSpPr bwMode="auto">
          <a:xfrm>
            <a:off x="5834063" y="-238125"/>
            <a:ext cx="4970462" cy="6003925"/>
            <a:chOff x="5301366" y="-314875"/>
            <a:chExt cx="4969143" cy="6004472"/>
          </a:xfrm>
        </p:grpSpPr>
        <p:sp>
          <p:nvSpPr>
            <p:cNvPr id="3354" name="Google Shape;3354;p63"/>
            <p:cNvSpPr/>
            <p:nvPr/>
          </p:nvSpPr>
          <p:spPr>
            <a:xfrm>
              <a:off x="5301366" y="-159286"/>
              <a:ext cx="4113708" cy="5556756"/>
            </a:xfrm>
            <a:custGeom>
              <a:avLst/>
              <a:gdLst/>
              <a:ahLst/>
              <a:cxnLst/>
              <a:rect l="l" t="t" r="r" b="b"/>
              <a:pathLst>
                <a:path w="164548" h="222211" extrusionOk="0">
                  <a:moveTo>
                    <a:pt x="48875" y="3401"/>
                  </a:moveTo>
                  <a:cubicBezTo>
                    <a:pt x="45462" y="5922"/>
                    <a:pt x="39003" y="12591"/>
                    <a:pt x="37217" y="17579"/>
                  </a:cubicBezTo>
                  <a:cubicBezTo>
                    <a:pt x="35432" y="22568"/>
                    <a:pt x="35799" y="28974"/>
                    <a:pt x="38162" y="33332"/>
                  </a:cubicBezTo>
                  <a:cubicBezTo>
                    <a:pt x="40525" y="37691"/>
                    <a:pt x="44253" y="42312"/>
                    <a:pt x="51395" y="43730"/>
                  </a:cubicBezTo>
                  <a:cubicBezTo>
                    <a:pt x="58537" y="45148"/>
                    <a:pt x="72295" y="41577"/>
                    <a:pt x="81012" y="41839"/>
                  </a:cubicBezTo>
                  <a:cubicBezTo>
                    <a:pt x="89729" y="42102"/>
                    <a:pt x="96661" y="42417"/>
                    <a:pt x="103697" y="45305"/>
                  </a:cubicBezTo>
                  <a:cubicBezTo>
                    <a:pt x="110734" y="48193"/>
                    <a:pt x="120816" y="53077"/>
                    <a:pt x="123231" y="59168"/>
                  </a:cubicBezTo>
                  <a:cubicBezTo>
                    <a:pt x="125647" y="65259"/>
                    <a:pt x="117507" y="75184"/>
                    <a:pt x="118190" y="81853"/>
                  </a:cubicBezTo>
                  <a:cubicBezTo>
                    <a:pt x="118873" y="88522"/>
                    <a:pt x="125227" y="94719"/>
                    <a:pt x="127327" y="99182"/>
                  </a:cubicBezTo>
                  <a:cubicBezTo>
                    <a:pt x="129427" y="103646"/>
                    <a:pt x="130635" y="104643"/>
                    <a:pt x="130792" y="108634"/>
                  </a:cubicBezTo>
                  <a:cubicBezTo>
                    <a:pt x="130950" y="112625"/>
                    <a:pt x="131055" y="118401"/>
                    <a:pt x="128272" y="123127"/>
                  </a:cubicBezTo>
                  <a:cubicBezTo>
                    <a:pt x="125489" y="127853"/>
                    <a:pt x="115354" y="131371"/>
                    <a:pt x="114094" y="136990"/>
                  </a:cubicBezTo>
                  <a:cubicBezTo>
                    <a:pt x="112834" y="142609"/>
                    <a:pt x="121813" y="151745"/>
                    <a:pt x="120710" y="156839"/>
                  </a:cubicBezTo>
                  <a:cubicBezTo>
                    <a:pt x="119607" y="161933"/>
                    <a:pt x="112938" y="165189"/>
                    <a:pt x="107477" y="167552"/>
                  </a:cubicBezTo>
                  <a:cubicBezTo>
                    <a:pt x="102016" y="169915"/>
                    <a:pt x="94875" y="168655"/>
                    <a:pt x="87943" y="171018"/>
                  </a:cubicBezTo>
                  <a:cubicBezTo>
                    <a:pt x="81012" y="173381"/>
                    <a:pt x="70404" y="177267"/>
                    <a:pt x="65888" y="181730"/>
                  </a:cubicBezTo>
                  <a:cubicBezTo>
                    <a:pt x="61372" y="186193"/>
                    <a:pt x="64103" y="195698"/>
                    <a:pt x="60847" y="197798"/>
                  </a:cubicBezTo>
                  <a:cubicBezTo>
                    <a:pt x="57591" y="199899"/>
                    <a:pt x="52183" y="196171"/>
                    <a:pt x="46354" y="194333"/>
                  </a:cubicBezTo>
                  <a:cubicBezTo>
                    <a:pt x="40525" y="192495"/>
                    <a:pt x="31966" y="187769"/>
                    <a:pt x="25875" y="186771"/>
                  </a:cubicBezTo>
                  <a:cubicBezTo>
                    <a:pt x="19784" y="185773"/>
                    <a:pt x="14112" y="185721"/>
                    <a:pt x="9806" y="188346"/>
                  </a:cubicBezTo>
                  <a:cubicBezTo>
                    <a:pt x="5500" y="190972"/>
                    <a:pt x="-118" y="198586"/>
                    <a:pt x="39" y="202524"/>
                  </a:cubicBezTo>
                  <a:cubicBezTo>
                    <a:pt x="197" y="206462"/>
                    <a:pt x="6025" y="210191"/>
                    <a:pt x="10751" y="211976"/>
                  </a:cubicBezTo>
                  <a:cubicBezTo>
                    <a:pt x="15477" y="213762"/>
                    <a:pt x="4817" y="212869"/>
                    <a:pt x="28395" y="213237"/>
                  </a:cubicBezTo>
                  <a:cubicBezTo>
                    <a:pt x="51973" y="213605"/>
                    <a:pt x="130162" y="215180"/>
                    <a:pt x="152217" y="214182"/>
                  </a:cubicBezTo>
                  <a:cubicBezTo>
                    <a:pt x="174272" y="213184"/>
                    <a:pt x="159621" y="236814"/>
                    <a:pt x="160724" y="207250"/>
                  </a:cubicBezTo>
                  <a:cubicBezTo>
                    <a:pt x="161827" y="177686"/>
                    <a:pt x="158992" y="70825"/>
                    <a:pt x="158834" y="36798"/>
                  </a:cubicBezTo>
                  <a:cubicBezTo>
                    <a:pt x="158677" y="2771"/>
                    <a:pt x="167971" y="8967"/>
                    <a:pt x="159779" y="3086"/>
                  </a:cubicBezTo>
                  <a:cubicBezTo>
                    <a:pt x="151587" y="-2795"/>
                    <a:pt x="126697" y="1615"/>
                    <a:pt x="109683" y="1510"/>
                  </a:cubicBezTo>
                  <a:cubicBezTo>
                    <a:pt x="92669" y="1405"/>
                    <a:pt x="67832" y="2141"/>
                    <a:pt x="57697" y="2456"/>
                  </a:cubicBezTo>
                  <a:cubicBezTo>
                    <a:pt x="47562" y="2771"/>
                    <a:pt x="52288" y="881"/>
                    <a:pt x="48875" y="3401"/>
                  </a:cubicBezTo>
                  <a:close/>
                </a:path>
              </a:pathLst>
            </a:custGeom>
            <a:solidFill>
              <a:schemeClr val="accent4"/>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grpSp>
          <p:nvGrpSpPr>
            <p:cNvPr id="122907" name="Google Shape;3355;p63"/>
            <p:cNvGrpSpPr>
              <a:grpSpLocks/>
            </p:cNvGrpSpPr>
            <p:nvPr/>
          </p:nvGrpSpPr>
          <p:grpSpPr bwMode="auto">
            <a:xfrm rot="-9067893">
              <a:off x="8122647" y="3775725"/>
              <a:ext cx="1180962" cy="1374387"/>
              <a:chOff x="7822751" y="578399"/>
              <a:chExt cx="491355" cy="571874"/>
            </a:xfrm>
          </p:grpSpPr>
          <p:sp>
            <p:nvSpPr>
              <p:cNvPr id="3356" name="Google Shape;3356;p63"/>
              <p:cNvSpPr/>
              <p:nvPr/>
            </p:nvSpPr>
            <p:spPr>
              <a:xfrm>
                <a:off x="8176134" y="936722"/>
                <a:ext cx="122160" cy="212716"/>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57" name="Google Shape;3357;p63"/>
              <p:cNvSpPr/>
              <p:nvPr/>
            </p:nvSpPr>
            <p:spPr>
              <a:xfrm>
                <a:off x="8070918" y="874054"/>
                <a:ext cx="66693" cy="156565"/>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58" name="Google Shape;3358;p63"/>
              <p:cNvSpPr/>
              <p:nvPr/>
            </p:nvSpPr>
            <p:spPr>
              <a:xfrm>
                <a:off x="8139980" y="852052"/>
                <a:ext cx="174986" cy="81255"/>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59" name="Google Shape;3359;p63"/>
              <p:cNvSpPr/>
              <p:nvPr/>
            </p:nvSpPr>
            <p:spPr>
              <a:xfrm>
                <a:off x="7912468" y="577766"/>
                <a:ext cx="164421" cy="83237"/>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0" name="Google Shape;3360;p63"/>
              <p:cNvSpPr/>
              <p:nvPr/>
            </p:nvSpPr>
            <p:spPr>
              <a:xfrm>
                <a:off x="7885178" y="667226"/>
                <a:ext cx="63391" cy="165152"/>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1" name="Google Shape;3361;p63"/>
              <p:cNvSpPr/>
              <p:nvPr/>
            </p:nvSpPr>
            <p:spPr>
              <a:xfrm>
                <a:off x="8084409" y="766504"/>
                <a:ext cx="141970" cy="48224"/>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2" name="Google Shape;3362;p63"/>
              <p:cNvSpPr/>
              <p:nvPr/>
            </p:nvSpPr>
            <p:spPr>
              <a:xfrm>
                <a:off x="8004191" y="812513"/>
                <a:ext cx="79900" cy="118910"/>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3" name="Google Shape;3363;p63"/>
              <p:cNvSpPr/>
              <p:nvPr/>
            </p:nvSpPr>
            <p:spPr>
              <a:xfrm>
                <a:off x="8016539" y="662507"/>
                <a:ext cx="149234" cy="81916"/>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4" name="Google Shape;3364;p63"/>
              <p:cNvSpPr/>
              <p:nvPr/>
            </p:nvSpPr>
            <p:spPr>
              <a:xfrm>
                <a:off x="7939634" y="736056"/>
                <a:ext cx="71315" cy="132782"/>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5" name="Google Shape;3365;p63"/>
              <p:cNvSpPr/>
              <p:nvPr/>
            </p:nvSpPr>
            <p:spPr>
              <a:xfrm>
                <a:off x="7822774" y="607404"/>
                <a:ext cx="364500" cy="347480"/>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2908" name="Google Shape;3366;p63"/>
            <p:cNvGrpSpPr>
              <a:grpSpLocks/>
            </p:cNvGrpSpPr>
            <p:nvPr/>
          </p:nvGrpSpPr>
          <p:grpSpPr bwMode="auto">
            <a:xfrm rot="-9483319">
              <a:off x="6365271" y="-175177"/>
              <a:ext cx="931564" cy="948783"/>
              <a:chOff x="5312791" y="1981530"/>
              <a:chExt cx="312819" cy="318591"/>
            </a:xfrm>
          </p:grpSpPr>
          <p:sp>
            <p:nvSpPr>
              <p:cNvPr id="3367" name="Google Shape;3367;p63"/>
              <p:cNvSpPr/>
              <p:nvPr/>
            </p:nvSpPr>
            <p:spPr>
              <a:xfrm>
                <a:off x="5312908" y="1981255"/>
                <a:ext cx="312836" cy="318802"/>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8" name="Google Shape;3368;p63"/>
              <p:cNvSpPr/>
              <p:nvPr/>
            </p:nvSpPr>
            <p:spPr>
              <a:xfrm>
                <a:off x="5341805" y="2006837"/>
                <a:ext cx="257411" cy="264958"/>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9" name="Google Shape;3369;p63"/>
              <p:cNvSpPr/>
              <p:nvPr/>
            </p:nvSpPr>
            <p:spPr>
              <a:xfrm>
                <a:off x="5365353" y="2147887"/>
                <a:ext cx="14922" cy="86897"/>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70" name="Google Shape;3370;p63"/>
              <p:cNvSpPr/>
              <p:nvPr/>
            </p:nvSpPr>
            <p:spPr>
              <a:xfrm>
                <a:off x="5432376" y="2052397"/>
                <a:ext cx="13856" cy="108755"/>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71" name="Google Shape;3371;p63"/>
              <p:cNvSpPr/>
              <p:nvPr/>
            </p:nvSpPr>
            <p:spPr>
              <a:xfrm>
                <a:off x="5503242" y="2018591"/>
                <a:ext cx="12791" cy="71970"/>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72" name="Google Shape;3372;p63"/>
              <p:cNvSpPr/>
              <p:nvPr/>
            </p:nvSpPr>
            <p:spPr>
              <a:xfrm>
                <a:off x="5384534" y="2209147"/>
                <a:ext cx="86336" cy="14394"/>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73" name="Google Shape;3373;p63"/>
              <p:cNvSpPr/>
              <p:nvPr/>
            </p:nvSpPr>
            <p:spPr>
              <a:xfrm>
                <a:off x="5452588" y="2137235"/>
                <a:ext cx="107121" cy="12795"/>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74" name="Google Shape;3374;p63"/>
              <p:cNvSpPr/>
              <p:nvPr/>
            </p:nvSpPr>
            <p:spPr>
              <a:xfrm>
                <a:off x="5521463" y="2067710"/>
                <a:ext cx="71947" cy="12795"/>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375" name="Google Shape;3375;p63"/>
            <p:cNvSpPr/>
            <p:nvPr/>
          </p:nvSpPr>
          <p:spPr>
            <a:xfrm rot="8906210">
              <a:off x="8499329" y="678991"/>
              <a:ext cx="1491854" cy="149079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122910" name="Google Shape;3376;p63"/>
            <p:cNvGrpSpPr>
              <a:grpSpLocks/>
            </p:cNvGrpSpPr>
            <p:nvPr/>
          </p:nvGrpSpPr>
          <p:grpSpPr bwMode="auto">
            <a:xfrm rot="16200000" flipH="1">
              <a:off x="7975120" y="116518"/>
              <a:ext cx="1180372" cy="692727"/>
              <a:chOff x="5392148" y="1300639"/>
              <a:chExt cx="259599" cy="152362"/>
            </a:xfrm>
          </p:grpSpPr>
          <p:sp>
            <p:nvSpPr>
              <p:cNvPr id="122935" name="Google Shape;3377;p63"/>
              <p:cNvSpPr>
                <a:spLocks/>
              </p:cNvSpPr>
              <p:nvPr/>
            </p:nvSpPr>
            <p:spPr bwMode="auto">
              <a:xfrm>
                <a:off x="5392148" y="1300639"/>
                <a:ext cx="259599" cy="152362"/>
              </a:xfrm>
              <a:custGeom>
                <a:avLst/>
                <a:gdLst/>
                <a:ahLst/>
                <a:cxnLst>
                  <a:cxn ang="0">
                    <a:pos x="4283" y="0"/>
                  </a:cxn>
                  <a:cxn ang="0">
                    <a:pos x="2633" y="326"/>
                  </a:cxn>
                  <a:cxn ang="0">
                    <a:pos x="675" y="1920"/>
                  </a:cxn>
                  <a:cxn ang="0">
                    <a:pos x="92" y="4197"/>
                  </a:cxn>
                  <a:cxn ang="0">
                    <a:pos x="2177" y="3887"/>
                  </a:cxn>
                  <a:cxn ang="0">
                    <a:pos x="3881" y="3377"/>
                  </a:cxn>
                  <a:cxn ang="0">
                    <a:pos x="5456" y="2548"/>
                  </a:cxn>
                  <a:cxn ang="0">
                    <a:pos x="7150" y="1291"/>
                  </a:cxn>
                  <a:cxn ang="0">
                    <a:pos x="5138" y="89"/>
                  </a:cxn>
                  <a:cxn ang="0">
                    <a:pos x="4283" y="0"/>
                  </a:cxn>
                </a:cxnLst>
                <a:rect l="0" t="0"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2936" name="Google Shape;3378;p63"/>
              <p:cNvSpPr>
                <a:spLocks/>
              </p:cNvSpPr>
              <p:nvPr/>
            </p:nvSpPr>
            <p:spPr bwMode="auto">
              <a:xfrm>
                <a:off x="5411316" y="1343076"/>
                <a:ext cx="216617" cy="91736"/>
              </a:xfrm>
              <a:custGeom>
                <a:avLst/>
                <a:gdLst/>
                <a:ahLst/>
                <a:cxnLst>
                  <a:cxn ang="0">
                    <a:pos x="5099" y="1"/>
                  </a:cxn>
                  <a:cxn ang="0">
                    <a:pos x="2651" y="486"/>
                  </a:cxn>
                  <a:cxn ang="0">
                    <a:pos x="1" y="2527"/>
                  </a:cxn>
                  <a:cxn ang="0">
                    <a:pos x="2797" y="860"/>
                  </a:cxn>
                  <a:cxn ang="0">
                    <a:pos x="5967" y="77"/>
                  </a:cxn>
                  <a:cxn ang="0">
                    <a:pos x="5099" y="1"/>
                  </a:cxn>
                </a:cxnLst>
                <a:rect l="0" t="0"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2937" name="Google Shape;3379;p63"/>
              <p:cNvSpPr>
                <a:spLocks/>
              </p:cNvSpPr>
              <p:nvPr/>
            </p:nvSpPr>
            <p:spPr bwMode="auto">
              <a:xfrm>
                <a:off x="5430847" y="1355419"/>
                <a:ext cx="16227" cy="57576"/>
              </a:xfrm>
              <a:custGeom>
                <a:avLst/>
                <a:gdLst/>
                <a:ahLst/>
                <a:cxnLst>
                  <a:cxn ang="0">
                    <a:pos x="447" y="1"/>
                  </a:cxn>
                  <a:cxn ang="0">
                    <a:pos x="164" y="729"/>
                  </a:cxn>
                  <a:cxn ang="0">
                    <a:pos x="0" y="1558"/>
                  </a:cxn>
                  <a:cxn ang="0">
                    <a:pos x="246" y="1585"/>
                  </a:cxn>
                  <a:cxn ang="0">
                    <a:pos x="292" y="1157"/>
                  </a:cxn>
                  <a:cxn ang="0">
                    <a:pos x="346" y="748"/>
                  </a:cxn>
                  <a:cxn ang="0">
                    <a:pos x="447" y="1"/>
                  </a:cxn>
                </a:cxnLst>
                <a:rect l="0" t="0"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2938" name="Google Shape;3380;p63"/>
              <p:cNvSpPr>
                <a:spLocks/>
              </p:cNvSpPr>
              <p:nvPr/>
            </p:nvSpPr>
            <p:spPr bwMode="auto">
              <a:xfrm>
                <a:off x="5485046" y="1312110"/>
                <a:ext cx="35431" cy="66833"/>
              </a:xfrm>
              <a:custGeom>
                <a:avLst/>
                <a:gdLst/>
                <a:ahLst/>
                <a:cxnLst>
                  <a:cxn ang="0">
                    <a:pos x="975" y="0"/>
                  </a:cxn>
                  <a:cxn ang="0">
                    <a:pos x="975" y="0"/>
                  </a:cxn>
                  <a:cxn ang="0">
                    <a:pos x="429" y="811"/>
                  </a:cxn>
                  <a:cxn ang="0">
                    <a:pos x="1" y="1777"/>
                  </a:cxn>
                  <a:cxn ang="0">
                    <a:pos x="220" y="1840"/>
                  </a:cxn>
                  <a:cxn ang="0">
                    <a:pos x="975" y="0"/>
                  </a:cxn>
                </a:cxnLst>
                <a:rect l="0" t="0"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2939" name="Google Shape;3381;p63"/>
              <p:cNvSpPr>
                <a:spLocks/>
              </p:cNvSpPr>
              <p:nvPr/>
            </p:nvSpPr>
            <p:spPr bwMode="auto">
              <a:xfrm>
                <a:off x="5545236" y="1315740"/>
                <a:ext cx="31765" cy="41712"/>
              </a:xfrm>
              <a:custGeom>
                <a:avLst/>
                <a:gdLst/>
                <a:ahLst/>
                <a:cxnLst>
                  <a:cxn ang="0">
                    <a:pos x="875" y="1"/>
                  </a:cxn>
                  <a:cxn ang="0">
                    <a:pos x="875" y="1"/>
                  </a:cxn>
                  <a:cxn ang="0">
                    <a:pos x="410" y="456"/>
                  </a:cxn>
                  <a:cxn ang="0">
                    <a:pos x="1" y="1030"/>
                  </a:cxn>
                  <a:cxn ang="0">
                    <a:pos x="201" y="1148"/>
                  </a:cxn>
                  <a:cxn ang="0">
                    <a:pos x="556" y="556"/>
                  </a:cxn>
                  <a:cxn ang="0">
                    <a:pos x="875" y="1"/>
                  </a:cxn>
                </a:cxnLst>
                <a:rect l="0" t="0"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2940" name="Google Shape;3382;p63"/>
              <p:cNvSpPr>
                <a:spLocks/>
              </p:cNvSpPr>
              <p:nvPr/>
            </p:nvSpPr>
            <p:spPr bwMode="auto">
              <a:xfrm>
                <a:off x="5444387" y="1398401"/>
                <a:ext cx="53292" cy="17570"/>
              </a:xfrm>
              <a:custGeom>
                <a:avLst/>
                <a:gdLst/>
                <a:ahLst/>
                <a:cxnLst>
                  <a:cxn ang="0">
                    <a:pos x="28" y="1"/>
                  </a:cxn>
                  <a:cxn ang="0">
                    <a:pos x="1" y="228"/>
                  </a:cxn>
                  <a:cxn ang="0">
                    <a:pos x="401" y="283"/>
                  </a:cxn>
                  <a:cxn ang="0">
                    <a:pos x="793" y="356"/>
                  </a:cxn>
                  <a:cxn ang="0">
                    <a:pos x="1467" y="483"/>
                  </a:cxn>
                  <a:cxn ang="0">
                    <a:pos x="829" y="192"/>
                  </a:cxn>
                  <a:cxn ang="0">
                    <a:pos x="28" y="1"/>
                  </a:cxn>
                </a:cxnLst>
                <a:rect l="0" t="0"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2941" name="Google Shape;3383;p63"/>
              <p:cNvSpPr>
                <a:spLocks/>
              </p:cNvSpPr>
              <p:nvPr/>
            </p:nvSpPr>
            <p:spPr bwMode="auto">
              <a:xfrm>
                <a:off x="5498950" y="1366346"/>
                <a:ext cx="60553" cy="35068"/>
              </a:xfrm>
              <a:custGeom>
                <a:avLst/>
                <a:gdLst/>
                <a:ahLst/>
                <a:cxnLst>
                  <a:cxn ang="0">
                    <a:pos x="73" y="0"/>
                  </a:cxn>
                  <a:cxn ang="0">
                    <a:pos x="0" y="210"/>
                  </a:cxn>
                  <a:cxn ang="0">
                    <a:pos x="1667" y="966"/>
                  </a:cxn>
                  <a:cxn ang="0">
                    <a:pos x="984" y="437"/>
                  </a:cxn>
                  <a:cxn ang="0">
                    <a:pos x="556" y="201"/>
                  </a:cxn>
                  <a:cxn ang="0">
                    <a:pos x="319" y="91"/>
                  </a:cxn>
                  <a:cxn ang="0">
                    <a:pos x="73" y="0"/>
                  </a:cxn>
                </a:cxnLst>
                <a:rect l="0" t="0"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122942" name="Google Shape;3384;p63"/>
              <p:cNvSpPr>
                <a:spLocks/>
              </p:cNvSpPr>
              <p:nvPr/>
            </p:nvSpPr>
            <p:spPr bwMode="auto">
              <a:xfrm>
                <a:off x="5559140" y="1346815"/>
                <a:ext cx="38372" cy="31474"/>
              </a:xfrm>
              <a:custGeom>
                <a:avLst/>
                <a:gdLst/>
                <a:ahLst/>
                <a:cxnLst>
                  <a:cxn ang="0">
                    <a:pos x="128" y="1"/>
                  </a:cxn>
                  <a:cxn ang="0">
                    <a:pos x="0" y="192"/>
                  </a:cxn>
                  <a:cxn ang="0">
                    <a:pos x="574" y="556"/>
                  </a:cxn>
                  <a:cxn ang="0">
                    <a:pos x="1057" y="866"/>
                  </a:cxn>
                  <a:cxn ang="0">
                    <a:pos x="665" y="420"/>
                  </a:cxn>
                  <a:cxn ang="0">
                    <a:pos x="128" y="1"/>
                  </a:cxn>
                </a:cxnLst>
                <a:rect l="0" t="0"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w="9525">
                <a:noFill/>
                <a:round/>
                <a:headEnd/>
                <a:tailEnd/>
              </a:ln>
            </p:spPr>
            <p:txBody>
              <a:bodyPr lIns="91425" tIns="91425" rIns="91425" bIns="91425" anchor="ctr"/>
              <a:lstStyle/>
              <a:p>
                <a:endParaRPr lang="en-US"/>
              </a:p>
            </p:txBody>
          </p:sp>
        </p:grpSp>
        <p:grpSp>
          <p:nvGrpSpPr>
            <p:cNvPr id="122911" name="Google Shape;3385;p63"/>
            <p:cNvGrpSpPr>
              <a:grpSpLocks/>
            </p:cNvGrpSpPr>
            <p:nvPr/>
          </p:nvGrpSpPr>
          <p:grpSpPr bwMode="auto">
            <a:xfrm rot="2700000">
              <a:off x="8299776" y="2584560"/>
              <a:ext cx="1159918" cy="709068"/>
              <a:chOff x="5942350" y="1555229"/>
              <a:chExt cx="692724" cy="423469"/>
            </a:xfrm>
          </p:grpSpPr>
          <p:sp>
            <p:nvSpPr>
              <p:cNvPr id="122927" name="Google Shape;3386;p63"/>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3387" name="Google Shape;3387;p63"/>
              <p:cNvSpPr/>
              <p:nvPr/>
            </p:nvSpPr>
            <p:spPr>
              <a:xfrm>
                <a:off x="6004235" y="1642733"/>
                <a:ext cx="567954" cy="265394"/>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88" name="Google Shape;3388;p63"/>
              <p:cNvSpPr/>
              <p:nvPr/>
            </p:nvSpPr>
            <p:spPr>
              <a:xfrm>
                <a:off x="6437634" y="1649939"/>
                <a:ext cx="57839" cy="138384"/>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89" name="Google Shape;3389;p63"/>
              <p:cNvSpPr/>
              <p:nvPr/>
            </p:nvSpPr>
            <p:spPr>
              <a:xfrm>
                <a:off x="6298169" y="1725853"/>
                <a:ext cx="46460" cy="18293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90" name="Google Shape;3390;p63"/>
              <p:cNvSpPr/>
              <p:nvPr/>
            </p:nvSpPr>
            <p:spPr>
              <a:xfrm>
                <a:off x="6157708" y="1817427"/>
                <a:ext cx="46460" cy="125114"/>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91" name="Google Shape;3391;p63"/>
              <p:cNvSpPr/>
              <p:nvPr/>
            </p:nvSpPr>
            <p:spPr>
              <a:xfrm>
                <a:off x="6308511" y="1627499"/>
                <a:ext cx="149811" cy="55923"/>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92" name="Google Shape;3392;p63"/>
              <p:cNvSpPr/>
              <p:nvPr/>
            </p:nvSpPr>
            <p:spPr>
              <a:xfrm>
                <a:off x="6128465" y="1715207"/>
                <a:ext cx="182049" cy="47392"/>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93" name="Google Shape;3393;p63"/>
              <p:cNvSpPr/>
              <p:nvPr/>
            </p:nvSpPr>
            <p:spPr>
              <a:xfrm>
                <a:off x="6053372" y="1805941"/>
                <a:ext cx="115677" cy="5023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3394" name="Google Shape;3394;p63"/>
            <p:cNvSpPr/>
            <p:nvPr/>
          </p:nvSpPr>
          <p:spPr>
            <a:xfrm rot="1218020" flipH="1">
              <a:off x="5374372" y="4556019"/>
              <a:ext cx="950660" cy="593779"/>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95" name="Google Shape;3395;p63"/>
            <p:cNvSpPr/>
            <p:nvPr/>
          </p:nvSpPr>
          <p:spPr>
            <a:xfrm rot="-8099811">
              <a:off x="7513669" y="120289"/>
              <a:ext cx="468356" cy="830042"/>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122914" name="Google Shape;3396;p63"/>
            <p:cNvGrpSpPr>
              <a:grpSpLocks/>
            </p:cNvGrpSpPr>
            <p:nvPr/>
          </p:nvGrpSpPr>
          <p:grpSpPr bwMode="auto">
            <a:xfrm rot="17720650" flipH="1">
              <a:off x="6390326" y="4689446"/>
              <a:ext cx="881476" cy="842835"/>
              <a:chOff x="5124997" y="2462648"/>
              <a:chExt cx="432508" cy="413558"/>
            </a:xfrm>
          </p:grpSpPr>
          <p:sp>
            <p:nvSpPr>
              <p:cNvPr id="3397" name="Google Shape;3397;p63"/>
              <p:cNvSpPr/>
              <p:nvPr/>
            </p:nvSpPr>
            <p:spPr>
              <a:xfrm>
                <a:off x="5125211" y="2462436"/>
                <a:ext cx="432345" cy="413510"/>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98" name="Google Shape;3398;p63"/>
              <p:cNvSpPr/>
              <p:nvPr/>
            </p:nvSpPr>
            <p:spPr>
              <a:xfrm>
                <a:off x="5161044" y="2496701"/>
                <a:ext cx="360677" cy="344981"/>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399" name="Google Shape;3399;p63"/>
              <p:cNvSpPr/>
              <p:nvPr/>
            </p:nvSpPr>
            <p:spPr>
              <a:xfrm>
                <a:off x="5357383" y="2784228"/>
                <a:ext cx="116850" cy="17911"/>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00" name="Google Shape;3400;p63"/>
              <p:cNvSpPr/>
              <p:nvPr/>
            </p:nvSpPr>
            <p:spPr>
              <a:xfrm>
                <a:off x="5232347" y="2692889"/>
                <a:ext cx="144894" cy="17911"/>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01" name="Google Shape;3401;p63"/>
              <p:cNvSpPr/>
              <p:nvPr/>
            </p:nvSpPr>
            <p:spPr>
              <a:xfrm>
                <a:off x="5183053" y="2600567"/>
                <a:ext cx="97375" cy="17911"/>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02" name="Google Shape;3402;p63"/>
              <p:cNvSpPr/>
              <p:nvPr/>
            </p:nvSpPr>
            <p:spPr>
              <a:xfrm>
                <a:off x="5440602" y="2660899"/>
                <a:ext cx="18696" cy="116811"/>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03" name="Google Shape;3403;p63"/>
              <p:cNvSpPr/>
              <p:nvPr/>
            </p:nvSpPr>
            <p:spPr>
              <a:xfrm>
                <a:off x="5344260" y="2540948"/>
                <a:ext cx="18696" cy="144846"/>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04" name="Google Shape;3404;p63"/>
              <p:cNvSpPr/>
              <p:nvPr/>
            </p:nvSpPr>
            <p:spPr>
              <a:xfrm>
                <a:off x="5248734" y="2496677"/>
                <a:ext cx="18696" cy="9812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22915" name="Google Shape;3405;p63"/>
            <p:cNvSpPr>
              <a:spLocks/>
            </p:cNvSpPr>
            <p:nvPr/>
          </p:nvSpPr>
          <p:spPr bwMode="auto">
            <a:xfrm rot="17031534" flipH="1">
              <a:off x="7456823" y="3830975"/>
              <a:ext cx="582747" cy="785171"/>
            </a:xfrm>
            <a:custGeom>
              <a:avLst/>
              <a:gdLst/>
              <a:ahLst/>
              <a:cxnLst>
                <a:cxn ang="0">
                  <a:pos x="1130" y="0"/>
                </a:cxn>
                <a:cxn ang="0">
                  <a:pos x="1130" y="0"/>
                </a:cxn>
                <a:cxn ang="0">
                  <a:pos x="520" y="4090"/>
                </a:cxn>
                <a:cxn ang="0">
                  <a:pos x="3707" y="6713"/>
                </a:cxn>
                <a:cxn ang="0">
                  <a:pos x="1786" y="3151"/>
                </a:cxn>
                <a:cxn ang="0">
                  <a:pos x="1786" y="3151"/>
                </a:cxn>
                <a:cxn ang="0">
                  <a:pos x="4600" y="6494"/>
                </a:cxn>
                <a:cxn ang="0">
                  <a:pos x="3835" y="3133"/>
                </a:cxn>
                <a:cxn ang="0">
                  <a:pos x="2132" y="1822"/>
                </a:cxn>
                <a:cxn ang="0">
                  <a:pos x="1130" y="0"/>
                </a:cxn>
              </a:cxnLst>
              <a:rect l="0" t="0"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w="9525">
              <a:noFill/>
              <a:round/>
              <a:headEnd/>
              <a:tailEnd/>
            </a:ln>
          </p:spPr>
          <p:txBody>
            <a:bodyPr lIns="91425" tIns="91425" rIns="91425" bIns="91425" anchor="ctr"/>
            <a:lstStyle/>
            <a:p>
              <a:endParaRPr lang="en-US"/>
            </a:p>
          </p:txBody>
        </p:sp>
        <p:grpSp>
          <p:nvGrpSpPr>
            <p:cNvPr id="122916" name="Google Shape;3406;p63"/>
            <p:cNvGrpSpPr>
              <a:grpSpLocks/>
            </p:cNvGrpSpPr>
            <p:nvPr/>
          </p:nvGrpSpPr>
          <p:grpSpPr bwMode="auto">
            <a:xfrm rot="21405521" flipH="1">
              <a:off x="7314726" y="4635855"/>
              <a:ext cx="994464" cy="950024"/>
              <a:chOff x="7071506" y="424875"/>
              <a:chExt cx="515859" cy="492806"/>
            </a:xfrm>
          </p:grpSpPr>
          <p:sp>
            <p:nvSpPr>
              <p:cNvPr id="122917" name="Google Shape;3407;p63"/>
              <p:cNvSpPr>
                <a:spLocks/>
              </p:cNvSpPr>
              <p:nvPr/>
            </p:nvSpPr>
            <p:spPr bwMode="auto">
              <a:xfrm>
                <a:off x="7071506" y="424875"/>
                <a:ext cx="515859" cy="492806"/>
              </a:xfrm>
              <a:custGeom>
                <a:avLst/>
                <a:gdLst/>
                <a:ahLst/>
                <a:cxnLst>
                  <a:cxn ang="0">
                    <a:pos x="8571" y="8274"/>
                  </a:cxn>
                  <a:cxn ang="0">
                    <a:pos x="7915" y="8520"/>
                  </a:cxn>
                  <a:cxn ang="0">
                    <a:pos x="7885" y="7388"/>
                  </a:cxn>
                  <a:cxn ang="0">
                    <a:pos x="3972" y="8720"/>
                  </a:cxn>
                  <a:cxn ang="0">
                    <a:pos x="3115" y="8547"/>
                  </a:cxn>
                  <a:cxn ang="0">
                    <a:pos x="8505" y="0"/>
                  </a:cxn>
                  <a:cxn ang="0">
                    <a:pos x="7169" y="104"/>
                  </a:cxn>
                  <a:cxn ang="0">
                    <a:pos x="6877" y="2827"/>
                  </a:cxn>
                  <a:cxn ang="0">
                    <a:pos x="6750" y="5241"/>
                  </a:cxn>
                  <a:cxn ang="0">
                    <a:pos x="5301" y="4466"/>
                  </a:cxn>
                  <a:cxn ang="0">
                    <a:pos x="5465" y="2472"/>
                  </a:cxn>
                  <a:cxn ang="0">
                    <a:pos x="3753" y="1406"/>
                  </a:cxn>
                  <a:cxn ang="0">
                    <a:pos x="3789" y="5477"/>
                  </a:cxn>
                  <a:cxn ang="0">
                    <a:pos x="1995" y="5678"/>
                  </a:cxn>
                  <a:cxn ang="0">
                    <a:pos x="246" y="9030"/>
                  </a:cxn>
                  <a:cxn ang="0">
                    <a:pos x="2423" y="10050"/>
                  </a:cxn>
                  <a:cxn ang="0">
                    <a:pos x="1980" y="10845"/>
                  </a:cxn>
                  <a:cxn ang="0">
                    <a:pos x="583" y="10296"/>
                  </a:cxn>
                  <a:cxn ang="0">
                    <a:pos x="1868" y="12573"/>
                  </a:cxn>
                  <a:cxn ang="0">
                    <a:pos x="5010" y="13338"/>
                  </a:cxn>
                  <a:cxn ang="0">
                    <a:pos x="6021" y="12509"/>
                  </a:cxn>
                  <a:cxn ang="0">
                    <a:pos x="5292" y="11379"/>
                  </a:cxn>
                  <a:cxn ang="0">
                    <a:pos x="6649" y="12008"/>
                  </a:cxn>
                  <a:cxn ang="0">
                    <a:pos x="9746" y="12181"/>
                  </a:cxn>
                  <a:cxn ang="0">
                    <a:pos x="7305" y="10751"/>
                  </a:cxn>
                  <a:cxn ang="0">
                    <a:pos x="7741" y="9907"/>
                  </a:cxn>
                  <a:cxn ang="0">
                    <a:pos x="12360" y="9166"/>
                  </a:cxn>
                  <a:cxn ang="0">
                    <a:pos x="11267" y="9093"/>
                  </a:cxn>
                  <a:cxn ang="0">
                    <a:pos x="10129" y="8984"/>
                  </a:cxn>
                  <a:cxn ang="0">
                    <a:pos x="9664" y="7299"/>
                  </a:cxn>
                  <a:cxn ang="0">
                    <a:pos x="11404" y="7800"/>
                  </a:cxn>
                  <a:cxn ang="0">
                    <a:pos x="12888" y="7417"/>
                  </a:cxn>
                  <a:cxn ang="0">
                    <a:pos x="13071" y="6479"/>
                  </a:cxn>
                  <a:cxn ang="0">
                    <a:pos x="11887" y="6434"/>
                  </a:cxn>
                  <a:cxn ang="0">
                    <a:pos x="11121" y="4822"/>
                  </a:cxn>
                  <a:cxn ang="0">
                    <a:pos x="12105" y="4958"/>
                  </a:cxn>
                  <a:cxn ang="0">
                    <a:pos x="13426" y="4148"/>
                  </a:cxn>
                  <a:cxn ang="0">
                    <a:pos x="13623" y="2711"/>
                  </a:cxn>
                  <a:cxn ang="0">
                    <a:pos x="12515" y="577"/>
                  </a:cxn>
                  <a:cxn ang="0">
                    <a:pos x="10748" y="213"/>
                  </a:cxn>
                  <a:cxn ang="0">
                    <a:pos x="10384" y="1898"/>
                  </a:cxn>
                  <a:cxn ang="0">
                    <a:pos x="9537" y="2472"/>
                  </a:cxn>
                  <a:cxn ang="0">
                    <a:pos x="9309" y="31"/>
                  </a:cxn>
                </a:cxnLst>
                <a:rect l="0" t="0"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w="9525">
                <a:noFill/>
                <a:round/>
                <a:headEnd/>
                <a:tailEnd/>
              </a:ln>
            </p:spPr>
            <p:txBody>
              <a:bodyPr lIns="91425" tIns="91425" rIns="91425" bIns="91425" anchor="ctr"/>
              <a:lstStyle/>
              <a:p>
                <a:endParaRPr lang="en-US"/>
              </a:p>
            </p:txBody>
          </p:sp>
          <p:sp>
            <p:nvSpPr>
              <p:cNvPr id="3408" name="Google Shape;3408;p63"/>
              <p:cNvSpPr/>
              <p:nvPr/>
            </p:nvSpPr>
            <p:spPr>
              <a:xfrm>
                <a:off x="7165436" y="479865"/>
                <a:ext cx="386112" cy="436486"/>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grpSp>
        <p:nvGrpSpPr>
          <p:cNvPr id="122884" name="Google Shape;3409;p63"/>
          <p:cNvGrpSpPr>
            <a:grpSpLocks/>
          </p:cNvGrpSpPr>
          <p:nvPr/>
        </p:nvGrpSpPr>
        <p:grpSpPr bwMode="auto">
          <a:xfrm>
            <a:off x="-852488" y="4271963"/>
            <a:ext cx="3694113" cy="1822450"/>
            <a:chOff x="-852655" y="4271578"/>
            <a:chExt cx="3694583" cy="1822247"/>
          </a:xfrm>
        </p:grpSpPr>
        <p:sp>
          <p:nvSpPr>
            <p:cNvPr id="3410" name="Google Shape;3410;p63"/>
            <p:cNvSpPr/>
            <p:nvPr/>
          </p:nvSpPr>
          <p:spPr>
            <a:xfrm>
              <a:off x="-609736" y="4271578"/>
              <a:ext cx="3315122" cy="1142873"/>
            </a:xfrm>
            <a:custGeom>
              <a:avLst/>
              <a:gdLst/>
              <a:ahLst/>
              <a:cxnLst/>
              <a:rect l="l" t="t" r="r" b="b"/>
              <a:pathLst>
                <a:path w="132596" h="45742" extrusionOk="0">
                  <a:moveTo>
                    <a:pt x="18756" y="397"/>
                  </a:moveTo>
                  <a:cubicBezTo>
                    <a:pt x="20090" y="905"/>
                    <a:pt x="24090" y="5795"/>
                    <a:pt x="27519" y="7255"/>
                  </a:cubicBezTo>
                  <a:cubicBezTo>
                    <a:pt x="30948" y="8716"/>
                    <a:pt x="35584" y="7763"/>
                    <a:pt x="39330" y="9160"/>
                  </a:cubicBezTo>
                  <a:cubicBezTo>
                    <a:pt x="43077" y="10557"/>
                    <a:pt x="44728" y="14304"/>
                    <a:pt x="49998" y="15637"/>
                  </a:cubicBezTo>
                  <a:cubicBezTo>
                    <a:pt x="55269" y="16971"/>
                    <a:pt x="63587" y="17288"/>
                    <a:pt x="70953" y="17161"/>
                  </a:cubicBezTo>
                  <a:cubicBezTo>
                    <a:pt x="78319" y="17034"/>
                    <a:pt x="87336" y="15066"/>
                    <a:pt x="94194" y="14875"/>
                  </a:cubicBezTo>
                  <a:cubicBezTo>
                    <a:pt x="101052" y="14685"/>
                    <a:pt x="106259" y="14685"/>
                    <a:pt x="112101" y="16018"/>
                  </a:cubicBezTo>
                  <a:cubicBezTo>
                    <a:pt x="117943" y="17352"/>
                    <a:pt x="125881" y="20209"/>
                    <a:pt x="129246" y="22876"/>
                  </a:cubicBezTo>
                  <a:cubicBezTo>
                    <a:pt x="132612" y="25543"/>
                    <a:pt x="132993" y="29099"/>
                    <a:pt x="132294" y="32020"/>
                  </a:cubicBezTo>
                  <a:cubicBezTo>
                    <a:pt x="131596" y="34941"/>
                    <a:pt x="134580" y="38497"/>
                    <a:pt x="125055" y="40402"/>
                  </a:cubicBezTo>
                  <a:cubicBezTo>
                    <a:pt x="115530" y="42307"/>
                    <a:pt x="92035" y="42688"/>
                    <a:pt x="75144" y="43450"/>
                  </a:cubicBezTo>
                  <a:cubicBezTo>
                    <a:pt x="58253" y="44212"/>
                    <a:pt x="36219" y="47070"/>
                    <a:pt x="23709" y="44974"/>
                  </a:cubicBezTo>
                  <a:cubicBezTo>
                    <a:pt x="11200" y="42879"/>
                    <a:pt x="786" y="37672"/>
                    <a:pt x="87" y="30877"/>
                  </a:cubicBezTo>
                  <a:cubicBezTo>
                    <a:pt x="-611" y="24083"/>
                    <a:pt x="16407" y="9287"/>
                    <a:pt x="19518" y="4207"/>
                  </a:cubicBezTo>
                  <a:cubicBezTo>
                    <a:pt x="22630" y="-873"/>
                    <a:pt x="17423" y="-111"/>
                    <a:pt x="18756" y="397"/>
                  </a:cubicBezTo>
                  <a:close/>
                </a:path>
              </a:pathLst>
            </a:custGeom>
            <a:solidFill>
              <a:schemeClr val="accent3"/>
            </a:solidFill>
            <a:ln>
              <a:noFill/>
            </a:ln>
          </p:spPr>
          <p:txBody>
            <a:bodyPr/>
            <a:lstStyle/>
            <a:p>
              <a:pPr fontAlgn="auto">
                <a:spcBef>
                  <a:spcPts val="0"/>
                </a:spcBef>
                <a:spcAft>
                  <a:spcPts val="0"/>
                </a:spcAft>
                <a:buClr>
                  <a:srgbClr val="000000"/>
                </a:buClr>
                <a:buFont typeface="Arial"/>
                <a:buNone/>
                <a:defRPr/>
              </a:pPr>
              <a:endParaRPr lang="en-US" kern="0">
                <a:latin typeface="Arial"/>
                <a:ea typeface="Arial"/>
                <a:cs typeface="Arial"/>
                <a:sym typeface="Arial"/>
              </a:endParaRPr>
            </a:p>
          </p:txBody>
        </p:sp>
        <p:sp>
          <p:nvSpPr>
            <p:cNvPr id="3411" name="Google Shape;3411;p63"/>
            <p:cNvSpPr/>
            <p:nvPr/>
          </p:nvSpPr>
          <p:spPr>
            <a:xfrm rot="4297855" flipH="1">
              <a:off x="-683410" y="4635714"/>
              <a:ext cx="1288906" cy="128762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122888" name="Google Shape;3412;p63"/>
            <p:cNvGrpSpPr>
              <a:grpSpLocks/>
            </p:cNvGrpSpPr>
            <p:nvPr/>
          </p:nvGrpSpPr>
          <p:grpSpPr bwMode="auto">
            <a:xfrm rot="3549473">
              <a:off x="607025" y="4564449"/>
              <a:ext cx="880498" cy="841920"/>
              <a:chOff x="5124997" y="2462648"/>
              <a:chExt cx="432508" cy="413558"/>
            </a:xfrm>
          </p:grpSpPr>
          <p:sp>
            <p:nvSpPr>
              <p:cNvPr id="3413" name="Google Shape;3413;p63"/>
              <p:cNvSpPr/>
              <p:nvPr/>
            </p:nvSpPr>
            <p:spPr>
              <a:xfrm>
                <a:off x="5124882" y="2462440"/>
                <a:ext cx="432737" cy="413343"/>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899" name="Google Shape;3414;p63"/>
              <p:cNvSpPr>
                <a:spLocks/>
              </p:cNvSpPr>
              <p:nvPr/>
            </p:nvSpPr>
            <p:spPr bwMode="auto">
              <a:xfrm>
                <a:off x="5161046" y="2497135"/>
                <a:ext cx="360738" cy="344583"/>
              </a:xfrm>
              <a:custGeom>
                <a:avLst/>
                <a:gdLst/>
                <a:ahLst/>
                <a:cxnLst>
                  <a:cxn ang="0">
                    <a:pos x="0" y="1"/>
                  </a:cxn>
                  <a:cxn ang="0">
                    <a:pos x="0" y="1"/>
                  </a:cxn>
                  <a:cxn ang="0">
                    <a:pos x="9937" y="9492"/>
                  </a:cxn>
                  <a:cxn ang="0">
                    <a:pos x="0" y="1"/>
                  </a:cxn>
                </a:cxnLst>
                <a:rect l="0" t="0"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2900" name="Google Shape;3415;p63"/>
              <p:cNvSpPr>
                <a:spLocks/>
              </p:cNvSpPr>
              <p:nvPr/>
            </p:nvSpPr>
            <p:spPr bwMode="auto">
              <a:xfrm>
                <a:off x="5356426" y="2785160"/>
                <a:ext cx="116785" cy="17462"/>
              </a:xfrm>
              <a:custGeom>
                <a:avLst/>
                <a:gdLst/>
                <a:ahLst/>
                <a:cxnLst>
                  <a:cxn ang="0">
                    <a:pos x="3207" y="0"/>
                  </a:cxn>
                  <a:cxn ang="0">
                    <a:pos x="1" y="301"/>
                  </a:cxn>
                  <a:cxn ang="0">
                    <a:pos x="2640" y="480"/>
                  </a:cxn>
                  <a:cxn ang="0">
                    <a:pos x="3216" y="474"/>
                  </a:cxn>
                  <a:cxn ang="0">
                    <a:pos x="3207" y="0"/>
                  </a:cxn>
                </a:cxnLst>
                <a:rect l="0" t="0"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w="9525">
                <a:noFill/>
                <a:round/>
                <a:headEnd/>
                <a:tailEnd/>
              </a:ln>
            </p:spPr>
            <p:txBody>
              <a:bodyPr lIns="91425" tIns="91425" rIns="91425" bIns="91425" anchor="ctr"/>
              <a:lstStyle/>
              <a:p>
                <a:endParaRPr lang="en-US"/>
              </a:p>
            </p:txBody>
          </p:sp>
          <p:sp>
            <p:nvSpPr>
              <p:cNvPr id="122901" name="Google Shape;3416;p63"/>
              <p:cNvSpPr>
                <a:spLocks/>
              </p:cNvSpPr>
              <p:nvPr/>
            </p:nvSpPr>
            <p:spPr bwMode="auto">
              <a:xfrm>
                <a:off x="5231799" y="2693242"/>
                <a:ext cx="145174" cy="17970"/>
              </a:xfrm>
              <a:custGeom>
                <a:avLst/>
                <a:gdLst/>
                <a:ahLst/>
                <a:cxnLst>
                  <a:cxn ang="0">
                    <a:pos x="3989" y="0"/>
                  </a:cxn>
                  <a:cxn ang="0">
                    <a:pos x="0" y="328"/>
                  </a:cxn>
                  <a:cxn ang="0">
                    <a:pos x="3059" y="495"/>
                  </a:cxn>
                  <a:cxn ang="0">
                    <a:pos x="3999" y="483"/>
                  </a:cxn>
                  <a:cxn ang="0">
                    <a:pos x="3989" y="0"/>
                  </a:cxn>
                </a:cxnLst>
                <a:rect l="0" t="0"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w="9525">
                <a:noFill/>
                <a:round/>
                <a:headEnd/>
                <a:tailEnd/>
              </a:ln>
            </p:spPr>
            <p:txBody>
              <a:bodyPr lIns="91425" tIns="91425" rIns="91425" bIns="91425" anchor="ctr"/>
              <a:lstStyle/>
              <a:p>
                <a:endParaRPr lang="en-US"/>
              </a:p>
            </p:txBody>
          </p:sp>
          <p:sp>
            <p:nvSpPr>
              <p:cNvPr id="122902" name="Google Shape;3417;p63"/>
              <p:cNvSpPr>
                <a:spLocks/>
              </p:cNvSpPr>
              <p:nvPr/>
            </p:nvSpPr>
            <p:spPr bwMode="auto">
              <a:xfrm>
                <a:off x="5183517" y="2601651"/>
                <a:ext cx="97581" cy="17425"/>
              </a:xfrm>
              <a:custGeom>
                <a:avLst/>
                <a:gdLst/>
                <a:ahLst/>
                <a:cxnLst>
                  <a:cxn ang="0">
                    <a:pos x="2678" y="0"/>
                  </a:cxn>
                  <a:cxn ang="0">
                    <a:pos x="0" y="292"/>
                  </a:cxn>
                  <a:cxn ang="0">
                    <a:pos x="2249" y="480"/>
                  </a:cxn>
                  <a:cxn ang="0">
                    <a:pos x="2687" y="474"/>
                  </a:cxn>
                  <a:cxn ang="0">
                    <a:pos x="2678" y="0"/>
                  </a:cxn>
                </a:cxnLst>
                <a:rect l="0" t="0"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w="9525">
                <a:noFill/>
                <a:round/>
                <a:headEnd/>
                <a:tailEnd/>
              </a:ln>
            </p:spPr>
            <p:txBody>
              <a:bodyPr lIns="91425" tIns="91425" rIns="91425" bIns="91425" anchor="ctr"/>
              <a:lstStyle/>
              <a:p>
                <a:endParaRPr lang="en-US"/>
              </a:p>
            </p:txBody>
          </p:sp>
          <p:sp>
            <p:nvSpPr>
              <p:cNvPr id="122903" name="Google Shape;3418;p63"/>
              <p:cNvSpPr>
                <a:spLocks/>
              </p:cNvSpPr>
              <p:nvPr/>
            </p:nvSpPr>
            <p:spPr bwMode="auto">
              <a:xfrm>
                <a:off x="5440104" y="2661477"/>
                <a:ext cx="18551" cy="116749"/>
              </a:xfrm>
              <a:custGeom>
                <a:avLst/>
                <a:gdLst/>
                <a:ahLst/>
                <a:cxnLst>
                  <a:cxn ang="0">
                    <a:pos x="192" y="1"/>
                  </a:cxn>
                  <a:cxn ang="0">
                    <a:pos x="37" y="3216"/>
                  </a:cxn>
                  <a:cxn ang="0">
                    <a:pos x="510" y="3198"/>
                  </a:cxn>
                  <a:cxn ang="0">
                    <a:pos x="192" y="1"/>
                  </a:cxn>
                </a:cxnLst>
                <a:rect l="0" t="0"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2904" name="Google Shape;3419;p63"/>
              <p:cNvSpPr>
                <a:spLocks/>
              </p:cNvSpPr>
              <p:nvPr/>
            </p:nvSpPr>
            <p:spPr bwMode="auto">
              <a:xfrm>
                <a:off x="5343866" y="2541134"/>
                <a:ext cx="18877" cy="145174"/>
              </a:xfrm>
              <a:custGeom>
                <a:avLst/>
                <a:gdLst/>
                <a:ahLst/>
                <a:cxnLst>
                  <a:cxn ang="0">
                    <a:pos x="192" y="0"/>
                  </a:cxn>
                  <a:cxn ang="0">
                    <a:pos x="46" y="3999"/>
                  </a:cxn>
                  <a:cxn ang="0">
                    <a:pos x="520" y="3990"/>
                  </a:cxn>
                  <a:cxn ang="0">
                    <a:pos x="192" y="0"/>
                  </a:cxn>
                </a:cxnLst>
                <a:rect l="0" t="0"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122905" name="Google Shape;3420;p63"/>
              <p:cNvSpPr>
                <a:spLocks/>
              </p:cNvSpPr>
              <p:nvPr/>
            </p:nvSpPr>
            <p:spPr bwMode="auto">
              <a:xfrm>
                <a:off x="5248317" y="2497135"/>
                <a:ext cx="18551" cy="97581"/>
              </a:xfrm>
              <a:custGeom>
                <a:avLst/>
                <a:gdLst/>
                <a:ahLst/>
                <a:cxnLst>
                  <a:cxn ang="0">
                    <a:pos x="210" y="1"/>
                  </a:cxn>
                  <a:cxn ang="0">
                    <a:pos x="37" y="2688"/>
                  </a:cxn>
                  <a:cxn ang="0">
                    <a:pos x="511" y="2670"/>
                  </a:cxn>
                  <a:cxn ang="0">
                    <a:pos x="210" y="1"/>
                  </a:cxn>
                </a:cxnLst>
                <a:rect l="0" t="0"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w="9525">
                <a:noFill/>
                <a:round/>
                <a:headEnd/>
                <a:tailEnd/>
              </a:ln>
            </p:spPr>
            <p:txBody>
              <a:bodyPr lIns="91425" tIns="91425" rIns="91425" bIns="91425" anchor="ctr"/>
              <a:lstStyle/>
              <a:p>
                <a:endParaRPr lang="en-US"/>
              </a:p>
            </p:txBody>
          </p:sp>
        </p:grpSp>
        <p:grpSp>
          <p:nvGrpSpPr>
            <p:cNvPr id="122889" name="Google Shape;3421;p63"/>
            <p:cNvGrpSpPr>
              <a:grpSpLocks/>
            </p:cNvGrpSpPr>
            <p:nvPr/>
          </p:nvGrpSpPr>
          <p:grpSpPr bwMode="auto">
            <a:xfrm rot="-1337646">
              <a:off x="1575333" y="4804404"/>
              <a:ext cx="1174320" cy="717872"/>
              <a:chOff x="5942350" y="1555229"/>
              <a:chExt cx="692724" cy="423469"/>
            </a:xfrm>
          </p:grpSpPr>
          <p:sp>
            <p:nvSpPr>
              <p:cNvPr id="122890" name="Google Shape;3422;p63"/>
              <p:cNvSpPr>
                <a:spLocks/>
              </p:cNvSpPr>
              <p:nvPr/>
            </p:nvSpPr>
            <p:spPr bwMode="auto">
              <a:xfrm>
                <a:off x="5942350" y="1555229"/>
                <a:ext cx="692724" cy="423469"/>
              </a:xfrm>
              <a:custGeom>
                <a:avLst/>
                <a:gdLst/>
                <a:ahLst/>
                <a:cxnLst>
                  <a:cxn ang="0">
                    <a:pos x="13518" y="0"/>
                  </a:cxn>
                  <a:cxn ang="0">
                    <a:pos x="13180" y="7"/>
                  </a:cxn>
                  <a:cxn ang="0">
                    <a:pos x="9810" y="663"/>
                  </a:cxn>
                  <a:cxn ang="0">
                    <a:pos x="6941" y="2138"/>
                  </a:cxn>
                  <a:cxn ang="0">
                    <a:pos x="3225" y="5754"/>
                  </a:cxn>
                  <a:cxn ang="0">
                    <a:pos x="0" y="9926"/>
                  </a:cxn>
                  <a:cxn ang="0">
                    <a:pos x="2778" y="11429"/>
                  </a:cxn>
                  <a:cxn ang="0">
                    <a:pos x="4780" y="11665"/>
                  </a:cxn>
                  <a:cxn ang="0">
                    <a:pos x="6121" y="11574"/>
                  </a:cxn>
                  <a:cxn ang="0">
                    <a:pos x="11832" y="9288"/>
                  </a:cxn>
                  <a:cxn ang="0">
                    <a:pos x="15357" y="6137"/>
                  </a:cxn>
                  <a:cxn ang="0">
                    <a:pos x="16941" y="4388"/>
                  </a:cxn>
                  <a:cxn ang="0">
                    <a:pos x="19082" y="2648"/>
                  </a:cxn>
                  <a:cxn ang="0">
                    <a:pos x="16614" y="608"/>
                  </a:cxn>
                  <a:cxn ang="0">
                    <a:pos x="13518" y="0"/>
                  </a:cxn>
                </a:cxnLst>
                <a:rect l="0" t="0"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w="9525">
                <a:noFill/>
                <a:round/>
                <a:headEnd/>
                <a:tailEnd/>
              </a:ln>
            </p:spPr>
            <p:txBody>
              <a:bodyPr lIns="91425" tIns="91425" rIns="91425" bIns="91425" anchor="ctr"/>
              <a:lstStyle/>
              <a:p>
                <a:endParaRPr lang="en-US"/>
              </a:p>
            </p:txBody>
          </p:sp>
          <p:sp>
            <p:nvSpPr>
              <p:cNvPr id="3423" name="Google Shape;3423;p63"/>
              <p:cNvSpPr/>
              <p:nvPr/>
            </p:nvSpPr>
            <p:spPr>
              <a:xfrm>
                <a:off x="6004384" y="1643048"/>
                <a:ext cx="567565" cy="264988"/>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24" name="Google Shape;3424;p63"/>
              <p:cNvSpPr/>
              <p:nvPr/>
            </p:nvSpPr>
            <p:spPr>
              <a:xfrm>
                <a:off x="6436983" y="1651253"/>
                <a:ext cx="59004" cy="136708"/>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25" name="Google Shape;3425;p63"/>
              <p:cNvSpPr/>
              <p:nvPr/>
            </p:nvSpPr>
            <p:spPr>
              <a:xfrm>
                <a:off x="6297620" y="1725045"/>
                <a:ext cx="46829" cy="182589"/>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26" name="Google Shape;3426;p63"/>
              <p:cNvSpPr/>
              <p:nvPr/>
            </p:nvSpPr>
            <p:spPr>
              <a:xfrm>
                <a:off x="6157964" y="1818073"/>
                <a:ext cx="45892" cy="124535"/>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27" name="Google Shape;3427;p63"/>
              <p:cNvSpPr/>
              <p:nvPr/>
            </p:nvSpPr>
            <p:spPr>
              <a:xfrm>
                <a:off x="6310284" y="1626828"/>
                <a:ext cx="149852" cy="56181"/>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28" name="Google Shape;3428;p63"/>
              <p:cNvSpPr/>
              <p:nvPr/>
            </p:nvSpPr>
            <p:spPr>
              <a:xfrm>
                <a:off x="6129458" y="1714740"/>
                <a:ext cx="181696" cy="47754"/>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429" name="Google Shape;3429;p63"/>
              <p:cNvSpPr/>
              <p:nvPr/>
            </p:nvSpPr>
            <p:spPr>
              <a:xfrm>
                <a:off x="6053826" y="1804818"/>
                <a:ext cx="115198" cy="50563"/>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grpSp>
      </p:grpSp>
      <p:sp>
        <p:nvSpPr>
          <p:cNvPr id="3" name="TextBox 2">
            <a:extLst>
              <a:ext uri="{FF2B5EF4-FFF2-40B4-BE49-F238E27FC236}"/>
            </a:extLst>
          </p:cNvPr>
          <p:cNvSpPr txBox="1"/>
          <p:nvPr/>
        </p:nvSpPr>
        <p:spPr>
          <a:xfrm>
            <a:off x="2070100" y="1157288"/>
            <a:ext cx="5835650" cy="3013075"/>
          </a:xfrm>
          <a:prstGeom prst="rect">
            <a:avLst/>
          </a:prstGeom>
          <a:noFill/>
        </p:spPr>
        <p:txBody>
          <a:bodyPr>
            <a:spAutoFit/>
          </a:bodyPr>
          <a:lstStyle/>
          <a:p>
            <a:pPr algn="r">
              <a:lnSpc>
                <a:spcPct val="150000"/>
              </a:lnSpc>
              <a:buClr>
                <a:srgbClr val="000000"/>
              </a:buClr>
              <a:buFont typeface="Arial" charset="0"/>
              <a:buNone/>
            </a:pPr>
            <a:r>
              <a:rPr lang="vi-VN" sz="4400" b="1">
                <a:solidFill>
                  <a:srgbClr val="94A329"/>
                </a:solidFill>
              </a:rPr>
              <a:t>CẢM ƠN CÁC EM </a:t>
            </a:r>
            <a:endParaRPr lang="en-US" sz="4400" b="1">
              <a:solidFill>
                <a:srgbClr val="94A329"/>
              </a:solidFill>
            </a:endParaRPr>
          </a:p>
          <a:p>
            <a:pPr algn="r">
              <a:lnSpc>
                <a:spcPct val="150000"/>
              </a:lnSpc>
              <a:buClr>
                <a:srgbClr val="000000"/>
              </a:buClr>
              <a:buFont typeface="Arial" charset="0"/>
              <a:buNone/>
            </a:pPr>
            <a:r>
              <a:rPr lang="vi-VN" sz="4400" b="1">
                <a:solidFill>
                  <a:srgbClr val="94A329"/>
                </a:solidFill>
              </a:rPr>
              <a:t>ĐÃ </a:t>
            </a:r>
            <a:r>
              <a:rPr lang="en-US" sz="4400" b="1">
                <a:solidFill>
                  <a:srgbClr val="94A329"/>
                </a:solidFill>
              </a:rPr>
              <a:t>CHÚ Ý THEO DÕI </a:t>
            </a:r>
            <a:r>
              <a:rPr lang="vi-VN" sz="4400" b="1">
                <a:solidFill>
                  <a:srgbClr val="94A329"/>
                </a:solidFill>
              </a:rPr>
              <a:t>BÀI GIẢNG!</a:t>
            </a:r>
            <a:endParaRPr lang="en-US" sz="4400" b="1">
              <a:solidFill>
                <a:srgbClr val="94A329"/>
              </a:solidFill>
            </a:endParaRPr>
          </a:p>
        </p:txBody>
      </p:sp>
    </p:spTree>
  </p:cSld>
  <p:clrMapOvr>
    <a:masterClrMapping/>
  </p:clrMapOvr>
  <p:transition spd="med">
    <p:split orient="ver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4"/>
          <p:cNvGrpSpPr>
            <a:grpSpLocks/>
          </p:cNvGrpSpPr>
          <p:nvPr/>
        </p:nvGrpSpPr>
        <p:grpSpPr bwMode="auto">
          <a:xfrm>
            <a:off x="787400" y="134938"/>
            <a:ext cx="7569200" cy="901700"/>
            <a:chOff x="1130656" y="218262"/>
            <a:chExt cx="7567947" cy="901030"/>
          </a:xfrm>
        </p:grpSpPr>
        <p:sp>
          <p:nvSpPr>
            <p:cNvPr id="6" name="Rectangle: Diagonal Corners Rounded 5">
              <a:extLst>
                <a:ext uri="{FF2B5EF4-FFF2-40B4-BE49-F238E27FC236}"/>
              </a:extLst>
            </p:cNvPr>
            <p:cNvSpPr/>
            <p:nvPr/>
          </p:nvSpPr>
          <p:spPr>
            <a:xfrm>
              <a:off x="1195733" y="446692"/>
              <a:ext cx="7180661" cy="672600"/>
            </a:xfrm>
            <a:prstGeom prst="round2DiagRect">
              <a:avLst/>
            </a:prstGeom>
            <a:noFill/>
            <a:ln w="25400" cap="flat" cmpd="sng" algn="ctr">
              <a:solidFill>
                <a:srgbClr val="D32B2B">
                  <a:lumMod val="25000"/>
                </a:srgbClr>
              </a:solidFill>
              <a:prstDash val="dash"/>
            </a:ln>
            <a:effectLst/>
          </p:spPr>
          <p:txBody>
            <a:bodyPr anchor="ctr"/>
            <a:lstStyle/>
            <a:p>
              <a:pPr algn="ctr" defTabSz="457200" fontAlgn="auto">
                <a:spcBef>
                  <a:spcPts val="0"/>
                </a:spcBef>
                <a:spcAft>
                  <a:spcPts val="0"/>
                </a:spcAft>
                <a:defRPr/>
              </a:pPr>
              <a:endParaRPr lang="en-US" sz="900">
                <a:solidFill>
                  <a:prstClr val="white"/>
                </a:solidFill>
                <a:latin typeface="Calibri"/>
                <a:cs typeface="Arial"/>
                <a:sym typeface="Arial"/>
              </a:endParaRPr>
            </a:p>
          </p:txBody>
        </p:sp>
        <p:grpSp>
          <p:nvGrpSpPr>
            <p:cNvPr id="44039" name="Group 6"/>
            <p:cNvGrpSpPr>
              <a:grpSpLocks/>
            </p:cNvGrpSpPr>
            <p:nvPr/>
          </p:nvGrpSpPr>
          <p:grpSpPr bwMode="auto">
            <a:xfrm>
              <a:off x="1130656" y="218262"/>
              <a:ext cx="7567947" cy="851118"/>
              <a:chOff x="2882981" y="1090935"/>
              <a:chExt cx="15135892" cy="2598804"/>
            </a:xfrm>
          </p:grpSpPr>
          <p:sp>
            <p:nvSpPr>
              <p:cNvPr id="8" name="Rectangle: Diagonal Corners Rounded 7">
                <a:extLst>
                  <a:ext uri="{FF2B5EF4-FFF2-40B4-BE49-F238E27FC236}"/>
                </a:extLst>
              </p:cNvPr>
              <p:cNvSpPr/>
              <p:nvPr/>
            </p:nvSpPr>
            <p:spPr>
              <a:xfrm>
                <a:off x="2882981" y="1638268"/>
                <a:ext cx="14361320" cy="2053716"/>
              </a:xfrm>
              <a:prstGeom prst="round2DiagRect">
                <a:avLst/>
              </a:prstGeom>
              <a:solidFill>
                <a:schemeClr val="accent1">
                  <a:lumMod val="75000"/>
                </a:schemeClr>
              </a:solidFill>
              <a:ln w="25400" cap="flat" cmpd="sng" algn="ctr">
                <a:noFill/>
                <a:prstDash val="solid"/>
              </a:ln>
              <a:effectLst/>
            </p:spPr>
            <p:txBody>
              <a:bodyPr anchor="ctr"/>
              <a:lstStyle/>
              <a:p>
                <a:pPr algn="ctr" defTabSz="457200"/>
                <a:r>
                  <a:rPr lang="en-US" sz="2400" b="1" i="1">
                    <a:solidFill>
                      <a:srgbClr val="FFFFFF"/>
                    </a:solidFill>
                  </a:rPr>
                  <a:t>1. Thí nghiệm phát hiện phản ứng hạt nhân</a:t>
                </a:r>
                <a:endParaRPr lang="en-US" sz="2400">
                  <a:solidFill>
                    <a:srgbClr val="FFFFFF"/>
                  </a:solidFill>
                </a:endParaRPr>
              </a:p>
            </p:txBody>
          </p:sp>
          <p:sp>
            <p:nvSpPr>
              <p:cNvPr id="9" name="Freeform 4">
                <a:extLst>
                  <a:ext uri="{FF2B5EF4-FFF2-40B4-BE49-F238E27FC236}"/>
                </a:extLst>
              </p:cNvPr>
              <p:cNvSpPr/>
              <p:nvPr/>
            </p:nvSpPr>
            <p:spPr>
              <a:xfrm>
                <a:off x="16599884" y="1090935"/>
                <a:ext cx="1418989" cy="2053716"/>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extLst>
                </a:blip>
                <a:stretch>
                  <a:fillRect/>
                </a:stretch>
              </a:blipFill>
            </p:spPr>
            <p:txBody>
              <a:bodyPr/>
              <a:lstStyle/>
              <a:p>
                <a:pPr defTabSz="457200" fontAlgn="auto">
                  <a:spcBef>
                    <a:spcPts val="0"/>
                  </a:spcBef>
                  <a:spcAft>
                    <a:spcPts val="0"/>
                  </a:spcAft>
                  <a:defRPr/>
                </a:pPr>
                <a:endParaRPr lang="vi-VN" sz="900" dirty="0">
                  <a:solidFill>
                    <a:prstClr val="black"/>
                  </a:solidFill>
                  <a:latin typeface="Arial" panose="020B0604020202020204" pitchFamily="34" charset="0"/>
                  <a:cs typeface="Arial"/>
                  <a:sym typeface="Arial"/>
                </a:endParaRPr>
              </a:p>
            </p:txBody>
          </p:sp>
        </p:grpSp>
      </p:grpSp>
      <p:sp>
        <p:nvSpPr>
          <p:cNvPr id="10" name="Arrow: Pentagon 9">
            <a:extLst>
              <a:ext uri="{FF2B5EF4-FFF2-40B4-BE49-F238E27FC236}"/>
            </a:extLst>
          </p:cNvPr>
          <p:cNvSpPr/>
          <p:nvPr/>
        </p:nvSpPr>
        <p:spPr>
          <a:xfrm>
            <a:off x="0" y="1335088"/>
            <a:ext cx="4497388" cy="615950"/>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algn="ctr"/>
            <a:r>
              <a:rPr lang="en-US" sz="2200" b="1" i="1">
                <a:solidFill>
                  <a:srgbClr val="FFFFFF"/>
                </a:solidFill>
              </a:rPr>
              <a:t>a. Thí nghiệm của Rutherford</a:t>
            </a:r>
          </a:p>
        </p:txBody>
      </p:sp>
      <p:sp>
        <p:nvSpPr>
          <p:cNvPr id="11" name="TextBox 10">
            <a:extLst>
              <a:ext uri="{FF2B5EF4-FFF2-40B4-BE49-F238E27FC236}"/>
            </a:extLst>
          </p:cNvPr>
          <p:cNvSpPr txBox="1">
            <a:spLocks noRot="1" noChangeAspect="1" noMove="1" noResize="1" noEditPoints="1" noAdjustHandles="1" noChangeArrowheads="1" noChangeShapeType="1" noTextEdit="1"/>
          </p:cNvSpPr>
          <p:nvPr/>
        </p:nvSpPr>
        <p:spPr>
          <a:xfrm>
            <a:off x="165274" y="2072936"/>
            <a:ext cx="5173320" cy="2825453"/>
          </a:xfrm>
          <a:prstGeom prst="rect">
            <a:avLst/>
          </a:prstGeom>
          <a:blipFill>
            <a:blip r:embed="rId3"/>
            <a:stretch>
              <a:fillRect l="-1060" r="-1178" b="-3017"/>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pic>
        <p:nvPicPr>
          <p:cNvPr id="13" name="Picture 12" descr="A diagram of a machine&#10;&#10;Description automatically generated"/>
          <p:cNvPicPr>
            <a:picLocks noChangeAspect="1"/>
          </p:cNvPicPr>
          <p:nvPr/>
        </p:nvPicPr>
        <p:blipFill>
          <a:blip r:embed="rId4"/>
          <a:srcRect/>
          <a:stretch>
            <a:fillRect/>
          </a:stretch>
        </p:blipFill>
        <p:spPr bwMode="auto">
          <a:xfrm>
            <a:off x="5367338" y="2073275"/>
            <a:ext cx="3611562" cy="2476500"/>
          </a:xfrm>
          <a:prstGeom prst="rect">
            <a:avLst/>
          </a:prstGeom>
          <a:noFill/>
          <a:ln w="9525">
            <a:noFill/>
            <a:miter lim="800000"/>
            <a:headEnd/>
            <a:tailEnd/>
          </a:ln>
        </p:spPr>
      </p:pic>
      <p:pic>
        <p:nvPicPr>
          <p:cNvPr id="44037" name="Picture 1"/>
          <p:cNvPicPr>
            <a:picLocks noChangeAspect="1"/>
          </p:cNvPicPr>
          <p:nvPr/>
        </p:nvPicPr>
        <p:blipFill>
          <a:blip r:embed="rId5"/>
          <a:srcRect/>
          <a:stretch>
            <a:fillRect/>
          </a:stretch>
        </p:blipFill>
        <p:spPr bwMode="auto">
          <a:xfrm>
            <a:off x="0" y="4922838"/>
            <a:ext cx="1230313" cy="220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4"/>
          <p:cNvGrpSpPr>
            <a:grpSpLocks/>
          </p:cNvGrpSpPr>
          <p:nvPr/>
        </p:nvGrpSpPr>
        <p:grpSpPr bwMode="auto">
          <a:xfrm>
            <a:off x="787400" y="134938"/>
            <a:ext cx="7569200" cy="901700"/>
            <a:chOff x="1130656" y="218262"/>
            <a:chExt cx="7567947" cy="901030"/>
          </a:xfrm>
        </p:grpSpPr>
        <p:sp>
          <p:nvSpPr>
            <p:cNvPr id="6" name="Rectangle: Diagonal Corners Rounded 5">
              <a:extLst>
                <a:ext uri="{FF2B5EF4-FFF2-40B4-BE49-F238E27FC236}"/>
              </a:extLst>
            </p:cNvPr>
            <p:cNvSpPr/>
            <p:nvPr/>
          </p:nvSpPr>
          <p:spPr>
            <a:xfrm>
              <a:off x="1195733" y="446692"/>
              <a:ext cx="7180661" cy="672600"/>
            </a:xfrm>
            <a:prstGeom prst="round2DiagRect">
              <a:avLst/>
            </a:prstGeom>
            <a:noFill/>
            <a:ln w="25400" cap="flat" cmpd="sng" algn="ctr">
              <a:solidFill>
                <a:srgbClr val="D32B2B">
                  <a:lumMod val="25000"/>
                </a:srgbClr>
              </a:solidFill>
              <a:prstDash val="dash"/>
            </a:ln>
            <a:effectLst/>
          </p:spPr>
          <p:txBody>
            <a:bodyPr anchor="ctr"/>
            <a:lstStyle/>
            <a:p>
              <a:pPr algn="ctr" defTabSz="457200" fontAlgn="auto">
                <a:spcBef>
                  <a:spcPts val="0"/>
                </a:spcBef>
                <a:spcAft>
                  <a:spcPts val="0"/>
                </a:spcAft>
                <a:defRPr/>
              </a:pPr>
              <a:endParaRPr lang="en-US" sz="900">
                <a:solidFill>
                  <a:prstClr val="white"/>
                </a:solidFill>
                <a:latin typeface="Calibri"/>
                <a:cs typeface="Arial"/>
                <a:sym typeface="Arial"/>
              </a:endParaRPr>
            </a:p>
          </p:txBody>
        </p:sp>
        <p:grpSp>
          <p:nvGrpSpPr>
            <p:cNvPr id="45062" name="Group 6"/>
            <p:cNvGrpSpPr>
              <a:grpSpLocks/>
            </p:cNvGrpSpPr>
            <p:nvPr/>
          </p:nvGrpSpPr>
          <p:grpSpPr bwMode="auto">
            <a:xfrm>
              <a:off x="1130656" y="218262"/>
              <a:ext cx="7567947" cy="851118"/>
              <a:chOff x="2882981" y="1090935"/>
              <a:chExt cx="15135892" cy="2598804"/>
            </a:xfrm>
          </p:grpSpPr>
          <p:sp>
            <p:nvSpPr>
              <p:cNvPr id="8" name="Rectangle: Diagonal Corners Rounded 7">
                <a:extLst>
                  <a:ext uri="{FF2B5EF4-FFF2-40B4-BE49-F238E27FC236}"/>
                </a:extLst>
              </p:cNvPr>
              <p:cNvSpPr/>
              <p:nvPr/>
            </p:nvSpPr>
            <p:spPr>
              <a:xfrm>
                <a:off x="2882981" y="1638268"/>
                <a:ext cx="14361320" cy="2053716"/>
              </a:xfrm>
              <a:prstGeom prst="round2DiagRect">
                <a:avLst/>
              </a:prstGeom>
              <a:solidFill>
                <a:schemeClr val="accent1">
                  <a:lumMod val="75000"/>
                </a:schemeClr>
              </a:solidFill>
              <a:ln w="25400" cap="flat" cmpd="sng" algn="ctr">
                <a:noFill/>
                <a:prstDash val="solid"/>
              </a:ln>
              <a:effectLst/>
            </p:spPr>
            <p:txBody>
              <a:bodyPr anchor="ctr"/>
              <a:lstStyle/>
              <a:p>
                <a:pPr algn="ctr" defTabSz="457200"/>
                <a:r>
                  <a:rPr lang="en-US" sz="2400" b="1" i="1">
                    <a:solidFill>
                      <a:srgbClr val="FFFFFF"/>
                    </a:solidFill>
                  </a:rPr>
                  <a:t>1. Thí nghiệm phát hiện phản ứng hạt nhân</a:t>
                </a:r>
                <a:endParaRPr lang="en-US" sz="2400">
                  <a:solidFill>
                    <a:srgbClr val="FFFFFF"/>
                  </a:solidFill>
                </a:endParaRPr>
              </a:p>
            </p:txBody>
          </p:sp>
          <p:sp>
            <p:nvSpPr>
              <p:cNvPr id="9" name="Freeform 4">
                <a:extLst>
                  <a:ext uri="{FF2B5EF4-FFF2-40B4-BE49-F238E27FC236}"/>
                </a:extLst>
              </p:cNvPr>
              <p:cNvSpPr/>
              <p:nvPr/>
            </p:nvSpPr>
            <p:spPr>
              <a:xfrm>
                <a:off x="16599884" y="1090935"/>
                <a:ext cx="1418989" cy="2053716"/>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extLst>
                </a:blip>
                <a:stretch>
                  <a:fillRect/>
                </a:stretch>
              </a:blipFill>
            </p:spPr>
            <p:txBody>
              <a:bodyPr/>
              <a:lstStyle/>
              <a:p>
                <a:pPr defTabSz="457200" fontAlgn="auto">
                  <a:spcBef>
                    <a:spcPts val="0"/>
                  </a:spcBef>
                  <a:spcAft>
                    <a:spcPts val="0"/>
                  </a:spcAft>
                  <a:defRPr/>
                </a:pPr>
                <a:endParaRPr lang="vi-VN" sz="900" dirty="0">
                  <a:solidFill>
                    <a:prstClr val="black"/>
                  </a:solidFill>
                  <a:latin typeface="Arial" panose="020B0604020202020204" pitchFamily="34" charset="0"/>
                  <a:cs typeface="Arial"/>
                  <a:sym typeface="Arial"/>
                </a:endParaRPr>
              </a:p>
            </p:txBody>
          </p:sp>
        </p:grpSp>
      </p:grpSp>
      <p:sp>
        <p:nvSpPr>
          <p:cNvPr id="10" name="Arrow: Pentagon 9">
            <a:extLst>
              <a:ext uri="{FF2B5EF4-FFF2-40B4-BE49-F238E27FC236}"/>
            </a:extLst>
          </p:cNvPr>
          <p:cNvSpPr/>
          <p:nvPr/>
        </p:nvSpPr>
        <p:spPr>
          <a:xfrm>
            <a:off x="0" y="1335088"/>
            <a:ext cx="4497388" cy="615950"/>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algn="ctr"/>
            <a:r>
              <a:rPr lang="en-US" sz="2200" b="1" i="1">
                <a:solidFill>
                  <a:srgbClr val="FFFFFF"/>
                </a:solidFill>
              </a:rPr>
              <a:t>a. Thí nghiệm của Rutherford</a:t>
            </a:r>
          </a:p>
        </p:txBody>
      </p:sp>
      <p:sp>
        <p:nvSpPr>
          <p:cNvPr id="14" name="TextBox 13">
            <a:extLst>
              <a:ext uri="{FF2B5EF4-FFF2-40B4-BE49-F238E27FC236}"/>
            </a:extLst>
          </p:cNvPr>
          <p:cNvSpPr txBox="1">
            <a:spLocks noRot="1" noChangeAspect="1" noMove="1" noResize="1" noEditPoints="1" noAdjustHandles="1" noChangeArrowheads="1" noChangeShapeType="1" noTextEdit="1"/>
          </p:cNvSpPr>
          <p:nvPr/>
        </p:nvSpPr>
        <p:spPr>
          <a:xfrm>
            <a:off x="192137" y="2436527"/>
            <a:ext cx="4259765" cy="1886414"/>
          </a:xfrm>
          <a:prstGeom prst="rect">
            <a:avLst/>
          </a:prstGeom>
          <a:blipFill>
            <a:blip r:embed="rId3"/>
            <a:stretch>
              <a:fillRect l="-1576" r="-1576" b="-5178"/>
            </a:stretch>
          </a:blipFill>
        </p:spPr>
        <p:txBody>
          <a:bodyPr/>
          <a:lstStyle/>
          <a:p>
            <a:pPr fontAlgn="auto">
              <a:spcBef>
                <a:spcPts val="0"/>
              </a:spcBef>
              <a:spcAft>
                <a:spcPts val="0"/>
              </a:spcAft>
              <a:buClr>
                <a:srgbClr val="000000"/>
              </a:buClr>
              <a:buFont typeface="Arial"/>
              <a:buNone/>
              <a:defRPr/>
            </a:pPr>
            <a:r>
              <a:rPr lang="en-US" kern="0">
                <a:noFill/>
                <a:latin typeface="Arial"/>
                <a:ea typeface="Arial"/>
                <a:cs typeface="Arial"/>
                <a:sym typeface="Arial"/>
              </a:rPr>
              <a:t> </a:t>
            </a:r>
          </a:p>
        </p:txBody>
      </p:sp>
      <p:pic>
        <p:nvPicPr>
          <p:cNvPr id="15" name="Picture 14" descr="A diagram of a machine&#10;&#10;Description automatically generated"/>
          <p:cNvPicPr>
            <a:picLocks noChangeAspect="1"/>
          </p:cNvPicPr>
          <p:nvPr/>
        </p:nvPicPr>
        <p:blipFill>
          <a:blip r:embed="rId4"/>
          <a:srcRect/>
          <a:stretch>
            <a:fillRect/>
          </a:stretch>
        </p:blipFill>
        <p:spPr bwMode="auto">
          <a:xfrm>
            <a:off x="4572000" y="1878013"/>
            <a:ext cx="4379913" cy="30035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4"/>
          <p:cNvGrpSpPr>
            <a:grpSpLocks/>
          </p:cNvGrpSpPr>
          <p:nvPr/>
        </p:nvGrpSpPr>
        <p:grpSpPr bwMode="auto">
          <a:xfrm>
            <a:off x="787400" y="134938"/>
            <a:ext cx="7569200" cy="901700"/>
            <a:chOff x="1130656" y="218262"/>
            <a:chExt cx="7567947" cy="901030"/>
          </a:xfrm>
        </p:grpSpPr>
        <p:sp>
          <p:nvSpPr>
            <p:cNvPr id="6" name="Rectangle: Diagonal Corners Rounded 5">
              <a:extLst>
                <a:ext uri="{FF2B5EF4-FFF2-40B4-BE49-F238E27FC236}"/>
              </a:extLst>
            </p:cNvPr>
            <p:cNvSpPr/>
            <p:nvPr/>
          </p:nvSpPr>
          <p:spPr>
            <a:xfrm>
              <a:off x="1195733" y="446692"/>
              <a:ext cx="7180661" cy="672600"/>
            </a:xfrm>
            <a:prstGeom prst="round2DiagRect">
              <a:avLst/>
            </a:prstGeom>
            <a:noFill/>
            <a:ln w="25400" cap="flat" cmpd="sng" algn="ctr">
              <a:solidFill>
                <a:srgbClr val="D32B2B">
                  <a:lumMod val="25000"/>
                </a:srgbClr>
              </a:solidFill>
              <a:prstDash val="dash"/>
            </a:ln>
            <a:effectLst/>
          </p:spPr>
          <p:txBody>
            <a:bodyPr anchor="ctr"/>
            <a:lstStyle/>
            <a:p>
              <a:pPr algn="ctr" defTabSz="457200" fontAlgn="auto">
                <a:spcBef>
                  <a:spcPts val="0"/>
                </a:spcBef>
                <a:spcAft>
                  <a:spcPts val="0"/>
                </a:spcAft>
                <a:defRPr/>
              </a:pPr>
              <a:endParaRPr lang="en-US" sz="900">
                <a:solidFill>
                  <a:prstClr val="white"/>
                </a:solidFill>
                <a:latin typeface="Calibri"/>
                <a:cs typeface="Arial"/>
                <a:sym typeface="Arial"/>
              </a:endParaRPr>
            </a:p>
          </p:txBody>
        </p:sp>
        <p:grpSp>
          <p:nvGrpSpPr>
            <p:cNvPr id="46093" name="Group 6"/>
            <p:cNvGrpSpPr>
              <a:grpSpLocks/>
            </p:cNvGrpSpPr>
            <p:nvPr/>
          </p:nvGrpSpPr>
          <p:grpSpPr bwMode="auto">
            <a:xfrm>
              <a:off x="1130656" y="218262"/>
              <a:ext cx="7567947" cy="851118"/>
              <a:chOff x="2882981" y="1090935"/>
              <a:chExt cx="15135892" cy="2598804"/>
            </a:xfrm>
          </p:grpSpPr>
          <p:sp>
            <p:nvSpPr>
              <p:cNvPr id="8" name="Rectangle: Diagonal Corners Rounded 7">
                <a:extLst>
                  <a:ext uri="{FF2B5EF4-FFF2-40B4-BE49-F238E27FC236}"/>
                </a:extLst>
              </p:cNvPr>
              <p:cNvSpPr/>
              <p:nvPr/>
            </p:nvSpPr>
            <p:spPr>
              <a:xfrm>
                <a:off x="2882981" y="1638268"/>
                <a:ext cx="14361320" cy="2053716"/>
              </a:xfrm>
              <a:prstGeom prst="round2DiagRect">
                <a:avLst/>
              </a:prstGeom>
              <a:solidFill>
                <a:schemeClr val="accent1">
                  <a:lumMod val="75000"/>
                </a:schemeClr>
              </a:solidFill>
              <a:ln w="25400" cap="flat" cmpd="sng" algn="ctr">
                <a:noFill/>
                <a:prstDash val="solid"/>
              </a:ln>
              <a:effectLst/>
            </p:spPr>
            <p:txBody>
              <a:bodyPr anchor="ctr"/>
              <a:lstStyle/>
              <a:p>
                <a:pPr algn="ctr" defTabSz="457200"/>
                <a:r>
                  <a:rPr lang="en-US" sz="2400" b="1" i="1">
                    <a:solidFill>
                      <a:srgbClr val="FFFFFF"/>
                    </a:solidFill>
                  </a:rPr>
                  <a:t>1. Thí nghiệm phát hiện phản ứng hạt nhân</a:t>
                </a:r>
                <a:endParaRPr lang="en-US" sz="2400">
                  <a:solidFill>
                    <a:srgbClr val="FFFFFF"/>
                  </a:solidFill>
                </a:endParaRPr>
              </a:p>
            </p:txBody>
          </p:sp>
          <p:sp>
            <p:nvSpPr>
              <p:cNvPr id="9" name="Freeform 4">
                <a:extLst>
                  <a:ext uri="{FF2B5EF4-FFF2-40B4-BE49-F238E27FC236}"/>
                </a:extLst>
              </p:cNvPr>
              <p:cNvSpPr/>
              <p:nvPr/>
            </p:nvSpPr>
            <p:spPr>
              <a:xfrm>
                <a:off x="16599884" y="1090935"/>
                <a:ext cx="1418989" cy="2053716"/>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extLst>
                </a:blip>
                <a:stretch>
                  <a:fillRect/>
                </a:stretch>
              </a:blipFill>
            </p:spPr>
            <p:txBody>
              <a:bodyPr/>
              <a:lstStyle/>
              <a:p>
                <a:pPr defTabSz="457200" fontAlgn="auto">
                  <a:spcBef>
                    <a:spcPts val="0"/>
                  </a:spcBef>
                  <a:spcAft>
                    <a:spcPts val="0"/>
                  </a:spcAft>
                  <a:defRPr/>
                </a:pPr>
                <a:endParaRPr lang="vi-VN" sz="900" dirty="0">
                  <a:solidFill>
                    <a:prstClr val="black"/>
                  </a:solidFill>
                  <a:latin typeface="Arial" panose="020B0604020202020204" pitchFamily="34" charset="0"/>
                  <a:cs typeface="Arial"/>
                  <a:sym typeface="Arial"/>
                </a:endParaRPr>
              </a:p>
            </p:txBody>
          </p:sp>
        </p:grpSp>
      </p:grpSp>
      <p:sp>
        <p:nvSpPr>
          <p:cNvPr id="10" name="Arrow: Pentagon 9">
            <a:extLst>
              <a:ext uri="{FF2B5EF4-FFF2-40B4-BE49-F238E27FC236}"/>
            </a:extLst>
          </p:cNvPr>
          <p:cNvSpPr/>
          <p:nvPr/>
        </p:nvSpPr>
        <p:spPr>
          <a:xfrm>
            <a:off x="0" y="1335088"/>
            <a:ext cx="5500688" cy="615950"/>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algn="ctr"/>
            <a:r>
              <a:rPr lang="en-US" sz="2200" b="1" i="1">
                <a:solidFill>
                  <a:srgbClr val="FFFFFF"/>
                </a:solidFill>
              </a:rPr>
              <a:t>b. Thí nghiệm của Patrick Blackett</a:t>
            </a:r>
          </a:p>
        </p:txBody>
      </p:sp>
      <p:pic>
        <p:nvPicPr>
          <p:cNvPr id="16" name="Picture 15"/>
          <p:cNvPicPr>
            <a:picLocks noChangeAspect="1"/>
          </p:cNvPicPr>
          <p:nvPr/>
        </p:nvPicPr>
        <p:blipFill>
          <a:blip r:embed="rId3"/>
          <a:srcRect/>
          <a:stretch>
            <a:fillRect/>
          </a:stretch>
        </p:blipFill>
        <p:spPr bwMode="auto">
          <a:xfrm>
            <a:off x="4259263" y="3206750"/>
            <a:ext cx="2803525" cy="1744663"/>
          </a:xfrm>
          <a:prstGeom prst="rect">
            <a:avLst/>
          </a:prstGeom>
          <a:noFill/>
          <a:ln w="9525">
            <a:noFill/>
            <a:miter lim="800000"/>
            <a:headEnd/>
            <a:tailEnd/>
          </a:ln>
        </p:spPr>
      </p:pic>
      <p:grpSp>
        <p:nvGrpSpPr>
          <p:cNvPr id="17" name="Group 16"/>
          <p:cNvGrpSpPr>
            <a:grpSpLocks/>
          </p:cNvGrpSpPr>
          <p:nvPr/>
        </p:nvGrpSpPr>
        <p:grpSpPr bwMode="auto">
          <a:xfrm>
            <a:off x="320675" y="2298700"/>
            <a:ext cx="3716338" cy="2159000"/>
            <a:chOff x="694919" y="3588150"/>
            <a:chExt cx="3715304" cy="2157697"/>
          </a:xfrm>
        </p:grpSpPr>
        <p:sp>
          <p:nvSpPr>
            <p:cNvPr id="18" name="Rectangle: Rounded Corners 17">
              <a:extLst>
                <a:ext uri="{FF2B5EF4-FFF2-40B4-BE49-F238E27FC236}"/>
              </a:extLst>
            </p:cNvPr>
            <p:cNvSpPr/>
            <p:nvPr/>
          </p:nvSpPr>
          <p:spPr>
            <a:xfrm>
              <a:off x="694919" y="4037142"/>
              <a:ext cx="3715304" cy="1708705"/>
            </a:xfrm>
            <a:prstGeom prst="roundRect">
              <a:avLst>
                <a:gd name="adj" fmla="val 4049"/>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buClr>
                  <a:srgbClr val="000000"/>
                </a:buClr>
                <a:buFont typeface="Arial"/>
                <a:buNone/>
                <a:defRPr/>
              </a:pPr>
              <a:r>
                <a:rPr lang="en-US" sz="2000" kern="0">
                  <a:solidFill>
                    <a:srgbClr val="0070C0"/>
                  </a:solidFill>
                  <a:sym typeface="Arial"/>
                  <a:hlinkClick r:id="rId4"/>
                </a:rPr>
                <a:t>https://www.vascak.cz/data/android/physicsatschool/template.php?s=jadro_reakce&amp;l=en</a:t>
              </a:r>
              <a:endParaRPr lang="en-US" sz="2000" kern="0">
                <a:solidFill>
                  <a:srgbClr val="0070C0"/>
                </a:solidFill>
                <a:sym typeface="Arial"/>
              </a:endParaRPr>
            </a:p>
          </p:txBody>
        </p:sp>
        <p:pic>
          <p:nvPicPr>
            <p:cNvPr id="46091" name="Picture 18" descr="A colorful letter g&#10;&#10;Description automatically generated"/>
            <p:cNvPicPr>
              <a:picLocks noChangeAspect="1"/>
            </p:cNvPicPr>
            <p:nvPr/>
          </p:nvPicPr>
          <p:blipFill>
            <a:blip r:embed="rId5"/>
            <a:srcRect/>
            <a:stretch>
              <a:fillRect/>
            </a:stretch>
          </p:blipFill>
          <p:spPr bwMode="auto">
            <a:xfrm>
              <a:off x="2167315" y="3588150"/>
              <a:ext cx="770512" cy="770512"/>
            </a:xfrm>
            <a:prstGeom prst="rect">
              <a:avLst/>
            </a:prstGeom>
            <a:noFill/>
            <a:ln w="9525">
              <a:noFill/>
              <a:miter lim="800000"/>
              <a:headEnd/>
              <a:tailEnd/>
            </a:ln>
          </p:spPr>
        </p:pic>
      </p:grpSp>
      <p:grpSp>
        <p:nvGrpSpPr>
          <p:cNvPr id="20" name="Group 19"/>
          <p:cNvGrpSpPr>
            <a:grpSpLocks/>
          </p:cNvGrpSpPr>
          <p:nvPr/>
        </p:nvGrpSpPr>
        <p:grpSpPr bwMode="auto">
          <a:xfrm>
            <a:off x="5638800" y="1265238"/>
            <a:ext cx="3292475" cy="3878262"/>
            <a:chOff x="5552501" y="1265645"/>
            <a:chExt cx="3292416" cy="3877855"/>
          </a:xfrm>
        </p:grpSpPr>
        <p:pic>
          <p:nvPicPr>
            <p:cNvPr id="46086" name="Picture 20"/>
            <p:cNvPicPr>
              <a:picLocks noChangeAspect="1"/>
            </p:cNvPicPr>
            <p:nvPr/>
          </p:nvPicPr>
          <p:blipFill>
            <a:blip r:embed="rId6"/>
            <a:srcRect b="39093"/>
            <a:stretch>
              <a:fillRect/>
            </a:stretch>
          </p:blipFill>
          <p:spPr bwMode="auto">
            <a:xfrm>
              <a:off x="7283768" y="3059649"/>
              <a:ext cx="1561149" cy="2083851"/>
            </a:xfrm>
            <a:prstGeom prst="rect">
              <a:avLst/>
            </a:prstGeom>
            <a:noFill/>
            <a:ln w="9525">
              <a:noFill/>
              <a:miter lim="800000"/>
              <a:headEnd/>
              <a:tailEnd/>
            </a:ln>
          </p:spPr>
        </p:pic>
        <p:grpSp>
          <p:nvGrpSpPr>
            <p:cNvPr id="46087" name="Group 21"/>
            <p:cNvGrpSpPr>
              <a:grpSpLocks/>
            </p:cNvGrpSpPr>
            <p:nvPr/>
          </p:nvGrpSpPr>
          <p:grpSpPr bwMode="auto">
            <a:xfrm>
              <a:off x="5552501" y="1265645"/>
              <a:ext cx="2732183" cy="1794004"/>
              <a:chOff x="5552501" y="1265645"/>
              <a:chExt cx="2732183" cy="1794004"/>
            </a:xfrm>
          </p:grpSpPr>
          <p:sp>
            <p:nvSpPr>
              <p:cNvPr id="23" name="Speech Bubble: Oval 22">
                <a:extLst>
                  <a:ext uri="{FF2B5EF4-FFF2-40B4-BE49-F238E27FC236}"/>
                </a:extLst>
              </p:cNvPr>
              <p:cNvSpPr/>
              <p:nvPr/>
            </p:nvSpPr>
            <p:spPr>
              <a:xfrm>
                <a:off x="5552501" y="1265645"/>
                <a:ext cx="2732039" cy="1793687"/>
              </a:xfrm>
              <a:prstGeom prst="wedgeEllipseCallout">
                <a:avLst>
                  <a:gd name="adj1" fmla="val 36901"/>
                  <a:gd name="adj2" fmla="val 57294"/>
                </a:avLst>
              </a:prstGeom>
              <a:solidFill>
                <a:srgbClr val="FFE9C5"/>
              </a:solidFill>
              <a:ln w="19050">
                <a:solidFill>
                  <a:srgbClr val="FE9D00"/>
                </a:solidFill>
                <a:prstDash val="sysDot"/>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46089" name="TextBox 23"/>
              <p:cNvSpPr txBox="1">
                <a:spLocks noChangeArrowheads="1"/>
              </p:cNvSpPr>
              <p:nvPr/>
            </p:nvSpPr>
            <p:spPr bwMode="auto">
              <a:xfrm>
                <a:off x="5602147" y="1565879"/>
                <a:ext cx="2641192" cy="1420325"/>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000"/>
                  <a:t>Quan sát thí nghiệm, mô tả và viết phản ứng hạt nhân</a:t>
                </a: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42"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Nuclear Energy Campaign by Slidesgo">
  <a:themeElements>
    <a:clrScheme name="Simple Light">
      <a:dk1>
        <a:srgbClr val="434343"/>
      </a:dk1>
      <a:lt1>
        <a:srgbClr val="DBEBAC"/>
      </a:lt1>
      <a:dk2>
        <a:srgbClr val="999999"/>
      </a:dk2>
      <a:lt2>
        <a:srgbClr val="CCCCCC"/>
      </a:lt2>
      <a:accent1>
        <a:srgbClr val="BECF41"/>
      </a:accent1>
      <a:accent2>
        <a:srgbClr val="8CB333"/>
      </a:accent2>
      <a:accent3>
        <a:srgbClr val="6AA23D"/>
      </a:accent3>
      <a:accent4>
        <a:srgbClr val="41854A"/>
      </a:accent4>
      <a:accent5>
        <a:srgbClr val="256851"/>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2869</Words>
  <Application>Microsoft Office PowerPoint</Application>
  <PresentationFormat>On-screen Show (16:9)</PresentationFormat>
  <Paragraphs>402</Paragraphs>
  <Slides>68</Slides>
  <Notes>22</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68</vt:i4>
      </vt:variant>
    </vt:vector>
  </HeadingPairs>
  <TitlesOfParts>
    <vt:vector size="80" baseType="lpstr">
      <vt:lpstr>Arial</vt:lpstr>
      <vt:lpstr>1FTV Akira Expanded</vt:lpstr>
      <vt:lpstr>Times New Roman</vt:lpstr>
      <vt:lpstr>Aptos Black</vt:lpstr>
      <vt:lpstr>Wingdings</vt:lpstr>
      <vt:lpstr>Aharoni</vt:lpstr>
      <vt:lpstr>Archivo Black</vt:lpstr>
      <vt:lpstr>Symbol</vt:lpstr>
      <vt:lpstr>Calibri</vt:lpstr>
      <vt:lpstr>Bebas Neue</vt:lpstr>
      <vt:lpstr>Nuclear Energy Campaign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modified xsi:type="dcterms:W3CDTF">2025-09-06T01:36:19Z</dcterms:modified>
</cp:coreProperties>
</file>