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3" r:id="rId2"/>
    <p:sldId id="318" r:id="rId3"/>
    <p:sldId id="258" r:id="rId4"/>
    <p:sldId id="259" r:id="rId5"/>
    <p:sldId id="264" r:id="rId6"/>
    <p:sldId id="324" r:id="rId7"/>
    <p:sldId id="271" r:id="rId8"/>
    <p:sldId id="309" r:id="rId9"/>
    <p:sldId id="310" r:id="rId10"/>
    <p:sldId id="256" r:id="rId11"/>
    <p:sldId id="311" r:id="rId12"/>
    <p:sldId id="312" r:id="rId13"/>
    <p:sldId id="314" r:id="rId14"/>
    <p:sldId id="313" r:id="rId15"/>
    <p:sldId id="315" r:id="rId16"/>
    <p:sldId id="325" r:id="rId17"/>
    <p:sldId id="326" r:id="rId18"/>
    <p:sldId id="327" r:id="rId19"/>
    <p:sldId id="328" r:id="rId20"/>
    <p:sldId id="329" r:id="rId21"/>
    <p:sldId id="330" r:id="rId22"/>
    <p:sldId id="332" r:id="rId23"/>
    <p:sldId id="333" r:id="rId24"/>
    <p:sldId id="335" r:id="rId25"/>
    <p:sldId id="322" r:id="rId26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7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3B2D5-8EB7-45F6-903E-EED8BE8F7EB5}" v="698" dt="2024-11-22T07:38:01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6" autoAdjust="0"/>
    <p:restoredTop sz="94622" autoAdjust="0"/>
  </p:normalViewPr>
  <p:slideViewPr>
    <p:cSldViewPr>
      <p:cViewPr>
        <p:scale>
          <a:sx n="42" d="100"/>
          <a:sy n="42" d="100"/>
        </p:scale>
        <p:origin x="16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 Phạm" userId="e891c0452da6819e" providerId="LiveId" clId="{FF73B2D5-8EB7-45F6-903E-EED8BE8F7EB5}"/>
    <pc:docChg chg="undo custSel addSld delSld modSld sldOrd">
      <pc:chgData name="Vy Phạm" userId="e891c0452da6819e" providerId="LiveId" clId="{FF73B2D5-8EB7-45F6-903E-EED8BE8F7EB5}" dt="2024-11-22T07:38:01.663" v="2419"/>
      <pc:docMkLst>
        <pc:docMk/>
      </pc:docMkLst>
      <pc:sldChg chg="addSp delSp modSp mod ord delAnim modAnim">
        <pc:chgData name="Vy Phạm" userId="e891c0452da6819e" providerId="LiveId" clId="{FF73B2D5-8EB7-45F6-903E-EED8BE8F7EB5}" dt="2024-11-22T07:24:35.912" v="2226"/>
        <pc:sldMkLst>
          <pc:docMk/>
          <pc:sldMk cId="0" sldId="256"/>
        </pc:sldMkLst>
        <pc:spChg chg="add mod">
          <ac:chgData name="Vy Phạm" userId="e891c0452da6819e" providerId="LiveId" clId="{FF73B2D5-8EB7-45F6-903E-EED8BE8F7EB5}" dt="2024-11-22T05:25:18.671" v="1631" actId="1076"/>
          <ac:spMkLst>
            <pc:docMk/>
            <pc:sldMk cId="0" sldId="256"/>
            <ac:spMk id="2" creationId="{AE4ECEA8-F873-BBCC-D06B-FA7E8316E313}"/>
          </ac:spMkLst>
        </pc:spChg>
        <pc:spChg chg="add mod">
          <ac:chgData name="Vy Phạm" userId="e891c0452da6819e" providerId="LiveId" clId="{FF73B2D5-8EB7-45F6-903E-EED8BE8F7EB5}" dt="2024-11-22T05:26:32.543" v="1674" actId="114"/>
          <ac:spMkLst>
            <pc:docMk/>
            <pc:sldMk cId="0" sldId="256"/>
            <ac:spMk id="4" creationId="{AE3FC462-1C45-33AC-4622-86A52E9379DF}"/>
          </ac:spMkLst>
        </pc:spChg>
        <pc:spChg chg="add mod">
          <ac:chgData name="Vy Phạm" userId="e891c0452da6819e" providerId="LiveId" clId="{FF73B2D5-8EB7-45F6-903E-EED8BE8F7EB5}" dt="2024-11-22T05:26:34.290" v="1675" actId="114"/>
          <ac:spMkLst>
            <pc:docMk/>
            <pc:sldMk cId="0" sldId="256"/>
            <ac:spMk id="6" creationId="{1464D59E-C288-4919-9C35-8E8CD803516B}"/>
          </ac:spMkLst>
        </pc:spChg>
        <pc:spChg chg="del">
          <ac:chgData name="Vy Phạm" userId="e891c0452da6819e" providerId="LiveId" clId="{FF73B2D5-8EB7-45F6-903E-EED8BE8F7EB5}" dt="2024-11-22T05:24:16.190" v="1560" actId="478"/>
          <ac:spMkLst>
            <pc:docMk/>
            <pc:sldMk cId="0" sldId="256"/>
            <ac:spMk id="15" creationId="{9AD22BDB-F02D-2E13-3798-0076B1D53165}"/>
          </ac:spMkLst>
        </pc:spChg>
        <pc:spChg chg="del">
          <ac:chgData name="Vy Phạm" userId="e891c0452da6819e" providerId="LiveId" clId="{FF73B2D5-8EB7-45F6-903E-EED8BE8F7EB5}" dt="2024-11-22T05:24:16.190" v="1560" actId="478"/>
          <ac:spMkLst>
            <pc:docMk/>
            <pc:sldMk cId="0" sldId="256"/>
            <ac:spMk id="17" creationId="{E9BD9288-F5D4-B2E6-61E2-33D9A4362965}"/>
          </ac:spMkLst>
        </pc:spChg>
        <pc:picChg chg="add mod">
          <ac:chgData name="Vy Phạm" userId="e891c0452da6819e" providerId="LiveId" clId="{FF73B2D5-8EB7-45F6-903E-EED8BE8F7EB5}" dt="2024-11-22T05:26:55.406" v="1679" actId="1076"/>
          <ac:picMkLst>
            <pc:docMk/>
            <pc:sldMk cId="0" sldId="256"/>
            <ac:picMk id="9" creationId="{191FDB36-9CD2-4786-28DD-D37AE5B699B7}"/>
          </ac:picMkLst>
        </pc:picChg>
        <pc:picChg chg="del">
          <ac:chgData name="Vy Phạm" userId="e891c0452da6819e" providerId="LiveId" clId="{FF73B2D5-8EB7-45F6-903E-EED8BE8F7EB5}" dt="2024-11-22T05:24:16.190" v="1560" actId="478"/>
          <ac:picMkLst>
            <pc:docMk/>
            <pc:sldMk cId="0" sldId="256"/>
            <ac:picMk id="19" creationId="{44727136-0828-5FB1-EF27-2EB54F7D5B29}"/>
          </ac:picMkLst>
        </pc:picChg>
        <pc:picChg chg="del">
          <ac:chgData name="Vy Phạm" userId="e891c0452da6819e" providerId="LiveId" clId="{FF73B2D5-8EB7-45F6-903E-EED8BE8F7EB5}" dt="2024-11-22T05:24:16.190" v="1560" actId="478"/>
          <ac:picMkLst>
            <pc:docMk/>
            <pc:sldMk cId="0" sldId="256"/>
            <ac:picMk id="20" creationId="{24879064-AE7A-BF0D-8153-5A5056752A7A}"/>
          </ac:picMkLst>
        </pc:picChg>
        <pc:cxnChg chg="add mod">
          <ac:chgData name="Vy Phạm" userId="e891c0452da6819e" providerId="LiveId" clId="{FF73B2D5-8EB7-45F6-903E-EED8BE8F7EB5}" dt="2024-11-22T05:26:29.384" v="1673" actId="1582"/>
          <ac:cxnSpMkLst>
            <pc:docMk/>
            <pc:sldMk cId="0" sldId="256"/>
            <ac:cxnSpMk id="8" creationId="{DE03629C-00BB-A28F-66EB-11D61D6DC972}"/>
          </ac:cxnSpMkLst>
        </pc:cxnChg>
      </pc:sldChg>
      <pc:sldChg chg="del">
        <pc:chgData name="Vy Phạm" userId="e891c0452da6819e" providerId="LiveId" clId="{FF73B2D5-8EB7-45F6-903E-EED8BE8F7EB5}" dt="2024-11-22T07:21:16.878" v="2166" actId="47"/>
        <pc:sldMkLst>
          <pc:docMk/>
          <pc:sldMk cId="0" sldId="257"/>
        </pc:sldMkLst>
      </pc:sldChg>
      <pc:sldChg chg="addSp delSp modSp mod modTransition modAnim">
        <pc:chgData name="Vy Phạm" userId="e891c0452da6819e" providerId="LiveId" clId="{FF73B2D5-8EB7-45F6-903E-EED8BE8F7EB5}" dt="2024-11-22T07:21:58.860" v="2194"/>
        <pc:sldMkLst>
          <pc:docMk/>
          <pc:sldMk cId="0" sldId="258"/>
        </pc:sldMkLst>
        <pc:spChg chg="del">
          <ac:chgData name="Vy Phạm" userId="e891c0452da6819e" providerId="LiveId" clId="{FF73B2D5-8EB7-45F6-903E-EED8BE8F7EB5}" dt="2024-11-21T15:34:23.566" v="34" actId="478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Vy Phạm" userId="e891c0452da6819e" providerId="LiveId" clId="{FF73B2D5-8EB7-45F6-903E-EED8BE8F7EB5}" dt="2024-11-21T15:35:37.750" v="63" actId="20577"/>
          <ac:spMkLst>
            <pc:docMk/>
            <pc:sldMk cId="0" sldId="258"/>
            <ac:spMk id="6" creationId="{2744B375-88A1-6010-276F-E0AE5EFABB28}"/>
          </ac:spMkLst>
        </pc:spChg>
        <pc:spChg chg="mod">
          <ac:chgData name="Vy Phạm" userId="e891c0452da6819e" providerId="LiveId" clId="{FF73B2D5-8EB7-45F6-903E-EED8BE8F7EB5}" dt="2024-11-21T15:34:52.624" v="37" actId="2085"/>
          <ac:spMkLst>
            <pc:docMk/>
            <pc:sldMk cId="0" sldId="258"/>
            <ac:spMk id="11" creationId="{00000000-0000-0000-0000-000000000000}"/>
          </ac:spMkLst>
        </pc:spChg>
        <pc:spChg chg="mod">
          <ac:chgData name="Vy Phạm" userId="e891c0452da6819e" providerId="LiveId" clId="{FF73B2D5-8EB7-45F6-903E-EED8BE8F7EB5}" dt="2024-11-21T15:34:11.417" v="30" actId="14100"/>
          <ac:spMkLst>
            <pc:docMk/>
            <pc:sldMk cId="0" sldId="258"/>
            <ac:spMk id="15" creationId="{1D2FBA0A-21F8-B381-CA6A-B2AA8237284F}"/>
          </ac:spMkLst>
        </pc:spChg>
        <pc:spChg chg="mod">
          <ac:chgData name="Vy Phạm" userId="e891c0452da6819e" providerId="LiveId" clId="{FF73B2D5-8EB7-45F6-903E-EED8BE8F7EB5}" dt="2024-11-21T15:34:14.678" v="31" actId="14100"/>
          <ac:spMkLst>
            <pc:docMk/>
            <pc:sldMk cId="0" sldId="258"/>
            <ac:spMk id="16" creationId="{B826A674-62FB-FC2B-C585-036B30614968}"/>
          </ac:spMkLst>
        </pc:spChg>
        <pc:grpChg chg="add mod">
          <ac:chgData name="Vy Phạm" userId="e891c0452da6819e" providerId="LiveId" clId="{FF73B2D5-8EB7-45F6-903E-EED8BE8F7EB5}" dt="2024-11-21T15:34:17.859" v="32" actId="1076"/>
          <ac:grpSpMkLst>
            <pc:docMk/>
            <pc:sldMk cId="0" sldId="258"/>
            <ac:grpSpMk id="4" creationId="{9BDADB57-F52F-35C3-44DB-B06A70F30D7A}"/>
          </ac:grpSpMkLst>
        </pc:grpChg>
        <pc:picChg chg="mod">
          <ac:chgData name="Vy Phạm" userId="e891c0452da6819e" providerId="LiveId" clId="{FF73B2D5-8EB7-45F6-903E-EED8BE8F7EB5}" dt="2024-11-21T15:34:21.510" v="33" actId="1076"/>
          <ac:picMkLst>
            <pc:docMk/>
            <pc:sldMk cId="0" sldId="258"/>
            <ac:picMk id="17" creationId="{7E7489A8-B4F5-08C6-95AC-6615BAA1EA3C}"/>
          </ac:picMkLst>
        </pc:picChg>
      </pc:sldChg>
      <pc:sldChg chg="modSp mod ord modAnim">
        <pc:chgData name="Vy Phạm" userId="e891c0452da6819e" providerId="LiveId" clId="{FF73B2D5-8EB7-45F6-903E-EED8BE8F7EB5}" dt="2024-11-22T07:22:07.944" v="2196"/>
        <pc:sldMkLst>
          <pc:docMk/>
          <pc:sldMk cId="0" sldId="259"/>
        </pc:sldMkLst>
        <pc:spChg chg="mod">
          <ac:chgData name="Vy Phạm" userId="e891c0452da6819e" providerId="LiveId" clId="{FF73B2D5-8EB7-45F6-903E-EED8BE8F7EB5}" dt="2024-11-21T15:36:18.616" v="80" actId="1076"/>
          <ac:spMkLst>
            <pc:docMk/>
            <pc:sldMk cId="0" sldId="259"/>
            <ac:spMk id="22" creationId="{3A089CE7-18AE-E0E7-0F12-5E6C17D8D060}"/>
          </ac:spMkLst>
        </pc:spChg>
      </pc:sldChg>
      <pc:sldChg chg="del">
        <pc:chgData name="Vy Phạm" userId="e891c0452da6819e" providerId="LiveId" clId="{FF73B2D5-8EB7-45F6-903E-EED8BE8F7EB5}" dt="2024-11-22T07:21:17.057" v="2167" actId="47"/>
        <pc:sldMkLst>
          <pc:docMk/>
          <pc:sldMk cId="0" sldId="260"/>
        </pc:sldMkLst>
      </pc:sldChg>
      <pc:sldChg chg="modSp mod ord">
        <pc:chgData name="Vy Phạm" userId="e891c0452da6819e" providerId="LiveId" clId="{FF73B2D5-8EB7-45F6-903E-EED8BE8F7EB5}" dt="2024-11-21T15:42:49.228" v="281"/>
        <pc:sldMkLst>
          <pc:docMk/>
          <pc:sldMk cId="0" sldId="262"/>
        </pc:sldMkLst>
        <pc:spChg chg="mod">
          <ac:chgData name="Vy Phạm" userId="e891c0452da6819e" providerId="LiveId" clId="{FF73B2D5-8EB7-45F6-903E-EED8BE8F7EB5}" dt="2024-11-21T15:42:22.642" v="274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Vy Phạm" userId="e891c0452da6819e" providerId="LiveId" clId="{FF73B2D5-8EB7-45F6-903E-EED8BE8F7EB5}" dt="2024-11-21T15:42:33.419" v="278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Vy Phạm" userId="e891c0452da6819e" providerId="LiveId" clId="{FF73B2D5-8EB7-45F6-903E-EED8BE8F7EB5}" dt="2024-11-21T15:42:36.132" v="279" actId="1076"/>
          <ac:spMkLst>
            <pc:docMk/>
            <pc:sldMk cId="0" sldId="262"/>
            <ac:spMk id="13" creationId="{00000000-0000-0000-0000-000000000000}"/>
          </ac:spMkLst>
        </pc:spChg>
      </pc:sldChg>
      <pc:sldChg chg="addSp modSp mod ord modTransition modAnim">
        <pc:chgData name="Vy Phạm" userId="e891c0452da6819e" providerId="LiveId" clId="{FF73B2D5-8EB7-45F6-903E-EED8BE8F7EB5}" dt="2024-11-22T07:35:10.458" v="2405"/>
        <pc:sldMkLst>
          <pc:docMk/>
          <pc:sldMk cId="0" sldId="264"/>
        </pc:sldMkLst>
        <pc:spChg chg="mod">
          <ac:chgData name="Vy Phạm" userId="e891c0452da6819e" providerId="LiveId" clId="{FF73B2D5-8EB7-45F6-903E-EED8BE8F7EB5}" dt="2024-11-21T15:38:53.816" v="170" actId="164"/>
          <ac:spMkLst>
            <pc:docMk/>
            <pc:sldMk cId="0" sldId="264"/>
            <ac:spMk id="11" creationId="{605A1E25-8699-A332-1F9C-95F069D2335E}"/>
          </ac:spMkLst>
        </pc:spChg>
        <pc:spChg chg="mod">
          <ac:chgData name="Vy Phạm" userId="e891c0452da6819e" providerId="LiveId" clId="{FF73B2D5-8EB7-45F6-903E-EED8BE8F7EB5}" dt="2024-11-21T15:38:53.816" v="170" actId="164"/>
          <ac:spMkLst>
            <pc:docMk/>
            <pc:sldMk cId="0" sldId="264"/>
            <ac:spMk id="13" creationId="{E4864433-A02E-ACF8-5ADB-C14BB6E8FAAA}"/>
          </ac:spMkLst>
        </pc:spChg>
        <pc:spChg chg="mod">
          <ac:chgData name="Vy Phạm" userId="e891c0452da6819e" providerId="LiveId" clId="{FF73B2D5-8EB7-45F6-903E-EED8BE8F7EB5}" dt="2024-11-21T15:38:58.801" v="171" actId="164"/>
          <ac:spMkLst>
            <pc:docMk/>
            <pc:sldMk cId="0" sldId="264"/>
            <ac:spMk id="15" creationId="{C774CF82-E3A7-ADED-67D4-12E3C55D736F}"/>
          </ac:spMkLst>
        </pc:spChg>
        <pc:spChg chg="mod">
          <ac:chgData name="Vy Phạm" userId="e891c0452da6819e" providerId="LiveId" clId="{FF73B2D5-8EB7-45F6-903E-EED8BE8F7EB5}" dt="2024-11-21T15:38:58.801" v="171" actId="164"/>
          <ac:spMkLst>
            <pc:docMk/>
            <pc:sldMk cId="0" sldId="264"/>
            <ac:spMk id="16" creationId="{E9096262-71E7-9CF6-E19D-2674ABA1F7C4}"/>
          </ac:spMkLst>
        </pc:spChg>
        <pc:grpChg chg="add mod">
          <ac:chgData name="Vy Phạm" userId="e891c0452da6819e" providerId="LiveId" clId="{FF73B2D5-8EB7-45F6-903E-EED8BE8F7EB5}" dt="2024-11-21T15:38:53.816" v="170" actId="164"/>
          <ac:grpSpMkLst>
            <pc:docMk/>
            <pc:sldMk cId="0" sldId="264"/>
            <ac:grpSpMk id="2" creationId="{8EE96EEF-257E-3C01-C3D8-B0DE5BA10CC3}"/>
          </ac:grpSpMkLst>
        </pc:grpChg>
        <pc:grpChg chg="add mod">
          <ac:chgData name="Vy Phạm" userId="e891c0452da6819e" providerId="LiveId" clId="{FF73B2D5-8EB7-45F6-903E-EED8BE8F7EB5}" dt="2024-11-21T15:38:58.801" v="171" actId="164"/>
          <ac:grpSpMkLst>
            <pc:docMk/>
            <pc:sldMk cId="0" sldId="264"/>
            <ac:grpSpMk id="12" creationId="{589D8D7D-631A-BE72-2585-D606DB5A0C3D}"/>
          </ac:grpSpMkLst>
        </pc:grpChg>
        <pc:picChg chg="mod">
          <ac:chgData name="Vy Phạm" userId="e891c0452da6819e" providerId="LiveId" clId="{FF73B2D5-8EB7-45F6-903E-EED8BE8F7EB5}" dt="2024-11-21T15:38:53.816" v="170" actId="164"/>
          <ac:picMkLst>
            <pc:docMk/>
            <pc:sldMk cId="0" sldId="264"/>
            <ac:picMk id="10" creationId="{6C0E14E0-FCEA-E124-0F22-7A05F9C0ACA1}"/>
          </ac:picMkLst>
        </pc:picChg>
        <pc:picChg chg="mod">
          <ac:chgData name="Vy Phạm" userId="e891c0452da6819e" providerId="LiveId" clId="{FF73B2D5-8EB7-45F6-903E-EED8BE8F7EB5}" dt="2024-11-21T15:38:58.801" v="171" actId="164"/>
          <ac:picMkLst>
            <pc:docMk/>
            <pc:sldMk cId="0" sldId="264"/>
            <ac:picMk id="14" creationId="{78E36412-FDA9-17D7-1CD3-4D8AFED7DFE2}"/>
          </ac:picMkLst>
        </pc:picChg>
        <pc:picChg chg="add mod">
          <ac:chgData name="Vy Phạm" userId="e891c0452da6819e" providerId="LiveId" clId="{FF73B2D5-8EB7-45F6-903E-EED8BE8F7EB5}" dt="2024-11-22T07:32:55.941" v="2344" actId="1076"/>
          <ac:picMkLst>
            <pc:docMk/>
            <pc:sldMk cId="0" sldId="264"/>
            <ac:picMk id="17" creationId="{DD0C48E2-DECF-ED36-DD2D-BC64BEFF6C74}"/>
          </ac:picMkLst>
        </pc:picChg>
      </pc:sldChg>
      <pc:sldChg chg="modSp mod ord modAnim">
        <pc:chgData name="Vy Phạm" userId="e891c0452da6819e" providerId="LiveId" clId="{FF73B2D5-8EB7-45F6-903E-EED8BE8F7EB5}" dt="2024-11-22T07:31:55.050" v="2338" actId="14100"/>
        <pc:sldMkLst>
          <pc:docMk/>
          <pc:sldMk cId="0" sldId="265"/>
        </pc:sldMkLst>
        <pc:spChg chg="mod">
          <ac:chgData name="Vy Phạm" userId="e891c0452da6819e" providerId="LiveId" clId="{FF73B2D5-8EB7-45F6-903E-EED8BE8F7EB5}" dt="2024-11-21T15:40:32.942" v="216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Vy Phạm" userId="e891c0452da6819e" providerId="LiveId" clId="{FF73B2D5-8EB7-45F6-903E-EED8BE8F7EB5}" dt="2024-11-21T15:40:57.337" v="235" actId="1076"/>
          <ac:spMkLst>
            <pc:docMk/>
            <pc:sldMk cId="0" sldId="265"/>
            <ac:spMk id="6" creationId="{00000000-0000-0000-0000-000000000000}"/>
          </ac:spMkLst>
        </pc:spChg>
        <pc:picChg chg="mod">
          <ac:chgData name="Vy Phạm" userId="e891c0452da6819e" providerId="LiveId" clId="{FF73B2D5-8EB7-45F6-903E-EED8BE8F7EB5}" dt="2024-11-22T07:31:55.050" v="2338" actId="14100"/>
          <ac:picMkLst>
            <pc:docMk/>
            <pc:sldMk cId="0" sldId="265"/>
            <ac:picMk id="13" creationId="{34F99E50-7391-D8B6-8780-A5CB1FD3A82E}"/>
          </ac:picMkLst>
        </pc:picChg>
      </pc:sldChg>
      <pc:sldChg chg="addSp modSp mod">
        <pc:chgData name="Vy Phạm" userId="e891c0452da6819e" providerId="LiveId" clId="{FF73B2D5-8EB7-45F6-903E-EED8BE8F7EB5}" dt="2024-11-22T07:32:44.137" v="2341" actId="1076"/>
        <pc:sldMkLst>
          <pc:docMk/>
          <pc:sldMk cId="1774252634" sldId="266"/>
        </pc:sldMkLst>
        <pc:spChg chg="mod">
          <ac:chgData name="Vy Phạm" userId="e891c0452da6819e" providerId="LiveId" clId="{FF73B2D5-8EB7-45F6-903E-EED8BE8F7EB5}" dt="2024-11-21T15:36:52.784" v="92" actId="20577"/>
          <ac:spMkLst>
            <pc:docMk/>
            <pc:sldMk cId="1774252634" sldId="266"/>
            <ac:spMk id="3" creationId="{426E0749-4ED9-D0D5-8602-1DAEBC906CA6}"/>
          </ac:spMkLst>
        </pc:spChg>
        <pc:picChg chg="add mod">
          <ac:chgData name="Vy Phạm" userId="e891c0452da6819e" providerId="LiveId" clId="{FF73B2D5-8EB7-45F6-903E-EED8BE8F7EB5}" dt="2024-11-22T07:32:44.137" v="2341" actId="1076"/>
          <ac:picMkLst>
            <pc:docMk/>
            <pc:sldMk cId="1774252634" sldId="266"/>
            <ac:picMk id="2" creationId="{BC422818-3066-82F0-9351-4EC09BB040DF}"/>
          </ac:picMkLst>
        </pc:picChg>
      </pc:sldChg>
      <pc:sldChg chg="del">
        <pc:chgData name="Vy Phạm" userId="e891c0452da6819e" providerId="LiveId" clId="{FF73B2D5-8EB7-45F6-903E-EED8BE8F7EB5}" dt="2024-11-22T07:21:22.161" v="2189" actId="47"/>
        <pc:sldMkLst>
          <pc:docMk/>
          <pc:sldMk cId="3601307654" sldId="267"/>
        </pc:sldMkLst>
      </pc:sldChg>
      <pc:sldChg chg="del">
        <pc:chgData name="Vy Phạm" userId="e891c0452da6819e" providerId="LiveId" clId="{FF73B2D5-8EB7-45F6-903E-EED8BE8F7EB5}" dt="2024-11-22T07:21:23.168" v="2190" actId="47"/>
        <pc:sldMkLst>
          <pc:docMk/>
          <pc:sldMk cId="2240747472" sldId="268"/>
        </pc:sldMkLst>
      </pc:sldChg>
      <pc:sldChg chg="del">
        <pc:chgData name="Vy Phạm" userId="e891c0452da6819e" providerId="LiveId" clId="{FF73B2D5-8EB7-45F6-903E-EED8BE8F7EB5}" dt="2024-11-22T07:21:19.621" v="2176" actId="47"/>
        <pc:sldMkLst>
          <pc:docMk/>
          <pc:sldMk cId="889405751" sldId="269"/>
        </pc:sldMkLst>
      </pc:sldChg>
      <pc:sldChg chg="modSp mod ord modTransition modAnim">
        <pc:chgData name="Vy Phạm" userId="e891c0452da6819e" providerId="LiveId" clId="{FF73B2D5-8EB7-45F6-903E-EED8BE8F7EB5}" dt="2024-11-22T07:34:41.713" v="2360"/>
        <pc:sldMkLst>
          <pc:docMk/>
          <pc:sldMk cId="1485352746" sldId="270"/>
        </pc:sldMkLst>
        <pc:spChg chg="mod">
          <ac:chgData name="Vy Phạm" userId="e891c0452da6819e" providerId="LiveId" clId="{FF73B2D5-8EB7-45F6-903E-EED8BE8F7EB5}" dt="2024-11-21T15:41:52.653" v="267" actId="1076"/>
          <ac:spMkLst>
            <pc:docMk/>
            <pc:sldMk cId="1485352746" sldId="270"/>
            <ac:spMk id="4" creationId="{2E327F5E-E73C-D35C-309D-7A4E8C46476E}"/>
          </ac:spMkLst>
        </pc:spChg>
        <pc:spChg chg="mod">
          <ac:chgData name="Vy Phạm" userId="e891c0452da6819e" providerId="LiveId" clId="{FF73B2D5-8EB7-45F6-903E-EED8BE8F7EB5}" dt="2024-11-21T15:41:50.583" v="266" actId="1076"/>
          <ac:spMkLst>
            <pc:docMk/>
            <pc:sldMk cId="1485352746" sldId="270"/>
            <ac:spMk id="11" creationId="{16AA75A5-98DC-0CD6-FF60-E2A6051A4803}"/>
          </ac:spMkLst>
        </pc:spChg>
      </pc:sldChg>
      <pc:sldChg chg="addSp modSp mod ord modTransition modAnim">
        <pc:chgData name="Vy Phạm" userId="e891c0452da6819e" providerId="LiveId" clId="{FF73B2D5-8EB7-45F6-903E-EED8BE8F7EB5}" dt="2024-11-22T07:35:08.384" v="2403"/>
        <pc:sldMkLst>
          <pc:docMk/>
          <pc:sldMk cId="2539994648" sldId="271"/>
        </pc:sldMkLst>
        <pc:spChg chg="mod">
          <ac:chgData name="Vy Phạm" userId="e891c0452da6819e" providerId="LiveId" clId="{FF73B2D5-8EB7-45F6-903E-EED8BE8F7EB5}" dt="2024-11-21T15:40:03.545" v="212" actId="164"/>
          <ac:spMkLst>
            <pc:docMk/>
            <pc:sldMk cId="2539994648" sldId="271"/>
            <ac:spMk id="22" creationId="{13E33D3C-BD2E-CD9E-A6A3-BA6F4F2CBCAE}"/>
          </ac:spMkLst>
        </pc:spChg>
        <pc:spChg chg="mod">
          <ac:chgData name="Vy Phạm" userId="e891c0452da6819e" providerId="LiveId" clId="{FF73B2D5-8EB7-45F6-903E-EED8BE8F7EB5}" dt="2024-11-21T15:40:08.954" v="214" actId="1076"/>
          <ac:spMkLst>
            <pc:docMk/>
            <pc:sldMk cId="2539994648" sldId="271"/>
            <ac:spMk id="23" creationId="{A644EFD7-4438-836A-932B-CAB6DA259BC0}"/>
          </ac:spMkLst>
        </pc:spChg>
        <pc:grpChg chg="add mod">
          <ac:chgData name="Vy Phạm" userId="e891c0452da6819e" providerId="LiveId" clId="{FF73B2D5-8EB7-45F6-903E-EED8BE8F7EB5}" dt="2024-11-21T15:40:07.081" v="213" actId="1076"/>
          <ac:grpSpMkLst>
            <pc:docMk/>
            <pc:sldMk cId="2539994648" sldId="271"/>
            <ac:grpSpMk id="3" creationId="{E0919790-2FC7-0A43-ADBB-AA3D8D319C4D}"/>
          </ac:grpSpMkLst>
        </pc:grpChg>
        <pc:picChg chg="mod">
          <ac:chgData name="Vy Phạm" userId="e891c0452da6819e" providerId="LiveId" clId="{FF73B2D5-8EB7-45F6-903E-EED8BE8F7EB5}" dt="2024-11-21T15:40:03.545" v="212" actId="164"/>
          <ac:picMkLst>
            <pc:docMk/>
            <pc:sldMk cId="2539994648" sldId="271"/>
            <ac:picMk id="21" creationId="{0F06A377-EA8D-16DF-68E3-627A0ADA68C1}"/>
          </ac:picMkLst>
        </pc:picChg>
      </pc:sldChg>
      <pc:sldChg chg="addSp delSp modSp mod ord modTransition delAnim modAnim">
        <pc:chgData name="Vy Phạm" userId="e891c0452da6819e" providerId="LiveId" clId="{FF73B2D5-8EB7-45F6-903E-EED8BE8F7EB5}" dt="2024-11-22T07:34:52.817" v="2374"/>
        <pc:sldMkLst>
          <pc:docMk/>
          <pc:sldMk cId="1885161734" sldId="272"/>
        </pc:sldMkLst>
        <pc:spChg chg="add mod">
          <ac:chgData name="Vy Phạm" userId="e891c0452da6819e" providerId="LiveId" clId="{FF73B2D5-8EB7-45F6-903E-EED8BE8F7EB5}" dt="2024-11-22T06:36:03.018" v="1802" actId="164"/>
          <ac:spMkLst>
            <pc:docMk/>
            <pc:sldMk cId="1885161734" sldId="272"/>
            <ac:spMk id="2" creationId="{E470D153-E86D-4A99-E864-8D7D2CA2144E}"/>
          </ac:spMkLst>
        </pc:spChg>
        <pc:spChg chg="add mod">
          <ac:chgData name="Vy Phạm" userId="e891c0452da6819e" providerId="LiveId" clId="{FF73B2D5-8EB7-45F6-903E-EED8BE8F7EB5}" dt="2024-11-22T06:36:12.567" v="1805" actId="164"/>
          <ac:spMkLst>
            <pc:docMk/>
            <pc:sldMk cId="1885161734" sldId="272"/>
            <ac:spMk id="3" creationId="{1D2F154C-90DF-21FA-CC57-04099BF6ACCB}"/>
          </ac:spMkLst>
        </pc:spChg>
        <pc:spChg chg="add mod">
          <ac:chgData name="Vy Phạm" userId="e891c0452da6819e" providerId="LiveId" clId="{FF73B2D5-8EB7-45F6-903E-EED8BE8F7EB5}" dt="2024-11-22T06:36:12.567" v="1805" actId="164"/>
          <ac:spMkLst>
            <pc:docMk/>
            <pc:sldMk cId="1885161734" sldId="272"/>
            <ac:spMk id="5" creationId="{504BCADC-1A1E-7F1D-7BF4-868D48A8686D}"/>
          </ac:spMkLst>
        </pc:spChg>
        <pc:spChg chg="mod">
          <ac:chgData name="Vy Phạm" userId="e891c0452da6819e" providerId="LiveId" clId="{FF73B2D5-8EB7-45F6-903E-EED8BE8F7EB5}" dt="2024-11-22T06:36:22.541" v="1807" actId="1076"/>
          <ac:spMkLst>
            <pc:docMk/>
            <pc:sldMk cId="1885161734" sldId="272"/>
            <ac:spMk id="12" creationId="{6709F04D-BA23-B576-49E5-C3B1B9BB5B9C}"/>
          </ac:spMkLst>
        </pc:spChg>
        <pc:spChg chg="del">
          <ac:chgData name="Vy Phạm" userId="e891c0452da6819e" providerId="LiveId" clId="{FF73B2D5-8EB7-45F6-903E-EED8BE8F7EB5}" dt="2024-11-22T06:36:24.959" v="1808" actId="478"/>
          <ac:spMkLst>
            <pc:docMk/>
            <pc:sldMk cId="1885161734" sldId="272"/>
            <ac:spMk id="14" creationId="{9776D0B2-586A-3742-70FA-4C890C7BDF69}"/>
          </ac:spMkLst>
        </pc:spChg>
        <pc:spChg chg="del">
          <ac:chgData name="Vy Phạm" userId="e891c0452da6819e" providerId="LiveId" clId="{FF73B2D5-8EB7-45F6-903E-EED8BE8F7EB5}" dt="2024-11-22T06:31:57.962" v="1728" actId="478"/>
          <ac:spMkLst>
            <pc:docMk/>
            <pc:sldMk cId="1885161734" sldId="272"/>
            <ac:spMk id="15" creationId="{AF9CFFC2-9732-EB6F-6429-FD029C991D0C}"/>
          </ac:spMkLst>
        </pc:spChg>
        <pc:spChg chg="del">
          <ac:chgData name="Vy Phạm" userId="e891c0452da6819e" providerId="LiveId" clId="{FF73B2D5-8EB7-45F6-903E-EED8BE8F7EB5}" dt="2024-11-22T06:32:00.009" v="1729" actId="478"/>
          <ac:spMkLst>
            <pc:docMk/>
            <pc:sldMk cId="1885161734" sldId="272"/>
            <ac:spMk id="16" creationId="{EDE06F39-9FCB-9F21-B0D5-C494B8C91D9F}"/>
          </ac:spMkLst>
        </pc:spChg>
        <pc:grpChg chg="add mod">
          <ac:chgData name="Vy Phạm" userId="e891c0452da6819e" providerId="LiveId" clId="{FF73B2D5-8EB7-45F6-903E-EED8BE8F7EB5}" dt="2024-11-22T06:36:15.714" v="1806" actId="1076"/>
          <ac:grpSpMkLst>
            <pc:docMk/>
            <pc:sldMk cId="1885161734" sldId="272"/>
            <ac:grpSpMk id="9" creationId="{B3EEFD03-DC78-5F91-22AA-4F830E6240E8}"/>
          </ac:grpSpMkLst>
        </pc:grpChg>
        <pc:grpChg chg="add mod">
          <ac:chgData name="Vy Phạm" userId="e891c0452da6819e" providerId="LiveId" clId="{FF73B2D5-8EB7-45F6-903E-EED8BE8F7EB5}" dt="2024-11-22T06:36:12.567" v="1805" actId="164"/>
          <ac:grpSpMkLst>
            <pc:docMk/>
            <pc:sldMk cId="1885161734" sldId="272"/>
            <ac:grpSpMk id="10" creationId="{48CF3714-461C-581B-826B-B3406DB90A6A}"/>
          </ac:grpSpMkLst>
        </pc:grpChg>
        <pc:picChg chg="add mod">
          <ac:chgData name="Vy Phạm" userId="e891c0452da6819e" providerId="LiveId" clId="{FF73B2D5-8EB7-45F6-903E-EED8BE8F7EB5}" dt="2024-11-22T06:35:04.215" v="1797" actId="1076"/>
          <ac:picMkLst>
            <pc:docMk/>
            <pc:sldMk cId="1885161734" sldId="272"/>
            <ac:picMk id="6" creationId="{1AE74BC8-57EB-A1F6-B0FA-732336C89C89}"/>
          </ac:picMkLst>
        </pc:picChg>
        <pc:picChg chg="add mod">
          <ac:chgData name="Vy Phạm" userId="e891c0452da6819e" providerId="LiveId" clId="{FF73B2D5-8EB7-45F6-903E-EED8BE8F7EB5}" dt="2024-11-22T06:35:05.737" v="1798" actId="1076"/>
          <ac:picMkLst>
            <pc:docMk/>
            <pc:sldMk cId="1885161734" sldId="272"/>
            <ac:picMk id="7" creationId="{D52C2770-03F0-D8A1-7A45-9F0A450425BC}"/>
          </ac:picMkLst>
        </pc:picChg>
        <pc:picChg chg="add mod">
          <ac:chgData name="Vy Phạm" userId="e891c0452da6819e" providerId="LiveId" clId="{FF73B2D5-8EB7-45F6-903E-EED8BE8F7EB5}" dt="2024-11-22T06:36:03.018" v="1802" actId="164"/>
          <ac:picMkLst>
            <pc:docMk/>
            <pc:sldMk cId="1885161734" sldId="272"/>
            <ac:picMk id="8" creationId="{FC7C3B31-FBAF-619C-6D8F-9A4BA1222490}"/>
          </ac:picMkLst>
        </pc:picChg>
        <pc:picChg chg="add mod">
          <ac:chgData name="Vy Phạm" userId="e891c0452da6819e" providerId="LiveId" clId="{FF73B2D5-8EB7-45F6-903E-EED8BE8F7EB5}" dt="2024-11-22T07:34:29.329" v="2359" actId="14100"/>
          <ac:picMkLst>
            <pc:docMk/>
            <pc:sldMk cId="1885161734" sldId="272"/>
            <ac:picMk id="11" creationId="{E770A905-729D-8C2B-6D64-B0178017B73D}"/>
          </ac:picMkLst>
        </pc:picChg>
        <pc:picChg chg="del">
          <ac:chgData name="Vy Phạm" userId="e891c0452da6819e" providerId="LiveId" clId="{FF73B2D5-8EB7-45F6-903E-EED8BE8F7EB5}" dt="2024-11-22T06:32:00.009" v="1729" actId="478"/>
          <ac:picMkLst>
            <pc:docMk/>
            <pc:sldMk cId="1885161734" sldId="272"/>
            <ac:picMk id="18" creationId="{98CE951F-2231-8BA2-56B0-709FA1CEE97C}"/>
          </ac:picMkLst>
        </pc:picChg>
        <pc:picChg chg="del">
          <ac:chgData name="Vy Phạm" userId="e891c0452da6819e" providerId="LiveId" clId="{FF73B2D5-8EB7-45F6-903E-EED8BE8F7EB5}" dt="2024-11-22T06:32:00.009" v="1729" actId="478"/>
          <ac:picMkLst>
            <pc:docMk/>
            <pc:sldMk cId="1885161734" sldId="272"/>
            <ac:picMk id="1026" creationId="{1DEABDF9-C0AB-4BBE-D0B2-03B382910059}"/>
          </ac:picMkLst>
        </pc:picChg>
      </pc:sldChg>
      <pc:sldChg chg="modSp mod ord">
        <pc:chgData name="Vy Phạm" userId="e891c0452da6819e" providerId="LiveId" clId="{FF73B2D5-8EB7-45F6-903E-EED8BE8F7EB5}" dt="2024-11-22T07:31:14.731" v="2334" actId="1076"/>
        <pc:sldMkLst>
          <pc:docMk/>
          <pc:sldMk cId="745216892" sldId="273"/>
        </pc:sldMkLst>
        <pc:spChg chg="mod">
          <ac:chgData name="Vy Phạm" userId="e891c0452da6819e" providerId="LiveId" clId="{FF73B2D5-8EB7-45F6-903E-EED8BE8F7EB5}" dt="2024-11-22T07:31:14.731" v="2334" actId="1076"/>
          <ac:spMkLst>
            <pc:docMk/>
            <pc:sldMk cId="745216892" sldId="273"/>
            <ac:spMk id="3" creationId="{3759EBC5-501D-C6F8-AA95-4AF1169B1AF4}"/>
          </ac:spMkLst>
        </pc:spChg>
      </pc:sldChg>
      <pc:sldChg chg="del">
        <pc:chgData name="Vy Phạm" userId="e891c0452da6819e" providerId="LiveId" clId="{FF73B2D5-8EB7-45F6-903E-EED8BE8F7EB5}" dt="2024-11-22T07:21:21.771" v="2187" actId="47"/>
        <pc:sldMkLst>
          <pc:docMk/>
          <pc:sldMk cId="2477474009" sldId="274"/>
        </pc:sldMkLst>
      </pc:sldChg>
      <pc:sldChg chg="del">
        <pc:chgData name="Vy Phạm" userId="e891c0452da6819e" providerId="LiveId" clId="{FF73B2D5-8EB7-45F6-903E-EED8BE8F7EB5}" dt="2024-11-22T07:21:16.592" v="2165" actId="47"/>
        <pc:sldMkLst>
          <pc:docMk/>
          <pc:sldMk cId="3876851236" sldId="275"/>
        </pc:sldMkLst>
      </pc:sldChg>
      <pc:sldChg chg="del">
        <pc:chgData name="Vy Phạm" userId="e891c0452da6819e" providerId="LiveId" clId="{FF73B2D5-8EB7-45F6-903E-EED8BE8F7EB5}" dt="2024-11-22T07:21:21.123" v="2184" actId="47"/>
        <pc:sldMkLst>
          <pc:docMk/>
          <pc:sldMk cId="707234530" sldId="276"/>
        </pc:sldMkLst>
      </pc:sldChg>
      <pc:sldChg chg="del">
        <pc:chgData name="Vy Phạm" userId="e891c0452da6819e" providerId="LiveId" clId="{FF73B2D5-8EB7-45F6-903E-EED8BE8F7EB5}" dt="2024-11-22T07:21:20.926" v="2183" actId="47"/>
        <pc:sldMkLst>
          <pc:docMk/>
          <pc:sldMk cId="2627865393" sldId="277"/>
        </pc:sldMkLst>
      </pc:sldChg>
      <pc:sldChg chg="del">
        <pc:chgData name="Vy Phạm" userId="e891c0452da6819e" providerId="LiveId" clId="{FF73B2D5-8EB7-45F6-903E-EED8BE8F7EB5}" dt="2024-11-22T07:21:20.776" v="2182" actId="47"/>
        <pc:sldMkLst>
          <pc:docMk/>
          <pc:sldMk cId="272170067" sldId="278"/>
        </pc:sldMkLst>
      </pc:sldChg>
      <pc:sldChg chg="addSp delSp modSp mod ord modTransition modAnim">
        <pc:chgData name="Vy Phạm" userId="e891c0452da6819e" providerId="LiveId" clId="{FF73B2D5-8EB7-45F6-903E-EED8BE8F7EB5}" dt="2024-11-22T07:34:54.242" v="2378"/>
        <pc:sldMkLst>
          <pc:docMk/>
          <pc:sldMk cId="3200864201" sldId="279"/>
        </pc:sldMkLst>
        <pc:spChg chg="mod">
          <ac:chgData name="Vy Phạm" userId="e891c0452da6819e" providerId="LiveId" clId="{FF73B2D5-8EB7-45F6-903E-EED8BE8F7EB5}" dt="2024-11-21T15:44:46.641" v="314" actId="1076"/>
          <ac:spMkLst>
            <pc:docMk/>
            <pc:sldMk cId="3200864201" sldId="279"/>
            <ac:spMk id="2" creationId="{EFE68C0E-9C5A-6BB8-626F-E9A119930207}"/>
          </ac:spMkLst>
        </pc:spChg>
        <pc:spChg chg="mod">
          <ac:chgData name="Vy Phạm" userId="e891c0452da6819e" providerId="LiveId" clId="{FF73B2D5-8EB7-45F6-903E-EED8BE8F7EB5}" dt="2024-11-21T15:44:52.901" v="317" actId="1076"/>
          <ac:spMkLst>
            <pc:docMk/>
            <pc:sldMk cId="3200864201" sldId="279"/>
            <ac:spMk id="18" creationId="{8C8C802D-B4DD-FFAD-7023-469809731C9B}"/>
          </ac:spMkLst>
        </pc:spChg>
        <pc:spChg chg="mod">
          <ac:chgData name="Vy Phạm" userId="e891c0452da6819e" providerId="LiveId" clId="{FF73B2D5-8EB7-45F6-903E-EED8BE8F7EB5}" dt="2024-11-21T15:44:56.516" v="318" actId="1076"/>
          <ac:spMkLst>
            <pc:docMk/>
            <pc:sldMk cId="3200864201" sldId="279"/>
            <ac:spMk id="20" creationId="{E924183B-E281-1949-EDFE-0539FD473FE4}"/>
          </ac:spMkLst>
        </pc:spChg>
        <pc:spChg chg="mod">
          <ac:chgData name="Vy Phạm" userId="e891c0452da6819e" providerId="LiveId" clId="{FF73B2D5-8EB7-45F6-903E-EED8BE8F7EB5}" dt="2024-11-21T15:44:31.302" v="308" actId="164"/>
          <ac:spMkLst>
            <pc:docMk/>
            <pc:sldMk cId="3200864201" sldId="279"/>
            <ac:spMk id="22" creationId="{FFEE000E-577D-235C-6026-AE8C961ACB50}"/>
          </ac:spMkLst>
        </pc:spChg>
        <pc:spChg chg="mod">
          <ac:chgData name="Vy Phạm" userId="e891c0452da6819e" providerId="LiveId" clId="{FF73B2D5-8EB7-45F6-903E-EED8BE8F7EB5}" dt="2024-11-22T07:28:37.478" v="2292" actId="1076"/>
          <ac:spMkLst>
            <pc:docMk/>
            <pc:sldMk cId="3200864201" sldId="279"/>
            <ac:spMk id="23" creationId="{A1300574-B66D-FD55-FABC-89159748B0E7}"/>
          </ac:spMkLst>
        </pc:spChg>
        <pc:grpChg chg="add mod">
          <ac:chgData name="Vy Phạm" userId="e891c0452da6819e" providerId="LiveId" clId="{FF73B2D5-8EB7-45F6-903E-EED8BE8F7EB5}" dt="2024-11-21T15:44:34.213" v="309" actId="1076"/>
          <ac:grpSpMkLst>
            <pc:docMk/>
            <pc:sldMk cId="3200864201" sldId="279"/>
            <ac:grpSpMk id="4" creationId="{0D245BB2-373F-4CDC-6A57-3088E0C536E0}"/>
          </ac:grpSpMkLst>
        </pc:grpChg>
        <pc:picChg chg="del">
          <ac:chgData name="Vy Phạm" userId="e891c0452da6819e" providerId="LiveId" clId="{FF73B2D5-8EB7-45F6-903E-EED8BE8F7EB5}" dt="2024-11-21T15:44:38.054" v="311" actId="478"/>
          <ac:picMkLst>
            <pc:docMk/>
            <pc:sldMk cId="3200864201" sldId="279"/>
            <ac:picMk id="3" creationId="{F9A191D0-1B4D-6565-1A96-20B000ED3A89}"/>
          </ac:picMkLst>
        </pc:picChg>
        <pc:picChg chg="mod">
          <ac:chgData name="Vy Phạm" userId="e891c0452da6819e" providerId="LiveId" clId="{FF73B2D5-8EB7-45F6-903E-EED8BE8F7EB5}" dt="2024-11-21T15:44:31.302" v="308" actId="164"/>
          <ac:picMkLst>
            <pc:docMk/>
            <pc:sldMk cId="3200864201" sldId="279"/>
            <ac:picMk id="21" creationId="{14CD5831-F268-5554-BE6E-70C454E264B9}"/>
          </ac:picMkLst>
        </pc:picChg>
      </pc:sldChg>
      <pc:sldChg chg="del">
        <pc:chgData name="Vy Phạm" userId="e891c0452da6819e" providerId="LiveId" clId="{FF73B2D5-8EB7-45F6-903E-EED8BE8F7EB5}" dt="2024-11-22T07:21:19.817" v="2177" actId="47"/>
        <pc:sldMkLst>
          <pc:docMk/>
          <pc:sldMk cId="2342557308" sldId="280"/>
        </pc:sldMkLst>
      </pc:sldChg>
      <pc:sldChg chg="del">
        <pc:chgData name="Vy Phạm" userId="e891c0452da6819e" providerId="LiveId" clId="{FF73B2D5-8EB7-45F6-903E-EED8BE8F7EB5}" dt="2024-11-22T07:21:20.527" v="2181" actId="47"/>
        <pc:sldMkLst>
          <pc:docMk/>
          <pc:sldMk cId="4074425971" sldId="281"/>
        </pc:sldMkLst>
      </pc:sldChg>
      <pc:sldChg chg="del">
        <pc:chgData name="Vy Phạm" userId="e891c0452da6819e" providerId="LiveId" clId="{FF73B2D5-8EB7-45F6-903E-EED8BE8F7EB5}" dt="2024-11-22T07:21:20.348" v="2180" actId="47"/>
        <pc:sldMkLst>
          <pc:docMk/>
          <pc:sldMk cId="650806372" sldId="282"/>
        </pc:sldMkLst>
      </pc:sldChg>
      <pc:sldChg chg="del">
        <pc:chgData name="Vy Phạm" userId="e891c0452da6819e" providerId="LiveId" clId="{FF73B2D5-8EB7-45F6-903E-EED8BE8F7EB5}" dt="2024-11-22T07:21:20.198" v="2179" actId="47"/>
        <pc:sldMkLst>
          <pc:docMk/>
          <pc:sldMk cId="4087517425" sldId="283"/>
        </pc:sldMkLst>
      </pc:sldChg>
      <pc:sldChg chg="del">
        <pc:chgData name="Vy Phạm" userId="e891c0452da6819e" providerId="LiveId" clId="{FF73B2D5-8EB7-45F6-903E-EED8BE8F7EB5}" dt="2024-11-22T07:21:20" v="2178" actId="47"/>
        <pc:sldMkLst>
          <pc:docMk/>
          <pc:sldMk cId="1767625078" sldId="284"/>
        </pc:sldMkLst>
      </pc:sldChg>
      <pc:sldChg chg="del">
        <pc:chgData name="Vy Phạm" userId="e891c0452da6819e" providerId="LiveId" clId="{FF73B2D5-8EB7-45F6-903E-EED8BE8F7EB5}" dt="2024-11-22T07:21:16.311" v="2164" actId="47"/>
        <pc:sldMkLst>
          <pc:docMk/>
          <pc:sldMk cId="3619097299" sldId="285"/>
        </pc:sldMkLst>
      </pc:sldChg>
      <pc:sldChg chg="del">
        <pc:chgData name="Vy Phạm" userId="e891c0452da6819e" providerId="LiveId" clId="{FF73B2D5-8EB7-45F6-903E-EED8BE8F7EB5}" dt="2024-11-22T07:21:19.156" v="2175" actId="47"/>
        <pc:sldMkLst>
          <pc:docMk/>
          <pc:sldMk cId="3086206445" sldId="286"/>
        </pc:sldMkLst>
      </pc:sldChg>
      <pc:sldChg chg="del">
        <pc:chgData name="Vy Phạm" userId="e891c0452da6819e" providerId="LiveId" clId="{FF73B2D5-8EB7-45F6-903E-EED8BE8F7EB5}" dt="2024-11-22T07:21:18.722" v="2174" actId="47"/>
        <pc:sldMkLst>
          <pc:docMk/>
          <pc:sldMk cId="629789886" sldId="287"/>
        </pc:sldMkLst>
      </pc:sldChg>
      <pc:sldChg chg="del">
        <pc:chgData name="Vy Phạm" userId="e891c0452da6819e" providerId="LiveId" clId="{FF73B2D5-8EB7-45F6-903E-EED8BE8F7EB5}" dt="2024-11-22T07:21:18.145" v="2173" actId="47"/>
        <pc:sldMkLst>
          <pc:docMk/>
          <pc:sldMk cId="2524132418" sldId="288"/>
        </pc:sldMkLst>
      </pc:sldChg>
      <pc:sldChg chg="del">
        <pc:chgData name="Vy Phạm" userId="e891c0452da6819e" providerId="LiveId" clId="{FF73B2D5-8EB7-45F6-903E-EED8BE8F7EB5}" dt="2024-11-22T07:21:17.749" v="2171" actId="47"/>
        <pc:sldMkLst>
          <pc:docMk/>
          <pc:sldMk cId="3396956639" sldId="289"/>
        </pc:sldMkLst>
      </pc:sldChg>
      <pc:sldChg chg="del">
        <pc:chgData name="Vy Phạm" userId="e891c0452da6819e" providerId="LiveId" clId="{FF73B2D5-8EB7-45F6-903E-EED8BE8F7EB5}" dt="2024-11-22T07:21:17.916" v="2172" actId="47"/>
        <pc:sldMkLst>
          <pc:docMk/>
          <pc:sldMk cId="3440443935" sldId="290"/>
        </pc:sldMkLst>
      </pc:sldChg>
      <pc:sldChg chg="del">
        <pc:chgData name="Vy Phạm" userId="e891c0452da6819e" providerId="LiveId" clId="{FF73B2D5-8EB7-45F6-903E-EED8BE8F7EB5}" dt="2024-11-22T07:21:17.603" v="2170" actId="47"/>
        <pc:sldMkLst>
          <pc:docMk/>
          <pc:sldMk cId="3708394656" sldId="291"/>
        </pc:sldMkLst>
      </pc:sldChg>
      <pc:sldChg chg="del">
        <pc:chgData name="Vy Phạm" userId="e891c0452da6819e" providerId="LiveId" clId="{FF73B2D5-8EB7-45F6-903E-EED8BE8F7EB5}" dt="2024-11-22T07:21:17.438" v="2169" actId="47"/>
        <pc:sldMkLst>
          <pc:docMk/>
          <pc:sldMk cId="296120249" sldId="292"/>
        </pc:sldMkLst>
      </pc:sldChg>
      <pc:sldChg chg="del">
        <pc:chgData name="Vy Phạm" userId="e891c0452da6819e" providerId="LiveId" clId="{FF73B2D5-8EB7-45F6-903E-EED8BE8F7EB5}" dt="2024-11-22T07:21:17.245" v="2168" actId="47"/>
        <pc:sldMkLst>
          <pc:docMk/>
          <pc:sldMk cId="2448534526" sldId="294"/>
        </pc:sldMkLst>
      </pc:sldChg>
      <pc:sldChg chg="del">
        <pc:chgData name="Vy Phạm" userId="e891c0452da6819e" providerId="LiveId" clId="{FF73B2D5-8EB7-45F6-903E-EED8BE8F7EB5}" dt="2024-11-22T07:21:15.907" v="2163" actId="47"/>
        <pc:sldMkLst>
          <pc:docMk/>
          <pc:sldMk cId="2231894044" sldId="298"/>
        </pc:sldMkLst>
      </pc:sldChg>
      <pc:sldChg chg="del">
        <pc:chgData name="Vy Phạm" userId="e891c0452da6819e" providerId="LiveId" clId="{FF73B2D5-8EB7-45F6-903E-EED8BE8F7EB5}" dt="2024-11-22T07:21:15.679" v="2162" actId="47"/>
        <pc:sldMkLst>
          <pc:docMk/>
          <pc:sldMk cId="1448364709" sldId="299"/>
        </pc:sldMkLst>
      </pc:sldChg>
      <pc:sldChg chg="addSp delSp modSp mod ord delAnim modAnim">
        <pc:chgData name="Vy Phạm" userId="e891c0452da6819e" providerId="LiveId" clId="{FF73B2D5-8EB7-45F6-903E-EED8BE8F7EB5}" dt="2024-11-22T07:38:01.663" v="2419"/>
        <pc:sldMkLst>
          <pc:docMk/>
          <pc:sldMk cId="3700836363" sldId="300"/>
        </pc:sldMkLst>
        <pc:spChg chg="add mod">
          <ac:chgData name="Vy Phạm" userId="e891c0452da6819e" providerId="LiveId" clId="{FF73B2D5-8EB7-45F6-903E-EED8BE8F7EB5}" dt="2024-11-21T16:08:33.629" v="623" actId="1076"/>
          <ac:spMkLst>
            <pc:docMk/>
            <pc:sldMk cId="3700836363" sldId="300"/>
            <ac:spMk id="4" creationId="{602627D7-7AAD-C899-F581-D4F9CFB61733}"/>
          </ac:spMkLst>
        </pc:spChg>
        <pc:spChg chg="add mod">
          <ac:chgData name="Vy Phạm" userId="e891c0452da6819e" providerId="LiveId" clId="{FF73B2D5-8EB7-45F6-903E-EED8BE8F7EB5}" dt="2024-11-21T16:08:30.716" v="622" actId="1076"/>
          <ac:spMkLst>
            <pc:docMk/>
            <pc:sldMk cId="3700836363" sldId="300"/>
            <ac:spMk id="6" creationId="{EABFDAF1-1827-36C5-5BDC-A9E87D6E11F4}"/>
          </ac:spMkLst>
        </pc:spChg>
        <pc:spChg chg="add mod">
          <ac:chgData name="Vy Phạm" userId="e891c0452da6819e" providerId="LiveId" clId="{FF73B2D5-8EB7-45F6-903E-EED8BE8F7EB5}" dt="2024-11-21T16:08:30.716" v="622" actId="1076"/>
          <ac:spMkLst>
            <pc:docMk/>
            <pc:sldMk cId="3700836363" sldId="300"/>
            <ac:spMk id="7" creationId="{6B35D125-D570-4E04-590D-7244246D7DF8}"/>
          </ac:spMkLst>
        </pc:spChg>
        <pc:spChg chg="add mod">
          <ac:chgData name="Vy Phạm" userId="e891c0452da6819e" providerId="LiveId" clId="{FF73B2D5-8EB7-45F6-903E-EED8BE8F7EB5}" dt="2024-11-21T16:08:30.716" v="622" actId="1076"/>
          <ac:spMkLst>
            <pc:docMk/>
            <pc:sldMk cId="3700836363" sldId="300"/>
            <ac:spMk id="8" creationId="{B4CA629E-D72C-3482-4CC5-220CA263FE48}"/>
          </ac:spMkLst>
        </pc:spChg>
        <pc:spChg chg="mod">
          <ac:chgData name="Vy Phạm" userId="e891c0452da6819e" providerId="LiveId" clId="{FF73B2D5-8EB7-45F6-903E-EED8BE8F7EB5}" dt="2024-11-21T16:07:03.085" v="600" actId="123"/>
          <ac:spMkLst>
            <pc:docMk/>
            <pc:sldMk cId="3700836363" sldId="300"/>
            <ac:spMk id="12" creationId="{ED8DBEDD-C7AA-BEF9-2A9F-9E37DA6D9155}"/>
          </ac:spMkLst>
        </pc:spChg>
        <pc:spChg chg="mod">
          <ac:chgData name="Vy Phạm" userId="e891c0452da6819e" providerId="LiveId" clId="{FF73B2D5-8EB7-45F6-903E-EED8BE8F7EB5}" dt="2024-11-21T16:07:03.085" v="600" actId="123"/>
          <ac:spMkLst>
            <pc:docMk/>
            <pc:sldMk cId="3700836363" sldId="300"/>
            <ac:spMk id="13" creationId="{2F898B36-AE36-807A-4A66-3FF0598F30BA}"/>
          </ac:spMkLst>
        </pc:spChg>
        <pc:spChg chg="mod">
          <ac:chgData name="Vy Phạm" userId="e891c0452da6819e" providerId="LiveId" clId="{FF73B2D5-8EB7-45F6-903E-EED8BE8F7EB5}" dt="2024-11-21T16:07:03.085" v="600" actId="123"/>
          <ac:spMkLst>
            <pc:docMk/>
            <pc:sldMk cId="3700836363" sldId="300"/>
            <ac:spMk id="14" creationId="{2457FA80-8AF0-A2D5-D15C-52209AFFA46B}"/>
          </ac:spMkLst>
        </pc:spChg>
        <pc:spChg chg="mod">
          <ac:chgData name="Vy Phạm" userId="e891c0452da6819e" providerId="LiveId" clId="{FF73B2D5-8EB7-45F6-903E-EED8BE8F7EB5}" dt="2024-11-21T16:08:30.716" v="622" actId="1076"/>
          <ac:spMkLst>
            <pc:docMk/>
            <pc:sldMk cId="3700836363" sldId="300"/>
            <ac:spMk id="15" creationId="{0467F17C-6759-0FE4-BE41-D409B26A1BD7}"/>
          </ac:spMkLst>
        </pc:spChg>
        <pc:spChg chg="del">
          <ac:chgData name="Vy Phạm" userId="e891c0452da6819e" providerId="LiveId" clId="{FF73B2D5-8EB7-45F6-903E-EED8BE8F7EB5}" dt="2024-11-21T15:59:04.579" v="456" actId="478"/>
          <ac:spMkLst>
            <pc:docMk/>
            <pc:sldMk cId="3700836363" sldId="300"/>
            <ac:spMk id="16" creationId="{A2280421-9777-DDD1-9ADD-3F4D44449E37}"/>
          </ac:spMkLst>
        </pc:spChg>
        <pc:picChg chg="del">
          <ac:chgData name="Vy Phạm" userId="e891c0452da6819e" providerId="LiveId" clId="{FF73B2D5-8EB7-45F6-903E-EED8BE8F7EB5}" dt="2024-11-21T15:59:05.388" v="457" actId="478"/>
          <ac:picMkLst>
            <pc:docMk/>
            <pc:sldMk cId="3700836363" sldId="300"/>
            <ac:picMk id="2" creationId="{90069CE2-49FC-F09C-6E27-C1FDEC1B1340}"/>
          </ac:picMkLst>
        </pc:picChg>
        <pc:picChg chg="del">
          <ac:chgData name="Vy Phạm" userId="e891c0452da6819e" providerId="LiveId" clId="{FF73B2D5-8EB7-45F6-903E-EED8BE8F7EB5}" dt="2024-11-21T15:59:05.946" v="458" actId="478"/>
          <ac:picMkLst>
            <pc:docMk/>
            <pc:sldMk cId="3700836363" sldId="300"/>
            <ac:picMk id="5" creationId="{E1C436B7-4CDD-4122-9CE7-2AF41CD00E3B}"/>
          </ac:picMkLst>
        </pc:picChg>
        <pc:picChg chg="add mod">
          <ac:chgData name="Vy Phạm" userId="e891c0452da6819e" providerId="LiveId" clId="{FF73B2D5-8EB7-45F6-903E-EED8BE8F7EB5}" dt="2024-11-21T16:10:04.813" v="628" actId="1076"/>
          <ac:picMkLst>
            <pc:docMk/>
            <pc:sldMk cId="3700836363" sldId="300"/>
            <ac:picMk id="9" creationId="{30C96EA9-3719-F264-CDFA-61B72D8F416A}"/>
          </ac:picMkLst>
        </pc:picChg>
        <pc:picChg chg="add mod">
          <ac:chgData name="Vy Phạm" userId="e891c0452da6819e" providerId="LiveId" clId="{FF73B2D5-8EB7-45F6-903E-EED8BE8F7EB5}" dt="2024-11-21T16:10:15.407" v="633" actId="1076"/>
          <ac:picMkLst>
            <pc:docMk/>
            <pc:sldMk cId="3700836363" sldId="300"/>
            <ac:picMk id="10" creationId="{3EFBD14C-AFD9-B76C-C817-DE30E4130DF9}"/>
          </ac:picMkLst>
        </pc:picChg>
        <pc:picChg chg="add mod">
          <ac:chgData name="Vy Phạm" userId="e891c0452da6819e" providerId="LiveId" clId="{FF73B2D5-8EB7-45F6-903E-EED8BE8F7EB5}" dt="2024-11-21T16:10:10.424" v="630" actId="1076"/>
          <ac:picMkLst>
            <pc:docMk/>
            <pc:sldMk cId="3700836363" sldId="300"/>
            <ac:picMk id="11" creationId="{EC5EA35E-C812-42DF-53A5-F1BAD478A4AE}"/>
          </ac:picMkLst>
        </pc:picChg>
        <pc:picChg chg="add mod">
          <ac:chgData name="Vy Phạm" userId="e891c0452da6819e" providerId="LiveId" clId="{FF73B2D5-8EB7-45F6-903E-EED8BE8F7EB5}" dt="2024-11-21T16:10:23.225" v="635" actId="1076"/>
          <ac:picMkLst>
            <pc:docMk/>
            <pc:sldMk cId="3700836363" sldId="300"/>
            <ac:picMk id="17" creationId="{ED242D75-3C91-7CBE-057D-C38257807B97}"/>
          </ac:picMkLst>
        </pc:picChg>
      </pc:sldChg>
      <pc:sldChg chg="ord modTransition">
        <pc:chgData name="Vy Phạm" userId="e891c0452da6819e" providerId="LiveId" clId="{FF73B2D5-8EB7-45F6-903E-EED8BE8F7EB5}" dt="2024-11-22T07:34:45.886" v="2361"/>
        <pc:sldMkLst>
          <pc:docMk/>
          <pc:sldMk cId="1780068527" sldId="301"/>
        </pc:sldMkLst>
      </pc:sldChg>
      <pc:sldChg chg="addSp delSp modSp new mod modTransition delAnim modAnim">
        <pc:chgData name="Vy Phạm" userId="e891c0452da6819e" providerId="LiveId" clId="{FF73B2D5-8EB7-45F6-903E-EED8BE8F7EB5}" dt="2024-11-22T07:35:12.965" v="2406"/>
        <pc:sldMkLst>
          <pc:docMk/>
          <pc:sldMk cId="3441819187" sldId="302"/>
        </pc:sldMkLst>
        <pc:picChg chg="add del mod">
          <ac:chgData name="Vy Phạm" userId="e891c0452da6819e" providerId="LiveId" clId="{FF73B2D5-8EB7-45F6-903E-EED8BE8F7EB5}" dt="2024-11-21T15:32:18.553" v="2" actId="478"/>
          <ac:picMkLst>
            <pc:docMk/>
            <pc:sldMk cId="3441819187" sldId="302"/>
            <ac:picMk id="2" creationId="{258C1645-A43A-6F5C-86BF-4B9647835044}"/>
          </ac:picMkLst>
        </pc:picChg>
        <pc:picChg chg="add mod">
          <ac:chgData name="Vy Phạm" userId="e891c0452da6819e" providerId="LiveId" clId="{FF73B2D5-8EB7-45F6-903E-EED8BE8F7EB5}" dt="2024-11-21T15:32:57.728" v="5" actId="14100"/>
          <ac:picMkLst>
            <pc:docMk/>
            <pc:sldMk cId="3441819187" sldId="302"/>
            <ac:picMk id="3" creationId="{0B689EB3-1567-8714-7B86-3FBD598A1DD6}"/>
          </ac:picMkLst>
        </pc:picChg>
      </pc:sldChg>
      <pc:sldChg chg="modSp mod">
        <pc:chgData name="Vy Phạm" userId="e891c0452da6819e" providerId="LiveId" clId="{FF73B2D5-8EB7-45F6-903E-EED8BE8F7EB5}" dt="2024-11-21T16:02:54.776" v="524" actId="122"/>
        <pc:sldMkLst>
          <pc:docMk/>
          <pc:sldMk cId="2538284369" sldId="303"/>
        </pc:sldMkLst>
        <pc:spChg chg="mod">
          <ac:chgData name="Vy Phạm" userId="e891c0452da6819e" providerId="LiveId" clId="{FF73B2D5-8EB7-45F6-903E-EED8BE8F7EB5}" dt="2024-11-21T16:02:54.776" v="524" actId="122"/>
          <ac:spMkLst>
            <pc:docMk/>
            <pc:sldMk cId="2538284369" sldId="303"/>
            <ac:spMk id="2" creationId="{21ACDC3A-FCD3-C41A-72CC-DB5F577980E3}"/>
          </ac:spMkLst>
        </pc:spChg>
        <pc:spChg chg="mod">
          <ac:chgData name="Vy Phạm" userId="e891c0452da6819e" providerId="LiveId" clId="{FF73B2D5-8EB7-45F6-903E-EED8BE8F7EB5}" dt="2024-11-21T16:02:54.776" v="524" actId="122"/>
          <ac:spMkLst>
            <pc:docMk/>
            <pc:sldMk cId="2538284369" sldId="303"/>
            <ac:spMk id="3" creationId="{0BF53890-4FD0-3D32-4D58-5B6BE742B31B}"/>
          </ac:spMkLst>
        </pc:spChg>
        <pc:spChg chg="mod">
          <ac:chgData name="Vy Phạm" userId="e891c0452da6819e" providerId="LiveId" clId="{FF73B2D5-8EB7-45F6-903E-EED8BE8F7EB5}" dt="2024-11-21T16:02:54.776" v="524" actId="122"/>
          <ac:spMkLst>
            <pc:docMk/>
            <pc:sldMk cId="2538284369" sldId="303"/>
            <ac:spMk id="4" creationId="{CCDAFF3F-A738-BFC6-79D4-814257F1694F}"/>
          </ac:spMkLst>
        </pc:spChg>
        <pc:spChg chg="mod">
          <ac:chgData name="Vy Phạm" userId="e891c0452da6819e" providerId="LiveId" clId="{FF73B2D5-8EB7-45F6-903E-EED8BE8F7EB5}" dt="2024-11-21T16:02:54.776" v="524" actId="122"/>
          <ac:spMkLst>
            <pc:docMk/>
            <pc:sldMk cId="2538284369" sldId="303"/>
            <ac:spMk id="5" creationId="{D313CD8A-4DA1-E851-AB1C-A1C97DD6589B}"/>
          </ac:spMkLst>
        </pc:spChg>
        <pc:spChg chg="mod">
          <ac:chgData name="Vy Phạm" userId="e891c0452da6819e" providerId="LiveId" clId="{FF73B2D5-8EB7-45F6-903E-EED8BE8F7EB5}" dt="2024-11-21T16:02:54.776" v="524" actId="122"/>
          <ac:spMkLst>
            <pc:docMk/>
            <pc:sldMk cId="2538284369" sldId="303"/>
            <ac:spMk id="6" creationId="{BB26144A-3136-0A67-28FF-9A9797EF1C67}"/>
          </ac:spMkLst>
        </pc:spChg>
        <pc:spChg chg="mod">
          <ac:chgData name="Vy Phạm" userId="e891c0452da6819e" providerId="LiveId" clId="{FF73B2D5-8EB7-45F6-903E-EED8BE8F7EB5}" dt="2024-11-21T16:02:54.776" v="524" actId="122"/>
          <ac:spMkLst>
            <pc:docMk/>
            <pc:sldMk cId="2538284369" sldId="303"/>
            <ac:spMk id="7" creationId="{30C1861A-8CA3-39D3-2832-9F1651488114}"/>
          </ac:spMkLst>
        </pc:spChg>
      </pc:sldChg>
      <pc:sldChg chg="modSp add mod">
        <pc:chgData name="Vy Phạm" userId="e891c0452da6819e" providerId="LiveId" clId="{FF73B2D5-8EB7-45F6-903E-EED8BE8F7EB5}" dt="2024-11-21T16:02:26.942" v="518" actId="1076"/>
        <pc:sldMkLst>
          <pc:docMk/>
          <pc:sldMk cId="3947360688" sldId="304"/>
        </pc:sldMkLst>
        <pc:spChg chg="mod">
          <ac:chgData name="Vy Phạm" userId="e891c0452da6819e" providerId="LiveId" clId="{FF73B2D5-8EB7-45F6-903E-EED8BE8F7EB5}" dt="2024-11-21T16:01:51.995" v="501" actId="2710"/>
          <ac:spMkLst>
            <pc:docMk/>
            <pc:sldMk cId="3947360688" sldId="304"/>
            <ac:spMk id="2" creationId="{8AF87290-5F38-F424-CFE2-59D0E345896F}"/>
          </ac:spMkLst>
        </pc:spChg>
        <pc:spChg chg="mod">
          <ac:chgData name="Vy Phạm" userId="e891c0452da6819e" providerId="LiveId" clId="{FF73B2D5-8EB7-45F6-903E-EED8BE8F7EB5}" dt="2024-11-21T16:02:26.942" v="518" actId="1076"/>
          <ac:spMkLst>
            <pc:docMk/>
            <pc:sldMk cId="3947360688" sldId="304"/>
            <ac:spMk id="3" creationId="{29B91372-4145-B936-4D70-D39D1CECF70E}"/>
          </ac:spMkLst>
        </pc:spChg>
        <pc:spChg chg="mod">
          <ac:chgData name="Vy Phạm" userId="e891c0452da6819e" providerId="LiveId" clId="{FF73B2D5-8EB7-45F6-903E-EED8BE8F7EB5}" dt="2024-11-21T16:02:22.223" v="517" actId="1076"/>
          <ac:spMkLst>
            <pc:docMk/>
            <pc:sldMk cId="3947360688" sldId="304"/>
            <ac:spMk id="4" creationId="{E20AF1E0-94CB-2067-FEA3-739D739EEED2}"/>
          </ac:spMkLst>
        </pc:spChg>
        <pc:spChg chg="mod">
          <ac:chgData name="Vy Phạm" userId="e891c0452da6819e" providerId="LiveId" clId="{FF73B2D5-8EB7-45F6-903E-EED8BE8F7EB5}" dt="2024-11-21T16:02:16.825" v="515" actId="1076"/>
          <ac:spMkLst>
            <pc:docMk/>
            <pc:sldMk cId="3947360688" sldId="304"/>
            <ac:spMk id="5" creationId="{48890D71-8CFD-8CD7-3835-09B90E92BE8C}"/>
          </ac:spMkLst>
        </pc:spChg>
        <pc:spChg chg="mod">
          <ac:chgData name="Vy Phạm" userId="e891c0452da6819e" providerId="LiveId" clId="{FF73B2D5-8EB7-45F6-903E-EED8BE8F7EB5}" dt="2024-11-21T16:02:19.755" v="516" actId="1076"/>
          <ac:spMkLst>
            <pc:docMk/>
            <pc:sldMk cId="3947360688" sldId="304"/>
            <ac:spMk id="6" creationId="{E4823AC6-8C8A-A33F-9560-D83E032413A4}"/>
          </ac:spMkLst>
        </pc:spChg>
        <pc:spChg chg="mod">
          <ac:chgData name="Vy Phạm" userId="e891c0452da6819e" providerId="LiveId" clId="{FF73B2D5-8EB7-45F6-903E-EED8BE8F7EB5}" dt="2024-11-21T16:02:26.942" v="518" actId="1076"/>
          <ac:spMkLst>
            <pc:docMk/>
            <pc:sldMk cId="3947360688" sldId="304"/>
            <ac:spMk id="7" creationId="{247A98F2-11C4-E9BA-C53B-971804EC3EF2}"/>
          </ac:spMkLst>
        </pc:spChg>
      </pc:sldChg>
      <pc:sldChg chg="modSp add mod">
        <pc:chgData name="Vy Phạm" userId="e891c0452da6819e" providerId="LiveId" clId="{FF73B2D5-8EB7-45F6-903E-EED8BE8F7EB5}" dt="2024-11-21T16:03:29.939" v="532" actId="1076"/>
        <pc:sldMkLst>
          <pc:docMk/>
          <pc:sldMk cId="2949217325" sldId="305"/>
        </pc:sldMkLst>
        <pc:spChg chg="mod">
          <ac:chgData name="Vy Phạm" userId="e891c0452da6819e" providerId="LiveId" clId="{FF73B2D5-8EB7-45F6-903E-EED8BE8F7EB5}" dt="2024-11-21T16:03:29.939" v="532" actId="1076"/>
          <ac:spMkLst>
            <pc:docMk/>
            <pc:sldMk cId="2949217325" sldId="305"/>
            <ac:spMk id="2" creationId="{0EDEE2E6-5166-D589-46D8-596F2872DD95}"/>
          </ac:spMkLst>
        </pc:spChg>
        <pc:spChg chg="mod">
          <ac:chgData name="Vy Phạm" userId="e891c0452da6819e" providerId="LiveId" clId="{FF73B2D5-8EB7-45F6-903E-EED8BE8F7EB5}" dt="2024-11-21T16:03:26.407" v="531" actId="1076"/>
          <ac:spMkLst>
            <pc:docMk/>
            <pc:sldMk cId="2949217325" sldId="305"/>
            <ac:spMk id="3" creationId="{A823A538-00ED-4EAF-E776-3B74521CFA32}"/>
          </ac:spMkLst>
        </pc:spChg>
        <pc:spChg chg="mod">
          <ac:chgData name="Vy Phạm" userId="e891c0452da6819e" providerId="LiveId" clId="{FF73B2D5-8EB7-45F6-903E-EED8BE8F7EB5}" dt="2024-11-21T16:03:21.382" v="530" actId="1076"/>
          <ac:spMkLst>
            <pc:docMk/>
            <pc:sldMk cId="2949217325" sldId="305"/>
            <ac:spMk id="4" creationId="{E366EB84-5F50-0FA8-AA45-5ACB986B7CA2}"/>
          </ac:spMkLst>
        </pc:spChg>
        <pc:spChg chg="mod">
          <ac:chgData name="Vy Phạm" userId="e891c0452da6819e" providerId="LiveId" clId="{FF73B2D5-8EB7-45F6-903E-EED8BE8F7EB5}" dt="2024-11-21T16:03:26.407" v="531" actId="1076"/>
          <ac:spMkLst>
            <pc:docMk/>
            <pc:sldMk cId="2949217325" sldId="305"/>
            <ac:spMk id="5" creationId="{59655B67-F5C5-EEF9-07DE-A109EB34CAE2}"/>
          </ac:spMkLst>
        </pc:spChg>
        <pc:spChg chg="mod">
          <ac:chgData name="Vy Phạm" userId="e891c0452da6819e" providerId="LiveId" clId="{FF73B2D5-8EB7-45F6-903E-EED8BE8F7EB5}" dt="2024-11-21T16:03:21.382" v="530" actId="1076"/>
          <ac:spMkLst>
            <pc:docMk/>
            <pc:sldMk cId="2949217325" sldId="305"/>
            <ac:spMk id="6" creationId="{E1D128E8-54BC-B3B9-6482-84C6808D1938}"/>
          </ac:spMkLst>
        </pc:spChg>
        <pc:spChg chg="mod">
          <ac:chgData name="Vy Phạm" userId="e891c0452da6819e" providerId="LiveId" clId="{FF73B2D5-8EB7-45F6-903E-EED8BE8F7EB5}" dt="2024-11-21T16:03:21.382" v="530" actId="1076"/>
          <ac:spMkLst>
            <pc:docMk/>
            <pc:sldMk cId="2949217325" sldId="305"/>
            <ac:spMk id="7" creationId="{950121CE-851C-609A-8CAF-93BBC2563FC7}"/>
          </ac:spMkLst>
        </pc:spChg>
      </pc:sldChg>
      <pc:sldChg chg="modSp add mod">
        <pc:chgData name="Vy Phạm" userId="e891c0452da6819e" providerId="LiveId" clId="{FF73B2D5-8EB7-45F6-903E-EED8BE8F7EB5}" dt="2024-11-21T16:04:17.835" v="548" actId="1076"/>
        <pc:sldMkLst>
          <pc:docMk/>
          <pc:sldMk cId="3367450231" sldId="306"/>
        </pc:sldMkLst>
        <pc:spChg chg="mod">
          <ac:chgData name="Vy Phạm" userId="e891c0452da6819e" providerId="LiveId" clId="{FF73B2D5-8EB7-45F6-903E-EED8BE8F7EB5}" dt="2024-11-21T16:03:46.012" v="537" actId="1076"/>
          <ac:spMkLst>
            <pc:docMk/>
            <pc:sldMk cId="3367450231" sldId="306"/>
            <ac:spMk id="2" creationId="{C5A68D77-1017-1236-9286-558C338149C4}"/>
          </ac:spMkLst>
        </pc:spChg>
        <pc:spChg chg="mod">
          <ac:chgData name="Vy Phạm" userId="e891c0452da6819e" providerId="LiveId" clId="{FF73B2D5-8EB7-45F6-903E-EED8BE8F7EB5}" dt="2024-11-21T16:04:11.139" v="547" actId="1076"/>
          <ac:spMkLst>
            <pc:docMk/>
            <pc:sldMk cId="3367450231" sldId="306"/>
            <ac:spMk id="3" creationId="{11035F76-FA26-0095-E650-47A4C4ED47A8}"/>
          </ac:spMkLst>
        </pc:spChg>
        <pc:spChg chg="mod">
          <ac:chgData name="Vy Phạm" userId="e891c0452da6819e" providerId="LiveId" clId="{FF73B2D5-8EB7-45F6-903E-EED8BE8F7EB5}" dt="2024-11-21T16:04:17.835" v="548" actId="1076"/>
          <ac:spMkLst>
            <pc:docMk/>
            <pc:sldMk cId="3367450231" sldId="306"/>
            <ac:spMk id="4" creationId="{4DEF17B8-47F4-0CEE-FF0F-EBC8FD81AF43}"/>
          </ac:spMkLst>
        </pc:spChg>
        <pc:spChg chg="mod">
          <ac:chgData name="Vy Phạm" userId="e891c0452da6819e" providerId="LiveId" clId="{FF73B2D5-8EB7-45F6-903E-EED8BE8F7EB5}" dt="2024-11-21T16:04:11.139" v="547" actId="1076"/>
          <ac:spMkLst>
            <pc:docMk/>
            <pc:sldMk cId="3367450231" sldId="306"/>
            <ac:spMk id="5" creationId="{8BFEF064-3B5A-487E-FDCC-F45EC0B8B810}"/>
          </ac:spMkLst>
        </pc:spChg>
        <pc:spChg chg="mod">
          <ac:chgData name="Vy Phạm" userId="e891c0452da6819e" providerId="LiveId" clId="{FF73B2D5-8EB7-45F6-903E-EED8BE8F7EB5}" dt="2024-11-21T16:04:17.835" v="548" actId="1076"/>
          <ac:spMkLst>
            <pc:docMk/>
            <pc:sldMk cId="3367450231" sldId="306"/>
            <ac:spMk id="6" creationId="{C1899E29-1B68-4144-0D41-D3185F9310B9}"/>
          </ac:spMkLst>
        </pc:spChg>
        <pc:spChg chg="mod">
          <ac:chgData name="Vy Phạm" userId="e891c0452da6819e" providerId="LiveId" clId="{FF73B2D5-8EB7-45F6-903E-EED8BE8F7EB5}" dt="2024-11-21T16:04:17.835" v="548" actId="1076"/>
          <ac:spMkLst>
            <pc:docMk/>
            <pc:sldMk cId="3367450231" sldId="306"/>
            <ac:spMk id="7" creationId="{A53890CD-18B2-2BAE-B9B0-335D182AA9CD}"/>
          </ac:spMkLst>
        </pc:spChg>
      </pc:sldChg>
      <pc:sldChg chg="modSp add mod">
        <pc:chgData name="Vy Phạm" userId="e891c0452da6819e" providerId="LiveId" clId="{FF73B2D5-8EB7-45F6-903E-EED8BE8F7EB5}" dt="2024-11-21T16:06:41.601" v="588" actId="1076"/>
        <pc:sldMkLst>
          <pc:docMk/>
          <pc:sldMk cId="4137847586" sldId="307"/>
        </pc:sldMkLst>
        <pc:spChg chg="mod">
          <ac:chgData name="Vy Phạm" userId="e891c0452da6819e" providerId="LiveId" clId="{FF73B2D5-8EB7-45F6-903E-EED8BE8F7EB5}" dt="2024-11-21T16:06:41.601" v="588" actId="1076"/>
          <ac:spMkLst>
            <pc:docMk/>
            <pc:sldMk cId="4137847586" sldId="307"/>
            <ac:spMk id="2" creationId="{4E6EEE06-B552-1008-5218-E834E82B7B9C}"/>
          </ac:spMkLst>
        </pc:spChg>
        <pc:spChg chg="mod">
          <ac:chgData name="Vy Phạm" userId="e891c0452da6819e" providerId="LiveId" clId="{FF73B2D5-8EB7-45F6-903E-EED8BE8F7EB5}" dt="2024-11-21T16:06:12.539" v="581" actId="14100"/>
          <ac:spMkLst>
            <pc:docMk/>
            <pc:sldMk cId="4137847586" sldId="307"/>
            <ac:spMk id="3" creationId="{82A80C5B-9F0D-F4BC-A410-B8A58A0D97B2}"/>
          </ac:spMkLst>
        </pc:spChg>
        <pc:spChg chg="mod">
          <ac:chgData name="Vy Phạm" userId="e891c0452da6819e" providerId="LiveId" clId="{FF73B2D5-8EB7-45F6-903E-EED8BE8F7EB5}" dt="2024-11-21T16:06:19.252" v="583" actId="1076"/>
          <ac:spMkLst>
            <pc:docMk/>
            <pc:sldMk cId="4137847586" sldId="307"/>
            <ac:spMk id="4" creationId="{B28F7A78-78BB-A08C-346C-58BA98C9A65D}"/>
          </ac:spMkLst>
        </pc:spChg>
        <pc:spChg chg="mod">
          <ac:chgData name="Vy Phạm" userId="e891c0452da6819e" providerId="LiveId" clId="{FF73B2D5-8EB7-45F6-903E-EED8BE8F7EB5}" dt="2024-11-21T16:06:25.551" v="584" actId="1076"/>
          <ac:spMkLst>
            <pc:docMk/>
            <pc:sldMk cId="4137847586" sldId="307"/>
            <ac:spMk id="5" creationId="{AD51222A-66A1-6EA6-92AB-B33A814AE48A}"/>
          </ac:spMkLst>
        </pc:spChg>
        <pc:spChg chg="mod">
          <ac:chgData name="Vy Phạm" userId="e891c0452da6819e" providerId="LiveId" clId="{FF73B2D5-8EB7-45F6-903E-EED8BE8F7EB5}" dt="2024-11-21T16:06:29.707" v="586" actId="14100"/>
          <ac:spMkLst>
            <pc:docMk/>
            <pc:sldMk cId="4137847586" sldId="307"/>
            <ac:spMk id="6" creationId="{D3C8A717-D806-1BFC-8F22-C269E2E7AEB9}"/>
          </ac:spMkLst>
        </pc:spChg>
        <pc:spChg chg="mod">
          <ac:chgData name="Vy Phạm" userId="e891c0452da6819e" providerId="LiveId" clId="{FF73B2D5-8EB7-45F6-903E-EED8BE8F7EB5}" dt="2024-11-21T16:06:36.787" v="587" actId="1076"/>
          <ac:spMkLst>
            <pc:docMk/>
            <pc:sldMk cId="4137847586" sldId="307"/>
            <ac:spMk id="7" creationId="{EF851421-FA2B-1637-8409-4BC15C26BB12}"/>
          </ac:spMkLst>
        </pc:spChg>
      </pc:sldChg>
      <pc:sldChg chg="add del">
        <pc:chgData name="Vy Phạm" userId="e891c0452da6819e" providerId="LiveId" clId="{FF73B2D5-8EB7-45F6-903E-EED8BE8F7EB5}" dt="2024-11-22T07:21:15.464" v="2161" actId="47"/>
        <pc:sldMkLst>
          <pc:docMk/>
          <pc:sldMk cId="1914823064" sldId="308"/>
        </pc:sldMkLst>
      </pc:sldChg>
      <pc:sldChg chg="addSp delSp modSp add mod ord modTransition delAnim modAnim">
        <pc:chgData name="Vy Phạm" userId="e891c0452da6819e" providerId="LiveId" clId="{FF73B2D5-8EB7-45F6-903E-EED8BE8F7EB5}" dt="2024-11-22T07:35:07.425" v="2401"/>
        <pc:sldMkLst>
          <pc:docMk/>
          <pc:sldMk cId="1148554065" sldId="309"/>
        </pc:sldMkLst>
        <pc:spChg chg="del">
          <ac:chgData name="Vy Phạm" userId="e891c0452da6819e" providerId="LiveId" clId="{FF73B2D5-8EB7-45F6-903E-EED8BE8F7EB5}" dt="2024-11-21T16:13:29.594" v="641" actId="478"/>
          <ac:spMkLst>
            <pc:docMk/>
            <pc:sldMk cId="1148554065" sldId="309"/>
            <ac:spMk id="3" creationId="{DC6631DB-459D-0119-84FD-6969709AB1E2}"/>
          </ac:spMkLst>
        </pc:spChg>
        <pc:spChg chg="add mod">
          <ac:chgData name="Vy Phạm" userId="e891c0452da6819e" providerId="LiveId" clId="{FF73B2D5-8EB7-45F6-903E-EED8BE8F7EB5}" dt="2024-11-21T16:17:15.169" v="767" actId="1076"/>
          <ac:spMkLst>
            <pc:docMk/>
            <pc:sldMk cId="1148554065" sldId="309"/>
            <ac:spMk id="5" creationId="{03B76ACF-7357-AAEB-09AD-4286D753A942}"/>
          </ac:spMkLst>
        </pc:spChg>
        <pc:spChg chg="del">
          <ac:chgData name="Vy Phạm" userId="e891c0452da6819e" providerId="LiveId" clId="{FF73B2D5-8EB7-45F6-903E-EED8BE8F7EB5}" dt="2024-11-21T16:13:27.970" v="640" actId="478"/>
          <ac:spMkLst>
            <pc:docMk/>
            <pc:sldMk cId="1148554065" sldId="309"/>
            <ac:spMk id="6" creationId="{E5FBEFC3-F022-47D5-8320-4240440B6553}"/>
          </ac:spMkLst>
        </pc:spChg>
        <pc:spChg chg="add mod">
          <ac:chgData name="Vy Phạm" userId="e891c0452da6819e" providerId="LiveId" clId="{FF73B2D5-8EB7-45F6-903E-EED8BE8F7EB5}" dt="2024-11-21T16:14:01.963" v="678" actId="1076"/>
          <ac:spMkLst>
            <pc:docMk/>
            <pc:sldMk cId="1148554065" sldId="309"/>
            <ac:spMk id="7" creationId="{0A54DD74-75CD-61E2-A84A-67DCCDEA3442}"/>
          </ac:spMkLst>
        </pc:spChg>
        <pc:spChg chg="mod">
          <ac:chgData name="Vy Phạm" userId="e891c0452da6819e" providerId="LiveId" clId="{FF73B2D5-8EB7-45F6-903E-EED8BE8F7EB5}" dt="2024-11-21T16:15:20.908" v="736" actId="20577"/>
          <ac:spMkLst>
            <pc:docMk/>
            <pc:sldMk cId="1148554065" sldId="309"/>
            <ac:spMk id="9" creationId="{C0AE91F3-A80A-AD95-9567-DFE1039326F7}"/>
          </ac:spMkLst>
        </pc:spChg>
        <pc:spChg chg="mod">
          <ac:chgData name="Vy Phạm" userId="e891c0452da6819e" providerId="LiveId" clId="{FF73B2D5-8EB7-45F6-903E-EED8BE8F7EB5}" dt="2024-11-21T16:15:28.675" v="738" actId="1076"/>
          <ac:spMkLst>
            <pc:docMk/>
            <pc:sldMk cId="1148554065" sldId="309"/>
            <ac:spMk id="10" creationId="{A266A436-0535-0E88-77A7-706046BCB705}"/>
          </ac:spMkLst>
        </pc:spChg>
        <pc:spChg chg="del">
          <ac:chgData name="Vy Phạm" userId="e891c0452da6819e" providerId="LiveId" clId="{FF73B2D5-8EB7-45F6-903E-EED8BE8F7EB5}" dt="2024-11-21T16:13:23.090" v="639" actId="478"/>
          <ac:spMkLst>
            <pc:docMk/>
            <pc:sldMk cId="1148554065" sldId="309"/>
            <ac:spMk id="11" creationId="{D00885B7-4F87-58E1-021F-28F4CF9020DE}"/>
          </ac:spMkLst>
        </pc:spChg>
        <pc:spChg chg="mod">
          <ac:chgData name="Vy Phạm" userId="e891c0452da6819e" providerId="LiveId" clId="{FF73B2D5-8EB7-45F6-903E-EED8BE8F7EB5}" dt="2024-11-21T16:15:32.553" v="740" actId="1076"/>
          <ac:spMkLst>
            <pc:docMk/>
            <pc:sldMk cId="1148554065" sldId="309"/>
            <ac:spMk id="12" creationId="{A3B182EA-1776-C1FE-6CBC-1B8696E750D9}"/>
          </ac:spMkLst>
        </pc:spChg>
        <pc:spChg chg="mod">
          <ac:chgData name="Vy Phạm" userId="e891c0452da6819e" providerId="LiveId" clId="{FF73B2D5-8EB7-45F6-903E-EED8BE8F7EB5}" dt="2024-11-21T16:15:37.458" v="741" actId="1076"/>
          <ac:spMkLst>
            <pc:docMk/>
            <pc:sldMk cId="1148554065" sldId="309"/>
            <ac:spMk id="14" creationId="{86E01FCB-2A0D-DA4E-691F-E98A90CC7962}"/>
          </ac:spMkLst>
        </pc:spChg>
        <pc:grpChg chg="del">
          <ac:chgData name="Vy Phạm" userId="e891c0452da6819e" providerId="LiveId" clId="{FF73B2D5-8EB7-45F6-903E-EED8BE8F7EB5}" dt="2024-11-21T16:13:23.090" v="639" actId="478"/>
          <ac:grpSpMkLst>
            <pc:docMk/>
            <pc:sldMk cId="1148554065" sldId="309"/>
            <ac:grpSpMk id="4" creationId="{5438379F-0FB6-27BD-ABF4-DBB5106CB38E}"/>
          </ac:grpSpMkLst>
        </pc:grpChg>
        <pc:grpChg chg="add mod">
          <ac:chgData name="Vy Phạm" userId="e891c0452da6819e" providerId="LiveId" clId="{FF73B2D5-8EB7-45F6-903E-EED8BE8F7EB5}" dt="2024-11-21T16:17:21.412" v="768" actId="1076"/>
          <ac:grpSpMkLst>
            <pc:docMk/>
            <pc:sldMk cId="1148554065" sldId="309"/>
            <ac:grpSpMk id="8" creationId="{576A1628-5E69-6C79-4745-9BBC423B6040}"/>
          </ac:grpSpMkLst>
        </pc:grpChg>
        <pc:picChg chg="add mod">
          <ac:chgData name="Vy Phạm" userId="e891c0452da6819e" providerId="LiveId" clId="{FF73B2D5-8EB7-45F6-903E-EED8BE8F7EB5}" dt="2024-11-21T16:17:09.134" v="766" actId="1076"/>
          <ac:picMkLst>
            <pc:docMk/>
            <pc:sldMk cId="1148554065" sldId="309"/>
            <ac:picMk id="18" creationId="{035577D9-0049-75FE-69FD-0982727B8788}"/>
          </ac:picMkLst>
        </pc:picChg>
      </pc:sldChg>
      <pc:sldChg chg="addSp delSp modSp add mod modTransition delAnim modAnim">
        <pc:chgData name="Vy Phạm" userId="e891c0452da6819e" providerId="LiveId" clId="{FF73B2D5-8EB7-45F6-903E-EED8BE8F7EB5}" dt="2024-11-22T07:35:05.749" v="2397"/>
        <pc:sldMkLst>
          <pc:docMk/>
          <pc:sldMk cId="461574790" sldId="310"/>
        </pc:sldMkLst>
        <pc:spChg chg="add mod">
          <ac:chgData name="Vy Phạm" userId="e891c0452da6819e" providerId="LiveId" clId="{FF73B2D5-8EB7-45F6-903E-EED8BE8F7EB5}" dt="2024-11-21T16:19:00.789" v="809" actId="1076"/>
          <ac:spMkLst>
            <pc:docMk/>
            <pc:sldMk cId="461574790" sldId="310"/>
            <ac:spMk id="2" creationId="{F9643DA6-3896-0DC6-FD2C-521E3F1B4C98}"/>
          </ac:spMkLst>
        </pc:spChg>
        <pc:spChg chg="add mod">
          <ac:chgData name="Vy Phạm" userId="e891c0452da6819e" providerId="LiveId" clId="{FF73B2D5-8EB7-45F6-903E-EED8BE8F7EB5}" dt="2024-11-21T16:19:09.772" v="814" actId="114"/>
          <ac:spMkLst>
            <pc:docMk/>
            <pc:sldMk cId="461574790" sldId="310"/>
            <ac:spMk id="4" creationId="{D511998D-00E2-9106-A28B-5916CAA3E636}"/>
          </ac:spMkLst>
        </pc:spChg>
        <pc:spChg chg="del">
          <ac:chgData name="Vy Phạm" userId="e891c0452da6819e" providerId="LiveId" clId="{FF73B2D5-8EB7-45F6-903E-EED8BE8F7EB5}" dt="2024-11-21T16:17:40.546" v="770" actId="478"/>
          <ac:spMkLst>
            <pc:docMk/>
            <pc:sldMk cId="461574790" sldId="310"/>
            <ac:spMk id="5" creationId="{9BBEDEE1-8F2E-F4F7-EB6B-5B4F48EA6360}"/>
          </ac:spMkLst>
        </pc:spChg>
        <pc:spChg chg="del">
          <ac:chgData name="Vy Phạm" userId="e891c0452da6819e" providerId="LiveId" clId="{FF73B2D5-8EB7-45F6-903E-EED8BE8F7EB5}" dt="2024-11-21T16:17:43.850" v="772" actId="478"/>
          <ac:spMkLst>
            <pc:docMk/>
            <pc:sldMk cId="461574790" sldId="310"/>
            <ac:spMk id="7" creationId="{5B87A841-61BF-A486-B4BA-50DBD8A84DD3}"/>
          </ac:spMkLst>
        </pc:spChg>
        <pc:spChg chg="ord">
          <ac:chgData name="Vy Phạm" userId="e891c0452da6819e" providerId="LiveId" clId="{FF73B2D5-8EB7-45F6-903E-EED8BE8F7EB5}" dt="2024-11-21T16:21:48.388" v="841" actId="167"/>
          <ac:spMkLst>
            <pc:docMk/>
            <pc:sldMk cId="461574790" sldId="310"/>
            <ac:spMk id="12" creationId="{A9C54E8C-B9A5-021F-2B65-9FF08A2910E3}"/>
          </ac:spMkLst>
        </pc:spChg>
        <pc:spChg chg="del">
          <ac:chgData name="Vy Phạm" userId="e891c0452da6819e" providerId="LiveId" clId="{FF73B2D5-8EB7-45F6-903E-EED8BE8F7EB5}" dt="2024-11-21T16:21:55.233" v="842" actId="478"/>
          <ac:spMkLst>
            <pc:docMk/>
            <pc:sldMk cId="461574790" sldId="310"/>
            <ac:spMk id="14" creationId="{2BFA5A14-4CD0-ED94-CA55-5C7B245119B0}"/>
          </ac:spMkLst>
        </pc:spChg>
        <pc:grpChg chg="del">
          <ac:chgData name="Vy Phạm" userId="e891c0452da6819e" providerId="LiveId" clId="{FF73B2D5-8EB7-45F6-903E-EED8BE8F7EB5}" dt="2024-11-21T16:17:42.310" v="771" actId="478"/>
          <ac:grpSpMkLst>
            <pc:docMk/>
            <pc:sldMk cId="461574790" sldId="310"/>
            <ac:grpSpMk id="8" creationId="{D2BA9042-15AB-E5FC-789F-C03640D19FA6}"/>
          </ac:grpSpMkLst>
        </pc:grpChg>
        <pc:picChg chg="add mod modCrop">
          <ac:chgData name="Vy Phạm" userId="e891c0452da6819e" providerId="LiveId" clId="{FF73B2D5-8EB7-45F6-903E-EED8BE8F7EB5}" dt="2024-11-21T16:21:37.126" v="839" actId="1076"/>
          <ac:picMkLst>
            <pc:docMk/>
            <pc:sldMk cId="461574790" sldId="310"/>
            <ac:picMk id="11" creationId="{D8CA20AF-C252-1DA3-F8E4-AF57C33034B6}"/>
          </ac:picMkLst>
        </pc:picChg>
        <pc:picChg chg="add mod ord modCrop">
          <ac:chgData name="Vy Phạm" userId="e891c0452da6819e" providerId="LiveId" clId="{FF73B2D5-8EB7-45F6-903E-EED8BE8F7EB5}" dt="2024-11-21T16:21:39.158" v="840" actId="167"/>
          <ac:picMkLst>
            <pc:docMk/>
            <pc:sldMk cId="461574790" sldId="310"/>
            <ac:picMk id="15" creationId="{DDF7436A-0ABB-5133-B1F1-00972502C011}"/>
          </ac:picMkLst>
        </pc:picChg>
        <pc:picChg chg="del">
          <ac:chgData name="Vy Phạm" userId="e891c0452da6819e" providerId="LiveId" clId="{FF73B2D5-8EB7-45F6-903E-EED8BE8F7EB5}" dt="2024-11-21T16:17:40.546" v="770" actId="478"/>
          <ac:picMkLst>
            <pc:docMk/>
            <pc:sldMk cId="461574790" sldId="310"/>
            <ac:picMk id="18" creationId="{2952CC90-881A-A5A3-2C14-9B75F4591859}"/>
          </ac:picMkLst>
        </pc:picChg>
      </pc:sldChg>
      <pc:sldChg chg="addSp delSp modSp add mod modTransition modAnim">
        <pc:chgData name="Vy Phạm" userId="e891c0452da6819e" providerId="LiveId" clId="{FF73B2D5-8EB7-45F6-903E-EED8BE8F7EB5}" dt="2024-11-22T07:35:03.739" v="2395"/>
        <pc:sldMkLst>
          <pc:docMk/>
          <pc:sldMk cId="50054799" sldId="311"/>
        </pc:sldMkLst>
        <pc:spChg chg="mod">
          <ac:chgData name="Vy Phạm" userId="e891c0452da6819e" providerId="LiveId" clId="{FF73B2D5-8EB7-45F6-903E-EED8BE8F7EB5}" dt="2024-11-22T05:27:16.129" v="1682" actId="1076"/>
          <ac:spMkLst>
            <pc:docMk/>
            <pc:sldMk cId="50054799" sldId="311"/>
            <ac:spMk id="2" creationId="{47438A09-E59D-1496-F128-C0AD640B4432}"/>
          </ac:spMkLst>
        </pc:spChg>
        <pc:spChg chg="add mod">
          <ac:chgData name="Vy Phạm" userId="e891c0452da6819e" providerId="LiveId" clId="{FF73B2D5-8EB7-45F6-903E-EED8BE8F7EB5}" dt="2024-11-21T16:27:20.823" v="925" actId="255"/>
          <ac:spMkLst>
            <pc:docMk/>
            <pc:sldMk cId="50054799" sldId="311"/>
            <ac:spMk id="3" creationId="{678DA61C-A631-E71F-4D3A-80FB3583006E}"/>
          </ac:spMkLst>
        </pc:spChg>
        <pc:spChg chg="del">
          <ac:chgData name="Vy Phạm" userId="e891c0452da6819e" providerId="LiveId" clId="{FF73B2D5-8EB7-45F6-903E-EED8BE8F7EB5}" dt="2024-11-21T16:22:57.303" v="856" actId="478"/>
          <ac:spMkLst>
            <pc:docMk/>
            <pc:sldMk cId="50054799" sldId="311"/>
            <ac:spMk id="4" creationId="{DD0A4FA1-88B7-724E-C17F-41226C42F55C}"/>
          </ac:spMkLst>
        </pc:spChg>
        <pc:spChg chg="add del mod">
          <ac:chgData name="Vy Phạm" userId="e891c0452da6819e" providerId="LiveId" clId="{FF73B2D5-8EB7-45F6-903E-EED8BE8F7EB5}" dt="2024-11-21T16:26:05.281" v="915" actId="478"/>
          <ac:spMkLst>
            <pc:docMk/>
            <pc:sldMk cId="50054799" sldId="311"/>
            <ac:spMk id="6" creationId="{39D5352B-BDF7-69AE-0636-0F2F37323486}"/>
          </ac:spMkLst>
        </pc:spChg>
        <pc:spChg chg="add del mod">
          <ac:chgData name="Vy Phạm" userId="e891c0452da6819e" providerId="LiveId" clId="{FF73B2D5-8EB7-45F6-903E-EED8BE8F7EB5}" dt="2024-11-21T16:26:05.281" v="915" actId="478"/>
          <ac:spMkLst>
            <pc:docMk/>
            <pc:sldMk cId="50054799" sldId="311"/>
            <ac:spMk id="7" creationId="{1DA3F826-9280-262E-CE09-9FD1B8D348E3}"/>
          </ac:spMkLst>
        </pc:spChg>
        <pc:spChg chg="mod">
          <ac:chgData name="Vy Phạm" userId="e891c0452da6819e" providerId="LiveId" clId="{FF73B2D5-8EB7-45F6-903E-EED8BE8F7EB5}" dt="2024-11-21T16:27:20.823" v="925" actId="255"/>
          <ac:spMkLst>
            <pc:docMk/>
            <pc:sldMk cId="50054799" sldId="311"/>
            <ac:spMk id="12" creationId="{446E65BA-FE92-502C-1CC5-B43234AAA0E8}"/>
          </ac:spMkLst>
        </pc:spChg>
        <pc:spChg chg="mod">
          <ac:chgData name="Vy Phạm" userId="e891c0452da6819e" providerId="LiveId" clId="{FF73B2D5-8EB7-45F6-903E-EED8BE8F7EB5}" dt="2024-11-21T16:27:20.823" v="925" actId="255"/>
          <ac:spMkLst>
            <pc:docMk/>
            <pc:sldMk cId="50054799" sldId="311"/>
            <ac:spMk id="13" creationId="{27BC88C9-FC01-F7EF-8DAB-EA21B7648B29}"/>
          </ac:spMkLst>
        </pc:spChg>
        <pc:spChg chg="add mod">
          <ac:chgData name="Vy Phạm" userId="e891c0452da6819e" providerId="LiveId" clId="{FF73B2D5-8EB7-45F6-903E-EED8BE8F7EB5}" dt="2024-11-22T04:50:13.784" v="1440" actId="114"/>
          <ac:spMkLst>
            <pc:docMk/>
            <pc:sldMk cId="50054799" sldId="311"/>
            <ac:spMk id="14" creationId="{04B8591A-E8B4-463F-0D54-26E0C0DD36A2}"/>
          </ac:spMkLst>
        </pc:spChg>
        <pc:spChg chg="add mod">
          <ac:chgData name="Vy Phạm" userId="e891c0452da6819e" providerId="LiveId" clId="{FF73B2D5-8EB7-45F6-903E-EED8BE8F7EB5}" dt="2024-11-21T16:28:57.763" v="958" actId="1076"/>
          <ac:spMkLst>
            <pc:docMk/>
            <pc:sldMk cId="50054799" sldId="311"/>
            <ac:spMk id="17" creationId="{2D3194EC-03A2-C404-ECF5-95E1FC925BD8}"/>
          </ac:spMkLst>
        </pc:spChg>
        <pc:picChg chg="add mod">
          <ac:chgData name="Vy Phạm" userId="e891c0452da6819e" providerId="LiveId" clId="{FF73B2D5-8EB7-45F6-903E-EED8BE8F7EB5}" dt="2024-11-22T07:33:21.035" v="2348" actId="14100"/>
          <ac:picMkLst>
            <pc:docMk/>
            <pc:sldMk cId="50054799" sldId="311"/>
            <ac:picMk id="4" creationId="{55DAF0CD-466D-B1ED-B6C6-407250115559}"/>
          </ac:picMkLst>
        </pc:picChg>
        <pc:picChg chg="add del mod">
          <ac:chgData name="Vy Phạm" userId="e891c0452da6819e" providerId="LiveId" clId="{FF73B2D5-8EB7-45F6-903E-EED8BE8F7EB5}" dt="2024-11-21T16:26:05.281" v="915" actId="478"/>
          <ac:picMkLst>
            <pc:docMk/>
            <pc:sldMk cId="50054799" sldId="311"/>
            <ac:picMk id="10" creationId="{2587DE2D-BD06-03CC-142A-8D6C97B5D800}"/>
          </ac:picMkLst>
        </pc:picChg>
        <pc:picChg chg="del">
          <ac:chgData name="Vy Phạm" userId="e891c0452da6819e" providerId="LiveId" clId="{FF73B2D5-8EB7-45F6-903E-EED8BE8F7EB5}" dt="2024-11-21T16:22:12.356" v="845" actId="478"/>
          <ac:picMkLst>
            <pc:docMk/>
            <pc:sldMk cId="50054799" sldId="311"/>
            <ac:picMk id="11" creationId="{519EC3CD-A6D3-705A-C386-2828280E761E}"/>
          </ac:picMkLst>
        </pc:picChg>
        <pc:picChg chg="del">
          <ac:chgData name="Vy Phạm" userId="e891c0452da6819e" providerId="LiveId" clId="{FF73B2D5-8EB7-45F6-903E-EED8BE8F7EB5}" dt="2024-11-21T16:22:11.407" v="844" actId="478"/>
          <ac:picMkLst>
            <pc:docMk/>
            <pc:sldMk cId="50054799" sldId="311"/>
            <ac:picMk id="15" creationId="{E049F461-8784-7FC8-725F-1BB5A9442AFD}"/>
          </ac:picMkLst>
        </pc:picChg>
        <pc:picChg chg="add mod">
          <ac:chgData name="Vy Phạm" userId="e891c0452da6819e" providerId="LiveId" clId="{FF73B2D5-8EB7-45F6-903E-EED8BE8F7EB5}" dt="2024-11-21T16:29:00.575" v="960" actId="14100"/>
          <ac:picMkLst>
            <pc:docMk/>
            <pc:sldMk cId="50054799" sldId="311"/>
            <ac:picMk id="18" creationId="{B2877A32-236B-3B64-3797-39DB789030B1}"/>
          </ac:picMkLst>
        </pc:picChg>
        <pc:cxnChg chg="add del mod">
          <ac:chgData name="Vy Phạm" userId="e891c0452da6819e" providerId="LiveId" clId="{FF73B2D5-8EB7-45F6-903E-EED8BE8F7EB5}" dt="2024-11-21T16:26:05.281" v="915" actId="478"/>
          <ac:cxnSpMkLst>
            <pc:docMk/>
            <pc:sldMk cId="50054799" sldId="311"/>
            <ac:cxnSpMk id="9" creationId="{AD8869BC-7FAB-47B5-FBC9-782071ED374A}"/>
          </ac:cxnSpMkLst>
        </pc:cxnChg>
      </pc:sldChg>
      <pc:sldChg chg="addSp delSp modSp add mod modTransition delAnim modAnim">
        <pc:chgData name="Vy Phạm" userId="e891c0452da6819e" providerId="LiveId" clId="{FF73B2D5-8EB7-45F6-903E-EED8BE8F7EB5}" dt="2024-11-22T07:35:02.687" v="2393"/>
        <pc:sldMkLst>
          <pc:docMk/>
          <pc:sldMk cId="115586917" sldId="312"/>
        </pc:sldMkLst>
        <pc:spChg chg="del">
          <ac:chgData name="Vy Phạm" userId="e891c0452da6819e" providerId="LiveId" clId="{FF73B2D5-8EB7-45F6-903E-EED8BE8F7EB5}" dt="2024-11-21T16:29:09.948" v="962" actId="478"/>
          <ac:spMkLst>
            <pc:docMk/>
            <pc:sldMk cId="115586917" sldId="312"/>
            <ac:spMk id="2" creationId="{962BA0D4-98B1-CB6A-DB9F-14CD9FAAFDFD}"/>
          </ac:spMkLst>
        </pc:spChg>
        <pc:spChg chg="mod">
          <ac:chgData name="Vy Phạm" userId="e891c0452da6819e" providerId="LiveId" clId="{FF73B2D5-8EB7-45F6-903E-EED8BE8F7EB5}" dt="2024-11-22T04:45:18.243" v="1201" actId="255"/>
          <ac:spMkLst>
            <pc:docMk/>
            <pc:sldMk cId="115586917" sldId="312"/>
            <ac:spMk id="5" creationId="{65D01C76-3542-CF5C-CDD5-2D89EBFF49F6}"/>
          </ac:spMkLst>
        </pc:spChg>
        <pc:spChg chg="mod">
          <ac:chgData name="Vy Phạm" userId="e891c0452da6819e" providerId="LiveId" clId="{FF73B2D5-8EB7-45F6-903E-EED8BE8F7EB5}" dt="2024-11-22T04:45:50.915" v="1207" actId="14100"/>
          <ac:spMkLst>
            <pc:docMk/>
            <pc:sldMk cId="115586917" sldId="312"/>
            <ac:spMk id="8" creationId="{1A64388C-A187-6584-416B-B5BEE9C42EEF}"/>
          </ac:spMkLst>
        </pc:spChg>
        <pc:spChg chg="mod">
          <ac:chgData name="Vy Phạm" userId="e891c0452da6819e" providerId="LiveId" clId="{FF73B2D5-8EB7-45F6-903E-EED8BE8F7EB5}" dt="2024-11-22T04:45:53.072" v="1208" actId="14100"/>
          <ac:spMkLst>
            <pc:docMk/>
            <pc:sldMk cId="115586917" sldId="312"/>
            <ac:spMk id="11" creationId="{95AE4306-7551-F0D9-C3DF-D54E9C5E891D}"/>
          </ac:spMkLst>
        </pc:spChg>
        <pc:spChg chg="mod">
          <ac:chgData name="Vy Phạm" userId="e891c0452da6819e" providerId="LiveId" clId="{FF73B2D5-8EB7-45F6-903E-EED8BE8F7EB5}" dt="2024-11-21T16:29:29.143" v="967" actId="1076"/>
          <ac:spMkLst>
            <pc:docMk/>
            <pc:sldMk cId="115586917" sldId="312"/>
            <ac:spMk id="13" creationId="{74ED548D-6ECC-4FA0-AE86-BAF25AFF81E1}"/>
          </ac:spMkLst>
        </pc:spChg>
        <pc:spChg chg="mod">
          <ac:chgData name="Vy Phạm" userId="e891c0452da6819e" providerId="LiveId" clId="{FF73B2D5-8EB7-45F6-903E-EED8BE8F7EB5}" dt="2024-11-22T04:50:17.448" v="1441" actId="114"/>
          <ac:spMkLst>
            <pc:docMk/>
            <pc:sldMk cId="115586917" sldId="312"/>
            <ac:spMk id="14" creationId="{581FC6EB-BD05-AD55-F472-52F4171CC2F7}"/>
          </ac:spMkLst>
        </pc:spChg>
        <pc:spChg chg="add del mod">
          <ac:chgData name="Vy Phạm" userId="e891c0452da6819e" providerId="LiveId" clId="{FF73B2D5-8EB7-45F6-903E-EED8BE8F7EB5}" dt="2024-11-22T04:43:53.971" v="1194" actId="478"/>
          <ac:spMkLst>
            <pc:docMk/>
            <pc:sldMk cId="115586917" sldId="312"/>
            <ac:spMk id="16" creationId="{ACFA85ED-66AC-D422-5503-B1E242B16A29}"/>
          </ac:spMkLst>
        </pc:spChg>
        <pc:spChg chg="del">
          <ac:chgData name="Vy Phạm" userId="e891c0452da6819e" providerId="LiveId" clId="{FF73B2D5-8EB7-45F6-903E-EED8BE8F7EB5}" dt="2024-11-21T16:34:32.265" v="969" actId="478"/>
          <ac:spMkLst>
            <pc:docMk/>
            <pc:sldMk cId="115586917" sldId="312"/>
            <ac:spMk id="17" creationId="{0AC4F561-86C7-CA0F-56E9-F1C5DF3529B5}"/>
          </ac:spMkLst>
        </pc:spChg>
        <pc:grpChg chg="add mod">
          <ac:chgData name="Vy Phạm" userId="e891c0452da6819e" providerId="LiveId" clId="{FF73B2D5-8EB7-45F6-903E-EED8BE8F7EB5}" dt="2024-11-22T04:45:45.309" v="1206" actId="14100"/>
          <ac:grpSpMkLst>
            <pc:docMk/>
            <pc:sldMk cId="115586917" sldId="312"/>
            <ac:grpSpMk id="4" creationId="{585AB489-E54F-15E5-A6EE-6DC49B6642A1}"/>
          </ac:grpSpMkLst>
        </pc:grpChg>
        <pc:grpChg chg="add mod">
          <ac:chgData name="Vy Phạm" userId="e891c0452da6819e" providerId="LiveId" clId="{FF73B2D5-8EB7-45F6-903E-EED8BE8F7EB5}" dt="2024-11-22T04:45:32.739" v="1203" actId="1076"/>
          <ac:grpSpMkLst>
            <pc:docMk/>
            <pc:sldMk cId="115586917" sldId="312"/>
            <ac:grpSpMk id="7" creationId="{C4422243-583E-DD1A-B609-680B22D902CA}"/>
          </ac:grpSpMkLst>
        </pc:grpChg>
        <pc:grpChg chg="add mod">
          <ac:chgData name="Vy Phạm" userId="e891c0452da6819e" providerId="LiveId" clId="{FF73B2D5-8EB7-45F6-903E-EED8BE8F7EB5}" dt="2024-11-22T04:45:25.780" v="1202" actId="1076"/>
          <ac:grpSpMkLst>
            <pc:docMk/>
            <pc:sldMk cId="115586917" sldId="312"/>
            <ac:grpSpMk id="10" creationId="{1CD5BA5E-2A08-246A-8D13-479413CE50C8}"/>
          </ac:grpSpMkLst>
        </pc:grpChg>
        <pc:picChg chg="add del mod">
          <ac:chgData name="Vy Phạm" userId="e891c0452da6819e" providerId="LiveId" clId="{FF73B2D5-8EB7-45F6-903E-EED8BE8F7EB5}" dt="2024-11-22T04:45:11.393" v="1200" actId="478"/>
          <ac:picMkLst>
            <pc:docMk/>
            <pc:sldMk cId="115586917" sldId="312"/>
            <ac:picMk id="2" creationId="{113C67FC-A9E1-B314-1303-EC994F16ED3A}"/>
          </ac:picMkLst>
        </pc:picChg>
        <pc:picChg chg="mod">
          <ac:chgData name="Vy Phạm" userId="e891c0452da6819e" providerId="LiveId" clId="{FF73B2D5-8EB7-45F6-903E-EED8BE8F7EB5}" dt="2024-11-21T16:34:35.768" v="970"/>
          <ac:picMkLst>
            <pc:docMk/>
            <pc:sldMk cId="115586917" sldId="312"/>
            <ac:picMk id="6" creationId="{572E6782-9A55-EA3D-9B23-EC134B3F7ADF}"/>
          </ac:picMkLst>
        </pc:picChg>
        <pc:picChg chg="mod">
          <ac:chgData name="Vy Phạm" userId="e891c0452da6819e" providerId="LiveId" clId="{FF73B2D5-8EB7-45F6-903E-EED8BE8F7EB5}" dt="2024-11-21T16:36:34.515" v="978"/>
          <ac:picMkLst>
            <pc:docMk/>
            <pc:sldMk cId="115586917" sldId="312"/>
            <ac:picMk id="9" creationId="{D82A8A74-5E7D-C9E5-D62F-1EB8A6414E53}"/>
          </ac:picMkLst>
        </pc:picChg>
        <pc:picChg chg="mod">
          <ac:chgData name="Vy Phạm" userId="e891c0452da6819e" providerId="LiveId" clId="{FF73B2D5-8EB7-45F6-903E-EED8BE8F7EB5}" dt="2024-11-21T16:37:57.657" v="990"/>
          <ac:picMkLst>
            <pc:docMk/>
            <pc:sldMk cId="115586917" sldId="312"/>
            <ac:picMk id="15" creationId="{A4CF78BE-2E1B-5C2B-F716-1B8E5B41180F}"/>
          </ac:picMkLst>
        </pc:picChg>
        <pc:picChg chg="del">
          <ac:chgData name="Vy Phạm" userId="e891c0452da6819e" providerId="LiveId" clId="{FF73B2D5-8EB7-45F6-903E-EED8BE8F7EB5}" dt="2024-11-21T16:34:32.265" v="969" actId="478"/>
          <ac:picMkLst>
            <pc:docMk/>
            <pc:sldMk cId="115586917" sldId="312"/>
            <ac:picMk id="18" creationId="{539FADFD-88FE-319C-EF93-AB2F15EE14D2}"/>
          </ac:picMkLst>
        </pc:picChg>
        <pc:picChg chg="add del mod">
          <ac:chgData name="Vy Phạm" userId="e891c0452da6819e" providerId="LiveId" clId="{FF73B2D5-8EB7-45F6-903E-EED8BE8F7EB5}" dt="2024-11-22T04:43:43.127" v="1192" actId="478"/>
          <ac:picMkLst>
            <pc:docMk/>
            <pc:sldMk cId="115586917" sldId="312"/>
            <ac:picMk id="19" creationId="{CE31B728-57BB-35C5-013A-63EBA4CE4B6C}"/>
          </ac:picMkLst>
        </pc:picChg>
      </pc:sldChg>
      <pc:sldChg chg="addSp delSp modSp add mod ord modTransition delAnim modAnim">
        <pc:chgData name="Vy Phạm" userId="e891c0452da6819e" providerId="LiveId" clId="{FF73B2D5-8EB7-45F6-903E-EED8BE8F7EB5}" dt="2024-11-22T07:35:00.665" v="2390"/>
        <pc:sldMkLst>
          <pc:docMk/>
          <pc:sldMk cId="1200469828" sldId="313"/>
        </pc:sldMkLst>
        <pc:spChg chg="mod">
          <ac:chgData name="Vy Phạm" userId="e891c0452da6819e" providerId="LiveId" clId="{FF73B2D5-8EB7-45F6-903E-EED8BE8F7EB5}" dt="2024-11-22T04:47:32.220" v="1323" actId="1076"/>
          <ac:spMkLst>
            <pc:docMk/>
            <pc:sldMk cId="1200469828" sldId="313"/>
            <ac:spMk id="3" creationId="{EE07226C-63D7-4700-070E-E6DAFAC85102}"/>
          </ac:spMkLst>
        </pc:spChg>
        <pc:spChg chg="mod">
          <ac:chgData name="Vy Phạm" userId="e891c0452da6819e" providerId="LiveId" clId="{FF73B2D5-8EB7-45F6-903E-EED8BE8F7EB5}" dt="2024-11-22T04:49:37.389" v="1384" actId="1076"/>
          <ac:spMkLst>
            <pc:docMk/>
            <pc:sldMk cId="1200469828" sldId="313"/>
            <ac:spMk id="12" creationId="{2606FEB3-35BF-253D-0F18-32B55090CD64}"/>
          </ac:spMkLst>
        </pc:spChg>
        <pc:spChg chg="mod">
          <ac:chgData name="Vy Phạm" userId="e891c0452da6819e" providerId="LiveId" clId="{FF73B2D5-8EB7-45F6-903E-EED8BE8F7EB5}" dt="2024-11-22T04:50:21.474" v="1442" actId="114"/>
          <ac:spMkLst>
            <pc:docMk/>
            <pc:sldMk cId="1200469828" sldId="313"/>
            <ac:spMk id="14" creationId="{CA071FC3-C90D-CFC0-1868-A6A03E35A07A}"/>
          </ac:spMkLst>
        </pc:spChg>
        <pc:spChg chg="del">
          <ac:chgData name="Vy Phạm" userId="e891c0452da6819e" providerId="LiveId" clId="{FF73B2D5-8EB7-45F6-903E-EED8BE8F7EB5}" dt="2024-11-22T04:37:17.474" v="1185" actId="478"/>
          <ac:spMkLst>
            <pc:docMk/>
            <pc:sldMk cId="1200469828" sldId="313"/>
            <ac:spMk id="16" creationId="{D7D2C835-CEEC-BEEA-791C-1D2F5196978B}"/>
          </ac:spMkLst>
        </pc:spChg>
        <pc:spChg chg="add del mod">
          <ac:chgData name="Vy Phạm" userId="e891c0452da6819e" providerId="LiveId" clId="{FF73B2D5-8EB7-45F6-903E-EED8BE8F7EB5}" dt="2024-11-22T04:48:11.581" v="1365" actId="478"/>
          <ac:spMkLst>
            <pc:docMk/>
            <pc:sldMk cId="1200469828" sldId="313"/>
            <ac:spMk id="17" creationId="{6A8F6D35-CEE4-3B53-1FEE-852D2A829375}"/>
          </ac:spMkLst>
        </pc:spChg>
        <pc:spChg chg="add mod">
          <ac:chgData name="Vy Phạm" userId="e891c0452da6819e" providerId="LiveId" clId="{FF73B2D5-8EB7-45F6-903E-EED8BE8F7EB5}" dt="2024-11-22T04:48:53.610" v="1372" actId="1076"/>
          <ac:spMkLst>
            <pc:docMk/>
            <pc:sldMk cId="1200469828" sldId="313"/>
            <ac:spMk id="18" creationId="{E0615E17-7B15-E827-23BB-CFA6CDC9DA36}"/>
          </ac:spMkLst>
        </pc:spChg>
        <pc:spChg chg="add mod">
          <ac:chgData name="Vy Phạm" userId="e891c0452da6819e" providerId="LiveId" clId="{FF73B2D5-8EB7-45F6-903E-EED8BE8F7EB5}" dt="2024-11-22T04:48:56.199" v="1373" actId="1076"/>
          <ac:spMkLst>
            <pc:docMk/>
            <pc:sldMk cId="1200469828" sldId="313"/>
            <ac:spMk id="20" creationId="{7FB62309-F5B1-968D-2668-E2F83237EE81}"/>
          </ac:spMkLst>
        </pc:spChg>
        <pc:spChg chg="add del">
          <ac:chgData name="Vy Phạm" userId="e891c0452da6819e" providerId="LiveId" clId="{FF73B2D5-8EB7-45F6-903E-EED8BE8F7EB5}" dt="2024-11-22T04:48:04.296" v="1361" actId="22"/>
          <ac:spMkLst>
            <pc:docMk/>
            <pc:sldMk cId="1200469828" sldId="313"/>
            <ac:spMk id="22" creationId="{B0F78DA1-83D4-D49D-2D22-37DACF4A06A5}"/>
          </ac:spMkLst>
        </pc:spChg>
        <pc:spChg chg="add mod">
          <ac:chgData name="Vy Phạm" userId="e891c0452da6819e" providerId="LiveId" clId="{FF73B2D5-8EB7-45F6-903E-EED8BE8F7EB5}" dt="2024-11-22T04:48:58.831" v="1374" actId="1076"/>
          <ac:spMkLst>
            <pc:docMk/>
            <pc:sldMk cId="1200469828" sldId="313"/>
            <ac:spMk id="24" creationId="{F085C51D-5BC3-2B92-DB35-85B3139C5689}"/>
          </ac:spMkLst>
        </pc:spChg>
        <pc:grpChg chg="del">
          <ac:chgData name="Vy Phạm" userId="e891c0452da6819e" providerId="LiveId" clId="{FF73B2D5-8EB7-45F6-903E-EED8BE8F7EB5}" dt="2024-11-22T04:37:17.474" v="1185" actId="478"/>
          <ac:grpSpMkLst>
            <pc:docMk/>
            <pc:sldMk cId="1200469828" sldId="313"/>
            <ac:grpSpMk id="4" creationId="{F58CD563-9618-5063-775D-9C627326DC3D}"/>
          </ac:grpSpMkLst>
        </pc:grpChg>
        <pc:grpChg chg="del">
          <ac:chgData name="Vy Phạm" userId="e891c0452da6819e" providerId="LiveId" clId="{FF73B2D5-8EB7-45F6-903E-EED8BE8F7EB5}" dt="2024-11-22T04:37:17.474" v="1185" actId="478"/>
          <ac:grpSpMkLst>
            <pc:docMk/>
            <pc:sldMk cId="1200469828" sldId="313"/>
            <ac:grpSpMk id="7" creationId="{228FBF60-1712-8D85-45A4-368A35545297}"/>
          </ac:grpSpMkLst>
        </pc:grpChg>
        <pc:grpChg chg="del">
          <ac:chgData name="Vy Phạm" userId="e891c0452da6819e" providerId="LiveId" clId="{FF73B2D5-8EB7-45F6-903E-EED8BE8F7EB5}" dt="2024-11-22T04:37:17.474" v="1185" actId="478"/>
          <ac:grpSpMkLst>
            <pc:docMk/>
            <pc:sldMk cId="1200469828" sldId="313"/>
            <ac:grpSpMk id="10" creationId="{5935BD35-0F8E-EAA3-AB44-0C4EF6E32E47}"/>
          </ac:grpSpMkLst>
        </pc:grpChg>
        <pc:picChg chg="add mod">
          <ac:chgData name="Vy Phạm" userId="e891c0452da6819e" providerId="LiveId" clId="{FF73B2D5-8EB7-45F6-903E-EED8BE8F7EB5}" dt="2024-11-22T04:37:54.445" v="1191" actId="1076"/>
          <ac:picMkLst>
            <pc:docMk/>
            <pc:sldMk cId="1200469828" sldId="313"/>
            <ac:picMk id="2" creationId="{B15A4B7F-B3DA-8BB0-C1AA-B3755C079CC7}"/>
          </ac:picMkLst>
        </pc:picChg>
        <pc:picChg chg="del">
          <ac:chgData name="Vy Phạm" userId="e891c0452da6819e" providerId="LiveId" clId="{FF73B2D5-8EB7-45F6-903E-EED8BE8F7EB5}" dt="2024-11-22T04:37:17.474" v="1185" actId="478"/>
          <ac:picMkLst>
            <pc:docMk/>
            <pc:sldMk cId="1200469828" sldId="313"/>
            <ac:picMk id="19" creationId="{DCAE69BB-B7D3-DA52-4349-C74558D78824}"/>
          </ac:picMkLst>
        </pc:picChg>
        <pc:picChg chg="add mod">
          <ac:chgData name="Vy Phạm" userId="e891c0452da6819e" providerId="LiveId" clId="{FF73B2D5-8EB7-45F6-903E-EED8BE8F7EB5}" dt="2024-11-22T07:33:57.357" v="2353" actId="1076"/>
          <ac:picMkLst>
            <pc:docMk/>
            <pc:sldMk cId="1200469828" sldId="313"/>
            <ac:picMk id="34" creationId="{24610E67-6CBE-159E-0A82-6604DA062B29}"/>
          </ac:picMkLst>
        </pc:picChg>
        <pc:cxnChg chg="add mod">
          <ac:chgData name="Vy Phạm" userId="e891c0452da6819e" providerId="LiveId" clId="{FF73B2D5-8EB7-45F6-903E-EED8BE8F7EB5}" dt="2024-11-22T04:49:17.277" v="1377" actId="1582"/>
          <ac:cxnSpMkLst>
            <pc:docMk/>
            <pc:sldMk cId="1200469828" sldId="313"/>
            <ac:cxnSpMk id="26" creationId="{B979AB6D-4B66-3DD1-F0BB-590A5C5E7258}"/>
          </ac:cxnSpMkLst>
        </pc:cxnChg>
        <pc:cxnChg chg="add mod">
          <ac:chgData name="Vy Phạm" userId="e891c0452da6819e" providerId="LiveId" clId="{FF73B2D5-8EB7-45F6-903E-EED8BE8F7EB5}" dt="2024-11-22T07:26:47.910" v="2257" actId="14100"/>
          <ac:cxnSpMkLst>
            <pc:docMk/>
            <pc:sldMk cId="1200469828" sldId="313"/>
            <ac:cxnSpMk id="27" creationId="{4B5A761E-7F6D-6851-5FA9-D9B6A0255A7D}"/>
          </ac:cxnSpMkLst>
        </pc:cxnChg>
        <pc:cxnChg chg="add mod">
          <ac:chgData name="Vy Phạm" userId="e891c0452da6819e" providerId="LiveId" clId="{FF73B2D5-8EB7-45F6-903E-EED8BE8F7EB5}" dt="2024-11-22T04:49:31.417" v="1383" actId="14100"/>
          <ac:cxnSpMkLst>
            <pc:docMk/>
            <pc:sldMk cId="1200469828" sldId="313"/>
            <ac:cxnSpMk id="30" creationId="{D4F635C7-128C-EB02-10B2-8AF890F05EF1}"/>
          </ac:cxnSpMkLst>
        </pc:cxnChg>
      </pc:sldChg>
      <pc:sldChg chg="addSp delSp modSp add mod ord modTransition">
        <pc:chgData name="Vy Phạm" userId="e891c0452da6819e" providerId="LiveId" clId="{FF73B2D5-8EB7-45F6-903E-EED8BE8F7EB5}" dt="2024-11-22T07:35:01.775" v="2392"/>
        <pc:sldMkLst>
          <pc:docMk/>
          <pc:sldMk cId="2387207490" sldId="314"/>
        </pc:sldMkLst>
        <pc:spChg chg="del">
          <ac:chgData name="Vy Phạm" userId="e891c0452da6819e" providerId="LiveId" clId="{FF73B2D5-8EB7-45F6-903E-EED8BE8F7EB5}" dt="2024-11-22T04:34:57.417" v="1052" actId="478"/>
          <ac:spMkLst>
            <pc:docMk/>
            <pc:sldMk cId="2387207490" sldId="314"/>
            <ac:spMk id="3" creationId="{635AE308-405A-07EA-5E5F-E4EA33C32AE0}"/>
          </ac:spMkLst>
        </pc:spChg>
        <pc:spChg chg="del">
          <ac:chgData name="Vy Phạm" userId="e891c0452da6819e" providerId="LiveId" clId="{FF73B2D5-8EB7-45F6-903E-EED8BE8F7EB5}" dt="2024-11-22T04:34:57.417" v="1052" actId="478"/>
          <ac:spMkLst>
            <pc:docMk/>
            <pc:sldMk cId="2387207490" sldId="314"/>
            <ac:spMk id="4" creationId="{53483505-4A45-9A97-521B-90B39C31AAF7}"/>
          </ac:spMkLst>
        </pc:spChg>
        <pc:spChg chg="del">
          <ac:chgData name="Vy Phạm" userId="e891c0452da6819e" providerId="LiveId" clId="{FF73B2D5-8EB7-45F6-903E-EED8BE8F7EB5}" dt="2024-11-22T04:34:57.417" v="1052" actId="478"/>
          <ac:spMkLst>
            <pc:docMk/>
            <pc:sldMk cId="2387207490" sldId="314"/>
            <ac:spMk id="6" creationId="{1E06F107-A220-8B2F-BF12-79D2AEF9333A}"/>
          </ac:spMkLst>
        </pc:spChg>
        <pc:spChg chg="del">
          <ac:chgData name="Vy Phạm" userId="e891c0452da6819e" providerId="LiveId" clId="{FF73B2D5-8EB7-45F6-903E-EED8BE8F7EB5}" dt="2024-11-22T04:34:57.417" v="1052" actId="478"/>
          <ac:spMkLst>
            <pc:docMk/>
            <pc:sldMk cId="2387207490" sldId="314"/>
            <ac:spMk id="7" creationId="{7A28E2FE-2E4C-6035-088F-037299611DA2}"/>
          </ac:spMkLst>
        </pc:spChg>
        <pc:spChg chg="add mod">
          <ac:chgData name="Vy Phạm" userId="e891c0452da6819e" providerId="LiveId" clId="{FF73B2D5-8EB7-45F6-903E-EED8BE8F7EB5}" dt="2024-11-22T04:36:21.602" v="1152" actId="113"/>
          <ac:spMkLst>
            <pc:docMk/>
            <pc:sldMk cId="2387207490" sldId="314"/>
            <ac:spMk id="11" creationId="{57BF049D-E228-343E-F0C7-50655BE5823A}"/>
          </ac:spMkLst>
        </pc:spChg>
        <pc:picChg chg="del">
          <ac:chgData name="Vy Phạm" userId="e891c0452da6819e" providerId="LiveId" clId="{FF73B2D5-8EB7-45F6-903E-EED8BE8F7EB5}" dt="2024-11-22T04:34:57.417" v="1052" actId="478"/>
          <ac:picMkLst>
            <pc:docMk/>
            <pc:sldMk cId="2387207490" sldId="314"/>
            <ac:picMk id="2" creationId="{C36B75CC-4F89-2EFF-E5F4-9C5988802684}"/>
          </ac:picMkLst>
        </pc:picChg>
        <pc:picChg chg="del">
          <ac:chgData name="Vy Phạm" userId="e891c0452da6819e" providerId="LiveId" clId="{FF73B2D5-8EB7-45F6-903E-EED8BE8F7EB5}" dt="2024-11-22T04:34:57.417" v="1052" actId="478"/>
          <ac:picMkLst>
            <pc:docMk/>
            <pc:sldMk cId="2387207490" sldId="314"/>
            <ac:picMk id="5" creationId="{9A13E8E1-D572-4F48-0417-A0500D4602BA}"/>
          </ac:picMkLst>
        </pc:picChg>
        <pc:picChg chg="del">
          <ac:chgData name="Vy Phạm" userId="e891c0452da6819e" providerId="LiveId" clId="{FF73B2D5-8EB7-45F6-903E-EED8BE8F7EB5}" dt="2024-11-22T04:34:58.432" v="1053" actId="478"/>
          <ac:picMkLst>
            <pc:docMk/>
            <pc:sldMk cId="2387207490" sldId="314"/>
            <ac:picMk id="8" creationId="{5B8610FB-4431-5C78-5E73-7184EA40DA59}"/>
          </ac:picMkLst>
        </pc:picChg>
        <pc:picChg chg="add mod modCrop">
          <ac:chgData name="Vy Phạm" userId="e891c0452da6819e" providerId="LiveId" clId="{FF73B2D5-8EB7-45F6-903E-EED8BE8F7EB5}" dt="2024-11-22T04:35:38.802" v="1066" actId="1076"/>
          <ac:picMkLst>
            <pc:docMk/>
            <pc:sldMk cId="2387207490" sldId="314"/>
            <ac:picMk id="10" creationId="{9A3ED2AF-57EE-31BC-48EF-70FFD51D65A2}"/>
          </ac:picMkLst>
        </pc:picChg>
      </pc:sldChg>
      <pc:sldChg chg="addSp delSp modSp add mod modTransition modAnim">
        <pc:chgData name="Vy Phạm" userId="e891c0452da6819e" providerId="LiveId" clId="{FF73B2D5-8EB7-45F6-903E-EED8BE8F7EB5}" dt="2024-11-22T07:34:58.214" v="2385"/>
        <pc:sldMkLst>
          <pc:docMk/>
          <pc:sldMk cId="2910190642" sldId="315"/>
        </pc:sldMkLst>
        <pc:spChg chg="add mod">
          <ac:chgData name="Vy Phạm" userId="e891c0452da6819e" providerId="LiveId" clId="{FF73B2D5-8EB7-45F6-903E-EED8BE8F7EB5}" dt="2024-11-22T04:57:12.282" v="1502" actId="14100"/>
          <ac:spMkLst>
            <pc:docMk/>
            <pc:sldMk cId="2910190642" sldId="315"/>
            <ac:spMk id="4" creationId="{19206A76-08A8-213E-CA44-BBDB18A4E342}"/>
          </ac:spMkLst>
        </pc:spChg>
        <pc:spChg chg="add mod">
          <ac:chgData name="Vy Phạm" userId="e891c0452da6819e" providerId="LiveId" clId="{FF73B2D5-8EB7-45F6-903E-EED8BE8F7EB5}" dt="2024-11-22T04:55:42.261" v="1479" actId="164"/>
          <ac:spMkLst>
            <pc:docMk/>
            <pc:sldMk cId="2910190642" sldId="315"/>
            <ac:spMk id="7" creationId="{CEBE76F1-59B7-FD87-C2FC-5539BA1B7912}"/>
          </ac:spMkLst>
        </pc:spChg>
        <pc:spChg chg="add mod">
          <ac:chgData name="Vy Phạm" userId="e891c0452da6819e" providerId="LiveId" clId="{FF73B2D5-8EB7-45F6-903E-EED8BE8F7EB5}" dt="2024-11-22T04:55:42.261" v="1479" actId="164"/>
          <ac:spMkLst>
            <pc:docMk/>
            <pc:sldMk cId="2910190642" sldId="315"/>
            <ac:spMk id="8" creationId="{83A4EE55-6A09-DAB5-A3FB-925EA29D8E66}"/>
          </ac:spMkLst>
        </pc:spChg>
        <pc:spChg chg="add mod">
          <ac:chgData name="Vy Phạm" userId="e891c0452da6819e" providerId="LiveId" clId="{FF73B2D5-8EB7-45F6-903E-EED8BE8F7EB5}" dt="2024-11-22T04:57:07.504" v="1501" actId="1076"/>
          <ac:spMkLst>
            <pc:docMk/>
            <pc:sldMk cId="2910190642" sldId="315"/>
            <ac:spMk id="10" creationId="{9EC8275F-0AAB-75FE-15E8-EC9FAB4982BB}"/>
          </ac:spMkLst>
        </pc:spChg>
        <pc:spChg chg="mod">
          <ac:chgData name="Vy Phạm" userId="e891c0452da6819e" providerId="LiveId" clId="{FF73B2D5-8EB7-45F6-903E-EED8BE8F7EB5}" dt="2024-11-22T04:50:35.219" v="1450" actId="14100"/>
          <ac:spMkLst>
            <pc:docMk/>
            <pc:sldMk cId="2910190642" sldId="315"/>
            <ac:spMk id="14" creationId="{10AE4B5D-4E3E-A99D-362E-266CB80ACFCE}"/>
          </ac:spMkLst>
        </pc:spChg>
        <pc:spChg chg="mod">
          <ac:chgData name="Vy Phạm" userId="e891c0452da6819e" providerId="LiveId" clId="{FF73B2D5-8EB7-45F6-903E-EED8BE8F7EB5}" dt="2024-11-22T04:57:38.201" v="1509"/>
          <ac:spMkLst>
            <pc:docMk/>
            <pc:sldMk cId="2910190642" sldId="315"/>
            <ac:spMk id="16" creationId="{BC67E138-5CC2-C3F2-2688-0241F60FA66C}"/>
          </ac:spMkLst>
        </pc:spChg>
        <pc:spChg chg="mod">
          <ac:chgData name="Vy Phạm" userId="e891c0452da6819e" providerId="LiveId" clId="{FF73B2D5-8EB7-45F6-903E-EED8BE8F7EB5}" dt="2024-11-22T04:57:38.201" v="1509"/>
          <ac:spMkLst>
            <pc:docMk/>
            <pc:sldMk cId="2910190642" sldId="315"/>
            <ac:spMk id="17" creationId="{4004D70A-A82A-4D04-DBB8-7677810C48B8}"/>
          </ac:spMkLst>
        </pc:spChg>
        <pc:spChg chg="del">
          <ac:chgData name="Vy Phạm" userId="e891c0452da6819e" providerId="LiveId" clId="{FF73B2D5-8EB7-45F6-903E-EED8BE8F7EB5}" dt="2024-11-22T04:53:02.690" v="1453" actId="478"/>
          <ac:spMkLst>
            <pc:docMk/>
            <pc:sldMk cId="2910190642" sldId="315"/>
            <ac:spMk id="18" creationId="{306469DF-F65B-F7E7-7B46-B3077C178F18}"/>
          </ac:spMkLst>
        </pc:spChg>
        <pc:spChg chg="del">
          <ac:chgData name="Vy Phạm" userId="e891c0452da6819e" providerId="LiveId" clId="{FF73B2D5-8EB7-45F6-903E-EED8BE8F7EB5}" dt="2024-11-22T04:52:59.945" v="1451" actId="478"/>
          <ac:spMkLst>
            <pc:docMk/>
            <pc:sldMk cId="2910190642" sldId="315"/>
            <ac:spMk id="20" creationId="{4318D3FF-FDA6-18C5-6A6B-0447CCE3B8C2}"/>
          </ac:spMkLst>
        </pc:spChg>
        <pc:spChg chg="del">
          <ac:chgData name="Vy Phạm" userId="e891c0452da6819e" providerId="LiveId" clId="{FF73B2D5-8EB7-45F6-903E-EED8BE8F7EB5}" dt="2024-11-22T04:52:59.945" v="1451" actId="478"/>
          <ac:spMkLst>
            <pc:docMk/>
            <pc:sldMk cId="2910190642" sldId="315"/>
            <ac:spMk id="24" creationId="{541330A6-9EBC-515F-82C9-D6A2C1A31758}"/>
          </ac:spMkLst>
        </pc:spChg>
        <pc:grpChg chg="add mod">
          <ac:chgData name="Vy Phạm" userId="e891c0452da6819e" providerId="LiveId" clId="{FF73B2D5-8EB7-45F6-903E-EED8BE8F7EB5}" dt="2024-11-22T04:56:21.283" v="1485" actId="1076"/>
          <ac:grpSpMkLst>
            <pc:docMk/>
            <pc:sldMk cId="2910190642" sldId="315"/>
            <ac:grpSpMk id="9" creationId="{B56B0CB2-CE80-FF30-DF79-EFAFDB5B83AD}"/>
          </ac:grpSpMkLst>
        </pc:grpChg>
        <pc:grpChg chg="add mod">
          <ac:chgData name="Vy Phạm" userId="e891c0452da6819e" providerId="LiveId" clId="{FF73B2D5-8EB7-45F6-903E-EED8BE8F7EB5}" dt="2024-11-22T04:57:51.957" v="1512" actId="1076"/>
          <ac:grpSpMkLst>
            <pc:docMk/>
            <pc:sldMk cId="2910190642" sldId="315"/>
            <ac:grpSpMk id="15" creationId="{DC33B24B-9C9D-0FF6-A3CB-7701A705396F}"/>
          </ac:grpSpMkLst>
        </pc:grpChg>
        <pc:picChg chg="del">
          <ac:chgData name="Vy Phạm" userId="e891c0452da6819e" providerId="LiveId" clId="{FF73B2D5-8EB7-45F6-903E-EED8BE8F7EB5}" dt="2024-11-22T04:52:59.945" v="1451" actId="478"/>
          <ac:picMkLst>
            <pc:docMk/>
            <pc:sldMk cId="2910190642" sldId="315"/>
            <ac:picMk id="2" creationId="{A469C698-0486-06BE-190B-A42EF5D3DF26}"/>
          </ac:picMkLst>
        </pc:picChg>
        <pc:picChg chg="add mod">
          <ac:chgData name="Vy Phạm" userId="e891c0452da6819e" providerId="LiveId" clId="{FF73B2D5-8EB7-45F6-903E-EED8BE8F7EB5}" dt="2024-11-22T04:56:21.283" v="1485" actId="1076"/>
          <ac:picMkLst>
            <pc:docMk/>
            <pc:sldMk cId="2910190642" sldId="315"/>
            <ac:picMk id="5" creationId="{A90D5D22-B6BD-2A4E-E312-C3A9BE30A385}"/>
          </ac:picMkLst>
        </pc:picChg>
        <pc:picChg chg="add">
          <ac:chgData name="Vy Phạm" userId="e891c0452da6819e" providerId="LiveId" clId="{FF73B2D5-8EB7-45F6-903E-EED8BE8F7EB5}" dt="2024-11-22T04:55:25.915" v="1477"/>
          <ac:picMkLst>
            <pc:docMk/>
            <pc:sldMk cId="2910190642" sldId="315"/>
            <ac:picMk id="6" creationId="{42FBCDFC-4BD9-3E1F-DC23-E635063B812E}"/>
          </ac:picMkLst>
        </pc:picChg>
        <pc:picChg chg="add mod">
          <ac:chgData name="Vy Phạm" userId="e891c0452da6819e" providerId="LiveId" clId="{FF73B2D5-8EB7-45F6-903E-EED8BE8F7EB5}" dt="2024-11-22T04:57:51.957" v="1512" actId="1076"/>
          <ac:picMkLst>
            <pc:docMk/>
            <pc:sldMk cId="2910190642" sldId="315"/>
            <ac:picMk id="11" creationId="{BC220442-D90E-05FD-F02B-EB6E01B60442}"/>
          </ac:picMkLst>
        </pc:picChg>
        <pc:cxnChg chg="del mod">
          <ac:chgData name="Vy Phạm" userId="e891c0452da6819e" providerId="LiveId" clId="{FF73B2D5-8EB7-45F6-903E-EED8BE8F7EB5}" dt="2024-11-22T04:53:01.294" v="1452" actId="478"/>
          <ac:cxnSpMkLst>
            <pc:docMk/>
            <pc:sldMk cId="2910190642" sldId="315"/>
            <ac:cxnSpMk id="26" creationId="{E579BABD-7EDE-C5AE-6170-34B6DB6E8AC5}"/>
          </ac:cxnSpMkLst>
        </pc:cxnChg>
        <pc:cxnChg chg="del mod">
          <ac:chgData name="Vy Phạm" userId="e891c0452da6819e" providerId="LiveId" clId="{FF73B2D5-8EB7-45F6-903E-EED8BE8F7EB5}" dt="2024-11-22T04:52:59.945" v="1451" actId="478"/>
          <ac:cxnSpMkLst>
            <pc:docMk/>
            <pc:sldMk cId="2910190642" sldId="315"/>
            <ac:cxnSpMk id="27" creationId="{6F2431C2-9BD6-B0A1-4C9C-A00DD4438C7A}"/>
          </ac:cxnSpMkLst>
        </pc:cxnChg>
        <pc:cxnChg chg="del mod">
          <ac:chgData name="Vy Phạm" userId="e891c0452da6819e" providerId="LiveId" clId="{FF73B2D5-8EB7-45F6-903E-EED8BE8F7EB5}" dt="2024-11-22T04:52:59.945" v="1451" actId="478"/>
          <ac:cxnSpMkLst>
            <pc:docMk/>
            <pc:sldMk cId="2910190642" sldId="315"/>
            <ac:cxnSpMk id="30" creationId="{2CC9FAB4-AE2D-DE91-50F2-5337675EFB9C}"/>
          </ac:cxnSpMkLst>
        </pc:cxnChg>
      </pc:sldChg>
      <pc:sldChg chg="addSp delSp modSp add mod modTransition modAnim">
        <pc:chgData name="Vy Phạm" userId="e891c0452da6819e" providerId="LiveId" clId="{FF73B2D5-8EB7-45F6-903E-EED8BE8F7EB5}" dt="2024-11-22T07:34:57.013" v="2383"/>
        <pc:sldMkLst>
          <pc:docMk/>
          <pc:sldMk cId="1049917879" sldId="316"/>
        </pc:sldMkLst>
        <pc:spChg chg="del">
          <ac:chgData name="Vy Phạm" userId="e891c0452da6819e" providerId="LiveId" clId="{FF73B2D5-8EB7-45F6-903E-EED8BE8F7EB5}" dt="2024-11-22T04:58:31.417" v="1521" actId="478"/>
          <ac:spMkLst>
            <pc:docMk/>
            <pc:sldMk cId="1049917879" sldId="316"/>
            <ac:spMk id="4" creationId="{DE10766C-E5B5-157D-F5AD-7BDB62A6E977}"/>
          </ac:spMkLst>
        </pc:spChg>
        <pc:spChg chg="del">
          <ac:chgData name="Vy Phạm" userId="e891c0452da6819e" providerId="LiveId" clId="{FF73B2D5-8EB7-45F6-903E-EED8BE8F7EB5}" dt="2024-11-22T04:58:31.417" v="1521" actId="478"/>
          <ac:spMkLst>
            <pc:docMk/>
            <pc:sldMk cId="1049917879" sldId="316"/>
            <ac:spMk id="10" creationId="{B7C847C1-5763-4FFB-6CF0-24C83771F56A}"/>
          </ac:spMkLst>
        </pc:spChg>
        <pc:spChg chg="mod">
          <ac:chgData name="Vy Phạm" userId="e891c0452da6819e" providerId="LiveId" clId="{FF73B2D5-8EB7-45F6-903E-EED8BE8F7EB5}" dt="2024-11-22T04:58:27.462" v="1520" actId="14100"/>
          <ac:spMkLst>
            <pc:docMk/>
            <pc:sldMk cId="1049917879" sldId="316"/>
            <ac:spMk id="14" creationId="{C72D5D54-8E30-FEBD-A73F-137FAE17B262}"/>
          </ac:spMkLst>
        </pc:spChg>
        <pc:spChg chg="add mod">
          <ac:chgData name="Vy Phạm" userId="e891c0452da6819e" providerId="LiveId" clId="{FF73B2D5-8EB7-45F6-903E-EED8BE8F7EB5}" dt="2024-11-22T05:22:38.173" v="1556" actId="1076"/>
          <ac:spMkLst>
            <pc:docMk/>
            <pc:sldMk cId="1049917879" sldId="316"/>
            <ac:spMk id="19" creationId="{7D7763D6-01A3-4B14-17D1-03AD0E53D70C}"/>
          </ac:spMkLst>
        </pc:spChg>
        <pc:grpChg chg="del">
          <ac:chgData name="Vy Phạm" userId="e891c0452da6819e" providerId="LiveId" clId="{FF73B2D5-8EB7-45F6-903E-EED8BE8F7EB5}" dt="2024-11-22T04:58:31.417" v="1521" actId="478"/>
          <ac:grpSpMkLst>
            <pc:docMk/>
            <pc:sldMk cId="1049917879" sldId="316"/>
            <ac:grpSpMk id="9" creationId="{9E74E1D3-DF86-AF54-F317-F2646994C512}"/>
          </ac:grpSpMkLst>
        </pc:grpChg>
        <pc:grpChg chg="del">
          <ac:chgData name="Vy Phạm" userId="e891c0452da6819e" providerId="LiveId" clId="{FF73B2D5-8EB7-45F6-903E-EED8BE8F7EB5}" dt="2024-11-22T04:58:31.417" v="1521" actId="478"/>
          <ac:grpSpMkLst>
            <pc:docMk/>
            <pc:sldMk cId="1049917879" sldId="316"/>
            <ac:grpSpMk id="15" creationId="{80BA61D8-FFE5-783C-B367-DB42BD368D1A}"/>
          </ac:grpSpMkLst>
        </pc:grpChg>
        <pc:picChg chg="add mod modCrop">
          <ac:chgData name="Vy Phạm" userId="e891c0452da6819e" providerId="LiveId" clId="{FF73B2D5-8EB7-45F6-903E-EED8BE8F7EB5}" dt="2024-11-22T05:21:48.645" v="1539" actId="1076"/>
          <ac:picMkLst>
            <pc:docMk/>
            <pc:sldMk cId="1049917879" sldId="316"/>
            <ac:picMk id="2" creationId="{5FB7EF2E-51F5-5408-37B5-5AA788C05176}"/>
          </ac:picMkLst>
        </pc:picChg>
        <pc:picChg chg="del">
          <ac:chgData name="Vy Phạm" userId="e891c0452da6819e" providerId="LiveId" clId="{FF73B2D5-8EB7-45F6-903E-EED8BE8F7EB5}" dt="2024-11-22T04:58:31.417" v="1521" actId="478"/>
          <ac:picMkLst>
            <pc:docMk/>
            <pc:sldMk cId="1049917879" sldId="316"/>
            <ac:picMk id="5" creationId="{A04C44AE-27CE-38B9-49EA-A3802611D249}"/>
          </ac:picMkLst>
        </pc:picChg>
        <pc:picChg chg="add mod">
          <ac:chgData name="Vy Phạm" userId="e891c0452da6819e" providerId="LiveId" clId="{FF73B2D5-8EB7-45F6-903E-EED8BE8F7EB5}" dt="2024-11-22T05:21:47.420" v="1538" actId="1076"/>
          <ac:picMkLst>
            <pc:docMk/>
            <pc:sldMk cId="1049917879" sldId="316"/>
            <ac:picMk id="6" creationId="{546FF48E-1858-12AE-F5AE-5EE67C4C58D3}"/>
          </ac:picMkLst>
        </pc:picChg>
        <pc:picChg chg="del">
          <ac:chgData name="Vy Phạm" userId="e891c0452da6819e" providerId="LiveId" clId="{FF73B2D5-8EB7-45F6-903E-EED8BE8F7EB5}" dt="2024-11-22T04:58:31.417" v="1521" actId="478"/>
          <ac:picMkLst>
            <pc:docMk/>
            <pc:sldMk cId="1049917879" sldId="316"/>
            <ac:picMk id="11" creationId="{F25C1230-C96E-7E00-308B-738699100473}"/>
          </ac:picMkLst>
        </pc:picChg>
      </pc:sldChg>
      <pc:sldChg chg="addSp delSp modSp add mod ord modTransition delAnim modAnim">
        <pc:chgData name="Vy Phạm" userId="e891c0452da6819e" providerId="LiveId" clId="{FF73B2D5-8EB7-45F6-903E-EED8BE8F7EB5}" dt="2024-11-22T07:34:51.115" v="2369"/>
        <pc:sldMkLst>
          <pc:docMk/>
          <pc:sldMk cId="1112079354" sldId="317"/>
        </pc:sldMkLst>
        <pc:spChg chg="add mod">
          <ac:chgData name="Vy Phạm" userId="e891c0452da6819e" providerId="LiveId" clId="{FF73B2D5-8EB7-45F6-903E-EED8BE8F7EB5}" dt="2024-11-22T06:37:16.713" v="1842" actId="164"/>
          <ac:spMkLst>
            <pc:docMk/>
            <pc:sldMk cId="1112079354" sldId="317"/>
            <ac:spMk id="3" creationId="{F8BCE0CF-B83C-15D5-A47C-016BF1188EAA}"/>
          </ac:spMkLst>
        </pc:spChg>
        <pc:spChg chg="add mod">
          <ac:chgData name="Vy Phạm" userId="e891c0452da6819e" providerId="LiveId" clId="{FF73B2D5-8EB7-45F6-903E-EED8BE8F7EB5}" dt="2024-11-22T06:39:09.922" v="1888" actId="164"/>
          <ac:spMkLst>
            <pc:docMk/>
            <pc:sldMk cId="1112079354" sldId="317"/>
            <ac:spMk id="5" creationId="{73AB7F8A-0ABE-FAE8-4BD5-CB361E4519B7}"/>
          </ac:spMkLst>
        </pc:spChg>
        <pc:spChg chg="add mod">
          <ac:chgData name="Vy Phạm" userId="e891c0452da6819e" providerId="LiveId" clId="{FF73B2D5-8EB7-45F6-903E-EED8BE8F7EB5}" dt="2024-11-22T06:39:09.922" v="1888" actId="164"/>
          <ac:spMkLst>
            <pc:docMk/>
            <pc:sldMk cId="1112079354" sldId="317"/>
            <ac:spMk id="7" creationId="{A947DA60-9ACB-DB7E-D723-3487E68B8F15}"/>
          </ac:spMkLst>
        </pc:spChg>
        <pc:spChg chg="add mod">
          <ac:chgData name="Vy Phạm" userId="e891c0452da6819e" providerId="LiveId" clId="{FF73B2D5-8EB7-45F6-903E-EED8BE8F7EB5}" dt="2024-11-22T06:39:09.922" v="1888" actId="164"/>
          <ac:spMkLst>
            <pc:docMk/>
            <pc:sldMk cId="1112079354" sldId="317"/>
            <ac:spMk id="8" creationId="{5928467B-7C3A-7A56-6C9B-5E82D2E1E175}"/>
          </ac:spMkLst>
        </pc:spChg>
        <pc:spChg chg="mod">
          <ac:chgData name="Vy Phạm" userId="e891c0452da6819e" providerId="LiveId" clId="{FF73B2D5-8EB7-45F6-903E-EED8BE8F7EB5}" dt="2024-11-22T06:37:16.713" v="1842" actId="164"/>
          <ac:spMkLst>
            <pc:docMk/>
            <pc:sldMk cId="1112079354" sldId="317"/>
            <ac:spMk id="15" creationId="{96D7645E-7151-E0B4-9E95-AC19EB057DB7}"/>
          </ac:spMkLst>
        </pc:spChg>
        <pc:spChg chg="del">
          <ac:chgData name="Vy Phạm" userId="e891c0452da6819e" providerId="LiveId" clId="{FF73B2D5-8EB7-45F6-903E-EED8BE8F7EB5}" dt="2024-11-22T06:37:37.578" v="1843" actId="478"/>
          <ac:spMkLst>
            <pc:docMk/>
            <pc:sldMk cId="1112079354" sldId="317"/>
            <ac:spMk id="17" creationId="{7D3CAC14-2C9F-722A-6A58-A54180155380}"/>
          </ac:spMkLst>
        </pc:spChg>
        <pc:grpChg chg="add del mod">
          <ac:chgData name="Vy Phạm" userId="e891c0452da6819e" providerId="LiveId" clId="{FF73B2D5-8EB7-45F6-903E-EED8BE8F7EB5}" dt="2024-11-22T06:37:37.578" v="1843" actId="478"/>
          <ac:grpSpMkLst>
            <pc:docMk/>
            <pc:sldMk cId="1112079354" sldId="317"/>
            <ac:grpSpMk id="4" creationId="{EFF62BAD-2873-ED15-5662-26A83180DBD0}"/>
          </ac:grpSpMkLst>
        </pc:grpChg>
        <pc:grpChg chg="add mod">
          <ac:chgData name="Vy Phạm" userId="e891c0452da6819e" providerId="LiveId" clId="{FF73B2D5-8EB7-45F6-903E-EED8BE8F7EB5}" dt="2024-11-22T06:39:12.323" v="1889" actId="1076"/>
          <ac:grpSpMkLst>
            <pc:docMk/>
            <pc:sldMk cId="1112079354" sldId="317"/>
            <ac:grpSpMk id="9" creationId="{507F54CD-A269-0BC2-C41A-BE443AE9552A}"/>
          </ac:grpSpMkLst>
        </pc:grpChg>
        <pc:picChg chg="add mod">
          <ac:chgData name="Vy Phạm" userId="e891c0452da6819e" providerId="LiveId" clId="{FF73B2D5-8EB7-45F6-903E-EED8BE8F7EB5}" dt="2024-11-22T07:09:30" v="1897" actId="1076"/>
          <ac:picMkLst>
            <pc:docMk/>
            <pc:sldMk cId="1112079354" sldId="317"/>
            <ac:picMk id="11" creationId="{59E20C70-D2B3-EDDD-BA73-3AFC9BCECD99}"/>
          </ac:picMkLst>
        </pc:picChg>
        <pc:picChg chg="add mod">
          <ac:chgData name="Vy Phạm" userId="e891c0452da6819e" providerId="LiveId" clId="{FF73B2D5-8EB7-45F6-903E-EED8BE8F7EB5}" dt="2024-11-22T07:09:31.950" v="1898" actId="1076"/>
          <ac:picMkLst>
            <pc:docMk/>
            <pc:sldMk cId="1112079354" sldId="317"/>
            <ac:picMk id="14" creationId="{E5404FF4-631C-699D-6A20-BC7EDDFAA51D}"/>
          </ac:picMkLst>
        </pc:picChg>
        <pc:picChg chg="del">
          <ac:chgData name="Vy Phạm" userId="e891c0452da6819e" providerId="LiveId" clId="{FF73B2D5-8EB7-45F6-903E-EED8BE8F7EB5}" dt="2024-11-22T06:37:38.453" v="1844" actId="478"/>
          <ac:picMkLst>
            <pc:docMk/>
            <pc:sldMk cId="1112079354" sldId="317"/>
            <ac:picMk id="19" creationId="{BE74E4FF-355D-A445-F498-15D0228E1B08}"/>
          </ac:picMkLst>
        </pc:picChg>
        <pc:picChg chg="del">
          <ac:chgData name="Vy Phạm" userId="e891c0452da6819e" providerId="LiveId" clId="{FF73B2D5-8EB7-45F6-903E-EED8BE8F7EB5}" dt="2024-11-22T06:37:39.038" v="1845" actId="478"/>
          <ac:picMkLst>
            <pc:docMk/>
            <pc:sldMk cId="1112079354" sldId="317"/>
            <ac:picMk id="20" creationId="{80A6B098-8618-452A-01BE-DEA3F072832D}"/>
          </ac:picMkLst>
        </pc:picChg>
      </pc:sldChg>
      <pc:sldChg chg="addSp delSp modSp add mod ord modTransition modAnim">
        <pc:chgData name="Vy Phạm" userId="e891c0452da6819e" providerId="LiveId" clId="{FF73B2D5-8EB7-45F6-903E-EED8BE8F7EB5}" dt="2024-11-22T07:34:55.075" v="2379"/>
        <pc:sldMkLst>
          <pc:docMk/>
          <pc:sldMk cId="147477768" sldId="318"/>
        </pc:sldMkLst>
        <pc:spChg chg="mod">
          <ac:chgData name="Vy Phạm" userId="e891c0452da6819e" providerId="LiveId" clId="{FF73B2D5-8EB7-45F6-903E-EED8BE8F7EB5}" dt="2024-11-22T05:28:02.938" v="1690" actId="1076"/>
          <ac:spMkLst>
            <pc:docMk/>
            <pc:sldMk cId="147477768" sldId="318"/>
            <ac:spMk id="2" creationId="{7799EF14-439B-8157-9B0B-BE707A0A375D}"/>
          </ac:spMkLst>
        </pc:spChg>
        <pc:spChg chg="del">
          <ac:chgData name="Vy Phạm" userId="e891c0452da6819e" providerId="LiveId" clId="{FF73B2D5-8EB7-45F6-903E-EED8BE8F7EB5}" dt="2024-11-22T05:28:05.444" v="1691" actId="478"/>
          <ac:spMkLst>
            <pc:docMk/>
            <pc:sldMk cId="147477768" sldId="318"/>
            <ac:spMk id="4" creationId="{A73335F7-9491-C9F3-AF5E-57B94AD97CD5}"/>
          </ac:spMkLst>
        </pc:spChg>
        <pc:spChg chg="add mod">
          <ac:chgData name="Vy Phạm" userId="e891c0452da6819e" providerId="LiveId" clId="{FF73B2D5-8EB7-45F6-903E-EED8BE8F7EB5}" dt="2024-11-22T05:29:02.171" v="1703" actId="1076"/>
          <ac:spMkLst>
            <pc:docMk/>
            <pc:sldMk cId="147477768" sldId="318"/>
            <ac:spMk id="5" creationId="{7D764D42-45AE-25B6-5A17-FEB79267B525}"/>
          </ac:spMkLst>
        </pc:spChg>
        <pc:spChg chg="del">
          <ac:chgData name="Vy Phạm" userId="e891c0452da6819e" providerId="LiveId" clId="{FF73B2D5-8EB7-45F6-903E-EED8BE8F7EB5}" dt="2024-11-22T05:28:05.444" v="1691" actId="478"/>
          <ac:spMkLst>
            <pc:docMk/>
            <pc:sldMk cId="147477768" sldId="318"/>
            <ac:spMk id="6" creationId="{FEB47825-AF6C-45CF-AF0C-E25DD8BC1294}"/>
          </ac:spMkLst>
        </pc:spChg>
        <pc:spChg chg="add mod">
          <ac:chgData name="Vy Phạm" userId="e891c0452da6819e" providerId="LiveId" clId="{FF73B2D5-8EB7-45F6-903E-EED8BE8F7EB5}" dt="2024-11-22T05:29:58.166" v="1722" actId="1076"/>
          <ac:spMkLst>
            <pc:docMk/>
            <pc:sldMk cId="147477768" sldId="318"/>
            <ac:spMk id="15" creationId="{B458D3FC-C04F-1CAA-6517-6FF86926B0AE}"/>
          </ac:spMkLst>
        </pc:spChg>
        <pc:picChg chg="add mod">
          <ac:chgData name="Vy Phạm" userId="e891c0452da6819e" providerId="LiveId" clId="{FF73B2D5-8EB7-45F6-903E-EED8BE8F7EB5}" dt="2024-11-22T05:29:03.880" v="1704" actId="1076"/>
          <ac:picMkLst>
            <pc:docMk/>
            <pc:sldMk cId="147477768" sldId="318"/>
            <ac:picMk id="7" creationId="{AFA479D3-F4AE-1502-E497-A485D80B1621}"/>
          </ac:picMkLst>
        </pc:picChg>
        <pc:picChg chg="del">
          <ac:chgData name="Vy Phạm" userId="e891c0452da6819e" providerId="LiveId" clId="{FF73B2D5-8EB7-45F6-903E-EED8BE8F7EB5}" dt="2024-11-22T05:28:06.172" v="1692" actId="478"/>
          <ac:picMkLst>
            <pc:docMk/>
            <pc:sldMk cId="147477768" sldId="318"/>
            <ac:picMk id="9" creationId="{AD47664D-6805-C542-AC15-838E9828D9B5}"/>
          </ac:picMkLst>
        </pc:picChg>
        <pc:picChg chg="add mod modCrop">
          <ac:chgData name="Vy Phạm" userId="e891c0452da6819e" providerId="LiveId" clId="{FF73B2D5-8EB7-45F6-903E-EED8BE8F7EB5}" dt="2024-11-22T05:29:59.973" v="1723" actId="1076"/>
          <ac:picMkLst>
            <pc:docMk/>
            <pc:sldMk cId="147477768" sldId="318"/>
            <ac:picMk id="11" creationId="{AA2DE52D-E790-26CF-CFA1-E9EBBCC6BBB6}"/>
          </ac:picMkLst>
        </pc:picChg>
        <pc:cxnChg chg="del">
          <ac:chgData name="Vy Phạm" userId="e891c0452da6819e" providerId="LiveId" clId="{FF73B2D5-8EB7-45F6-903E-EED8BE8F7EB5}" dt="2024-11-22T05:28:05.444" v="1691" actId="478"/>
          <ac:cxnSpMkLst>
            <pc:docMk/>
            <pc:sldMk cId="147477768" sldId="318"/>
            <ac:cxnSpMk id="8" creationId="{75E87B6A-7C55-41C9-7297-A732D1967582}"/>
          </ac:cxnSpMkLst>
        </pc:cxnChg>
      </pc:sldChg>
      <pc:sldChg chg="add del">
        <pc:chgData name="Vy Phạm" userId="e891c0452da6819e" providerId="LiveId" clId="{FF73B2D5-8EB7-45F6-903E-EED8BE8F7EB5}" dt="2024-11-22T07:21:21.322" v="2185" actId="47"/>
        <pc:sldMkLst>
          <pc:docMk/>
          <pc:sldMk cId="4283904356" sldId="319"/>
        </pc:sldMkLst>
      </pc:sldChg>
      <pc:sldChg chg="add del">
        <pc:chgData name="Vy Phạm" userId="e891c0452da6819e" providerId="LiveId" clId="{FF73B2D5-8EB7-45F6-903E-EED8BE8F7EB5}" dt="2024-11-22T07:21:21.540" v="2186" actId="47"/>
        <pc:sldMkLst>
          <pc:docMk/>
          <pc:sldMk cId="117940918" sldId="320"/>
        </pc:sldMkLst>
      </pc:sldChg>
      <pc:sldChg chg="add del">
        <pc:chgData name="Vy Phạm" userId="e891c0452da6819e" providerId="LiveId" clId="{FF73B2D5-8EB7-45F6-903E-EED8BE8F7EB5}" dt="2024-11-22T07:21:21.925" v="2188" actId="47"/>
        <pc:sldMkLst>
          <pc:docMk/>
          <pc:sldMk cId="1814530339" sldId="321"/>
        </pc:sldMkLst>
      </pc:sldChg>
      <pc:sldChg chg="addSp delSp modSp add mod modTransition modAnim">
        <pc:chgData name="Vy Phạm" userId="e891c0452da6819e" providerId="LiveId" clId="{FF73B2D5-8EB7-45F6-903E-EED8BE8F7EB5}" dt="2024-11-22T07:34:49.821" v="2366"/>
        <pc:sldMkLst>
          <pc:docMk/>
          <pc:sldMk cId="3442217227" sldId="322"/>
        </pc:sldMkLst>
        <pc:spChg chg="add mod">
          <ac:chgData name="Vy Phạm" userId="e891c0452da6819e" providerId="LiveId" clId="{FF73B2D5-8EB7-45F6-903E-EED8BE8F7EB5}" dt="2024-11-22T07:10:42.159" v="1914" actId="164"/>
          <ac:spMkLst>
            <pc:docMk/>
            <pc:sldMk cId="3442217227" sldId="322"/>
            <ac:spMk id="2" creationId="{D9377C1D-2324-0401-2795-4A5405C15B47}"/>
          </ac:spMkLst>
        </pc:spChg>
        <pc:spChg chg="add mod">
          <ac:chgData name="Vy Phạm" userId="e891c0452da6819e" providerId="LiveId" clId="{FF73B2D5-8EB7-45F6-903E-EED8BE8F7EB5}" dt="2024-11-22T07:10:42.159" v="1914" actId="164"/>
          <ac:spMkLst>
            <pc:docMk/>
            <pc:sldMk cId="3442217227" sldId="322"/>
            <ac:spMk id="4" creationId="{6DEA697F-3B36-D0C4-90C9-AD01CDE5E6F0}"/>
          </ac:spMkLst>
        </pc:spChg>
        <pc:spChg chg="del mod">
          <ac:chgData name="Vy Phạm" userId="e891c0452da6819e" providerId="LiveId" clId="{FF73B2D5-8EB7-45F6-903E-EED8BE8F7EB5}" dt="2024-11-22T07:12:34.079" v="1985" actId="478"/>
          <ac:spMkLst>
            <pc:docMk/>
            <pc:sldMk cId="3442217227" sldId="322"/>
            <ac:spMk id="10" creationId="{DDDB56EC-23FA-16BA-8036-B91B26E4B861}"/>
          </ac:spMkLst>
        </pc:spChg>
        <pc:spChg chg="add mod">
          <ac:chgData name="Vy Phạm" userId="e891c0452da6819e" providerId="LiveId" clId="{FF73B2D5-8EB7-45F6-903E-EED8BE8F7EB5}" dt="2024-11-22T07:13:37.279" v="2030" actId="114"/>
          <ac:spMkLst>
            <pc:docMk/>
            <pc:sldMk cId="3442217227" sldId="322"/>
            <ac:spMk id="16" creationId="{0E66D144-147D-8131-E0AC-89003A325665}"/>
          </ac:spMkLst>
        </pc:spChg>
        <pc:spChg chg="add mod">
          <ac:chgData name="Vy Phạm" userId="e891c0452da6819e" providerId="LiveId" clId="{FF73B2D5-8EB7-45F6-903E-EED8BE8F7EB5}" dt="2024-11-22T07:13:38.610" v="2031" actId="114"/>
          <ac:spMkLst>
            <pc:docMk/>
            <pc:sldMk cId="3442217227" sldId="322"/>
            <ac:spMk id="18" creationId="{A70DA996-FA0F-D039-0510-1D5D57D69DC6}"/>
          </ac:spMkLst>
        </pc:spChg>
        <pc:grpChg chg="add mod">
          <ac:chgData name="Vy Phạm" userId="e891c0452da6819e" providerId="LiveId" clId="{FF73B2D5-8EB7-45F6-903E-EED8BE8F7EB5}" dt="2024-11-22T07:10:48.309" v="1915" actId="1076"/>
          <ac:grpSpMkLst>
            <pc:docMk/>
            <pc:sldMk cId="3442217227" sldId="322"/>
            <ac:grpSpMk id="6" creationId="{E2EF236C-615B-CCD4-4D02-89BCF7B1882C}"/>
          </ac:grpSpMkLst>
        </pc:grpChg>
        <pc:grpChg chg="del">
          <ac:chgData name="Vy Phạm" userId="e891c0452da6819e" providerId="LiveId" clId="{FF73B2D5-8EB7-45F6-903E-EED8BE8F7EB5}" dt="2024-11-22T07:09:49.993" v="1900" actId="478"/>
          <ac:grpSpMkLst>
            <pc:docMk/>
            <pc:sldMk cId="3442217227" sldId="322"/>
            <ac:grpSpMk id="9" creationId="{C5B25CA2-1CFC-9AED-23BB-4F1F97A50B96}"/>
          </ac:grpSpMkLst>
        </pc:grpChg>
        <pc:picChg chg="del">
          <ac:chgData name="Vy Phạm" userId="e891c0452da6819e" providerId="LiveId" clId="{FF73B2D5-8EB7-45F6-903E-EED8BE8F7EB5}" dt="2024-11-22T07:09:50.582" v="1901" actId="478"/>
          <ac:picMkLst>
            <pc:docMk/>
            <pc:sldMk cId="3442217227" sldId="322"/>
            <ac:picMk id="11" creationId="{C54D2A3E-71C3-3EF0-15DF-237F59F63EC7}"/>
          </ac:picMkLst>
        </pc:picChg>
        <pc:picChg chg="del">
          <ac:chgData name="Vy Phạm" userId="e891c0452da6819e" providerId="LiveId" clId="{FF73B2D5-8EB7-45F6-903E-EED8BE8F7EB5}" dt="2024-11-22T07:09:49.993" v="1900" actId="478"/>
          <ac:picMkLst>
            <pc:docMk/>
            <pc:sldMk cId="3442217227" sldId="322"/>
            <ac:picMk id="14" creationId="{D43DD790-BA21-FC05-1998-38B515CDBF70}"/>
          </ac:picMkLst>
        </pc:picChg>
        <pc:picChg chg="add mod">
          <ac:chgData name="Vy Phạm" userId="e891c0452da6819e" providerId="LiveId" clId="{FF73B2D5-8EB7-45F6-903E-EED8BE8F7EB5}" dt="2024-11-22T07:14:08.562" v="2035" actId="1076"/>
          <ac:picMkLst>
            <pc:docMk/>
            <pc:sldMk cId="3442217227" sldId="322"/>
            <ac:picMk id="21" creationId="{069A634A-23CC-2D28-C85B-68964613B6B8}"/>
          </ac:picMkLst>
        </pc:picChg>
        <pc:cxnChg chg="add mod">
          <ac:chgData name="Vy Phạm" userId="e891c0452da6819e" providerId="LiveId" clId="{FF73B2D5-8EB7-45F6-903E-EED8BE8F7EB5}" dt="2024-11-22T07:13:34.333" v="2029" actId="1582"/>
          <ac:cxnSpMkLst>
            <pc:docMk/>
            <pc:sldMk cId="3442217227" sldId="322"/>
            <ac:cxnSpMk id="20" creationId="{BFD5A93F-1D67-E2DB-BF48-59F240CB487A}"/>
          </ac:cxnSpMkLst>
        </pc:cxnChg>
      </pc:sldChg>
      <pc:sldChg chg="addSp delSp modSp add mod modTransition modAnim">
        <pc:chgData name="Vy Phạm" userId="e891c0452da6819e" providerId="LiveId" clId="{FF73B2D5-8EB7-45F6-903E-EED8BE8F7EB5}" dt="2024-11-22T07:34:46.800" v="2363"/>
        <pc:sldMkLst>
          <pc:docMk/>
          <pc:sldMk cId="337118179" sldId="323"/>
        </pc:sldMkLst>
        <pc:spChg chg="add mod">
          <ac:chgData name="Vy Phạm" userId="e891c0452da6819e" providerId="LiveId" clId="{FF73B2D5-8EB7-45F6-903E-EED8BE8F7EB5}" dt="2024-11-22T07:18:45.910" v="2119" actId="14100"/>
          <ac:spMkLst>
            <pc:docMk/>
            <pc:sldMk cId="337118179" sldId="323"/>
            <ac:spMk id="3" creationId="{FE5EAD2E-36E0-FD19-E990-FA925FC38E89}"/>
          </ac:spMkLst>
        </pc:spChg>
        <pc:spChg chg="mod">
          <ac:chgData name="Vy Phạm" userId="e891c0452da6819e" providerId="LiveId" clId="{FF73B2D5-8EB7-45F6-903E-EED8BE8F7EB5}" dt="2024-11-22T07:14:28.532" v="2043" actId="20577"/>
          <ac:spMkLst>
            <pc:docMk/>
            <pc:sldMk cId="337118179" sldId="323"/>
            <ac:spMk id="4" creationId="{B89A824D-34FF-4ADC-2364-3F98036ED028}"/>
          </ac:spMkLst>
        </pc:spChg>
        <pc:spChg chg="add mod">
          <ac:chgData name="Vy Phạm" userId="e891c0452da6819e" providerId="LiveId" clId="{FF73B2D5-8EB7-45F6-903E-EED8BE8F7EB5}" dt="2024-11-22T07:18:50.500" v="2120" actId="1076"/>
          <ac:spMkLst>
            <pc:docMk/>
            <pc:sldMk cId="337118179" sldId="323"/>
            <ac:spMk id="7" creationId="{75E3B560-6F2A-D440-27D5-8833ADB1DB56}"/>
          </ac:spMkLst>
        </pc:spChg>
        <pc:spChg chg="mod">
          <ac:chgData name="Vy Phạm" userId="e891c0452da6819e" providerId="LiveId" clId="{FF73B2D5-8EB7-45F6-903E-EED8BE8F7EB5}" dt="2024-11-22T07:20:00.992" v="2148" actId="14100"/>
          <ac:spMkLst>
            <pc:docMk/>
            <pc:sldMk cId="337118179" sldId="323"/>
            <ac:spMk id="11" creationId="{760201C5-EC9D-4021-0971-E5D84B9732D4}"/>
          </ac:spMkLst>
        </pc:spChg>
        <pc:spChg chg="mod">
          <ac:chgData name="Vy Phạm" userId="e891c0452da6819e" providerId="LiveId" clId="{FF73B2D5-8EB7-45F6-903E-EED8BE8F7EB5}" dt="2024-11-22T07:19:56.231" v="2147" actId="1076"/>
          <ac:spMkLst>
            <pc:docMk/>
            <pc:sldMk cId="337118179" sldId="323"/>
            <ac:spMk id="14" creationId="{9CC12384-B80B-1F21-834C-0C0A6BEBA010}"/>
          </ac:spMkLst>
        </pc:spChg>
        <pc:spChg chg="del">
          <ac:chgData name="Vy Phạm" userId="e891c0452da6819e" providerId="LiveId" clId="{FF73B2D5-8EB7-45F6-903E-EED8BE8F7EB5}" dt="2024-11-22T07:15:03.570" v="2045" actId="478"/>
          <ac:spMkLst>
            <pc:docMk/>
            <pc:sldMk cId="337118179" sldId="323"/>
            <ac:spMk id="16" creationId="{21F65C53-E9C9-31DC-3762-9AFE8E95B7F3}"/>
          </ac:spMkLst>
        </pc:spChg>
        <pc:spChg chg="del">
          <ac:chgData name="Vy Phạm" userId="e891c0452da6819e" providerId="LiveId" clId="{FF73B2D5-8EB7-45F6-903E-EED8BE8F7EB5}" dt="2024-11-22T07:15:03.570" v="2045" actId="478"/>
          <ac:spMkLst>
            <pc:docMk/>
            <pc:sldMk cId="337118179" sldId="323"/>
            <ac:spMk id="18" creationId="{29DB44E8-BAD1-069E-A996-40CEE4B6131B}"/>
          </ac:spMkLst>
        </pc:spChg>
        <pc:grpChg chg="mod">
          <ac:chgData name="Vy Phạm" userId="e891c0452da6819e" providerId="LiveId" clId="{FF73B2D5-8EB7-45F6-903E-EED8BE8F7EB5}" dt="2024-11-22T07:14:35.164" v="2044" actId="1076"/>
          <ac:grpSpMkLst>
            <pc:docMk/>
            <pc:sldMk cId="337118179" sldId="323"/>
            <ac:grpSpMk id="6" creationId="{5853741F-F505-1DE6-EDC8-D23EA9BA9A5A}"/>
          </ac:grpSpMkLst>
        </pc:grpChg>
        <pc:grpChg chg="add mod">
          <ac:chgData name="Vy Phạm" userId="e891c0452da6819e" providerId="LiveId" clId="{FF73B2D5-8EB7-45F6-903E-EED8BE8F7EB5}" dt="2024-11-22T07:20:49.457" v="2156" actId="1076"/>
          <ac:grpSpMkLst>
            <pc:docMk/>
            <pc:sldMk cId="337118179" sldId="323"/>
            <ac:grpSpMk id="9" creationId="{91E1E551-20CE-49A7-D0C6-08DF06C5FE2A}"/>
          </ac:grpSpMkLst>
        </pc:grpChg>
        <pc:grpChg chg="add mod">
          <ac:chgData name="Vy Phạm" userId="e891c0452da6819e" providerId="LiveId" clId="{FF73B2D5-8EB7-45F6-903E-EED8BE8F7EB5}" dt="2024-11-22T07:20:39.963" v="2154" actId="164"/>
          <ac:grpSpMkLst>
            <pc:docMk/>
            <pc:sldMk cId="337118179" sldId="323"/>
            <ac:grpSpMk id="10" creationId="{3AA58EA1-14AF-5FFB-2B20-81B815DF242C}"/>
          </ac:grpSpMkLst>
        </pc:grpChg>
        <pc:grpChg chg="add mod">
          <ac:chgData name="Vy Phạm" userId="e891c0452da6819e" providerId="LiveId" clId="{FF73B2D5-8EB7-45F6-903E-EED8BE8F7EB5}" dt="2024-11-22T07:20:46.629" v="2155" actId="1076"/>
          <ac:grpSpMkLst>
            <pc:docMk/>
            <pc:sldMk cId="337118179" sldId="323"/>
            <ac:grpSpMk id="19" creationId="{73284754-6C8B-A5E5-5D62-4C28C80A716E}"/>
          </ac:grpSpMkLst>
        </pc:grpChg>
        <pc:picChg chg="add mod modCrop">
          <ac:chgData name="Vy Phạm" userId="e891c0452da6819e" providerId="LiveId" clId="{FF73B2D5-8EB7-45F6-903E-EED8BE8F7EB5}" dt="2024-11-22T07:18:42.985" v="2118" actId="1076"/>
          <ac:picMkLst>
            <pc:docMk/>
            <pc:sldMk cId="337118179" sldId="323"/>
            <ac:picMk id="8" creationId="{97D4FF1D-3DC7-9C82-BDBD-1B129E99272F}"/>
          </ac:picMkLst>
        </pc:picChg>
        <pc:picChg chg="del mod">
          <ac:chgData name="Vy Phạm" userId="e891c0452da6819e" providerId="LiveId" clId="{FF73B2D5-8EB7-45F6-903E-EED8BE8F7EB5}" dt="2024-11-22T07:19:02.066" v="2124" actId="478"/>
          <ac:picMkLst>
            <pc:docMk/>
            <pc:sldMk cId="337118179" sldId="323"/>
            <ac:picMk id="15" creationId="{BD41E6E8-5C8E-4DA5-D789-95F9A4766C58}"/>
          </ac:picMkLst>
        </pc:picChg>
        <pc:picChg chg="add mod">
          <ac:chgData name="Vy Phạm" userId="e891c0452da6819e" providerId="LiveId" clId="{FF73B2D5-8EB7-45F6-903E-EED8BE8F7EB5}" dt="2024-11-22T07:20:39.963" v="2154" actId="164"/>
          <ac:picMkLst>
            <pc:docMk/>
            <pc:sldMk cId="337118179" sldId="323"/>
            <ac:picMk id="17" creationId="{84781825-2119-F0D8-F2F1-09677BD4C1E5}"/>
          </ac:picMkLst>
        </pc:picChg>
        <pc:picChg chg="del">
          <ac:chgData name="Vy Phạm" userId="e891c0452da6819e" providerId="LiveId" clId="{FF73B2D5-8EB7-45F6-903E-EED8BE8F7EB5}" dt="2024-11-22T07:15:03.570" v="2045" actId="478"/>
          <ac:picMkLst>
            <pc:docMk/>
            <pc:sldMk cId="337118179" sldId="323"/>
            <ac:picMk id="21" creationId="{8846EC25-838C-225A-37D4-998BC8E7EBFD}"/>
          </ac:picMkLst>
        </pc:picChg>
        <pc:picChg chg="add mod ord">
          <ac:chgData name="Vy Phạm" userId="e891c0452da6819e" providerId="LiveId" clId="{FF73B2D5-8EB7-45F6-903E-EED8BE8F7EB5}" dt="2024-11-22T07:21:04.800" v="2160" actId="167"/>
          <ac:picMkLst>
            <pc:docMk/>
            <pc:sldMk cId="337118179" sldId="323"/>
            <ac:picMk id="22" creationId="{44390FAC-A25E-E939-A1F9-82234D4BCD87}"/>
          </ac:picMkLst>
        </pc:picChg>
        <pc:cxnChg chg="del">
          <ac:chgData name="Vy Phạm" userId="e891c0452da6819e" providerId="LiveId" clId="{FF73B2D5-8EB7-45F6-903E-EED8BE8F7EB5}" dt="2024-11-22T07:15:03.570" v="2045" actId="478"/>
          <ac:cxnSpMkLst>
            <pc:docMk/>
            <pc:sldMk cId="337118179" sldId="323"/>
            <ac:cxnSpMk id="20" creationId="{F4EC6A87-82B6-E5F0-5486-CC5C2FE8CF7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12" Type="http://schemas.openxmlformats.org/officeDocument/2006/relationships/image" Target="../media/image3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8.svg"/><Relationship Id="rId10" Type="http://schemas.openxmlformats.org/officeDocument/2006/relationships/image" Target="../media/image37.sv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svg"/><Relationship Id="rId3" Type="http://schemas.openxmlformats.org/officeDocument/2006/relationships/image" Target="../media/image18.sv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.svg"/><Relationship Id="rId5" Type="http://schemas.openxmlformats.org/officeDocument/2006/relationships/image" Target="../media/image15.sv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21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svg"/><Relationship Id="rId3" Type="http://schemas.openxmlformats.org/officeDocument/2006/relationships/image" Target="../media/image18.sv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1234" y="2709043"/>
            <a:ext cx="10650166" cy="1500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3000"/>
              </a:lnSpc>
              <a:spcAft>
                <a:spcPts val="70"/>
              </a:spcAft>
              <a:tabLst>
                <a:tab pos="142875" algn="l"/>
                <a:tab pos="266700" algn="l"/>
                <a:tab pos="834390" algn="ctr"/>
                <a:tab pos="3538220" algn="ctr"/>
              </a:tabLst>
            </a:pPr>
            <a:r>
              <a:rPr lang="vi-VN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fr-FR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fr-FR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fr-F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fr-F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fr-F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Phùng</a:t>
            </a:r>
            <a:r>
              <a:rPr lang="fr-F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fr-F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endParaRPr lang="vi-VN" sz="4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3000"/>
              </a:lnSpc>
              <a:spcAft>
                <a:spcPts val="70"/>
              </a:spcAft>
              <a:tabLst>
                <a:tab pos="142875" algn="l"/>
                <a:tab pos="266700" algn="l"/>
                <a:tab pos="834390" algn="ctr"/>
                <a:tab pos="3538220" algn="ctr"/>
              </a:tabLst>
            </a:pPr>
            <a:r>
              <a:rPr lang="vi-VN" sz="4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                  </a:t>
            </a:r>
            <a:r>
              <a:rPr lang="fr-FR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fr-FR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fr-FR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fr-FR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fr-FR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Sinh - </a:t>
            </a:r>
            <a:r>
              <a:rPr lang="fr-FR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CN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1234" y="1485900"/>
            <a:ext cx="100158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/>
              <a:t>     </a:t>
            </a:r>
            <a:r>
              <a:rPr lang="vi-VN" sz="4800" b="1" dirty="0" smtClean="0">
                <a:solidFill>
                  <a:srgbClr val="FF0000"/>
                </a:solidFill>
              </a:rPr>
              <a:t>TRƯỜNG </a:t>
            </a:r>
            <a:r>
              <a:rPr lang="vi-VN" sz="4800" b="1" dirty="0">
                <a:solidFill>
                  <a:srgbClr val="FF0000"/>
                </a:solidFill>
              </a:rPr>
              <a:t>THPT LÝ TỰ TRỌNG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4543336"/>
            <a:ext cx="14782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</a:rPr>
              <a:t>BÀI GIẢNG</a:t>
            </a:r>
            <a:r>
              <a:rPr lang="en-US" sz="4000" b="1" dirty="0">
                <a:solidFill>
                  <a:srgbClr val="00B050"/>
                </a:solidFill>
              </a:rPr>
              <a:t> </a:t>
            </a:r>
            <a:r>
              <a:rPr lang="en-US" sz="4800" b="1" dirty="0">
                <a:solidFill>
                  <a:srgbClr val="00B050"/>
                </a:solidFill>
              </a:rPr>
              <a:t>PowerPoint </a:t>
            </a:r>
            <a:r>
              <a:rPr lang="en-US" sz="4800" dirty="0"/>
              <a:t> </a:t>
            </a:r>
            <a:endParaRPr lang="vi-VN" sz="4800" dirty="0" smtClean="0"/>
          </a:p>
          <a:p>
            <a:pPr algn="ctr"/>
            <a:endParaRPr lang="vi-VN" sz="4800" b="1" dirty="0"/>
          </a:p>
          <a:p>
            <a:pPr algn="ctr"/>
            <a:r>
              <a:rPr lang="vi-VN" sz="4000" b="1" dirty="0"/>
              <a:t>Chủ đề 8: Công nghệ nuôi thủy sản</a:t>
            </a:r>
          </a:p>
          <a:p>
            <a:pPr algn="ctr"/>
            <a:r>
              <a:rPr lang="vi-VN" sz="4000" b="1" dirty="0"/>
              <a:t>Bài 20: Một số ứng dụng công nghệ cao trong nuôi thủy sản</a:t>
            </a:r>
          </a:p>
          <a:p>
            <a:pPr algn="ctr"/>
            <a:r>
              <a:rPr lang="vi-VN" sz="4000" i="1" dirty="0"/>
              <a:t>Lớp: 12 </a:t>
            </a:r>
            <a:r>
              <a:rPr lang="en-US" sz="4000" i="1" dirty="0" smtClean="0"/>
              <a:t>- </a:t>
            </a:r>
            <a:r>
              <a:rPr lang="en-US" sz="4400" i="1" dirty="0" err="1" smtClean="0"/>
              <a:t>Tiết</a:t>
            </a:r>
            <a:r>
              <a:rPr lang="en-US" sz="4400" i="1" dirty="0" smtClean="0"/>
              <a:t> 54</a:t>
            </a:r>
            <a:r>
              <a:rPr lang="vi-VN" sz="4400" i="1" dirty="0" smtClean="0"/>
              <a:t> </a:t>
            </a:r>
            <a:endParaRPr lang="en-US" sz="4400" i="1" dirty="0" smtClean="0"/>
          </a:p>
          <a:p>
            <a:pPr algn="ctr"/>
            <a:r>
              <a:rPr lang="vi-VN" sz="4000" dirty="0" smtClean="0"/>
              <a:t>Năm </a:t>
            </a:r>
            <a:r>
              <a:rPr lang="vi-VN" sz="4000" dirty="0"/>
              <a:t>học: 2024 - 2025</a:t>
            </a:r>
          </a:p>
        </p:txBody>
      </p:sp>
    </p:spTree>
    <p:extLst>
      <p:ext uri="{BB962C8B-B14F-4D97-AF65-F5344CB8AC3E}">
        <p14:creationId xmlns:p14="http://schemas.microsoft.com/office/powerpoint/2010/main" val="290976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5098009">
            <a:off x="-1674837" y="6119565"/>
            <a:ext cx="4721275" cy="749666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976084">
            <a:off x="-445447" y="9418774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269551" y="-1140868"/>
            <a:ext cx="2649489" cy="2649489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Hình bình hành 1">
            <a:extLst>
              <a:ext uri="{FF2B5EF4-FFF2-40B4-BE49-F238E27FC236}">
                <a16:creationId xmlns="" xmlns:a16="http://schemas.microsoft.com/office/drawing/2014/main" id="{AE4ECEA8-F873-BBCC-D06B-FA7E8316E313}"/>
              </a:ext>
            </a:extLst>
          </p:cNvPr>
          <p:cNvSpPr/>
          <p:nvPr/>
        </p:nvSpPr>
        <p:spPr>
          <a:xfrm>
            <a:off x="3347440" y="579113"/>
            <a:ext cx="11593120" cy="99060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547668"/>
                </a:solidFill>
              </a:rPr>
              <a:t>1.2. Ưu và nhược điểm của công nghệ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E3FC462-1C45-33AC-4622-86A52E9379DF}"/>
              </a:ext>
            </a:extLst>
          </p:cNvPr>
          <p:cNvSpPr txBox="1"/>
          <p:nvPr/>
        </p:nvSpPr>
        <p:spPr>
          <a:xfrm>
            <a:off x="990601" y="1922714"/>
            <a:ext cx="7467600" cy="7468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i="1" dirty="0"/>
              <a:t>Ưu điểm: 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dirty="0"/>
              <a:t>Kiểm soát hoàn toàn chất lượng nước vào và ra.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dirty="0"/>
              <a:t>Tăng hàm lượng </a:t>
            </a:r>
            <a:r>
              <a:rPr lang="vi-VN" sz="3600" dirty="0" err="1"/>
              <a:t>oxygen</a:t>
            </a:r>
            <a:r>
              <a:rPr lang="vi-VN" sz="3600" dirty="0"/>
              <a:t> và tạo dòng chảy kích thích cá lớn nhanh. 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dirty="0"/>
              <a:t>Có thể nuôi với mật độ cao, tăng năng suất và hiệu quả sử dụng thức ăn.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464D59E-C288-4919-9C35-8E8CD803516B}"/>
              </a:ext>
            </a:extLst>
          </p:cNvPr>
          <p:cNvSpPr txBox="1"/>
          <p:nvPr/>
        </p:nvSpPr>
        <p:spPr>
          <a:xfrm>
            <a:off x="9998531" y="1922714"/>
            <a:ext cx="7146469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i="1" dirty="0"/>
              <a:t>Nhược điểm: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dirty="0"/>
              <a:t>Chi phí đầu tư lớn.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dirty="0"/>
              <a:t>Tiêu hao nhiều năng lượng.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 dirty="0"/>
              <a:t>Đòi hỏi trình độ kĩ thuật cao để vận hành.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="" xmlns:a16="http://schemas.microsoft.com/office/drawing/2014/main" id="{DE03629C-00BB-A28F-66EB-11D61D6DC972}"/>
              </a:ext>
            </a:extLst>
          </p:cNvPr>
          <p:cNvCxnSpPr/>
          <p:nvPr/>
        </p:nvCxnSpPr>
        <p:spPr>
          <a:xfrm>
            <a:off x="9144000" y="2171700"/>
            <a:ext cx="0" cy="7391400"/>
          </a:xfrm>
          <a:prstGeom prst="line">
            <a:avLst/>
          </a:prstGeom>
          <a:ln w="38100">
            <a:solidFill>
              <a:srgbClr val="5476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91FDB36-9CD2-4786-28DD-D37AE5B69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1800" y="6219967"/>
            <a:ext cx="5435186" cy="3626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3C836EB-7748-703A-2F3C-E670BE1E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446E65BA-FE92-502C-1CC5-B43234AAA0E8}"/>
              </a:ext>
            </a:extLst>
          </p:cNvPr>
          <p:cNvSpPr/>
          <p:nvPr/>
        </p:nvSpPr>
        <p:spPr>
          <a:xfrm flipH="1" flipV="1">
            <a:off x="14782800" y="-2471563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27BC88C9-FC01-F7EF-8DAB-EA21B7648B29}"/>
              </a:ext>
            </a:extLst>
          </p:cNvPr>
          <p:cNvSpPr/>
          <p:nvPr/>
        </p:nvSpPr>
        <p:spPr>
          <a:xfrm rot="460240">
            <a:off x="44961" y="-929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2" name="Hình bình hành 1">
            <a:extLst>
              <a:ext uri="{FF2B5EF4-FFF2-40B4-BE49-F238E27FC236}">
                <a16:creationId xmlns="" xmlns:a16="http://schemas.microsoft.com/office/drawing/2014/main" id="{47438A09-E59D-1496-F128-C0AD640B4432}"/>
              </a:ext>
            </a:extLst>
          </p:cNvPr>
          <p:cNvSpPr/>
          <p:nvPr/>
        </p:nvSpPr>
        <p:spPr>
          <a:xfrm>
            <a:off x="1962150" y="751051"/>
            <a:ext cx="14363700" cy="101714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547668"/>
                </a:solidFill>
              </a:rPr>
              <a:t>1.3. Thành phần và nguyên lí hoạt động</a:t>
            </a:r>
          </a:p>
        </p:txBody>
      </p:sp>
      <p:sp>
        <p:nvSpPr>
          <p:cNvPr id="3" name="Freeform 19">
            <a:extLst>
              <a:ext uri="{FF2B5EF4-FFF2-40B4-BE49-F238E27FC236}">
                <a16:creationId xmlns="" xmlns:a16="http://schemas.microsoft.com/office/drawing/2014/main" id="{678DA61C-A631-E71F-4D3A-80FB3583006E}"/>
              </a:ext>
            </a:extLst>
          </p:cNvPr>
          <p:cNvSpPr/>
          <p:nvPr/>
        </p:nvSpPr>
        <p:spPr>
          <a:xfrm rot="1274199">
            <a:off x="16576695" y="-253228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4" y="0"/>
                </a:lnTo>
                <a:lnTo>
                  <a:pt x="1741894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04B8591A-E8B4-463F-0D54-26E0C0DD36A2}"/>
              </a:ext>
            </a:extLst>
          </p:cNvPr>
          <p:cNvSpPr/>
          <p:nvPr/>
        </p:nvSpPr>
        <p:spPr>
          <a:xfrm>
            <a:off x="-228600" y="2859133"/>
            <a:ext cx="6934200" cy="990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</a:rPr>
              <a:t>a) Công nghệ lọc cơ học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2D3194EC-03A2-C404-ECF5-95E1FC925BD8}"/>
              </a:ext>
            </a:extLst>
          </p:cNvPr>
          <p:cNvSpPr txBox="1"/>
          <p:nvPr/>
        </p:nvSpPr>
        <p:spPr>
          <a:xfrm>
            <a:off x="8915400" y="4482842"/>
            <a:ext cx="8305800" cy="504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/>
              <a:t>Đối với các chất thải rắn có thể được lọc qua các hệ thống lọc cơ học như: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/>
              <a:t>Lọc thô.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/>
              <a:t>Lọc qua trống lọc.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B2877A32-236B-3B64-3797-39DB78903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762499"/>
            <a:ext cx="7604532" cy="47655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00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541CEE8-D1BB-4698-933C-F4DEB8334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C18F18A6-EC5A-E768-9C80-BD8B02CC4188}"/>
              </a:ext>
            </a:extLst>
          </p:cNvPr>
          <p:cNvSpPr/>
          <p:nvPr/>
        </p:nvSpPr>
        <p:spPr>
          <a:xfrm flipH="1" flipV="1">
            <a:off x="14782800" y="-2471563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74ED548D-6ECC-4FA0-AE86-BAF25AFF81E1}"/>
              </a:ext>
            </a:extLst>
          </p:cNvPr>
          <p:cNvSpPr/>
          <p:nvPr/>
        </p:nvSpPr>
        <p:spPr>
          <a:xfrm rot="460240">
            <a:off x="-875965" y="9022568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3" name="Freeform 19">
            <a:extLst>
              <a:ext uri="{FF2B5EF4-FFF2-40B4-BE49-F238E27FC236}">
                <a16:creationId xmlns="" xmlns:a16="http://schemas.microsoft.com/office/drawing/2014/main" id="{4FDCC3AC-56E6-712A-734B-7C83099959A1}"/>
              </a:ext>
            </a:extLst>
          </p:cNvPr>
          <p:cNvSpPr/>
          <p:nvPr/>
        </p:nvSpPr>
        <p:spPr>
          <a:xfrm rot="1274199">
            <a:off x="16576695" y="-253228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4" y="0"/>
                </a:lnTo>
                <a:lnTo>
                  <a:pt x="1741894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581FC6EB-BD05-AD55-F472-52F4171CC2F7}"/>
              </a:ext>
            </a:extLst>
          </p:cNvPr>
          <p:cNvSpPr/>
          <p:nvPr/>
        </p:nvSpPr>
        <p:spPr>
          <a:xfrm>
            <a:off x="-228600" y="552730"/>
            <a:ext cx="6781800" cy="990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chemeClr val="tx1"/>
                </a:solidFill>
              </a:rPr>
              <a:t>b) Công nghệ lọc sinh học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585AB489-E54F-15E5-A6EE-6DC49B6642A1}"/>
              </a:ext>
            </a:extLst>
          </p:cNvPr>
          <p:cNvGrpSpPr/>
          <p:nvPr/>
        </p:nvGrpSpPr>
        <p:grpSpPr>
          <a:xfrm>
            <a:off x="1957456" y="2106973"/>
            <a:ext cx="13815944" cy="1847104"/>
            <a:chOff x="2075227" y="1592190"/>
            <a:chExt cx="14383973" cy="1847104"/>
          </a:xfrm>
        </p:grpSpPr>
        <p:sp>
          <p:nvSpPr>
            <p:cNvPr id="5" name="Hộp Văn bản 4">
              <a:extLst>
                <a:ext uri="{FF2B5EF4-FFF2-40B4-BE49-F238E27FC236}">
                  <a16:creationId xmlns="" xmlns:a16="http://schemas.microsoft.com/office/drawing/2014/main" id="{65D01C76-3542-CF5C-CDD5-2D89EBFF49F6}"/>
                </a:ext>
              </a:extLst>
            </p:cNvPr>
            <p:cNvSpPr txBox="1"/>
            <p:nvPr/>
          </p:nvSpPr>
          <p:spPr>
            <a:xfrm>
              <a:off x="3962400" y="1614371"/>
              <a:ext cx="1249680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Chủ yếu loại bỏ các chất thải trong nước ở dạng </a:t>
              </a:r>
              <a:r>
                <a:rPr lang="vi-VN" sz="4000" dirty="0" err="1"/>
                <a:t>hoà</a:t>
              </a:r>
              <a:r>
                <a:rPr lang="vi-VN" sz="4000" dirty="0"/>
                <a:t> tan. </a:t>
              </a: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572E6782-9A55-EA3D-9B23-EC134B3F7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5227" y="1592190"/>
              <a:ext cx="1887173" cy="1018685"/>
            </a:xfrm>
            <a:prstGeom prst="rect">
              <a:avLst/>
            </a:prstGeom>
          </p:spPr>
        </p:pic>
      </p:grpSp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C4422243-583E-DD1A-B609-680B22D902CA}"/>
              </a:ext>
            </a:extLst>
          </p:cNvPr>
          <p:cNvGrpSpPr/>
          <p:nvPr/>
        </p:nvGrpSpPr>
        <p:grpSpPr>
          <a:xfrm>
            <a:off x="1923725" y="4334874"/>
            <a:ext cx="14230675" cy="1824923"/>
            <a:chOff x="2075227" y="1506667"/>
            <a:chExt cx="14230675" cy="1824923"/>
          </a:xfrm>
        </p:grpSpPr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1A64388C-A187-6584-416B-B5BEE9C42EEF}"/>
                </a:ext>
              </a:extLst>
            </p:cNvPr>
            <p:cNvSpPr txBox="1"/>
            <p:nvPr/>
          </p:nvSpPr>
          <p:spPr>
            <a:xfrm>
              <a:off x="3962400" y="1506667"/>
              <a:ext cx="1234350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Thiết kế bể chứa giá thể (hạt nhựa, xốp,...) tạo bề mặt cho vi sinh vật hiếu khí bám trên đó và sinh sống.</a:t>
              </a: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="" xmlns:a16="http://schemas.microsoft.com/office/drawing/2014/main" id="{D82A8A74-5E7D-C9E5-D62F-1EB8A641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5227" y="1592190"/>
              <a:ext cx="1887173" cy="1018685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1CD5BA5E-2A08-246A-8D13-479413CE50C8}"/>
              </a:ext>
            </a:extLst>
          </p:cNvPr>
          <p:cNvGrpSpPr/>
          <p:nvPr/>
        </p:nvGrpSpPr>
        <p:grpSpPr>
          <a:xfrm>
            <a:off x="1952013" y="6723440"/>
            <a:ext cx="14202387" cy="2748253"/>
            <a:chOff x="2075227" y="1465458"/>
            <a:chExt cx="14202387" cy="2748253"/>
          </a:xfrm>
        </p:grpSpPr>
        <p:sp>
          <p:nvSpPr>
            <p:cNvPr id="11" name="Hộp Văn bản 10">
              <a:extLst>
                <a:ext uri="{FF2B5EF4-FFF2-40B4-BE49-F238E27FC236}">
                  <a16:creationId xmlns="" xmlns:a16="http://schemas.microsoft.com/office/drawing/2014/main" id="{95AE4306-7551-F0D9-C3DF-D54E9C5E891D}"/>
                </a:ext>
              </a:extLst>
            </p:cNvPr>
            <p:cNvSpPr txBox="1"/>
            <p:nvPr/>
          </p:nvSpPr>
          <p:spPr>
            <a:xfrm>
              <a:off x="3962400" y="1465458"/>
              <a:ext cx="12315214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Nước khi chảy qua bể lọc này sẽ được vi sinh vật phân giải, chuyển </a:t>
              </a:r>
              <a:r>
                <a:rPr lang="vi-VN" sz="4000" dirty="0" err="1"/>
                <a:t>hoá</a:t>
              </a:r>
              <a:r>
                <a:rPr lang="vi-VN" sz="4000" dirty="0"/>
                <a:t> </a:t>
              </a:r>
              <a:r>
                <a:rPr lang="vi-VN" sz="4000" dirty="0" err="1"/>
                <a:t>nitrogen</a:t>
              </a:r>
              <a:r>
                <a:rPr lang="vi-VN" sz="4000" dirty="0"/>
                <a:t> ở dạng độc sang dạng không độc hoặc ít độc hơn.</a:t>
              </a: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="" xmlns:a16="http://schemas.microsoft.com/office/drawing/2014/main" id="{A4CF78BE-2E1B-5C2B-F716-1B8E5B411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5227" y="1592190"/>
              <a:ext cx="1887173" cy="1018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8691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8C20D3B-CC9C-3867-7E69-ACB828F27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0F39B835-9900-768A-D585-D8EB56FB540B}"/>
              </a:ext>
            </a:extLst>
          </p:cNvPr>
          <p:cNvSpPr/>
          <p:nvPr/>
        </p:nvSpPr>
        <p:spPr>
          <a:xfrm flipH="1" flipV="1">
            <a:off x="13792200" y="-2846897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D3B37403-A484-4B6D-24CC-843F28E722E4}"/>
              </a:ext>
            </a:extLst>
          </p:cNvPr>
          <p:cNvSpPr/>
          <p:nvPr/>
        </p:nvSpPr>
        <p:spPr>
          <a:xfrm rot="460240">
            <a:off x="44961" y="-929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="" xmlns:a16="http://schemas.microsoft.com/office/drawing/2014/main" id="{20573505-528F-3C16-3C09-23D9ABF38010}"/>
              </a:ext>
            </a:extLst>
          </p:cNvPr>
          <p:cNvSpPr/>
          <p:nvPr/>
        </p:nvSpPr>
        <p:spPr>
          <a:xfrm rot="1274199">
            <a:off x="15802911" y="88055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dirty="0"/>
          </a:p>
        </p:txBody>
      </p:sp>
      <p:pic>
        <p:nvPicPr>
          <p:cNvPr id="10" name="Hình ảnh 9" descr="Ảnh có chứa văn bản, ảnh chụp màn hình, thực phẩm&#10;&#10;Mô tả được tạo tự động">
            <a:extLst>
              <a:ext uri="{FF2B5EF4-FFF2-40B4-BE49-F238E27FC236}">
                <a16:creationId xmlns="" xmlns:a16="http://schemas.microsoft.com/office/drawing/2014/main" id="{9A3ED2AF-57EE-31BC-48EF-70FFD51D6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42561" r="26293" b="10257"/>
          <a:stretch/>
        </p:blipFill>
        <p:spPr>
          <a:xfrm>
            <a:off x="1866900" y="1393448"/>
            <a:ext cx="14554200" cy="676255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57BF049D-E228-343E-F0C7-50655BE5823A}"/>
              </a:ext>
            </a:extLst>
          </p:cNvPr>
          <p:cNvSpPr txBox="1"/>
          <p:nvPr/>
        </p:nvSpPr>
        <p:spPr>
          <a:xfrm>
            <a:off x="4114800" y="8508158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/>
              <a:t>Hình 20.2. </a:t>
            </a:r>
            <a:r>
              <a:rPr lang="vi-VN" sz="3600" i="1" dirty="0"/>
              <a:t>Một số loại giá thể trong bể lọc sinh học</a:t>
            </a:r>
          </a:p>
        </p:txBody>
      </p:sp>
    </p:spTree>
    <p:extLst>
      <p:ext uri="{BB962C8B-B14F-4D97-AF65-F5344CB8AC3E}">
        <p14:creationId xmlns:p14="http://schemas.microsoft.com/office/powerpoint/2010/main" val="23872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39F9650-6928-66C4-48AF-47D9F77C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2606FEB3-35BF-253D-0F18-32B55090CD64}"/>
              </a:ext>
            </a:extLst>
          </p:cNvPr>
          <p:cNvSpPr/>
          <p:nvPr/>
        </p:nvSpPr>
        <p:spPr>
          <a:xfrm flipH="1" flipV="1">
            <a:off x="14580104" y="-2523847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12D7FF3C-1CD4-C906-A549-BBC8C0A388DD}"/>
              </a:ext>
            </a:extLst>
          </p:cNvPr>
          <p:cNvSpPr/>
          <p:nvPr/>
        </p:nvSpPr>
        <p:spPr>
          <a:xfrm rot="460240">
            <a:off x="-875965" y="9022568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3" name="Freeform 19">
            <a:extLst>
              <a:ext uri="{FF2B5EF4-FFF2-40B4-BE49-F238E27FC236}">
                <a16:creationId xmlns="" xmlns:a16="http://schemas.microsoft.com/office/drawing/2014/main" id="{EE07226C-63D7-4700-070E-E6DAFAC85102}"/>
              </a:ext>
            </a:extLst>
          </p:cNvPr>
          <p:cNvSpPr/>
          <p:nvPr/>
        </p:nvSpPr>
        <p:spPr>
          <a:xfrm rot="1274199">
            <a:off x="16918294" y="-464389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4" y="0"/>
                </a:lnTo>
                <a:lnTo>
                  <a:pt x="1741894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CA071FC3-C90D-CFC0-1868-A6A03E35A07A}"/>
              </a:ext>
            </a:extLst>
          </p:cNvPr>
          <p:cNvSpPr/>
          <p:nvPr/>
        </p:nvSpPr>
        <p:spPr>
          <a:xfrm>
            <a:off x="-228600" y="552730"/>
            <a:ext cx="7010400" cy="990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chemeClr val="tx1"/>
                </a:solidFill>
              </a:rPr>
              <a:t>c) Công nghệ </a:t>
            </a:r>
            <a:r>
              <a:rPr lang="vi-VN" sz="4000" i="1" dirty="0" err="1">
                <a:solidFill>
                  <a:schemeClr val="tx1"/>
                </a:solidFill>
              </a:rPr>
              <a:t>nano</a:t>
            </a:r>
            <a:r>
              <a:rPr lang="vi-VN" sz="4000" i="1" dirty="0">
                <a:solidFill>
                  <a:schemeClr val="tx1"/>
                </a:solidFill>
              </a:rPr>
              <a:t> </a:t>
            </a:r>
            <a:r>
              <a:rPr lang="vi-VN" sz="4000" i="1" dirty="0" err="1">
                <a:solidFill>
                  <a:schemeClr val="tx1"/>
                </a:solidFill>
              </a:rPr>
              <a:t>oxygen</a:t>
            </a:r>
            <a:endParaRPr lang="vi-VN" sz="4000" i="1" dirty="0">
              <a:solidFill>
                <a:schemeClr val="tx1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B15A4B7F-B3DA-8BB0-C1AA-B3755C079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695700"/>
            <a:ext cx="5588000" cy="4191000"/>
          </a:xfrm>
          <a:prstGeom prst="round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E0615E17-7B15-E827-23BB-CFA6CDC9DA36}"/>
              </a:ext>
            </a:extLst>
          </p:cNvPr>
          <p:cNvSpPr txBox="1"/>
          <p:nvPr/>
        </p:nvSpPr>
        <p:spPr>
          <a:xfrm>
            <a:off x="9448800" y="1459937"/>
            <a:ext cx="762181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Tạo hạt </a:t>
            </a:r>
            <a:r>
              <a:rPr lang="vi-VN" sz="4000" dirty="0" err="1"/>
              <a:t>oxygen</a:t>
            </a:r>
            <a:r>
              <a:rPr lang="vi-VN" sz="4000" dirty="0"/>
              <a:t> siêu nhỏ và </a:t>
            </a:r>
            <a:r>
              <a:rPr lang="vi-VN" sz="4000" dirty="0" err="1"/>
              <a:t>ozen</a:t>
            </a:r>
            <a:r>
              <a:rPr lang="vi-VN" sz="4000" dirty="0"/>
              <a:t> tăng khả năng hòa tan </a:t>
            </a:r>
            <a:r>
              <a:rPr lang="vi-VN" sz="4000" dirty="0" err="1"/>
              <a:t>oxygen</a:t>
            </a:r>
            <a:r>
              <a:rPr lang="vi-VN" sz="4000" dirty="0"/>
              <a:t> trong nước.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7FB62309-F5B1-968D-2668-E2F83237EE81}"/>
              </a:ext>
            </a:extLst>
          </p:cNvPr>
          <p:cNvSpPr txBox="1"/>
          <p:nvPr/>
        </p:nvSpPr>
        <p:spPr>
          <a:xfrm>
            <a:off x="9448800" y="4959173"/>
            <a:ext cx="9398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Tiêu diệt mầm bệnh.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F085C51D-5BC3-2B92-DB35-85B3139C5689}"/>
              </a:ext>
            </a:extLst>
          </p:cNvPr>
          <p:cNvSpPr txBox="1"/>
          <p:nvPr/>
        </p:nvSpPr>
        <p:spPr>
          <a:xfrm>
            <a:off x="9448800" y="6611749"/>
            <a:ext cx="762181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nuôi có thể tăng mật độ cá thả, rút ngắn từ 10 đến 30% thời gian nuôi.</a:t>
            </a:r>
          </a:p>
        </p:txBody>
      </p:sp>
      <p:cxnSp>
        <p:nvCxnSpPr>
          <p:cNvPr id="26" name="Đường kết nối Mũi tên Thẳng 25">
            <a:extLst>
              <a:ext uri="{FF2B5EF4-FFF2-40B4-BE49-F238E27FC236}">
                <a16:creationId xmlns="" xmlns:a16="http://schemas.microsoft.com/office/drawing/2014/main" id="{B979AB6D-4B66-3DD1-F0BB-590A5C5E7258}"/>
              </a:ext>
            </a:extLst>
          </p:cNvPr>
          <p:cNvCxnSpPr>
            <a:stCxn id="2" idx="3"/>
            <a:endCxn id="18" idx="1"/>
          </p:cNvCxnSpPr>
          <p:nvPr/>
        </p:nvCxnSpPr>
        <p:spPr>
          <a:xfrm flipV="1">
            <a:off x="6273800" y="2834064"/>
            <a:ext cx="3175000" cy="295713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="" xmlns:a16="http://schemas.microsoft.com/office/drawing/2014/main" id="{4B5A761E-7F6D-6851-5FA9-D9B6A0255A7D}"/>
              </a:ext>
            </a:extLst>
          </p:cNvPr>
          <p:cNvCxnSpPr>
            <a:cxnSpLocks/>
            <a:stCxn id="2" idx="3"/>
            <a:endCxn id="20" idx="1"/>
          </p:cNvCxnSpPr>
          <p:nvPr/>
        </p:nvCxnSpPr>
        <p:spPr>
          <a:xfrm flipV="1">
            <a:off x="6273800" y="5409970"/>
            <a:ext cx="3175000" cy="38123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kết nối Mũi tên Thẳng 29">
            <a:extLst>
              <a:ext uri="{FF2B5EF4-FFF2-40B4-BE49-F238E27FC236}">
                <a16:creationId xmlns="" xmlns:a16="http://schemas.microsoft.com/office/drawing/2014/main" id="{D4F635C7-128C-EB02-10B2-8AF890F05EF1}"/>
              </a:ext>
            </a:extLst>
          </p:cNvPr>
          <p:cNvCxnSpPr>
            <a:cxnSpLocks/>
            <a:stCxn id="2" idx="3"/>
            <a:endCxn id="24" idx="1"/>
          </p:cNvCxnSpPr>
          <p:nvPr/>
        </p:nvCxnSpPr>
        <p:spPr>
          <a:xfrm>
            <a:off x="6273800" y="5791200"/>
            <a:ext cx="3175000" cy="219467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469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BDD2549-EE8A-B47F-8178-D7901535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8A0A6DEB-6F7F-7F0C-D5D0-1B280A50BD23}"/>
              </a:ext>
            </a:extLst>
          </p:cNvPr>
          <p:cNvSpPr/>
          <p:nvPr/>
        </p:nvSpPr>
        <p:spPr>
          <a:xfrm flipH="1" flipV="1">
            <a:off x="14580104" y="-2523847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2A15E4E5-9485-94FA-EFC3-BEF88C7B984A}"/>
              </a:ext>
            </a:extLst>
          </p:cNvPr>
          <p:cNvSpPr/>
          <p:nvPr/>
        </p:nvSpPr>
        <p:spPr>
          <a:xfrm rot="460240">
            <a:off x="-875965" y="9022568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3" name="Freeform 19">
            <a:extLst>
              <a:ext uri="{FF2B5EF4-FFF2-40B4-BE49-F238E27FC236}">
                <a16:creationId xmlns="" xmlns:a16="http://schemas.microsoft.com/office/drawing/2014/main" id="{B0E99D80-14BD-5035-B5F8-95DE4C8BECA7}"/>
              </a:ext>
            </a:extLst>
          </p:cNvPr>
          <p:cNvSpPr/>
          <p:nvPr/>
        </p:nvSpPr>
        <p:spPr>
          <a:xfrm rot="1274199">
            <a:off x="16918294" y="-464389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4" y="0"/>
                </a:lnTo>
                <a:lnTo>
                  <a:pt x="1741894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4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10AE4B5D-4E3E-A99D-362E-266CB80ACFCE}"/>
              </a:ext>
            </a:extLst>
          </p:cNvPr>
          <p:cNvSpPr/>
          <p:nvPr/>
        </p:nvSpPr>
        <p:spPr>
          <a:xfrm>
            <a:off x="-228600" y="552730"/>
            <a:ext cx="7621814" cy="990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chemeClr val="tx1"/>
                </a:solidFill>
              </a:rPr>
              <a:t>d</a:t>
            </a:r>
            <a:r>
              <a:rPr lang="vi-VN" sz="4000" i="1">
                <a:solidFill>
                  <a:schemeClr val="tx1"/>
                </a:solidFill>
              </a:rPr>
              <a:t>) </a:t>
            </a:r>
            <a:r>
              <a:rPr lang="vi-VN" sz="4000" i="1" dirty="0">
                <a:solidFill>
                  <a:schemeClr val="tx1"/>
                </a:solidFill>
              </a:rPr>
              <a:t>Công nghệ quản lí thức ăn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19206A76-08A8-213E-CA44-BBDB18A4E342}"/>
              </a:ext>
            </a:extLst>
          </p:cNvPr>
          <p:cNvSpPr/>
          <p:nvPr/>
        </p:nvSpPr>
        <p:spPr>
          <a:xfrm>
            <a:off x="2286001" y="1943100"/>
            <a:ext cx="5943600" cy="3657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</a:rPr>
              <a:t>Có các cảm biến để nhận biết tình trạng đói của động vật </a:t>
            </a:r>
            <a:r>
              <a:rPr lang="vi-VN" sz="3600" dirty="0" err="1">
                <a:solidFill>
                  <a:schemeClr val="tx1"/>
                </a:solidFill>
              </a:rPr>
              <a:t>thuỷ</a:t>
            </a:r>
            <a:r>
              <a:rPr lang="vi-VN" sz="3600" dirty="0">
                <a:solidFill>
                  <a:schemeClr val="tx1"/>
                </a:solidFill>
              </a:rPr>
              <a:t> sản và tính toán lượng thức ăn phù hợp.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A90D5D22-B6BD-2A4E-E312-C3A9BE30A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1790700"/>
            <a:ext cx="5943600" cy="3962400"/>
          </a:xfrm>
          <a:prstGeom prst="round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B56B0CB2-CE80-FF30-DF79-EFAFDB5B83AD}"/>
              </a:ext>
            </a:extLst>
          </p:cNvPr>
          <p:cNvGrpSpPr/>
          <p:nvPr/>
        </p:nvGrpSpPr>
        <p:grpSpPr>
          <a:xfrm>
            <a:off x="9340700" y="2978000"/>
            <a:ext cx="1435399" cy="1435399"/>
            <a:chOff x="9634749" y="2403056"/>
            <a:chExt cx="1435399" cy="1435399"/>
          </a:xfrm>
        </p:grpSpPr>
        <p:sp>
          <p:nvSpPr>
            <p:cNvPr id="7" name="Freeform 11">
              <a:extLst>
                <a:ext uri="{FF2B5EF4-FFF2-40B4-BE49-F238E27FC236}">
                  <a16:creationId xmlns="" xmlns:a16="http://schemas.microsoft.com/office/drawing/2014/main" id="{CEBE76F1-59B7-FD87-C2FC-5539BA1B7912}"/>
                </a:ext>
              </a:extLst>
            </p:cNvPr>
            <p:cNvSpPr/>
            <p:nvPr/>
          </p:nvSpPr>
          <p:spPr>
            <a:xfrm>
              <a:off x="9634749" y="2403056"/>
              <a:ext cx="1435399" cy="1435399"/>
            </a:xfrm>
            <a:custGeom>
              <a:avLst/>
              <a:gdLst/>
              <a:ahLst/>
              <a:cxnLst/>
              <a:rect l="l" t="t" r="r" b="b"/>
              <a:pathLst>
                <a:path w="1435399" h="1435399">
                  <a:moveTo>
                    <a:pt x="0" y="0"/>
                  </a:moveTo>
                  <a:lnTo>
                    <a:pt x="1435399" y="0"/>
                  </a:lnTo>
                  <a:lnTo>
                    <a:pt x="1435399" y="1435399"/>
                  </a:lnTo>
                  <a:lnTo>
                    <a:pt x="0" y="143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2">
              <a:extLst>
                <a:ext uri="{FF2B5EF4-FFF2-40B4-BE49-F238E27FC236}">
                  <a16:creationId xmlns="" xmlns:a16="http://schemas.microsoft.com/office/drawing/2014/main" id="{83A4EE55-6A09-DAB5-A3FB-925EA29D8E66}"/>
                </a:ext>
              </a:extLst>
            </p:cNvPr>
            <p:cNvSpPr/>
            <p:nvPr/>
          </p:nvSpPr>
          <p:spPr>
            <a:xfrm>
              <a:off x="10023516" y="2682709"/>
              <a:ext cx="657865" cy="876092"/>
            </a:xfrm>
            <a:custGeom>
              <a:avLst/>
              <a:gdLst/>
              <a:ahLst/>
              <a:cxnLst/>
              <a:rect l="l" t="t" r="r" b="b"/>
              <a:pathLst>
                <a:path w="657865" h="876092">
                  <a:moveTo>
                    <a:pt x="0" y="0"/>
                  </a:moveTo>
                  <a:lnTo>
                    <a:pt x="657866" y="0"/>
                  </a:lnTo>
                  <a:lnTo>
                    <a:pt x="657866" y="876092"/>
                  </a:lnTo>
                  <a:lnTo>
                    <a:pt x="0" y="876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9EC8275F-0AAB-75FE-15E8-EC9FAB4982BB}"/>
              </a:ext>
            </a:extLst>
          </p:cNvPr>
          <p:cNvSpPr/>
          <p:nvPr/>
        </p:nvSpPr>
        <p:spPr>
          <a:xfrm>
            <a:off x="9829800" y="6032753"/>
            <a:ext cx="6400800" cy="381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</a:rPr>
              <a:t>Tối ưu </a:t>
            </a:r>
            <a:r>
              <a:rPr lang="vi-VN" sz="3600" dirty="0" err="1">
                <a:solidFill>
                  <a:schemeClr val="tx1"/>
                </a:solidFill>
              </a:rPr>
              <a:t>hoá</a:t>
            </a:r>
            <a:r>
              <a:rPr lang="vi-VN" sz="3600" dirty="0">
                <a:solidFill>
                  <a:schemeClr val="tx1"/>
                </a:solidFill>
              </a:rPr>
              <a:t> khả năng tiêu </a:t>
            </a:r>
            <a:r>
              <a:rPr lang="vi-VN" sz="3600" dirty="0" err="1">
                <a:solidFill>
                  <a:schemeClr val="tx1"/>
                </a:solidFill>
              </a:rPr>
              <a:t>hoá</a:t>
            </a:r>
            <a:r>
              <a:rPr lang="vi-VN" sz="3600" dirty="0">
                <a:solidFill>
                  <a:schemeClr val="tx1"/>
                </a:solidFill>
              </a:rPr>
              <a:t>, tăng hấp thu các chất dinh dưỡng → giảm chi phí sản xuất và tăng hiệu quả nuôi.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BC220442-D90E-05FD-F02B-EB6E01B60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655" y="6045706"/>
            <a:ext cx="5644291" cy="3762861"/>
          </a:xfrm>
          <a:prstGeom prst="round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DC33B24B-9C9D-0FF6-A3CB-7701A705396F}"/>
              </a:ext>
            </a:extLst>
          </p:cNvPr>
          <p:cNvGrpSpPr/>
          <p:nvPr/>
        </p:nvGrpSpPr>
        <p:grpSpPr>
          <a:xfrm>
            <a:off x="7362246" y="7185867"/>
            <a:ext cx="1435399" cy="1435399"/>
            <a:chOff x="9634749" y="2403056"/>
            <a:chExt cx="1435399" cy="1435399"/>
          </a:xfrm>
        </p:grpSpPr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BC67E138-5CC2-C3F2-2688-0241F60FA66C}"/>
                </a:ext>
              </a:extLst>
            </p:cNvPr>
            <p:cNvSpPr/>
            <p:nvPr/>
          </p:nvSpPr>
          <p:spPr>
            <a:xfrm>
              <a:off x="9634749" y="2403056"/>
              <a:ext cx="1435399" cy="1435399"/>
            </a:xfrm>
            <a:custGeom>
              <a:avLst/>
              <a:gdLst/>
              <a:ahLst/>
              <a:cxnLst/>
              <a:rect l="l" t="t" r="r" b="b"/>
              <a:pathLst>
                <a:path w="1435399" h="1435399">
                  <a:moveTo>
                    <a:pt x="0" y="0"/>
                  </a:moveTo>
                  <a:lnTo>
                    <a:pt x="1435399" y="0"/>
                  </a:lnTo>
                  <a:lnTo>
                    <a:pt x="1435399" y="1435399"/>
                  </a:lnTo>
                  <a:lnTo>
                    <a:pt x="0" y="143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12">
              <a:extLst>
                <a:ext uri="{FF2B5EF4-FFF2-40B4-BE49-F238E27FC236}">
                  <a16:creationId xmlns="" xmlns:a16="http://schemas.microsoft.com/office/drawing/2014/main" id="{4004D70A-A82A-4D04-DBB8-7677810C48B8}"/>
                </a:ext>
              </a:extLst>
            </p:cNvPr>
            <p:cNvSpPr/>
            <p:nvPr/>
          </p:nvSpPr>
          <p:spPr>
            <a:xfrm>
              <a:off x="10023516" y="2682709"/>
              <a:ext cx="657865" cy="876092"/>
            </a:xfrm>
            <a:custGeom>
              <a:avLst/>
              <a:gdLst/>
              <a:ahLst/>
              <a:cxnLst/>
              <a:rect l="l" t="t" r="r" b="b"/>
              <a:pathLst>
                <a:path w="657865" h="876092">
                  <a:moveTo>
                    <a:pt x="0" y="0"/>
                  </a:moveTo>
                  <a:lnTo>
                    <a:pt x="657866" y="0"/>
                  </a:lnTo>
                  <a:lnTo>
                    <a:pt x="657866" y="876092"/>
                  </a:lnTo>
                  <a:lnTo>
                    <a:pt x="0" y="876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9101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866900"/>
            <a:ext cx="15544800" cy="483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vi-VN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943100"/>
            <a:ext cx="14782800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1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90500"/>
            <a:ext cx="17602200" cy="9832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THPT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:………………………………………….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:……………………………………………….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</a:t>
            </a:r>
            <a:r>
              <a:rPr lang="fr-FR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 –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I: </a:t>
            </a:r>
            <a:r>
              <a:rPr lang="fr-FR" sz="3600" b="1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Câu</a:t>
            </a:r>
            <a:r>
              <a:rPr lang="fr-FR" sz="36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hỏi</a:t>
            </a:r>
            <a:r>
              <a:rPr lang="fr-FR" sz="3600" b="1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rắc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Isarel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6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Israel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nano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nhanh:</a:t>
            </a:r>
            <a:r>
              <a:rPr lang="en-US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oxygen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04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800100"/>
            <a:ext cx="17373600" cy="91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II: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rắc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a, b, c, d ở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fr-FR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sú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VietGAP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ngặt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pH,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oxygen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tan,…ở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25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2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2459E41-5381-DFB0-32F8-A34AC1D91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426E0749-4ED9-D0D5-8602-1DAEBC906CA6}"/>
              </a:ext>
            </a:extLst>
          </p:cNvPr>
          <p:cNvSpPr txBox="1"/>
          <p:nvPr/>
        </p:nvSpPr>
        <p:spPr>
          <a:xfrm>
            <a:off x="454523" y="3040489"/>
            <a:ext cx="11234057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547668"/>
                </a:solidFill>
                <a:ea typeface="Canda Tawa Cute"/>
                <a:cs typeface="Arial" panose="020B0604020202020204" pitchFamily="34" charset="0"/>
                <a:sym typeface="Canda Tawa Cute"/>
              </a:rPr>
              <a:t>VUI MỪNG CHÀO ĐÓN CÁC EM TỚI BUỔI HỌC NGÀY HÔM NAY!</a:t>
            </a:r>
            <a:endParaRPr lang="en-US" sz="7200" b="1" dirty="0">
              <a:solidFill>
                <a:srgbClr val="547668"/>
              </a:solidFill>
              <a:latin typeface="Arial" panose="020B0604020202020204" pitchFamily="34" charset="0"/>
              <a:ea typeface="Canda Tawa Cute"/>
              <a:cs typeface="Arial" panose="020B0604020202020204" pitchFamily="34" charset="0"/>
              <a:sym typeface="Canda Tawa Cute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="" xmlns:a16="http://schemas.microsoft.com/office/drawing/2014/main" id="{938B9A91-0189-A237-0A2C-22C722DD3437}"/>
              </a:ext>
            </a:extLst>
          </p:cNvPr>
          <p:cNvSpPr/>
          <p:nvPr/>
        </p:nvSpPr>
        <p:spPr>
          <a:xfrm flipV="1">
            <a:off x="0" y="-1140868"/>
            <a:ext cx="16269551" cy="3503441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="" xmlns:a16="http://schemas.microsoft.com/office/drawing/2014/main" id="{E29470BA-8098-F0DD-C0F5-721411A2B06D}"/>
              </a:ext>
            </a:extLst>
          </p:cNvPr>
          <p:cNvSpPr/>
          <p:nvPr/>
        </p:nvSpPr>
        <p:spPr>
          <a:xfrm rot="-5098009">
            <a:off x="-854184" y="5899865"/>
            <a:ext cx="4721275" cy="749666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="" xmlns:a16="http://schemas.microsoft.com/office/drawing/2014/main" id="{1449CC03-1462-5E6A-D311-CE6A306BEB78}"/>
              </a:ext>
            </a:extLst>
          </p:cNvPr>
          <p:cNvSpPr/>
          <p:nvPr/>
        </p:nvSpPr>
        <p:spPr>
          <a:xfrm rot="1798449">
            <a:off x="5656065" y="772482"/>
            <a:ext cx="2240794" cy="2253436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7"/>
                </a:lnTo>
                <a:lnTo>
                  <a:pt x="0" y="225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E9B7D9A7-E495-852D-85DF-9BEB1509CF94}"/>
              </a:ext>
            </a:extLst>
          </p:cNvPr>
          <p:cNvSpPr/>
          <p:nvPr/>
        </p:nvSpPr>
        <p:spPr>
          <a:xfrm rot="-976084">
            <a:off x="3158247" y="8921423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881B02E2-8689-3D2C-FF0C-9E6A52D4E39D}"/>
              </a:ext>
            </a:extLst>
          </p:cNvPr>
          <p:cNvSpPr/>
          <p:nvPr/>
        </p:nvSpPr>
        <p:spPr>
          <a:xfrm>
            <a:off x="16269551" y="-1140868"/>
            <a:ext cx="2649489" cy="2649489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E511E147-2A60-85D9-C26E-844A57804E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88580" y="2508391"/>
            <a:ext cx="6013118" cy="58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3500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257300"/>
            <a:ext cx="17068800" cy="685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HS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(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– 2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333500"/>
            <a:ext cx="15621000" cy="6679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vi-VN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104900"/>
            <a:ext cx="17297400" cy="5193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943600" algn="r"/>
              </a:tabLst>
            </a:pP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biofloc</a:t>
            </a:r>
            <a:r>
              <a:rPr lang="fr-FR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HS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– 3 HS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49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210412"/>
              </p:ext>
            </p:extLst>
          </p:nvPr>
        </p:nvGraphicFramePr>
        <p:xfrm>
          <a:off x="152400" y="266701"/>
          <a:ext cx="16992600" cy="7873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8806"/>
                <a:gridCol w="6221389"/>
                <a:gridCol w="5222405"/>
              </a:tblGrid>
              <a:tr h="1144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Tiêu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chí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Công nghệ nuôi thủy sản tuần hoàn (RAS)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Công nghệ biofloc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</a:tr>
              <a:tr h="12376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Mức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độ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tái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dụng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nước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Cao (70-90%)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Thấp (20-30%)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  <a:tr h="860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Chi </a:t>
                      </a:r>
                      <a:r>
                        <a:rPr lang="en-US" sz="3600" dirty="0" err="1">
                          <a:effectLst/>
                        </a:rPr>
                        <a:t>phí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đầu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tư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Cao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Thấp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  <a:tr h="860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Chi </a:t>
                      </a:r>
                      <a:r>
                        <a:rPr lang="en-US" sz="3600" dirty="0" err="1">
                          <a:effectLst/>
                        </a:rPr>
                        <a:t>phí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vận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hành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Cao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Thấp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  <a:tr h="860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Năng suất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Cao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Trung bình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  <a:tr h="860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Rủi ro dịch bệnh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Thấp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Trung bình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  <a:tr h="860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Tác động môi trường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Thấp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Trung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bình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  <a:tr h="860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Yêu cầu kỹ thuật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Cao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Trung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bình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2400" marR="152400" marT="152400" marB="15240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1000" y="8572500"/>
            <a:ext cx="17221200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fr-FR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48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790700"/>
            <a:ext cx="15468600" cy="505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vi-VN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r>
              <a:rPr lang="fr-FR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21.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94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xmlns="" id="{9266DEA4-1A0F-4FAB-38C3-1EB1E81E6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553200" y="539856"/>
            <a:ext cx="5181600" cy="846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7"/>
              </a:lnSpc>
            </a:pPr>
            <a:r>
              <a:rPr lang="vi-VN" sz="6600" b="1" dirty="0">
                <a:solidFill>
                  <a:srgbClr val="FF0000"/>
                </a:solidFill>
                <a:latin typeface="Arial" panose="020B0604020202020204" pitchFamily="34" charset="0"/>
                <a:ea typeface="Canda Tawa Cute"/>
                <a:cs typeface="Arial" panose="020B0604020202020204" pitchFamily="34" charset="0"/>
                <a:sym typeface="Canda Tawa Cute"/>
              </a:rPr>
              <a:t>KHỞI ĐỘNG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ea typeface="Canda Tawa Cute"/>
              <a:cs typeface="Arial" panose="020B0604020202020204" pitchFamily="34" charset="0"/>
              <a:sym typeface="Canda Tawa Cut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7781348"/>
            <a:ext cx="16269551" cy="3503441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0"/>
                </a:moveTo>
                <a:lnTo>
                  <a:pt x="16269551" y="0"/>
                </a:lnTo>
                <a:lnTo>
                  <a:pt x="16269551" y="3503441"/>
                </a:lnTo>
                <a:lnTo>
                  <a:pt x="0" y="3503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flipH="1" flipV="1">
            <a:off x="12980232" y="-2230759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460240">
            <a:off x="44961" y="-929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1274199">
            <a:off x="15259296" y="795854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9BDADB57-F52F-35C3-44DB-B06A70F30D7A}"/>
              </a:ext>
            </a:extLst>
          </p:cNvPr>
          <p:cNvGrpSpPr/>
          <p:nvPr/>
        </p:nvGrpSpPr>
        <p:grpSpPr>
          <a:xfrm>
            <a:off x="850908" y="2125448"/>
            <a:ext cx="7412565" cy="5858555"/>
            <a:chOff x="817035" y="2112048"/>
            <a:chExt cx="7412565" cy="5858555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="" xmlns:a16="http://schemas.microsoft.com/office/drawing/2014/main" id="{B826A674-62FB-FC2B-C585-036B30614968}"/>
                </a:ext>
              </a:extLst>
            </p:cNvPr>
            <p:cNvSpPr/>
            <p:nvPr/>
          </p:nvSpPr>
          <p:spPr>
            <a:xfrm>
              <a:off x="817035" y="3322403"/>
              <a:ext cx="7412565" cy="4648200"/>
            </a:xfrm>
            <a:prstGeom prst="roundRect">
              <a:avLst/>
            </a:prstGeom>
            <a:solidFill>
              <a:schemeClr val="bg2"/>
            </a:solidFill>
            <a:ln w="444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vi-VN" sz="4400" dirty="0">
                <a:solidFill>
                  <a:schemeClr val="tx1"/>
                </a:solidFill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="" xmlns:a16="http://schemas.microsoft.com/office/drawing/2014/main" id="{1D2FBA0A-21F8-B381-CA6A-B2AA8237284F}"/>
                </a:ext>
              </a:extLst>
            </p:cNvPr>
            <p:cNvSpPr/>
            <p:nvPr/>
          </p:nvSpPr>
          <p:spPr>
            <a:xfrm>
              <a:off x="1056237" y="2894355"/>
              <a:ext cx="6944763" cy="484764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400" dirty="0">
                  <a:solidFill>
                    <a:schemeClr val="tx1"/>
                  </a:solidFill>
                </a:rPr>
                <a:t>“Các em hãy kể tên một số mô hình nuôi thủy sản công nghệ cao.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="" xmlns:a16="http://schemas.microsoft.com/office/drawing/2014/main" id="{7E7489A8-B4F5-08C6-95AC-6615BAA1E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56115" y="2112048"/>
              <a:ext cx="1617781" cy="1564614"/>
            </a:xfrm>
            <a:prstGeom prst="rect">
              <a:avLst/>
            </a:prstGeom>
          </p:spPr>
        </p:pic>
      </p:grp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744B375-88A1-6010-276F-E0AE5EFABB28}"/>
              </a:ext>
            </a:extLst>
          </p:cNvPr>
          <p:cNvSpPr txBox="1"/>
          <p:nvPr/>
        </p:nvSpPr>
        <p:spPr>
          <a:xfrm>
            <a:off x="9144000" y="3034123"/>
            <a:ext cx="10205356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Mô hình nuôi RAS.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Mô hình nuôi </a:t>
            </a:r>
            <a:r>
              <a:rPr lang="vi-VN" sz="4000" dirty="0" err="1"/>
              <a:t>Biofloc</a:t>
            </a:r>
            <a:r>
              <a:rPr lang="vi-VN" sz="4000" dirty="0"/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Mô hình nuôi 2 giai đoạn.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Mô hình nuôi 3 giai đoạn.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Mô hình CPF – </a:t>
            </a:r>
            <a:r>
              <a:rPr lang="vi-VN" sz="4000" dirty="0" err="1"/>
              <a:t>Combine</a:t>
            </a:r>
            <a:r>
              <a:rPr lang="vi-VN" sz="4000" dirty="0"/>
              <a:t> thế hệ 2.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098009">
            <a:off x="-854184" y="5899865"/>
            <a:ext cx="4721275" cy="749666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 flipV="1">
            <a:off x="2209800" y="-1701636"/>
            <a:ext cx="16269551" cy="3503441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16269551" y="3503441"/>
                </a:moveTo>
                <a:lnTo>
                  <a:pt x="0" y="3503441"/>
                </a:lnTo>
                <a:lnTo>
                  <a:pt x="0" y="0"/>
                </a:lnTo>
                <a:lnTo>
                  <a:pt x="16269551" y="0"/>
                </a:lnTo>
                <a:lnTo>
                  <a:pt x="16269551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533400" y="-560782"/>
            <a:ext cx="2258115" cy="2351701"/>
          </a:xfrm>
          <a:custGeom>
            <a:avLst/>
            <a:gdLst/>
            <a:ahLst/>
            <a:cxnLst/>
            <a:rect l="l" t="t" r="r" b="b"/>
            <a:pathLst>
              <a:path w="1988367" h="1988367">
                <a:moveTo>
                  <a:pt x="0" y="0"/>
                </a:moveTo>
                <a:lnTo>
                  <a:pt x="1988367" y="0"/>
                </a:lnTo>
                <a:lnTo>
                  <a:pt x="1988367" y="1988367"/>
                </a:lnTo>
                <a:lnTo>
                  <a:pt x="0" y="1988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flipH="1">
            <a:off x="13367898" y="7176082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0"/>
                </a:moveTo>
                <a:lnTo>
                  <a:pt x="0" y="0"/>
                </a:lnTo>
                <a:lnTo>
                  <a:pt x="0" y="5357911"/>
                </a:lnTo>
                <a:lnTo>
                  <a:pt x="7415792" y="5357911"/>
                </a:lnTo>
                <a:lnTo>
                  <a:pt x="741579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1274199">
            <a:off x="16363525" y="316967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4" y="0"/>
                </a:lnTo>
                <a:lnTo>
                  <a:pt x="1741894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dirty="0"/>
          </a:p>
        </p:txBody>
      </p:sp>
      <p:sp>
        <p:nvSpPr>
          <p:cNvPr id="20" name="Freeform 20"/>
          <p:cNvSpPr/>
          <p:nvPr/>
        </p:nvSpPr>
        <p:spPr>
          <a:xfrm rot="460240" flipH="1">
            <a:off x="15372743" y="8770809"/>
            <a:ext cx="1626126" cy="772318"/>
          </a:xfrm>
          <a:custGeom>
            <a:avLst/>
            <a:gdLst/>
            <a:ahLst/>
            <a:cxnLst/>
            <a:rect l="l" t="t" r="r" b="b"/>
            <a:pathLst>
              <a:path w="1626126" h="772318">
                <a:moveTo>
                  <a:pt x="1626126" y="0"/>
                </a:moveTo>
                <a:lnTo>
                  <a:pt x="0" y="0"/>
                </a:lnTo>
                <a:lnTo>
                  <a:pt x="0" y="772318"/>
                </a:lnTo>
                <a:lnTo>
                  <a:pt x="1626126" y="772318"/>
                </a:lnTo>
                <a:lnTo>
                  <a:pt x="16261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3A089CE7-18AE-E0E7-0F12-5E6C17D8D060}"/>
              </a:ext>
            </a:extLst>
          </p:cNvPr>
          <p:cNvSpPr txBox="1"/>
          <p:nvPr/>
        </p:nvSpPr>
        <p:spPr>
          <a:xfrm>
            <a:off x="2960475" y="2237784"/>
            <a:ext cx="12818188" cy="5536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200" b="1" dirty="0">
                <a:solidFill>
                  <a:srgbClr val="547668"/>
                </a:solidFill>
              </a:rPr>
              <a:t>BÀI 20: ỨNG DỤNG CÔNG NGHỆ CAO TRONG NUÔI THỦY SẢN 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E02AF91D-7796-FE3B-59C4-931DDF4F65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960" y="7799567"/>
            <a:ext cx="1956986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057085" y="247386"/>
            <a:ext cx="8670394" cy="1194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0"/>
              </a:lnSpc>
              <a:spcBef>
                <a:spcPct val="0"/>
              </a:spcBef>
            </a:pPr>
            <a:r>
              <a:rPr lang="vi-VN" sz="6600" b="1" u="none" strike="noStrike" dirty="0">
                <a:solidFill>
                  <a:srgbClr val="4B6F68"/>
                </a:solidFill>
                <a:latin typeface="Arial" panose="020B0604020202020204" pitchFamily="34" charset="0"/>
                <a:ea typeface="Canda Tawa Cute"/>
                <a:cs typeface="Arial" panose="020B0604020202020204" pitchFamily="34" charset="0"/>
                <a:sym typeface="Canda Tawa Cute"/>
              </a:rPr>
              <a:t>NỘI DUNG BÀI HỌC</a:t>
            </a:r>
            <a:endParaRPr lang="en-US" sz="6600" b="1" u="none" strike="noStrike" dirty="0">
              <a:solidFill>
                <a:srgbClr val="4B6F68"/>
              </a:solidFill>
              <a:latin typeface="Arial" panose="020B0604020202020204" pitchFamily="34" charset="0"/>
              <a:ea typeface="Canda Tawa Cute"/>
              <a:cs typeface="Arial" panose="020B0604020202020204" pitchFamily="34" charset="0"/>
              <a:sym typeface="Canda Tawa Cut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86282" y="7920286"/>
            <a:ext cx="16269551" cy="3503441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0"/>
                </a:moveTo>
                <a:lnTo>
                  <a:pt x="16269551" y="0"/>
                </a:lnTo>
                <a:lnTo>
                  <a:pt x="16269551" y="3503441"/>
                </a:lnTo>
                <a:lnTo>
                  <a:pt x="0" y="3503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 flipV="1">
            <a:off x="12980232" y="-2230759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74199">
            <a:off x="15259296" y="795854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659888">
            <a:off x="11427765" y="8872141"/>
            <a:ext cx="1626126" cy="772318"/>
          </a:xfrm>
          <a:custGeom>
            <a:avLst/>
            <a:gdLst/>
            <a:ahLst/>
            <a:cxnLst/>
            <a:rect l="l" t="t" r="r" b="b"/>
            <a:pathLst>
              <a:path w="1626126" h="772318">
                <a:moveTo>
                  <a:pt x="0" y="0"/>
                </a:moveTo>
                <a:lnTo>
                  <a:pt x="1626126" y="0"/>
                </a:lnTo>
                <a:lnTo>
                  <a:pt x="1626126" y="772318"/>
                </a:lnTo>
                <a:lnTo>
                  <a:pt x="0" y="772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5651652" flipH="1">
            <a:off x="-434596" y="-3139428"/>
            <a:ext cx="4721275" cy="749666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4721275" y="0"/>
                </a:moveTo>
                <a:lnTo>
                  <a:pt x="0" y="0"/>
                </a:lnTo>
                <a:lnTo>
                  <a:pt x="0" y="7496669"/>
                </a:lnTo>
                <a:lnTo>
                  <a:pt x="4721275" y="7496669"/>
                </a:lnTo>
                <a:lnTo>
                  <a:pt x="47212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97399" y="539856"/>
            <a:ext cx="1804946" cy="1804946"/>
          </a:xfrm>
          <a:custGeom>
            <a:avLst/>
            <a:gdLst/>
            <a:ahLst/>
            <a:cxnLst/>
            <a:rect l="l" t="t" r="r" b="b"/>
            <a:pathLst>
              <a:path w="1804946" h="1804946">
                <a:moveTo>
                  <a:pt x="0" y="0"/>
                </a:moveTo>
                <a:lnTo>
                  <a:pt x="1804946" y="0"/>
                </a:lnTo>
                <a:lnTo>
                  <a:pt x="1804946" y="1804946"/>
                </a:lnTo>
                <a:lnTo>
                  <a:pt x="0" y="1804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8EE96EEF-257E-3C01-C3D8-B0DE5BA10CC3}"/>
              </a:ext>
            </a:extLst>
          </p:cNvPr>
          <p:cNvGrpSpPr/>
          <p:nvPr/>
        </p:nvGrpSpPr>
        <p:grpSpPr>
          <a:xfrm>
            <a:off x="3413523" y="2663909"/>
            <a:ext cx="12055077" cy="1572904"/>
            <a:chOff x="3413523" y="2663909"/>
            <a:chExt cx="12055077" cy="1572904"/>
          </a:xfrm>
        </p:grpSpPr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6C0E14E0-FCEA-E124-0F22-7A05F9C0A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13523" y="2663909"/>
              <a:ext cx="1868599" cy="1572904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="" xmlns:a16="http://schemas.microsoft.com/office/drawing/2014/main" id="{605A1E25-8699-A332-1F9C-95F069D2335E}"/>
                </a:ext>
              </a:extLst>
            </p:cNvPr>
            <p:cNvSpPr txBox="1"/>
            <p:nvPr/>
          </p:nvSpPr>
          <p:spPr>
            <a:xfrm>
              <a:off x="4004922" y="3061138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/>
                <a:t>1.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="" xmlns:a16="http://schemas.microsoft.com/office/drawing/2014/main" id="{E4864433-A02E-ACF8-5ADB-C14BB6E8FAAA}"/>
                </a:ext>
              </a:extLst>
            </p:cNvPr>
            <p:cNvSpPr txBox="1"/>
            <p:nvPr/>
          </p:nvSpPr>
          <p:spPr>
            <a:xfrm>
              <a:off x="5638800" y="2861443"/>
              <a:ext cx="9829800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Công </a:t>
              </a:r>
              <a:r>
                <a:rPr lang="vi-VN" sz="4400"/>
                <a:t>nghệ nuôi thủy sản tuần hoàn</a:t>
              </a:r>
              <a:endParaRPr lang="vi-VN" sz="4400" dirty="0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="" xmlns:a16="http://schemas.microsoft.com/office/drawing/2014/main" id="{589D8D7D-631A-BE72-2585-D606DB5A0C3D}"/>
              </a:ext>
            </a:extLst>
          </p:cNvPr>
          <p:cNvGrpSpPr/>
          <p:nvPr/>
        </p:nvGrpSpPr>
        <p:grpSpPr>
          <a:xfrm>
            <a:off x="3413523" y="5098402"/>
            <a:ext cx="11750277" cy="1572904"/>
            <a:chOff x="3413523" y="5098402"/>
            <a:chExt cx="11750277" cy="1572904"/>
          </a:xfrm>
        </p:grpSpPr>
        <p:pic>
          <p:nvPicPr>
            <p:cNvPr id="14" name="Hình ảnh 13">
              <a:extLst>
                <a:ext uri="{FF2B5EF4-FFF2-40B4-BE49-F238E27FC236}">
                  <a16:creationId xmlns="" xmlns:a16="http://schemas.microsoft.com/office/drawing/2014/main" id="{78E36412-FDA9-17D7-1CD3-4D8AFED7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13523" y="5098402"/>
              <a:ext cx="1868599" cy="1572904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="" xmlns:a16="http://schemas.microsoft.com/office/drawing/2014/main" id="{C774CF82-E3A7-ADED-67D4-12E3C55D736F}"/>
                </a:ext>
              </a:extLst>
            </p:cNvPr>
            <p:cNvSpPr txBox="1"/>
            <p:nvPr/>
          </p:nvSpPr>
          <p:spPr>
            <a:xfrm>
              <a:off x="4004922" y="5495631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/>
                <a:t>2. 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="" xmlns:a16="http://schemas.microsoft.com/office/drawing/2014/main" id="{E9096262-71E7-9CF6-E19D-2674ABA1F7C4}"/>
                </a:ext>
              </a:extLst>
            </p:cNvPr>
            <p:cNvSpPr txBox="1"/>
            <p:nvPr/>
          </p:nvSpPr>
          <p:spPr>
            <a:xfrm>
              <a:off x="5638800" y="5295936"/>
              <a:ext cx="9525000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Công nghệ </a:t>
              </a:r>
              <a:r>
                <a:rPr lang="vi-VN" sz="4400" dirty="0" err="1"/>
                <a:t>Biofloc</a:t>
              </a:r>
              <a:r>
                <a:rPr lang="vi-VN" sz="4400" dirty="0"/>
                <a:t> (BFT)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1790700"/>
            <a:ext cx="7276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3924300"/>
            <a:ext cx="16306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tr.107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- 109,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92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AD5BA69-E749-174F-4587-8AA64C0AF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7C15BE5B-59EF-9F34-1995-4070002E2FDE}"/>
              </a:ext>
            </a:extLst>
          </p:cNvPr>
          <p:cNvSpPr/>
          <p:nvPr/>
        </p:nvSpPr>
        <p:spPr>
          <a:xfrm rot="-5098009">
            <a:off x="-854184" y="5899865"/>
            <a:ext cx="4721275" cy="749666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C22756DD-8B1F-2222-A0A1-C6E244960E31}"/>
              </a:ext>
            </a:extLst>
          </p:cNvPr>
          <p:cNvSpPr/>
          <p:nvPr/>
        </p:nvSpPr>
        <p:spPr>
          <a:xfrm flipH="1" flipV="1">
            <a:off x="2018449" y="-1140868"/>
            <a:ext cx="16269551" cy="3503441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16269551" y="3503441"/>
                </a:moveTo>
                <a:lnTo>
                  <a:pt x="0" y="3503441"/>
                </a:lnTo>
                <a:lnTo>
                  <a:pt x="0" y="0"/>
                </a:lnTo>
                <a:lnTo>
                  <a:pt x="16269551" y="0"/>
                </a:lnTo>
                <a:lnTo>
                  <a:pt x="16269551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6AE1D686-9F7C-0CAC-CE67-1ED1DB831281}"/>
              </a:ext>
            </a:extLst>
          </p:cNvPr>
          <p:cNvSpPr/>
          <p:nvPr/>
        </p:nvSpPr>
        <p:spPr>
          <a:xfrm>
            <a:off x="-481913" y="-634281"/>
            <a:ext cx="1988367" cy="1988367"/>
          </a:xfrm>
          <a:custGeom>
            <a:avLst/>
            <a:gdLst/>
            <a:ahLst/>
            <a:cxnLst/>
            <a:rect l="l" t="t" r="r" b="b"/>
            <a:pathLst>
              <a:path w="1988367" h="1988367">
                <a:moveTo>
                  <a:pt x="0" y="0"/>
                </a:moveTo>
                <a:lnTo>
                  <a:pt x="1988367" y="0"/>
                </a:lnTo>
                <a:lnTo>
                  <a:pt x="1988367" y="1988367"/>
                </a:lnTo>
                <a:lnTo>
                  <a:pt x="0" y="1988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8" name="Freeform 18">
            <a:extLst>
              <a:ext uri="{FF2B5EF4-FFF2-40B4-BE49-F238E27FC236}">
                <a16:creationId xmlns="" xmlns:a16="http://schemas.microsoft.com/office/drawing/2014/main" id="{91BFD526-E139-7E3B-458D-50A8A722C7CF}"/>
              </a:ext>
            </a:extLst>
          </p:cNvPr>
          <p:cNvSpPr/>
          <p:nvPr/>
        </p:nvSpPr>
        <p:spPr>
          <a:xfrm flipH="1">
            <a:off x="13367898" y="7176082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0"/>
                </a:moveTo>
                <a:lnTo>
                  <a:pt x="0" y="0"/>
                </a:lnTo>
                <a:lnTo>
                  <a:pt x="0" y="5357911"/>
                </a:lnTo>
                <a:lnTo>
                  <a:pt x="7415792" y="5357911"/>
                </a:lnTo>
                <a:lnTo>
                  <a:pt x="741579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9" name="Freeform 19">
            <a:extLst>
              <a:ext uri="{FF2B5EF4-FFF2-40B4-BE49-F238E27FC236}">
                <a16:creationId xmlns="" xmlns:a16="http://schemas.microsoft.com/office/drawing/2014/main" id="{9556A022-C666-2074-633D-4E87B672E35C}"/>
              </a:ext>
            </a:extLst>
          </p:cNvPr>
          <p:cNvSpPr/>
          <p:nvPr/>
        </p:nvSpPr>
        <p:spPr>
          <a:xfrm rot="1274199">
            <a:off x="16204847" y="1099271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4" y="0"/>
                </a:lnTo>
                <a:lnTo>
                  <a:pt x="1741894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="" xmlns:a16="http://schemas.microsoft.com/office/drawing/2014/main" id="{18CC5072-A65C-30C9-1331-043F1E7022D3}"/>
              </a:ext>
            </a:extLst>
          </p:cNvPr>
          <p:cNvSpPr/>
          <p:nvPr/>
        </p:nvSpPr>
        <p:spPr>
          <a:xfrm rot="460240" flipH="1">
            <a:off x="15239179" y="8039023"/>
            <a:ext cx="1626126" cy="772318"/>
          </a:xfrm>
          <a:custGeom>
            <a:avLst/>
            <a:gdLst/>
            <a:ahLst/>
            <a:cxnLst/>
            <a:rect l="l" t="t" r="r" b="b"/>
            <a:pathLst>
              <a:path w="1626126" h="772318">
                <a:moveTo>
                  <a:pt x="1626126" y="0"/>
                </a:moveTo>
                <a:lnTo>
                  <a:pt x="0" y="0"/>
                </a:lnTo>
                <a:lnTo>
                  <a:pt x="0" y="772318"/>
                </a:lnTo>
                <a:lnTo>
                  <a:pt x="1626126" y="772318"/>
                </a:lnTo>
                <a:lnTo>
                  <a:pt x="16261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E0919790-2FC7-0A43-ADBB-AA3D8D319C4D}"/>
              </a:ext>
            </a:extLst>
          </p:cNvPr>
          <p:cNvGrpSpPr/>
          <p:nvPr/>
        </p:nvGrpSpPr>
        <p:grpSpPr>
          <a:xfrm>
            <a:off x="8572844" y="1986017"/>
            <a:ext cx="2386522" cy="2008869"/>
            <a:chOff x="2743200" y="2152080"/>
            <a:chExt cx="2386522" cy="2008869"/>
          </a:xfrm>
        </p:grpSpPr>
        <p:pic>
          <p:nvPicPr>
            <p:cNvPr id="21" name="Hình ảnh 20">
              <a:extLst>
                <a:ext uri="{FF2B5EF4-FFF2-40B4-BE49-F238E27FC236}">
                  <a16:creationId xmlns="" xmlns:a16="http://schemas.microsoft.com/office/drawing/2014/main" id="{0F06A377-EA8D-16DF-68E3-627A0ADA6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200" y="2152080"/>
              <a:ext cx="2386522" cy="2008869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="" xmlns:a16="http://schemas.microsoft.com/office/drawing/2014/main" id="{13E33D3C-BD2E-CD9E-A6A3-BA6F4F2CBCAE}"/>
                </a:ext>
              </a:extLst>
            </p:cNvPr>
            <p:cNvSpPr txBox="1"/>
            <p:nvPr/>
          </p:nvSpPr>
          <p:spPr>
            <a:xfrm>
              <a:off x="3429000" y="2552991"/>
              <a:ext cx="10242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b="1" dirty="0">
                  <a:solidFill>
                    <a:srgbClr val="547668"/>
                  </a:solidFill>
                </a:rPr>
                <a:t>1. </a:t>
              </a: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A644EFD7-4438-836A-932B-CAB6DA259BC0}"/>
              </a:ext>
            </a:extLst>
          </p:cNvPr>
          <p:cNvSpPr txBox="1"/>
          <p:nvPr/>
        </p:nvSpPr>
        <p:spPr>
          <a:xfrm>
            <a:off x="4453278" y="4111141"/>
            <a:ext cx="10625654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547668"/>
                </a:solidFill>
              </a:rPr>
              <a:t>CÔNG NGHỆ NUÔI THỦY SẢN TUẦN HOÀN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918E0E7C-73AA-5191-29A9-CC3E928FFD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863" y="6351596"/>
            <a:ext cx="4160336" cy="35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4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F45118F-0F9F-9696-A650-BB77990ED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A3B182EA-1776-C1FE-6CBC-1B8696E750D9}"/>
              </a:ext>
            </a:extLst>
          </p:cNvPr>
          <p:cNvSpPr/>
          <p:nvPr/>
        </p:nvSpPr>
        <p:spPr>
          <a:xfrm flipH="1" flipV="1">
            <a:off x="13792200" y="-2678955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5E7DBB04-1A2F-771E-18E6-121E522798FF}"/>
              </a:ext>
            </a:extLst>
          </p:cNvPr>
          <p:cNvSpPr/>
          <p:nvPr/>
        </p:nvSpPr>
        <p:spPr>
          <a:xfrm rot="460240">
            <a:off x="44961" y="-929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="" xmlns:a16="http://schemas.microsoft.com/office/drawing/2014/main" id="{86E01FCB-2A0D-DA4E-691F-E98A90CC7962}"/>
              </a:ext>
            </a:extLst>
          </p:cNvPr>
          <p:cNvSpPr/>
          <p:nvPr/>
        </p:nvSpPr>
        <p:spPr>
          <a:xfrm rot="1274199">
            <a:off x="16019130" y="-42946"/>
            <a:ext cx="1741893" cy="1751720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03B76ACF-7357-AAEB-09AD-4286D753A942}"/>
              </a:ext>
            </a:extLst>
          </p:cNvPr>
          <p:cNvSpPr txBox="1"/>
          <p:nvPr/>
        </p:nvSpPr>
        <p:spPr>
          <a:xfrm>
            <a:off x="1094014" y="3327316"/>
            <a:ext cx="9144000" cy="6441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i="1" dirty="0"/>
              <a:t>Nhóm 1, 2: </a:t>
            </a:r>
            <a:r>
              <a:rPr lang="vi-VN" sz="4000" dirty="0"/>
              <a:t>Tìm hiểu về khái niệm và ưu/nhược điểm của công nghệ nuôi </a:t>
            </a:r>
            <a:r>
              <a:rPr lang="vi-VN" sz="4000" dirty="0" err="1"/>
              <a:t>thuỷ</a:t>
            </a:r>
            <a:r>
              <a:rPr lang="vi-VN" sz="4000" dirty="0"/>
              <a:t> sản tuần hoàn.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i="1" dirty="0"/>
              <a:t>Nhóm 3, 4: </a:t>
            </a:r>
            <a:r>
              <a:rPr lang="vi-VN" sz="4000" dirty="0"/>
              <a:t>Tìm hiểu về thành phần, nguyên lí hoạt động và ứng dụng công nghệ nuôi </a:t>
            </a:r>
            <a:r>
              <a:rPr lang="vi-VN" sz="4000" dirty="0" err="1"/>
              <a:t>thuỷ</a:t>
            </a:r>
            <a:r>
              <a:rPr lang="vi-VN" sz="4000" dirty="0"/>
              <a:t> sản tuần hoàn ở Việt Nam.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0A54DD74-75CD-61E2-A84A-67DCCDEA3442}"/>
              </a:ext>
            </a:extLst>
          </p:cNvPr>
          <p:cNvSpPr txBox="1"/>
          <p:nvPr/>
        </p:nvSpPr>
        <p:spPr>
          <a:xfrm>
            <a:off x="5981700" y="448195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547668"/>
                </a:solidFill>
              </a:rPr>
              <a:t>Làm việc theo nhóm</a:t>
            </a:r>
          </a:p>
        </p:txBody>
      </p:sp>
      <p:grpSp>
        <p:nvGrpSpPr>
          <p:cNvPr id="8" name="Group 15">
            <a:extLst>
              <a:ext uri="{FF2B5EF4-FFF2-40B4-BE49-F238E27FC236}">
                <a16:creationId xmlns="" xmlns:a16="http://schemas.microsoft.com/office/drawing/2014/main" id="{576A1628-5E69-6C79-4745-9BBC423B6040}"/>
              </a:ext>
            </a:extLst>
          </p:cNvPr>
          <p:cNvGrpSpPr/>
          <p:nvPr/>
        </p:nvGrpSpPr>
        <p:grpSpPr>
          <a:xfrm>
            <a:off x="1943100" y="1194688"/>
            <a:ext cx="13862545" cy="1824923"/>
            <a:chOff x="-706875" y="838147"/>
            <a:chExt cx="13862545" cy="1824923"/>
          </a:xfrm>
        </p:grpSpPr>
        <p:sp>
          <p:nvSpPr>
            <p:cNvPr id="9" name="TextBox 13">
              <a:extLst>
                <a:ext uri="{FF2B5EF4-FFF2-40B4-BE49-F238E27FC236}">
                  <a16:creationId xmlns="" xmlns:a16="http://schemas.microsoft.com/office/drawing/2014/main" id="{C0AE91F3-A80A-AD95-9567-DFE1039326F7}"/>
                </a:ext>
              </a:extLst>
            </p:cNvPr>
            <p:cNvSpPr txBox="1"/>
            <p:nvPr/>
          </p:nvSpPr>
          <p:spPr>
            <a:xfrm>
              <a:off x="965200" y="838147"/>
              <a:ext cx="1219047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kern="0" dirty="0">
                  <a:latin typeface="Arial"/>
                  <a:cs typeface="Arial"/>
                  <a:sym typeface="Arial"/>
                </a:rPr>
                <a:t>Em </a:t>
              </a:r>
              <a:r>
                <a:rPr lang="vi-VN" sz="4000" kern="0" dirty="0">
                  <a:latin typeface="Arial"/>
                  <a:cs typeface="Arial"/>
                  <a:sym typeface="Arial"/>
                </a:rPr>
                <a:t>hãy </a:t>
              </a:r>
              <a:r>
                <a:rPr lang="en-US" sz="4000" kern="0" dirty="0" err="1">
                  <a:latin typeface="Arial"/>
                  <a:cs typeface="Arial"/>
                  <a:sym typeface="Arial"/>
                </a:rPr>
                <a:t>khai</a:t>
              </a:r>
              <a:r>
                <a:rPr lang="en-US" sz="4000" kern="0" dirty="0">
                  <a:latin typeface="Arial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latin typeface="Arial"/>
                  <a:cs typeface="Arial"/>
                  <a:sym typeface="Arial"/>
                </a:rPr>
                <a:t>thác</a:t>
              </a:r>
              <a:r>
                <a:rPr lang="en-US" sz="4000" kern="0" dirty="0">
                  <a:latin typeface="Arial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latin typeface="Arial"/>
                  <a:cs typeface="Arial"/>
                  <a:sym typeface="Arial"/>
                </a:rPr>
                <a:t>thông</a:t>
              </a:r>
              <a:r>
                <a:rPr lang="en-US" sz="4000" kern="0" dirty="0">
                  <a:latin typeface="Arial"/>
                  <a:cs typeface="Arial"/>
                  <a:sym typeface="Arial"/>
                </a:rPr>
                <a:t> tin </a:t>
              </a:r>
              <a:r>
                <a:rPr lang="en-US" sz="4000" kern="0" dirty="0" err="1">
                  <a:latin typeface="Arial"/>
                  <a:cs typeface="Arial"/>
                  <a:sym typeface="Arial"/>
                </a:rPr>
                <a:t>mục</a:t>
              </a:r>
              <a:r>
                <a:rPr lang="en-US" sz="4000" kern="0" dirty="0">
                  <a:latin typeface="Arial"/>
                  <a:cs typeface="Arial"/>
                  <a:sym typeface="Arial"/>
                </a:rPr>
                <a:t> 1 </a:t>
              </a:r>
              <a:r>
                <a:rPr lang="en-US" sz="4000" kern="0" dirty="0" err="1">
                  <a:latin typeface="Arial"/>
                  <a:cs typeface="Arial"/>
                  <a:sym typeface="Arial"/>
                </a:rPr>
                <a:t>trong</a:t>
              </a:r>
              <a:r>
                <a:rPr lang="en-US" sz="4000" kern="0" dirty="0">
                  <a:latin typeface="Arial"/>
                  <a:cs typeface="Arial"/>
                  <a:sym typeface="Arial"/>
                </a:rPr>
                <a:t> SGK </a:t>
              </a:r>
              <a:r>
                <a:rPr lang="en-US" sz="4000" kern="0" dirty="0" err="1">
                  <a:latin typeface="Arial"/>
                  <a:cs typeface="Arial"/>
                  <a:sym typeface="Arial"/>
                </a:rPr>
                <a:t>và</a:t>
              </a:r>
              <a:r>
                <a:rPr lang="en-US" sz="4000" kern="0" dirty="0">
                  <a:latin typeface="Arial"/>
                  <a:cs typeface="Arial"/>
                  <a:sym typeface="Arial"/>
                </a:rPr>
                <a:t> </a:t>
              </a:r>
              <a:r>
                <a:rPr lang="vi-VN" sz="4000" kern="0" dirty="0">
                  <a:latin typeface="Arial"/>
                  <a:cs typeface="Arial"/>
                  <a:sym typeface="Arial"/>
                </a:rPr>
                <a:t>trả lời câu hỏi:</a:t>
              </a:r>
              <a:endParaRPr lang="vi-VN" sz="4000" kern="0" dirty="0">
                <a:cs typeface="Arial"/>
                <a:sym typeface="Arial"/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="" xmlns:a16="http://schemas.microsoft.com/office/drawing/2014/main" id="{A266A436-0535-0E88-77A7-706046BCB705}"/>
                </a:ext>
              </a:extLst>
            </p:cNvPr>
            <p:cNvSpPr/>
            <p:nvPr/>
          </p:nvSpPr>
          <p:spPr>
            <a:xfrm>
              <a:off x="-706875" y="1261058"/>
              <a:ext cx="1475400" cy="1391126"/>
            </a:xfrm>
            <a:custGeom>
              <a:avLst/>
              <a:gdLst/>
              <a:ahLst/>
              <a:cxnLst/>
              <a:rect l="l" t="t" r="r" b="b"/>
              <a:pathLst>
                <a:path w="6408801" h="8229600">
                  <a:moveTo>
                    <a:pt x="0" y="0"/>
                  </a:moveTo>
                  <a:lnTo>
                    <a:pt x="6408801" y="0"/>
                  </a:lnTo>
                  <a:lnTo>
                    <a:pt x="640880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035577D9-0049-75FE-69FD-0982727B8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800" y="4730683"/>
            <a:ext cx="6710077" cy="51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E980A8F-F922-2443-CFB2-E62D691E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A9C54E8C-B9A5-021F-2B65-9FF08A2910E3}"/>
              </a:ext>
            </a:extLst>
          </p:cNvPr>
          <p:cNvSpPr/>
          <p:nvPr/>
        </p:nvSpPr>
        <p:spPr>
          <a:xfrm flipH="1" flipV="1">
            <a:off x="13792200" y="-2678955"/>
            <a:ext cx="7415792" cy="535791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DDF7436A-0ABB-5133-B1F1-00972502C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1" t="17898" r="141" b="20946"/>
          <a:stretch/>
        </p:blipFill>
        <p:spPr>
          <a:xfrm>
            <a:off x="633673" y="-2055623"/>
            <a:ext cx="17020653" cy="5858271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002E5C9B-E5D5-C92D-DAF8-81D985917F2B}"/>
              </a:ext>
            </a:extLst>
          </p:cNvPr>
          <p:cNvSpPr/>
          <p:nvPr/>
        </p:nvSpPr>
        <p:spPr>
          <a:xfrm rot="460240">
            <a:off x="44961" y="-929"/>
            <a:ext cx="1891278" cy="898250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" name="Hình bình hành 1">
            <a:extLst>
              <a:ext uri="{FF2B5EF4-FFF2-40B4-BE49-F238E27FC236}">
                <a16:creationId xmlns="" xmlns:a16="http://schemas.microsoft.com/office/drawing/2014/main" id="{F9643DA6-3896-0DC6-FD2C-521E3F1B4C98}"/>
              </a:ext>
            </a:extLst>
          </p:cNvPr>
          <p:cNvSpPr/>
          <p:nvPr/>
        </p:nvSpPr>
        <p:spPr>
          <a:xfrm>
            <a:off x="10461171" y="3354183"/>
            <a:ext cx="5105400" cy="99060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547668"/>
                </a:solidFill>
              </a:rPr>
              <a:t>1.1. Khái niệm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511998D-00E2-9106-A28B-5916CAA3E636}"/>
              </a:ext>
            </a:extLst>
          </p:cNvPr>
          <p:cNvSpPr txBox="1"/>
          <p:nvPr/>
        </p:nvSpPr>
        <p:spPr>
          <a:xfrm>
            <a:off x="8991600" y="4344783"/>
            <a:ext cx="8044543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Nuôi </a:t>
            </a:r>
            <a:r>
              <a:rPr lang="vi-VN" sz="4000" b="1" i="1" dirty="0" err="1"/>
              <a:t>thuỷ</a:t>
            </a:r>
            <a:r>
              <a:rPr lang="vi-VN" sz="4000" b="1" i="1" dirty="0"/>
              <a:t> sản tuần hoàn (</a:t>
            </a:r>
            <a:r>
              <a:rPr lang="vi-VN" sz="4000" b="1" i="1" dirty="0" err="1"/>
              <a:t>Recirculating</a:t>
            </a:r>
            <a:r>
              <a:rPr lang="vi-VN" sz="4000" b="1" i="1" dirty="0"/>
              <a:t> </a:t>
            </a:r>
            <a:r>
              <a:rPr lang="vi-VN" sz="4000" b="1" i="1" dirty="0" err="1"/>
              <a:t>aquaculture</a:t>
            </a:r>
            <a:r>
              <a:rPr lang="vi-VN" sz="4000" b="1" i="1" dirty="0"/>
              <a:t> </a:t>
            </a:r>
            <a:r>
              <a:rPr lang="vi-VN" sz="4000" b="1" i="1" dirty="0" err="1"/>
              <a:t>system</a:t>
            </a:r>
            <a:r>
              <a:rPr lang="vi-VN" sz="4000" b="1" i="1" dirty="0"/>
              <a:t> - RAS) là: </a:t>
            </a:r>
            <a:r>
              <a:rPr lang="vi-VN" sz="4000" dirty="0"/>
              <a:t>hệ thống nuôi trong đó nước thải từ bể nuôi được xử lí để tái sử dụng thông qua hệ thống bơm, lọc tuần hoàn.</a:t>
            </a:r>
          </a:p>
        </p:txBody>
      </p:sp>
      <p:pic>
        <p:nvPicPr>
          <p:cNvPr id="11" name="Hình ảnh 10" descr="Ảnh có chứa văn bản, ảnh chụp màn hình, biểu đồ, thiết kế&#10;&#10;Mô tả được tạo tự động">
            <a:extLst>
              <a:ext uri="{FF2B5EF4-FFF2-40B4-BE49-F238E27FC236}">
                <a16:creationId xmlns="" xmlns:a16="http://schemas.microsoft.com/office/drawing/2014/main" id="{D8CA20AF-C252-1DA3-F8E4-AF57C3303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32335" r="24343" b="2928"/>
          <a:stretch/>
        </p:blipFill>
        <p:spPr>
          <a:xfrm>
            <a:off x="633673" y="4122489"/>
            <a:ext cx="7790456" cy="55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1376</Words>
  <Application>Microsoft Office PowerPoint</Application>
  <PresentationFormat>Custom</PresentationFormat>
  <Paragraphs>150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Canda Tawa Cute</vt:lpstr>
      <vt:lpstr>Symbol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43</cp:revision>
  <dcterms:created xsi:type="dcterms:W3CDTF">2006-08-16T00:00:00Z</dcterms:created>
  <dcterms:modified xsi:type="dcterms:W3CDTF">2025-09-04T08:08:45Z</dcterms:modified>
  <dc:identifier>DAGVHk9o4ks</dc:identifier>
</cp:coreProperties>
</file>