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B3B286-1C8F-85EB-FB14-76B34A052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0EA35F-A488-069E-F517-04B6B0572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4F830D-08D3-50D5-7313-F333F4EF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61C8B6-9DE9-DAFD-A78D-245DC7DB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72BF45-BB90-5C76-D120-52A9C8F2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9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C2B7A6-E9D2-6EBD-34CF-06B4B39B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71213A-12E0-5AA4-07DB-4DC50FCE1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20F491-BA71-17AF-2301-EF7E91D6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729E0A-D5A8-B40E-33F9-E5266AFE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75E738-0381-3DFE-719A-6E1FFACE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7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198AEA5-3850-1B35-D8B6-C7CCCFC02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43F7F5-2EE8-4FDD-855E-A2E5E78A5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803DAF-41E7-DB20-A325-7CD28C38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7E2D0A-6EA6-1D7E-D35A-1DF913FB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7CE74E-ABFB-9BA3-F55A-44EFA2E7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319E20-904C-79AF-44DD-DCB4CCDD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6B40AE-AF1F-8FE7-9846-51DCA7C8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06F844-CA87-2728-6685-B1961DED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947D40-422E-6407-3D28-A161ED72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31FC24-FF5B-5E98-1BF2-B0C19EC8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03DBF-A866-CAC1-5515-8679276F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509CD1-F86A-2B39-5F16-664E70B14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3C035A-1134-7C37-DB67-AC3F5F69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E647F2-26CC-859A-E2A1-2C4CFFB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37A40A-93F4-8C93-6C9B-E7B8055B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8BD01-9585-02D0-FCCF-0CB9010F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6ADB80-599B-782C-2409-3877C4B5C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348385-3EB0-DC6A-E224-84AEB65CA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674CD7-62B4-26C2-9D68-68145702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877C4C-C5E7-05BD-9662-53473164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01709E-54EB-D0EE-F45D-618BD3EA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F94B06-EB80-730B-E2D6-9B7849A0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F91077-E5DC-A50B-BCEB-7C28CCBF3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4A1B72-DBBD-4BA5-EDBB-87831C749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B642D7-948E-DDC2-9DB1-75762A04E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E3E4A6-6D1E-0FA5-403C-581068418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EEEEB65-EDCD-31F3-2336-7720BF46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B1A059-0713-513A-0DBC-AA50FB4E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117BAFD-E13C-FE40-766C-FD9806C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D919BD-96CA-997F-F3EE-DA894C75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D00DAB-5F11-784E-FDDD-6B58F515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C09B1C-06C4-C7FE-28C6-CD0B3E0F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A57D0B7-3425-3B47-24DB-D05B8987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F68041-A382-A409-F145-320AFCAD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EEB3F6-91EC-26E1-397D-B979DCE1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F7A8BA-2087-37FB-B435-DFF2EE3D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C347B7-57F7-A73C-7E2A-5B86C893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E232C1-D043-52E4-AADA-5EAB5919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FE32DA-DCFD-AF40-DF3B-2BDE36295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E99E83-8A01-B4B9-9CF0-73516DE7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76F316-FA78-D30A-1779-75992584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8DBA20-9078-FE81-41D2-249CEAC8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AE0C15-516F-006B-EB60-7587D460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2451BE-A73E-263C-B0FC-BAD411CDD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BBED86-DE90-DB81-F464-660838E1D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6865D3-2242-A2FB-B1EA-D62AED04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125384-5107-F5E6-E1E9-576778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852FBF-24DE-4A3C-332E-B9E4C6B5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0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B919B6-D401-09D2-E891-6D3003CC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D2DE15-76AF-1498-4133-CB4725BE0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1D5A3-7C80-FBE1-DB9E-3A4E16B12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A73F-59CF-4EC3-B255-6A042625D11F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82C0EF-E504-C930-40A0-FFE7A83E7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9FBE1B-AD84-793B-D88C-E8772E7F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C069789C-52FE-1B00-631B-F67C5DDA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-104503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8462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BÌNH ĐỊNH</a:t>
            </a:r>
            <a:endParaRPr lang="en-US" sz="20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u="sng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LÝ TỰ TRỌNG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4141558"/>
            <a:ext cx="5451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3105EB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3105EB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 LÝ 10 (KNTT)</a:t>
            </a:r>
            <a:endParaRPr lang="en-US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3105EB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1897" y="5130447"/>
            <a:ext cx="5490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HIỆN: TRẦN KHOA TOÀN</a:t>
            </a:r>
            <a:endParaRPr lang="en-US" sz="2400" b="1" dirty="0">
              <a:solidFill>
                <a:srgbClr val="FF0000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979466-6AF4-9223-FB65-58E3D0249877}"/>
              </a:ext>
            </a:extLst>
          </p:cNvPr>
          <p:cNvSpPr txBox="1"/>
          <p:nvPr/>
        </p:nvSpPr>
        <p:spPr>
          <a:xfrm>
            <a:off x="3037094" y="5996625"/>
            <a:ext cx="505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B7796"/>
                </a:solidFill>
                <a:latin typeface="SVN-Cornish" pitchFamily="2" charset="0"/>
              </a:rPr>
              <a:t>          NĂM HỌC  2024-2025</a:t>
            </a:r>
            <a:endParaRPr lang="en-US" sz="2400" b="1" i="1" dirty="0">
              <a:solidFill>
                <a:srgbClr val="FF0000"/>
              </a:solidFill>
              <a:latin typeface="SVN-Cornish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979466-6AF4-9223-FB65-58E3D0249877}"/>
              </a:ext>
            </a:extLst>
          </p:cNvPr>
          <p:cNvSpPr txBox="1"/>
          <p:nvPr/>
        </p:nvSpPr>
        <p:spPr>
          <a:xfrm>
            <a:off x="3644499" y="3738229"/>
            <a:ext cx="384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B7796"/>
                </a:solidFill>
                <a:latin typeface="SVN-Cornish" pitchFamily="2" charset="0"/>
              </a:rPr>
              <a:t>               </a:t>
            </a:r>
            <a:r>
              <a:rPr lang="en-US" sz="2400" b="1" i="1" dirty="0" smtClean="0">
                <a:solidFill>
                  <a:srgbClr val="FF0000"/>
                </a:solidFill>
                <a:latin typeface="SVN-Cornish" pitchFamily="2" charset="0"/>
              </a:rPr>
              <a:t>(tiết 30)</a:t>
            </a:r>
            <a:endParaRPr lang="en-US" sz="2400" b="1" i="1" dirty="0">
              <a:solidFill>
                <a:srgbClr val="FF0000"/>
              </a:solidFill>
              <a:latin typeface="SVN-Corn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43FEEFC3-8629-E916-96A4-58C480B73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=""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F4DE944E-A1A6-02FB-50CC-C09FBE775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546C38AD-E1DF-B1E8-E1A7-3D327971E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="" xmlns:a16="http://schemas.microsoft.com/office/drawing/2014/main" id="{FA0F37EC-AFFF-CD22-D3F0-9BEE715F7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r="1" b="1067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0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8CB1054-F492-E262-41AE-7A72404A5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8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="" xmlns:a16="http://schemas.microsoft.com/office/drawing/2014/main" id="{3AAE7A31-BA5D-59E7-8798-D26CB9AE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4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7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=""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=""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=""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="" xmlns:a16="http://schemas.microsoft.com/office/drawing/2014/main" id="{A8FEF383-F32A-D560-1D92-B6B02BF27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diagram, text, application&#10;&#10;Description automatically generated">
            <a:extLst>
              <a:ext uri="{FF2B5EF4-FFF2-40B4-BE49-F238E27FC236}">
                <a16:creationId xmlns="" xmlns:a16="http://schemas.microsoft.com/office/drawing/2014/main" id="{CB807512-63B4-81D6-C277-8A9EC55D9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b="829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4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</Words>
  <Application>Microsoft Office PowerPoint</Application>
  <PresentationFormat>Custom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Trọng Nam</dc:creator>
  <cp:lastModifiedBy>admin</cp:lastModifiedBy>
  <cp:revision>3</cp:revision>
  <dcterms:created xsi:type="dcterms:W3CDTF">2022-08-05T08:37:04Z</dcterms:created>
  <dcterms:modified xsi:type="dcterms:W3CDTF">2025-09-04T08:01:42Z</dcterms:modified>
</cp:coreProperties>
</file>