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58" r:id="rId2"/>
    <p:sldId id="295" r:id="rId3"/>
    <p:sldId id="346" r:id="rId4"/>
    <p:sldId id="450" r:id="rId5"/>
    <p:sldId id="433" r:id="rId6"/>
    <p:sldId id="452" r:id="rId7"/>
    <p:sldId id="451" r:id="rId8"/>
    <p:sldId id="434" r:id="rId9"/>
    <p:sldId id="453" r:id="rId10"/>
    <p:sldId id="435" r:id="rId11"/>
    <p:sldId id="437" r:id="rId12"/>
    <p:sldId id="436" r:id="rId13"/>
    <p:sldId id="438" r:id="rId14"/>
    <p:sldId id="439" r:id="rId15"/>
    <p:sldId id="440" r:id="rId16"/>
    <p:sldId id="441" r:id="rId17"/>
    <p:sldId id="442" r:id="rId18"/>
    <p:sldId id="443" r:id="rId19"/>
    <p:sldId id="444" r:id="rId20"/>
    <p:sldId id="445" r:id="rId21"/>
    <p:sldId id="446" r:id="rId22"/>
    <p:sldId id="447" r:id="rId23"/>
    <p:sldId id="448" r:id="rId24"/>
    <p:sldId id="449" r:id="rId25"/>
    <p:sldId id="456" r:id="rId26"/>
    <p:sldId id="455" r:id="rId27"/>
    <p:sldId id="454" r:id="rId28"/>
    <p:sldId id="457" r:id="rId29"/>
    <p:sldId id="345"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458"/>
            <p14:sldId id="295"/>
            <p14:sldId id="346"/>
            <p14:sldId id="450"/>
            <p14:sldId id="433"/>
            <p14:sldId id="452"/>
            <p14:sldId id="451"/>
            <p14:sldId id="434"/>
            <p14:sldId id="453"/>
            <p14:sldId id="435"/>
            <p14:sldId id="437"/>
            <p14:sldId id="436"/>
            <p14:sldId id="438"/>
            <p14:sldId id="439"/>
            <p14:sldId id="440"/>
            <p14:sldId id="441"/>
            <p14:sldId id="442"/>
            <p14:sldId id="443"/>
            <p14:sldId id="444"/>
            <p14:sldId id="445"/>
            <p14:sldId id="446"/>
            <p14:sldId id="447"/>
            <p14:sldId id="448"/>
            <p14:sldId id="449"/>
            <p14:sldId id="456"/>
            <p14:sldId id="455"/>
            <p14:sldId id="454"/>
            <p14:sldId id="457"/>
            <p14:sldId id="345"/>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443"/>
    <a:srgbClr val="0000FF"/>
    <a:srgbClr val="4D934D"/>
    <a:srgbClr val="34411B"/>
    <a:srgbClr val="660033"/>
    <a:srgbClr val="4D4D4D"/>
    <a:srgbClr val="000000"/>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686" autoAdjust="0"/>
  </p:normalViewPr>
  <p:slideViewPr>
    <p:cSldViewPr>
      <p:cViewPr varScale="1">
        <p:scale>
          <a:sx n="77" d="100"/>
          <a:sy n="77" d="100"/>
        </p:scale>
        <p:origin x="-33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wmf"/><Relationship Id="rId1" Type="http://schemas.openxmlformats.org/officeDocument/2006/relationships/image" Target="../media/image8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wmf"/><Relationship Id="rId4" Type="http://schemas.openxmlformats.org/officeDocument/2006/relationships/image" Target="../media/image90.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93.wmf"/><Relationship Id="rId1" Type="http://schemas.openxmlformats.org/officeDocument/2006/relationships/image" Target="../media/image92.e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image" Target="../media/image9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emf"/><Relationship Id="rId1" Type="http://schemas.openxmlformats.org/officeDocument/2006/relationships/image" Target="../media/image108.wmf"/><Relationship Id="rId4" Type="http://schemas.openxmlformats.org/officeDocument/2006/relationships/image" Target="../media/image11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6" Type="http://schemas.openxmlformats.org/officeDocument/2006/relationships/image" Target="../media/image141.wmf"/><Relationship Id="rId5" Type="http://schemas.openxmlformats.org/officeDocument/2006/relationships/image" Target="../media/image140.wmf"/><Relationship Id="rId4" Type="http://schemas.openxmlformats.org/officeDocument/2006/relationships/image" Target="../media/image13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 Id="rId5" Type="http://schemas.openxmlformats.org/officeDocument/2006/relationships/image" Target="../media/image150.wmf"/><Relationship Id="rId4" Type="http://schemas.openxmlformats.org/officeDocument/2006/relationships/image" Target="../media/image14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 Id="rId4" Type="http://schemas.openxmlformats.org/officeDocument/2006/relationships/image" Target="../media/image17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78.wmf"/><Relationship Id="rId1" Type="http://schemas.openxmlformats.org/officeDocument/2006/relationships/image" Target="../media/image17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emf"/><Relationship Id="rId1" Type="http://schemas.openxmlformats.org/officeDocument/2006/relationships/image" Target="../media/image18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33.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7.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8/30/2025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1628036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418876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3920223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2566352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3910395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321995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387197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339004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3017917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8/30/2025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8/30/2025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8/30/2025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F611894-28B8-4005-BA35-73238799DD5F}" type="datetimeFigureOut">
              <a:rPr lang="en-US" smtClean="0"/>
              <a:t>8/30/2025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oleObject" Target="../embeddings/oleObject26.bin"/><Relationship Id="rId18" Type="http://schemas.openxmlformats.org/officeDocument/2006/relationships/image" Target="../media/image56.png"/><Relationship Id="rId3" Type="http://schemas.openxmlformats.org/officeDocument/2006/relationships/notesSlide" Target="../notesSlides/notesSlide8.xml"/><Relationship Id="rId7" Type="http://schemas.openxmlformats.org/officeDocument/2006/relationships/image" Target="../media/image51.wmf"/><Relationship Id="rId12" Type="http://schemas.openxmlformats.org/officeDocument/2006/relationships/image" Target="../media/image62.png"/><Relationship Id="rId17" Type="http://schemas.openxmlformats.org/officeDocument/2006/relationships/image" Target="../media/image63.png"/><Relationship Id="rId2" Type="http://schemas.openxmlformats.org/officeDocument/2006/relationships/slideLayout" Target="../slideLayouts/slideLayout2.xml"/><Relationship Id="rId16" Type="http://schemas.openxmlformats.org/officeDocument/2006/relationships/image" Target="../media/image52.emf"/><Relationship Id="rId1" Type="http://schemas.openxmlformats.org/officeDocument/2006/relationships/vmlDrawing" Target="../drawings/vmlDrawing7.vml"/><Relationship Id="rId6" Type="http://schemas.openxmlformats.org/officeDocument/2006/relationships/oleObject" Target="../embeddings/oleObject250.bin"/><Relationship Id="rId11" Type="http://schemas.openxmlformats.org/officeDocument/2006/relationships/image" Target="../media/image61.png"/><Relationship Id="rId5" Type="http://schemas.openxmlformats.org/officeDocument/2006/relationships/image" Target="../media/image51.wmf"/><Relationship Id="rId15" Type="http://schemas.openxmlformats.org/officeDocument/2006/relationships/oleObject" Target="../embeddings/oleObject260.bin"/><Relationship Id="rId10" Type="http://schemas.openxmlformats.org/officeDocument/2006/relationships/image" Target="../media/image55.png"/><Relationship Id="rId4" Type="http://schemas.openxmlformats.org/officeDocument/2006/relationships/oleObject" Target="../embeddings/oleObject25.bin"/><Relationship Id="rId9" Type="http://schemas.openxmlformats.org/officeDocument/2006/relationships/image" Target="../media/image59.png"/><Relationship Id="rId14" Type="http://schemas.openxmlformats.org/officeDocument/2006/relationships/image" Target="../media/image52.emf"/></Relationships>
</file>

<file path=ppt/slides/_rels/slide11.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28.bin"/><Relationship Id="rId18" Type="http://schemas.openxmlformats.org/officeDocument/2006/relationships/image" Target="../media/image65.png"/><Relationship Id="rId3" Type="http://schemas.openxmlformats.org/officeDocument/2006/relationships/notesSlide" Target="../notesSlides/notesSlide9.xml"/><Relationship Id="rId7" Type="http://schemas.openxmlformats.org/officeDocument/2006/relationships/oleObject" Target="../embeddings/oleObject27.bin"/><Relationship Id="rId12" Type="http://schemas.openxmlformats.org/officeDocument/2006/relationships/image" Target="../media/image71.png"/><Relationship Id="rId17" Type="http://schemas.openxmlformats.org/officeDocument/2006/relationships/image" Target="../media/image64.png"/><Relationship Id="rId2" Type="http://schemas.openxmlformats.org/officeDocument/2006/relationships/slideLayout" Target="../slideLayouts/slideLayout2.xml"/><Relationship Id="rId16" Type="http://schemas.openxmlformats.org/officeDocument/2006/relationships/image" Target="../media/image58.emf"/><Relationship Id="rId1" Type="http://schemas.openxmlformats.org/officeDocument/2006/relationships/vmlDrawing" Target="../drawings/vmlDrawing8.vml"/><Relationship Id="rId6" Type="http://schemas.openxmlformats.org/officeDocument/2006/relationships/image" Target="../media/image69.png"/><Relationship Id="rId11" Type="http://schemas.openxmlformats.org/officeDocument/2006/relationships/image" Target="../media/image60.png"/><Relationship Id="rId5" Type="http://schemas.openxmlformats.org/officeDocument/2006/relationships/image" Target="../media/image68.png"/><Relationship Id="rId15" Type="http://schemas.openxmlformats.org/officeDocument/2006/relationships/oleObject" Target="../embeddings/oleObject280.bin"/><Relationship Id="rId10" Type="http://schemas.openxmlformats.org/officeDocument/2006/relationships/image" Target="../media/image57.wmf"/><Relationship Id="rId4" Type="http://schemas.openxmlformats.org/officeDocument/2006/relationships/image" Target="../media/image67.png"/><Relationship Id="rId9" Type="http://schemas.openxmlformats.org/officeDocument/2006/relationships/oleObject" Target="../embeddings/oleObject270.bin"/><Relationship Id="rId14" Type="http://schemas.openxmlformats.org/officeDocument/2006/relationships/image" Target="../media/image58.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90.bin"/><Relationship Id="rId13" Type="http://schemas.openxmlformats.org/officeDocument/2006/relationships/oleObject" Target="../embeddings/oleObject30.bin"/><Relationship Id="rId18" Type="http://schemas.openxmlformats.org/officeDocument/2006/relationships/image" Target="../media/image83.png"/><Relationship Id="rId26" Type="http://schemas.openxmlformats.org/officeDocument/2006/relationships/image" Target="../media/image87.png"/><Relationship Id="rId3" Type="http://schemas.openxmlformats.org/officeDocument/2006/relationships/notesSlide" Target="../notesSlides/notesSlide10.xml"/><Relationship Id="rId21" Type="http://schemas.openxmlformats.org/officeDocument/2006/relationships/oleObject" Target="../embeddings/oleObject31.bin"/><Relationship Id="rId7" Type="http://schemas.openxmlformats.org/officeDocument/2006/relationships/image" Target="../media/image66.emf"/><Relationship Id="rId12" Type="http://schemas.openxmlformats.org/officeDocument/2006/relationships/image" Target="../media/image81.png"/><Relationship Id="rId17" Type="http://schemas.openxmlformats.org/officeDocument/2006/relationships/image" Target="../media/image72.png"/><Relationship Id="rId25" Type="http://schemas.openxmlformats.org/officeDocument/2006/relationships/image" Target="../media/image73.png"/><Relationship Id="rId2" Type="http://schemas.openxmlformats.org/officeDocument/2006/relationships/slideLayout" Target="../slideLayouts/slideLayout2.xml"/><Relationship Id="rId16" Type="http://schemas.openxmlformats.org/officeDocument/2006/relationships/image" Target="../media/image67.wmf"/><Relationship Id="rId20" Type="http://schemas.openxmlformats.org/officeDocument/2006/relationships/image" Target="../media/image85.png"/><Relationship Id="rId1" Type="http://schemas.openxmlformats.org/officeDocument/2006/relationships/vmlDrawing" Target="../drawings/vmlDrawing9.vml"/><Relationship Id="rId6" Type="http://schemas.openxmlformats.org/officeDocument/2006/relationships/oleObject" Target="../embeddings/oleObject29.bin"/><Relationship Id="rId11" Type="http://schemas.openxmlformats.org/officeDocument/2006/relationships/image" Target="../media/image80.png"/><Relationship Id="rId24" Type="http://schemas.openxmlformats.org/officeDocument/2006/relationships/image" Target="../media/image68.wmf"/><Relationship Id="rId5" Type="http://schemas.openxmlformats.org/officeDocument/2006/relationships/image" Target="../media/image78.png"/><Relationship Id="rId15" Type="http://schemas.openxmlformats.org/officeDocument/2006/relationships/oleObject" Target="../embeddings/oleObject300.bin"/><Relationship Id="rId23" Type="http://schemas.openxmlformats.org/officeDocument/2006/relationships/oleObject" Target="../embeddings/oleObject310.bin"/><Relationship Id="rId10" Type="http://schemas.openxmlformats.org/officeDocument/2006/relationships/image" Target="../media/image70.png"/><Relationship Id="rId19" Type="http://schemas.openxmlformats.org/officeDocument/2006/relationships/image" Target="../media/image84.png"/><Relationship Id="rId4" Type="http://schemas.openxmlformats.org/officeDocument/2006/relationships/image" Target="../media/image77.png"/><Relationship Id="rId9" Type="http://schemas.openxmlformats.org/officeDocument/2006/relationships/image" Target="../media/image66.emf"/><Relationship Id="rId14" Type="http://schemas.openxmlformats.org/officeDocument/2006/relationships/image" Target="../media/image67.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20.bin"/><Relationship Id="rId13" Type="http://schemas.openxmlformats.org/officeDocument/2006/relationships/oleObject" Target="../embeddings/oleObject330.bin"/><Relationship Id="rId18" Type="http://schemas.openxmlformats.org/officeDocument/2006/relationships/image" Target="../media/image76.wmf"/><Relationship Id="rId26" Type="http://schemas.openxmlformats.org/officeDocument/2006/relationships/image" Target="../media/image56.png"/><Relationship Id="rId3" Type="http://schemas.openxmlformats.org/officeDocument/2006/relationships/notesSlide" Target="../notesSlides/notesSlide11.xml"/><Relationship Id="rId21" Type="http://schemas.openxmlformats.org/officeDocument/2006/relationships/image" Target="../media/image96.png"/><Relationship Id="rId7" Type="http://schemas.openxmlformats.org/officeDocument/2006/relationships/image" Target="../media/image74.wmf"/><Relationship Id="rId12" Type="http://schemas.openxmlformats.org/officeDocument/2006/relationships/image" Target="../media/image75.wmf"/><Relationship Id="rId17" Type="http://schemas.openxmlformats.org/officeDocument/2006/relationships/oleObject" Target="../embeddings/oleObject34.bin"/><Relationship Id="rId25"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image" Target="../media/image95.png"/><Relationship Id="rId20" Type="http://schemas.openxmlformats.org/officeDocument/2006/relationships/image" Target="../media/image76.wmf"/><Relationship Id="rId1" Type="http://schemas.openxmlformats.org/officeDocument/2006/relationships/vmlDrawing" Target="../drawings/vmlDrawing10.vml"/><Relationship Id="rId6" Type="http://schemas.openxmlformats.org/officeDocument/2006/relationships/oleObject" Target="../embeddings/oleObject32.bin"/><Relationship Id="rId11" Type="http://schemas.openxmlformats.org/officeDocument/2006/relationships/oleObject" Target="../embeddings/oleObject33.bin"/><Relationship Id="rId24" Type="http://schemas.openxmlformats.org/officeDocument/2006/relationships/oleObject" Target="../embeddings/oleObject350.bin"/><Relationship Id="rId5" Type="http://schemas.openxmlformats.org/officeDocument/2006/relationships/image" Target="../media/image92.png"/><Relationship Id="rId15" Type="http://schemas.openxmlformats.org/officeDocument/2006/relationships/image" Target="../media/image79.png"/><Relationship Id="rId10" Type="http://schemas.openxmlformats.org/officeDocument/2006/relationships/image" Target="../media/image93.png"/><Relationship Id="rId19" Type="http://schemas.openxmlformats.org/officeDocument/2006/relationships/oleObject" Target="../embeddings/oleObject340.bin"/><Relationship Id="rId4" Type="http://schemas.openxmlformats.org/officeDocument/2006/relationships/image" Target="../media/image28.png"/><Relationship Id="rId9" Type="http://schemas.openxmlformats.org/officeDocument/2006/relationships/image" Target="../media/image74.wmf"/><Relationship Id="rId14" Type="http://schemas.openxmlformats.org/officeDocument/2006/relationships/image" Target="../media/image75.wmf"/><Relationship Id="rId22" Type="http://schemas.openxmlformats.org/officeDocument/2006/relationships/oleObject" Target="../embeddings/oleObject3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79.png"/><Relationship Id="rId18" Type="http://schemas.openxmlformats.org/officeDocument/2006/relationships/oleObject" Target="../embeddings/oleObject370.bin"/><Relationship Id="rId3" Type="http://schemas.openxmlformats.org/officeDocument/2006/relationships/notesSlide" Target="../notesSlides/notesSlide12.xml"/><Relationship Id="rId21" Type="http://schemas.openxmlformats.org/officeDocument/2006/relationships/oleObject" Target="../embeddings/oleObject38.bin"/><Relationship Id="rId7" Type="http://schemas.openxmlformats.org/officeDocument/2006/relationships/image" Target="../media/image102.png"/><Relationship Id="rId12" Type="http://schemas.openxmlformats.org/officeDocument/2006/relationships/image" Target="../media/image86.png"/><Relationship Id="rId17" Type="http://schemas.openxmlformats.org/officeDocument/2006/relationships/image" Target="../media/image81.wmf"/><Relationship Id="rId2" Type="http://schemas.openxmlformats.org/officeDocument/2006/relationships/slideLayout" Target="../slideLayouts/slideLayout2.xml"/><Relationship Id="rId16" Type="http://schemas.openxmlformats.org/officeDocument/2006/relationships/oleObject" Target="../embeddings/oleObject37.bin"/><Relationship Id="rId20" Type="http://schemas.openxmlformats.org/officeDocument/2006/relationships/image" Target="../media/image106.png"/><Relationship Id="rId1" Type="http://schemas.openxmlformats.org/officeDocument/2006/relationships/vmlDrawing" Target="../drawings/vmlDrawing11.vml"/><Relationship Id="rId6" Type="http://schemas.openxmlformats.org/officeDocument/2006/relationships/image" Target="../media/image101.png"/><Relationship Id="rId11" Type="http://schemas.openxmlformats.org/officeDocument/2006/relationships/image" Target="../media/image80.wmf"/><Relationship Id="rId24" Type="http://schemas.openxmlformats.org/officeDocument/2006/relationships/image" Target="../media/image82.emf"/><Relationship Id="rId5" Type="http://schemas.openxmlformats.org/officeDocument/2006/relationships/image" Target="../media/image28.png"/><Relationship Id="rId15" Type="http://schemas.openxmlformats.org/officeDocument/2006/relationships/image" Target="../media/image105.png"/><Relationship Id="rId23" Type="http://schemas.openxmlformats.org/officeDocument/2006/relationships/oleObject" Target="../embeddings/oleObject380.bin"/><Relationship Id="rId10" Type="http://schemas.openxmlformats.org/officeDocument/2006/relationships/oleObject" Target="../embeddings/oleObject360.bin"/><Relationship Id="rId19" Type="http://schemas.openxmlformats.org/officeDocument/2006/relationships/image" Target="../media/image81.wmf"/><Relationship Id="rId4" Type="http://schemas.openxmlformats.org/officeDocument/2006/relationships/image" Target="../media/image100.png"/><Relationship Id="rId9" Type="http://schemas.openxmlformats.org/officeDocument/2006/relationships/image" Target="../media/image80.wmf"/><Relationship Id="rId14" Type="http://schemas.openxmlformats.org/officeDocument/2006/relationships/image" Target="../media/image104.png"/><Relationship Id="rId22" Type="http://schemas.openxmlformats.org/officeDocument/2006/relationships/image" Target="../media/image82.emf"/></Relationships>
</file>

<file path=ppt/slides/_rels/slide15.xml.rels><?xml version="1.0" encoding="UTF-8" standalone="yes"?>
<Relationships xmlns="http://schemas.openxmlformats.org/package/2006/relationships"><Relationship Id="rId8" Type="http://schemas.openxmlformats.org/officeDocument/2006/relationships/image" Target="../media/image88.emf"/><Relationship Id="rId13" Type="http://schemas.openxmlformats.org/officeDocument/2006/relationships/image" Target="../media/image64.png"/><Relationship Id="rId3" Type="http://schemas.openxmlformats.org/officeDocument/2006/relationships/notesSlide" Target="../notesSlides/notesSlide13.xml"/><Relationship Id="rId7" Type="http://schemas.openxmlformats.org/officeDocument/2006/relationships/oleObject" Target="../embeddings/oleObject40.bin"/><Relationship Id="rId12" Type="http://schemas.openxmlformats.org/officeDocument/2006/relationships/image" Target="../media/image90.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7.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89.emf"/><Relationship Id="rId4" Type="http://schemas.openxmlformats.org/officeDocument/2006/relationships/image" Target="../media/image91.png"/><Relationship Id="rId9" Type="http://schemas.openxmlformats.org/officeDocument/2006/relationships/oleObject" Target="../embeddings/oleObject41.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oleObject" Target="../embeddings/oleObject47.bin"/><Relationship Id="rId3" Type="http://schemas.openxmlformats.org/officeDocument/2006/relationships/notesSlide" Target="../notesSlides/notesSlide14.xml"/><Relationship Id="rId7" Type="http://schemas.openxmlformats.org/officeDocument/2006/relationships/image" Target="../media/image93.wmf"/><Relationship Id="rId12" Type="http://schemas.openxmlformats.org/officeDocument/2006/relationships/image" Target="../media/image97.png"/><Relationship Id="rId2" Type="http://schemas.openxmlformats.org/officeDocument/2006/relationships/slideLayout" Target="../slideLayouts/slideLayout2.xml"/><Relationship Id="rId16" Type="http://schemas.openxmlformats.org/officeDocument/2006/relationships/image" Target="../media/image96.wmf"/><Relationship Id="rId1" Type="http://schemas.openxmlformats.org/officeDocument/2006/relationships/vmlDrawing" Target="../drawings/vmlDrawing13.vml"/><Relationship Id="rId6" Type="http://schemas.openxmlformats.org/officeDocument/2006/relationships/oleObject" Target="../embeddings/oleObject44.bin"/><Relationship Id="rId11" Type="http://schemas.openxmlformats.org/officeDocument/2006/relationships/image" Target="../media/image94.wmf"/><Relationship Id="rId5" Type="http://schemas.openxmlformats.org/officeDocument/2006/relationships/image" Target="../media/image92.emf"/><Relationship Id="rId15" Type="http://schemas.openxmlformats.org/officeDocument/2006/relationships/oleObject" Target="../embeddings/oleObject48.bin"/><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89.emf"/><Relationship Id="rId14" Type="http://schemas.openxmlformats.org/officeDocument/2006/relationships/image" Target="../media/image95.wmf"/></Relationships>
</file>

<file path=ppt/slides/_rels/slide17.x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notesSlide" Target="../notesSlides/notesSlide15.xml"/><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98.emf"/><Relationship Id="rId5" Type="http://schemas.openxmlformats.org/officeDocument/2006/relationships/oleObject" Target="../embeddings/oleObject49.bin"/><Relationship Id="rId10" Type="http://schemas.openxmlformats.org/officeDocument/2006/relationships/image" Target="../media/image107.png"/><Relationship Id="rId4" Type="http://schemas.openxmlformats.org/officeDocument/2006/relationships/image" Target="../media/image79.png"/><Relationship Id="rId9" Type="http://schemas.openxmlformats.org/officeDocument/2006/relationships/image" Target="../media/image103.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oleObject" Target="../embeddings/oleObject54.bin"/><Relationship Id="rId3" Type="http://schemas.openxmlformats.org/officeDocument/2006/relationships/notesSlide" Target="../notesSlides/notesSlide16.xml"/><Relationship Id="rId7" Type="http://schemas.openxmlformats.org/officeDocument/2006/relationships/image" Target="../media/image108.wmf"/><Relationship Id="rId12" Type="http://schemas.openxmlformats.org/officeDocument/2006/relationships/image" Target="../media/image110.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1.bin"/><Relationship Id="rId11" Type="http://schemas.openxmlformats.org/officeDocument/2006/relationships/oleObject" Target="../embeddings/oleObject53.bin"/><Relationship Id="rId5" Type="http://schemas.openxmlformats.org/officeDocument/2006/relationships/image" Target="../media/image113.png"/><Relationship Id="rId10" Type="http://schemas.openxmlformats.org/officeDocument/2006/relationships/image" Target="../media/image114.png"/><Relationship Id="rId4" Type="http://schemas.openxmlformats.org/officeDocument/2006/relationships/image" Target="../media/image112.png"/><Relationship Id="rId9" Type="http://schemas.openxmlformats.org/officeDocument/2006/relationships/image" Target="../media/image109.emf"/><Relationship Id="rId14" Type="http://schemas.openxmlformats.org/officeDocument/2006/relationships/image" Target="../media/image111.emf"/></Relationships>
</file>

<file path=ppt/slides/_rels/slide19.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oleObject" Target="../embeddings/oleObject55.bin"/><Relationship Id="rId18" Type="http://schemas.openxmlformats.org/officeDocument/2006/relationships/image" Target="../media/image115.wmf"/><Relationship Id="rId3" Type="http://schemas.openxmlformats.org/officeDocument/2006/relationships/notesSlide" Target="../notesSlides/notesSlide17.xml"/><Relationship Id="rId7" Type="http://schemas.openxmlformats.org/officeDocument/2006/relationships/image" Target="../media/image120.png"/><Relationship Id="rId12" Type="http://schemas.openxmlformats.org/officeDocument/2006/relationships/image" Target="../media/image125.png"/><Relationship Id="rId17" Type="http://schemas.openxmlformats.org/officeDocument/2006/relationships/oleObject" Target="../embeddings/oleObject56.bin"/><Relationship Id="rId2" Type="http://schemas.openxmlformats.org/officeDocument/2006/relationships/slideLayout" Target="../slideLayouts/slideLayout2.xml"/><Relationship Id="rId16" Type="http://schemas.openxmlformats.org/officeDocument/2006/relationships/image" Target="../media/image127.png"/><Relationship Id="rId20" Type="http://schemas.openxmlformats.org/officeDocument/2006/relationships/image" Target="../media/image115.wmf"/><Relationship Id="rId1" Type="http://schemas.openxmlformats.org/officeDocument/2006/relationships/vmlDrawing" Target="../drawings/vmlDrawing16.v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5" Type="http://schemas.openxmlformats.org/officeDocument/2006/relationships/image" Target="../media/image123.png"/><Relationship Id="rId10" Type="http://schemas.openxmlformats.org/officeDocument/2006/relationships/image" Target="../media/image117.png"/><Relationship Id="rId19" Type="http://schemas.openxmlformats.org/officeDocument/2006/relationships/oleObject" Target="../embeddings/oleObject560.bin"/><Relationship Id="rId4" Type="http://schemas.openxmlformats.org/officeDocument/2006/relationships/image" Target="../media/image116.png"/><Relationship Id="rId9" Type="http://schemas.openxmlformats.org/officeDocument/2006/relationships/image" Target="../media/image122.png"/><Relationship Id="rId14" Type="http://schemas.openxmlformats.org/officeDocument/2006/relationships/image" Target="../media/image114.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0.png"/><Relationship Id="rId3" Type="http://schemas.openxmlformats.org/officeDocument/2006/relationships/notesSlide" Target="../notesSlides/notesSlide18.xml"/><Relationship Id="rId7" Type="http://schemas.openxmlformats.org/officeDocument/2006/relationships/image" Target="../media/image128.png"/><Relationship Id="rId12" Type="http://schemas.openxmlformats.org/officeDocument/2006/relationships/image" Target="../media/image125.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26.png"/><Relationship Id="rId11" Type="http://schemas.openxmlformats.org/officeDocument/2006/relationships/oleObject" Target="../embeddings/oleObject580.bin"/><Relationship Id="rId5" Type="http://schemas.openxmlformats.org/officeDocument/2006/relationships/image" Target="../media/image124.wmf"/><Relationship Id="rId15" Type="http://schemas.openxmlformats.org/officeDocument/2006/relationships/image" Target="../media/image132.png"/><Relationship Id="rId10" Type="http://schemas.openxmlformats.org/officeDocument/2006/relationships/image" Target="../media/image125.wmf"/><Relationship Id="rId4" Type="http://schemas.openxmlformats.org/officeDocument/2006/relationships/oleObject" Target="../embeddings/oleObject57.bin"/><Relationship Id="rId9" Type="http://schemas.openxmlformats.org/officeDocument/2006/relationships/oleObject" Target="../embeddings/oleObject58.bin"/><Relationship Id="rId14" Type="http://schemas.openxmlformats.org/officeDocument/2006/relationships/image" Target="../media/image131.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19.xml"/><Relationship Id="rId7" Type="http://schemas.openxmlformats.org/officeDocument/2006/relationships/image" Target="../media/image135.png"/><Relationship Id="rId12" Type="http://schemas.openxmlformats.org/officeDocument/2006/relationships/image" Target="../media/image123.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34.png"/><Relationship Id="rId11" Type="http://schemas.openxmlformats.org/officeDocument/2006/relationships/image" Target="../media/image133.wmf"/><Relationship Id="rId5" Type="http://schemas.openxmlformats.org/officeDocument/2006/relationships/image" Target="../media/image131.wmf"/><Relationship Id="rId10" Type="http://schemas.openxmlformats.org/officeDocument/2006/relationships/oleObject" Target="../embeddings/oleObject61.bin"/><Relationship Id="rId4" Type="http://schemas.openxmlformats.org/officeDocument/2006/relationships/oleObject" Target="../embeddings/oleObject59.bin"/><Relationship Id="rId9" Type="http://schemas.openxmlformats.org/officeDocument/2006/relationships/image" Target="../media/image132.wmf"/></Relationships>
</file>

<file path=ppt/slides/_rels/slide22.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65.bin"/><Relationship Id="rId18" Type="http://schemas.openxmlformats.org/officeDocument/2006/relationships/image" Target="../media/image141.wmf"/><Relationship Id="rId3" Type="http://schemas.openxmlformats.org/officeDocument/2006/relationships/notesSlide" Target="../notesSlides/notesSlide20.xml"/><Relationship Id="rId21" Type="http://schemas.openxmlformats.org/officeDocument/2006/relationships/image" Target="../media/image149.png"/><Relationship Id="rId7" Type="http://schemas.openxmlformats.org/officeDocument/2006/relationships/oleObject" Target="../embeddings/oleObject62.bin"/><Relationship Id="rId12" Type="http://schemas.openxmlformats.org/officeDocument/2006/relationships/image" Target="../media/image138.wmf"/><Relationship Id="rId17" Type="http://schemas.openxmlformats.org/officeDocument/2006/relationships/oleObject" Target="../embeddings/oleObject67.bin"/><Relationship Id="rId2" Type="http://schemas.openxmlformats.org/officeDocument/2006/relationships/slideLayout" Target="../slideLayouts/slideLayout2.xml"/><Relationship Id="rId16" Type="http://schemas.openxmlformats.org/officeDocument/2006/relationships/image" Target="../media/image140.wmf"/><Relationship Id="rId20" Type="http://schemas.openxmlformats.org/officeDocument/2006/relationships/image" Target="../media/image148.png"/><Relationship Id="rId1" Type="http://schemas.openxmlformats.org/officeDocument/2006/relationships/vmlDrawing" Target="../drawings/vmlDrawing19.vml"/><Relationship Id="rId6" Type="http://schemas.openxmlformats.org/officeDocument/2006/relationships/image" Target="../media/image144.png"/><Relationship Id="rId11" Type="http://schemas.openxmlformats.org/officeDocument/2006/relationships/oleObject" Target="../embeddings/oleObject64.bin"/><Relationship Id="rId5" Type="http://schemas.openxmlformats.org/officeDocument/2006/relationships/image" Target="../media/image143.png"/><Relationship Id="rId15" Type="http://schemas.openxmlformats.org/officeDocument/2006/relationships/oleObject" Target="../embeddings/oleObject66.bin"/><Relationship Id="rId10" Type="http://schemas.openxmlformats.org/officeDocument/2006/relationships/image" Target="../media/image137.wmf"/><Relationship Id="rId19" Type="http://schemas.openxmlformats.org/officeDocument/2006/relationships/image" Target="../media/image147.png"/><Relationship Id="rId4" Type="http://schemas.openxmlformats.org/officeDocument/2006/relationships/image" Target="../media/image142.png"/><Relationship Id="rId9" Type="http://schemas.openxmlformats.org/officeDocument/2006/relationships/oleObject" Target="../embeddings/oleObject63.bin"/><Relationship Id="rId14" Type="http://schemas.openxmlformats.org/officeDocument/2006/relationships/image" Target="../media/image139.wmf"/><Relationship Id="rId22" Type="http://schemas.openxmlformats.org/officeDocument/2006/relationships/image" Target="../media/image145.png"/></Relationships>
</file>

<file path=ppt/slides/_rels/slide23.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161.png"/><Relationship Id="rId18" Type="http://schemas.openxmlformats.org/officeDocument/2006/relationships/image" Target="../media/image162.png"/><Relationship Id="rId26" Type="http://schemas.openxmlformats.org/officeDocument/2006/relationships/image" Target="../media/image149.wmf"/><Relationship Id="rId3" Type="http://schemas.openxmlformats.org/officeDocument/2006/relationships/notesSlide" Target="../notesSlides/notesSlide21.xml"/><Relationship Id="rId21" Type="http://schemas.openxmlformats.org/officeDocument/2006/relationships/oleObject" Target="../embeddings/oleObject70.bin"/><Relationship Id="rId34" Type="http://schemas.openxmlformats.org/officeDocument/2006/relationships/image" Target="../media/image150.wmf"/><Relationship Id="rId7" Type="http://schemas.openxmlformats.org/officeDocument/2006/relationships/image" Target="../media/image159.png"/><Relationship Id="rId12" Type="http://schemas.openxmlformats.org/officeDocument/2006/relationships/image" Target="../media/image146.wmf"/><Relationship Id="rId17" Type="http://schemas.openxmlformats.org/officeDocument/2006/relationships/image" Target="../media/image147.wmf"/><Relationship Id="rId25" Type="http://schemas.openxmlformats.org/officeDocument/2006/relationships/oleObject" Target="../embeddings/oleObject71.bin"/><Relationship Id="rId33" Type="http://schemas.openxmlformats.org/officeDocument/2006/relationships/oleObject" Target="../embeddings/oleObject720.bin"/><Relationship Id="rId2" Type="http://schemas.openxmlformats.org/officeDocument/2006/relationships/slideLayout" Target="../slideLayouts/slideLayout2.xml"/><Relationship Id="rId16" Type="http://schemas.openxmlformats.org/officeDocument/2006/relationships/oleObject" Target="../embeddings/oleObject690.bin"/><Relationship Id="rId20" Type="http://schemas.openxmlformats.org/officeDocument/2006/relationships/image" Target="../media/image164.png"/><Relationship Id="rId29" Type="http://schemas.openxmlformats.org/officeDocument/2006/relationships/image" Target="../media/image165.png"/><Relationship Id="rId1" Type="http://schemas.openxmlformats.org/officeDocument/2006/relationships/vmlDrawing" Target="../drawings/vmlDrawing20.vml"/><Relationship Id="rId6" Type="http://schemas.openxmlformats.org/officeDocument/2006/relationships/image" Target="../media/image153.png"/><Relationship Id="rId11" Type="http://schemas.openxmlformats.org/officeDocument/2006/relationships/oleObject" Target="../embeddings/oleObject680.bin"/><Relationship Id="rId24" Type="http://schemas.openxmlformats.org/officeDocument/2006/relationships/image" Target="../media/image148.wmf"/><Relationship Id="rId32" Type="http://schemas.openxmlformats.org/officeDocument/2006/relationships/image" Target="../media/image150.wmf"/><Relationship Id="rId5" Type="http://schemas.openxmlformats.org/officeDocument/2006/relationships/image" Target="../media/image152.png"/><Relationship Id="rId15" Type="http://schemas.openxmlformats.org/officeDocument/2006/relationships/image" Target="../media/image147.wmf"/><Relationship Id="rId23" Type="http://schemas.openxmlformats.org/officeDocument/2006/relationships/oleObject" Target="../embeddings/oleObject700.bin"/><Relationship Id="rId28" Type="http://schemas.openxmlformats.org/officeDocument/2006/relationships/image" Target="../media/image149.wmf"/><Relationship Id="rId10" Type="http://schemas.openxmlformats.org/officeDocument/2006/relationships/image" Target="../media/image146.wmf"/><Relationship Id="rId19" Type="http://schemas.openxmlformats.org/officeDocument/2006/relationships/image" Target="../media/image154.png"/><Relationship Id="rId31" Type="http://schemas.openxmlformats.org/officeDocument/2006/relationships/oleObject" Target="../embeddings/oleObject72.bin"/><Relationship Id="rId4" Type="http://schemas.openxmlformats.org/officeDocument/2006/relationships/image" Target="../media/image151.png"/><Relationship Id="rId9" Type="http://schemas.openxmlformats.org/officeDocument/2006/relationships/oleObject" Target="../embeddings/oleObject68.bin"/><Relationship Id="rId14" Type="http://schemas.openxmlformats.org/officeDocument/2006/relationships/oleObject" Target="../embeddings/oleObject69.bin"/><Relationship Id="rId22" Type="http://schemas.openxmlformats.org/officeDocument/2006/relationships/image" Target="../media/image148.wmf"/><Relationship Id="rId27" Type="http://schemas.openxmlformats.org/officeDocument/2006/relationships/oleObject" Target="../embeddings/oleObject710.bin"/><Relationship Id="rId30" Type="http://schemas.openxmlformats.org/officeDocument/2006/relationships/image" Target="../media/image166.png"/><Relationship Id="rId35" Type="http://schemas.openxmlformats.org/officeDocument/2006/relationships/image" Target="../media/image167.png"/></Relationships>
</file>

<file path=ppt/slides/_rels/slide24.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8.png"/><Relationship Id="rId18" Type="http://schemas.openxmlformats.org/officeDocument/2006/relationships/oleObject" Target="../embeddings/oleObject750.bin"/><Relationship Id="rId3" Type="http://schemas.openxmlformats.org/officeDocument/2006/relationships/notesSlide" Target="../notesSlides/notesSlide22.xml"/><Relationship Id="rId7" Type="http://schemas.openxmlformats.org/officeDocument/2006/relationships/image" Target="../media/image155.wmf"/><Relationship Id="rId12" Type="http://schemas.openxmlformats.org/officeDocument/2006/relationships/image" Target="../media/image156.wmf"/><Relationship Id="rId17" Type="http://schemas.openxmlformats.org/officeDocument/2006/relationships/image" Target="../media/image157.wmf"/><Relationship Id="rId2" Type="http://schemas.openxmlformats.org/officeDocument/2006/relationships/slideLayout" Target="../slideLayouts/slideLayout2.xml"/><Relationship Id="rId16" Type="http://schemas.openxmlformats.org/officeDocument/2006/relationships/oleObject" Target="../embeddings/oleObject75.bin"/><Relationship Id="rId20" Type="http://schemas.openxmlformats.org/officeDocument/2006/relationships/oleObject" Target="../embeddings/oleObject76.bin"/><Relationship Id="rId1" Type="http://schemas.openxmlformats.org/officeDocument/2006/relationships/vmlDrawing" Target="../drawings/vmlDrawing21.vml"/><Relationship Id="rId6" Type="http://schemas.openxmlformats.org/officeDocument/2006/relationships/oleObject" Target="../embeddings/oleObject73.bin"/><Relationship Id="rId11" Type="http://schemas.openxmlformats.org/officeDocument/2006/relationships/oleObject" Target="../embeddings/oleObject74.bin"/><Relationship Id="rId24" Type="http://schemas.openxmlformats.org/officeDocument/2006/relationships/image" Target="../media/image178.png"/><Relationship Id="rId5" Type="http://schemas.openxmlformats.org/officeDocument/2006/relationships/image" Target="../media/image79.png"/><Relationship Id="rId15" Type="http://schemas.openxmlformats.org/officeDocument/2006/relationships/image" Target="../media/image170.png"/><Relationship Id="rId23" Type="http://schemas.openxmlformats.org/officeDocument/2006/relationships/image" Target="../media/image158.wmf"/><Relationship Id="rId10" Type="http://schemas.openxmlformats.org/officeDocument/2006/relationships/image" Target="../media/image163.png"/><Relationship Id="rId19" Type="http://schemas.openxmlformats.org/officeDocument/2006/relationships/image" Target="../media/image157.wmf"/><Relationship Id="rId4" Type="http://schemas.openxmlformats.org/officeDocument/2006/relationships/image" Target="../media/image28.png"/><Relationship Id="rId9" Type="http://schemas.openxmlformats.org/officeDocument/2006/relationships/image" Target="../media/image173.png"/><Relationship Id="rId14" Type="http://schemas.openxmlformats.org/officeDocument/2006/relationships/image" Target="../media/image169.png"/><Relationship Id="rId22" Type="http://schemas.openxmlformats.org/officeDocument/2006/relationships/oleObject" Target="../embeddings/oleObject760.bin"/></Relationships>
</file>

<file path=ppt/slides/_rels/slide25.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image" Target="../media/image185.png"/><Relationship Id="rId18" Type="http://schemas.openxmlformats.org/officeDocument/2006/relationships/oleObject" Target="../embeddings/oleObject790.bin"/><Relationship Id="rId26" Type="http://schemas.openxmlformats.org/officeDocument/2006/relationships/image" Target="../media/image190.png"/><Relationship Id="rId3" Type="http://schemas.openxmlformats.org/officeDocument/2006/relationships/notesSlide" Target="../notesSlides/notesSlide23.xml"/><Relationship Id="rId21" Type="http://schemas.openxmlformats.org/officeDocument/2006/relationships/image" Target="../media/image189.png"/><Relationship Id="rId7" Type="http://schemas.openxmlformats.org/officeDocument/2006/relationships/image" Target="../media/image171.wmf"/><Relationship Id="rId12" Type="http://schemas.openxmlformats.org/officeDocument/2006/relationships/image" Target="../media/image172.wmf"/><Relationship Id="rId2" Type="http://schemas.openxmlformats.org/officeDocument/2006/relationships/slideLayout" Target="../slideLayouts/slideLayout2.xml"/><Relationship Id="rId16" Type="http://schemas.openxmlformats.org/officeDocument/2006/relationships/oleObject" Target="../embeddings/oleObject79.bin"/><Relationship Id="rId20" Type="http://schemas.openxmlformats.org/officeDocument/2006/relationships/image" Target="../media/image188.png"/><Relationship Id="rId1" Type="http://schemas.openxmlformats.org/officeDocument/2006/relationships/vmlDrawing" Target="../drawings/vmlDrawing22.vml"/><Relationship Id="rId6" Type="http://schemas.openxmlformats.org/officeDocument/2006/relationships/oleObject" Target="../embeddings/oleObject770.bin"/><Relationship Id="rId11" Type="http://schemas.openxmlformats.org/officeDocument/2006/relationships/oleObject" Target="../embeddings/oleObject780.bin"/><Relationship Id="rId24" Type="http://schemas.openxmlformats.org/officeDocument/2006/relationships/image" Target="../media/image174.wmf"/><Relationship Id="rId5" Type="http://schemas.openxmlformats.org/officeDocument/2006/relationships/image" Target="../media/image171.wmf"/><Relationship Id="rId15" Type="http://schemas.openxmlformats.org/officeDocument/2006/relationships/image" Target="../media/image187.png"/><Relationship Id="rId23" Type="http://schemas.openxmlformats.org/officeDocument/2006/relationships/oleObject" Target="../embeddings/oleObject81.bin"/><Relationship Id="rId19" Type="http://schemas.openxmlformats.org/officeDocument/2006/relationships/image" Target="../media/image173.wmf"/><Relationship Id="rId4" Type="http://schemas.openxmlformats.org/officeDocument/2006/relationships/oleObject" Target="../embeddings/oleObject77.bin"/><Relationship Id="rId9" Type="http://schemas.openxmlformats.org/officeDocument/2006/relationships/oleObject" Target="../embeddings/oleObject78.bin"/><Relationship Id="rId14" Type="http://schemas.openxmlformats.org/officeDocument/2006/relationships/image" Target="../media/image175.png"/><Relationship Id="rId22" Type="http://schemas.openxmlformats.org/officeDocument/2006/relationships/oleObject" Target="../embeddings/oleObject80.bin"/><Relationship Id="rId27" Type="http://schemas.openxmlformats.org/officeDocument/2006/relationships/image" Target="../media/image176.png"/></Relationships>
</file>

<file path=ppt/slides/_rels/slide26.xml.rels><?xml version="1.0" encoding="UTF-8" standalone="yes"?>
<Relationships xmlns="http://schemas.openxmlformats.org/package/2006/relationships"><Relationship Id="rId8" Type="http://schemas.openxmlformats.org/officeDocument/2006/relationships/image" Target="../media/image178.wmf"/><Relationship Id="rId13" Type="http://schemas.openxmlformats.org/officeDocument/2006/relationships/image" Target="../media/image179.png"/><Relationship Id="rId3" Type="http://schemas.openxmlformats.org/officeDocument/2006/relationships/notesSlide" Target="../notesSlides/notesSlide24.xml"/><Relationship Id="rId7" Type="http://schemas.openxmlformats.org/officeDocument/2006/relationships/oleObject" Target="../embeddings/oleObject83.bin"/><Relationship Id="rId12" Type="http://schemas.openxmlformats.org/officeDocument/2006/relationships/image" Target="../media/image198.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77.wmf"/><Relationship Id="rId11" Type="http://schemas.openxmlformats.org/officeDocument/2006/relationships/image" Target="../media/image197.png"/><Relationship Id="rId5" Type="http://schemas.openxmlformats.org/officeDocument/2006/relationships/oleObject" Target="../embeddings/oleObject82.bin"/><Relationship Id="rId15" Type="http://schemas.openxmlformats.org/officeDocument/2006/relationships/image" Target="../media/image180.png"/><Relationship Id="rId10" Type="http://schemas.openxmlformats.org/officeDocument/2006/relationships/image" Target="../media/image196.png"/><Relationship Id="rId4" Type="http://schemas.openxmlformats.org/officeDocument/2006/relationships/image" Target="../media/image194.png"/><Relationship Id="rId9" Type="http://schemas.openxmlformats.org/officeDocument/2006/relationships/image" Target="../media/image195.png"/><Relationship Id="rId14" Type="http://schemas.openxmlformats.org/officeDocument/2006/relationships/image" Target="../media/image86.png"/></Relationships>
</file>

<file path=ppt/slides/_rels/slide27.xml.rels><?xml version="1.0" encoding="UTF-8" standalone="yes"?>
<Relationships xmlns="http://schemas.openxmlformats.org/package/2006/relationships"><Relationship Id="rId8" Type="http://schemas.openxmlformats.org/officeDocument/2006/relationships/image" Target="../media/image182.emf"/><Relationship Id="rId13" Type="http://schemas.openxmlformats.org/officeDocument/2006/relationships/image" Target="../media/image183.wmf"/><Relationship Id="rId3" Type="http://schemas.openxmlformats.org/officeDocument/2006/relationships/notesSlide" Target="../notesSlides/notesSlide25.xml"/><Relationship Id="rId7" Type="http://schemas.openxmlformats.org/officeDocument/2006/relationships/oleObject" Target="../embeddings/oleObject85.bin"/><Relationship Id="rId12"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204.png"/><Relationship Id="rId11" Type="http://schemas.openxmlformats.org/officeDocument/2006/relationships/image" Target="../media/image86.png"/><Relationship Id="rId5" Type="http://schemas.openxmlformats.org/officeDocument/2006/relationships/image" Target="../media/image181.wmf"/><Relationship Id="rId15" Type="http://schemas.openxmlformats.org/officeDocument/2006/relationships/image" Target="../media/image186.png"/><Relationship Id="rId10" Type="http://schemas.openxmlformats.org/officeDocument/2006/relationships/image" Target="../media/image182.emf"/><Relationship Id="rId4" Type="http://schemas.openxmlformats.org/officeDocument/2006/relationships/oleObject" Target="../embeddings/oleObject84.bin"/><Relationship Id="rId9" Type="http://schemas.openxmlformats.org/officeDocument/2006/relationships/oleObject" Target="../embeddings/oleObject850.bin"/><Relationship Id="rId14" Type="http://schemas.openxmlformats.org/officeDocument/2006/relationships/image" Target="../media/image79.png"/></Relationships>
</file>

<file path=ppt/slides/_rels/slide28.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189.wmf"/><Relationship Id="rId3" Type="http://schemas.openxmlformats.org/officeDocument/2006/relationships/notesSlide" Target="../notesSlides/notesSlide26.xml"/><Relationship Id="rId7" Type="http://schemas.openxmlformats.org/officeDocument/2006/relationships/image" Target="../media/image191.png"/><Relationship Id="rId12"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87.wmf"/><Relationship Id="rId11" Type="http://schemas.openxmlformats.org/officeDocument/2006/relationships/image" Target="../media/image188.wmf"/><Relationship Id="rId5" Type="http://schemas.openxmlformats.org/officeDocument/2006/relationships/oleObject" Target="../embeddings/oleObject87.bin"/><Relationship Id="rId10" Type="http://schemas.openxmlformats.org/officeDocument/2006/relationships/oleObject" Target="../embeddings/oleObject88.bin"/><Relationship Id="rId4" Type="http://schemas.openxmlformats.org/officeDocument/2006/relationships/image" Target="../media/image86.png"/><Relationship Id="rId9" Type="http://schemas.openxmlformats.org/officeDocument/2006/relationships/image" Target="../media/image192.png"/><Relationship Id="rId14" Type="http://schemas.openxmlformats.org/officeDocument/2006/relationships/image" Target="../media/image193.png"/></Relationships>
</file>

<file path=ppt/slides/_rels/slide29.xml.rels><?xml version="1.0" encoding="UTF-8" standalone="yes"?>
<Relationships xmlns="http://schemas.openxmlformats.org/package/2006/relationships"><Relationship Id="rId3" Type="http://schemas.openxmlformats.org/officeDocument/2006/relationships/image" Target="../media/image194.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1.png"/><Relationship Id="rId5" Type="http://schemas.openxmlformats.org/officeDocument/2006/relationships/image" Target="../media/image200.png"/><Relationship Id="rId4" Type="http://schemas.openxmlformats.org/officeDocument/2006/relationships/image" Target="../media/image199.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6.wmf"/><Relationship Id="rId3" Type="http://schemas.openxmlformats.org/officeDocument/2006/relationships/notesSlide" Target="../notesSlides/notesSlide1.xml"/><Relationship Id="rId7" Type="http://schemas.openxmlformats.org/officeDocument/2006/relationships/image" Target="../media/image3.wmf"/><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5.wmf"/><Relationship Id="rId5" Type="http://schemas.openxmlformats.org/officeDocument/2006/relationships/image" Target="../media/image8.png"/><Relationship Id="rId10" Type="http://schemas.openxmlformats.org/officeDocument/2006/relationships/oleObject" Target="../embeddings/oleObject3.bin"/><Relationship Id="rId4" Type="http://schemas.openxmlformats.org/officeDocument/2006/relationships/image" Target="../media/image7.png"/><Relationship Id="rId9" Type="http://schemas.openxmlformats.org/officeDocument/2006/relationships/image" Target="../media/image4.wmf"/><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8.bin"/><Relationship Id="rId18" Type="http://schemas.openxmlformats.org/officeDocument/2006/relationships/image" Target="../media/image25.wmf"/><Relationship Id="rId3" Type="http://schemas.openxmlformats.org/officeDocument/2006/relationships/notesSlide" Target="../notesSlides/notesSlide3.xml"/><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22.w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24.wmf"/><Relationship Id="rId20" Type="http://schemas.openxmlformats.org/officeDocument/2006/relationships/image" Target="../media/image26.wmf"/><Relationship Id="rId1" Type="http://schemas.openxmlformats.org/officeDocument/2006/relationships/vmlDrawing" Target="../drawings/vmlDrawing2.vml"/><Relationship Id="rId6" Type="http://schemas.openxmlformats.org/officeDocument/2006/relationships/image" Target="../media/image30.png"/><Relationship Id="rId11" Type="http://schemas.openxmlformats.org/officeDocument/2006/relationships/oleObject" Target="../embeddings/oleObject7.bin"/><Relationship Id="rId24"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oleObject" Target="../embeddings/oleObject9.bin"/><Relationship Id="rId23" Type="http://schemas.openxmlformats.org/officeDocument/2006/relationships/image" Target="../media/image31.png"/><Relationship Id="rId10" Type="http://schemas.openxmlformats.org/officeDocument/2006/relationships/image" Target="../media/image21.wmf"/><Relationship Id="rId19" Type="http://schemas.openxmlformats.org/officeDocument/2006/relationships/oleObject" Target="../embeddings/oleObject11.bin"/><Relationship Id="rId4" Type="http://schemas.openxmlformats.org/officeDocument/2006/relationships/image" Target="../media/image28.png"/><Relationship Id="rId9" Type="http://schemas.openxmlformats.org/officeDocument/2006/relationships/oleObject" Target="../embeddings/oleObject6.bin"/><Relationship Id="rId14" Type="http://schemas.openxmlformats.org/officeDocument/2006/relationships/image" Target="../media/image23.wmf"/><Relationship Id="rId22" Type="http://schemas.openxmlformats.org/officeDocument/2006/relationships/image" Target="../media/image27.wmf"/></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7.bin"/><Relationship Id="rId18" Type="http://schemas.openxmlformats.org/officeDocument/2006/relationships/image" Target="../media/image32.png"/><Relationship Id="rId3" Type="http://schemas.openxmlformats.org/officeDocument/2006/relationships/notesSlide" Target="../notesSlides/notesSlide4.xml"/><Relationship Id="rId21" Type="http://schemas.openxmlformats.org/officeDocument/2006/relationships/image" Target="../media/image33.wmf"/><Relationship Id="rId7" Type="http://schemas.openxmlformats.org/officeDocument/2006/relationships/oleObject" Target="../embeddings/oleObject14.bin"/><Relationship Id="rId12" Type="http://schemas.openxmlformats.org/officeDocument/2006/relationships/image" Target="../media/image24.wmf"/><Relationship Id="rId17" Type="http://schemas.openxmlformats.org/officeDocument/2006/relationships/image" Target="../media/image31.png"/><Relationship Id="rId2" Type="http://schemas.openxmlformats.org/officeDocument/2006/relationships/slideLayout" Target="../slideLayouts/slideLayout2.xml"/><Relationship Id="rId16" Type="http://schemas.openxmlformats.org/officeDocument/2006/relationships/image" Target="../media/image27.wmf"/><Relationship Id="rId20" Type="http://schemas.openxmlformats.org/officeDocument/2006/relationships/oleObject" Target="../embeddings/oleObject19.bin"/><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22.wmf"/><Relationship Id="rId19"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oleObject" Target="../embeddings/oleObject15.bin"/><Relationship Id="rId14" Type="http://schemas.openxmlformats.org/officeDocument/2006/relationships/image" Target="../media/image25.wmf"/></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5.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38.png"/><Relationship Id="rId10" Type="http://schemas.openxmlformats.org/officeDocument/2006/relationships/image" Target="../media/image36.emf"/><Relationship Id="rId4" Type="http://schemas.openxmlformats.org/officeDocument/2006/relationships/image" Target="../media/image37.png"/><Relationship Id="rId9"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10.bin"/><Relationship Id="rId13" Type="http://schemas.openxmlformats.org/officeDocument/2006/relationships/image" Target="../media/image44.wmf"/><Relationship Id="rId3" Type="http://schemas.openxmlformats.org/officeDocument/2006/relationships/notesSlide" Target="../notesSlides/notesSlide6.xml"/><Relationship Id="rId7" Type="http://schemas.openxmlformats.org/officeDocument/2006/relationships/image" Target="../media/image43.wmf"/><Relationship Id="rId12"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17.png"/><Relationship Id="rId1" Type="http://schemas.openxmlformats.org/officeDocument/2006/relationships/vmlDrawing" Target="../drawings/vmlDrawing5.vml"/><Relationship Id="rId6" Type="http://schemas.openxmlformats.org/officeDocument/2006/relationships/oleObject" Target="../embeddings/oleObject21.bin"/><Relationship Id="rId11" Type="http://schemas.openxmlformats.org/officeDocument/2006/relationships/image" Target="../media/image48.png"/><Relationship Id="rId5" Type="http://schemas.openxmlformats.org/officeDocument/2006/relationships/image" Target="../media/image46.png"/><Relationship Id="rId15" Type="http://schemas.openxmlformats.org/officeDocument/2006/relationships/image" Target="../media/image44.wmf"/><Relationship Id="rId10"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43.wmf"/><Relationship Id="rId14" Type="http://schemas.openxmlformats.org/officeDocument/2006/relationships/oleObject" Target="../embeddings/oleObject220.bin"/></Relationships>
</file>

<file path=ppt/slides/_rels/slide9.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7.wmf"/><Relationship Id="rId3" Type="http://schemas.openxmlformats.org/officeDocument/2006/relationships/notesSlide" Target="../notesSlides/notesSlide7.xml"/><Relationship Id="rId7" Type="http://schemas.openxmlformats.org/officeDocument/2006/relationships/oleObject" Target="../embeddings/oleObject230.bin"/><Relationship Id="rId12"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50.png"/><Relationship Id="rId1" Type="http://schemas.openxmlformats.org/officeDocument/2006/relationships/vmlDrawing" Target="../drawings/vmlDrawing6.vml"/><Relationship Id="rId6" Type="http://schemas.openxmlformats.org/officeDocument/2006/relationships/image" Target="../media/image46.wmf"/><Relationship Id="rId11" Type="http://schemas.openxmlformats.org/officeDocument/2006/relationships/image" Target="../media/image54.png"/><Relationship Id="rId5" Type="http://schemas.openxmlformats.org/officeDocument/2006/relationships/oleObject" Target="../embeddings/oleObject23.bin"/><Relationship Id="rId15" Type="http://schemas.openxmlformats.org/officeDocument/2006/relationships/image" Target="../media/image47.wmf"/><Relationship Id="rId10" Type="http://schemas.openxmlformats.org/officeDocument/2006/relationships/image" Target="../media/image53.png"/><Relationship Id="rId4" Type="http://schemas.openxmlformats.org/officeDocument/2006/relationships/image" Target="../media/image51.png"/><Relationship Id="rId9" Type="http://schemas.openxmlformats.org/officeDocument/2006/relationships/image" Target="../media/image49.png"/><Relationship Id="rId14" Type="http://schemas.openxmlformats.org/officeDocument/2006/relationships/oleObject" Target="../embeddings/oleObject24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676400" y="2185695"/>
            <a:ext cx="5486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86633262-5075-8729-BC58-9E213CE38FAF}"/>
              </a:ext>
            </a:extLst>
          </p:cNvPr>
          <p:cNvSpPr txBox="1"/>
          <p:nvPr/>
        </p:nvSpPr>
        <p:spPr>
          <a:xfrm>
            <a:off x="2057400" y="2239294"/>
            <a:ext cx="4460496" cy="584775"/>
          </a:xfrm>
          <a:prstGeom prst="rect">
            <a:avLst/>
          </a:prstGeom>
          <a:noFill/>
        </p:spPr>
        <p:txBody>
          <a:bodyPr wrap="square" rtlCol="0">
            <a:spAutoFit/>
          </a:bodyPr>
          <a:lstStyle/>
          <a:p>
            <a:pPr algn="ctr"/>
            <a:r>
              <a:rPr lang="en-US" sz="1600" b="1" dirty="0">
                <a:solidFill>
                  <a:schemeClr val="bg1"/>
                </a:solidFill>
              </a:rPr>
              <a:t>MÔN TOÁN 12 (KNTT)</a:t>
            </a:r>
          </a:p>
          <a:p>
            <a:pPr algn="ctr"/>
            <a:r>
              <a:rPr lang="en-US" sz="1600" b="1" dirty="0" err="1">
                <a:solidFill>
                  <a:schemeClr val="bg1"/>
                </a:solidFill>
              </a:rPr>
              <a:t>Năm</a:t>
            </a:r>
            <a:r>
              <a:rPr lang="en-US" sz="1600" b="1" dirty="0">
                <a:solidFill>
                  <a:schemeClr val="bg1"/>
                </a:solidFill>
              </a:rPr>
              <a:t> </a:t>
            </a:r>
            <a:r>
              <a:rPr lang="en-US" sz="1600" b="1" dirty="0" err="1">
                <a:solidFill>
                  <a:schemeClr val="bg1"/>
                </a:solidFill>
              </a:rPr>
              <a:t>học</a:t>
            </a:r>
            <a:r>
              <a:rPr lang="en-US" sz="1600" b="1" dirty="0">
                <a:solidFill>
                  <a:schemeClr val="bg1"/>
                </a:solidFill>
              </a:rPr>
              <a:t> 2024 - 2025</a:t>
            </a:r>
            <a:endParaRPr lang="en-AU" sz="1600" b="1" dirty="0">
              <a:solidFill>
                <a:schemeClr val="bg1"/>
              </a:solidFill>
            </a:endParaRPr>
          </a:p>
        </p:txBody>
      </p:sp>
      <p:sp>
        <p:nvSpPr>
          <p:cNvPr id="12" name="TextBox 11">
            <a:extLst>
              <a:ext uri="{FF2B5EF4-FFF2-40B4-BE49-F238E27FC236}">
                <a16:creationId xmlns:a16="http://schemas.microsoft.com/office/drawing/2014/main" xmlns="" id="{E79B85D2-BB7B-5E96-6595-499AA417A915}"/>
              </a:ext>
            </a:extLst>
          </p:cNvPr>
          <p:cNvSpPr txBox="1"/>
          <p:nvPr/>
        </p:nvSpPr>
        <p:spPr>
          <a:xfrm>
            <a:off x="1428222" y="2877668"/>
            <a:ext cx="5672847" cy="369332"/>
          </a:xfrm>
          <a:prstGeom prst="rect">
            <a:avLst/>
          </a:prstGeom>
          <a:noFill/>
        </p:spPr>
        <p:txBody>
          <a:bodyPr wrap="square" rtlCol="0">
            <a:spAutoFit/>
          </a:bodyPr>
          <a:lstStyle/>
          <a:p>
            <a:pPr algn="ctr"/>
            <a:r>
              <a:rPr lang="en-US" b="1" dirty="0" err="1">
                <a:solidFill>
                  <a:schemeClr val="bg1"/>
                </a:solidFill>
              </a:rPr>
              <a:t>Gv</a:t>
            </a:r>
            <a:r>
              <a:rPr lang="en-US" b="1" dirty="0">
                <a:solidFill>
                  <a:schemeClr val="bg1"/>
                </a:solidFill>
              </a:rPr>
              <a:t> </a:t>
            </a:r>
            <a:r>
              <a:rPr lang="en-US" b="1" dirty="0" err="1">
                <a:solidFill>
                  <a:schemeClr val="bg1"/>
                </a:solidFill>
              </a:rPr>
              <a:t>thực</a:t>
            </a:r>
            <a:r>
              <a:rPr lang="en-US" b="1" dirty="0">
                <a:solidFill>
                  <a:schemeClr val="bg1"/>
                </a:solidFill>
              </a:rPr>
              <a:t> </a:t>
            </a:r>
            <a:r>
              <a:rPr lang="en-US" b="1" dirty="0" err="1">
                <a:solidFill>
                  <a:schemeClr val="bg1"/>
                </a:solidFill>
              </a:rPr>
              <a:t>hiện</a:t>
            </a:r>
            <a:r>
              <a:rPr lang="en-US" b="1" dirty="0">
                <a:solidFill>
                  <a:schemeClr val="bg1"/>
                </a:solidFill>
              </a:rPr>
              <a:t>: </a:t>
            </a:r>
            <a:r>
              <a:rPr lang="en-US" b="1" dirty="0" err="1" smtClean="0">
                <a:solidFill>
                  <a:schemeClr val="bg1"/>
                </a:solidFill>
              </a:rPr>
              <a:t>Nguyễn</a:t>
            </a:r>
            <a:r>
              <a:rPr lang="en-US" b="1" dirty="0" smtClean="0">
                <a:solidFill>
                  <a:schemeClr val="bg1"/>
                </a:solidFill>
              </a:rPr>
              <a:t> </a:t>
            </a:r>
            <a:r>
              <a:rPr lang="en-US" b="1" dirty="0" err="1" smtClean="0">
                <a:solidFill>
                  <a:schemeClr val="bg1"/>
                </a:solidFill>
              </a:rPr>
              <a:t>Văn</a:t>
            </a:r>
            <a:r>
              <a:rPr lang="en-US" b="1" dirty="0" smtClean="0">
                <a:solidFill>
                  <a:schemeClr val="bg1"/>
                </a:solidFill>
              </a:rPr>
              <a:t> </a:t>
            </a:r>
            <a:r>
              <a:rPr lang="en-US" b="1" dirty="0" err="1" smtClean="0">
                <a:solidFill>
                  <a:schemeClr val="bg1"/>
                </a:solidFill>
              </a:rPr>
              <a:t>Trưởng</a:t>
            </a:r>
            <a:endParaRPr lang="en-AU" b="1" dirty="0">
              <a:solidFill>
                <a:schemeClr val="bg1"/>
              </a:solidFill>
            </a:endParaRPr>
          </a:p>
        </p:txBody>
      </p:sp>
      <p:sp>
        <p:nvSpPr>
          <p:cNvPr id="23" name="Rounded Rectangle 22"/>
          <p:cNvSpPr/>
          <p:nvPr/>
        </p:nvSpPr>
        <p:spPr>
          <a:xfrm>
            <a:off x="533400" y="361950"/>
            <a:ext cx="8153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4F368EA2-D516-834D-2E78-158D1DABA2E9}"/>
              </a:ext>
            </a:extLst>
          </p:cNvPr>
          <p:cNvSpPr txBox="1"/>
          <p:nvPr/>
        </p:nvSpPr>
        <p:spPr>
          <a:xfrm>
            <a:off x="1066800" y="438150"/>
            <a:ext cx="6934200" cy="769441"/>
          </a:xfrm>
          <a:prstGeom prst="rect">
            <a:avLst/>
          </a:prstGeom>
          <a:noFill/>
          <a:ln>
            <a:noFill/>
          </a:ln>
        </p:spPr>
        <p:txBody>
          <a:bodyPr wrap="square" rtlCol="0">
            <a:spAutoFit/>
          </a:bodyPr>
          <a:lstStyle/>
          <a:p>
            <a:pPr algn="ctr"/>
            <a:r>
              <a:rPr lang="en-US" sz="2200" b="1" dirty="0">
                <a:solidFill>
                  <a:srgbClr val="FFFF00"/>
                </a:solidFill>
                <a:latin typeface="+mj-lt"/>
              </a:rPr>
              <a:t>SỞ GIÁO DỤC VÀ ĐÀO </a:t>
            </a:r>
            <a:r>
              <a:rPr lang="en-US" sz="2200" b="1" dirty="0" smtClean="0">
                <a:solidFill>
                  <a:srgbClr val="FFFF00"/>
                </a:solidFill>
                <a:latin typeface="+mj-lt"/>
              </a:rPr>
              <a:t>TẠO BÌNH ĐỊNH</a:t>
            </a:r>
            <a:endParaRPr lang="en-AU" sz="2200" b="1" dirty="0">
              <a:solidFill>
                <a:srgbClr val="FFFF00"/>
              </a:solidFill>
              <a:latin typeface="+mj-lt"/>
            </a:endParaRPr>
          </a:p>
          <a:p>
            <a:pPr algn="ctr"/>
            <a:r>
              <a:rPr lang="en-AU" sz="2200" b="1" dirty="0">
                <a:solidFill>
                  <a:srgbClr val="FFFF00"/>
                </a:solidFill>
              </a:rPr>
              <a:t>     TRƯỜNG THPT LÝ TỰ TRỌNG</a:t>
            </a:r>
            <a:endParaRPr lang="en-US" sz="2200" b="1" dirty="0">
              <a:solidFill>
                <a:srgbClr val="FFFF00"/>
              </a:solidFill>
            </a:endParaRPr>
          </a:p>
        </p:txBody>
      </p:sp>
    </p:spTree>
    <p:extLst>
      <p:ext uri="{BB962C8B-B14F-4D97-AF65-F5344CB8AC3E}">
        <p14:creationId xmlns:p14="http://schemas.microsoft.com/office/powerpoint/2010/main" val="412681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22A5A637-3291-4799-8F90-7638334E93F2}"/>
              </a:ext>
            </a:extLst>
          </p:cNvPr>
          <p:cNvGrpSpPr/>
          <p:nvPr/>
        </p:nvGrpSpPr>
        <p:grpSpPr>
          <a:xfrm>
            <a:off x="0" y="15904"/>
            <a:ext cx="9067800" cy="1947430"/>
            <a:chOff x="0" y="15904"/>
            <a:chExt cx="9067800" cy="1947430"/>
          </a:xfrm>
        </p:grpSpPr>
        <mc:AlternateContent xmlns:mc="http://schemas.openxmlformats.org/markup-compatibility/2006" xmlns:a14="http://schemas.microsoft.com/office/drawing/2010/main">
          <mc:Choice Requires="a14">
            <p:graphicFrame>
              <p:nvGraphicFramePr>
                <p:cNvPr id="29" name="Object 28"/>
                <p:cNvGraphicFramePr>
                  <a:graphicFrameLocks noChangeAspect="1"/>
                </p:cNvGraphicFramePr>
                <p:nvPr>
                  <p:extLst>
                    <p:ext uri="{D42A27DB-BD31-4B8C-83A1-F6EECF244321}">
                      <p14:modId xmlns:p14="http://schemas.microsoft.com/office/powerpoint/2010/main" val="2050389827"/>
                    </p:ext>
                  </p:extLst>
                </p:nvPr>
              </p:nvGraphicFramePr>
              <p:xfrm>
                <a:off x="5938007" y="15904"/>
                <a:ext cx="973137" cy="992188"/>
              </p:xfrm>
              <a:graphic>
                <a:graphicData uri="http://schemas.openxmlformats.org/presentationml/2006/ole">
                  <mc:AlternateContent>
                    <mc:Choice xmlns:v="urn:schemas-microsoft-com:vml" Requires="v">
                      <p:oleObj spid="_x0000_s190705" name="Equation" r:id="rId4" imgW="698400" imgH="711000" progId="Equation.DSMT4">
                        <p:embed/>
                      </p:oleObj>
                    </mc:Choice>
                    <mc:Fallback>
                      <p:oleObj name="Equation" r:id="rId4" imgW="698400" imgH="711000" progId="Equation.DSMT4">
                        <p:embed/>
                        <p:pic>
                          <p:nvPicPr>
                            <p:cNvPr id="0" name=""/>
                            <p:cNvPicPr>
                              <a:picLocks noChangeAspect="1" noChangeArrowheads="1"/>
                            </p:cNvPicPr>
                            <p:nvPr/>
                          </p:nvPicPr>
                          <p:blipFill>
                            <a:blip r:embed="rId5"/>
                            <a:srcRect/>
                            <a:stretch>
                              <a:fillRect/>
                            </a:stretch>
                          </p:blipFill>
                          <p:spPr bwMode="auto">
                            <a:xfrm>
                              <a:off x="5938007" y="15904"/>
                              <a:ext cx="973137" cy="992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9" name="Object 28"/>
                <p:cNvGraphicFramePr>
                  <a:graphicFrameLocks noChangeAspect="1"/>
                </p:cNvGraphicFramePr>
                <p:nvPr>
                  <p:extLst>
                    <p:ext uri="{D42A27DB-BD31-4B8C-83A1-F6EECF244321}">
                      <p14:modId xmlns:p14="http://schemas.microsoft.com/office/powerpoint/2010/main" val="2050389827"/>
                    </p:ext>
                  </p:extLst>
                </p:nvPr>
              </p:nvGraphicFramePr>
              <p:xfrm>
                <a:off x="5938007" y="15904"/>
                <a:ext cx="973137" cy="992188"/>
              </p:xfrm>
              <a:graphic>
                <a:graphicData uri="http://schemas.openxmlformats.org/presentationml/2006/ole">
                  <mc:AlternateContent>
                    <mc:Choice xmlns:v="urn:schemas-microsoft-com:vml" Requires="v">
                      <p:oleObj spid="_x0000_s190675" name="Equation" r:id="rId6" imgW="698400" imgH="711000" progId="Equation.DSMT4">
                        <p:embed/>
                      </p:oleObj>
                    </mc:Choice>
                    <mc:Fallback>
                      <p:oleObj name="Equation" r:id="rId6" imgW="698400" imgH="711000" progId="Equation.DSMT4">
                        <p:embed/>
                        <p:pic>
                          <p:nvPicPr>
                            <p:cNvPr id="0" name=""/>
                            <p:cNvPicPr>
                              <a:picLocks noChangeAspect="1" noChangeArrowheads="1"/>
                            </p:cNvPicPr>
                            <p:nvPr/>
                          </p:nvPicPr>
                          <p:blipFill>
                            <a:blip r:embed="rId7"/>
                            <a:srcRect/>
                            <a:stretch>
                              <a:fillRect/>
                            </a:stretch>
                          </p:blipFill>
                          <p:spPr bwMode="auto">
                            <a:xfrm>
                              <a:off x="5938007" y="15904"/>
                              <a:ext cx="973137"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8D2AAD14-62A1-4469-9B09-6A54ADA1664F}"/>
                    </a:ext>
                  </a:extLst>
                </p:cNvPr>
                <p:cNvSpPr/>
                <p:nvPr/>
              </p:nvSpPr>
              <p:spPr>
                <a:xfrm>
                  <a:off x="990600" y="947670"/>
                  <a:ext cx="8077200" cy="1015663"/>
                </a:xfrm>
                <a:prstGeom prst="rect">
                  <a:avLst/>
                </a:prstGeom>
              </p:spPr>
              <p:txBody>
                <a:bodyPr wrap="square">
                  <a:spAutoFit/>
                </a:bodyPr>
                <a:lstStyle/>
                <a:p>
                  <a:r>
                    <a:rPr lang="vi-VN" sz="2000"/>
                    <a:t>a) Hãy chỉ ra hai điểm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và một vectơ chỉ phương của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a:p>
                  <a:r>
                    <a:rPr lang="vi-VN" sz="2000"/>
                    <a:t>b) Viết phương trình tham số của đường thẳng đi qua gốc toạ độ O(0; 0; 0) và</a:t>
                  </a:r>
                  <a:endParaRPr lang="en-US" sz="2000"/>
                </a:p>
                <a:p>
                  <a:r>
                    <a:rPr lang="en-US" sz="2000"/>
                    <a:t>    </a:t>
                  </a:r>
                  <a:r>
                    <a:rPr lang="vi-VN" sz="2000"/>
                    <a:t> có vectơ chỉ phương </a:t>
                  </a:r>
                  <a14:m>
                    <m:oMath xmlns:m="http://schemas.openxmlformats.org/officeDocument/2006/math">
                      <m:acc>
                        <m:accPr>
                          <m:chr m:val="⃗"/>
                          <m:ctrlPr>
                            <a:rPr lang="vi-VN" sz="2000" i="1">
                              <a:latin typeface="Cambria Math"/>
                            </a:rPr>
                          </m:ctrlPr>
                        </m:accPr>
                        <m:e>
                          <m:r>
                            <a:rPr lang="en-US" sz="2000" b="0" i="1" smtClean="0">
                              <a:latin typeface="Cambria Math" panose="02040503050406030204" pitchFamily="18" charset="0"/>
                            </a:rPr>
                            <m:t>𝑣</m:t>
                          </m:r>
                          <m:r>
                            <a:rPr lang="en-US" sz="2000" b="0" i="1" smtClean="0">
                              <a:latin typeface="Cambria Math" panose="02040503050406030204" pitchFamily="18" charset="0"/>
                            </a:rPr>
                            <m:t> </m:t>
                          </m:r>
                        </m:e>
                      </m:acc>
                    </m:oMath>
                  </a14:m>
                  <a:r>
                    <a:rPr lang="vi-VN" sz="2000"/>
                    <a:t> = (1</a:t>
                  </a:r>
                  <a:r>
                    <a:rPr lang="en-US" sz="2000"/>
                    <a:t>;</a:t>
                  </a:r>
                  <a:r>
                    <a:rPr lang="vi-VN" sz="2000"/>
                    <a:t> 3; 1).</a:t>
                  </a:r>
                  <a:endParaRPr lang="en-US" sz="2000"/>
                </a:p>
              </p:txBody>
            </p:sp>
          </mc:Choice>
          <mc:Fallback xmlns="">
            <p:sp>
              <p:nvSpPr>
                <p:cNvPr id="2" name="Rectangle 1">
                  <a:extLst>
                    <a:ext uri="{FF2B5EF4-FFF2-40B4-BE49-F238E27FC236}">
                      <a16:creationId xmlns:a16="http://schemas.microsoft.com/office/drawing/2014/main" id="{8D2AAD14-62A1-4469-9B09-6A54ADA1664F}"/>
                    </a:ext>
                  </a:extLst>
                </p:cNvPr>
                <p:cNvSpPr>
                  <a:spLocks noRot="1" noChangeAspect="1" noMove="1" noResize="1" noEditPoints="1" noAdjustHandles="1" noChangeArrowheads="1" noChangeShapeType="1" noTextEdit="1"/>
                </p:cNvSpPr>
                <p:nvPr/>
              </p:nvSpPr>
              <p:spPr>
                <a:xfrm>
                  <a:off x="990600" y="947670"/>
                  <a:ext cx="8077200" cy="1015663"/>
                </a:xfrm>
                <a:prstGeom prst="rect">
                  <a:avLst/>
                </a:prstGeom>
                <a:blipFill>
                  <a:blip r:embed="rId8"/>
                  <a:stretch>
                    <a:fillRect l="-830" t="-2994" r="-453"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90A926C8-4327-4A5B-A3F7-756C7C954C26}"/>
                    </a:ext>
                  </a:extLst>
                </p:cNvPr>
                <p:cNvSpPr/>
                <p:nvPr/>
              </p:nvSpPr>
              <p:spPr>
                <a:xfrm>
                  <a:off x="972051" y="281732"/>
                  <a:ext cx="5236661" cy="400110"/>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p:txBody>
            </p:sp>
          </mc:Choice>
          <mc:Fallback xmlns="">
            <p:sp>
              <p:nvSpPr>
                <p:cNvPr id="3" name="Rectangle 2">
                  <a:extLst>
                    <a:ext uri="{FF2B5EF4-FFF2-40B4-BE49-F238E27FC236}">
                      <a16:creationId xmlns:a16="http://schemas.microsoft.com/office/drawing/2014/main" id="{90A926C8-4327-4A5B-A3F7-756C7C954C26}"/>
                    </a:ext>
                  </a:extLst>
                </p:cNvPr>
                <p:cNvSpPr>
                  <a:spLocks noRot="1" noChangeAspect="1" noMove="1" noResize="1" noEditPoints="1" noAdjustHandles="1" noChangeArrowheads="1" noChangeShapeType="1" noTextEdit="1"/>
                </p:cNvSpPr>
                <p:nvPr/>
              </p:nvSpPr>
              <p:spPr>
                <a:xfrm>
                  <a:off x="972051" y="281732"/>
                  <a:ext cx="5236661" cy="400110"/>
                </a:xfrm>
                <a:prstGeom prst="rect">
                  <a:avLst/>
                </a:prstGeom>
                <a:blipFill>
                  <a:blip r:embed="rId9"/>
                  <a:stretch>
                    <a:fillRect l="-1048" t="-7576" b="-25758"/>
                  </a:stretch>
                </a:blipFill>
              </p:spPr>
              <p:txBody>
                <a:bodyPr/>
                <a:lstStyle/>
                <a:p>
                  <a:r>
                    <a:rPr lang="en-US">
                      <a:noFill/>
                    </a:rPr>
                    <a:t> </a:t>
                  </a:r>
                </a:p>
              </p:txBody>
            </p:sp>
          </mc:Fallback>
        </mc:AlternateContent>
        <p:sp>
          <p:nvSpPr>
            <p:cNvPr id="22" name="Rounded Rectangle 3">
              <a:extLst>
                <a:ext uri="{FF2B5EF4-FFF2-40B4-BE49-F238E27FC236}">
                  <a16:creationId xmlns="" xmlns:a16="http://schemas.microsoft.com/office/drawing/2014/main" id="{34D81FDB-A483-41F5-B6F8-65D8776E25CD}"/>
                </a:ext>
              </a:extLst>
            </p:cNvPr>
            <p:cNvSpPr/>
            <p:nvPr/>
          </p:nvSpPr>
          <p:spPr>
            <a:xfrm>
              <a:off x="762000" y="33906"/>
              <a:ext cx="8305800" cy="1929428"/>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D550B12C-C61A-4C09-B4C7-A103F7341DD6}"/>
                </a:ext>
              </a:extLst>
            </p:cNvPr>
            <p:cNvPicPr>
              <a:picLocks noChangeAspect="1"/>
            </p:cNvPicPr>
            <p:nvPr/>
          </p:nvPicPr>
          <p:blipFill>
            <a:blip r:embed="rId10"/>
            <a:stretch>
              <a:fillRect/>
            </a:stretch>
          </p:blipFill>
          <p:spPr>
            <a:xfrm>
              <a:off x="0" y="316613"/>
              <a:ext cx="1143000" cy="1138888"/>
            </a:xfrm>
            <a:prstGeom prst="rect">
              <a:avLst/>
            </a:prstGeom>
          </p:spPr>
        </p:pic>
      </p:grpSp>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0F810EB6-F999-4E9F-A6A1-71E129E1D72B}"/>
                  </a:ext>
                </a:extLst>
              </p:cNvPr>
              <p:cNvSpPr/>
              <p:nvPr/>
            </p:nvSpPr>
            <p:spPr>
              <a:xfrm>
                <a:off x="762000" y="2556195"/>
                <a:ext cx="8153400" cy="707886"/>
              </a:xfrm>
              <a:prstGeom prst="rect">
                <a:avLst/>
              </a:prstGeom>
            </p:spPr>
            <p:txBody>
              <a:bodyPr wrap="square">
                <a:spAutoFit/>
              </a:bodyPr>
              <a:lstStyle/>
              <a:p>
                <a:r>
                  <a:rPr lang="en-US" sz="2000"/>
                  <a:t>a)  Các đ</a:t>
                </a:r>
                <a:r>
                  <a:rPr lang="vi-VN" sz="2000"/>
                  <a:t>iểm </a:t>
                </a:r>
                <a:r>
                  <a:rPr lang="en-US" sz="2000" i="1"/>
                  <a:t>A</a:t>
                </a:r>
                <a:r>
                  <a:rPr lang="en-US" sz="2000"/>
                  <a:t>(2; 0; 1), </a:t>
                </a:r>
                <a:r>
                  <a:rPr lang="en-US" sz="2000" i="1"/>
                  <a:t>B</a:t>
                </a:r>
                <a:r>
                  <a:rPr lang="en-US" sz="2000"/>
                  <a:t>(3; 3; 2) </a:t>
                </a:r>
                <a:r>
                  <a:rPr lang="vi-VN" sz="2000"/>
                  <a:t>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và một vectơ chỉ phương của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a:t> là</a:t>
                </a:r>
              </a:p>
              <a:p>
                <a:r>
                  <a:rPr lang="en-US" sz="2000"/>
                  <a:t>      </a:t>
                </a:r>
                <a14:m>
                  <m:oMath xmlns:m="http://schemas.openxmlformats.org/officeDocument/2006/math">
                    <m:acc>
                      <m:accPr>
                        <m:chr m:val="⃗"/>
                        <m:ctrlPr>
                          <a:rPr lang="vi-VN" sz="2000" i="1">
                            <a:latin typeface="Cambria Math"/>
                          </a:rPr>
                        </m:ctrlPr>
                      </m:accPr>
                      <m:e>
                        <m:r>
                          <a:rPr lang="en-US" sz="2000" i="1">
                            <a:latin typeface="Cambria Math" panose="02040503050406030204" pitchFamily="18" charset="0"/>
                          </a:rPr>
                          <m:t>𝑣</m:t>
                        </m:r>
                        <m:r>
                          <a:rPr lang="en-US" sz="2000" i="1">
                            <a:latin typeface="Cambria Math" panose="02040503050406030204" pitchFamily="18" charset="0"/>
                          </a:rPr>
                          <m:t> </m:t>
                        </m:r>
                      </m:e>
                    </m:acc>
                  </m:oMath>
                </a14:m>
                <a:r>
                  <a:rPr lang="vi-VN" sz="2000"/>
                  <a:t> = (1</a:t>
                </a:r>
                <a:r>
                  <a:rPr lang="en-US" sz="2000"/>
                  <a:t>;</a:t>
                </a:r>
                <a:r>
                  <a:rPr lang="vi-VN" sz="2000"/>
                  <a:t> </a:t>
                </a:r>
                <a:r>
                  <a:rPr lang="en-US" sz="2000"/>
                  <a:t>3</a:t>
                </a:r>
                <a:r>
                  <a:rPr lang="vi-VN" sz="2000"/>
                  <a:t>; 1).</a:t>
                </a:r>
                <a:r>
                  <a:rPr lang="en-US" sz="2000"/>
                  <a:t> </a:t>
                </a:r>
                <a:endParaRPr lang="vi-VN" sz="2000"/>
              </a:p>
            </p:txBody>
          </p:sp>
        </mc:Choice>
        <mc:Fallback xmlns="">
          <p:sp>
            <p:nvSpPr>
              <p:cNvPr id="7" name="Rectangle 6">
                <a:extLst>
                  <a:ext uri="{FF2B5EF4-FFF2-40B4-BE49-F238E27FC236}">
                    <a16:creationId xmlns:a16="http://schemas.microsoft.com/office/drawing/2014/main" id="{0F810EB6-F999-4E9F-A6A1-71E129E1D72B}"/>
                  </a:ext>
                </a:extLst>
              </p:cNvPr>
              <p:cNvSpPr>
                <a:spLocks noRot="1" noChangeAspect="1" noMove="1" noResize="1" noEditPoints="1" noAdjustHandles="1" noChangeArrowheads="1" noChangeShapeType="1" noTextEdit="1"/>
              </p:cNvSpPr>
              <p:nvPr/>
            </p:nvSpPr>
            <p:spPr>
              <a:xfrm>
                <a:off x="762000" y="2556195"/>
                <a:ext cx="8153400" cy="707886"/>
              </a:xfrm>
              <a:prstGeom prst="rect">
                <a:avLst/>
              </a:prstGeom>
              <a:blipFill>
                <a:blip r:embed="rId11"/>
                <a:stretch>
                  <a:fillRect l="-747"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 xmlns:a16="http://schemas.microsoft.com/office/drawing/2014/main" id="{00FB764A-F039-416F-83DF-57B830338028}"/>
                  </a:ext>
                </a:extLst>
              </p:cNvPr>
              <p:cNvSpPr/>
              <p:nvPr/>
            </p:nvSpPr>
            <p:spPr>
              <a:xfrm>
                <a:off x="800100" y="3236298"/>
                <a:ext cx="8077200" cy="400110"/>
              </a:xfrm>
              <a:prstGeom prst="rect">
                <a:avLst/>
              </a:prstGeom>
            </p:spPr>
            <p:txBody>
              <a:bodyPr wrap="square">
                <a:spAutoFit/>
              </a:bodyPr>
              <a:lstStyle/>
              <a:p>
                <a:r>
                  <a:rPr lang="vi-VN" sz="2000"/>
                  <a:t>b) </a:t>
                </a:r>
                <a:r>
                  <a:rPr lang="en-US" sz="2000"/>
                  <a:t> P</a:t>
                </a:r>
                <a:r>
                  <a:rPr lang="vi-VN" sz="2000"/>
                  <a:t>hương trình tham số của đường thẳng</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gốc toạ độ O(0; 0; 0) và</a:t>
                </a:r>
                <a:endParaRPr lang="en-US" sz="2000"/>
              </a:p>
            </p:txBody>
          </p:sp>
        </mc:Choice>
        <mc:Fallback xmlns="">
          <p:sp>
            <p:nvSpPr>
              <p:cNvPr id="8" name="Rectangle 7">
                <a:extLst>
                  <a:ext uri="{FF2B5EF4-FFF2-40B4-BE49-F238E27FC236}">
                    <a16:creationId xmlns:a16="http://schemas.microsoft.com/office/drawing/2014/main" id="{00FB764A-F039-416F-83DF-57B830338028}"/>
                  </a:ext>
                </a:extLst>
              </p:cNvPr>
              <p:cNvSpPr>
                <a:spLocks noRot="1" noChangeAspect="1" noMove="1" noResize="1" noEditPoints="1" noAdjustHandles="1" noChangeArrowheads="1" noChangeShapeType="1" noTextEdit="1"/>
              </p:cNvSpPr>
              <p:nvPr/>
            </p:nvSpPr>
            <p:spPr>
              <a:xfrm>
                <a:off x="800100" y="3236298"/>
                <a:ext cx="8077200" cy="400110"/>
              </a:xfrm>
              <a:prstGeom prst="rect">
                <a:avLst/>
              </a:prstGeom>
              <a:blipFill>
                <a:blip r:embed="rId12"/>
                <a:stretch>
                  <a:fillRect l="-755" t="-9091" b="-25758"/>
                </a:stretch>
              </a:blipFill>
            </p:spPr>
            <p:txBody>
              <a:bodyPr/>
              <a:lstStyle/>
              <a:p>
                <a:r>
                  <a:rPr lang="en-US">
                    <a:noFill/>
                  </a:rPr>
                  <a:t> </a:t>
                </a:r>
              </a:p>
            </p:txBody>
          </p:sp>
        </mc:Fallback>
      </mc:AlternateContent>
      <p:grpSp>
        <p:nvGrpSpPr>
          <p:cNvPr id="11" name="Group 10">
            <a:extLst>
              <a:ext uri="{FF2B5EF4-FFF2-40B4-BE49-F238E27FC236}">
                <a16:creationId xmlns="" xmlns:a16="http://schemas.microsoft.com/office/drawing/2014/main" id="{77186EA6-9ACC-4465-BEC9-4123F7A0582B}"/>
              </a:ext>
            </a:extLst>
          </p:cNvPr>
          <p:cNvGrpSpPr/>
          <p:nvPr/>
        </p:nvGrpSpPr>
        <p:grpSpPr>
          <a:xfrm>
            <a:off x="1143000" y="3689162"/>
            <a:ext cx="4702189" cy="1137725"/>
            <a:chOff x="1506523" y="3124260"/>
            <a:chExt cx="4702189" cy="1137725"/>
          </a:xfrm>
        </p:grpSpPr>
        <mc:AlternateContent xmlns:mc="http://schemas.openxmlformats.org/markup-compatibility/2006" xmlns:a14="http://schemas.microsoft.com/office/drawing/2010/main">
          <mc:Choice Requires="a14">
            <p:graphicFrame>
              <p:nvGraphicFramePr>
                <p:cNvPr id="9" name="Object 8">
                  <a:extLst>
                    <a:ext uri="{FF2B5EF4-FFF2-40B4-BE49-F238E27FC236}">
                      <a16:creationId xmlns="" xmlns:a16="http://schemas.microsoft.com/office/drawing/2014/main" id="{50B81D39-A376-43FE-99E4-197B51193D00}"/>
                    </a:ext>
                  </a:extLst>
                </p:cNvPr>
                <p:cNvGraphicFramePr>
                  <a:graphicFrameLocks noChangeAspect="1"/>
                </p:cNvGraphicFramePr>
                <p:nvPr>
                  <p:extLst>
                    <p:ext uri="{D42A27DB-BD31-4B8C-83A1-F6EECF244321}">
                      <p14:modId xmlns:p14="http://schemas.microsoft.com/office/powerpoint/2010/main" val="450207370"/>
                    </p:ext>
                  </p:extLst>
                </p:nvPr>
              </p:nvGraphicFramePr>
              <p:xfrm>
                <a:off x="5380346" y="3124260"/>
                <a:ext cx="828366" cy="1137725"/>
              </p:xfrm>
              <a:graphic>
                <a:graphicData uri="http://schemas.openxmlformats.org/presentationml/2006/ole">
                  <mc:AlternateContent>
                    <mc:Choice xmlns:v="urn:schemas-microsoft-com:vml" Requires="v">
                      <p:oleObj spid="_x0000_s190706" name="Equation" r:id="rId13" imgW="514202" imgH="705891" progId="Equation.DSMT4">
                        <p:embed/>
                      </p:oleObj>
                    </mc:Choice>
                    <mc:Fallback>
                      <p:oleObj name="Equation" r:id="rId13" imgW="514202" imgH="705891" progId="Equation.DSMT4">
                        <p:embed/>
                        <p:pic>
                          <p:nvPicPr>
                            <p:cNvPr id="0" name=""/>
                            <p:cNvPicPr/>
                            <p:nvPr/>
                          </p:nvPicPr>
                          <p:blipFill>
                            <a:blip r:embed="rId14"/>
                            <a:stretch>
                              <a:fillRect/>
                            </a:stretch>
                          </p:blipFill>
                          <p:spPr>
                            <a:xfrm>
                              <a:off x="5380346" y="3124260"/>
                              <a:ext cx="828366" cy="1137725"/>
                            </a:xfrm>
                            <a:prstGeom prst="rect">
                              <a:avLst/>
                            </a:prstGeom>
                          </p:spPr>
                        </p:pic>
                      </p:oleObj>
                    </mc:Fallback>
                  </mc:AlternateContent>
                </a:graphicData>
              </a:graphic>
            </p:graphicFrame>
          </mc:Choice>
          <mc:Fallback xmlns="">
            <p:graphicFrame>
              <p:nvGraphicFramePr>
                <p:cNvPr id="9" name="Object 8">
                  <a:extLst>
                    <a:ext uri="{FF2B5EF4-FFF2-40B4-BE49-F238E27FC236}">
                      <a16:creationId xmlns:a16="http://schemas.microsoft.com/office/drawing/2014/main" id="{50B81D39-A376-43FE-99E4-197B51193D00}"/>
                    </a:ext>
                  </a:extLst>
                </p:cNvPr>
                <p:cNvGraphicFramePr>
                  <a:graphicFrameLocks noChangeAspect="1"/>
                </p:cNvGraphicFramePr>
                <p:nvPr>
                  <p:extLst>
                    <p:ext uri="{D42A27DB-BD31-4B8C-83A1-F6EECF244321}">
                      <p14:modId xmlns:p14="http://schemas.microsoft.com/office/powerpoint/2010/main" val="450207370"/>
                    </p:ext>
                  </p:extLst>
                </p:nvPr>
              </p:nvGraphicFramePr>
              <p:xfrm>
                <a:off x="5380346" y="3124260"/>
                <a:ext cx="828366" cy="1137725"/>
              </p:xfrm>
              <a:graphic>
                <a:graphicData uri="http://schemas.openxmlformats.org/presentationml/2006/ole">
                  <mc:AlternateContent>
                    <mc:Choice xmlns:v="urn:schemas-microsoft-com:vml" Requires="v">
                      <p:oleObj spid="_x0000_s190676" name="Equation" r:id="rId15" imgW="514202" imgH="705891" progId="Equation.DSMT4">
                        <p:embed/>
                      </p:oleObj>
                    </mc:Choice>
                    <mc:Fallback>
                      <p:oleObj name="Equation" r:id="rId15" imgW="514202" imgH="705891" progId="Equation.DSMT4">
                        <p:embed/>
                        <p:pic>
                          <p:nvPicPr>
                            <p:cNvPr id="0" name=""/>
                            <p:cNvPicPr/>
                            <p:nvPr/>
                          </p:nvPicPr>
                          <p:blipFill>
                            <a:blip r:embed="rId16"/>
                            <a:stretch>
                              <a:fillRect/>
                            </a:stretch>
                          </p:blipFill>
                          <p:spPr>
                            <a:xfrm>
                              <a:off x="5380346" y="3124260"/>
                              <a:ext cx="828366" cy="1137725"/>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 xmlns:a16="http://schemas.microsoft.com/office/drawing/2014/main" id="{8392E289-368F-4B0A-807F-3AF87A6AA096}"/>
                    </a:ext>
                  </a:extLst>
                </p:cNvPr>
                <p:cNvSpPr/>
                <p:nvPr/>
              </p:nvSpPr>
              <p:spPr>
                <a:xfrm>
                  <a:off x="1506523" y="3459799"/>
                  <a:ext cx="3959225" cy="400110"/>
                </a:xfrm>
                <a:prstGeom prst="rect">
                  <a:avLst/>
                </a:prstGeom>
              </p:spPr>
              <p:txBody>
                <a:bodyPr wrap="none">
                  <a:spAutoFit/>
                </a:bodyPr>
                <a:lstStyle/>
                <a:p>
                  <a:r>
                    <a:rPr lang="vi-VN" sz="2000"/>
                    <a:t> có vectơ chỉ phương </a:t>
                  </a:r>
                  <a14:m>
                    <m:oMath xmlns:m="http://schemas.openxmlformats.org/officeDocument/2006/math">
                      <m:acc>
                        <m:accPr>
                          <m:chr m:val="⃗"/>
                          <m:ctrlPr>
                            <a:rPr lang="vi-VN" sz="2000" i="1">
                              <a:latin typeface="Cambria Math"/>
                            </a:rPr>
                          </m:ctrlPr>
                        </m:accPr>
                        <m:e>
                          <m:r>
                            <a:rPr lang="en-US" sz="2000" i="1">
                              <a:latin typeface="Cambria Math" panose="02040503050406030204" pitchFamily="18" charset="0"/>
                            </a:rPr>
                            <m:t>𝑣</m:t>
                          </m:r>
                          <m:r>
                            <a:rPr lang="en-US" sz="2000" i="1">
                              <a:latin typeface="Cambria Math" panose="02040503050406030204" pitchFamily="18" charset="0"/>
                            </a:rPr>
                            <m:t> </m:t>
                          </m:r>
                        </m:e>
                      </m:acc>
                    </m:oMath>
                  </a14:m>
                  <a:r>
                    <a:rPr lang="vi-VN" sz="2000"/>
                    <a:t> = (1</a:t>
                  </a:r>
                  <a:r>
                    <a:rPr lang="en-US" sz="2000"/>
                    <a:t>;</a:t>
                  </a:r>
                  <a:r>
                    <a:rPr lang="vi-VN" sz="2000"/>
                    <a:t> 3; 1)</a:t>
                  </a:r>
                  <a:r>
                    <a:rPr lang="en-US" sz="2000"/>
                    <a:t> là</a:t>
                  </a:r>
                </a:p>
              </p:txBody>
            </p:sp>
          </mc:Choice>
          <mc:Fallback xmlns="">
            <p:sp>
              <p:nvSpPr>
                <p:cNvPr id="10" name="Rectangle 9">
                  <a:extLst>
                    <a:ext uri="{FF2B5EF4-FFF2-40B4-BE49-F238E27FC236}">
                      <a16:creationId xmlns:a16="http://schemas.microsoft.com/office/drawing/2014/main" id="{8392E289-368F-4B0A-807F-3AF87A6AA096}"/>
                    </a:ext>
                  </a:extLst>
                </p:cNvPr>
                <p:cNvSpPr>
                  <a:spLocks noRot="1" noChangeAspect="1" noMove="1" noResize="1" noEditPoints="1" noAdjustHandles="1" noChangeArrowheads="1" noChangeShapeType="1" noTextEdit="1"/>
                </p:cNvSpPr>
                <p:nvPr/>
              </p:nvSpPr>
              <p:spPr>
                <a:xfrm>
                  <a:off x="1506523" y="3459799"/>
                  <a:ext cx="3959225" cy="400110"/>
                </a:xfrm>
                <a:prstGeom prst="rect">
                  <a:avLst/>
                </a:prstGeom>
                <a:blipFill>
                  <a:blip r:embed="rId17"/>
                  <a:stretch>
                    <a:fillRect l="-154" t="-7576" r="-770" b="-25758"/>
                  </a:stretch>
                </a:blipFill>
              </p:spPr>
              <p:txBody>
                <a:bodyPr/>
                <a:lstStyle/>
                <a:p>
                  <a:r>
                    <a:rPr lang="en-US">
                      <a:noFill/>
                    </a:rPr>
                    <a:t> </a:t>
                  </a:r>
                </a:p>
              </p:txBody>
            </p:sp>
          </mc:Fallback>
        </mc:AlternateContent>
      </p:grpSp>
      <p:pic>
        <p:nvPicPr>
          <p:cNvPr id="13" name="Picture 12">
            <a:extLst>
              <a:ext uri="{FF2B5EF4-FFF2-40B4-BE49-F238E27FC236}">
                <a16:creationId xmlns="" xmlns:a16="http://schemas.microsoft.com/office/drawing/2014/main" id="{6D40E4C5-64D2-489C-91D5-F1B568D89D6E}"/>
              </a:ext>
            </a:extLst>
          </p:cNvPr>
          <p:cNvPicPr>
            <a:picLocks noChangeAspect="1"/>
          </p:cNvPicPr>
          <p:nvPr/>
        </p:nvPicPr>
        <p:blipFill>
          <a:blip r:embed="rId18"/>
          <a:stretch>
            <a:fillRect/>
          </a:stretch>
        </p:blipFill>
        <p:spPr>
          <a:xfrm>
            <a:off x="4163493" y="2165502"/>
            <a:ext cx="865707" cy="207282"/>
          </a:xfrm>
          <a:prstGeom prst="rect">
            <a:avLst/>
          </a:prstGeom>
        </p:spPr>
      </p:pic>
    </p:spTree>
    <p:extLst>
      <p:ext uri="{BB962C8B-B14F-4D97-AF65-F5344CB8AC3E}">
        <p14:creationId xmlns:p14="http://schemas.microsoft.com/office/powerpoint/2010/main" val="20586984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40CC421-3B1A-44F4-9CDA-F1E37D92B640}"/>
              </a:ext>
            </a:extLst>
          </p:cNvPr>
          <p:cNvSpPr/>
          <p:nvPr/>
        </p:nvSpPr>
        <p:spPr>
          <a:xfrm>
            <a:off x="218767" y="0"/>
            <a:ext cx="4915128" cy="400110"/>
          </a:xfrm>
          <a:prstGeom prst="rect">
            <a:avLst/>
          </a:prstGeom>
        </p:spPr>
        <p:txBody>
          <a:bodyPr wrap="none">
            <a:spAutoFit/>
          </a:bodyPr>
          <a:lstStyle/>
          <a:p>
            <a:r>
              <a:rPr lang="vi-VN" sz="2000" b="1">
                <a:solidFill>
                  <a:srgbClr val="C00000"/>
                </a:solidFill>
              </a:rPr>
              <a:t>c</a:t>
            </a:r>
            <a:r>
              <a:rPr lang="en-US" sz="2000" b="1">
                <a:solidFill>
                  <a:srgbClr val="C00000"/>
                </a:solidFill>
              </a:rPr>
              <a:t>.</a:t>
            </a:r>
            <a:r>
              <a:rPr lang="vi-VN" sz="2000" b="1">
                <a:solidFill>
                  <a:srgbClr val="C00000"/>
                </a:solidFill>
              </a:rPr>
              <a:t> Phương trình chính tắc của đường thẳng</a:t>
            </a:r>
          </a:p>
        </p:txBody>
      </p:sp>
      <p:grpSp>
        <p:nvGrpSpPr>
          <p:cNvPr id="11" name="Group 10">
            <a:extLst>
              <a:ext uri="{FF2B5EF4-FFF2-40B4-BE49-F238E27FC236}">
                <a16:creationId xmlns="" xmlns:a16="http://schemas.microsoft.com/office/drawing/2014/main" id="{A97A68AF-A277-444F-AD41-63A8DAA4277A}"/>
              </a:ext>
            </a:extLst>
          </p:cNvPr>
          <p:cNvGrpSpPr/>
          <p:nvPr/>
        </p:nvGrpSpPr>
        <p:grpSpPr>
          <a:xfrm>
            <a:off x="0" y="380770"/>
            <a:ext cx="9389397" cy="1972333"/>
            <a:chOff x="-16797" y="477939"/>
            <a:chExt cx="9389397" cy="1972333"/>
          </a:xfrm>
        </p:grpSpPr>
        <p:sp>
          <p:nvSpPr>
            <p:cNvPr id="20" name="Rounded Rectangle 16">
              <a:extLst>
                <a:ext uri="{FF2B5EF4-FFF2-40B4-BE49-F238E27FC236}">
                  <a16:creationId xmlns="" xmlns:a16="http://schemas.microsoft.com/office/drawing/2014/main" id="{6A5F0C13-1A0C-4E98-9AAB-C485A46BD58B}"/>
                </a:ext>
              </a:extLst>
            </p:cNvPr>
            <p:cNvSpPr/>
            <p:nvPr/>
          </p:nvSpPr>
          <p:spPr>
            <a:xfrm>
              <a:off x="762000" y="478195"/>
              <a:ext cx="8305800" cy="1972077"/>
            </a:xfrm>
            <a:prstGeom prst="roundRect">
              <a:avLst>
                <a:gd name="adj" fmla="val 4053"/>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C26DE2A2-1B7A-43DA-A267-528B826FAA03}"/>
                    </a:ext>
                  </a:extLst>
                </p:cNvPr>
                <p:cNvSpPr/>
                <p:nvPr/>
              </p:nvSpPr>
              <p:spPr>
                <a:xfrm>
                  <a:off x="1066800" y="1078184"/>
                  <a:ext cx="8305800" cy="747256"/>
                </a:xfrm>
                <a:prstGeom prst="rect">
                  <a:avLst/>
                </a:prstGeom>
              </p:spPr>
              <p:txBody>
                <a:bodyPr wrap="square">
                  <a:spAutoFit/>
                </a:bodyPr>
                <a:lstStyle/>
                <a:p>
                  <a:r>
                    <a:rPr lang="en-US" sz="2000"/>
                    <a:t>a)  </a:t>
                  </a:r>
                  <a:r>
                    <a:rPr lang="vi-VN" sz="2000"/>
                    <a:t>Điểm </a:t>
                  </a:r>
                  <a:r>
                    <a:rPr lang="vi-VN" sz="2000" i="1"/>
                    <a:t>M</a:t>
                  </a:r>
                  <a:r>
                    <a:rPr lang="vi-VN" sz="2000"/>
                    <a:t>(</a:t>
                  </a:r>
                  <a:r>
                    <a:rPr lang="vi-VN" sz="2000" i="1"/>
                    <a:t>x</a:t>
                  </a:r>
                  <a:r>
                    <a:rPr lang="en-US" sz="2000"/>
                    <a:t>;</a:t>
                  </a:r>
                  <a:r>
                    <a:rPr lang="vi-VN" sz="2000"/>
                    <a:t> </a:t>
                  </a:r>
                  <a:r>
                    <a:rPr lang="vi-VN" sz="2000" i="1"/>
                    <a:t>y</a:t>
                  </a:r>
                  <a:r>
                    <a:rPr lang="en-US" sz="2000"/>
                    <a:t>;</a:t>
                  </a:r>
                  <a:r>
                    <a:rPr lang="vi-VN" sz="2000"/>
                    <a:t> </a:t>
                  </a:r>
                  <a:r>
                    <a:rPr lang="vi-VN" sz="2000" i="1"/>
                    <a:t>z</a:t>
                  </a:r>
                  <a:r>
                    <a:rPr lang="vi-VN" sz="2000"/>
                    <a:t>)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khi và chỉ khi hai vectơ </a:t>
                  </a:r>
                  <a14:m>
                    <m:oMath xmlns:m="http://schemas.openxmlformats.org/officeDocument/2006/math">
                      <m:acc>
                        <m:accPr>
                          <m:chr m:val="⃗"/>
                          <m:ctrlPr>
                            <a:rPr lang="vi-VN" sz="2000" i="1" smtClean="0">
                              <a:latin typeface="Cambria Math"/>
                            </a:rPr>
                          </m:ctrlPr>
                        </m:accPr>
                        <m:e>
                          <m:r>
                            <a:rPr lang="vi-VN" sz="2000" i="1">
                              <a:latin typeface="Cambria Math" panose="02040503050406030204" pitchFamily="18" charset="0"/>
                            </a:rPr>
                            <m:t>𝐴𝑀</m:t>
                          </m:r>
                        </m:e>
                      </m:acc>
                    </m:oMath>
                  </a14:m>
                  <a:r>
                    <a:rPr lang="vi-VN" sz="2000"/>
                    <a:t> = (</a:t>
                  </a:r>
                  <a:r>
                    <a:rPr lang="en-US" sz="2000" i="1"/>
                    <a:t>x - x</a:t>
                  </a:r>
                  <a:r>
                    <a:rPr lang="en-US" sz="2000" baseline="-25000"/>
                    <a:t>0</a:t>
                  </a:r>
                  <a:r>
                    <a:rPr lang="en-US" sz="2000"/>
                    <a:t>; </a:t>
                  </a:r>
                  <a:r>
                    <a:rPr lang="en-US" sz="2000" i="1"/>
                    <a:t>y -</a:t>
                  </a:r>
                  <a:r>
                    <a:rPr lang="en-US" sz="2000"/>
                    <a:t> </a:t>
                  </a:r>
                  <a:r>
                    <a:rPr lang="en-US" sz="2000" i="1"/>
                    <a:t>y</a:t>
                  </a:r>
                  <a:r>
                    <a:rPr lang="en-US" sz="2000" baseline="-25000"/>
                    <a:t>0</a:t>
                  </a:r>
                  <a:r>
                    <a:rPr lang="en-US" sz="2000"/>
                    <a:t>; </a:t>
                  </a:r>
                  <a:r>
                    <a:rPr lang="en-US" sz="2000" i="1"/>
                    <a:t>z - z</a:t>
                  </a:r>
                  <a:r>
                    <a:rPr lang="en-US" sz="2000" baseline="-25000"/>
                    <a:t>0</a:t>
                  </a:r>
                  <a:r>
                    <a:rPr lang="vi-VN" sz="2000"/>
                    <a:t>)</a:t>
                  </a:r>
                  <a:endParaRPr lang="en-US" sz="2000"/>
                </a:p>
                <a:p>
                  <a:r>
                    <a:rPr lang="vi-VN" sz="2000"/>
                    <a:t> </a:t>
                  </a:r>
                  <a:r>
                    <a:rPr lang="en-US" sz="2000"/>
                    <a:t>    </a:t>
                  </a:r>
                  <a:r>
                    <a:rPr lang="vi-VN" sz="2000"/>
                    <a:t>và </a:t>
                  </a:r>
                  <a14:m>
                    <m:oMath xmlns:m="http://schemas.openxmlformats.org/officeDocument/2006/math">
                      <m:acc>
                        <m:accPr>
                          <m:chr m:val="⃗"/>
                          <m:ctrlPr>
                            <a:rPr lang="vi-VN" sz="2000" i="1">
                              <a:latin typeface="Cambria Math"/>
                            </a:rPr>
                          </m:ctrlPr>
                        </m:accPr>
                        <m:e>
                          <m:r>
                            <a:rPr lang="en-US" sz="2000" i="1">
                              <a:latin typeface="Cambria Math" panose="02040503050406030204" pitchFamily="18" charset="0"/>
                            </a:rPr>
                            <m:t>𝑢</m:t>
                          </m:r>
                        </m:e>
                      </m:acc>
                    </m:oMath>
                  </a14:m>
                  <a:r>
                    <a:rPr lang="vi-VN" sz="2000"/>
                    <a:t> = (</a:t>
                  </a:r>
                  <a:r>
                    <a:rPr lang="vi-VN" sz="2000" i="1"/>
                    <a:t>a; b; c</a:t>
                  </a:r>
                  <a:r>
                    <a:rPr lang="vi-VN" sz="2000"/>
                    <a:t>) có mối quan hệ gì?</a:t>
                  </a:r>
                </a:p>
              </p:txBody>
            </p:sp>
          </mc:Choice>
          <mc:Fallback xmlns="">
            <p:sp>
              <p:nvSpPr>
                <p:cNvPr id="2" name="Rectangle 1">
                  <a:extLst>
                    <a:ext uri="{FF2B5EF4-FFF2-40B4-BE49-F238E27FC236}">
                      <a16:creationId xmlns:a16="http://schemas.microsoft.com/office/drawing/2014/main" id="{C26DE2A2-1B7A-43DA-A267-528B826FAA03}"/>
                    </a:ext>
                  </a:extLst>
                </p:cNvPr>
                <p:cNvSpPr>
                  <a:spLocks noRot="1" noChangeAspect="1" noMove="1" noResize="1" noEditPoints="1" noAdjustHandles="1" noChangeArrowheads="1" noChangeShapeType="1" noTextEdit="1"/>
                </p:cNvSpPr>
                <p:nvPr/>
              </p:nvSpPr>
              <p:spPr>
                <a:xfrm>
                  <a:off x="1066800" y="1078184"/>
                  <a:ext cx="8305800" cy="747256"/>
                </a:xfrm>
                <a:prstGeom prst="rect">
                  <a:avLst/>
                </a:prstGeom>
                <a:blipFill>
                  <a:blip r:embed="rId4"/>
                  <a:stretch>
                    <a:fillRect l="-808" b="-13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83D97059-CD50-4348-B2DD-BAC45797F798}"/>
                    </a:ext>
                  </a:extLst>
                </p:cNvPr>
                <p:cNvSpPr/>
                <p:nvPr/>
              </p:nvSpPr>
              <p:spPr>
                <a:xfrm>
                  <a:off x="762000" y="477939"/>
                  <a:ext cx="8534400"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 </a:t>
                  </a:r>
                  <a:r>
                    <a:rPr lang="vi-VN" sz="2000" i="1"/>
                    <a:t>A</a:t>
                  </a:r>
                  <a:r>
                    <a:rPr lang="vi-VN" sz="2000"/>
                    <a:t>(</a:t>
                  </a:r>
                  <a:r>
                    <a:rPr lang="en-US" sz="2000" i="1"/>
                    <a:t>x</a:t>
                  </a:r>
                  <a:r>
                    <a:rPr lang="en-US" sz="2000" baseline="-25000"/>
                    <a:t>0</a:t>
                  </a:r>
                  <a:r>
                    <a:rPr lang="en-US" sz="2000"/>
                    <a:t>; </a:t>
                  </a:r>
                  <a:r>
                    <a:rPr lang="en-US" sz="2000" i="1"/>
                    <a:t>y</a:t>
                  </a:r>
                  <a:r>
                    <a:rPr lang="en-US" sz="2000" baseline="-25000"/>
                    <a:t>0</a:t>
                  </a:r>
                  <a:r>
                    <a:rPr lang="en-US" sz="2000"/>
                    <a:t>; </a:t>
                  </a:r>
                  <a:r>
                    <a:rPr lang="en-US" sz="2000" i="1"/>
                    <a:t>z</a:t>
                  </a:r>
                  <a:r>
                    <a:rPr lang="en-US" sz="2000" baseline="-25000"/>
                    <a:t>0</a:t>
                  </a:r>
                  <a:r>
                    <a:rPr lang="vi-VN" sz="2000"/>
                    <a:t>) và có vectơ chỉ phương </a:t>
                  </a:r>
                  <a14:m>
                    <m:oMath xmlns:m="http://schemas.openxmlformats.org/officeDocument/2006/math">
                      <m:acc>
                        <m:accPr>
                          <m:chr m:val="⃗"/>
                          <m:ctrlPr>
                            <a:rPr lang="vi-VN" sz="2000" i="1">
                              <a:latin typeface="Cambria Math"/>
                            </a:rPr>
                          </m:ctrlPr>
                        </m:accPr>
                        <m:e>
                          <m:r>
                            <a:rPr lang="en-US" sz="2000" i="1">
                              <a:latin typeface="Cambria Math" panose="02040503050406030204" pitchFamily="18" charset="0"/>
                            </a:rPr>
                            <m:t>𝑢</m:t>
                          </m:r>
                        </m:e>
                      </m:acc>
                    </m:oMath>
                  </a14:m>
                  <a:r>
                    <a:rPr lang="vi-VN" sz="2000"/>
                    <a:t> = (</a:t>
                  </a:r>
                  <a:r>
                    <a:rPr lang="vi-VN" sz="2000" i="1"/>
                    <a:t>a; b; c</a:t>
                  </a:r>
                  <a:r>
                    <a:rPr lang="vi-VN" sz="2000"/>
                    <a:t>) (</a:t>
                  </a:r>
                  <a:r>
                    <a:rPr lang="vi-VN" sz="2000" i="1"/>
                    <a:t>a, b, c </a:t>
                  </a:r>
                  <a:r>
                    <a:rPr lang="vi-VN" sz="2000"/>
                    <a:t>là các số khác 0). </a:t>
                  </a:r>
                  <a:endParaRPr lang="en-US" sz="2000"/>
                </a:p>
              </p:txBody>
            </p:sp>
          </mc:Choice>
          <mc:Fallback xmlns="">
            <p:sp>
              <p:nvSpPr>
                <p:cNvPr id="5" name="Rectangle 4">
                  <a:extLst>
                    <a:ext uri="{FF2B5EF4-FFF2-40B4-BE49-F238E27FC236}">
                      <a16:creationId xmlns:a16="http://schemas.microsoft.com/office/drawing/2014/main" id="{83D97059-CD50-4348-B2DD-BAC45797F798}"/>
                    </a:ext>
                  </a:extLst>
                </p:cNvPr>
                <p:cNvSpPr>
                  <a:spLocks noRot="1" noChangeAspect="1" noMove="1" noResize="1" noEditPoints="1" noAdjustHandles="1" noChangeArrowheads="1" noChangeShapeType="1" noTextEdit="1"/>
                </p:cNvSpPr>
                <p:nvPr/>
              </p:nvSpPr>
              <p:spPr>
                <a:xfrm>
                  <a:off x="762000" y="477939"/>
                  <a:ext cx="8534400" cy="707886"/>
                </a:xfrm>
                <a:prstGeom prst="rect">
                  <a:avLst/>
                </a:prstGeom>
                <a:blipFill>
                  <a:blip r:embed="rId5"/>
                  <a:stretch>
                    <a:fillRect l="-643" t="-4274" b="-13675"/>
                  </a:stretch>
                </a:blipFill>
              </p:spPr>
              <p:txBody>
                <a:bodyPr/>
                <a:lstStyle/>
                <a:p>
                  <a:r>
                    <a:rPr lang="en-US">
                      <a:noFill/>
                    </a:rPr>
                    <a:t> </a:t>
                  </a:r>
                </a:p>
              </p:txBody>
            </p:sp>
          </mc:Fallback>
        </mc:AlternateContent>
        <p:grpSp>
          <p:nvGrpSpPr>
            <p:cNvPr id="9" name="Group 8">
              <a:extLst>
                <a:ext uri="{FF2B5EF4-FFF2-40B4-BE49-F238E27FC236}">
                  <a16:creationId xmlns="" xmlns:a16="http://schemas.microsoft.com/office/drawing/2014/main" id="{97E326BD-A5B8-446A-9A35-92C0F4802423}"/>
                </a:ext>
              </a:extLst>
            </p:cNvPr>
            <p:cNvGrpSpPr/>
            <p:nvPr/>
          </p:nvGrpSpPr>
          <p:grpSpPr>
            <a:xfrm>
              <a:off x="1066800" y="1620939"/>
              <a:ext cx="7745413" cy="829333"/>
              <a:chOff x="762000" y="1900267"/>
              <a:chExt cx="7745413" cy="829333"/>
            </a:xfrm>
          </p:grpSpPr>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203758D5-93ED-4432-905D-CE10C5D5F548}"/>
                      </a:ext>
                    </a:extLst>
                  </p:cNvPr>
                  <p:cNvSpPr/>
                  <p:nvPr/>
                </p:nvSpPr>
                <p:spPr>
                  <a:xfrm>
                    <a:off x="762000" y="2038350"/>
                    <a:ext cx="5638800" cy="400110"/>
                  </a:xfrm>
                  <a:prstGeom prst="rect">
                    <a:avLst/>
                  </a:prstGeom>
                </p:spPr>
                <p:txBody>
                  <a:bodyPr wrap="square">
                    <a:spAutoFit/>
                  </a:bodyPr>
                  <a:lstStyle/>
                  <a:p>
                    <a:r>
                      <a:rPr lang="vi-VN" sz="2000"/>
                      <a:t>b) Điểm </a:t>
                    </a:r>
                    <a:r>
                      <a:rPr lang="vi-VN" sz="2000" i="1"/>
                      <a:t>M</a:t>
                    </a:r>
                    <a:r>
                      <a:rPr lang="vi-VN" sz="2000"/>
                      <a:t>(</a:t>
                    </a:r>
                    <a:r>
                      <a:rPr lang="vi-VN" sz="2000" i="1"/>
                      <a:t>x</a:t>
                    </a:r>
                    <a:r>
                      <a:rPr lang="en-US" sz="2000"/>
                      <a:t>;</a:t>
                    </a:r>
                    <a:r>
                      <a:rPr lang="vi-VN" sz="2000"/>
                      <a:t> </a:t>
                    </a:r>
                    <a:r>
                      <a:rPr lang="vi-VN" sz="2000" i="1"/>
                      <a:t>y</a:t>
                    </a:r>
                    <a:r>
                      <a:rPr lang="en-US" sz="2000"/>
                      <a:t>;</a:t>
                    </a:r>
                    <a:r>
                      <a:rPr lang="vi-VN" sz="2000"/>
                      <a:t> </a:t>
                    </a:r>
                    <a:r>
                      <a:rPr lang="vi-VN" sz="2000" i="1"/>
                      <a:t>z</a:t>
                    </a:r>
                    <a:r>
                      <a:rPr lang="vi-VN" sz="2000"/>
                      <a:t>)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khi và chỉ khi các phân số </a:t>
                    </a:r>
                    <a:r>
                      <a:rPr lang="en-US" sz="2000"/>
                      <a:t>         </a:t>
                    </a:r>
                  </a:p>
                </p:txBody>
              </p:sp>
            </mc:Choice>
            <mc:Fallback xmlns="">
              <p:sp>
                <p:nvSpPr>
                  <p:cNvPr id="6" name="Rectangle 5">
                    <a:extLst>
                      <a:ext uri="{FF2B5EF4-FFF2-40B4-BE49-F238E27FC236}">
                        <a16:creationId xmlns:a16="http://schemas.microsoft.com/office/drawing/2014/main" id="{203758D5-93ED-4432-905D-CE10C5D5F548}"/>
                      </a:ext>
                    </a:extLst>
                  </p:cNvPr>
                  <p:cNvSpPr>
                    <a:spLocks noRot="1" noChangeAspect="1" noMove="1" noResize="1" noEditPoints="1" noAdjustHandles="1" noChangeArrowheads="1" noChangeShapeType="1" noTextEdit="1"/>
                  </p:cNvSpPr>
                  <p:nvPr/>
                </p:nvSpPr>
                <p:spPr>
                  <a:xfrm>
                    <a:off x="762000" y="2038350"/>
                    <a:ext cx="5638800" cy="400110"/>
                  </a:xfrm>
                  <a:prstGeom prst="rect">
                    <a:avLst/>
                  </a:prstGeom>
                  <a:blipFill>
                    <a:blip r:embed="rId6"/>
                    <a:stretch>
                      <a:fillRect l="-1189" t="-9231" r="-1405" b="-27692"/>
                    </a:stretch>
                  </a:blipFill>
                </p:spPr>
                <p:txBody>
                  <a:bodyPr/>
                  <a:lstStyle/>
                  <a:p>
                    <a:r>
                      <a:rPr lang="en-US">
                        <a:noFill/>
                      </a:rPr>
                      <a:t> </a:t>
                    </a:r>
                  </a:p>
                </p:txBody>
              </p:sp>
            </mc:Fallback>
          </mc:AlternateContent>
          <p:sp>
            <p:nvSpPr>
              <p:cNvPr id="7" name="Rectangle 6">
                <a:extLst>
                  <a:ext uri="{FF2B5EF4-FFF2-40B4-BE49-F238E27FC236}">
                    <a16:creationId xmlns="" xmlns:a16="http://schemas.microsoft.com/office/drawing/2014/main" id="{1449C329-824B-4CA7-B04E-9A638224CED9}"/>
                  </a:ext>
                </a:extLst>
              </p:cNvPr>
              <p:cNvSpPr/>
              <p:nvPr/>
            </p:nvSpPr>
            <p:spPr>
              <a:xfrm>
                <a:off x="1033048" y="2329490"/>
                <a:ext cx="2133918" cy="400110"/>
              </a:xfrm>
              <a:prstGeom prst="rect">
                <a:avLst/>
              </a:prstGeom>
            </p:spPr>
            <p:txBody>
              <a:bodyPr wrap="none">
                <a:spAutoFit/>
              </a:bodyPr>
              <a:lstStyle/>
              <a:p>
                <a:r>
                  <a:rPr lang="vi-VN" sz="2000"/>
                  <a:t>có mối quan hệ gì?</a:t>
                </a:r>
                <a:endParaRPr lang="en-US" sz="2000"/>
              </a:p>
            </p:txBody>
          </p:sp>
          <mc:AlternateContent xmlns:mc="http://schemas.openxmlformats.org/markup-compatibility/2006" xmlns:a14="http://schemas.microsoft.com/office/drawing/2010/main">
            <mc:Choice Requires="a14">
              <p:graphicFrame>
                <p:nvGraphicFramePr>
                  <p:cNvPr id="8" name="Object 7">
                    <a:extLst>
                      <a:ext uri="{FF2B5EF4-FFF2-40B4-BE49-F238E27FC236}">
                        <a16:creationId xmlns="" xmlns:a16="http://schemas.microsoft.com/office/drawing/2014/main" id="{30EE854E-7EF4-41AD-B777-DDD7B1E6A10A}"/>
                      </a:ext>
                    </a:extLst>
                  </p:cNvPr>
                  <p:cNvGraphicFramePr>
                    <a:graphicFrameLocks noChangeAspect="1"/>
                  </p:cNvGraphicFramePr>
                  <p:nvPr>
                    <p:extLst>
                      <p:ext uri="{D42A27DB-BD31-4B8C-83A1-F6EECF244321}">
                        <p14:modId xmlns:p14="http://schemas.microsoft.com/office/powerpoint/2010/main" val="2665832504"/>
                      </p:ext>
                    </p:extLst>
                  </p:nvPr>
                </p:nvGraphicFramePr>
                <p:xfrm>
                  <a:off x="6400800" y="1900267"/>
                  <a:ext cx="2106613" cy="676275"/>
                </p:xfrm>
                <a:graphic>
                  <a:graphicData uri="http://schemas.openxmlformats.org/presentationml/2006/ole">
                    <mc:AlternateContent>
                      <mc:Choice xmlns:v="urn:schemas-microsoft-com:vml" Requires="v">
                        <p:oleObj spid="_x0000_s192648" name="Equation" r:id="rId7" imgW="1307880" imgH="419040" progId="Equation.DSMT4">
                          <p:embed/>
                        </p:oleObj>
                      </mc:Choice>
                      <mc:Fallback>
                        <p:oleObj name="Equation" r:id="rId7" imgW="1307880" imgH="419040" progId="Equation.DSMT4">
                          <p:embed/>
                          <p:pic>
                            <p:nvPicPr>
                              <p:cNvPr id="0" name=""/>
                              <p:cNvPicPr/>
                              <p:nvPr/>
                            </p:nvPicPr>
                            <p:blipFill>
                              <a:blip r:embed="rId8"/>
                              <a:stretch>
                                <a:fillRect/>
                              </a:stretch>
                            </p:blipFill>
                            <p:spPr>
                              <a:xfrm>
                                <a:off x="6400800" y="1900267"/>
                                <a:ext cx="2106613" cy="676275"/>
                              </a:xfrm>
                              <a:prstGeom prst="rect">
                                <a:avLst/>
                              </a:prstGeom>
                            </p:spPr>
                          </p:pic>
                        </p:oleObj>
                      </mc:Fallback>
                    </mc:AlternateContent>
                  </a:graphicData>
                </a:graphic>
              </p:graphicFrame>
            </mc:Choice>
            <mc:Fallback xmlns="">
              <p:graphicFrame>
                <p:nvGraphicFramePr>
                  <p:cNvPr id="8" name="Object 7">
                    <a:extLst>
                      <a:ext uri="{FF2B5EF4-FFF2-40B4-BE49-F238E27FC236}">
                        <a16:creationId xmlns:a16="http://schemas.microsoft.com/office/drawing/2014/main" id="{30EE854E-7EF4-41AD-B777-DDD7B1E6A10A}"/>
                      </a:ext>
                    </a:extLst>
                  </p:cNvPr>
                  <p:cNvGraphicFramePr>
                    <a:graphicFrameLocks noChangeAspect="1"/>
                  </p:cNvGraphicFramePr>
                  <p:nvPr>
                    <p:extLst>
                      <p:ext uri="{D42A27DB-BD31-4B8C-83A1-F6EECF244321}">
                        <p14:modId xmlns:p14="http://schemas.microsoft.com/office/powerpoint/2010/main" val="2665832504"/>
                      </p:ext>
                    </p:extLst>
                  </p:nvPr>
                </p:nvGraphicFramePr>
                <p:xfrm>
                  <a:off x="6400800" y="1900267"/>
                  <a:ext cx="2106613" cy="676275"/>
                </p:xfrm>
                <a:graphic>
                  <a:graphicData uri="http://schemas.openxmlformats.org/presentationml/2006/ole">
                    <mc:AlternateContent>
                      <mc:Choice xmlns:v="urn:schemas-microsoft-com:vml" Requires="v">
                        <p:oleObj spid="_x0000_s192618" name="Equation" r:id="rId9" imgW="1307880" imgH="419040" progId="Equation.DSMT4">
                          <p:embed/>
                        </p:oleObj>
                      </mc:Choice>
                      <mc:Fallback>
                        <p:oleObj name="Equation" r:id="rId9" imgW="1307880" imgH="419040" progId="Equation.DSMT4">
                          <p:embed/>
                          <p:pic>
                            <p:nvPicPr>
                              <p:cNvPr id="0" name=""/>
                              <p:cNvPicPr/>
                              <p:nvPr/>
                            </p:nvPicPr>
                            <p:blipFill>
                              <a:blip r:embed="rId10"/>
                              <a:stretch>
                                <a:fillRect/>
                              </a:stretch>
                            </p:blipFill>
                            <p:spPr>
                              <a:xfrm>
                                <a:off x="6400800" y="1900267"/>
                                <a:ext cx="2106613" cy="676275"/>
                              </a:xfrm>
                              <a:prstGeom prst="rect">
                                <a:avLst/>
                              </a:prstGeom>
                            </p:spPr>
                          </p:pic>
                        </p:oleObj>
                      </mc:Fallback>
                    </mc:AlternateContent>
                  </a:graphicData>
                </a:graphic>
              </p:graphicFrame>
            </mc:Fallback>
          </mc:AlternateContent>
        </p:grpSp>
        <p:pic>
          <p:nvPicPr>
            <p:cNvPr id="10" name="Picture 9">
              <a:extLst>
                <a:ext uri="{FF2B5EF4-FFF2-40B4-BE49-F238E27FC236}">
                  <a16:creationId xmlns="" xmlns:a16="http://schemas.microsoft.com/office/drawing/2014/main" id="{89CADE1A-9E2C-4C9D-95C7-098B0C2D073C}"/>
                </a:ext>
              </a:extLst>
            </p:cNvPr>
            <p:cNvPicPr>
              <a:picLocks noChangeAspect="1"/>
            </p:cNvPicPr>
            <p:nvPr/>
          </p:nvPicPr>
          <p:blipFill>
            <a:blip r:embed="rId11"/>
            <a:stretch>
              <a:fillRect/>
            </a:stretch>
          </p:blipFill>
          <p:spPr>
            <a:xfrm>
              <a:off x="-16797" y="924453"/>
              <a:ext cx="1100395" cy="1054718"/>
            </a:xfrm>
            <a:prstGeom prst="rect">
              <a:avLst/>
            </a:prstGeom>
          </p:spPr>
        </p:pic>
      </p:grpSp>
      <p:grpSp>
        <p:nvGrpSpPr>
          <p:cNvPr id="15" name="Group 14">
            <a:extLst>
              <a:ext uri="{FF2B5EF4-FFF2-40B4-BE49-F238E27FC236}">
                <a16:creationId xmlns="" xmlns:a16="http://schemas.microsoft.com/office/drawing/2014/main" id="{5CCAB480-76E4-4427-8CCF-ECDF1E23A9AF}"/>
              </a:ext>
            </a:extLst>
          </p:cNvPr>
          <p:cNvGrpSpPr/>
          <p:nvPr/>
        </p:nvGrpSpPr>
        <p:grpSpPr>
          <a:xfrm>
            <a:off x="611944" y="2891835"/>
            <a:ext cx="6744494" cy="644285"/>
            <a:chOff x="1083596" y="3339591"/>
            <a:chExt cx="6744494" cy="644285"/>
          </a:xfrm>
        </p:grpSpPr>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06B92AF2-49FA-42BE-B2E7-A7D1228EA999}"/>
                    </a:ext>
                  </a:extLst>
                </p:cNvPr>
                <p:cNvSpPr/>
                <p:nvPr/>
              </p:nvSpPr>
              <p:spPr>
                <a:xfrm>
                  <a:off x="1083596" y="3444901"/>
                  <a:ext cx="4453463" cy="400110"/>
                </a:xfrm>
                <a:prstGeom prst="rect">
                  <a:avLst/>
                </a:prstGeom>
              </p:spPr>
              <p:txBody>
                <a:bodyPr wrap="none">
                  <a:spAutoFit/>
                </a:bodyPr>
                <a:lstStyle/>
                <a:p>
                  <a:r>
                    <a:rPr lang="vi-VN" sz="2000"/>
                    <a:t>b) Điểm </a:t>
                  </a:r>
                  <a:r>
                    <a:rPr lang="vi-VN" sz="2000" i="1"/>
                    <a:t>M</a:t>
                  </a:r>
                  <a:r>
                    <a:rPr lang="vi-VN" sz="2000"/>
                    <a:t>(</a:t>
                  </a:r>
                  <a:r>
                    <a:rPr lang="vi-VN" sz="2000" i="1"/>
                    <a:t>x</a:t>
                  </a:r>
                  <a:r>
                    <a:rPr lang="en-US" sz="2000"/>
                    <a:t>;</a:t>
                  </a:r>
                  <a:r>
                    <a:rPr lang="vi-VN" sz="2000"/>
                    <a:t> </a:t>
                  </a:r>
                  <a:r>
                    <a:rPr lang="vi-VN" sz="2000" i="1"/>
                    <a:t>y</a:t>
                  </a:r>
                  <a:r>
                    <a:rPr lang="en-US" sz="2000"/>
                    <a:t>;</a:t>
                  </a:r>
                  <a:r>
                    <a:rPr lang="vi-VN" sz="2000"/>
                    <a:t> </a:t>
                  </a:r>
                  <a:r>
                    <a:rPr lang="vi-VN" sz="2000" i="1"/>
                    <a:t>z</a:t>
                  </a:r>
                  <a:r>
                    <a:rPr lang="vi-VN" sz="2000"/>
                    <a:t>)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khi và chỉ khi </a:t>
                  </a:r>
                </a:p>
              </p:txBody>
            </p:sp>
          </mc:Choice>
          <mc:Fallback xmlns="">
            <p:sp>
              <p:nvSpPr>
                <p:cNvPr id="13" name="Rectangle 12">
                  <a:extLst>
                    <a:ext uri="{FF2B5EF4-FFF2-40B4-BE49-F238E27FC236}">
                      <a16:creationId xmlns:a16="http://schemas.microsoft.com/office/drawing/2014/main" id="{06B92AF2-49FA-42BE-B2E7-A7D1228EA999}"/>
                    </a:ext>
                  </a:extLst>
                </p:cNvPr>
                <p:cNvSpPr>
                  <a:spLocks noRot="1" noChangeAspect="1" noMove="1" noResize="1" noEditPoints="1" noAdjustHandles="1" noChangeArrowheads="1" noChangeShapeType="1" noTextEdit="1"/>
                </p:cNvSpPr>
                <p:nvPr/>
              </p:nvSpPr>
              <p:spPr>
                <a:xfrm>
                  <a:off x="1083596" y="3444901"/>
                  <a:ext cx="4453463" cy="400110"/>
                </a:xfrm>
                <a:prstGeom prst="rect">
                  <a:avLst/>
                </a:prstGeom>
                <a:blipFill>
                  <a:blip r:embed="rId12"/>
                  <a:stretch>
                    <a:fillRect l="-1368" t="-9231" r="-547"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Object 13">
                  <a:extLst>
                    <a:ext uri="{FF2B5EF4-FFF2-40B4-BE49-F238E27FC236}">
                      <a16:creationId xmlns="" xmlns:a16="http://schemas.microsoft.com/office/drawing/2014/main" id="{B5F7A911-996F-47AF-B67F-4C8B8BCCC217}"/>
                    </a:ext>
                  </a:extLst>
                </p:cNvPr>
                <p:cNvGraphicFramePr>
                  <a:graphicFrameLocks noChangeAspect="1"/>
                </p:cNvGraphicFramePr>
                <p:nvPr>
                  <p:extLst>
                    <p:ext uri="{D42A27DB-BD31-4B8C-83A1-F6EECF244321}">
                      <p14:modId xmlns:p14="http://schemas.microsoft.com/office/powerpoint/2010/main" val="1533239964"/>
                    </p:ext>
                  </p:extLst>
                </p:nvPr>
              </p:nvGraphicFramePr>
              <p:xfrm>
                <a:off x="5450373" y="3339591"/>
                <a:ext cx="2377717" cy="644285"/>
              </p:xfrm>
              <a:graphic>
                <a:graphicData uri="http://schemas.openxmlformats.org/presentationml/2006/ole">
                  <mc:AlternateContent>
                    <mc:Choice xmlns:v="urn:schemas-microsoft-com:vml" Requires="v">
                      <p:oleObj spid="_x0000_s192649" name="Equation" r:id="rId13" imgW="1475676" imgH="400533" progId="Equation.DSMT4">
                        <p:embed/>
                      </p:oleObj>
                    </mc:Choice>
                    <mc:Fallback>
                      <p:oleObj name="Equation" r:id="rId13" imgW="1475676" imgH="400533" progId="Equation.DSMT4">
                        <p:embed/>
                        <p:pic>
                          <p:nvPicPr>
                            <p:cNvPr id="0" name=""/>
                            <p:cNvPicPr/>
                            <p:nvPr/>
                          </p:nvPicPr>
                          <p:blipFill>
                            <a:blip r:embed="rId14"/>
                            <a:stretch>
                              <a:fillRect/>
                            </a:stretch>
                          </p:blipFill>
                          <p:spPr>
                            <a:xfrm>
                              <a:off x="5450373" y="3339591"/>
                              <a:ext cx="2377717" cy="644285"/>
                            </a:xfrm>
                            <a:prstGeom prst="rect">
                              <a:avLst/>
                            </a:prstGeom>
                          </p:spPr>
                        </p:pic>
                      </p:oleObj>
                    </mc:Fallback>
                  </mc:AlternateContent>
                </a:graphicData>
              </a:graphic>
            </p:graphicFrame>
          </mc:Choice>
          <mc:Fallback xmlns="">
            <p:graphicFrame>
              <p:nvGraphicFramePr>
                <p:cNvPr id="14" name="Object 13">
                  <a:extLst>
                    <a:ext uri="{FF2B5EF4-FFF2-40B4-BE49-F238E27FC236}">
                      <a16:creationId xmlns:a16="http://schemas.microsoft.com/office/drawing/2014/main" id="{B5F7A911-996F-47AF-B67F-4C8B8BCCC217}"/>
                    </a:ext>
                  </a:extLst>
                </p:cNvPr>
                <p:cNvGraphicFramePr>
                  <a:graphicFrameLocks noChangeAspect="1"/>
                </p:cNvGraphicFramePr>
                <p:nvPr>
                  <p:extLst>
                    <p:ext uri="{D42A27DB-BD31-4B8C-83A1-F6EECF244321}">
                      <p14:modId xmlns:p14="http://schemas.microsoft.com/office/powerpoint/2010/main" val="1533239964"/>
                    </p:ext>
                  </p:extLst>
                </p:nvPr>
              </p:nvGraphicFramePr>
              <p:xfrm>
                <a:off x="5450373" y="3339591"/>
                <a:ext cx="2377717" cy="644285"/>
              </p:xfrm>
              <a:graphic>
                <a:graphicData uri="http://schemas.openxmlformats.org/presentationml/2006/ole">
                  <mc:AlternateContent>
                    <mc:Choice xmlns:v="urn:schemas-microsoft-com:vml" Requires="v">
                      <p:oleObj spid="_x0000_s192619" name="Equation" r:id="rId15" imgW="1475676" imgH="400533" progId="Equation.DSMT4">
                        <p:embed/>
                      </p:oleObj>
                    </mc:Choice>
                    <mc:Fallback>
                      <p:oleObj name="Equation" r:id="rId15" imgW="1475676" imgH="400533" progId="Equation.DSMT4">
                        <p:embed/>
                        <p:pic>
                          <p:nvPicPr>
                            <p:cNvPr id="0" name=""/>
                            <p:cNvPicPr/>
                            <p:nvPr/>
                          </p:nvPicPr>
                          <p:blipFill>
                            <a:blip r:embed="rId16"/>
                            <a:stretch>
                              <a:fillRect/>
                            </a:stretch>
                          </p:blipFill>
                          <p:spPr>
                            <a:xfrm>
                              <a:off x="5450373" y="3339591"/>
                              <a:ext cx="2377717" cy="644285"/>
                            </a:xfrm>
                            <a:prstGeom prst="rect">
                              <a:avLst/>
                            </a:prstGeom>
                          </p:spPr>
                        </p:pic>
                      </p:oleObj>
                    </mc:Fallback>
                  </mc:AlternateContent>
                </a:graphicData>
              </a:graphic>
            </p:graphicFrame>
          </mc:Fallback>
        </mc:AlternateContent>
      </p:grpSp>
      <p:pic>
        <p:nvPicPr>
          <p:cNvPr id="16" name="Picture 15">
            <a:extLst>
              <a:ext uri="{FF2B5EF4-FFF2-40B4-BE49-F238E27FC236}">
                <a16:creationId xmlns="" xmlns:a16="http://schemas.microsoft.com/office/drawing/2014/main" id="{A34943D3-4D87-49A2-A3D3-0D2146558852}"/>
              </a:ext>
            </a:extLst>
          </p:cNvPr>
          <p:cNvPicPr>
            <a:picLocks noChangeAspect="1"/>
          </p:cNvPicPr>
          <p:nvPr/>
        </p:nvPicPr>
        <p:blipFill>
          <a:blip r:embed="rId17"/>
          <a:stretch>
            <a:fillRect/>
          </a:stretch>
        </p:blipFill>
        <p:spPr>
          <a:xfrm>
            <a:off x="4189378" y="2403193"/>
            <a:ext cx="865707" cy="207282"/>
          </a:xfrm>
          <a:prstGeom prst="rect">
            <a:avLst/>
          </a:prstGeom>
        </p:spPr>
      </p:pic>
      <p:pic>
        <p:nvPicPr>
          <p:cNvPr id="24" name="Picture 23">
            <a:extLst>
              <a:ext uri="{FF2B5EF4-FFF2-40B4-BE49-F238E27FC236}">
                <a16:creationId xmlns="" xmlns:a16="http://schemas.microsoft.com/office/drawing/2014/main" id="{457DE4E8-9614-4D61-94CE-223053F6071D}"/>
              </a:ext>
            </a:extLst>
          </p:cNvPr>
          <p:cNvPicPr>
            <a:picLocks noChangeAspect="1"/>
          </p:cNvPicPr>
          <p:nvPr/>
        </p:nvPicPr>
        <p:blipFill>
          <a:blip r:embed="rId18"/>
          <a:stretch>
            <a:fillRect/>
          </a:stretch>
        </p:blipFill>
        <p:spPr>
          <a:xfrm>
            <a:off x="583282" y="2545104"/>
            <a:ext cx="8501316" cy="548688"/>
          </a:xfrm>
          <a:prstGeom prst="rect">
            <a:avLst/>
          </a:prstGeom>
        </p:spPr>
      </p:pic>
    </p:spTree>
    <p:extLst>
      <p:ext uri="{BB962C8B-B14F-4D97-AF65-F5344CB8AC3E}">
        <p14:creationId xmlns:p14="http://schemas.microsoft.com/office/powerpoint/2010/main" val="39003943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 xmlns:a16="http://schemas.microsoft.com/office/drawing/2014/main" id="{FD2D9C6A-AB30-47F8-ADF4-26AB6E176E31}"/>
              </a:ext>
            </a:extLst>
          </p:cNvPr>
          <p:cNvGrpSpPr/>
          <p:nvPr/>
        </p:nvGrpSpPr>
        <p:grpSpPr>
          <a:xfrm>
            <a:off x="409662" y="0"/>
            <a:ext cx="8763699" cy="1689007"/>
            <a:chOff x="486228" y="3481029"/>
            <a:chExt cx="8763699" cy="1689007"/>
          </a:xfrm>
        </p:grpSpPr>
        <p:sp>
          <p:nvSpPr>
            <p:cNvPr id="21" name="Rounded Rectangle 22">
              <a:extLst>
                <a:ext uri="{FF2B5EF4-FFF2-40B4-BE49-F238E27FC236}">
                  <a16:creationId xmlns="" xmlns:a16="http://schemas.microsoft.com/office/drawing/2014/main" id="{273048F7-040B-4EC8-ACBB-DA38EAB0ACB4}"/>
                </a:ext>
              </a:extLst>
            </p:cNvPr>
            <p:cNvSpPr/>
            <p:nvPr/>
          </p:nvSpPr>
          <p:spPr>
            <a:xfrm>
              <a:off x="486928" y="3536120"/>
              <a:ext cx="8648700" cy="1633916"/>
            </a:xfrm>
            <a:prstGeom prst="roundRect">
              <a:avLst>
                <a:gd name="adj" fmla="val 2878"/>
              </a:avLst>
            </a:prstGeom>
            <a:solidFill>
              <a:schemeClr val="accent6">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a:extLst>
                    <a:ext uri="{FF2B5EF4-FFF2-40B4-BE49-F238E27FC236}">
                      <a16:creationId xmlns="" xmlns:a16="http://schemas.microsoft.com/office/drawing/2014/main" id="{CBCB3E23-E128-4F40-B019-527223B3CC0B}"/>
                    </a:ext>
                  </a:extLst>
                </p:cNvPr>
                <p:cNvSpPr/>
                <p:nvPr/>
              </p:nvSpPr>
              <p:spPr>
                <a:xfrm>
                  <a:off x="867928" y="4665206"/>
                  <a:ext cx="6032706" cy="400110"/>
                </a:xfrm>
                <a:prstGeom prst="rect">
                  <a:avLst/>
                </a:prstGeom>
              </p:spPr>
              <p:txBody>
                <a:bodyPr wrap="square">
                  <a:spAutoFit/>
                </a:bodyPr>
                <a:lstStyle/>
                <a:p>
                  <a:r>
                    <a:rPr lang="vi-VN" sz="2000"/>
                    <a:t>được gọi là </a:t>
                  </a:r>
                  <a:r>
                    <a:rPr lang="vi-VN" sz="2000" b="1">
                      <a:solidFill>
                        <a:srgbClr val="C00000"/>
                      </a:solidFill>
                    </a:rPr>
                    <a:t>phương trình chính tắc </a:t>
                  </a:r>
                  <a:r>
                    <a:rPr lang="vi-VN" sz="2000"/>
                    <a:t>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endParaRPr lang="en-US" sz="2000"/>
                </a:p>
              </p:txBody>
            </p:sp>
          </mc:Choice>
          <mc:Fallback xmlns="">
            <p:sp>
              <p:nvSpPr>
                <p:cNvPr id="24" name="Rectangle 23">
                  <a:extLst>
                    <a:ext uri="{FF2B5EF4-FFF2-40B4-BE49-F238E27FC236}">
                      <a16:creationId xmlns:a16="http://schemas.microsoft.com/office/drawing/2014/main" id="{CBCB3E23-E128-4F40-B019-527223B3CC0B}"/>
                    </a:ext>
                  </a:extLst>
                </p:cNvPr>
                <p:cNvSpPr>
                  <a:spLocks noRot="1" noChangeAspect="1" noMove="1" noResize="1" noEditPoints="1" noAdjustHandles="1" noChangeArrowheads="1" noChangeShapeType="1" noTextEdit="1"/>
                </p:cNvSpPr>
                <p:nvPr/>
              </p:nvSpPr>
              <p:spPr>
                <a:xfrm>
                  <a:off x="867928" y="4665206"/>
                  <a:ext cx="6032706" cy="400110"/>
                </a:xfrm>
                <a:prstGeom prst="rect">
                  <a:avLst/>
                </a:prstGeom>
                <a:blipFill>
                  <a:blip r:embed="rId4"/>
                  <a:stretch>
                    <a:fillRect l="-1112"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 xmlns:a16="http://schemas.microsoft.com/office/drawing/2014/main" id="{B00B0B3F-1502-4D76-8BCB-B2971E06DF92}"/>
                    </a:ext>
                  </a:extLst>
                </p:cNvPr>
                <p:cNvSpPr/>
                <p:nvPr/>
              </p:nvSpPr>
              <p:spPr>
                <a:xfrm>
                  <a:off x="486228" y="3481029"/>
                  <a:ext cx="8763699"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 </a:t>
                  </a:r>
                  <a:r>
                    <a:rPr lang="vi-VN" sz="2000" i="1"/>
                    <a:t>A</a:t>
                  </a:r>
                  <a:r>
                    <a:rPr lang="vi-VN" sz="2000"/>
                    <a:t>(</a:t>
                  </a:r>
                  <a:r>
                    <a:rPr lang="en-US" sz="2000" i="1"/>
                    <a:t>x</a:t>
                  </a:r>
                  <a:r>
                    <a:rPr lang="en-US" sz="2000" baseline="-25000"/>
                    <a:t>0</a:t>
                  </a:r>
                  <a:r>
                    <a:rPr lang="en-US" sz="2000"/>
                    <a:t>; </a:t>
                  </a:r>
                  <a:r>
                    <a:rPr lang="en-US" sz="2000" i="1"/>
                    <a:t>y</a:t>
                  </a:r>
                  <a:r>
                    <a:rPr lang="en-US" sz="2000" baseline="-25000"/>
                    <a:t>0</a:t>
                  </a:r>
                  <a:r>
                    <a:rPr lang="en-US" sz="2000"/>
                    <a:t>; </a:t>
                  </a:r>
                  <a:r>
                    <a:rPr lang="en-US" sz="2000" i="1"/>
                    <a:t>z</a:t>
                  </a:r>
                  <a:r>
                    <a:rPr lang="en-US" sz="2000" baseline="-25000"/>
                    <a:t>0</a:t>
                  </a:r>
                  <a:r>
                    <a:rPr lang="vi-VN" sz="2000"/>
                    <a:t>) và có vectơ chỉ phương </a:t>
                  </a:r>
                  <a14:m>
                    <m:oMath xmlns:m="http://schemas.openxmlformats.org/officeDocument/2006/math">
                      <m:acc>
                        <m:accPr>
                          <m:chr m:val="⃗"/>
                          <m:ctrlPr>
                            <a:rPr lang="vi-VN" sz="2000" i="1">
                              <a:latin typeface="Cambria Math"/>
                            </a:rPr>
                          </m:ctrlPr>
                        </m:accPr>
                        <m:e>
                          <m:r>
                            <a:rPr lang="en-US" sz="2000" i="1">
                              <a:latin typeface="Cambria Math" panose="02040503050406030204" pitchFamily="18" charset="0"/>
                            </a:rPr>
                            <m:t>𝑢</m:t>
                          </m:r>
                        </m:e>
                      </m:acc>
                    </m:oMath>
                  </a14:m>
                  <a:r>
                    <a:rPr lang="vi-VN" sz="2000"/>
                    <a:t> = (</a:t>
                  </a:r>
                  <a:r>
                    <a:rPr lang="vi-VN" sz="2000" i="1"/>
                    <a:t>a; b; c</a:t>
                  </a:r>
                  <a:r>
                    <a:rPr lang="vi-VN" sz="2000"/>
                    <a:t>) (</a:t>
                  </a:r>
                  <a:r>
                    <a:rPr lang="vi-VN" sz="2000" i="1"/>
                    <a:t>a, b, c </a:t>
                  </a:r>
                  <a:r>
                    <a:rPr lang="vi-VN" sz="2000"/>
                    <a:t>là các số khác 0). </a:t>
                  </a:r>
                  <a:endParaRPr lang="en-US" sz="2000"/>
                </a:p>
              </p:txBody>
            </p:sp>
          </mc:Choice>
          <mc:Fallback xmlns="">
            <p:sp>
              <p:nvSpPr>
                <p:cNvPr id="28" name="Rectangle 27">
                  <a:extLst>
                    <a:ext uri="{FF2B5EF4-FFF2-40B4-BE49-F238E27FC236}">
                      <a16:creationId xmlns:a16="http://schemas.microsoft.com/office/drawing/2014/main" id="{B00B0B3F-1502-4D76-8BCB-B2971E06DF92}"/>
                    </a:ext>
                  </a:extLst>
                </p:cNvPr>
                <p:cNvSpPr>
                  <a:spLocks noRot="1" noChangeAspect="1" noMove="1" noResize="1" noEditPoints="1" noAdjustHandles="1" noChangeArrowheads="1" noChangeShapeType="1" noTextEdit="1"/>
                </p:cNvSpPr>
                <p:nvPr/>
              </p:nvSpPr>
              <p:spPr>
                <a:xfrm>
                  <a:off x="486228" y="3481029"/>
                  <a:ext cx="8763699" cy="707886"/>
                </a:xfrm>
                <a:prstGeom prst="rect">
                  <a:avLst/>
                </a:prstGeom>
                <a:blipFill>
                  <a:blip r:embed="rId5"/>
                  <a:stretch>
                    <a:fillRect l="-626" t="-4310" r="-487" b="-14655"/>
                  </a:stretch>
                </a:blipFill>
              </p:spPr>
              <p:txBody>
                <a:bodyPr/>
                <a:lstStyle/>
                <a:p>
                  <a:r>
                    <a:rPr lang="en-US">
                      <a:noFill/>
                    </a:rPr>
                    <a:t> </a:t>
                  </a:r>
                </a:p>
              </p:txBody>
            </p:sp>
          </mc:Fallback>
        </mc:AlternateContent>
        <p:grpSp>
          <p:nvGrpSpPr>
            <p:cNvPr id="29" name="Group 28">
              <a:extLst>
                <a:ext uri="{FF2B5EF4-FFF2-40B4-BE49-F238E27FC236}">
                  <a16:creationId xmlns="" xmlns:a16="http://schemas.microsoft.com/office/drawing/2014/main" id="{E742DE52-02A9-44FF-A778-DCDB272EFB52}"/>
                </a:ext>
              </a:extLst>
            </p:cNvPr>
            <p:cNvGrpSpPr/>
            <p:nvPr/>
          </p:nvGrpSpPr>
          <p:grpSpPr>
            <a:xfrm>
              <a:off x="867928" y="4151500"/>
              <a:ext cx="4182446" cy="628650"/>
              <a:chOff x="901484" y="4180161"/>
              <a:chExt cx="4182446" cy="628650"/>
            </a:xfrm>
          </p:grpSpPr>
          <p:sp>
            <p:nvSpPr>
              <p:cNvPr id="31" name="Rectangle 30">
                <a:extLst>
                  <a:ext uri="{FF2B5EF4-FFF2-40B4-BE49-F238E27FC236}">
                    <a16:creationId xmlns="" xmlns:a16="http://schemas.microsoft.com/office/drawing/2014/main" id="{8583E51A-8A68-4CAA-9A39-6BEABA7FB400}"/>
                  </a:ext>
                </a:extLst>
              </p:cNvPr>
              <p:cNvSpPr/>
              <p:nvPr/>
            </p:nvSpPr>
            <p:spPr>
              <a:xfrm>
                <a:off x="901484" y="4266212"/>
                <a:ext cx="1883849" cy="400110"/>
              </a:xfrm>
              <a:prstGeom prst="rect">
                <a:avLst/>
              </a:prstGeom>
            </p:spPr>
            <p:txBody>
              <a:bodyPr wrap="none">
                <a:spAutoFit/>
              </a:bodyPr>
              <a:lstStyle/>
              <a:p>
                <a:r>
                  <a:rPr lang="vi-VN" sz="2000"/>
                  <a:t>Hệ phương trình</a:t>
                </a:r>
              </a:p>
            </p:txBody>
          </p:sp>
          <mc:AlternateContent xmlns:mc="http://schemas.openxmlformats.org/markup-compatibility/2006" xmlns:a14="http://schemas.microsoft.com/office/drawing/2010/main">
            <mc:Choice Requires="a14">
              <p:graphicFrame>
                <p:nvGraphicFramePr>
                  <p:cNvPr id="34" name="Object 33">
                    <a:extLst>
                      <a:ext uri="{FF2B5EF4-FFF2-40B4-BE49-F238E27FC236}">
                        <a16:creationId xmlns="" xmlns:a16="http://schemas.microsoft.com/office/drawing/2014/main" id="{7C9E4055-E252-46C4-AEBB-399CDD790B08}"/>
                      </a:ext>
                    </a:extLst>
                  </p:cNvPr>
                  <p:cNvGraphicFramePr>
                    <a:graphicFrameLocks noChangeAspect="1"/>
                  </p:cNvGraphicFramePr>
                  <p:nvPr>
                    <p:extLst>
                      <p:ext uri="{D42A27DB-BD31-4B8C-83A1-F6EECF244321}">
                        <p14:modId xmlns:p14="http://schemas.microsoft.com/office/powerpoint/2010/main" val="3238481895"/>
                      </p:ext>
                    </p:extLst>
                  </p:nvPr>
                </p:nvGraphicFramePr>
                <p:xfrm>
                  <a:off x="2721730" y="4180161"/>
                  <a:ext cx="2362200" cy="628650"/>
                </p:xfrm>
                <a:graphic>
                  <a:graphicData uri="http://schemas.openxmlformats.org/presentationml/2006/ole">
                    <mc:AlternateContent>
                      <mc:Choice xmlns:v="urn:schemas-microsoft-com:vml" Requires="v">
                        <p:oleObj spid="_x0000_s191752" name="Equation" r:id="rId6" imgW="2362200" imgH="628650" progId="Equation.DSMT4">
                          <p:embed/>
                        </p:oleObj>
                      </mc:Choice>
                      <mc:Fallback>
                        <p:oleObj name="Equation" r:id="rId6" imgW="2362200" imgH="628650" progId="Equation.DSMT4">
                          <p:embed/>
                          <p:pic>
                            <p:nvPicPr>
                              <p:cNvPr id="32" name="Object 31">
                                <a:extLst>
                                  <a:ext uri="{FF2B5EF4-FFF2-40B4-BE49-F238E27FC236}">
                                    <a16:creationId xmlns="" xmlns:a16="http://schemas.microsoft.com/office/drawing/2014/main" id="{87CCC4B0-6BE2-4744-9B26-0CA2156B6B6A}"/>
                                  </a:ext>
                                </a:extLst>
                              </p:cNvPr>
                              <p:cNvPicPr/>
                              <p:nvPr/>
                            </p:nvPicPr>
                            <p:blipFill>
                              <a:blip r:embed="rId7"/>
                              <a:stretch>
                                <a:fillRect/>
                              </a:stretch>
                            </p:blipFill>
                            <p:spPr>
                              <a:xfrm>
                                <a:off x="2721730" y="4180161"/>
                                <a:ext cx="2362200" cy="628650"/>
                              </a:xfrm>
                              <a:prstGeom prst="rect">
                                <a:avLst/>
                              </a:prstGeom>
                            </p:spPr>
                          </p:pic>
                        </p:oleObj>
                      </mc:Fallback>
                    </mc:AlternateContent>
                  </a:graphicData>
                </a:graphic>
              </p:graphicFrame>
            </mc:Choice>
            <mc:Fallback xmlns="">
              <p:graphicFrame>
                <p:nvGraphicFramePr>
                  <p:cNvPr id="34" name="Object 33">
                    <a:extLst>
                      <a:ext uri="{FF2B5EF4-FFF2-40B4-BE49-F238E27FC236}">
                        <a16:creationId xmlns:a16="http://schemas.microsoft.com/office/drawing/2014/main" id="{7C9E4055-E252-46C4-AEBB-399CDD790B08}"/>
                      </a:ext>
                    </a:extLst>
                  </p:cNvPr>
                  <p:cNvGraphicFramePr>
                    <a:graphicFrameLocks noChangeAspect="1"/>
                  </p:cNvGraphicFramePr>
                  <p:nvPr>
                    <p:extLst>
                      <p:ext uri="{D42A27DB-BD31-4B8C-83A1-F6EECF244321}">
                        <p14:modId xmlns:p14="http://schemas.microsoft.com/office/powerpoint/2010/main" val="3238481895"/>
                      </p:ext>
                    </p:extLst>
                  </p:nvPr>
                </p:nvGraphicFramePr>
                <p:xfrm>
                  <a:off x="2721730" y="4180161"/>
                  <a:ext cx="2362200" cy="628650"/>
                </p:xfrm>
                <a:graphic>
                  <a:graphicData uri="http://schemas.openxmlformats.org/presentationml/2006/ole">
                    <mc:AlternateContent>
                      <mc:Choice xmlns:v="urn:schemas-microsoft-com:vml" Requires="v">
                        <p:oleObj spid="_x0000_s191701" name="Equation" r:id="rId8" imgW="2362200" imgH="628650" progId="Equation.DSMT4">
                          <p:embed/>
                        </p:oleObj>
                      </mc:Choice>
                      <mc:Fallback>
                        <p:oleObj name="Equation" r:id="rId8" imgW="2362200" imgH="628650" progId="Equation.DSMT4">
                          <p:embed/>
                          <p:pic>
                            <p:nvPicPr>
                              <p:cNvPr id="32" name="Object 31">
                                <a:extLst>
                                  <a:ext uri="{FF2B5EF4-FFF2-40B4-BE49-F238E27FC236}">
                                    <a16:creationId xmlns:a16="http://schemas.microsoft.com/office/drawing/2014/main" id="{87CCC4B0-6BE2-4744-9B26-0CA2156B6B6A}"/>
                                  </a:ext>
                                </a:extLst>
                              </p:cNvPr>
                              <p:cNvPicPr/>
                              <p:nvPr/>
                            </p:nvPicPr>
                            <p:blipFill>
                              <a:blip r:embed="rId9"/>
                              <a:stretch>
                                <a:fillRect/>
                              </a:stretch>
                            </p:blipFill>
                            <p:spPr>
                              <a:xfrm>
                                <a:off x="2721730" y="4180161"/>
                                <a:ext cx="2362200" cy="628650"/>
                              </a:xfrm>
                              <a:prstGeom prst="rect">
                                <a:avLst/>
                              </a:prstGeom>
                            </p:spPr>
                          </p:pic>
                        </p:oleObj>
                      </mc:Fallback>
                    </mc:AlternateContent>
                  </a:graphicData>
                </a:graphic>
              </p:graphicFrame>
            </mc:Fallback>
          </mc:AlternateContent>
        </p:grpSp>
        <p:pic>
          <p:nvPicPr>
            <p:cNvPr id="30" name="Picture 29">
              <a:extLst>
                <a:ext uri="{FF2B5EF4-FFF2-40B4-BE49-F238E27FC236}">
                  <a16:creationId xmlns="" xmlns:a16="http://schemas.microsoft.com/office/drawing/2014/main" id="{873A93F3-EA52-49F2-AF74-9BCDCE8F7CEE}"/>
                </a:ext>
              </a:extLst>
            </p:cNvPr>
            <p:cNvPicPr>
              <a:picLocks noChangeAspect="1"/>
            </p:cNvPicPr>
            <p:nvPr/>
          </p:nvPicPr>
          <p:blipFill>
            <a:blip r:embed="rId10"/>
            <a:stretch>
              <a:fillRect/>
            </a:stretch>
          </p:blipFill>
          <p:spPr>
            <a:xfrm>
              <a:off x="8224836" y="4253375"/>
              <a:ext cx="820816" cy="802245"/>
            </a:xfrm>
            <a:prstGeom prst="rect">
              <a:avLst/>
            </a:prstGeom>
          </p:spPr>
        </p:pic>
      </p:grpSp>
      <p:grpSp>
        <p:nvGrpSpPr>
          <p:cNvPr id="6" name="Group 5">
            <a:extLst>
              <a:ext uri="{FF2B5EF4-FFF2-40B4-BE49-F238E27FC236}">
                <a16:creationId xmlns="" xmlns:a16="http://schemas.microsoft.com/office/drawing/2014/main" id="{0AF8FE3B-EFA2-4F59-A479-60DE946146C5}"/>
              </a:ext>
            </a:extLst>
          </p:cNvPr>
          <p:cNvGrpSpPr/>
          <p:nvPr/>
        </p:nvGrpSpPr>
        <p:grpSpPr>
          <a:xfrm>
            <a:off x="-40801" y="1839078"/>
            <a:ext cx="9099863" cy="959571"/>
            <a:chOff x="-34509" y="1753467"/>
            <a:chExt cx="9099863" cy="959571"/>
          </a:xfrm>
        </p:grpSpPr>
        <p:grpSp>
          <p:nvGrpSpPr>
            <p:cNvPr id="4" name="Group 3">
              <a:extLst>
                <a:ext uri="{FF2B5EF4-FFF2-40B4-BE49-F238E27FC236}">
                  <a16:creationId xmlns="" xmlns:a16="http://schemas.microsoft.com/office/drawing/2014/main" id="{26DEA26F-DFBB-4486-95BB-8C222FB972A0}"/>
                </a:ext>
              </a:extLst>
            </p:cNvPr>
            <p:cNvGrpSpPr/>
            <p:nvPr/>
          </p:nvGrpSpPr>
          <p:grpSpPr>
            <a:xfrm>
              <a:off x="415954" y="1753467"/>
              <a:ext cx="8649400" cy="959571"/>
              <a:chOff x="409662" y="1930585"/>
              <a:chExt cx="8649400" cy="959571"/>
            </a:xfrm>
          </p:grpSpPr>
          <p:grpSp>
            <p:nvGrpSpPr>
              <p:cNvPr id="35" name="Group 34">
                <a:extLst>
                  <a:ext uri="{FF2B5EF4-FFF2-40B4-BE49-F238E27FC236}">
                    <a16:creationId xmlns="" xmlns:a16="http://schemas.microsoft.com/office/drawing/2014/main" id="{7E4BFF89-1DE8-49BC-A05C-F0C405855396}"/>
                  </a:ext>
                </a:extLst>
              </p:cNvPr>
              <p:cNvGrpSpPr/>
              <p:nvPr/>
            </p:nvGrpSpPr>
            <p:grpSpPr>
              <a:xfrm>
                <a:off x="409662" y="1930585"/>
                <a:ext cx="8649400" cy="959571"/>
                <a:chOff x="409662" y="193022"/>
                <a:chExt cx="8649400" cy="959571"/>
              </a:xfrm>
            </p:grpSpPr>
            <mc:AlternateContent xmlns:mc="http://schemas.openxmlformats.org/markup-compatibility/2006" xmlns:a14="http://schemas.microsoft.com/office/drawing/2010/main">
              <mc:Choice Requires="a14">
                <p:sp>
                  <p:nvSpPr>
                    <p:cNvPr id="37" name="Rectangle 36">
                      <a:extLst>
                        <a:ext uri="{FF2B5EF4-FFF2-40B4-BE49-F238E27FC236}">
                          <a16:creationId xmlns="" xmlns:a16="http://schemas.microsoft.com/office/drawing/2014/main" id="{B1F18D11-A21E-47E5-8084-254287114C8E}"/>
                        </a:ext>
                      </a:extLst>
                    </p:cNvPr>
                    <p:cNvSpPr/>
                    <p:nvPr/>
                  </p:nvSpPr>
                  <p:spPr>
                    <a:xfrm>
                      <a:off x="1295400" y="752483"/>
                      <a:ext cx="6682287" cy="400110"/>
                    </a:xfrm>
                    <a:prstGeom prst="rect">
                      <a:avLst/>
                    </a:prstGeom>
                  </p:spPr>
                  <p:txBody>
                    <a:bodyPr wrap="square">
                      <a:spAutoFit/>
                    </a:bodyPr>
                    <a:lstStyle/>
                    <a:p>
                      <a:r>
                        <a:rPr lang="vi-VN" sz="2000"/>
                        <a:t>Hãy chỉ ra </a:t>
                      </a:r>
                      <a:r>
                        <a:rPr lang="en-US" sz="2000"/>
                        <a:t>một</a:t>
                      </a:r>
                      <a:r>
                        <a:rPr lang="vi-VN" sz="2000"/>
                        <a:t> điểm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và một vectơ chỉ phương của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p:txBody>
                </p:sp>
              </mc:Choice>
              <mc:Fallback xmlns="">
                <p:sp>
                  <p:nvSpPr>
                    <p:cNvPr id="37" name="Rectangle 36">
                      <a:extLst>
                        <a:ext uri="{FF2B5EF4-FFF2-40B4-BE49-F238E27FC236}">
                          <a16:creationId xmlns:a16="http://schemas.microsoft.com/office/drawing/2014/main" id="{B1F18D11-A21E-47E5-8084-254287114C8E}"/>
                        </a:ext>
                      </a:extLst>
                    </p:cNvPr>
                    <p:cNvSpPr>
                      <a:spLocks noRot="1" noChangeAspect="1" noMove="1" noResize="1" noEditPoints="1" noAdjustHandles="1" noChangeArrowheads="1" noChangeShapeType="1" noTextEdit="1"/>
                    </p:cNvSpPr>
                    <p:nvPr/>
                  </p:nvSpPr>
                  <p:spPr>
                    <a:xfrm>
                      <a:off x="1295400" y="752483"/>
                      <a:ext cx="6682287" cy="400110"/>
                    </a:xfrm>
                    <a:prstGeom prst="rect">
                      <a:avLst/>
                    </a:prstGeom>
                    <a:blipFill>
                      <a:blip r:embed="rId11"/>
                      <a:stretch>
                        <a:fillRect l="-1004"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 xmlns:a16="http://schemas.microsoft.com/office/drawing/2014/main" id="{5D0CB266-7471-4C2D-B7BA-966B401D76E0}"/>
                        </a:ext>
                      </a:extLst>
                    </p:cNvPr>
                    <p:cNvSpPr/>
                    <p:nvPr/>
                  </p:nvSpPr>
                  <p:spPr>
                    <a:xfrm>
                      <a:off x="972051" y="281732"/>
                      <a:ext cx="5236661" cy="400110"/>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p:txBody>
                </p:sp>
              </mc:Choice>
              <mc:Fallback xmlns="">
                <p:sp>
                  <p:nvSpPr>
                    <p:cNvPr id="38" name="Rectangle 37">
                      <a:extLst>
                        <a:ext uri="{FF2B5EF4-FFF2-40B4-BE49-F238E27FC236}">
                          <a16:creationId xmlns:a16="http://schemas.microsoft.com/office/drawing/2014/main" id="{5D0CB266-7471-4C2D-B7BA-966B401D76E0}"/>
                        </a:ext>
                      </a:extLst>
                    </p:cNvPr>
                    <p:cNvSpPr>
                      <a:spLocks noRot="1" noChangeAspect="1" noMove="1" noResize="1" noEditPoints="1" noAdjustHandles="1" noChangeArrowheads="1" noChangeShapeType="1" noTextEdit="1"/>
                    </p:cNvSpPr>
                    <p:nvPr/>
                  </p:nvSpPr>
                  <p:spPr>
                    <a:xfrm>
                      <a:off x="972051" y="281732"/>
                      <a:ext cx="5236661" cy="400110"/>
                    </a:xfrm>
                    <a:prstGeom prst="rect">
                      <a:avLst/>
                    </a:prstGeom>
                    <a:blipFill>
                      <a:blip r:embed="rId12"/>
                      <a:stretch>
                        <a:fillRect l="-1048" t="-7576" b="-25758"/>
                      </a:stretch>
                    </a:blipFill>
                  </p:spPr>
                  <p:txBody>
                    <a:bodyPr/>
                    <a:lstStyle/>
                    <a:p>
                      <a:r>
                        <a:rPr lang="en-US">
                          <a:noFill/>
                        </a:rPr>
                        <a:t> </a:t>
                      </a:r>
                    </a:p>
                  </p:txBody>
                </p:sp>
              </mc:Fallback>
            </mc:AlternateContent>
            <p:sp>
              <p:nvSpPr>
                <p:cNvPr id="39" name="Rounded Rectangle 3">
                  <a:extLst>
                    <a:ext uri="{FF2B5EF4-FFF2-40B4-BE49-F238E27FC236}">
                      <a16:creationId xmlns="" xmlns:a16="http://schemas.microsoft.com/office/drawing/2014/main" id="{7EBE4DB4-EE44-4F1A-A966-A1F49F1073D2}"/>
                    </a:ext>
                  </a:extLst>
                </p:cNvPr>
                <p:cNvSpPr/>
                <p:nvPr/>
              </p:nvSpPr>
              <p:spPr>
                <a:xfrm>
                  <a:off x="409662" y="193022"/>
                  <a:ext cx="8649400" cy="959571"/>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3" name="Object 2">
                    <a:extLst>
                      <a:ext uri="{FF2B5EF4-FFF2-40B4-BE49-F238E27FC236}">
                        <a16:creationId xmlns="" xmlns:a16="http://schemas.microsoft.com/office/drawing/2014/main" id="{38546CDE-13A9-4E57-8BB6-03D05B277654}"/>
                      </a:ext>
                    </a:extLst>
                  </p:cNvPr>
                  <p:cNvGraphicFramePr>
                    <a:graphicFrameLocks noChangeAspect="1"/>
                  </p:cNvGraphicFramePr>
                  <p:nvPr>
                    <p:extLst>
                      <p:ext uri="{D42A27DB-BD31-4B8C-83A1-F6EECF244321}">
                        <p14:modId xmlns:p14="http://schemas.microsoft.com/office/powerpoint/2010/main" val="162828848"/>
                      </p:ext>
                    </p:extLst>
                  </p:nvPr>
                </p:nvGraphicFramePr>
                <p:xfrm>
                  <a:off x="5975248" y="1930585"/>
                  <a:ext cx="1697639" cy="634059"/>
                </p:xfrm>
                <a:graphic>
                  <a:graphicData uri="http://schemas.openxmlformats.org/presentationml/2006/ole">
                    <mc:AlternateContent>
                      <mc:Choice xmlns:v="urn:schemas-microsoft-com:vml" Requires="v">
                        <p:oleObj spid="_x0000_s191753" name="Equation" r:id="rId13" imgW="1054080" imgH="393480" progId="Equation.DSMT4">
                          <p:embed/>
                        </p:oleObj>
                      </mc:Choice>
                      <mc:Fallback>
                        <p:oleObj name="Equation" r:id="rId13" imgW="1054080" imgH="393480" progId="Equation.DSMT4">
                          <p:embed/>
                          <p:pic>
                            <p:nvPicPr>
                              <p:cNvPr id="0" name=""/>
                              <p:cNvPicPr/>
                              <p:nvPr/>
                            </p:nvPicPr>
                            <p:blipFill>
                              <a:blip r:embed="rId14"/>
                              <a:stretch>
                                <a:fillRect/>
                              </a:stretch>
                            </p:blipFill>
                            <p:spPr>
                              <a:xfrm>
                                <a:off x="5975248" y="1930585"/>
                                <a:ext cx="1697639" cy="634059"/>
                              </a:xfrm>
                              <a:prstGeom prst="rect">
                                <a:avLst/>
                              </a:prstGeom>
                            </p:spPr>
                          </p:pic>
                        </p:oleObj>
                      </mc:Fallback>
                    </mc:AlternateContent>
                  </a:graphicData>
                </a:graphic>
              </p:graphicFrame>
            </mc:Choice>
            <mc:Fallback xmlns="">
              <p:graphicFrame>
                <p:nvGraphicFramePr>
                  <p:cNvPr id="3" name="Object 2">
                    <a:extLst>
                      <a:ext uri="{FF2B5EF4-FFF2-40B4-BE49-F238E27FC236}">
                        <a16:creationId xmlns:a16="http://schemas.microsoft.com/office/drawing/2014/main" id="{38546CDE-13A9-4E57-8BB6-03D05B277654}"/>
                      </a:ext>
                    </a:extLst>
                  </p:cNvPr>
                  <p:cNvGraphicFramePr>
                    <a:graphicFrameLocks noChangeAspect="1"/>
                  </p:cNvGraphicFramePr>
                  <p:nvPr>
                    <p:extLst>
                      <p:ext uri="{D42A27DB-BD31-4B8C-83A1-F6EECF244321}">
                        <p14:modId xmlns:p14="http://schemas.microsoft.com/office/powerpoint/2010/main" val="162828848"/>
                      </p:ext>
                    </p:extLst>
                  </p:nvPr>
                </p:nvGraphicFramePr>
                <p:xfrm>
                  <a:off x="5975248" y="1930585"/>
                  <a:ext cx="1697639" cy="634059"/>
                </p:xfrm>
                <a:graphic>
                  <a:graphicData uri="http://schemas.openxmlformats.org/presentationml/2006/ole">
                    <mc:AlternateContent>
                      <mc:Choice xmlns:v="urn:schemas-microsoft-com:vml" Requires="v">
                        <p:oleObj spid="_x0000_s191702" name="Equation" r:id="rId15" imgW="1054080" imgH="393480" progId="Equation.DSMT4">
                          <p:embed/>
                        </p:oleObj>
                      </mc:Choice>
                      <mc:Fallback>
                        <p:oleObj name="Equation" r:id="rId15" imgW="1054080" imgH="393480" progId="Equation.DSMT4">
                          <p:embed/>
                          <p:pic>
                            <p:nvPicPr>
                              <p:cNvPr id="0" name=""/>
                              <p:cNvPicPr/>
                              <p:nvPr/>
                            </p:nvPicPr>
                            <p:blipFill>
                              <a:blip r:embed="rId16"/>
                              <a:stretch>
                                <a:fillRect/>
                              </a:stretch>
                            </p:blipFill>
                            <p:spPr>
                              <a:xfrm>
                                <a:off x="5975248" y="1930585"/>
                                <a:ext cx="1697639" cy="634059"/>
                              </a:xfrm>
                              <a:prstGeom prst="rect">
                                <a:avLst/>
                              </a:prstGeom>
                            </p:spPr>
                          </p:pic>
                        </p:oleObj>
                      </mc:Fallback>
                    </mc:AlternateContent>
                  </a:graphicData>
                </a:graphic>
              </p:graphicFrame>
            </mc:Fallback>
          </mc:AlternateContent>
        </p:grpSp>
        <p:pic>
          <p:nvPicPr>
            <p:cNvPr id="5" name="Picture 4">
              <a:extLst>
                <a:ext uri="{FF2B5EF4-FFF2-40B4-BE49-F238E27FC236}">
                  <a16:creationId xmlns="" xmlns:a16="http://schemas.microsoft.com/office/drawing/2014/main" id="{8AD252B8-12E1-4D87-9BB3-6EF212C8DE1B}"/>
                </a:ext>
              </a:extLst>
            </p:cNvPr>
            <p:cNvPicPr>
              <a:picLocks noChangeAspect="1"/>
            </p:cNvPicPr>
            <p:nvPr/>
          </p:nvPicPr>
          <p:blipFill>
            <a:blip r:embed="rId17"/>
            <a:stretch>
              <a:fillRect/>
            </a:stretch>
          </p:blipFill>
          <p:spPr>
            <a:xfrm>
              <a:off x="-34509" y="1824684"/>
              <a:ext cx="807291" cy="817136"/>
            </a:xfrm>
            <a:prstGeom prst="rect">
              <a:avLst/>
            </a:prstGeom>
          </p:spPr>
        </p:pic>
      </p:grpSp>
      <mc:AlternateContent xmlns:mc="http://schemas.openxmlformats.org/markup-compatibility/2006" xmlns:a14="http://schemas.microsoft.com/office/drawing/2010/main">
        <mc:Choice Requires="a14">
          <p:sp>
            <p:nvSpPr>
              <p:cNvPr id="41" name="Rectangle 40">
                <a:extLst>
                  <a:ext uri="{FF2B5EF4-FFF2-40B4-BE49-F238E27FC236}">
                    <a16:creationId xmlns="" xmlns:a16="http://schemas.microsoft.com/office/drawing/2014/main" id="{8136A17A-D8F8-4457-91DC-7828D7E52598}"/>
                  </a:ext>
                </a:extLst>
              </p:cNvPr>
              <p:cNvSpPr/>
              <p:nvPr/>
            </p:nvSpPr>
            <p:spPr>
              <a:xfrm>
                <a:off x="1265340" y="2869290"/>
                <a:ext cx="2849460" cy="400110"/>
              </a:xfrm>
              <a:prstGeom prst="rect">
                <a:avLst/>
              </a:prstGeom>
            </p:spPr>
            <p:txBody>
              <a:bodyPr wrap="square">
                <a:spAutoFit/>
              </a:bodyPr>
              <a:lstStyle/>
              <a:p>
                <a:r>
                  <a:rPr lang="en-US" sz="2000" i="1"/>
                  <a:t>M</a:t>
                </a:r>
                <a:r>
                  <a:rPr lang="en-US" sz="2000"/>
                  <a:t>(1;0;-2);  </a:t>
                </a:r>
                <a14:m>
                  <m:oMath xmlns:m="http://schemas.openxmlformats.org/officeDocument/2006/math">
                    <m:acc>
                      <m:accPr>
                        <m:chr m:val="⃗"/>
                        <m:ctrlPr>
                          <a:rPr lang="vi-VN" sz="2000" i="1">
                            <a:latin typeface="Cambria Math"/>
                          </a:rPr>
                        </m:ctrlPr>
                      </m:accPr>
                      <m:e>
                        <m:r>
                          <a:rPr lang="en-US" sz="2000" b="0" i="1" smtClean="0">
                            <a:latin typeface="Cambria Math" panose="02040503050406030204" pitchFamily="18" charset="0"/>
                          </a:rPr>
                          <m:t>𝑢</m:t>
                        </m:r>
                        <m:r>
                          <a:rPr lang="en-US" sz="2000" i="1">
                            <a:latin typeface="Cambria Math" panose="02040503050406030204" pitchFamily="18" charset="0"/>
                          </a:rPr>
                          <m:t> </m:t>
                        </m:r>
                      </m:e>
                    </m:acc>
                  </m:oMath>
                </a14:m>
                <a:r>
                  <a:rPr lang="vi-VN" sz="2000"/>
                  <a:t> = (</a:t>
                </a:r>
                <a:r>
                  <a:rPr lang="en-US" sz="2000"/>
                  <a:t>2</a:t>
                </a:r>
                <a:r>
                  <a:rPr lang="vi-VN" sz="2000"/>
                  <a:t>; </a:t>
                </a:r>
                <a:r>
                  <a:rPr lang="en-US" sz="2000"/>
                  <a:t>3</a:t>
                </a:r>
                <a:r>
                  <a:rPr lang="vi-VN" sz="2000"/>
                  <a:t>; </a:t>
                </a:r>
                <a:r>
                  <a:rPr lang="en-US" sz="2000"/>
                  <a:t>1</a:t>
                </a:r>
                <a:r>
                  <a:rPr lang="vi-VN" sz="2000"/>
                  <a:t>)</a:t>
                </a:r>
                <a:r>
                  <a:rPr lang="en-US" sz="2000"/>
                  <a:t>.</a:t>
                </a:r>
                <a:endParaRPr lang="vi-VN" sz="2000"/>
              </a:p>
            </p:txBody>
          </p:sp>
        </mc:Choice>
        <mc:Fallback xmlns="">
          <p:sp>
            <p:nvSpPr>
              <p:cNvPr id="41" name="Rectangle 40">
                <a:extLst>
                  <a:ext uri="{FF2B5EF4-FFF2-40B4-BE49-F238E27FC236}">
                    <a16:creationId xmlns:a16="http://schemas.microsoft.com/office/drawing/2014/main" id="{8136A17A-D8F8-4457-91DC-7828D7E52598}"/>
                  </a:ext>
                </a:extLst>
              </p:cNvPr>
              <p:cNvSpPr>
                <a:spLocks noRot="1" noChangeAspect="1" noMove="1" noResize="1" noEditPoints="1" noAdjustHandles="1" noChangeArrowheads="1" noChangeShapeType="1" noTextEdit="1"/>
              </p:cNvSpPr>
              <p:nvPr/>
            </p:nvSpPr>
            <p:spPr>
              <a:xfrm>
                <a:off x="1265340" y="2869290"/>
                <a:ext cx="2849460" cy="400110"/>
              </a:xfrm>
              <a:prstGeom prst="rect">
                <a:avLst/>
              </a:prstGeom>
              <a:blipFill>
                <a:blip r:embed="rId18"/>
                <a:stretch>
                  <a:fillRect l="-2355" t="-9231" b="-27692"/>
                </a:stretch>
              </a:blipFill>
            </p:spPr>
            <p:txBody>
              <a:bodyPr/>
              <a:lstStyle/>
              <a:p>
                <a:r>
                  <a:rPr lang="en-US">
                    <a:noFill/>
                  </a:rPr>
                  <a:t> </a:t>
                </a:r>
              </a:p>
            </p:txBody>
          </p:sp>
        </mc:Fallback>
      </mc:AlternateContent>
      <p:grpSp>
        <p:nvGrpSpPr>
          <p:cNvPr id="8" name="Group 7">
            <a:extLst>
              <a:ext uri="{FF2B5EF4-FFF2-40B4-BE49-F238E27FC236}">
                <a16:creationId xmlns="" xmlns:a16="http://schemas.microsoft.com/office/drawing/2014/main" id="{BD63A715-68B4-425E-A7CB-6F10440A1B1E}"/>
              </a:ext>
            </a:extLst>
          </p:cNvPr>
          <p:cNvGrpSpPr/>
          <p:nvPr/>
        </p:nvGrpSpPr>
        <p:grpSpPr>
          <a:xfrm>
            <a:off x="-113345" y="3479537"/>
            <a:ext cx="9168386" cy="959572"/>
            <a:chOff x="-149872" y="3324593"/>
            <a:chExt cx="9168386" cy="959572"/>
          </a:xfrm>
        </p:grpSpPr>
        <p:grpSp>
          <p:nvGrpSpPr>
            <p:cNvPr id="43" name="Group 42">
              <a:extLst>
                <a:ext uri="{FF2B5EF4-FFF2-40B4-BE49-F238E27FC236}">
                  <a16:creationId xmlns="" xmlns:a16="http://schemas.microsoft.com/office/drawing/2014/main" id="{DB3A8386-9835-494D-A6A7-4967E8BAC691}"/>
                </a:ext>
              </a:extLst>
            </p:cNvPr>
            <p:cNvGrpSpPr/>
            <p:nvPr/>
          </p:nvGrpSpPr>
          <p:grpSpPr>
            <a:xfrm>
              <a:off x="369114" y="3324594"/>
              <a:ext cx="8649400" cy="959571"/>
              <a:chOff x="409662" y="1930585"/>
              <a:chExt cx="8649400" cy="959571"/>
            </a:xfrm>
          </p:grpSpPr>
          <p:grpSp>
            <p:nvGrpSpPr>
              <p:cNvPr id="45" name="Group 44">
                <a:extLst>
                  <a:ext uri="{FF2B5EF4-FFF2-40B4-BE49-F238E27FC236}">
                    <a16:creationId xmlns="" xmlns:a16="http://schemas.microsoft.com/office/drawing/2014/main" id="{61166964-8016-4B24-A3EC-AE2529D8C355}"/>
                  </a:ext>
                </a:extLst>
              </p:cNvPr>
              <p:cNvGrpSpPr/>
              <p:nvPr/>
            </p:nvGrpSpPr>
            <p:grpSpPr>
              <a:xfrm>
                <a:off x="409662" y="1930585"/>
                <a:ext cx="8649400" cy="959571"/>
                <a:chOff x="409662" y="193022"/>
                <a:chExt cx="8649400" cy="959571"/>
              </a:xfrm>
            </p:grpSpPr>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E1D2F690-9BD6-429F-AC8F-F57E6895C4F5}"/>
                        </a:ext>
                      </a:extLst>
                    </p:cNvPr>
                    <p:cNvSpPr/>
                    <p:nvPr/>
                  </p:nvSpPr>
                  <p:spPr>
                    <a:xfrm>
                      <a:off x="1295400" y="752483"/>
                      <a:ext cx="6682287" cy="400110"/>
                    </a:xfrm>
                    <a:prstGeom prst="rect">
                      <a:avLst/>
                    </a:prstGeom>
                  </p:spPr>
                  <p:txBody>
                    <a:bodyPr wrap="square">
                      <a:spAutoFit/>
                    </a:bodyPr>
                    <a:lstStyle/>
                    <a:p>
                      <a:r>
                        <a:rPr lang="vi-VN" sz="2000"/>
                        <a:t>Hãy chỉ ra hai điểm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và một vectơ chỉ phương của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p:txBody>
                </p:sp>
              </mc:Choice>
              <mc:Fallback xmlns="">
                <p:sp>
                  <p:nvSpPr>
                    <p:cNvPr id="47" name="Rectangle 46">
                      <a:extLst>
                        <a:ext uri="{FF2B5EF4-FFF2-40B4-BE49-F238E27FC236}">
                          <a16:creationId xmlns:a16="http://schemas.microsoft.com/office/drawing/2014/main" id="{E1D2F690-9BD6-429F-AC8F-F57E6895C4F5}"/>
                        </a:ext>
                      </a:extLst>
                    </p:cNvPr>
                    <p:cNvSpPr>
                      <a:spLocks noRot="1" noChangeAspect="1" noMove="1" noResize="1" noEditPoints="1" noAdjustHandles="1" noChangeArrowheads="1" noChangeShapeType="1" noTextEdit="1"/>
                    </p:cNvSpPr>
                    <p:nvPr/>
                  </p:nvSpPr>
                  <p:spPr>
                    <a:xfrm>
                      <a:off x="1295400" y="752483"/>
                      <a:ext cx="6682287" cy="400110"/>
                    </a:xfrm>
                    <a:prstGeom prst="rect">
                      <a:avLst/>
                    </a:prstGeom>
                    <a:blipFill>
                      <a:blip r:embed="rId19"/>
                      <a:stretch>
                        <a:fillRect l="-1004"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 xmlns:a16="http://schemas.microsoft.com/office/drawing/2014/main" id="{8FBF1857-AED1-4B81-AE4D-596295FD6573}"/>
                        </a:ext>
                      </a:extLst>
                    </p:cNvPr>
                    <p:cNvSpPr/>
                    <p:nvPr/>
                  </p:nvSpPr>
                  <p:spPr>
                    <a:xfrm>
                      <a:off x="972051" y="281732"/>
                      <a:ext cx="5236661" cy="400110"/>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p:txBody>
                </p:sp>
              </mc:Choice>
              <mc:Fallback xmlns="">
                <p:sp>
                  <p:nvSpPr>
                    <p:cNvPr id="48" name="Rectangle 47">
                      <a:extLst>
                        <a:ext uri="{FF2B5EF4-FFF2-40B4-BE49-F238E27FC236}">
                          <a16:creationId xmlns:a16="http://schemas.microsoft.com/office/drawing/2014/main" id="{8FBF1857-AED1-4B81-AE4D-596295FD6573}"/>
                        </a:ext>
                      </a:extLst>
                    </p:cNvPr>
                    <p:cNvSpPr>
                      <a:spLocks noRot="1" noChangeAspect="1" noMove="1" noResize="1" noEditPoints="1" noAdjustHandles="1" noChangeArrowheads="1" noChangeShapeType="1" noTextEdit="1"/>
                    </p:cNvSpPr>
                    <p:nvPr/>
                  </p:nvSpPr>
                  <p:spPr>
                    <a:xfrm>
                      <a:off x="972051" y="281732"/>
                      <a:ext cx="5236661" cy="400110"/>
                    </a:xfrm>
                    <a:prstGeom prst="rect">
                      <a:avLst/>
                    </a:prstGeom>
                    <a:blipFill>
                      <a:blip r:embed="rId20"/>
                      <a:stretch>
                        <a:fillRect l="-1048" t="-7576" b="-25758"/>
                      </a:stretch>
                    </a:blipFill>
                  </p:spPr>
                  <p:txBody>
                    <a:bodyPr/>
                    <a:lstStyle/>
                    <a:p>
                      <a:r>
                        <a:rPr lang="en-US">
                          <a:noFill/>
                        </a:rPr>
                        <a:t> </a:t>
                      </a:r>
                    </a:p>
                  </p:txBody>
                </p:sp>
              </mc:Fallback>
            </mc:AlternateContent>
            <p:sp>
              <p:nvSpPr>
                <p:cNvPr id="49" name="Rounded Rectangle 3">
                  <a:extLst>
                    <a:ext uri="{FF2B5EF4-FFF2-40B4-BE49-F238E27FC236}">
                      <a16:creationId xmlns="" xmlns:a16="http://schemas.microsoft.com/office/drawing/2014/main" id="{D205E2C7-6532-453E-BEB5-E38430D06E6B}"/>
                    </a:ext>
                  </a:extLst>
                </p:cNvPr>
                <p:cNvSpPr/>
                <p:nvPr/>
              </p:nvSpPr>
              <p:spPr>
                <a:xfrm>
                  <a:off x="409662" y="193022"/>
                  <a:ext cx="8649400" cy="959571"/>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46" name="Object 45">
                    <a:extLst>
                      <a:ext uri="{FF2B5EF4-FFF2-40B4-BE49-F238E27FC236}">
                        <a16:creationId xmlns="" xmlns:a16="http://schemas.microsoft.com/office/drawing/2014/main" id="{DF2E89DE-792E-4C1C-A0B0-050177F1A21E}"/>
                      </a:ext>
                    </a:extLst>
                  </p:cNvPr>
                  <p:cNvGraphicFramePr>
                    <a:graphicFrameLocks noChangeAspect="1"/>
                  </p:cNvGraphicFramePr>
                  <p:nvPr>
                    <p:extLst>
                      <p:ext uri="{D42A27DB-BD31-4B8C-83A1-F6EECF244321}">
                        <p14:modId xmlns:p14="http://schemas.microsoft.com/office/powerpoint/2010/main" val="2537502142"/>
                      </p:ext>
                    </p:extLst>
                  </p:nvPr>
                </p:nvGraphicFramePr>
                <p:xfrm>
                  <a:off x="5953854" y="1930585"/>
                  <a:ext cx="1982788" cy="633413"/>
                </p:xfrm>
                <a:graphic>
                  <a:graphicData uri="http://schemas.openxmlformats.org/presentationml/2006/ole">
                    <mc:AlternateContent>
                      <mc:Choice xmlns:v="urn:schemas-microsoft-com:vml" Requires="v">
                        <p:oleObj spid="_x0000_s191754" name="Equation" r:id="rId21" imgW="1231560" imgH="393480" progId="Equation.DSMT4">
                          <p:embed/>
                        </p:oleObj>
                      </mc:Choice>
                      <mc:Fallback>
                        <p:oleObj name="Equation" r:id="rId21" imgW="1231560" imgH="393480" progId="Equation.DSMT4">
                          <p:embed/>
                          <p:pic>
                            <p:nvPicPr>
                              <p:cNvPr id="3" name="Object 2">
                                <a:extLst>
                                  <a:ext uri="{FF2B5EF4-FFF2-40B4-BE49-F238E27FC236}">
                                    <a16:creationId xmlns="" xmlns:a16="http://schemas.microsoft.com/office/drawing/2014/main" id="{38546CDE-13A9-4E57-8BB6-03D05B277654}"/>
                                  </a:ext>
                                </a:extLst>
                              </p:cNvPr>
                              <p:cNvPicPr/>
                              <p:nvPr/>
                            </p:nvPicPr>
                            <p:blipFill>
                              <a:blip r:embed="rId16"/>
                              <a:stretch>
                                <a:fillRect/>
                              </a:stretch>
                            </p:blipFill>
                            <p:spPr>
                              <a:xfrm>
                                <a:off x="5953854" y="1930585"/>
                                <a:ext cx="1982788" cy="633413"/>
                              </a:xfrm>
                              <a:prstGeom prst="rect">
                                <a:avLst/>
                              </a:prstGeom>
                            </p:spPr>
                          </p:pic>
                        </p:oleObj>
                      </mc:Fallback>
                    </mc:AlternateContent>
                  </a:graphicData>
                </a:graphic>
              </p:graphicFrame>
            </mc:Choice>
            <mc:Fallback xmlns="">
              <p:graphicFrame>
                <p:nvGraphicFramePr>
                  <p:cNvPr id="46" name="Object 45">
                    <a:extLst>
                      <a:ext uri="{FF2B5EF4-FFF2-40B4-BE49-F238E27FC236}">
                        <a16:creationId xmlns:a16="http://schemas.microsoft.com/office/drawing/2014/main" id="{DF2E89DE-792E-4C1C-A0B0-050177F1A21E}"/>
                      </a:ext>
                    </a:extLst>
                  </p:cNvPr>
                  <p:cNvGraphicFramePr>
                    <a:graphicFrameLocks noChangeAspect="1"/>
                  </p:cNvGraphicFramePr>
                  <p:nvPr>
                    <p:extLst>
                      <p:ext uri="{D42A27DB-BD31-4B8C-83A1-F6EECF244321}">
                        <p14:modId xmlns:p14="http://schemas.microsoft.com/office/powerpoint/2010/main" val="2537502142"/>
                      </p:ext>
                    </p:extLst>
                  </p:nvPr>
                </p:nvGraphicFramePr>
                <p:xfrm>
                  <a:off x="5953854" y="1930585"/>
                  <a:ext cx="1982788" cy="633413"/>
                </p:xfrm>
                <a:graphic>
                  <a:graphicData uri="http://schemas.openxmlformats.org/presentationml/2006/ole">
                    <mc:AlternateContent>
                      <mc:Choice xmlns:v="urn:schemas-microsoft-com:vml" Requires="v">
                        <p:oleObj spid="_x0000_s191703" name="Equation" r:id="rId23" imgW="1231560" imgH="393480" progId="Equation.DSMT4">
                          <p:embed/>
                        </p:oleObj>
                      </mc:Choice>
                      <mc:Fallback>
                        <p:oleObj name="Equation" r:id="rId23" imgW="1231560" imgH="393480" progId="Equation.DSMT4">
                          <p:embed/>
                          <p:pic>
                            <p:nvPicPr>
                              <p:cNvPr id="3" name="Object 2">
                                <a:extLst>
                                  <a:ext uri="{FF2B5EF4-FFF2-40B4-BE49-F238E27FC236}">
                                    <a16:creationId xmlns:a16="http://schemas.microsoft.com/office/drawing/2014/main" id="{38546CDE-13A9-4E57-8BB6-03D05B277654}"/>
                                  </a:ext>
                                </a:extLst>
                              </p:cNvPr>
                              <p:cNvPicPr/>
                              <p:nvPr/>
                            </p:nvPicPr>
                            <p:blipFill>
                              <a:blip r:embed="rId24"/>
                              <a:stretch>
                                <a:fillRect/>
                              </a:stretch>
                            </p:blipFill>
                            <p:spPr>
                              <a:xfrm>
                                <a:off x="5953854" y="1930585"/>
                                <a:ext cx="1982788" cy="633413"/>
                              </a:xfrm>
                              <a:prstGeom prst="rect">
                                <a:avLst/>
                              </a:prstGeom>
                            </p:spPr>
                          </p:pic>
                        </p:oleObj>
                      </mc:Fallback>
                    </mc:AlternateContent>
                  </a:graphicData>
                </a:graphic>
              </p:graphicFrame>
            </mc:Fallback>
          </mc:AlternateContent>
        </p:grpSp>
        <p:pic>
          <p:nvPicPr>
            <p:cNvPr id="7" name="Picture 6">
              <a:extLst>
                <a:ext uri="{FF2B5EF4-FFF2-40B4-BE49-F238E27FC236}">
                  <a16:creationId xmlns="" xmlns:a16="http://schemas.microsoft.com/office/drawing/2014/main" id="{397ACAED-AC1D-499B-97FD-D8239D1F1C03}"/>
                </a:ext>
              </a:extLst>
            </p:cNvPr>
            <p:cNvPicPr>
              <a:picLocks noChangeAspect="1"/>
            </p:cNvPicPr>
            <p:nvPr/>
          </p:nvPicPr>
          <p:blipFill>
            <a:blip r:embed="rId25"/>
            <a:stretch>
              <a:fillRect/>
            </a:stretch>
          </p:blipFill>
          <p:spPr>
            <a:xfrm>
              <a:off x="-149872" y="3324593"/>
              <a:ext cx="963036" cy="959571"/>
            </a:xfrm>
            <a:prstGeom prst="rect">
              <a:avLst/>
            </a:prstGeom>
          </p:spPr>
        </p:pic>
      </p:grpSp>
      <mc:AlternateContent xmlns:mc="http://schemas.openxmlformats.org/markup-compatibility/2006" xmlns:a14="http://schemas.microsoft.com/office/drawing/2010/main">
        <mc:Choice Requires="a14">
          <p:sp>
            <p:nvSpPr>
              <p:cNvPr id="50" name="Rectangle 49">
                <a:extLst>
                  <a:ext uri="{FF2B5EF4-FFF2-40B4-BE49-F238E27FC236}">
                    <a16:creationId xmlns="" xmlns:a16="http://schemas.microsoft.com/office/drawing/2014/main" id="{42B25FB5-24A2-45DD-98BB-3A6EF7528842}"/>
                  </a:ext>
                </a:extLst>
              </p:cNvPr>
              <p:cNvSpPr/>
              <p:nvPr/>
            </p:nvSpPr>
            <p:spPr>
              <a:xfrm>
                <a:off x="1291379" y="4561899"/>
                <a:ext cx="3915561" cy="400110"/>
              </a:xfrm>
              <a:prstGeom prst="rect">
                <a:avLst/>
              </a:prstGeom>
            </p:spPr>
            <p:txBody>
              <a:bodyPr wrap="square">
                <a:spAutoFit/>
              </a:bodyPr>
              <a:lstStyle/>
              <a:p>
                <a14:m>
                  <m:oMath xmlns:m="http://schemas.openxmlformats.org/officeDocument/2006/math">
                    <m:acc>
                      <m:accPr>
                        <m:chr m:val="⃗"/>
                        <m:ctrlPr>
                          <a:rPr lang="vi-VN" sz="2000" i="1">
                            <a:latin typeface="Cambria Math"/>
                          </a:rPr>
                        </m:ctrlPr>
                      </m:accPr>
                      <m:e>
                        <m:r>
                          <a:rPr lang="en-US" sz="2000" i="1">
                            <a:latin typeface="Cambria Math" panose="02040503050406030204" pitchFamily="18" charset="0"/>
                          </a:rPr>
                          <m:t>𝑢</m:t>
                        </m:r>
                        <m:r>
                          <a:rPr lang="en-US" sz="2000" i="1">
                            <a:latin typeface="Cambria Math" panose="02040503050406030204" pitchFamily="18" charset="0"/>
                          </a:rPr>
                          <m:t> </m:t>
                        </m:r>
                      </m:e>
                    </m:acc>
                  </m:oMath>
                </a14:m>
                <a:r>
                  <a:rPr lang="vi-VN" sz="2000"/>
                  <a:t> = (</a:t>
                </a:r>
                <a:r>
                  <a:rPr lang="en-US" sz="2000"/>
                  <a:t>3</a:t>
                </a:r>
                <a:r>
                  <a:rPr lang="vi-VN" sz="2000"/>
                  <a:t>; </a:t>
                </a:r>
                <a:r>
                  <a:rPr lang="en-US" sz="2000"/>
                  <a:t>1</a:t>
                </a:r>
                <a:r>
                  <a:rPr lang="vi-VN" sz="2000"/>
                  <a:t>; </a:t>
                </a:r>
                <a:r>
                  <a:rPr lang="en-US" sz="2000"/>
                  <a:t>5</a:t>
                </a:r>
                <a:r>
                  <a:rPr lang="vi-VN" sz="2000"/>
                  <a:t>)</a:t>
                </a:r>
                <a:r>
                  <a:rPr lang="en-US" sz="2000"/>
                  <a:t>; </a:t>
                </a:r>
                <a:r>
                  <a:rPr lang="en-US" sz="2000" i="1"/>
                  <a:t>M</a:t>
                </a:r>
                <a:r>
                  <a:rPr lang="en-US" sz="2000"/>
                  <a:t>(-1; 1; 2),</a:t>
                </a:r>
                <a:r>
                  <a:rPr lang="en-US" sz="2000" i="1"/>
                  <a:t> N</a:t>
                </a:r>
                <a:r>
                  <a:rPr lang="en-US" sz="2000"/>
                  <a:t>(2; 2; 7). </a:t>
                </a:r>
                <a:endParaRPr lang="vi-VN" sz="2000"/>
              </a:p>
            </p:txBody>
          </p:sp>
        </mc:Choice>
        <mc:Fallback xmlns="">
          <p:sp>
            <p:nvSpPr>
              <p:cNvPr id="50" name="Rectangle 49">
                <a:extLst>
                  <a:ext uri="{FF2B5EF4-FFF2-40B4-BE49-F238E27FC236}">
                    <a16:creationId xmlns:a16="http://schemas.microsoft.com/office/drawing/2014/main" id="{42B25FB5-24A2-45DD-98BB-3A6EF7528842}"/>
                  </a:ext>
                </a:extLst>
              </p:cNvPr>
              <p:cNvSpPr>
                <a:spLocks noRot="1" noChangeAspect="1" noMove="1" noResize="1" noEditPoints="1" noAdjustHandles="1" noChangeArrowheads="1" noChangeShapeType="1" noTextEdit="1"/>
              </p:cNvSpPr>
              <p:nvPr/>
            </p:nvSpPr>
            <p:spPr>
              <a:xfrm>
                <a:off x="1291379" y="4561899"/>
                <a:ext cx="3915561" cy="400110"/>
              </a:xfrm>
              <a:prstGeom prst="rect">
                <a:avLst/>
              </a:prstGeom>
              <a:blipFill>
                <a:blip r:embed="rId26"/>
                <a:stretch>
                  <a:fillRect t="-7576" r="-2804" b="-25758"/>
                </a:stretch>
              </a:blipFill>
            </p:spPr>
            <p:txBody>
              <a:bodyPr/>
              <a:lstStyle/>
              <a:p>
                <a:r>
                  <a:rPr lang="en-US">
                    <a:noFill/>
                  </a:rPr>
                  <a:t> </a:t>
                </a:r>
              </a:p>
            </p:txBody>
          </p:sp>
        </mc:Fallback>
      </mc:AlternateContent>
    </p:spTree>
    <p:extLst>
      <p:ext uri="{BB962C8B-B14F-4D97-AF65-F5344CB8AC3E}">
        <p14:creationId xmlns:p14="http://schemas.microsoft.com/office/powerpoint/2010/main" val="4527564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C5CC34CA-E2B5-4BCC-85D2-7931A05DDA53}"/>
              </a:ext>
            </a:extLst>
          </p:cNvPr>
          <p:cNvGrpSpPr/>
          <p:nvPr/>
        </p:nvGrpSpPr>
        <p:grpSpPr>
          <a:xfrm>
            <a:off x="16369" y="85469"/>
            <a:ext cx="9111262" cy="853231"/>
            <a:chOff x="15480" y="15338"/>
            <a:chExt cx="9111262" cy="853231"/>
          </a:xfrm>
        </p:grpSpPr>
        <p:grpSp>
          <p:nvGrpSpPr>
            <p:cNvPr id="58" name="Group 57">
              <a:extLst>
                <a:ext uri="{FF2B5EF4-FFF2-40B4-BE49-F238E27FC236}">
                  <a16:creationId xmlns="" xmlns:a16="http://schemas.microsoft.com/office/drawing/2014/main" id="{A4C07BFF-1D2E-4953-880F-ED7A6D605CE1}"/>
                </a:ext>
              </a:extLst>
            </p:cNvPr>
            <p:cNvGrpSpPr/>
            <p:nvPr/>
          </p:nvGrpSpPr>
          <p:grpSpPr>
            <a:xfrm>
              <a:off x="15480" y="15338"/>
              <a:ext cx="9076268" cy="853231"/>
              <a:chOff x="501394" y="5353798"/>
              <a:chExt cx="12030723" cy="1206335"/>
            </a:xfrm>
          </p:grpSpPr>
          <p:sp>
            <p:nvSpPr>
              <p:cNvPr id="59" name="Rounded Rectangle 47">
                <a:extLst>
                  <a:ext uri="{FF2B5EF4-FFF2-40B4-BE49-F238E27FC236}">
                    <a16:creationId xmlns="" xmlns:a16="http://schemas.microsoft.com/office/drawing/2014/main" id="{83C9C4A3-C9DB-448B-AC6B-9CC7A6BD7E48}"/>
                  </a:ext>
                </a:extLst>
              </p:cNvPr>
              <p:cNvSpPr/>
              <p:nvPr/>
            </p:nvSpPr>
            <p:spPr>
              <a:xfrm>
                <a:off x="962958" y="5383196"/>
                <a:ext cx="11569159" cy="1162340"/>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60" name="Group 59">
                <a:extLst>
                  <a:ext uri="{FF2B5EF4-FFF2-40B4-BE49-F238E27FC236}">
                    <a16:creationId xmlns="" xmlns:a16="http://schemas.microsoft.com/office/drawing/2014/main" id="{C13157E6-8F75-4B3F-AA55-5308B796614F}"/>
                  </a:ext>
                </a:extLst>
              </p:cNvPr>
              <p:cNvGrpSpPr/>
              <p:nvPr/>
            </p:nvGrpSpPr>
            <p:grpSpPr>
              <a:xfrm>
                <a:off x="501394" y="5353798"/>
                <a:ext cx="1213403" cy="1206335"/>
                <a:chOff x="329129" y="3943435"/>
                <a:chExt cx="1701343" cy="1613852"/>
              </a:xfrm>
            </p:grpSpPr>
            <p:grpSp>
              <p:nvGrpSpPr>
                <p:cNvPr id="61" name="Group 60">
                  <a:extLst>
                    <a:ext uri="{FF2B5EF4-FFF2-40B4-BE49-F238E27FC236}">
                      <a16:creationId xmlns="" xmlns:a16="http://schemas.microsoft.com/office/drawing/2014/main" id="{072A65AE-6EF7-4BD9-AFE5-16BBA242B69F}"/>
                    </a:ext>
                  </a:extLst>
                </p:cNvPr>
                <p:cNvGrpSpPr/>
                <p:nvPr/>
              </p:nvGrpSpPr>
              <p:grpSpPr>
                <a:xfrm>
                  <a:off x="329129" y="3943435"/>
                  <a:ext cx="1701343" cy="1613852"/>
                  <a:chOff x="56480" y="-146446"/>
                  <a:chExt cx="1312610" cy="1268365"/>
                </a:xfrm>
              </p:grpSpPr>
              <p:sp>
                <p:nvSpPr>
                  <p:cNvPr id="63" name="Oval 62">
                    <a:extLst>
                      <a:ext uri="{FF2B5EF4-FFF2-40B4-BE49-F238E27FC236}">
                        <a16:creationId xmlns="" xmlns:a16="http://schemas.microsoft.com/office/drawing/2014/main" id="{9493DEF6-6DD4-40E7-BDD1-CC9A9284F3E2}"/>
                      </a:ext>
                    </a:extLst>
                  </p:cNvPr>
                  <p:cNvSpPr/>
                  <p:nvPr/>
                </p:nvSpPr>
                <p:spPr>
                  <a:xfrm>
                    <a:off x="56480" y="-146446"/>
                    <a:ext cx="1312610" cy="1268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64" name="Oval 63">
                    <a:extLst>
                      <a:ext uri="{FF2B5EF4-FFF2-40B4-BE49-F238E27FC236}">
                        <a16:creationId xmlns="" xmlns:a16="http://schemas.microsoft.com/office/drawing/2014/main" id="{FA5550BC-5E87-4D04-B54F-A1EC51FDF86F}"/>
                      </a:ext>
                    </a:extLst>
                  </p:cNvPr>
                  <p:cNvSpPr/>
                  <p:nvPr/>
                </p:nvSpPr>
                <p:spPr>
                  <a:xfrm>
                    <a:off x="99598" y="-81222"/>
                    <a:ext cx="1179573" cy="11379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65" name="Rectangle 64">
                    <a:extLst>
                      <a:ext uri="{FF2B5EF4-FFF2-40B4-BE49-F238E27FC236}">
                        <a16:creationId xmlns="" xmlns:a16="http://schemas.microsoft.com/office/drawing/2014/main" id="{FFFF5962-18DC-4962-BBD4-A2A5D10C7473}"/>
                      </a:ext>
                    </a:extLst>
                  </p:cNvPr>
                  <p:cNvSpPr/>
                  <p:nvPr/>
                </p:nvSpPr>
                <p:spPr>
                  <a:xfrm>
                    <a:off x="330952" y="-29641"/>
                    <a:ext cx="696912" cy="105230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pc="50">
                        <a:ln w="11430"/>
                        <a:solidFill>
                          <a:srgbClr val="C00000"/>
                        </a:solidFill>
                        <a:effectLst>
                          <a:outerShdw blurRad="76200" dist="50800" dir="5400000" algn="tl" rotWithShape="0">
                            <a:srgbClr val="000000">
                              <a:alpha val="65000"/>
                            </a:srgbClr>
                          </a:outerShdw>
                        </a:effectLst>
                        <a:latin typeface=".VnCentury SchoolbookH" pitchFamily="34" charset="0"/>
                      </a:rPr>
                      <a:t>4</a:t>
                    </a:r>
                    <a:endPar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62" name="Picture 61">
                  <a:extLst>
                    <a:ext uri="{FF2B5EF4-FFF2-40B4-BE49-F238E27FC236}">
                      <a16:creationId xmlns="" xmlns:a16="http://schemas.microsoft.com/office/drawing/2014/main" id="{B924EA5E-A199-42B0-AD10-CF6325C4E949}"/>
                    </a:ext>
                  </a:extLst>
                </p:cNvPr>
                <p:cNvPicPr>
                  <a:picLocks noChangeAspect="1"/>
                </p:cNvPicPr>
                <p:nvPr/>
              </p:nvPicPr>
              <p:blipFill>
                <a:blip r:embed="rId4"/>
                <a:stretch>
                  <a:fillRect/>
                </a:stretch>
              </p:blipFill>
              <p:spPr>
                <a:xfrm>
                  <a:off x="452361" y="4070289"/>
                  <a:ext cx="1394218" cy="420477"/>
                </a:xfrm>
                <a:prstGeom prst="rect">
                  <a:avLst/>
                </a:prstGeom>
              </p:spPr>
            </p:pic>
          </p:grpSp>
        </p:gr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CC308EB3-E8A8-4F7A-8CCB-9599149E87D7}"/>
                    </a:ext>
                  </a:extLst>
                </p:cNvPr>
                <p:cNvSpPr/>
                <p:nvPr/>
              </p:nvSpPr>
              <p:spPr>
                <a:xfrm>
                  <a:off x="930900" y="54726"/>
                  <a:ext cx="8195842"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viết phương trình tham số và chính tắc của đường </a:t>
                  </a:r>
                  <a:endParaRPr lang="en-US" sz="2000"/>
                </a:p>
                <a:p>
                  <a:r>
                    <a:rPr lang="vi-VN" sz="2000"/>
                    <a:t>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 </a:t>
                  </a:r>
                  <a:r>
                    <a:rPr lang="vi-VN" sz="2000" i="1"/>
                    <a:t>M</a:t>
                  </a:r>
                  <a:r>
                    <a:rPr lang="vi-VN" sz="2000"/>
                    <a:t>(1;-2; 4) và có vectơ chỉ phương </a:t>
                  </a:r>
                  <a14:m>
                    <m:oMath xmlns:m="http://schemas.openxmlformats.org/officeDocument/2006/math">
                      <m:acc>
                        <m:accPr>
                          <m:chr m:val="⃗"/>
                          <m:ctrlPr>
                            <a:rPr lang="vi-VN" sz="2000" i="1" smtClean="0">
                              <a:latin typeface="Cambria Math"/>
                            </a:rPr>
                          </m:ctrlPr>
                        </m:accPr>
                        <m:e>
                          <m:r>
                            <a:rPr lang="en-US" sz="2000" b="0" i="1" smtClean="0">
                              <a:latin typeface="Cambria Math" panose="02040503050406030204" pitchFamily="18" charset="0"/>
                            </a:rPr>
                            <m:t>𝑢</m:t>
                          </m:r>
                        </m:e>
                      </m:acc>
                    </m:oMath>
                  </a14:m>
                  <a:r>
                    <a:rPr lang="vi-VN" sz="2000"/>
                    <a:t> = (3;-5;1).</a:t>
                  </a:r>
                </a:p>
              </p:txBody>
            </p:sp>
          </mc:Choice>
          <mc:Fallback xmlns="">
            <p:sp>
              <p:nvSpPr>
                <p:cNvPr id="3" name="Rectangle 2">
                  <a:extLst>
                    <a:ext uri="{FF2B5EF4-FFF2-40B4-BE49-F238E27FC236}">
                      <a16:creationId xmlns:a16="http://schemas.microsoft.com/office/drawing/2014/main" id="{CC308EB3-E8A8-4F7A-8CCB-9599149E87D7}"/>
                    </a:ext>
                  </a:extLst>
                </p:cNvPr>
                <p:cNvSpPr>
                  <a:spLocks noRot="1" noChangeAspect="1" noMove="1" noResize="1" noEditPoints="1" noAdjustHandles="1" noChangeArrowheads="1" noChangeShapeType="1" noTextEdit="1"/>
                </p:cNvSpPr>
                <p:nvPr/>
              </p:nvSpPr>
              <p:spPr>
                <a:xfrm>
                  <a:off x="930900" y="54726"/>
                  <a:ext cx="8195842" cy="707886"/>
                </a:xfrm>
                <a:prstGeom prst="rect">
                  <a:avLst/>
                </a:prstGeom>
                <a:blipFill>
                  <a:blip r:embed="rId5"/>
                  <a:stretch>
                    <a:fillRect l="-818" t="-4274" r="-149" b="-13675"/>
                  </a:stretch>
                </a:blipFill>
              </p:spPr>
              <p:txBody>
                <a:bodyPr/>
                <a:lstStyle/>
                <a:p>
                  <a:r>
                    <a:rPr lang="en-US">
                      <a:noFill/>
                    </a:rPr>
                    <a:t> </a:t>
                  </a:r>
                </a:p>
              </p:txBody>
            </p:sp>
          </mc:Fallback>
        </mc:AlternateContent>
      </p:grpSp>
      <p:grpSp>
        <p:nvGrpSpPr>
          <p:cNvPr id="8" name="Group 7">
            <a:extLst>
              <a:ext uri="{FF2B5EF4-FFF2-40B4-BE49-F238E27FC236}">
                <a16:creationId xmlns="" xmlns:a16="http://schemas.microsoft.com/office/drawing/2014/main" id="{65C5F79A-C8E6-4C63-9105-6138B0FB7955}"/>
              </a:ext>
            </a:extLst>
          </p:cNvPr>
          <p:cNvGrpSpPr/>
          <p:nvPr/>
        </p:nvGrpSpPr>
        <p:grpSpPr>
          <a:xfrm>
            <a:off x="1254435" y="1174875"/>
            <a:ext cx="6946572" cy="992187"/>
            <a:chOff x="655739" y="841236"/>
            <a:chExt cx="6946572" cy="992187"/>
          </a:xfrm>
        </p:grpSpPr>
        <mc:AlternateContent xmlns:mc="http://schemas.openxmlformats.org/markup-compatibility/2006" xmlns:a14="http://schemas.microsoft.com/office/drawing/2010/main">
          <mc:Choice Requires="a14">
            <p:graphicFrame>
              <p:nvGraphicFramePr>
                <p:cNvPr id="28" name="Object 27"/>
                <p:cNvGraphicFramePr>
                  <a:graphicFrameLocks noChangeAspect="1"/>
                </p:cNvGraphicFramePr>
                <p:nvPr>
                  <p:extLst>
                    <p:ext uri="{D42A27DB-BD31-4B8C-83A1-F6EECF244321}">
                      <p14:modId xmlns:p14="http://schemas.microsoft.com/office/powerpoint/2010/main" val="1914268242"/>
                    </p:ext>
                  </p:extLst>
                </p:nvPr>
              </p:nvGraphicFramePr>
              <p:xfrm>
                <a:off x="3148806" y="841236"/>
                <a:ext cx="1168400" cy="992187"/>
              </p:xfrm>
              <a:graphic>
                <a:graphicData uri="http://schemas.openxmlformats.org/presentationml/2006/ole">
                  <mc:AlternateContent>
                    <mc:Choice xmlns:v="urn:schemas-microsoft-com:vml" Requires="v">
                      <p:oleObj spid="_x0000_s193875" name="Equation" r:id="rId6" imgW="838080" imgH="711000" progId="Equation.DSMT4">
                        <p:embed/>
                      </p:oleObj>
                    </mc:Choice>
                    <mc:Fallback>
                      <p:oleObj name="Equation" r:id="rId6" imgW="838080" imgH="711000" progId="Equation.DSMT4">
                        <p:embed/>
                        <p:pic>
                          <p:nvPicPr>
                            <p:cNvPr id="0" name=""/>
                            <p:cNvPicPr>
                              <a:picLocks noChangeAspect="1" noChangeArrowheads="1"/>
                            </p:cNvPicPr>
                            <p:nvPr/>
                          </p:nvPicPr>
                          <p:blipFill>
                            <a:blip r:embed="rId7"/>
                            <a:srcRect/>
                            <a:stretch>
                              <a:fillRect/>
                            </a:stretch>
                          </p:blipFill>
                          <p:spPr bwMode="auto">
                            <a:xfrm>
                              <a:off x="3148806" y="841236"/>
                              <a:ext cx="1168400" cy="992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8" name="Object 27"/>
                <p:cNvGraphicFramePr>
                  <a:graphicFrameLocks noChangeAspect="1"/>
                </p:cNvGraphicFramePr>
                <p:nvPr>
                  <p:extLst>
                    <p:ext uri="{D42A27DB-BD31-4B8C-83A1-F6EECF244321}">
                      <p14:modId xmlns:p14="http://schemas.microsoft.com/office/powerpoint/2010/main" val="1914268242"/>
                    </p:ext>
                  </p:extLst>
                </p:nvPr>
              </p:nvGraphicFramePr>
              <p:xfrm>
                <a:off x="3148806" y="841236"/>
                <a:ext cx="1168400" cy="992187"/>
              </p:xfrm>
              <a:graphic>
                <a:graphicData uri="http://schemas.openxmlformats.org/presentationml/2006/ole">
                  <mc:AlternateContent>
                    <mc:Choice xmlns:v="urn:schemas-microsoft-com:vml" Requires="v">
                      <p:oleObj spid="_x0000_s193815" name="Equation" r:id="rId8" imgW="838080" imgH="711000" progId="Equation.DSMT4">
                        <p:embed/>
                      </p:oleObj>
                    </mc:Choice>
                    <mc:Fallback>
                      <p:oleObj name="Equation" r:id="rId8" imgW="838080" imgH="711000" progId="Equation.DSMT4">
                        <p:embed/>
                        <p:pic>
                          <p:nvPicPr>
                            <p:cNvPr id="0" name=""/>
                            <p:cNvPicPr>
                              <a:picLocks noChangeAspect="1" noChangeArrowheads="1"/>
                            </p:cNvPicPr>
                            <p:nvPr/>
                          </p:nvPicPr>
                          <p:blipFill>
                            <a:blip r:embed="rId9"/>
                            <a:srcRect/>
                            <a:stretch>
                              <a:fillRect/>
                            </a:stretch>
                          </p:blipFill>
                          <p:spPr bwMode="auto">
                            <a:xfrm>
                              <a:off x="3148806" y="841236"/>
                              <a:ext cx="11684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28DEE16A-1CF9-46FC-A6DE-67E602202A60}"/>
                    </a:ext>
                  </a:extLst>
                </p:cNvPr>
                <p:cNvSpPr/>
                <p:nvPr/>
              </p:nvSpPr>
              <p:spPr>
                <a:xfrm>
                  <a:off x="655739" y="1106100"/>
                  <a:ext cx="5211662" cy="400110"/>
                </a:xfrm>
                <a:prstGeom prst="rect">
                  <a:avLst/>
                </a:prstGeom>
              </p:spPr>
              <p:txBody>
                <a:bodyPr wrap="square">
                  <a:spAutoFit/>
                </a:bodyPr>
                <a:lstStyle/>
                <a:p>
                  <a:r>
                    <a:rPr lang="en-US" sz="2000"/>
                    <a:t>P</a:t>
                  </a:r>
                  <a:r>
                    <a:rPr lang="vi-VN" sz="2000"/>
                    <a:t>hương trình tham số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r>
                    <a:rPr lang="en-US" sz="2000"/>
                    <a:t>                 ; chính tắc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a:t>:</a:t>
                  </a:r>
                </a:p>
              </p:txBody>
            </p:sp>
          </mc:Choice>
          <mc:Fallback xmlns="">
            <p:sp>
              <p:nvSpPr>
                <p:cNvPr id="5" name="Rectangle 4">
                  <a:extLst>
                    <a:ext uri="{FF2B5EF4-FFF2-40B4-BE49-F238E27FC236}">
                      <a16:creationId xmlns:a16="http://schemas.microsoft.com/office/drawing/2014/main" id="{28DEE16A-1CF9-46FC-A6DE-67E602202A60}"/>
                    </a:ext>
                  </a:extLst>
                </p:cNvPr>
                <p:cNvSpPr>
                  <a:spLocks noRot="1" noChangeAspect="1" noMove="1" noResize="1" noEditPoints="1" noAdjustHandles="1" noChangeArrowheads="1" noChangeShapeType="1" noTextEdit="1"/>
                </p:cNvSpPr>
                <p:nvPr/>
              </p:nvSpPr>
              <p:spPr>
                <a:xfrm>
                  <a:off x="655739" y="1106100"/>
                  <a:ext cx="5211662" cy="400110"/>
                </a:xfrm>
                <a:prstGeom prst="rect">
                  <a:avLst/>
                </a:prstGeom>
                <a:blipFill>
                  <a:blip r:embed="rId10"/>
                  <a:stretch>
                    <a:fillRect l="-1287"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Object 6">
                  <a:extLst>
                    <a:ext uri="{FF2B5EF4-FFF2-40B4-BE49-F238E27FC236}">
                      <a16:creationId xmlns="" xmlns:a16="http://schemas.microsoft.com/office/drawing/2014/main" id="{18339063-E150-476D-A650-2CDB56C02143}"/>
                    </a:ext>
                  </a:extLst>
                </p:cNvPr>
                <p:cNvGraphicFramePr>
                  <a:graphicFrameLocks noChangeAspect="1"/>
                </p:cNvGraphicFramePr>
                <p:nvPr>
                  <p:extLst>
                    <p:ext uri="{D42A27DB-BD31-4B8C-83A1-F6EECF244321}">
                      <p14:modId xmlns:p14="http://schemas.microsoft.com/office/powerpoint/2010/main" val="701219636"/>
                    </p:ext>
                  </p:extLst>
                </p:nvPr>
              </p:nvGraphicFramePr>
              <p:xfrm>
                <a:off x="5742904" y="1017946"/>
                <a:ext cx="1859407" cy="576417"/>
              </p:xfrm>
              <a:graphic>
                <a:graphicData uri="http://schemas.openxmlformats.org/presentationml/2006/ole">
                  <mc:AlternateContent>
                    <mc:Choice xmlns:v="urn:schemas-microsoft-com:vml" Requires="v">
                      <p:oleObj spid="_x0000_s193876" name="Equation" r:id="rId11" imgW="1269720" imgH="393480" progId="Equation.DSMT4">
                        <p:embed/>
                      </p:oleObj>
                    </mc:Choice>
                    <mc:Fallback>
                      <p:oleObj name="Equation" r:id="rId11" imgW="1269720" imgH="393480" progId="Equation.DSMT4">
                        <p:embed/>
                        <p:pic>
                          <p:nvPicPr>
                            <p:cNvPr id="0" name=""/>
                            <p:cNvPicPr/>
                            <p:nvPr/>
                          </p:nvPicPr>
                          <p:blipFill>
                            <a:blip r:embed="rId12"/>
                            <a:stretch>
                              <a:fillRect/>
                            </a:stretch>
                          </p:blipFill>
                          <p:spPr>
                            <a:xfrm>
                              <a:off x="5742904" y="1017946"/>
                              <a:ext cx="1859407" cy="576417"/>
                            </a:xfrm>
                            <a:prstGeom prst="rect">
                              <a:avLst/>
                            </a:prstGeom>
                          </p:spPr>
                        </p:pic>
                      </p:oleObj>
                    </mc:Fallback>
                  </mc:AlternateContent>
                </a:graphicData>
              </a:graphic>
            </p:graphicFrame>
          </mc:Choice>
          <mc:Fallback xmlns="">
            <p:graphicFrame>
              <p:nvGraphicFramePr>
                <p:cNvPr id="7" name="Object 6">
                  <a:extLst>
                    <a:ext uri="{FF2B5EF4-FFF2-40B4-BE49-F238E27FC236}">
                      <a16:creationId xmlns:a16="http://schemas.microsoft.com/office/drawing/2014/main" id="{18339063-E150-476D-A650-2CDB56C02143}"/>
                    </a:ext>
                  </a:extLst>
                </p:cNvPr>
                <p:cNvGraphicFramePr>
                  <a:graphicFrameLocks noChangeAspect="1"/>
                </p:cNvGraphicFramePr>
                <p:nvPr>
                  <p:extLst>
                    <p:ext uri="{D42A27DB-BD31-4B8C-83A1-F6EECF244321}">
                      <p14:modId xmlns:p14="http://schemas.microsoft.com/office/powerpoint/2010/main" val="701219636"/>
                    </p:ext>
                  </p:extLst>
                </p:nvPr>
              </p:nvGraphicFramePr>
              <p:xfrm>
                <a:off x="5742904" y="1017946"/>
                <a:ext cx="1859407" cy="576417"/>
              </p:xfrm>
              <a:graphic>
                <a:graphicData uri="http://schemas.openxmlformats.org/presentationml/2006/ole">
                  <mc:AlternateContent>
                    <mc:Choice xmlns:v="urn:schemas-microsoft-com:vml" Requires="v">
                      <p:oleObj spid="_x0000_s193816" name="Equation" r:id="rId13" imgW="1269720" imgH="393480" progId="Equation.DSMT4">
                        <p:embed/>
                      </p:oleObj>
                    </mc:Choice>
                    <mc:Fallback>
                      <p:oleObj name="Equation" r:id="rId13" imgW="1269720" imgH="393480" progId="Equation.DSMT4">
                        <p:embed/>
                        <p:pic>
                          <p:nvPicPr>
                            <p:cNvPr id="0" name=""/>
                            <p:cNvPicPr/>
                            <p:nvPr/>
                          </p:nvPicPr>
                          <p:blipFill>
                            <a:blip r:embed="rId14"/>
                            <a:stretch>
                              <a:fillRect/>
                            </a:stretch>
                          </p:blipFill>
                          <p:spPr>
                            <a:xfrm>
                              <a:off x="5742904" y="1017946"/>
                              <a:ext cx="1859407" cy="576417"/>
                            </a:xfrm>
                            <a:prstGeom prst="rect">
                              <a:avLst/>
                            </a:prstGeom>
                          </p:spPr>
                        </p:pic>
                      </p:oleObj>
                    </mc:Fallback>
                  </mc:AlternateContent>
                </a:graphicData>
              </a:graphic>
            </p:graphicFrame>
          </mc:Fallback>
        </mc:AlternateContent>
      </p:grpSp>
      <p:grpSp>
        <p:nvGrpSpPr>
          <p:cNvPr id="10" name="Group 9">
            <a:extLst>
              <a:ext uri="{FF2B5EF4-FFF2-40B4-BE49-F238E27FC236}">
                <a16:creationId xmlns="" xmlns:a16="http://schemas.microsoft.com/office/drawing/2014/main" id="{5024E593-9FDF-4939-8BDA-41AED0A9E9C0}"/>
              </a:ext>
            </a:extLst>
          </p:cNvPr>
          <p:cNvGrpSpPr/>
          <p:nvPr/>
        </p:nvGrpSpPr>
        <p:grpSpPr>
          <a:xfrm>
            <a:off x="11839" y="2293199"/>
            <a:ext cx="9132161" cy="992188"/>
            <a:chOff x="-5419" y="1863540"/>
            <a:chExt cx="9132161" cy="992188"/>
          </a:xfrm>
        </p:grpSpPr>
        <p:grpSp>
          <p:nvGrpSpPr>
            <p:cNvPr id="45" name="Group 44">
              <a:extLst>
                <a:ext uri="{FF2B5EF4-FFF2-40B4-BE49-F238E27FC236}">
                  <a16:creationId xmlns="" xmlns:a16="http://schemas.microsoft.com/office/drawing/2014/main" id="{AB225881-0D8D-46AD-80A6-527939BC312B}"/>
                </a:ext>
              </a:extLst>
            </p:cNvPr>
            <p:cNvGrpSpPr/>
            <p:nvPr/>
          </p:nvGrpSpPr>
          <p:grpSpPr>
            <a:xfrm>
              <a:off x="-5419" y="1863540"/>
              <a:ext cx="9097167" cy="992188"/>
              <a:chOff x="217893" y="3786843"/>
              <a:chExt cx="12314043" cy="1391513"/>
            </a:xfrm>
          </p:grpSpPr>
          <p:grpSp>
            <p:nvGrpSpPr>
              <p:cNvPr id="46" name="Group 45">
                <a:extLst>
                  <a:ext uri="{FF2B5EF4-FFF2-40B4-BE49-F238E27FC236}">
                    <a16:creationId xmlns="" xmlns:a16="http://schemas.microsoft.com/office/drawing/2014/main" id="{492BF944-23B0-41D3-9FC7-51B60EB45342}"/>
                  </a:ext>
                </a:extLst>
              </p:cNvPr>
              <p:cNvGrpSpPr/>
              <p:nvPr/>
            </p:nvGrpSpPr>
            <p:grpSpPr>
              <a:xfrm>
                <a:off x="217893" y="3786843"/>
                <a:ext cx="12314043" cy="1391513"/>
                <a:chOff x="189138" y="-14710"/>
                <a:chExt cx="15934023" cy="1861586"/>
              </a:xfrm>
            </p:grpSpPr>
            <p:sp>
              <p:nvSpPr>
                <p:cNvPr id="48" name="Rectangle 47">
                  <a:extLst>
                    <a:ext uri="{FF2B5EF4-FFF2-40B4-BE49-F238E27FC236}">
                      <a16:creationId xmlns="" xmlns:a16="http://schemas.microsoft.com/office/drawing/2014/main" id="{4C43EEB2-6E84-48E9-B5BB-EA8EFB3F0F37}"/>
                    </a:ext>
                  </a:extLst>
                </p:cNvPr>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Arial" panose="020B0604020202020204"/>
                  </a:endParaRPr>
                </a:p>
              </p:txBody>
            </p:sp>
            <p:grpSp>
              <p:nvGrpSpPr>
                <p:cNvPr id="49" name="Group 48">
                  <a:extLst>
                    <a:ext uri="{FF2B5EF4-FFF2-40B4-BE49-F238E27FC236}">
                      <a16:creationId xmlns="" xmlns:a16="http://schemas.microsoft.com/office/drawing/2014/main" id="{3CE6ACEA-C6E4-49A9-882F-C85C3D2F1A74}"/>
                    </a:ext>
                  </a:extLst>
                </p:cNvPr>
                <p:cNvGrpSpPr/>
                <p:nvPr/>
              </p:nvGrpSpPr>
              <p:grpSpPr>
                <a:xfrm>
                  <a:off x="189138" y="-14710"/>
                  <a:ext cx="15934023" cy="1861586"/>
                  <a:chOff x="216066" y="118216"/>
                  <a:chExt cx="12293311" cy="1463065"/>
                </a:xfrm>
              </p:grpSpPr>
              <p:sp>
                <p:nvSpPr>
                  <p:cNvPr id="50" name="Rounded Rectangle 53">
                    <a:extLst>
                      <a:ext uri="{FF2B5EF4-FFF2-40B4-BE49-F238E27FC236}">
                        <a16:creationId xmlns="" xmlns:a16="http://schemas.microsoft.com/office/drawing/2014/main" id="{6A284672-02E1-4816-9B57-3BE7B510B2D9}"/>
                      </a:ext>
                    </a:extLst>
                  </p:cNvPr>
                  <p:cNvSpPr/>
                  <p:nvPr/>
                </p:nvSpPr>
                <p:spPr>
                  <a:xfrm>
                    <a:off x="776162" y="118217"/>
                    <a:ext cx="11733215" cy="1463064"/>
                  </a:xfrm>
                  <a:prstGeom prst="roundRect">
                    <a:avLst>
                      <a:gd name="adj" fmla="val 4964"/>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51" name="Oval 50">
                    <a:extLst>
                      <a:ext uri="{FF2B5EF4-FFF2-40B4-BE49-F238E27FC236}">
                        <a16:creationId xmlns="" xmlns:a16="http://schemas.microsoft.com/office/drawing/2014/main" id="{1A8391AE-E20D-4F6A-B608-50216A7A2305}"/>
                      </a:ext>
                    </a:extLst>
                  </p:cNvPr>
                  <p:cNvSpPr/>
                  <p:nvPr/>
                </p:nvSpPr>
                <p:spPr>
                  <a:xfrm>
                    <a:off x="216066" y="118216"/>
                    <a:ext cx="1323530" cy="1454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52" name="Oval 51">
                    <a:extLst>
                      <a:ext uri="{FF2B5EF4-FFF2-40B4-BE49-F238E27FC236}">
                        <a16:creationId xmlns="" xmlns:a16="http://schemas.microsoft.com/office/drawing/2014/main" id="{E5BE6885-BE8B-4635-A811-E7B78BEE3258}"/>
                      </a:ext>
                    </a:extLst>
                  </p:cNvPr>
                  <p:cNvSpPr/>
                  <p:nvPr/>
                </p:nvSpPr>
                <p:spPr>
                  <a:xfrm>
                    <a:off x="223389" y="199848"/>
                    <a:ext cx="1215970" cy="12744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53" name="Rectangle 52">
                    <a:extLst>
                      <a:ext uri="{FF2B5EF4-FFF2-40B4-BE49-F238E27FC236}">
                        <a16:creationId xmlns="" xmlns:a16="http://schemas.microsoft.com/office/drawing/2014/main" id="{35B548A9-4EB6-4C2B-B462-A6B60AFD79C3}"/>
                      </a:ext>
                    </a:extLst>
                  </p:cNvPr>
                  <p:cNvSpPr/>
                  <p:nvPr/>
                </p:nvSpPr>
                <p:spPr>
                  <a:xfrm>
                    <a:off x="467124" y="407468"/>
                    <a:ext cx="656789" cy="104383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pc="50">
                        <a:ln w="11430"/>
                        <a:solidFill>
                          <a:srgbClr val="C00000"/>
                        </a:solidFill>
                        <a:effectLst>
                          <a:outerShdw blurRad="76200" dist="50800" dir="5400000" algn="tl" rotWithShape="0">
                            <a:srgbClr val="000000">
                              <a:alpha val="65000"/>
                            </a:srgbClr>
                          </a:outerShdw>
                        </a:effectLst>
                        <a:latin typeface=".VnCentury SchoolbookH" pitchFamily="34" charset="0"/>
                      </a:rPr>
                      <a:t>4</a:t>
                    </a:r>
                    <a:endPar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47" name="Picture 46">
                <a:extLst>
                  <a:ext uri="{FF2B5EF4-FFF2-40B4-BE49-F238E27FC236}">
                    <a16:creationId xmlns="" xmlns:a16="http://schemas.microsoft.com/office/drawing/2014/main" id="{97C1F3AE-8744-41A6-8852-634C309AA04B}"/>
                  </a:ext>
                </a:extLst>
              </p:cNvPr>
              <p:cNvPicPr>
                <a:picLocks noChangeAspect="1"/>
              </p:cNvPicPr>
              <p:nvPr/>
            </p:nvPicPr>
            <p:blipFill>
              <a:blip r:embed="rId15"/>
              <a:stretch>
                <a:fillRect/>
              </a:stretch>
            </p:blipFill>
            <p:spPr>
              <a:xfrm>
                <a:off x="286887" y="4023704"/>
                <a:ext cx="1022875" cy="422279"/>
              </a:xfrm>
              <a:prstGeom prst="rect">
                <a:avLst/>
              </a:prstGeom>
            </p:spPr>
          </p:pic>
        </p:grpSp>
        <mc:AlternateContent xmlns:mc="http://schemas.openxmlformats.org/markup-compatibility/2006" xmlns:a14="http://schemas.microsoft.com/office/drawing/2010/main">
          <mc:Choice Requires="a14">
            <p:sp>
              <p:nvSpPr>
                <p:cNvPr id="9" name="Rectangle 8">
                  <a:extLst>
                    <a:ext uri="{FF2B5EF4-FFF2-40B4-BE49-F238E27FC236}">
                      <a16:creationId xmlns="" xmlns:a16="http://schemas.microsoft.com/office/drawing/2014/main" id="{2F14E8C1-7397-405B-A6E9-B05CD0D0F176}"/>
                    </a:ext>
                  </a:extLst>
                </p:cNvPr>
                <p:cNvSpPr/>
                <p:nvPr/>
              </p:nvSpPr>
              <p:spPr>
                <a:xfrm>
                  <a:off x="930900" y="1997088"/>
                  <a:ext cx="8195842"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viết phương trình tham số và chính tắc 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 </a:t>
                  </a:r>
                  <a:r>
                    <a:rPr lang="vi-VN" sz="2000" i="1"/>
                    <a:t>A</a:t>
                  </a:r>
                  <a:r>
                    <a:rPr lang="vi-VN" sz="2000"/>
                    <a:t>(2; -1; 0) và có vectơ chỉ phương </a:t>
                  </a:r>
                  <a14:m>
                    <m:oMath xmlns:m="http://schemas.openxmlformats.org/officeDocument/2006/math">
                      <m:acc>
                        <m:accPr>
                          <m:chr m:val="⃗"/>
                          <m:ctrlPr>
                            <a:rPr lang="vi-VN" sz="2000" i="1">
                              <a:latin typeface="Cambria Math"/>
                            </a:rPr>
                          </m:ctrlPr>
                        </m:accPr>
                        <m:e>
                          <m:r>
                            <a:rPr lang="en-US" sz="2000" i="1">
                              <a:latin typeface="Cambria Math" panose="02040503050406030204" pitchFamily="18" charset="0"/>
                            </a:rPr>
                            <m:t>𝑢</m:t>
                          </m:r>
                        </m:e>
                      </m:acc>
                    </m:oMath>
                  </a14:m>
                  <a:r>
                    <a:rPr lang="vi-VN" sz="2000"/>
                    <a:t> = (-1; 2; 3).</a:t>
                  </a:r>
                  <a:endParaRPr lang="en-US" sz="2000"/>
                </a:p>
              </p:txBody>
            </p:sp>
          </mc:Choice>
          <mc:Fallback xmlns="">
            <p:sp>
              <p:nvSpPr>
                <p:cNvPr id="9" name="Rectangle 8">
                  <a:extLst>
                    <a:ext uri="{FF2B5EF4-FFF2-40B4-BE49-F238E27FC236}">
                      <a16:creationId xmlns:a16="http://schemas.microsoft.com/office/drawing/2014/main" id="{2F14E8C1-7397-405B-A6E9-B05CD0D0F176}"/>
                    </a:ext>
                  </a:extLst>
                </p:cNvPr>
                <p:cNvSpPr>
                  <a:spLocks noRot="1" noChangeAspect="1" noMove="1" noResize="1" noEditPoints="1" noAdjustHandles="1" noChangeArrowheads="1" noChangeShapeType="1" noTextEdit="1"/>
                </p:cNvSpPr>
                <p:nvPr/>
              </p:nvSpPr>
              <p:spPr>
                <a:xfrm>
                  <a:off x="930900" y="1997088"/>
                  <a:ext cx="8195842" cy="707886"/>
                </a:xfrm>
                <a:prstGeom prst="rect">
                  <a:avLst/>
                </a:prstGeom>
                <a:blipFill>
                  <a:blip r:embed="rId16"/>
                  <a:stretch>
                    <a:fillRect l="-670" t="-4310" r="-149" b="-14655"/>
                  </a:stretch>
                </a:blipFill>
              </p:spPr>
              <p:txBody>
                <a:bodyPr/>
                <a:lstStyle/>
                <a:p>
                  <a:r>
                    <a:rPr lang="en-US">
                      <a:noFill/>
                    </a:rPr>
                    <a:t> </a:t>
                  </a:r>
                </a:p>
              </p:txBody>
            </p:sp>
          </mc:Fallback>
        </mc:AlternateContent>
      </p:grpSp>
      <p:grpSp>
        <p:nvGrpSpPr>
          <p:cNvPr id="54" name="Group 53">
            <a:extLst>
              <a:ext uri="{FF2B5EF4-FFF2-40B4-BE49-F238E27FC236}">
                <a16:creationId xmlns="" xmlns:a16="http://schemas.microsoft.com/office/drawing/2014/main" id="{79E4E99C-DE84-4CDA-8FA9-882C137D706B}"/>
              </a:ext>
            </a:extLst>
          </p:cNvPr>
          <p:cNvGrpSpPr/>
          <p:nvPr/>
        </p:nvGrpSpPr>
        <p:grpSpPr>
          <a:xfrm>
            <a:off x="1254435" y="3948177"/>
            <a:ext cx="6635130" cy="992187"/>
            <a:chOff x="655739" y="841236"/>
            <a:chExt cx="6635130" cy="992187"/>
          </a:xfrm>
        </p:grpSpPr>
        <mc:AlternateContent xmlns:mc="http://schemas.openxmlformats.org/markup-compatibility/2006" xmlns:a14="http://schemas.microsoft.com/office/drawing/2010/main">
          <mc:Choice Requires="a14">
            <p:graphicFrame>
              <p:nvGraphicFramePr>
                <p:cNvPr id="55" name="Object 54">
                  <a:extLst>
                    <a:ext uri="{FF2B5EF4-FFF2-40B4-BE49-F238E27FC236}">
                      <a16:creationId xmlns="" xmlns:a16="http://schemas.microsoft.com/office/drawing/2014/main" id="{2522A25D-8817-48ED-ABBB-BFC08A37E755}"/>
                    </a:ext>
                  </a:extLst>
                </p:cNvPr>
                <p:cNvGraphicFramePr>
                  <a:graphicFrameLocks noChangeAspect="1"/>
                </p:cNvGraphicFramePr>
                <p:nvPr>
                  <p:extLst>
                    <p:ext uri="{D42A27DB-BD31-4B8C-83A1-F6EECF244321}">
                      <p14:modId xmlns:p14="http://schemas.microsoft.com/office/powerpoint/2010/main" val="3136668705"/>
                    </p:ext>
                  </p:extLst>
                </p:nvPr>
              </p:nvGraphicFramePr>
              <p:xfrm>
                <a:off x="3148806" y="841236"/>
                <a:ext cx="1168400" cy="992187"/>
              </p:xfrm>
              <a:graphic>
                <a:graphicData uri="http://schemas.openxmlformats.org/presentationml/2006/ole">
                  <mc:AlternateContent>
                    <mc:Choice xmlns:v="urn:schemas-microsoft-com:vml" Requires="v">
                      <p:oleObj spid="_x0000_s193877" name="Equation" r:id="rId17" imgW="838080" imgH="711000" progId="Equation.DSMT4">
                        <p:embed/>
                      </p:oleObj>
                    </mc:Choice>
                    <mc:Fallback>
                      <p:oleObj name="Equation" r:id="rId17" imgW="838080" imgH="711000" progId="Equation.DSMT4">
                        <p:embed/>
                        <p:pic>
                          <p:nvPicPr>
                            <p:cNvPr id="28" name="Object 27"/>
                            <p:cNvPicPr>
                              <a:picLocks noChangeAspect="1" noChangeArrowheads="1"/>
                            </p:cNvPicPr>
                            <p:nvPr/>
                          </p:nvPicPr>
                          <p:blipFill>
                            <a:blip r:embed="rId18"/>
                            <a:srcRect/>
                            <a:stretch>
                              <a:fillRect/>
                            </a:stretch>
                          </p:blipFill>
                          <p:spPr bwMode="auto">
                            <a:xfrm>
                              <a:off x="3148806" y="841236"/>
                              <a:ext cx="1168400" cy="992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55" name="Object 54">
                  <a:extLst>
                    <a:ext uri="{FF2B5EF4-FFF2-40B4-BE49-F238E27FC236}">
                      <a16:creationId xmlns:a16="http://schemas.microsoft.com/office/drawing/2014/main" id="{2522A25D-8817-48ED-ABBB-BFC08A37E755}"/>
                    </a:ext>
                  </a:extLst>
                </p:cNvPr>
                <p:cNvGraphicFramePr>
                  <a:graphicFrameLocks noChangeAspect="1"/>
                </p:cNvGraphicFramePr>
                <p:nvPr>
                  <p:extLst>
                    <p:ext uri="{D42A27DB-BD31-4B8C-83A1-F6EECF244321}">
                      <p14:modId xmlns:p14="http://schemas.microsoft.com/office/powerpoint/2010/main" val="3136668705"/>
                    </p:ext>
                  </p:extLst>
                </p:nvPr>
              </p:nvGraphicFramePr>
              <p:xfrm>
                <a:off x="3148806" y="841236"/>
                <a:ext cx="1168400" cy="992187"/>
              </p:xfrm>
              <a:graphic>
                <a:graphicData uri="http://schemas.openxmlformats.org/presentationml/2006/ole">
                  <mc:AlternateContent>
                    <mc:Choice xmlns:v="urn:schemas-microsoft-com:vml" Requires="v">
                      <p:oleObj spid="_x0000_s193817" name="Equation" r:id="rId19" imgW="838080" imgH="711000" progId="Equation.DSMT4">
                        <p:embed/>
                      </p:oleObj>
                    </mc:Choice>
                    <mc:Fallback>
                      <p:oleObj name="Equation" r:id="rId19" imgW="838080" imgH="711000" progId="Equation.DSMT4">
                        <p:embed/>
                        <p:pic>
                          <p:nvPicPr>
                            <p:cNvPr id="28" name="Object 27"/>
                            <p:cNvPicPr>
                              <a:picLocks noChangeAspect="1" noChangeArrowheads="1"/>
                            </p:cNvPicPr>
                            <p:nvPr/>
                          </p:nvPicPr>
                          <p:blipFill>
                            <a:blip r:embed="rId20"/>
                            <a:srcRect/>
                            <a:stretch>
                              <a:fillRect/>
                            </a:stretch>
                          </p:blipFill>
                          <p:spPr bwMode="auto">
                            <a:xfrm>
                              <a:off x="3148806" y="841236"/>
                              <a:ext cx="11684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 xmlns:a16="http://schemas.microsoft.com/office/drawing/2014/main" id="{EAE86805-7F49-40B2-AB3F-68CD750C07D4}"/>
                    </a:ext>
                  </a:extLst>
                </p:cNvPr>
                <p:cNvSpPr/>
                <p:nvPr/>
              </p:nvSpPr>
              <p:spPr>
                <a:xfrm>
                  <a:off x="655739" y="1106100"/>
                  <a:ext cx="5211662" cy="400110"/>
                </a:xfrm>
                <a:prstGeom prst="rect">
                  <a:avLst/>
                </a:prstGeom>
              </p:spPr>
              <p:txBody>
                <a:bodyPr wrap="square">
                  <a:spAutoFit/>
                </a:bodyPr>
                <a:lstStyle/>
                <a:p>
                  <a:r>
                    <a:rPr lang="en-US" sz="2000"/>
                    <a:t>P</a:t>
                  </a:r>
                  <a:r>
                    <a:rPr lang="vi-VN" sz="2000"/>
                    <a:t>hương trình tham số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r>
                    <a:rPr lang="en-US" sz="2000"/>
                    <a:t>                 ; chính tắc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a:t>:</a:t>
                  </a:r>
                </a:p>
              </p:txBody>
            </p:sp>
          </mc:Choice>
          <mc:Fallback xmlns="">
            <p:sp>
              <p:nvSpPr>
                <p:cNvPr id="56" name="Rectangle 55">
                  <a:extLst>
                    <a:ext uri="{FF2B5EF4-FFF2-40B4-BE49-F238E27FC236}">
                      <a16:creationId xmlns:a16="http://schemas.microsoft.com/office/drawing/2014/main" id="{EAE86805-7F49-40B2-AB3F-68CD750C07D4}"/>
                    </a:ext>
                  </a:extLst>
                </p:cNvPr>
                <p:cNvSpPr>
                  <a:spLocks noRot="1" noChangeAspect="1" noMove="1" noResize="1" noEditPoints="1" noAdjustHandles="1" noChangeArrowheads="1" noChangeShapeType="1" noTextEdit="1"/>
                </p:cNvSpPr>
                <p:nvPr/>
              </p:nvSpPr>
              <p:spPr>
                <a:xfrm>
                  <a:off x="655739" y="1106100"/>
                  <a:ext cx="5211662" cy="400110"/>
                </a:xfrm>
                <a:prstGeom prst="rect">
                  <a:avLst/>
                </a:prstGeom>
                <a:blipFill>
                  <a:blip r:embed="rId21"/>
                  <a:stretch>
                    <a:fillRect l="-1287"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7" name="Object 56">
                  <a:extLst>
                    <a:ext uri="{FF2B5EF4-FFF2-40B4-BE49-F238E27FC236}">
                      <a16:creationId xmlns="" xmlns:a16="http://schemas.microsoft.com/office/drawing/2014/main" id="{BDC2883C-3B57-4198-81BA-288E80746A0F}"/>
                    </a:ext>
                  </a:extLst>
                </p:cNvPr>
                <p:cNvGraphicFramePr>
                  <a:graphicFrameLocks noChangeAspect="1"/>
                </p:cNvGraphicFramePr>
                <p:nvPr>
                  <p:extLst>
                    <p:ext uri="{D42A27DB-BD31-4B8C-83A1-F6EECF244321}">
                      <p14:modId xmlns:p14="http://schemas.microsoft.com/office/powerpoint/2010/main" val="1516981138"/>
                    </p:ext>
                  </p:extLst>
                </p:nvPr>
              </p:nvGraphicFramePr>
              <p:xfrm>
                <a:off x="5749407" y="1049197"/>
                <a:ext cx="1541462" cy="576263"/>
              </p:xfrm>
              <a:graphic>
                <a:graphicData uri="http://schemas.openxmlformats.org/presentationml/2006/ole">
                  <mc:AlternateContent>
                    <mc:Choice xmlns:v="urn:schemas-microsoft-com:vml" Requires="v">
                      <p:oleObj spid="_x0000_s193878" name="Equation" r:id="rId22" imgW="1054080" imgH="393480" progId="Equation.DSMT4">
                        <p:embed/>
                      </p:oleObj>
                    </mc:Choice>
                    <mc:Fallback>
                      <p:oleObj name="Equation" r:id="rId22" imgW="1054080" imgH="393480" progId="Equation.DSMT4">
                        <p:embed/>
                        <p:pic>
                          <p:nvPicPr>
                            <p:cNvPr id="7" name="Object 6">
                              <a:extLst>
                                <a:ext uri="{FF2B5EF4-FFF2-40B4-BE49-F238E27FC236}">
                                  <a16:creationId xmlns="" xmlns:a16="http://schemas.microsoft.com/office/drawing/2014/main" id="{18339063-E150-476D-A650-2CDB56C02143}"/>
                                </a:ext>
                              </a:extLst>
                            </p:cNvPr>
                            <p:cNvPicPr/>
                            <p:nvPr/>
                          </p:nvPicPr>
                          <p:blipFill>
                            <a:blip r:embed="rId12"/>
                            <a:stretch>
                              <a:fillRect/>
                            </a:stretch>
                          </p:blipFill>
                          <p:spPr>
                            <a:xfrm>
                              <a:off x="5749407" y="1049197"/>
                              <a:ext cx="1541462" cy="576263"/>
                            </a:xfrm>
                            <a:prstGeom prst="rect">
                              <a:avLst/>
                            </a:prstGeom>
                          </p:spPr>
                        </p:pic>
                      </p:oleObj>
                    </mc:Fallback>
                  </mc:AlternateContent>
                </a:graphicData>
              </a:graphic>
            </p:graphicFrame>
          </mc:Choice>
          <mc:Fallback xmlns="">
            <p:graphicFrame>
              <p:nvGraphicFramePr>
                <p:cNvPr id="57" name="Object 56">
                  <a:extLst>
                    <a:ext uri="{FF2B5EF4-FFF2-40B4-BE49-F238E27FC236}">
                      <a16:creationId xmlns:a16="http://schemas.microsoft.com/office/drawing/2014/main" id="{BDC2883C-3B57-4198-81BA-288E80746A0F}"/>
                    </a:ext>
                  </a:extLst>
                </p:cNvPr>
                <p:cNvGraphicFramePr>
                  <a:graphicFrameLocks noChangeAspect="1"/>
                </p:cNvGraphicFramePr>
                <p:nvPr>
                  <p:extLst>
                    <p:ext uri="{D42A27DB-BD31-4B8C-83A1-F6EECF244321}">
                      <p14:modId xmlns:p14="http://schemas.microsoft.com/office/powerpoint/2010/main" val="1516981138"/>
                    </p:ext>
                  </p:extLst>
                </p:nvPr>
              </p:nvGraphicFramePr>
              <p:xfrm>
                <a:off x="5749407" y="1049197"/>
                <a:ext cx="1541462" cy="576263"/>
              </p:xfrm>
              <a:graphic>
                <a:graphicData uri="http://schemas.openxmlformats.org/presentationml/2006/ole">
                  <mc:AlternateContent>
                    <mc:Choice xmlns:v="urn:schemas-microsoft-com:vml" Requires="v">
                      <p:oleObj spid="_x0000_s193818" name="Equation" r:id="rId24" imgW="1054080" imgH="393480" progId="Equation.DSMT4">
                        <p:embed/>
                      </p:oleObj>
                    </mc:Choice>
                    <mc:Fallback>
                      <p:oleObj name="Equation" r:id="rId24" imgW="1054080" imgH="393480" progId="Equation.DSMT4">
                        <p:embed/>
                        <p:pic>
                          <p:nvPicPr>
                            <p:cNvPr id="7" name="Object 6">
                              <a:extLst>
                                <a:ext uri="{FF2B5EF4-FFF2-40B4-BE49-F238E27FC236}">
                                  <a16:creationId xmlns:a16="http://schemas.microsoft.com/office/drawing/2014/main" id="{18339063-E150-476D-A650-2CDB56C02143}"/>
                                </a:ext>
                              </a:extLst>
                            </p:cNvPr>
                            <p:cNvPicPr/>
                            <p:nvPr/>
                          </p:nvPicPr>
                          <p:blipFill>
                            <a:blip r:embed="rId25"/>
                            <a:stretch>
                              <a:fillRect/>
                            </a:stretch>
                          </p:blipFill>
                          <p:spPr>
                            <a:xfrm>
                              <a:off x="5749407" y="1049197"/>
                              <a:ext cx="1541462" cy="576263"/>
                            </a:xfrm>
                            <a:prstGeom prst="rect">
                              <a:avLst/>
                            </a:prstGeom>
                          </p:spPr>
                        </p:pic>
                      </p:oleObj>
                    </mc:Fallback>
                  </mc:AlternateContent>
                </a:graphicData>
              </a:graphic>
            </p:graphicFrame>
          </mc:Fallback>
        </mc:AlternateContent>
      </p:grpSp>
      <p:pic>
        <p:nvPicPr>
          <p:cNvPr id="12" name="Picture 11">
            <a:extLst>
              <a:ext uri="{FF2B5EF4-FFF2-40B4-BE49-F238E27FC236}">
                <a16:creationId xmlns="" xmlns:a16="http://schemas.microsoft.com/office/drawing/2014/main" id="{55744BA0-609F-4B39-94B0-94DB562974DB}"/>
              </a:ext>
            </a:extLst>
          </p:cNvPr>
          <p:cNvPicPr>
            <a:picLocks noChangeAspect="1"/>
          </p:cNvPicPr>
          <p:nvPr/>
        </p:nvPicPr>
        <p:blipFill>
          <a:blip r:embed="rId26"/>
          <a:stretch>
            <a:fillRect/>
          </a:stretch>
        </p:blipFill>
        <p:spPr>
          <a:xfrm>
            <a:off x="2881795" y="3385428"/>
            <a:ext cx="865707" cy="207282"/>
          </a:xfrm>
          <a:prstGeom prst="rect">
            <a:avLst/>
          </a:prstGeom>
        </p:spPr>
      </p:pic>
      <p:pic>
        <p:nvPicPr>
          <p:cNvPr id="13" name="Picture 12">
            <a:extLst>
              <a:ext uri="{FF2B5EF4-FFF2-40B4-BE49-F238E27FC236}">
                <a16:creationId xmlns="" xmlns:a16="http://schemas.microsoft.com/office/drawing/2014/main" id="{EC01B85D-122C-4593-94E8-70F6EC2B4678}"/>
              </a:ext>
            </a:extLst>
          </p:cNvPr>
          <p:cNvPicPr>
            <a:picLocks noChangeAspect="1"/>
          </p:cNvPicPr>
          <p:nvPr/>
        </p:nvPicPr>
        <p:blipFill>
          <a:blip r:embed="rId26"/>
          <a:stretch>
            <a:fillRect/>
          </a:stretch>
        </p:blipFill>
        <p:spPr>
          <a:xfrm>
            <a:off x="2881795" y="946971"/>
            <a:ext cx="865707" cy="207282"/>
          </a:xfrm>
          <a:prstGeom prst="rect">
            <a:avLst/>
          </a:prstGeom>
        </p:spPr>
      </p:pic>
    </p:spTree>
    <p:extLst>
      <p:ext uri="{BB962C8B-B14F-4D97-AF65-F5344CB8AC3E}">
        <p14:creationId xmlns:p14="http://schemas.microsoft.com/office/powerpoint/2010/main" val="8774744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96E447E5-1988-4AF7-8778-AEFF105122B4}"/>
                  </a:ext>
                </a:extLst>
              </p:cNvPr>
              <p:cNvSpPr/>
              <p:nvPr/>
            </p:nvSpPr>
            <p:spPr>
              <a:xfrm>
                <a:off x="516582" y="942917"/>
                <a:ext cx="8375238" cy="707886"/>
              </a:xfrm>
              <a:prstGeom prst="rect">
                <a:avLst/>
              </a:prstGeom>
            </p:spPr>
            <p:txBody>
              <a:bodyPr wrap="square">
                <a:spAutoFit/>
              </a:bodyPr>
              <a:lstStyle/>
              <a:p>
                <a:r>
                  <a:rPr lang="vi-VN" sz="2000"/>
                  <a:t>Mặt phẳng (</a:t>
                </a:r>
                <a14:m>
                  <m:oMath xmlns:m="http://schemas.openxmlformats.org/officeDocument/2006/math">
                    <m:r>
                      <a:rPr lang="vi-VN" sz="2000" i="1">
                        <a:latin typeface="Cambria Math" panose="02040503050406030204" pitchFamily="18" charset="0"/>
                        <a:ea typeface="Cambria Math" panose="02040503050406030204" pitchFamily="18" charset="0"/>
                      </a:rPr>
                      <m:t>𝛼</m:t>
                    </m:r>
                  </m:oMath>
                </a14:m>
                <a:r>
                  <a:rPr lang="vi-VN" sz="2000"/>
                  <a:t>) có vectơ pháp tuyến </a:t>
                </a:r>
                <a14:m>
                  <m:oMath xmlns:m="http://schemas.openxmlformats.org/officeDocument/2006/math">
                    <m:acc>
                      <m:accPr>
                        <m:chr m:val="⃗"/>
                        <m:ctrlPr>
                          <a:rPr lang="vi-VN" sz="2000" i="1" smtClean="0">
                            <a:latin typeface="Cambria Math"/>
                          </a:rPr>
                        </m:ctrlPr>
                      </m:accPr>
                      <m:e>
                        <m:r>
                          <a:rPr lang="vi-VN" sz="2000" i="1">
                            <a:latin typeface="Cambria Math" panose="02040503050406030204" pitchFamily="18" charset="0"/>
                          </a:rPr>
                          <m:t>𝑛</m:t>
                        </m:r>
                      </m:e>
                    </m:acc>
                  </m:oMath>
                </a14:m>
                <a:r>
                  <a:rPr lang="vi-VN" sz="2000"/>
                  <a:t> = (3; 2; 0); </a:t>
                </a:r>
                <a14:m>
                  <m:oMath xmlns:m="http://schemas.openxmlformats.org/officeDocument/2006/math">
                    <m:r>
                      <a:rPr lang="vi-VN" sz="2000" i="1">
                        <a:latin typeface="Cambria Math" panose="02040503050406030204" pitchFamily="18" charset="0"/>
                        <a:ea typeface="Cambria Math" panose="02040503050406030204" pitchFamily="18" charset="0"/>
                      </a:rPr>
                      <m:t>∆</m:t>
                    </m:r>
                    <m:r>
                      <a:rPr lang="vi-VN" sz="2000" i="1" smtClean="0">
                        <a:latin typeface="Cambria Math" panose="02040503050406030204" pitchFamily="18" charset="0"/>
                        <a:ea typeface="Cambria Math" panose="02040503050406030204" pitchFamily="18" charset="0"/>
                      </a:rPr>
                      <m:t>⊥</m:t>
                    </m:r>
                  </m:oMath>
                </a14:m>
                <a:r>
                  <a:rPr lang="vi-VN" sz="2000"/>
                  <a:t>(</a:t>
                </a:r>
                <a14:m>
                  <m:oMath xmlns:m="http://schemas.openxmlformats.org/officeDocument/2006/math">
                    <m:r>
                      <a:rPr lang="vi-VN" sz="2000" i="1">
                        <a:latin typeface="Cambria Math" panose="02040503050406030204" pitchFamily="18" charset="0"/>
                        <a:ea typeface="Cambria Math" panose="02040503050406030204" pitchFamily="18" charset="0"/>
                      </a:rPr>
                      <m:t>𝛼</m:t>
                    </m:r>
                  </m:oMath>
                </a14:m>
                <a:r>
                  <a:rPr lang="vi-VN" sz="2000"/>
                  <a:t>) nên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nhận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𝑛</m:t>
                        </m:r>
                      </m:e>
                    </m:acc>
                  </m:oMath>
                </a14:m>
                <a:r>
                  <a:rPr lang="vi-VN" sz="2000"/>
                  <a:t> = (3; 2; 0) làm một</a:t>
                </a:r>
                <a:r>
                  <a:rPr lang="en-US" sz="2000"/>
                  <a:t> </a:t>
                </a:r>
                <a:r>
                  <a:rPr lang="vi-VN" sz="2000"/>
                  <a:t>vectơ chỉ phương. </a:t>
                </a:r>
                <a:endParaRPr lang="en-US" sz="2000"/>
              </a:p>
            </p:txBody>
          </p:sp>
        </mc:Choice>
        <mc:Fallback xmlns="">
          <p:sp>
            <p:nvSpPr>
              <p:cNvPr id="2" name="Rectangle 1">
                <a:extLst>
                  <a:ext uri="{FF2B5EF4-FFF2-40B4-BE49-F238E27FC236}">
                    <a16:creationId xmlns:a16="http://schemas.microsoft.com/office/drawing/2014/main" id="{96E447E5-1988-4AF7-8778-AEFF105122B4}"/>
                  </a:ext>
                </a:extLst>
              </p:cNvPr>
              <p:cNvSpPr>
                <a:spLocks noRot="1" noChangeAspect="1" noMove="1" noResize="1" noEditPoints="1" noAdjustHandles="1" noChangeArrowheads="1" noChangeShapeType="1" noTextEdit="1"/>
              </p:cNvSpPr>
              <p:nvPr/>
            </p:nvSpPr>
            <p:spPr>
              <a:xfrm>
                <a:off x="516582" y="942917"/>
                <a:ext cx="8375238" cy="707886"/>
              </a:xfrm>
              <a:prstGeom prst="rect">
                <a:avLst/>
              </a:prstGeom>
              <a:blipFill>
                <a:blip r:embed="rId4"/>
                <a:stretch>
                  <a:fillRect l="-801" t="-5172" r="-1237" b="-14655"/>
                </a:stretch>
              </a:blipFill>
            </p:spPr>
            <p:txBody>
              <a:bodyPr/>
              <a:lstStyle/>
              <a:p>
                <a:r>
                  <a:rPr lang="en-US">
                    <a:noFill/>
                  </a:rPr>
                  <a:t> </a:t>
                </a:r>
              </a:p>
            </p:txBody>
          </p:sp>
        </mc:Fallback>
      </mc:AlternateContent>
      <p:grpSp>
        <p:nvGrpSpPr>
          <p:cNvPr id="12" name="Group 11">
            <a:extLst>
              <a:ext uri="{FF2B5EF4-FFF2-40B4-BE49-F238E27FC236}">
                <a16:creationId xmlns="" xmlns:a16="http://schemas.microsoft.com/office/drawing/2014/main" id="{058051C9-4376-4EAE-97A0-F0CD445C37EF}"/>
              </a:ext>
            </a:extLst>
          </p:cNvPr>
          <p:cNvGrpSpPr/>
          <p:nvPr/>
        </p:nvGrpSpPr>
        <p:grpSpPr>
          <a:xfrm>
            <a:off x="33866" y="34080"/>
            <a:ext cx="9110134" cy="853231"/>
            <a:chOff x="33866" y="34080"/>
            <a:chExt cx="9110134" cy="853231"/>
          </a:xfrm>
        </p:grpSpPr>
        <p:grpSp>
          <p:nvGrpSpPr>
            <p:cNvPr id="26" name="Group 25">
              <a:extLst>
                <a:ext uri="{FF2B5EF4-FFF2-40B4-BE49-F238E27FC236}">
                  <a16:creationId xmlns="" xmlns:a16="http://schemas.microsoft.com/office/drawing/2014/main" id="{D6BF294D-893D-4638-B561-515FD3012383}"/>
                </a:ext>
              </a:extLst>
            </p:cNvPr>
            <p:cNvGrpSpPr/>
            <p:nvPr/>
          </p:nvGrpSpPr>
          <p:grpSpPr>
            <a:xfrm>
              <a:off x="33866" y="34080"/>
              <a:ext cx="9076268" cy="853231"/>
              <a:chOff x="501394" y="5353798"/>
              <a:chExt cx="12030723" cy="1206335"/>
            </a:xfrm>
          </p:grpSpPr>
          <p:sp>
            <p:nvSpPr>
              <p:cNvPr id="32" name="Rounded Rectangle 47">
                <a:extLst>
                  <a:ext uri="{FF2B5EF4-FFF2-40B4-BE49-F238E27FC236}">
                    <a16:creationId xmlns="" xmlns:a16="http://schemas.microsoft.com/office/drawing/2014/main" id="{E1D0C8C6-0E6D-42A1-AA8D-C645129B64B4}"/>
                  </a:ext>
                </a:extLst>
              </p:cNvPr>
              <p:cNvSpPr/>
              <p:nvPr/>
            </p:nvSpPr>
            <p:spPr>
              <a:xfrm>
                <a:off x="962958" y="5383196"/>
                <a:ext cx="11569159" cy="1162340"/>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33" name="Group 32">
                <a:extLst>
                  <a:ext uri="{FF2B5EF4-FFF2-40B4-BE49-F238E27FC236}">
                    <a16:creationId xmlns="" xmlns:a16="http://schemas.microsoft.com/office/drawing/2014/main" id="{04826859-2975-4203-8BB1-F96BACACC562}"/>
                  </a:ext>
                </a:extLst>
              </p:cNvPr>
              <p:cNvGrpSpPr/>
              <p:nvPr/>
            </p:nvGrpSpPr>
            <p:grpSpPr>
              <a:xfrm>
                <a:off x="501394" y="5353798"/>
                <a:ext cx="1213403" cy="1206335"/>
                <a:chOff x="329129" y="3943435"/>
                <a:chExt cx="1701343" cy="1613852"/>
              </a:xfrm>
            </p:grpSpPr>
            <p:grpSp>
              <p:nvGrpSpPr>
                <p:cNvPr id="35" name="Group 34">
                  <a:extLst>
                    <a:ext uri="{FF2B5EF4-FFF2-40B4-BE49-F238E27FC236}">
                      <a16:creationId xmlns="" xmlns:a16="http://schemas.microsoft.com/office/drawing/2014/main" id="{742E0820-E7F3-4327-B29F-5C022F5DFE9C}"/>
                    </a:ext>
                  </a:extLst>
                </p:cNvPr>
                <p:cNvGrpSpPr/>
                <p:nvPr/>
              </p:nvGrpSpPr>
              <p:grpSpPr>
                <a:xfrm>
                  <a:off x="329129" y="3943435"/>
                  <a:ext cx="1701343" cy="1613852"/>
                  <a:chOff x="56480" y="-146446"/>
                  <a:chExt cx="1312610" cy="1268365"/>
                </a:xfrm>
              </p:grpSpPr>
              <p:sp>
                <p:nvSpPr>
                  <p:cNvPr id="37" name="Oval 36">
                    <a:extLst>
                      <a:ext uri="{FF2B5EF4-FFF2-40B4-BE49-F238E27FC236}">
                        <a16:creationId xmlns="" xmlns:a16="http://schemas.microsoft.com/office/drawing/2014/main" id="{2BE7DDBD-0527-4CC7-8694-ECB33EA3D029}"/>
                      </a:ext>
                    </a:extLst>
                  </p:cNvPr>
                  <p:cNvSpPr/>
                  <p:nvPr/>
                </p:nvSpPr>
                <p:spPr>
                  <a:xfrm>
                    <a:off x="56480" y="-146446"/>
                    <a:ext cx="1312610" cy="1268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8" name="Oval 37">
                    <a:extLst>
                      <a:ext uri="{FF2B5EF4-FFF2-40B4-BE49-F238E27FC236}">
                        <a16:creationId xmlns="" xmlns:a16="http://schemas.microsoft.com/office/drawing/2014/main" id="{E3550136-E985-4FB4-A618-800B282CCEF7}"/>
                      </a:ext>
                    </a:extLst>
                  </p:cNvPr>
                  <p:cNvSpPr/>
                  <p:nvPr/>
                </p:nvSpPr>
                <p:spPr>
                  <a:xfrm>
                    <a:off x="99598" y="-81222"/>
                    <a:ext cx="1179573" cy="11379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9" name="Rectangle 38">
                    <a:extLst>
                      <a:ext uri="{FF2B5EF4-FFF2-40B4-BE49-F238E27FC236}">
                        <a16:creationId xmlns="" xmlns:a16="http://schemas.microsoft.com/office/drawing/2014/main" id="{84628EA3-BB89-4513-99C3-4E1B2C7356B3}"/>
                      </a:ext>
                    </a:extLst>
                  </p:cNvPr>
                  <p:cNvSpPr/>
                  <p:nvPr/>
                </p:nvSpPr>
                <p:spPr>
                  <a:xfrm>
                    <a:off x="340929" y="35296"/>
                    <a:ext cx="696912" cy="105230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pc="50">
                        <a:ln w="11430"/>
                        <a:solidFill>
                          <a:srgbClr val="C00000"/>
                        </a:solidFill>
                        <a:effectLst>
                          <a:outerShdw blurRad="76200" dist="50800" dir="5400000" algn="tl" rotWithShape="0">
                            <a:srgbClr val="000000">
                              <a:alpha val="65000"/>
                            </a:srgbClr>
                          </a:outerShdw>
                        </a:effectLst>
                        <a:latin typeface=".VnCentury SchoolbookH" pitchFamily="34" charset="0"/>
                      </a:rPr>
                      <a:t>5</a:t>
                    </a:r>
                    <a:endPar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36" name="Picture 35">
                  <a:extLst>
                    <a:ext uri="{FF2B5EF4-FFF2-40B4-BE49-F238E27FC236}">
                      <a16:creationId xmlns="" xmlns:a16="http://schemas.microsoft.com/office/drawing/2014/main" id="{BDEE6C37-1CBD-42B2-A37D-CA2FEE770CC3}"/>
                    </a:ext>
                  </a:extLst>
                </p:cNvPr>
                <p:cNvPicPr>
                  <a:picLocks noChangeAspect="1"/>
                </p:cNvPicPr>
                <p:nvPr/>
              </p:nvPicPr>
              <p:blipFill>
                <a:blip r:embed="rId5"/>
                <a:stretch>
                  <a:fillRect/>
                </a:stretch>
              </p:blipFill>
              <p:spPr>
                <a:xfrm>
                  <a:off x="452361" y="4070289"/>
                  <a:ext cx="1394218" cy="420477"/>
                </a:xfrm>
                <a:prstGeom prst="rect">
                  <a:avLst/>
                </a:prstGeom>
              </p:spPr>
            </p:pic>
          </p:grpSp>
        </p:gr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9EF70222-042D-4179-92A1-1E2034E46A48}"/>
                    </a:ext>
                  </a:extLst>
                </p:cNvPr>
                <p:cNvSpPr/>
                <p:nvPr/>
              </p:nvSpPr>
              <p:spPr>
                <a:xfrm>
                  <a:off x="936625" y="84080"/>
                  <a:ext cx="8207375"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viết phương trình tham số 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 </a:t>
                  </a:r>
                  <a:r>
                    <a:rPr lang="vi-VN" sz="2000" i="1"/>
                    <a:t>M</a:t>
                  </a:r>
                  <a:r>
                    <a:rPr lang="vi-VN" sz="2000"/>
                    <a:t>(-1; 4; 5) và vuông góc với mặt phẳng (</a:t>
                  </a:r>
                  <a14:m>
                    <m:oMath xmlns:m="http://schemas.openxmlformats.org/officeDocument/2006/math">
                      <m:r>
                        <a:rPr lang="vi-VN" sz="2000" i="1" smtClean="0">
                          <a:latin typeface="Cambria Math" panose="02040503050406030204" pitchFamily="18" charset="0"/>
                          <a:ea typeface="Cambria Math" panose="02040503050406030204" pitchFamily="18" charset="0"/>
                        </a:rPr>
                        <m:t>𝛼</m:t>
                      </m:r>
                    </m:oMath>
                  </a14:m>
                  <a:r>
                    <a:rPr lang="vi-VN" sz="2000"/>
                    <a:t>): 3</a:t>
                  </a:r>
                  <a:r>
                    <a:rPr lang="vi-VN" sz="2000" i="1"/>
                    <a:t>x</a:t>
                  </a:r>
                  <a:r>
                    <a:rPr lang="vi-VN" sz="2000"/>
                    <a:t> + 2</a:t>
                  </a:r>
                  <a:r>
                    <a:rPr lang="vi-VN" sz="2000" i="1"/>
                    <a:t>y</a:t>
                  </a:r>
                  <a:r>
                    <a:rPr lang="vi-VN" sz="2000"/>
                    <a:t> = 0.</a:t>
                  </a:r>
                </a:p>
              </p:txBody>
            </p:sp>
          </mc:Choice>
          <mc:Fallback xmlns="">
            <p:sp>
              <p:nvSpPr>
                <p:cNvPr id="3" name="Rectangle 2">
                  <a:extLst>
                    <a:ext uri="{FF2B5EF4-FFF2-40B4-BE49-F238E27FC236}">
                      <a16:creationId xmlns:a16="http://schemas.microsoft.com/office/drawing/2014/main" id="{9EF70222-042D-4179-92A1-1E2034E46A48}"/>
                    </a:ext>
                  </a:extLst>
                </p:cNvPr>
                <p:cNvSpPr>
                  <a:spLocks noRot="1" noChangeAspect="1" noMove="1" noResize="1" noEditPoints="1" noAdjustHandles="1" noChangeArrowheads="1" noChangeShapeType="1" noTextEdit="1"/>
                </p:cNvSpPr>
                <p:nvPr/>
              </p:nvSpPr>
              <p:spPr>
                <a:xfrm>
                  <a:off x="936625" y="84080"/>
                  <a:ext cx="8207375" cy="707886"/>
                </a:xfrm>
                <a:prstGeom prst="rect">
                  <a:avLst/>
                </a:prstGeom>
                <a:blipFill>
                  <a:blip r:embed="rId6"/>
                  <a:stretch>
                    <a:fillRect l="-669" t="-5172" b="-14655"/>
                  </a:stretch>
                </a:blipFill>
              </p:spPr>
              <p:txBody>
                <a:bodyPr/>
                <a:lstStyle/>
                <a:p>
                  <a:r>
                    <a:rPr lang="en-US">
                      <a:noFill/>
                    </a:rPr>
                    <a:t> </a:t>
                  </a:r>
                </a:p>
              </p:txBody>
            </p:sp>
          </mc:Fallback>
        </mc:AlternateContent>
      </p:grpSp>
      <p:grpSp>
        <p:nvGrpSpPr>
          <p:cNvPr id="10" name="Group 9">
            <a:extLst>
              <a:ext uri="{FF2B5EF4-FFF2-40B4-BE49-F238E27FC236}">
                <a16:creationId xmlns="" xmlns:a16="http://schemas.microsoft.com/office/drawing/2014/main" id="{5004043B-1D2F-4BC0-88BB-1BC1FE1C5F62}"/>
              </a:ext>
            </a:extLst>
          </p:cNvPr>
          <p:cNvGrpSpPr/>
          <p:nvPr/>
        </p:nvGrpSpPr>
        <p:grpSpPr>
          <a:xfrm>
            <a:off x="1043226" y="1443862"/>
            <a:ext cx="4859175" cy="1145395"/>
            <a:chOff x="835648" y="2217899"/>
            <a:chExt cx="4859175" cy="1145395"/>
          </a:xfrm>
        </p:grpSpPr>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518C538C-A6A8-4BBE-934C-24FDACC4C651}"/>
                    </a:ext>
                  </a:extLst>
                </p:cNvPr>
                <p:cNvSpPr/>
                <p:nvPr/>
              </p:nvSpPr>
              <p:spPr>
                <a:xfrm>
                  <a:off x="835648" y="2545815"/>
                  <a:ext cx="3785011" cy="400110"/>
                </a:xfrm>
                <a:prstGeom prst="rect">
                  <a:avLst/>
                </a:prstGeom>
              </p:spPr>
              <p:txBody>
                <a:bodyPr wrap="none">
                  <a:spAutoFit/>
                </a:bodyPr>
                <a:lstStyle/>
                <a:p>
                  <a:r>
                    <a:rPr lang="vi-VN" sz="2000"/>
                    <a:t>Vậy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có phương trình tham số là: </a:t>
                  </a:r>
                  <a:endParaRPr lang="en-US" sz="2000"/>
                </a:p>
              </p:txBody>
            </p:sp>
          </mc:Choice>
          <mc:Fallback xmlns="">
            <p:sp>
              <p:nvSpPr>
                <p:cNvPr id="7" name="Rectangle 6">
                  <a:extLst>
                    <a:ext uri="{FF2B5EF4-FFF2-40B4-BE49-F238E27FC236}">
                      <a16:creationId xmlns:a16="http://schemas.microsoft.com/office/drawing/2014/main" id="{518C538C-A6A8-4BBE-934C-24FDACC4C651}"/>
                    </a:ext>
                  </a:extLst>
                </p:cNvPr>
                <p:cNvSpPr>
                  <a:spLocks noRot="1" noChangeAspect="1" noMove="1" noResize="1" noEditPoints="1" noAdjustHandles="1" noChangeArrowheads="1" noChangeShapeType="1" noTextEdit="1"/>
                </p:cNvSpPr>
                <p:nvPr/>
              </p:nvSpPr>
              <p:spPr>
                <a:xfrm>
                  <a:off x="835648" y="2545815"/>
                  <a:ext cx="3785011" cy="400110"/>
                </a:xfrm>
                <a:prstGeom prst="rect">
                  <a:avLst/>
                </a:prstGeom>
                <a:blipFill>
                  <a:blip r:embed="rId7"/>
                  <a:stretch>
                    <a:fillRect l="-1610" t="-9231" r="-805"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Object 8">
                  <a:extLst>
                    <a:ext uri="{FF2B5EF4-FFF2-40B4-BE49-F238E27FC236}">
                      <a16:creationId xmlns="" xmlns:a16="http://schemas.microsoft.com/office/drawing/2014/main" id="{7375EC1D-59AD-4EAB-96EB-B51E88C1B6B2}"/>
                    </a:ext>
                  </a:extLst>
                </p:cNvPr>
                <p:cNvGraphicFramePr>
                  <a:graphicFrameLocks noChangeAspect="1"/>
                </p:cNvGraphicFramePr>
                <p:nvPr>
                  <p:extLst>
                    <p:ext uri="{D42A27DB-BD31-4B8C-83A1-F6EECF244321}">
                      <p14:modId xmlns:p14="http://schemas.microsoft.com/office/powerpoint/2010/main" val="2589028968"/>
                    </p:ext>
                  </p:extLst>
                </p:nvPr>
              </p:nvGraphicFramePr>
              <p:xfrm>
                <a:off x="4385800" y="2217899"/>
                <a:ext cx="1309023" cy="1145395"/>
              </p:xfrm>
              <a:graphic>
                <a:graphicData uri="http://schemas.openxmlformats.org/presentationml/2006/ole">
                  <mc:AlternateContent>
                    <mc:Choice xmlns:v="urn:schemas-microsoft-com:vml" Requires="v">
                      <p:oleObj spid="_x0000_s194730" name="Equation" r:id="rId8" imgW="812520" imgH="711000" progId="Equation.DSMT4">
                        <p:embed/>
                      </p:oleObj>
                    </mc:Choice>
                    <mc:Fallback>
                      <p:oleObj name="Equation" r:id="rId8" imgW="812520" imgH="711000" progId="Equation.DSMT4">
                        <p:embed/>
                        <p:pic>
                          <p:nvPicPr>
                            <p:cNvPr id="0" name=""/>
                            <p:cNvPicPr/>
                            <p:nvPr/>
                          </p:nvPicPr>
                          <p:blipFill>
                            <a:blip r:embed="rId9"/>
                            <a:stretch>
                              <a:fillRect/>
                            </a:stretch>
                          </p:blipFill>
                          <p:spPr>
                            <a:xfrm>
                              <a:off x="4385800" y="2217899"/>
                              <a:ext cx="1309023" cy="1145395"/>
                            </a:xfrm>
                            <a:prstGeom prst="rect">
                              <a:avLst/>
                            </a:prstGeom>
                          </p:spPr>
                        </p:pic>
                      </p:oleObj>
                    </mc:Fallback>
                  </mc:AlternateContent>
                </a:graphicData>
              </a:graphic>
            </p:graphicFrame>
          </mc:Choice>
          <mc:Fallback xmlns="">
            <p:graphicFrame>
              <p:nvGraphicFramePr>
                <p:cNvPr id="9" name="Object 8">
                  <a:extLst>
                    <a:ext uri="{FF2B5EF4-FFF2-40B4-BE49-F238E27FC236}">
                      <a16:creationId xmlns:a16="http://schemas.microsoft.com/office/drawing/2014/main" id="{7375EC1D-59AD-4EAB-96EB-B51E88C1B6B2}"/>
                    </a:ext>
                  </a:extLst>
                </p:cNvPr>
                <p:cNvGraphicFramePr>
                  <a:graphicFrameLocks noChangeAspect="1"/>
                </p:cNvGraphicFramePr>
                <p:nvPr>
                  <p:extLst>
                    <p:ext uri="{D42A27DB-BD31-4B8C-83A1-F6EECF244321}">
                      <p14:modId xmlns:p14="http://schemas.microsoft.com/office/powerpoint/2010/main" val="2589028968"/>
                    </p:ext>
                  </p:extLst>
                </p:nvPr>
              </p:nvGraphicFramePr>
              <p:xfrm>
                <a:off x="4385800" y="2217899"/>
                <a:ext cx="1309023" cy="1145395"/>
              </p:xfrm>
              <a:graphic>
                <a:graphicData uri="http://schemas.openxmlformats.org/presentationml/2006/ole">
                  <mc:AlternateContent>
                    <mc:Choice xmlns:v="urn:schemas-microsoft-com:vml" Requires="v">
                      <p:oleObj spid="_x0000_s194685" name="Equation" r:id="rId10" imgW="812520" imgH="711000" progId="Equation.DSMT4">
                        <p:embed/>
                      </p:oleObj>
                    </mc:Choice>
                    <mc:Fallback>
                      <p:oleObj name="Equation" r:id="rId10" imgW="812520" imgH="711000" progId="Equation.DSMT4">
                        <p:embed/>
                        <p:pic>
                          <p:nvPicPr>
                            <p:cNvPr id="0" name=""/>
                            <p:cNvPicPr/>
                            <p:nvPr/>
                          </p:nvPicPr>
                          <p:blipFill>
                            <a:blip r:embed="rId11"/>
                            <a:stretch>
                              <a:fillRect/>
                            </a:stretch>
                          </p:blipFill>
                          <p:spPr>
                            <a:xfrm>
                              <a:off x="4385800" y="2217899"/>
                              <a:ext cx="1309023" cy="1145395"/>
                            </a:xfrm>
                            <a:prstGeom prst="rect">
                              <a:avLst/>
                            </a:prstGeom>
                          </p:spPr>
                        </p:pic>
                      </p:oleObj>
                    </mc:Fallback>
                  </mc:AlternateContent>
                </a:graphicData>
              </a:graphic>
            </p:graphicFrame>
          </mc:Fallback>
        </mc:AlternateContent>
      </p:grpSp>
      <p:pic>
        <p:nvPicPr>
          <p:cNvPr id="11" name="Picture 10">
            <a:extLst>
              <a:ext uri="{FF2B5EF4-FFF2-40B4-BE49-F238E27FC236}">
                <a16:creationId xmlns="" xmlns:a16="http://schemas.microsoft.com/office/drawing/2014/main" id="{74701723-6ED8-43A2-9A74-EFAC50C51645}"/>
              </a:ext>
            </a:extLst>
          </p:cNvPr>
          <p:cNvPicPr>
            <a:picLocks noChangeAspect="1"/>
          </p:cNvPicPr>
          <p:nvPr/>
        </p:nvPicPr>
        <p:blipFill>
          <a:blip r:embed="rId12"/>
          <a:stretch>
            <a:fillRect/>
          </a:stretch>
        </p:blipFill>
        <p:spPr>
          <a:xfrm flipH="1">
            <a:off x="-151777" y="4522537"/>
            <a:ext cx="1336719" cy="782766"/>
          </a:xfrm>
          <a:prstGeom prst="rect">
            <a:avLst/>
          </a:prstGeom>
        </p:spPr>
      </p:pic>
      <p:grpSp>
        <p:nvGrpSpPr>
          <p:cNvPr id="16" name="Group 15">
            <a:extLst>
              <a:ext uri="{FF2B5EF4-FFF2-40B4-BE49-F238E27FC236}">
                <a16:creationId xmlns="" xmlns:a16="http://schemas.microsoft.com/office/drawing/2014/main" id="{9E3B35C6-683E-454F-BAE6-D71E7E9EC06F}"/>
              </a:ext>
            </a:extLst>
          </p:cNvPr>
          <p:cNvGrpSpPr/>
          <p:nvPr/>
        </p:nvGrpSpPr>
        <p:grpSpPr>
          <a:xfrm>
            <a:off x="63937" y="2663026"/>
            <a:ext cx="9040818" cy="868838"/>
            <a:chOff x="84933" y="3261091"/>
            <a:chExt cx="9040818" cy="868838"/>
          </a:xfrm>
        </p:grpSpPr>
        <p:grpSp>
          <p:nvGrpSpPr>
            <p:cNvPr id="41" name="Group 40">
              <a:extLst>
                <a:ext uri="{FF2B5EF4-FFF2-40B4-BE49-F238E27FC236}">
                  <a16:creationId xmlns="" xmlns:a16="http://schemas.microsoft.com/office/drawing/2014/main" id="{584E1D9A-0A10-4D00-A554-EFD878C3289F}"/>
                </a:ext>
              </a:extLst>
            </p:cNvPr>
            <p:cNvGrpSpPr/>
            <p:nvPr/>
          </p:nvGrpSpPr>
          <p:grpSpPr>
            <a:xfrm>
              <a:off x="84933" y="3261091"/>
              <a:ext cx="9040818" cy="868838"/>
              <a:chOff x="217893" y="3774779"/>
              <a:chExt cx="14069198" cy="1395165"/>
            </a:xfrm>
          </p:grpSpPr>
          <p:grpSp>
            <p:nvGrpSpPr>
              <p:cNvPr id="43" name="Group 42">
                <a:extLst>
                  <a:ext uri="{FF2B5EF4-FFF2-40B4-BE49-F238E27FC236}">
                    <a16:creationId xmlns="" xmlns:a16="http://schemas.microsoft.com/office/drawing/2014/main" id="{3384F630-6951-4722-B6B9-3335E8A9519B}"/>
                  </a:ext>
                </a:extLst>
              </p:cNvPr>
              <p:cNvGrpSpPr/>
              <p:nvPr/>
            </p:nvGrpSpPr>
            <p:grpSpPr>
              <a:xfrm>
                <a:off x="217893" y="3774779"/>
                <a:ext cx="14069198" cy="1395165"/>
                <a:chOff x="189138" y="-30850"/>
                <a:chExt cx="18205144" cy="1866472"/>
              </a:xfrm>
            </p:grpSpPr>
            <p:sp>
              <p:nvSpPr>
                <p:cNvPr id="45" name="Rectangle 44">
                  <a:extLst>
                    <a:ext uri="{FF2B5EF4-FFF2-40B4-BE49-F238E27FC236}">
                      <a16:creationId xmlns="" xmlns:a16="http://schemas.microsoft.com/office/drawing/2014/main" id="{A75A2038-5FA5-4FB7-B1B8-D2DA612764E5}"/>
                    </a:ext>
                  </a:extLst>
                </p:cNvPr>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Arial" panose="020B0604020202020204"/>
                  </a:endParaRPr>
                </a:p>
              </p:txBody>
            </p:sp>
            <p:grpSp>
              <p:nvGrpSpPr>
                <p:cNvPr id="46" name="Group 45">
                  <a:extLst>
                    <a:ext uri="{FF2B5EF4-FFF2-40B4-BE49-F238E27FC236}">
                      <a16:creationId xmlns="" xmlns:a16="http://schemas.microsoft.com/office/drawing/2014/main" id="{EA2A786E-BF23-454A-8167-EF08C0BEF983}"/>
                    </a:ext>
                  </a:extLst>
                </p:cNvPr>
                <p:cNvGrpSpPr/>
                <p:nvPr/>
              </p:nvGrpSpPr>
              <p:grpSpPr>
                <a:xfrm>
                  <a:off x="189138" y="-30850"/>
                  <a:ext cx="18205144" cy="1866472"/>
                  <a:chOff x="216066" y="105531"/>
                  <a:chExt cx="14045511" cy="1466905"/>
                </a:xfrm>
              </p:grpSpPr>
              <p:sp>
                <p:nvSpPr>
                  <p:cNvPr id="47" name="Rounded Rectangle 53">
                    <a:extLst>
                      <a:ext uri="{FF2B5EF4-FFF2-40B4-BE49-F238E27FC236}">
                        <a16:creationId xmlns="" xmlns:a16="http://schemas.microsoft.com/office/drawing/2014/main" id="{7DE82E9E-5463-4F2E-9595-586EA8F9A9C9}"/>
                      </a:ext>
                    </a:extLst>
                  </p:cNvPr>
                  <p:cNvSpPr/>
                  <p:nvPr/>
                </p:nvSpPr>
                <p:spPr>
                  <a:xfrm>
                    <a:off x="721524" y="105531"/>
                    <a:ext cx="13540053" cy="1463063"/>
                  </a:xfrm>
                  <a:prstGeom prst="roundRect">
                    <a:avLst>
                      <a:gd name="adj" fmla="val 4964"/>
                    </a:avLst>
                  </a:prstGeom>
                  <a:gradFill flip="none" rotWithShape="1">
                    <a:gsLst>
                      <a:gs pos="0">
                        <a:srgbClr val="FFE5D8">
                          <a:shade val="30000"/>
                          <a:satMod val="115000"/>
                        </a:srgbClr>
                      </a:gs>
                      <a:gs pos="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48" name="Oval 47">
                    <a:extLst>
                      <a:ext uri="{FF2B5EF4-FFF2-40B4-BE49-F238E27FC236}">
                        <a16:creationId xmlns="" xmlns:a16="http://schemas.microsoft.com/office/drawing/2014/main" id="{FB8D836E-856F-4C2D-8354-1D50841688BE}"/>
                      </a:ext>
                    </a:extLst>
                  </p:cNvPr>
                  <p:cNvSpPr/>
                  <p:nvPr/>
                </p:nvSpPr>
                <p:spPr>
                  <a:xfrm>
                    <a:off x="216066" y="118216"/>
                    <a:ext cx="1323530" cy="1454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49" name="Oval 48">
                    <a:extLst>
                      <a:ext uri="{FF2B5EF4-FFF2-40B4-BE49-F238E27FC236}">
                        <a16:creationId xmlns="" xmlns:a16="http://schemas.microsoft.com/office/drawing/2014/main" id="{2664B81E-40EC-4721-AB64-AFCC5F3FD170}"/>
                      </a:ext>
                    </a:extLst>
                  </p:cNvPr>
                  <p:cNvSpPr/>
                  <p:nvPr/>
                </p:nvSpPr>
                <p:spPr>
                  <a:xfrm>
                    <a:off x="223389" y="199848"/>
                    <a:ext cx="1215970" cy="12744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50" name="Rectangle 49">
                    <a:extLst>
                      <a:ext uri="{FF2B5EF4-FFF2-40B4-BE49-F238E27FC236}">
                        <a16:creationId xmlns="" xmlns:a16="http://schemas.microsoft.com/office/drawing/2014/main" id="{8ECE4807-5159-4B08-903B-A94164BB6AA0}"/>
                      </a:ext>
                    </a:extLst>
                  </p:cNvPr>
                  <p:cNvSpPr/>
                  <p:nvPr/>
                </p:nvSpPr>
                <p:spPr>
                  <a:xfrm>
                    <a:off x="445313" y="306163"/>
                    <a:ext cx="755080" cy="119516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4000" b="1" spc="50">
                        <a:ln w="11430"/>
                        <a:solidFill>
                          <a:srgbClr val="C00000"/>
                        </a:solidFill>
                        <a:effectLst>
                          <a:outerShdw blurRad="76200" dist="50800" dir="5400000" algn="tl" rotWithShape="0">
                            <a:srgbClr val="000000">
                              <a:alpha val="65000"/>
                            </a:srgbClr>
                          </a:outerShdw>
                        </a:effectLst>
                        <a:latin typeface=".VnCentury SchoolbookH" pitchFamily="34" charset="0"/>
                      </a:rPr>
                      <a:t>5</a:t>
                    </a:r>
                    <a:endPar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44" name="Picture 43">
                <a:extLst>
                  <a:ext uri="{FF2B5EF4-FFF2-40B4-BE49-F238E27FC236}">
                    <a16:creationId xmlns="" xmlns:a16="http://schemas.microsoft.com/office/drawing/2014/main" id="{F7819BE8-36F5-4929-97B8-7054BCC98605}"/>
                  </a:ext>
                </a:extLst>
              </p:cNvPr>
              <p:cNvPicPr>
                <a:picLocks noChangeAspect="1"/>
              </p:cNvPicPr>
              <p:nvPr/>
            </p:nvPicPr>
            <p:blipFill>
              <a:blip r:embed="rId13"/>
              <a:stretch>
                <a:fillRect/>
              </a:stretch>
            </p:blipFill>
            <p:spPr>
              <a:xfrm>
                <a:off x="322802" y="3943091"/>
                <a:ext cx="1022875" cy="422279"/>
              </a:xfrm>
              <a:prstGeom prst="rect">
                <a:avLst/>
              </a:prstGeom>
            </p:spPr>
          </p:pic>
        </p:grpSp>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97C82772-8066-4BDF-A6A8-8CD20E1665EB}"/>
                    </a:ext>
                  </a:extLst>
                </p:cNvPr>
                <p:cNvSpPr/>
                <p:nvPr/>
              </p:nvSpPr>
              <p:spPr>
                <a:xfrm>
                  <a:off x="895869" y="3335110"/>
                  <a:ext cx="8029294"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viết phương trình tham số 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 </a:t>
                  </a:r>
                  <a:r>
                    <a:rPr lang="vi-VN" sz="2000" i="1"/>
                    <a:t>M</a:t>
                  </a:r>
                  <a:r>
                    <a:rPr lang="vi-VN" sz="2000"/>
                    <a:t>(2; -1; 3) và vuông góc với mặt phẳng O</a:t>
                  </a:r>
                  <a:r>
                    <a:rPr lang="vi-VN" sz="2000" i="1"/>
                    <a:t>yz</a:t>
                  </a:r>
                  <a:r>
                    <a:rPr lang="vi-VN" sz="2000"/>
                    <a:t>.</a:t>
                  </a:r>
                  <a:endParaRPr lang="en-US" sz="2000"/>
                </a:p>
              </p:txBody>
            </p:sp>
          </mc:Choice>
          <mc:Fallback xmlns="">
            <p:sp>
              <p:nvSpPr>
                <p:cNvPr id="13" name="Rectangle 12">
                  <a:extLst>
                    <a:ext uri="{FF2B5EF4-FFF2-40B4-BE49-F238E27FC236}">
                      <a16:creationId xmlns:a16="http://schemas.microsoft.com/office/drawing/2014/main" id="{97C82772-8066-4BDF-A6A8-8CD20E1665EB}"/>
                    </a:ext>
                  </a:extLst>
                </p:cNvPr>
                <p:cNvSpPr>
                  <a:spLocks noRot="1" noChangeAspect="1" noMove="1" noResize="1" noEditPoints="1" noAdjustHandles="1" noChangeArrowheads="1" noChangeShapeType="1" noTextEdit="1"/>
                </p:cNvSpPr>
                <p:nvPr/>
              </p:nvSpPr>
              <p:spPr>
                <a:xfrm>
                  <a:off x="895869" y="3335110"/>
                  <a:ext cx="8029294" cy="707886"/>
                </a:xfrm>
                <a:prstGeom prst="rect">
                  <a:avLst/>
                </a:prstGeom>
                <a:blipFill>
                  <a:blip r:embed="rId14"/>
                  <a:stretch>
                    <a:fillRect l="-683" t="-5172" b="-14655"/>
                  </a:stretch>
                </a:blipFill>
              </p:spPr>
              <p:txBody>
                <a:bodyPr/>
                <a:lstStyle/>
                <a:p>
                  <a:r>
                    <a:rPr lang="en-US">
                      <a:noFill/>
                    </a:rPr>
                    <a:t> </a:t>
                  </a:r>
                </a:p>
              </p:txBody>
            </p:sp>
          </mc:Fallback>
        </mc:AlternateContent>
      </p:grpSp>
      <p:grpSp>
        <p:nvGrpSpPr>
          <p:cNvPr id="54" name="Group 53">
            <a:extLst>
              <a:ext uri="{FF2B5EF4-FFF2-40B4-BE49-F238E27FC236}">
                <a16:creationId xmlns="" xmlns:a16="http://schemas.microsoft.com/office/drawing/2014/main" id="{90F39E35-AA20-4074-82CA-7A8B5BB9C264}"/>
              </a:ext>
            </a:extLst>
          </p:cNvPr>
          <p:cNvGrpSpPr/>
          <p:nvPr/>
        </p:nvGrpSpPr>
        <p:grpSpPr>
          <a:xfrm>
            <a:off x="1250379" y="3603607"/>
            <a:ext cx="7112571" cy="422455"/>
            <a:chOff x="497868" y="4093706"/>
            <a:chExt cx="7112571" cy="422455"/>
          </a:xfrm>
        </p:grpSpPr>
        <mc:AlternateContent xmlns:mc="http://schemas.openxmlformats.org/markup-compatibility/2006" xmlns:a14="http://schemas.microsoft.com/office/drawing/2010/main">
          <mc:Choice Requires="a14">
            <p:sp>
              <p:nvSpPr>
                <p:cNvPr id="52" name="Rectangle 51">
                  <a:extLst>
                    <a:ext uri="{FF2B5EF4-FFF2-40B4-BE49-F238E27FC236}">
                      <a16:creationId xmlns="" xmlns:a16="http://schemas.microsoft.com/office/drawing/2014/main" id="{27A6AC83-D8AE-4AE0-ACAD-246A96924D2D}"/>
                    </a:ext>
                  </a:extLst>
                </p:cNvPr>
                <p:cNvSpPr/>
                <p:nvPr/>
              </p:nvSpPr>
              <p:spPr>
                <a:xfrm>
                  <a:off x="497868" y="4093706"/>
                  <a:ext cx="6216766" cy="400110"/>
                </a:xfrm>
                <a:prstGeom prst="rect">
                  <a:avLst/>
                </a:prstGeom>
              </p:spPr>
              <p:txBody>
                <a:bodyPr wrap="none">
                  <a:spAutoFit/>
                </a:bodyPr>
                <a:lstStyle/>
                <a:p>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qua </a:t>
                  </a:r>
                  <a:r>
                    <a:rPr lang="vi-VN" sz="2000" i="1"/>
                    <a:t>M</a:t>
                  </a:r>
                  <a:r>
                    <a:rPr lang="vi-VN" sz="2000"/>
                    <a:t>(2; -1; 3);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O</a:t>
                  </a:r>
                  <a:r>
                    <a:rPr lang="vi-VN" sz="2000" i="1"/>
                    <a:t>yz </a:t>
                  </a:r>
                  <a:r>
                    <a:rPr lang="vi-VN" sz="2000"/>
                    <a:t>nên</a:t>
                  </a:r>
                  <a:r>
                    <a:rPr lang="vi-VN" sz="2000" i="1"/>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có một vectơ chỉ phương  </a:t>
                  </a:r>
                </a:p>
              </p:txBody>
            </p:sp>
          </mc:Choice>
          <mc:Fallback xmlns="">
            <p:sp>
              <p:nvSpPr>
                <p:cNvPr id="52" name="Rectangle 51">
                  <a:extLst>
                    <a:ext uri="{FF2B5EF4-FFF2-40B4-BE49-F238E27FC236}">
                      <a16:creationId xmlns:a16="http://schemas.microsoft.com/office/drawing/2014/main" id="{27A6AC83-D8AE-4AE0-ACAD-246A96924D2D}"/>
                    </a:ext>
                  </a:extLst>
                </p:cNvPr>
                <p:cNvSpPr>
                  <a:spLocks noRot="1" noChangeAspect="1" noMove="1" noResize="1" noEditPoints="1" noAdjustHandles="1" noChangeArrowheads="1" noChangeShapeType="1" noTextEdit="1"/>
                </p:cNvSpPr>
                <p:nvPr/>
              </p:nvSpPr>
              <p:spPr>
                <a:xfrm>
                  <a:off x="497868" y="4093706"/>
                  <a:ext cx="6216766" cy="400110"/>
                </a:xfrm>
                <a:prstGeom prst="rect">
                  <a:avLst/>
                </a:prstGeom>
                <a:blipFill>
                  <a:blip r:embed="rId15"/>
                  <a:stretch>
                    <a:fillRect t="-7576" r="-19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Object 16">
                  <a:extLst>
                    <a:ext uri="{FF2B5EF4-FFF2-40B4-BE49-F238E27FC236}">
                      <a16:creationId xmlns="" xmlns:a16="http://schemas.microsoft.com/office/drawing/2014/main" id="{23AEF6C2-EEFF-434B-8A17-6CBF8A4D7972}"/>
                    </a:ext>
                  </a:extLst>
                </p:cNvPr>
                <p:cNvGraphicFramePr>
                  <a:graphicFrameLocks noChangeAspect="1"/>
                </p:cNvGraphicFramePr>
                <p:nvPr>
                  <p:extLst>
                    <p:ext uri="{D42A27DB-BD31-4B8C-83A1-F6EECF244321}">
                      <p14:modId xmlns:p14="http://schemas.microsoft.com/office/powerpoint/2010/main" val="59807165"/>
                    </p:ext>
                  </p:extLst>
                </p:nvPr>
              </p:nvGraphicFramePr>
              <p:xfrm>
                <a:off x="6486489" y="4108173"/>
                <a:ext cx="1123950" cy="407988"/>
              </p:xfrm>
              <a:graphic>
                <a:graphicData uri="http://schemas.openxmlformats.org/presentationml/2006/ole">
                  <mc:AlternateContent>
                    <mc:Choice xmlns:v="urn:schemas-microsoft-com:vml" Requires="v">
                      <p:oleObj spid="_x0000_s194731" name="Equation" r:id="rId16" imgW="698400" imgH="253800" progId="Equation.DSMT4">
                        <p:embed/>
                      </p:oleObj>
                    </mc:Choice>
                    <mc:Fallback>
                      <p:oleObj name="Equation" r:id="rId16" imgW="698400" imgH="253800" progId="Equation.DSMT4">
                        <p:embed/>
                        <p:pic>
                          <p:nvPicPr>
                            <p:cNvPr id="0" name=""/>
                            <p:cNvPicPr/>
                            <p:nvPr/>
                          </p:nvPicPr>
                          <p:blipFill>
                            <a:blip r:embed="rId17"/>
                            <a:stretch>
                              <a:fillRect/>
                            </a:stretch>
                          </p:blipFill>
                          <p:spPr>
                            <a:xfrm>
                              <a:off x="6486489" y="4108173"/>
                              <a:ext cx="1123950" cy="407988"/>
                            </a:xfrm>
                            <a:prstGeom prst="rect">
                              <a:avLst/>
                            </a:prstGeom>
                          </p:spPr>
                        </p:pic>
                      </p:oleObj>
                    </mc:Fallback>
                  </mc:AlternateContent>
                </a:graphicData>
              </a:graphic>
            </p:graphicFrame>
          </mc:Choice>
          <mc:Fallback xmlns="">
            <p:graphicFrame>
              <p:nvGraphicFramePr>
                <p:cNvPr id="17" name="Object 16">
                  <a:extLst>
                    <a:ext uri="{FF2B5EF4-FFF2-40B4-BE49-F238E27FC236}">
                      <a16:creationId xmlns:a16="http://schemas.microsoft.com/office/drawing/2014/main" id="{23AEF6C2-EEFF-434B-8A17-6CBF8A4D7972}"/>
                    </a:ext>
                  </a:extLst>
                </p:cNvPr>
                <p:cNvGraphicFramePr>
                  <a:graphicFrameLocks noChangeAspect="1"/>
                </p:cNvGraphicFramePr>
                <p:nvPr>
                  <p:extLst>
                    <p:ext uri="{D42A27DB-BD31-4B8C-83A1-F6EECF244321}">
                      <p14:modId xmlns:p14="http://schemas.microsoft.com/office/powerpoint/2010/main" val="59807165"/>
                    </p:ext>
                  </p:extLst>
                </p:nvPr>
              </p:nvGraphicFramePr>
              <p:xfrm>
                <a:off x="6486489" y="4108173"/>
                <a:ext cx="1123950" cy="407988"/>
              </p:xfrm>
              <a:graphic>
                <a:graphicData uri="http://schemas.openxmlformats.org/presentationml/2006/ole">
                  <mc:AlternateContent>
                    <mc:Choice xmlns:v="urn:schemas-microsoft-com:vml" Requires="v">
                      <p:oleObj spid="_x0000_s194686" name="Equation" r:id="rId18" imgW="698400" imgH="253800" progId="Equation.DSMT4">
                        <p:embed/>
                      </p:oleObj>
                    </mc:Choice>
                    <mc:Fallback>
                      <p:oleObj name="Equation" r:id="rId18" imgW="698400" imgH="253800" progId="Equation.DSMT4">
                        <p:embed/>
                        <p:pic>
                          <p:nvPicPr>
                            <p:cNvPr id="0" name=""/>
                            <p:cNvPicPr/>
                            <p:nvPr/>
                          </p:nvPicPr>
                          <p:blipFill>
                            <a:blip r:embed="rId19"/>
                            <a:stretch>
                              <a:fillRect/>
                            </a:stretch>
                          </p:blipFill>
                          <p:spPr>
                            <a:xfrm>
                              <a:off x="6486489" y="4108173"/>
                              <a:ext cx="1123950" cy="407988"/>
                            </a:xfrm>
                            <a:prstGeom prst="rect">
                              <a:avLst/>
                            </a:prstGeom>
                          </p:spPr>
                        </p:pic>
                      </p:oleObj>
                    </mc:Fallback>
                  </mc:AlternateContent>
                </a:graphicData>
              </a:graphic>
            </p:graphicFrame>
          </mc:Fallback>
        </mc:AlternateContent>
      </p:grpSp>
      <p:grpSp>
        <p:nvGrpSpPr>
          <p:cNvPr id="57" name="Group 56">
            <a:extLst>
              <a:ext uri="{FF2B5EF4-FFF2-40B4-BE49-F238E27FC236}">
                <a16:creationId xmlns="" xmlns:a16="http://schemas.microsoft.com/office/drawing/2014/main" id="{F86F5CB0-4AB4-4718-B799-3EF47F0A0281}"/>
              </a:ext>
            </a:extLst>
          </p:cNvPr>
          <p:cNvGrpSpPr/>
          <p:nvPr/>
        </p:nvGrpSpPr>
        <p:grpSpPr>
          <a:xfrm>
            <a:off x="1250379" y="3982902"/>
            <a:ext cx="4652022" cy="1183745"/>
            <a:chOff x="2811696" y="3941744"/>
            <a:chExt cx="4652022" cy="1183745"/>
          </a:xfrm>
        </p:grpSpPr>
        <mc:AlternateContent xmlns:mc="http://schemas.openxmlformats.org/markup-compatibility/2006" xmlns:a14="http://schemas.microsoft.com/office/drawing/2010/main">
          <mc:Choice Requires="a14">
            <p:sp>
              <p:nvSpPr>
                <p:cNvPr id="55" name="Rectangle 54">
                  <a:extLst>
                    <a:ext uri="{FF2B5EF4-FFF2-40B4-BE49-F238E27FC236}">
                      <a16:creationId xmlns="" xmlns:a16="http://schemas.microsoft.com/office/drawing/2014/main" id="{A04FDCFC-286F-468C-A479-230B643B2773}"/>
                    </a:ext>
                  </a:extLst>
                </p:cNvPr>
                <p:cNvSpPr/>
                <p:nvPr/>
              </p:nvSpPr>
              <p:spPr>
                <a:xfrm>
                  <a:off x="2811696" y="4288103"/>
                  <a:ext cx="3785011" cy="400110"/>
                </a:xfrm>
                <a:prstGeom prst="rect">
                  <a:avLst/>
                </a:prstGeom>
              </p:spPr>
              <p:txBody>
                <a:bodyPr wrap="none">
                  <a:spAutoFit/>
                </a:bodyPr>
                <a:lstStyle/>
                <a:p>
                  <a:r>
                    <a:rPr lang="vi-VN" sz="2000"/>
                    <a:t>Vậy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có phương trình tham số là: </a:t>
                  </a:r>
                  <a:endParaRPr lang="en-US" sz="2000"/>
                </a:p>
              </p:txBody>
            </p:sp>
          </mc:Choice>
          <mc:Fallback xmlns="">
            <p:sp>
              <p:nvSpPr>
                <p:cNvPr id="55" name="Rectangle 54">
                  <a:extLst>
                    <a:ext uri="{FF2B5EF4-FFF2-40B4-BE49-F238E27FC236}">
                      <a16:creationId xmlns:a16="http://schemas.microsoft.com/office/drawing/2014/main" id="{A04FDCFC-286F-468C-A479-230B643B2773}"/>
                    </a:ext>
                  </a:extLst>
                </p:cNvPr>
                <p:cNvSpPr>
                  <a:spLocks noRot="1" noChangeAspect="1" noMove="1" noResize="1" noEditPoints="1" noAdjustHandles="1" noChangeArrowheads="1" noChangeShapeType="1" noTextEdit="1"/>
                </p:cNvSpPr>
                <p:nvPr/>
              </p:nvSpPr>
              <p:spPr>
                <a:xfrm>
                  <a:off x="2811696" y="4288103"/>
                  <a:ext cx="3785011" cy="400110"/>
                </a:xfrm>
                <a:prstGeom prst="rect">
                  <a:avLst/>
                </a:prstGeom>
                <a:blipFill>
                  <a:blip r:embed="rId20"/>
                  <a:stretch>
                    <a:fillRect l="-1610" t="-7576" r="-805"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6" name="Object 55">
                  <a:extLst>
                    <a:ext uri="{FF2B5EF4-FFF2-40B4-BE49-F238E27FC236}">
                      <a16:creationId xmlns="" xmlns:a16="http://schemas.microsoft.com/office/drawing/2014/main" id="{BCAEB3CF-3A2B-4ABB-8FC2-DDB5FD7D2FDB}"/>
                    </a:ext>
                  </a:extLst>
                </p:cNvPr>
                <p:cNvGraphicFramePr>
                  <a:graphicFrameLocks noChangeAspect="1"/>
                </p:cNvGraphicFramePr>
                <p:nvPr>
                  <p:extLst>
                    <p:ext uri="{D42A27DB-BD31-4B8C-83A1-F6EECF244321}">
                      <p14:modId xmlns:p14="http://schemas.microsoft.com/office/powerpoint/2010/main" val="2276334187"/>
                    </p:ext>
                  </p:extLst>
                </p:nvPr>
              </p:nvGraphicFramePr>
              <p:xfrm>
                <a:off x="6435931" y="3941744"/>
                <a:ext cx="1027787" cy="1183745"/>
              </p:xfrm>
              <a:graphic>
                <a:graphicData uri="http://schemas.openxmlformats.org/presentationml/2006/ole">
                  <mc:AlternateContent>
                    <mc:Choice xmlns:v="urn:schemas-microsoft-com:vml" Requires="v">
                      <p:oleObj spid="_x0000_s194732" name="Equation" r:id="rId21" imgW="637984" imgH="734371" progId="Equation.DSMT4">
                        <p:embed/>
                      </p:oleObj>
                    </mc:Choice>
                    <mc:Fallback>
                      <p:oleObj name="Equation" r:id="rId21" imgW="637984" imgH="734371" progId="Equation.DSMT4">
                        <p:embed/>
                        <p:pic>
                          <p:nvPicPr>
                            <p:cNvPr id="0" name=""/>
                            <p:cNvPicPr/>
                            <p:nvPr/>
                          </p:nvPicPr>
                          <p:blipFill>
                            <a:blip r:embed="rId22"/>
                            <a:stretch>
                              <a:fillRect/>
                            </a:stretch>
                          </p:blipFill>
                          <p:spPr>
                            <a:xfrm>
                              <a:off x="6435931" y="3941744"/>
                              <a:ext cx="1027787" cy="1183745"/>
                            </a:xfrm>
                            <a:prstGeom prst="rect">
                              <a:avLst/>
                            </a:prstGeom>
                          </p:spPr>
                        </p:pic>
                      </p:oleObj>
                    </mc:Fallback>
                  </mc:AlternateContent>
                </a:graphicData>
              </a:graphic>
            </p:graphicFrame>
          </mc:Choice>
          <mc:Fallback xmlns="">
            <p:graphicFrame>
              <p:nvGraphicFramePr>
                <p:cNvPr id="56" name="Object 55">
                  <a:extLst>
                    <a:ext uri="{FF2B5EF4-FFF2-40B4-BE49-F238E27FC236}">
                      <a16:creationId xmlns:a16="http://schemas.microsoft.com/office/drawing/2014/main" id="{BCAEB3CF-3A2B-4ABB-8FC2-DDB5FD7D2FDB}"/>
                    </a:ext>
                  </a:extLst>
                </p:cNvPr>
                <p:cNvGraphicFramePr>
                  <a:graphicFrameLocks noChangeAspect="1"/>
                </p:cNvGraphicFramePr>
                <p:nvPr>
                  <p:extLst>
                    <p:ext uri="{D42A27DB-BD31-4B8C-83A1-F6EECF244321}">
                      <p14:modId xmlns:p14="http://schemas.microsoft.com/office/powerpoint/2010/main" val="2276334187"/>
                    </p:ext>
                  </p:extLst>
                </p:nvPr>
              </p:nvGraphicFramePr>
              <p:xfrm>
                <a:off x="6435931" y="3941744"/>
                <a:ext cx="1027787" cy="1183745"/>
              </p:xfrm>
              <a:graphic>
                <a:graphicData uri="http://schemas.openxmlformats.org/presentationml/2006/ole">
                  <mc:AlternateContent>
                    <mc:Choice xmlns:v="urn:schemas-microsoft-com:vml" Requires="v">
                      <p:oleObj spid="_x0000_s194687" name="Equation" r:id="rId23" imgW="637984" imgH="734371" progId="Equation.DSMT4">
                        <p:embed/>
                      </p:oleObj>
                    </mc:Choice>
                    <mc:Fallback>
                      <p:oleObj name="Equation" r:id="rId23" imgW="637984" imgH="734371" progId="Equation.DSMT4">
                        <p:embed/>
                        <p:pic>
                          <p:nvPicPr>
                            <p:cNvPr id="0" name=""/>
                            <p:cNvPicPr/>
                            <p:nvPr/>
                          </p:nvPicPr>
                          <p:blipFill>
                            <a:blip r:embed="rId24"/>
                            <a:stretch>
                              <a:fillRect/>
                            </a:stretch>
                          </p:blipFill>
                          <p:spPr>
                            <a:xfrm>
                              <a:off x="6435931" y="3941744"/>
                              <a:ext cx="1027787" cy="1183745"/>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2357532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left)">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744F532-80EA-45B0-BD25-FE3E0BE4D687}"/>
              </a:ext>
            </a:extLst>
          </p:cNvPr>
          <p:cNvSpPr/>
          <p:nvPr/>
        </p:nvSpPr>
        <p:spPr>
          <a:xfrm>
            <a:off x="150223" y="-603"/>
            <a:ext cx="5715000" cy="400110"/>
          </a:xfrm>
          <a:prstGeom prst="rect">
            <a:avLst/>
          </a:prstGeom>
        </p:spPr>
        <p:txBody>
          <a:bodyPr wrap="square">
            <a:spAutoFit/>
          </a:bodyPr>
          <a:lstStyle/>
          <a:p>
            <a:r>
              <a:rPr lang="vi-VN" sz="2000" b="1">
                <a:solidFill>
                  <a:srgbClr val="C00000"/>
                </a:solidFill>
              </a:rPr>
              <a:t>d. Lập phương trình đường thẳng đi qua hai điểm</a:t>
            </a:r>
          </a:p>
        </p:txBody>
      </p:sp>
      <p:grpSp>
        <p:nvGrpSpPr>
          <p:cNvPr id="33" name="Group 32">
            <a:extLst>
              <a:ext uri="{FF2B5EF4-FFF2-40B4-BE49-F238E27FC236}">
                <a16:creationId xmlns="" xmlns:a16="http://schemas.microsoft.com/office/drawing/2014/main" id="{462C8344-6D80-40A4-82AC-124187B38395}"/>
              </a:ext>
            </a:extLst>
          </p:cNvPr>
          <p:cNvGrpSpPr/>
          <p:nvPr/>
        </p:nvGrpSpPr>
        <p:grpSpPr>
          <a:xfrm>
            <a:off x="0" y="361950"/>
            <a:ext cx="9144000" cy="1053221"/>
            <a:chOff x="0" y="361950"/>
            <a:chExt cx="9144000" cy="1053221"/>
          </a:xfrm>
        </p:grpSpPr>
        <p:sp>
          <p:nvSpPr>
            <p:cNvPr id="21" name="Rounded Rectangle 16">
              <a:extLst>
                <a:ext uri="{FF2B5EF4-FFF2-40B4-BE49-F238E27FC236}">
                  <a16:creationId xmlns="" xmlns:a16="http://schemas.microsoft.com/office/drawing/2014/main" id="{B1D5EAA2-620A-49BD-973C-C8EC4C7ACECD}"/>
                </a:ext>
              </a:extLst>
            </p:cNvPr>
            <p:cNvSpPr/>
            <p:nvPr/>
          </p:nvSpPr>
          <p:spPr>
            <a:xfrm>
              <a:off x="685800" y="399507"/>
              <a:ext cx="8382000" cy="1015664"/>
            </a:xfrm>
            <a:prstGeom prst="roundRect">
              <a:avLst>
                <a:gd name="adj" fmla="val 725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p:sp>
          <p:nvSpPr>
            <p:cNvPr id="4" name="Rectangle 3">
              <a:extLst>
                <a:ext uri="{FF2B5EF4-FFF2-40B4-BE49-F238E27FC236}">
                  <a16:creationId xmlns="" xmlns:a16="http://schemas.microsoft.com/office/drawing/2014/main" id="{911E5C18-DCEA-4267-A486-EDC243144F9A}"/>
                </a:ext>
              </a:extLst>
            </p:cNvPr>
            <p:cNvSpPr/>
            <p:nvPr/>
          </p:nvSpPr>
          <p:spPr>
            <a:xfrm>
              <a:off x="1143000" y="361950"/>
              <a:ext cx="8001000" cy="1015663"/>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hai điểm phân biệt </a:t>
              </a:r>
              <a:r>
                <a:rPr lang="vi-VN" sz="2000" i="1"/>
                <a:t>A</a:t>
              </a:r>
              <a:r>
                <a:rPr lang="vi-VN" sz="2000" baseline="-25000"/>
                <a:t>1</a:t>
              </a:r>
              <a:r>
                <a:rPr lang="vi-VN" sz="2000"/>
                <a:t>(</a:t>
              </a:r>
              <a:r>
                <a:rPr lang="vi-VN" sz="2000" i="1"/>
                <a:t>x</a:t>
              </a:r>
              <a:r>
                <a:rPr lang="vi-VN" sz="2000" baseline="-25000"/>
                <a:t>1</a:t>
              </a:r>
              <a:r>
                <a:rPr lang="vi-VN" sz="2000"/>
                <a:t>; </a:t>
              </a:r>
              <a:r>
                <a:rPr lang="vi-VN" sz="2000" i="1"/>
                <a:t>y</a:t>
              </a:r>
              <a:r>
                <a:rPr lang="vi-VN" sz="2000" baseline="-25000"/>
                <a:t>1</a:t>
              </a:r>
              <a:r>
                <a:rPr lang="vi-VN" sz="2000"/>
                <a:t>; </a:t>
              </a:r>
              <a:r>
                <a:rPr lang="vi-VN" sz="2000" i="1"/>
                <a:t>z</a:t>
              </a:r>
              <a:r>
                <a:rPr lang="vi-VN" sz="2000" baseline="-25000"/>
                <a:t>1</a:t>
              </a:r>
              <a:r>
                <a:rPr lang="vi-VN" sz="2000"/>
                <a:t>), </a:t>
              </a:r>
              <a:r>
                <a:rPr lang="vi-VN" sz="2000" i="1"/>
                <a:t>A</a:t>
              </a:r>
              <a:r>
                <a:rPr lang="vi-VN" sz="2000" baseline="-25000"/>
                <a:t>2</a:t>
              </a:r>
              <a:r>
                <a:rPr lang="vi-VN" sz="2000"/>
                <a:t>(</a:t>
              </a:r>
              <a:r>
                <a:rPr lang="vi-VN" sz="2000" i="1"/>
                <a:t>x</a:t>
              </a:r>
              <a:r>
                <a:rPr lang="vi-VN" sz="2000" baseline="-25000"/>
                <a:t>2</a:t>
              </a:r>
              <a:r>
                <a:rPr lang="vi-VN" sz="2000"/>
                <a:t>;</a:t>
              </a:r>
              <a:r>
                <a:rPr lang="vi-VN" sz="2000" i="1"/>
                <a:t>y</a:t>
              </a:r>
              <a:r>
                <a:rPr lang="vi-VN" sz="2000" baseline="-25000"/>
                <a:t>2</a:t>
              </a:r>
              <a:r>
                <a:rPr lang="vi-VN" sz="2000"/>
                <a:t>;</a:t>
              </a:r>
              <a:r>
                <a:rPr lang="vi-VN" sz="2000" i="1"/>
                <a:t>z</a:t>
              </a:r>
              <a:r>
                <a:rPr lang="vi-VN" sz="2000" baseline="-25000"/>
                <a:t>2</a:t>
              </a:r>
              <a:r>
                <a:rPr lang="vi-VN" sz="2000"/>
                <a:t>).</a:t>
              </a:r>
            </a:p>
            <a:p>
              <a:r>
                <a:rPr lang="vi-VN" sz="2000"/>
                <a:t>a) Hãy chỉ ra một vectơ chỉ phương của đường thẳng </a:t>
              </a:r>
              <a:r>
                <a:rPr lang="vi-VN" sz="2000" i="1"/>
                <a:t>A</a:t>
              </a:r>
              <a:r>
                <a:rPr lang="vi-VN" sz="2000" baseline="-25000"/>
                <a:t>1</a:t>
              </a:r>
              <a:r>
                <a:rPr lang="vi-VN" sz="2000" i="1"/>
                <a:t>A</a:t>
              </a:r>
              <a:r>
                <a:rPr lang="vi-VN" sz="2000" baseline="-25000"/>
                <a:t>2</a:t>
              </a:r>
              <a:r>
                <a:rPr lang="vi-VN" sz="2000"/>
                <a:t>.</a:t>
              </a:r>
            </a:p>
            <a:p>
              <a:r>
                <a:rPr lang="vi-VN" sz="2000"/>
                <a:t>b) Viết phương trình đường thẳng </a:t>
              </a:r>
              <a:r>
                <a:rPr lang="vi-VN" sz="2000" i="1"/>
                <a:t>A</a:t>
              </a:r>
              <a:r>
                <a:rPr lang="vi-VN" sz="2000" baseline="-25000"/>
                <a:t>1</a:t>
              </a:r>
              <a:r>
                <a:rPr lang="vi-VN" sz="2000" i="1"/>
                <a:t>A</a:t>
              </a:r>
              <a:r>
                <a:rPr lang="vi-VN" sz="2000" baseline="-25000"/>
                <a:t>2</a:t>
              </a:r>
              <a:endParaRPr lang="en-US" sz="2000" baseline="-25000"/>
            </a:p>
          </p:txBody>
        </p:sp>
        <p:pic>
          <p:nvPicPr>
            <p:cNvPr id="7" name="Picture 6">
              <a:extLst>
                <a:ext uri="{FF2B5EF4-FFF2-40B4-BE49-F238E27FC236}">
                  <a16:creationId xmlns="" xmlns:a16="http://schemas.microsoft.com/office/drawing/2014/main" id="{85EE5C9D-80D4-4B65-B365-F18D5AB5C8E4}"/>
                </a:ext>
              </a:extLst>
            </p:cNvPr>
            <p:cNvPicPr>
              <a:picLocks noChangeAspect="1"/>
            </p:cNvPicPr>
            <p:nvPr/>
          </p:nvPicPr>
          <p:blipFill>
            <a:blip r:embed="rId4"/>
            <a:stretch>
              <a:fillRect/>
            </a:stretch>
          </p:blipFill>
          <p:spPr>
            <a:xfrm>
              <a:off x="0" y="444009"/>
              <a:ext cx="966790" cy="926659"/>
            </a:xfrm>
            <a:prstGeom prst="rect">
              <a:avLst/>
            </a:prstGeom>
          </p:spPr>
        </p:pic>
      </p:grpSp>
      <p:grpSp>
        <p:nvGrpSpPr>
          <p:cNvPr id="29" name="Group 28">
            <a:extLst>
              <a:ext uri="{FF2B5EF4-FFF2-40B4-BE49-F238E27FC236}">
                <a16:creationId xmlns="" xmlns:a16="http://schemas.microsoft.com/office/drawing/2014/main" id="{0B66E27B-6B20-45EC-848A-CDD69768C935}"/>
              </a:ext>
            </a:extLst>
          </p:cNvPr>
          <p:cNvGrpSpPr/>
          <p:nvPr/>
        </p:nvGrpSpPr>
        <p:grpSpPr>
          <a:xfrm>
            <a:off x="1143000" y="1888612"/>
            <a:ext cx="7675562" cy="437329"/>
            <a:chOff x="1143000" y="1555500"/>
            <a:chExt cx="7675562" cy="437329"/>
          </a:xfrm>
        </p:grpSpPr>
        <p:sp>
          <p:nvSpPr>
            <p:cNvPr id="8" name="Rectangle 7">
              <a:extLst>
                <a:ext uri="{FF2B5EF4-FFF2-40B4-BE49-F238E27FC236}">
                  <a16:creationId xmlns="" xmlns:a16="http://schemas.microsoft.com/office/drawing/2014/main" id="{41992936-EB58-4E93-8A30-AB8BD9A461DF}"/>
                </a:ext>
              </a:extLst>
            </p:cNvPr>
            <p:cNvSpPr/>
            <p:nvPr/>
          </p:nvSpPr>
          <p:spPr>
            <a:xfrm>
              <a:off x="1143000" y="1555500"/>
              <a:ext cx="4756430" cy="400110"/>
            </a:xfrm>
            <a:prstGeom prst="rect">
              <a:avLst/>
            </a:prstGeom>
          </p:spPr>
          <p:txBody>
            <a:bodyPr wrap="none">
              <a:spAutoFit/>
            </a:bodyPr>
            <a:lstStyle/>
            <a:p>
              <a:r>
                <a:rPr lang="vi-VN" sz="2000"/>
                <a:t>a) Một vectơ chỉ phương của đường thẳng là</a:t>
              </a:r>
              <a:endParaRPr lang="en-US" sz="2000"/>
            </a:p>
          </p:txBody>
        </p:sp>
        <p:graphicFrame>
          <p:nvGraphicFramePr>
            <p:cNvPr id="9" name="Object 8">
              <a:extLst>
                <a:ext uri="{FF2B5EF4-FFF2-40B4-BE49-F238E27FC236}">
                  <a16:creationId xmlns="" xmlns:a16="http://schemas.microsoft.com/office/drawing/2014/main" id="{9E747CB3-F9EE-45C1-9023-1A27B03DC078}"/>
                </a:ext>
              </a:extLst>
            </p:cNvPr>
            <p:cNvGraphicFramePr>
              <a:graphicFrameLocks noChangeAspect="1"/>
            </p:cNvGraphicFramePr>
            <p:nvPr>
              <p:extLst>
                <p:ext uri="{D42A27DB-BD31-4B8C-83A1-F6EECF244321}">
                  <p14:modId xmlns:p14="http://schemas.microsoft.com/office/powerpoint/2010/main" val="801241220"/>
                </p:ext>
              </p:extLst>
            </p:nvPr>
          </p:nvGraphicFramePr>
          <p:xfrm>
            <a:off x="5791200" y="1562616"/>
            <a:ext cx="3027362" cy="430213"/>
          </p:xfrm>
          <a:graphic>
            <a:graphicData uri="http://schemas.openxmlformats.org/presentationml/2006/ole">
              <mc:AlternateContent xmlns:mc="http://schemas.openxmlformats.org/markup-compatibility/2006">
                <mc:Choice xmlns:v="urn:schemas-microsoft-com:vml" Requires="v">
                  <p:oleObj spid="_x0000_s195798" name="Equation" r:id="rId5" imgW="1879560" imgH="266400" progId="Equation.DSMT4">
                    <p:embed/>
                  </p:oleObj>
                </mc:Choice>
                <mc:Fallback>
                  <p:oleObj name="Equation" r:id="rId5" imgW="1879560" imgH="266400" progId="Equation.DSMT4">
                    <p:embed/>
                    <p:pic>
                      <p:nvPicPr>
                        <p:cNvPr id="0" name=""/>
                        <p:cNvPicPr/>
                        <p:nvPr/>
                      </p:nvPicPr>
                      <p:blipFill>
                        <a:blip r:embed="rId6"/>
                        <a:stretch>
                          <a:fillRect/>
                        </a:stretch>
                      </p:blipFill>
                      <p:spPr>
                        <a:xfrm>
                          <a:off x="5791200" y="1562616"/>
                          <a:ext cx="3027362" cy="430213"/>
                        </a:xfrm>
                        <a:prstGeom prst="rect">
                          <a:avLst/>
                        </a:prstGeom>
                      </p:spPr>
                    </p:pic>
                  </p:oleObj>
                </mc:Fallback>
              </mc:AlternateContent>
            </a:graphicData>
          </a:graphic>
        </p:graphicFrame>
      </p:grpSp>
      <p:grpSp>
        <p:nvGrpSpPr>
          <p:cNvPr id="23" name="Group 22">
            <a:extLst>
              <a:ext uri="{FF2B5EF4-FFF2-40B4-BE49-F238E27FC236}">
                <a16:creationId xmlns="" xmlns:a16="http://schemas.microsoft.com/office/drawing/2014/main" id="{9A727E61-6788-415F-AAA5-B26D5B038579}"/>
              </a:ext>
            </a:extLst>
          </p:cNvPr>
          <p:cNvGrpSpPr/>
          <p:nvPr/>
        </p:nvGrpSpPr>
        <p:grpSpPr>
          <a:xfrm>
            <a:off x="1143000" y="2361263"/>
            <a:ext cx="6807650" cy="1321805"/>
            <a:chOff x="1172391" y="1971691"/>
            <a:chExt cx="6807650" cy="1321805"/>
          </a:xfrm>
        </p:grpSpPr>
        <p:sp>
          <p:nvSpPr>
            <p:cNvPr id="10" name="Rectangle 9">
              <a:extLst>
                <a:ext uri="{FF2B5EF4-FFF2-40B4-BE49-F238E27FC236}">
                  <a16:creationId xmlns="" xmlns:a16="http://schemas.microsoft.com/office/drawing/2014/main" id="{4BCFFED6-FE57-4DA8-9F12-0459366277CD}"/>
                </a:ext>
              </a:extLst>
            </p:cNvPr>
            <p:cNvSpPr/>
            <p:nvPr/>
          </p:nvSpPr>
          <p:spPr>
            <a:xfrm>
              <a:off x="1172391" y="2387084"/>
              <a:ext cx="4897495" cy="400110"/>
            </a:xfrm>
            <a:prstGeom prst="rect">
              <a:avLst/>
            </a:prstGeom>
          </p:spPr>
          <p:txBody>
            <a:bodyPr wrap="none">
              <a:spAutoFit/>
            </a:bodyPr>
            <a:lstStyle/>
            <a:p>
              <a:r>
                <a:rPr lang="vi-VN" sz="2000"/>
                <a:t>b) Phương trình tham số đường thẳng </a:t>
              </a:r>
              <a:r>
                <a:rPr lang="vi-VN" sz="2000" i="1"/>
                <a:t>A</a:t>
              </a:r>
              <a:r>
                <a:rPr lang="vi-VN" sz="2000" baseline="-25000"/>
                <a:t>1</a:t>
              </a:r>
              <a:r>
                <a:rPr lang="vi-VN" sz="2000" i="1"/>
                <a:t>A</a:t>
              </a:r>
              <a:r>
                <a:rPr lang="vi-VN" sz="2000" baseline="-25000"/>
                <a:t>2</a:t>
              </a:r>
              <a:r>
                <a:rPr lang="vi-VN" sz="2000"/>
                <a:t> là </a:t>
              </a:r>
              <a:endParaRPr lang="en-US" sz="2000"/>
            </a:p>
          </p:txBody>
        </p:sp>
        <p:graphicFrame>
          <p:nvGraphicFramePr>
            <p:cNvPr id="11" name="Object 10">
              <a:extLst>
                <a:ext uri="{FF2B5EF4-FFF2-40B4-BE49-F238E27FC236}">
                  <a16:creationId xmlns="" xmlns:a16="http://schemas.microsoft.com/office/drawing/2014/main" id="{FB9A29B2-646B-4C10-B6FB-22928A22D45D}"/>
                </a:ext>
              </a:extLst>
            </p:cNvPr>
            <p:cNvGraphicFramePr>
              <a:graphicFrameLocks noChangeAspect="1"/>
            </p:cNvGraphicFramePr>
            <p:nvPr>
              <p:extLst>
                <p:ext uri="{D42A27DB-BD31-4B8C-83A1-F6EECF244321}">
                  <p14:modId xmlns:p14="http://schemas.microsoft.com/office/powerpoint/2010/main" val="4093281205"/>
                </p:ext>
              </p:extLst>
            </p:nvPr>
          </p:nvGraphicFramePr>
          <p:xfrm>
            <a:off x="5924467" y="1971691"/>
            <a:ext cx="2055574" cy="1321805"/>
          </p:xfrm>
          <a:graphic>
            <a:graphicData uri="http://schemas.openxmlformats.org/presentationml/2006/ole">
              <mc:AlternateContent xmlns:mc="http://schemas.openxmlformats.org/markup-compatibility/2006">
                <mc:Choice xmlns:v="urn:schemas-microsoft-com:vml" Requires="v">
                  <p:oleObj spid="_x0000_s195799" name="Equation" r:id="rId7" imgW="1275609" imgH="820174" progId="Equation.DSMT4">
                    <p:embed/>
                  </p:oleObj>
                </mc:Choice>
                <mc:Fallback>
                  <p:oleObj name="Equation" r:id="rId7" imgW="1275609" imgH="820174" progId="Equation.DSMT4">
                    <p:embed/>
                    <p:pic>
                      <p:nvPicPr>
                        <p:cNvPr id="0" name=""/>
                        <p:cNvPicPr/>
                        <p:nvPr/>
                      </p:nvPicPr>
                      <p:blipFill>
                        <a:blip r:embed="rId8"/>
                        <a:stretch>
                          <a:fillRect/>
                        </a:stretch>
                      </p:blipFill>
                      <p:spPr>
                        <a:xfrm>
                          <a:off x="5924467" y="1971691"/>
                          <a:ext cx="2055574" cy="1321805"/>
                        </a:xfrm>
                        <a:prstGeom prst="rect">
                          <a:avLst/>
                        </a:prstGeom>
                      </p:spPr>
                    </p:pic>
                  </p:oleObj>
                </mc:Fallback>
              </mc:AlternateContent>
            </a:graphicData>
          </a:graphic>
        </p:graphicFrame>
      </p:grpSp>
      <p:grpSp>
        <p:nvGrpSpPr>
          <p:cNvPr id="16" name="Group 15">
            <a:extLst>
              <a:ext uri="{FF2B5EF4-FFF2-40B4-BE49-F238E27FC236}">
                <a16:creationId xmlns="" xmlns:a16="http://schemas.microsoft.com/office/drawing/2014/main" id="{511B63B1-DD62-48F6-9E4D-A587675D01B2}"/>
              </a:ext>
            </a:extLst>
          </p:cNvPr>
          <p:cNvGrpSpPr/>
          <p:nvPr/>
        </p:nvGrpSpPr>
        <p:grpSpPr>
          <a:xfrm>
            <a:off x="1321525" y="3582602"/>
            <a:ext cx="3933009" cy="420877"/>
            <a:chOff x="1172391" y="3419399"/>
            <a:chExt cx="3933009" cy="420877"/>
          </a:xfrm>
        </p:grpSpPr>
        <p:sp>
          <p:nvSpPr>
            <p:cNvPr id="12" name="Rectangle 11">
              <a:extLst>
                <a:ext uri="{FF2B5EF4-FFF2-40B4-BE49-F238E27FC236}">
                  <a16:creationId xmlns="" xmlns:a16="http://schemas.microsoft.com/office/drawing/2014/main" id="{99A92F54-F20F-4964-AD0B-1A9E8A796C7C}"/>
                </a:ext>
              </a:extLst>
            </p:cNvPr>
            <p:cNvSpPr/>
            <p:nvPr/>
          </p:nvSpPr>
          <p:spPr>
            <a:xfrm>
              <a:off x="1172391" y="3419399"/>
              <a:ext cx="2008160" cy="400110"/>
            </a:xfrm>
            <a:prstGeom prst="rect">
              <a:avLst/>
            </a:prstGeom>
          </p:spPr>
          <p:txBody>
            <a:bodyPr wrap="square">
              <a:spAutoFit/>
            </a:bodyPr>
            <a:lstStyle/>
            <a:p>
              <a:r>
                <a:rPr lang="vi-VN" sz="2000"/>
                <a:t>Trong trường hợp   </a:t>
              </a:r>
              <a:endParaRPr lang="en-US" sz="2000"/>
            </a:p>
          </p:txBody>
        </p:sp>
        <p:graphicFrame>
          <p:nvGraphicFramePr>
            <p:cNvPr id="14" name="Object 13">
              <a:extLst>
                <a:ext uri="{FF2B5EF4-FFF2-40B4-BE49-F238E27FC236}">
                  <a16:creationId xmlns="" xmlns:a16="http://schemas.microsoft.com/office/drawing/2014/main" id="{D343E4BB-9565-4F48-9AB6-7DA80B630F8C}"/>
                </a:ext>
              </a:extLst>
            </p:cNvPr>
            <p:cNvGraphicFramePr>
              <a:graphicFrameLocks noChangeAspect="1"/>
            </p:cNvGraphicFramePr>
            <p:nvPr>
              <p:extLst>
                <p:ext uri="{D42A27DB-BD31-4B8C-83A1-F6EECF244321}">
                  <p14:modId xmlns:p14="http://schemas.microsoft.com/office/powerpoint/2010/main" val="2490500928"/>
                </p:ext>
              </p:extLst>
            </p:nvPr>
          </p:nvGraphicFramePr>
          <p:xfrm>
            <a:off x="3097240" y="3435854"/>
            <a:ext cx="2008160" cy="404422"/>
          </p:xfrm>
          <a:graphic>
            <a:graphicData uri="http://schemas.openxmlformats.org/presentationml/2006/ole">
              <mc:AlternateContent xmlns:mc="http://schemas.openxmlformats.org/markup-compatibility/2006">
                <mc:Choice xmlns:v="urn:schemas-microsoft-com:vml" Requires="v">
                  <p:oleObj spid="_x0000_s195800" name="Equation" r:id="rId9" imgW="1370965" imgH="276516" progId="Equation.DSMT4">
                    <p:embed/>
                  </p:oleObj>
                </mc:Choice>
                <mc:Fallback>
                  <p:oleObj name="Equation" r:id="rId9" imgW="1370965" imgH="276516" progId="Equation.DSMT4">
                    <p:embed/>
                    <p:pic>
                      <p:nvPicPr>
                        <p:cNvPr id="0" name=""/>
                        <p:cNvPicPr/>
                        <p:nvPr/>
                      </p:nvPicPr>
                      <p:blipFill>
                        <a:blip r:embed="rId10"/>
                        <a:stretch>
                          <a:fillRect/>
                        </a:stretch>
                      </p:blipFill>
                      <p:spPr>
                        <a:xfrm>
                          <a:off x="3097240" y="3435854"/>
                          <a:ext cx="2008160" cy="404422"/>
                        </a:xfrm>
                        <a:prstGeom prst="rect">
                          <a:avLst/>
                        </a:prstGeom>
                      </p:spPr>
                    </p:pic>
                  </p:oleObj>
                </mc:Fallback>
              </mc:AlternateContent>
            </a:graphicData>
          </a:graphic>
        </p:graphicFrame>
      </p:grpSp>
      <p:grpSp>
        <p:nvGrpSpPr>
          <p:cNvPr id="30" name="Group 29">
            <a:extLst>
              <a:ext uri="{FF2B5EF4-FFF2-40B4-BE49-F238E27FC236}">
                <a16:creationId xmlns="" xmlns:a16="http://schemas.microsoft.com/office/drawing/2014/main" id="{19945CB6-8859-4BDB-ABB0-6393CFA593F3}"/>
              </a:ext>
            </a:extLst>
          </p:cNvPr>
          <p:cNvGrpSpPr/>
          <p:nvPr/>
        </p:nvGrpSpPr>
        <p:grpSpPr>
          <a:xfrm>
            <a:off x="1321525" y="3943350"/>
            <a:ext cx="7272547" cy="736325"/>
            <a:chOff x="1138646" y="3759122"/>
            <a:chExt cx="7272547" cy="736325"/>
          </a:xfrm>
        </p:grpSpPr>
        <p:sp>
          <p:nvSpPr>
            <p:cNvPr id="13" name="Rectangle 12">
              <a:extLst>
                <a:ext uri="{FF2B5EF4-FFF2-40B4-BE49-F238E27FC236}">
                  <a16:creationId xmlns="" xmlns:a16="http://schemas.microsoft.com/office/drawing/2014/main" id="{96FF34D6-5966-41BE-9339-F0C82C8FC8A7}"/>
                </a:ext>
              </a:extLst>
            </p:cNvPr>
            <p:cNvSpPr/>
            <p:nvPr/>
          </p:nvSpPr>
          <p:spPr>
            <a:xfrm>
              <a:off x="1138646" y="3881064"/>
              <a:ext cx="4939173" cy="400110"/>
            </a:xfrm>
            <a:prstGeom prst="rect">
              <a:avLst/>
            </a:prstGeom>
          </p:spPr>
          <p:txBody>
            <a:bodyPr wrap="none">
              <a:spAutoFit/>
            </a:bodyPr>
            <a:lstStyle/>
            <a:p>
              <a:r>
                <a:rPr lang="vi-VN" sz="2000"/>
                <a:t>thì phương trình chính tắc của đường thẳng là </a:t>
              </a:r>
              <a:endParaRPr lang="en-US" sz="2000"/>
            </a:p>
          </p:txBody>
        </p:sp>
        <p:graphicFrame>
          <p:nvGraphicFramePr>
            <p:cNvPr id="15" name="Object 14">
              <a:extLst>
                <a:ext uri="{FF2B5EF4-FFF2-40B4-BE49-F238E27FC236}">
                  <a16:creationId xmlns="" xmlns:a16="http://schemas.microsoft.com/office/drawing/2014/main" id="{19448792-24CE-493B-BF39-B6E07C9154A4}"/>
                </a:ext>
              </a:extLst>
            </p:cNvPr>
            <p:cNvGraphicFramePr>
              <a:graphicFrameLocks noChangeAspect="1"/>
            </p:cNvGraphicFramePr>
            <p:nvPr>
              <p:extLst>
                <p:ext uri="{D42A27DB-BD31-4B8C-83A1-F6EECF244321}">
                  <p14:modId xmlns:p14="http://schemas.microsoft.com/office/powerpoint/2010/main" val="3677121078"/>
                </p:ext>
              </p:extLst>
            </p:nvPr>
          </p:nvGraphicFramePr>
          <p:xfrm>
            <a:off x="5910754" y="3759122"/>
            <a:ext cx="2500439" cy="736325"/>
          </p:xfrm>
          <a:graphic>
            <a:graphicData uri="http://schemas.openxmlformats.org/presentationml/2006/ole">
              <mc:AlternateContent xmlns:mc="http://schemas.openxmlformats.org/markup-compatibility/2006">
                <mc:Choice xmlns:v="urn:schemas-microsoft-com:vml" Requires="v">
                  <p:oleObj spid="_x0000_s195801" name="Equation" r:id="rId11" imgW="1551961" imgH="457855" progId="Equation.DSMT4">
                    <p:embed/>
                  </p:oleObj>
                </mc:Choice>
                <mc:Fallback>
                  <p:oleObj name="Equation" r:id="rId11" imgW="1551961" imgH="457855" progId="Equation.DSMT4">
                    <p:embed/>
                    <p:pic>
                      <p:nvPicPr>
                        <p:cNvPr id="0" name=""/>
                        <p:cNvPicPr/>
                        <p:nvPr/>
                      </p:nvPicPr>
                      <p:blipFill>
                        <a:blip r:embed="rId12"/>
                        <a:stretch>
                          <a:fillRect/>
                        </a:stretch>
                      </p:blipFill>
                      <p:spPr>
                        <a:xfrm>
                          <a:off x="5910754" y="3759122"/>
                          <a:ext cx="2500439" cy="736325"/>
                        </a:xfrm>
                        <a:prstGeom prst="rect">
                          <a:avLst/>
                        </a:prstGeom>
                      </p:spPr>
                    </p:pic>
                  </p:oleObj>
                </mc:Fallback>
              </mc:AlternateContent>
            </a:graphicData>
          </a:graphic>
        </p:graphicFrame>
      </p:grpSp>
      <p:pic>
        <p:nvPicPr>
          <p:cNvPr id="31" name="Picture 30">
            <a:extLst>
              <a:ext uri="{FF2B5EF4-FFF2-40B4-BE49-F238E27FC236}">
                <a16:creationId xmlns="" xmlns:a16="http://schemas.microsoft.com/office/drawing/2014/main" id="{00A17ED6-7A7E-4919-9DB9-5D6510A95727}"/>
              </a:ext>
            </a:extLst>
          </p:cNvPr>
          <p:cNvPicPr>
            <a:picLocks noChangeAspect="1"/>
          </p:cNvPicPr>
          <p:nvPr/>
        </p:nvPicPr>
        <p:blipFill>
          <a:blip r:embed="rId13"/>
          <a:stretch>
            <a:fillRect/>
          </a:stretch>
        </p:blipFill>
        <p:spPr>
          <a:xfrm>
            <a:off x="4139146" y="1555497"/>
            <a:ext cx="865707" cy="207282"/>
          </a:xfrm>
          <a:prstGeom prst="rect">
            <a:avLst/>
          </a:prstGeom>
        </p:spPr>
      </p:pic>
    </p:spTree>
    <p:extLst>
      <p:ext uri="{BB962C8B-B14F-4D97-AF65-F5344CB8AC3E}">
        <p14:creationId xmlns:p14="http://schemas.microsoft.com/office/powerpoint/2010/main" val="461099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F05E884D-D648-4A46-9839-7CB2E34D5E27}"/>
              </a:ext>
            </a:extLst>
          </p:cNvPr>
          <p:cNvGrpSpPr/>
          <p:nvPr/>
        </p:nvGrpSpPr>
        <p:grpSpPr>
          <a:xfrm>
            <a:off x="762000" y="57150"/>
            <a:ext cx="8305800" cy="2900767"/>
            <a:chOff x="762000" y="133350"/>
            <a:chExt cx="8305800" cy="2834749"/>
          </a:xfrm>
        </p:grpSpPr>
        <p:sp>
          <p:nvSpPr>
            <p:cNvPr id="45" name="Rounded Rectangle 22">
              <a:extLst>
                <a:ext uri="{FF2B5EF4-FFF2-40B4-BE49-F238E27FC236}">
                  <a16:creationId xmlns="" xmlns:a16="http://schemas.microsoft.com/office/drawing/2014/main" id="{9C555120-9264-4777-82FA-E68916ACF817}"/>
                </a:ext>
              </a:extLst>
            </p:cNvPr>
            <p:cNvSpPr/>
            <p:nvPr/>
          </p:nvSpPr>
          <p:spPr>
            <a:xfrm>
              <a:off x="762000" y="133350"/>
              <a:ext cx="8305800" cy="2834749"/>
            </a:xfrm>
            <a:prstGeom prst="roundRect">
              <a:avLst>
                <a:gd name="adj" fmla="val 1342"/>
              </a:avLst>
            </a:prstGeom>
            <a:solidFill>
              <a:schemeClr val="accent6">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7691E267-6B36-48A6-BC4D-DC09D9AF86DF}"/>
                </a:ext>
              </a:extLst>
            </p:cNvPr>
            <p:cNvSpPr/>
            <p:nvPr/>
          </p:nvSpPr>
          <p:spPr>
            <a:xfrm>
              <a:off x="914400" y="133350"/>
              <a:ext cx="8001000"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hai điểm phân biệt </a:t>
              </a:r>
              <a:r>
                <a:rPr lang="vi-VN" sz="2000" i="1"/>
                <a:t>A</a:t>
              </a:r>
              <a:r>
                <a:rPr lang="vi-VN" sz="2000" baseline="-25000"/>
                <a:t>1</a:t>
              </a:r>
              <a:r>
                <a:rPr lang="vi-VN" sz="2000"/>
                <a:t>(</a:t>
              </a:r>
              <a:r>
                <a:rPr lang="vi-VN" sz="2000" i="1"/>
                <a:t>x</a:t>
              </a:r>
              <a:r>
                <a:rPr lang="vi-VN" sz="2000" baseline="-25000"/>
                <a:t>1</a:t>
              </a:r>
              <a:r>
                <a:rPr lang="vi-VN" sz="2000"/>
                <a:t>; </a:t>
              </a:r>
              <a:r>
                <a:rPr lang="vi-VN" sz="2000" i="1"/>
                <a:t>y</a:t>
              </a:r>
              <a:r>
                <a:rPr lang="vi-VN" sz="2000" baseline="-25000"/>
                <a:t>1</a:t>
              </a:r>
              <a:r>
                <a:rPr lang="vi-VN" sz="2000"/>
                <a:t>; </a:t>
              </a:r>
              <a:r>
                <a:rPr lang="vi-VN" sz="2000" i="1"/>
                <a:t>z</a:t>
              </a:r>
              <a:r>
                <a:rPr lang="vi-VN" sz="2000" baseline="-25000"/>
                <a:t>1</a:t>
              </a:r>
              <a:r>
                <a:rPr lang="vi-VN" sz="2000"/>
                <a:t>), </a:t>
              </a:r>
              <a:r>
                <a:rPr lang="vi-VN" sz="2000" i="1"/>
                <a:t>A</a:t>
              </a:r>
              <a:r>
                <a:rPr lang="vi-VN" sz="2000" baseline="-25000"/>
                <a:t>2</a:t>
              </a:r>
              <a:r>
                <a:rPr lang="vi-VN" sz="2000"/>
                <a:t>(</a:t>
              </a:r>
              <a:r>
                <a:rPr lang="vi-VN" sz="2000" i="1"/>
                <a:t>x</a:t>
              </a:r>
              <a:r>
                <a:rPr lang="vi-VN" sz="2000" baseline="-25000"/>
                <a:t>2</a:t>
              </a:r>
              <a:r>
                <a:rPr lang="vi-VN" sz="2000"/>
                <a:t>;</a:t>
              </a:r>
              <a:r>
                <a:rPr lang="vi-VN" sz="2000" i="1"/>
                <a:t>y</a:t>
              </a:r>
              <a:r>
                <a:rPr lang="vi-VN" sz="2000" baseline="-25000"/>
                <a:t>2</a:t>
              </a:r>
              <a:r>
                <a:rPr lang="vi-VN" sz="2000"/>
                <a:t>;</a:t>
              </a:r>
              <a:r>
                <a:rPr lang="vi-VN" sz="2000" i="1"/>
                <a:t>z</a:t>
              </a:r>
              <a:r>
                <a:rPr lang="vi-VN" sz="2000" baseline="-25000"/>
                <a:t>2</a:t>
              </a:r>
              <a:r>
                <a:rPr lang="vi-VN" sz="2000"/>
                <a:t>).</a:t>
              </a:r>
            </a:p>
            <a:p>
              <a:r>
                <a:rPr lang="vi-VN" sz="2000"/>
                <a:t>      Đường thẳng </a:t>
              </a:r>
              <a:r>
                <a:rPr lang="vi-VN" sz="2000" i="1"/>
                <a:t>A</a:t>
              </a:r>
              <a:r>
                <a:rPr lang="vi-VN" sz="2000" baseline="-25000"/>
                <a:t>1</a:t>
              </a:r>
              <a:r>
                <a:rPr lang="vi-VN" sz="2000" i="1"/>
                <a:t>A</a:t>
              </a:r>
              <a:r>
                <a:rPr lang="vi-VN" sz="2000" baseline="-25000"/>
                <a:t>2 </a:t>
              </a:r>
              <a:r>
                <a:rPr lang="vi-VN" sz="2000"/>
                <a:t>có vectơ chỉ phương </a:t>
              </a:r>
            </a:p>
          </p:txBody>
        </p:sp>
        <p:graphicFrame>
          <p:nvGraphicFramePr>
            <p:cNvPr id="3" name="Object 2">
              <a:extLst>
                <a:ext uri="{FF2B5EF4-FFF2-40B4-BE49-F238E27FC236}">
                  <a16:creationId xmlns="" xmlns:a16="http://schemas.microsoft.com/office/drawing/2014/main" id="{F05040E9-4990-469D-8A7B-A5B64FAF486B}"/>
                </a:ext>
              </a:extLst>
            </p:cNvPr>
            <p:cNvGraphicFramePr>
              <a:graphicFrameLocks noChangeAspect="1"/>
            </p:cNvGraphicFramePr>
            <p:nvPr>
              <p:extLst>
                <p:ext uri="{D42A27DB-BD31-4B8C-83A1-F6EECF244321}">
                  <p14:modId xmlns:p14="http://schemas.microsoft.com/office/powerpoint/2010/main" val="3889764461"/>
                </p:ext>
              </p:extLst>
            </p:nvPr>
          </p:nvGraphicFramePr>
          <p:xfrm>
            <a:off x="5442855" y="462677"/>
            <a:ext cx="3019425" cy="419100"/>
          </p:xfrm>
          <a:graphic>
            <a:graphicData uri="http://schemas.openxmlformats.org/presentationml/2006/ole">
              <mc:AlternateContent xmlns:mc="http://schemas.openxmlformats.org/markup-compatibility/2006">
                <mc:Choice xmlns:v="urn:schemas-microsoft-com:vml" Requires="v">
                  <p:oleObj spid="_x0000_s196913" name="Equation" r:id="rId4" imgW="3019382" imgH="418985" progId="Equation.DSMT4">
                    <p:embed/>
                  </p:oleObj>
                </mc:Choice>
                <mc:Fallback>
                  <p:oleObj name="Equation" r:id="rId4" imgW="3019382" imgH="418985" progId="Equation.DSMT4">
                    <p:embed/>
                    <p:pic>
                      <p:nvPicPr>
                        <p:cNvPr id="0" name=""/>
                        <p:cNvPicPr/>
                        <p:nvPr/>
                      </p:nvPicPr>
                      <p:blipFill>
                        <a:blip r:embed="rId5"/>
                        <a:stretch>
                          <a:fillRect/>
                        </a:stretch>
                      </p:blipFill>
                      <p:spPr>
                        <a:xfrm>
                          <a:off x="5442855" y="462677"/>
                          <a:ext cx="3019425" cy="419100"/>
                        </a:xfrm>
                        <a:prstGeom prst="rect">
                          <a:avLst/>
                        </a:prstGeom>
                      </p:spPr>
                    </p:pic>
                  </p:oleObj>
                </mc:Fallback>
              </mc:AlternateContent>
            </a:graphicData>
          </a:graphic>
        </p:graphicFrame>
        <p:sp>
          <p:nvSpPr>
            <p:cNvPr id="5" name="Rectangle 4">
              <a:extLst>
                <a:ext uri="{FF2B5EF4-FFF2-40B4-BE49-F238E27FC236}">
                  <a16:creationId xmlns="" xmlns:a16="http://schemas.microsoft.com/office/drawing/2014/main" id="{E27C335B-D724-463A-A726-DE3B8510FC43}"/>
                </a:ext>
              </a:extLst>
            </p:cNvPr>
            <p:cNvSpPr/>
            <p:nvPr/>
          </p:nvSpPr>
          <p:spPr>
            <a:xfrm>
              <a:off x="1317959" y="1237358"/>
              <a:ext cx="4969630" cy="400110"/>
            </a:xfrm>
            <a:prstGeom prst="rect">
              <a:avLst/>
            </a:prstGeom>
          </p:spPr>
          <p:txBody>
            <a:bodyPr wrap="none">
              <a:spAutoFit/>
            </a:bodyPr>
            <a:lstStyle/>
            <a:p>
              <a:r>
                <a:rPr lang="vi-VN" sz="2000"/>
                <a:t>Đường thẳng </a:t>
              </a:r>
              <a:r>
                <a:rPr lang="vi-VN" sz="2000" i="1"/>
                <a:t>A</a:t>
              </a:r>
              <a:r>
                <a:rPr lang="vi-VN" sz="2000" baseline="-25000"/>
                <a:t>1</a:t>
              </a:r>
              <a:r>
                <a:rPr lang="vi-VN" sz="2000" i="1"/>
                <a:t>A</a:t>
              </a:r>
              <a:r>
                <a:rPr lang="vi-VN" sz="2000" baseline="-25000"/>
                <a:t>2</a:t>
              </a:r>
              <a:r>
                <a:rPr lang="vi-VN" sz="2000"/>
                <a:t> có phương trình tham số là </a:t>
              </a:r>
              <a:endParaRPr lang="en-US" sz="2000"/>
            </a:p>
          </p:txBody>
        </p:sp>
        <p:graphicFrame>
          <p:nvGraphicFramePr>
            <p:cNvPr id="9" name="Object 8">
              <a:extLst>
                <a:ext uri="{FF2B5EF4-FFF2-40B4-BE49-F238E27FC236}">
                  <a16:creationId xmlns="" xmlns:a16="http://schemas.microsoft.com/office/drawing/2014/main" id="{68E43666-381E-4C73-8AA6-3F5AEDD33D3C}"/>
                </a:ext>
              </a:extLst>
            </p:cNvPr>
            <p:cNvGraphicFramePr>
              <a:graphicFrameLocks noChangeAspect="1"/>
            </p:cNvGraphicFramePr>
            <p:nvPr>
              <p:extLst>
                <p:ext uri="{D42A27DB-BD31-4B8C-83A1-F6EECF244321}">
                  <p14:modId xmlns:p14="http://schemas.microsoft.com/office/powerpoint/2010/main" val="350016648"/>
                </p:ext>
              </p:extLst>
            </p:nvPr>
          </p:nvGraphicFramePr>
          <p:xfrm>
            <a:off x="6205731" y="845493"/>
            <a:ext cx="1983988" cy="1268115"/>
          </p:xfrm>
          <a:graphic>
            <a:graphicData uri="http://schemas.openxmlformats.org/presentationml/2006/ole">
              <mc:AlternateContent xmlns:mc="http://schemas.openxmlformats.org/markup-compatibility/2006">
                <mc:Choice xmlns:v="urn:schemas-microsoft-com:vml" Requires="v">
                  <p:oleObj spid="_x0000_s196914" name="Equation" r:id="rId6" imgW="1231560" imgH="787320" progId="Equation.DSMT4">
                    <p:embed/>
                  </p:oleObj>
                </mc:Choice>
                <mc:Fallback>
                  <p:oleObj name="Equation" r:id="rId6" imgW="1231560" imgH="787320" progId="Equation.DSMT4">
                    <p:embed/>
                    <p:pic>
                      <p:nvPicPr>
                        <p:cNvPr id="0" name=""/>
                        <p:cNvPicPr/>
                        <p:nvPr/>
                      </p:nvPicPr>
                      <p:blipFill>
                        <a:blip r:embed="rId7"/>
                        <a:stretch>
                          <a:fillRect/>
                        </a:stretch>
                      </p:blipFill>
                      <p:spPr>
                        <a:xfrm>
                          <a:off x="6205731" y="845493"/>
                          <a:ext cx="1983988" cy="1268115"/>
                        </a:xfrm>
                        <a:prstGeom prst="rect">
                          <a:avLst/>
                        </a:prstGeom>
                      </p:spPr>
                    </p:pic>
                  </p:oleObj>
                </mc:Fallback>
              </mc:AlternateContent>
            </a:graphicData>
          </a:graphic>
        </p:graphicFrame>
        <p:grpSp>
          <p:nvGrpSpPr>
            <p:cNvPr id="26" name="Group 25">
              <a:extLst>
                <a:ext uri="{FF2B5EF4-FFF2-40B4-BE49-F238E27FC236}">
                  <a16:creationId xmlns="" xmlns:a16="http://schemas.microsoft.com/office/drawing/2014/main" id="{3CE42E08-D160-4811-BB33-C81BABB8F08C}"/>
                </a:ext>
              </a:extLst>
            </p:cNvPr>
            <p:cNvGrpSpPr/>
            <p:nvPr/>
          </p:nvGrpSpPr>
          <p:grpSpPr>
            <a:xfrm>
              <a:off x="1304992" y="1935730"/>
              <a:ext cx="4801990" cy="428522"/>
              <a:chOff x="1181644" y="3274391"/>
              <a:chExt cx="4046048" cy="428522"/>
            </a:xfrm>
          </p:grpSpPr>
          <p:sp>
            <p:nvSpPr>
              <p:cNvPr id="28" name="Rectangle 27">
                <a:extLst>
                  <a:ext uri="{FF2B5EF4-FFF2-40B4-BE49-F238E27FC236}">
                    <a16:creationId xmlns="" xmlns:a16="http://schemas.microsoft.com/office/drawing/2014/main" id="{D2D5D106-6F6E-448C-BB5B-F3639AF2EF74}"/>
                  </a:ext>
                </a:extLst>
              </p:cNvPr>
              <p:cNvSpPr/>
              <p:nvPr/>
            </p:nvSpPr>
            <p:spPr>
              <a:xfrm>
                <a:off x="1181644" y="3274391"/>
                <a:ext cx="4046048" cy="400110"/>
              </a:xfrm>
              <a:prstGeom prst="rect">
                <a:avLst/>
              </a:prstGeom>
            </p:spPr>
            <p:txBody>
              <a:bodyPr wrap="square">
                <a:spAutoFit/>
              </a:bodyPr>
              <a:lstStyle/>
              <a:p>
                <a:r>
                  <a:rPr lang="vi-VN" sz="2000"/>
                  <a:t>Trong trường hợp                                      thì</a:t>
                </a:r>
                <a:endParaRPr lang="en-US" sz="2000"/>
              </a:p>
            </p:txBody>
          </p:sp>
          <p:graphicFrame>
            <p:nvGraphicFramePr>
              <p:cNvPr id="30" name="Object 29">
                <a:extLst>
                  <a:ext uri="{FF2B5EF4-FFF2-40B4-BE49-F238E27FC236}">
                    <a16:creationId xmlns="" xmlns:a16="http://schemas.microsoft.com/office/drawing/2014/main" id="{0531E024-4B26-44A8-AC90-20265E8B6973}"/>
                  </a:ext>
                </a:extLst>
              </p:cNvPr>
              <p:cNvGraphicFramePr>
                <a:graphicFrameLocks noChangeAspect="1"/>
              </p:cNvGraphicFramePr>
              <p:nvPr>
                <p:extLst>
                  <p:ext uri="{D42A27DB-BD31-4B8C-83A1-F6EECF244321}">
                    <p14:modId xmlns:p14="http://schemas.microsoft.com/office/powerpoint/2010/main" val="260784934"/>
                  </p:ext>
                </p:extLst>
              </p:nvPr>
            </p:nvGraphicFramePr>
            <p:xfrm>
              <a:off x="2808122" y="3298491"/>
              <a:ext cx="2008160" cy="404422"/>
            </p:xfrm>
            <a:graphic>
              <a:graphicData uri="http://schemas.openxmlformats.org/presentationml/2006/ole">
                <mc:AlternateContent xmlns:mc="http://schemas.openxmlformats.org/markup-compatibility/2006">
                  <mc:Choice xmlns:v="urn:schemas-microsoft-com:vml" Requires="v">
                    <p:oleObj spid="_x0000_s196915" name="Equation" r:id="rId8" imgW="1370965" imgH="276516" progId="Equation.DSMT4">
                      <p:embed/>
                    </p:oleObj>
                  </mc:Choice>
                  <mc:Fallback>
                    <p:oleObj name="Equation" r:id="rId8" imgW="1370965" imgH="276516" progId="Equation.DSMT4">
                      <p:embed/>
                      <p:pic>
                        <p:nvPicPr>
                          <p:cNvPr id="14" name="Object 13">
                            <a:extLst>
                              <a:ext uri="{FF2B5EF4-FFF2-40B4-BE49-F238E27FC236}">
                                <a16:creationId xmlns="" xmlns:a16="http://schemas.microsoft.com/office/drawing/2014/main" id="{D343E4BB-9565-4F48-9AB6-7DA80B630F8C}"/>
                              </a:ext>
                            </a:extLst>
                          </p:cNvPr>
                          <p:cNvPicPr/>
                          <p:nvPr/>
                        </p:nvPicPr>
                        <p:blipFill>
                          <a:blip r:embed="rId9"/>
                          <a:stretch>
                            <a:fillRect/>
                          </a:stretch>
                        </p:blipFill>
                        <p:spPr>
                          <a:xfrm>
                            <a:off x="2808122" y="3298491"/>
                            <a:ext cx="2008160" cy="404422"/>
                          </a:xfrm>
                          <a:prstGeom prst="rect">
                            <a:avLst/>
                          </a:prstGeom>
                        </p:spPr>
                      </p:pic>
                    </p:oleObj>
                  </mc:Fallback>
                </mc:AlternateContent>
              </a:graphicData>
            </a:graphic>
          </p:graphicFrame>
        </p:grpSp>
        <p:grpSp>
          <p:nvGrpSpPr>
            <p:cNvPr id="32" name="Group 31">
              <a:extLst>
                <a:ext uri="{FF2B5EF4-FFF2-40B4-BE49-F238E27FC236}">
                  <a16:creationId xmlns="" xmlns:a16="http://schemas.microsoft.com/office/drawing/2014/main" id="{AE576F17-0957-4FA7-A1E6-F1A3EDB94E3F}"/>
                </a:ext>
              </a:extLst>
            </p:cNvPr>
            <p:cNvGrpSpPr/>
            <p:nvPr/>
          </p:nvGrpSpPr>
          <p:grpSpPr>
            <a:xfrm>
              <a:off x="1317959" y="2209933"/>
              <a:ext cx="7557672" cy="695325"/>
              <a:chOff x="1138646" y="3523848"/>
              <a:chExt cx="7557672" cy="695325"/>
            </a:xfrm>
          </p:grpSpPr>
          <p:sp>
            <p:nvSpPr>
              <p:cNvPr id="43" name="Rectangle 42">
                <a:extLst>
                  <a:ext uri="{FF2B5EF4-FFF2-40B4-BE49-F238E27FC236}">
                    <a16:creationId xmlns="" xmlns:a16="http://schemas.microsoft.com/office/drawing/2014/main" id="{280E4C16-CF8B-46F3-BABC-B26FA0B6790B}"/>
                  </a:ext>
                </a:extLst>
              </p:cNvPr>
              <p:cNvSpPr/>
              <p:nvPr/>
            </p:nvSpPr>
            <p:spPr>
              <a:xfrm>
                <a:off x="1138646" y="3621005"/>
                <a:ext cx="5153975" cy="400110"/>
              </a:xfrm>
              <a:prstGeom prst="rect">
                <a:avLst/>
              </a:prstGeom>
            </p:spPr>
            <p:txBody>
              <a:bodyPr wrap="none">
                <a:spAutoFit/>
              </a:bodyPr>
              <a:lstStyle/>
              <a:p>
                <a:r>
                  <a:rPr lang="vi-VN" sz="2000"/>
                  <a:t>phương trình chính tắc của đường thẳng </a:t>
                </a:r>
                <a:r>
                  <a:rPr lang="vi-VN" sz="2000" i="1"/>
                  <a:t>A</a:t>
                </a:r>
                <a:r>
                  <a:rPr lang="vi-VN" sz="2000" baseline="-25000"/>
                  <a:t>1</a:t>
                </a:r>
                <a:r>
                  <a:rPr lang="vi-VN" sz="2000" i="1"/>
                  <a:t>A</a:t>
                </a:r>
                <a:r>
                  <a:rPr lang="vi-VN" sz="2000" baseline="-25000"/>
                  <a:t>2</a:t>
                </a:r>
                <a:r>
                  <a:rPr lang="vi-VN" sz="2000"/>
                  <a:t> là </a:t>
                </a:r>
                <a:endParaRPr lang="en-US" sz="2000"/>
              </a:p>
            </p:txBody>
          </p:sp>
          <p:graphicFrame>
            <p:nvGraphicFramePr>
              <p:cNvPr id="44" name="Object 43">
                <a:extLst>
                  <a:ext uri="{FF2B5EF4-FFF2-40B4-BE49-F238E27FC236}">
                    <a16:creationId xmlns="" xmlns:a16="http://schemas.microsoft.com/office/drawing/2014/main" id="{1A760AB3-0805-442C-B1D4-25A5938602B0}"/>
                  </a:ext>
                </a:extLst>
              </p:cNvPr>
              <p:cNvGraphicFramePr>
                <a:graphicFrameLocks noChangeAspect="1"/>
              </p:cNvGraphicFramePr>
              <p:nvPr>
                <p:extLst>
                  <p:ext uri="{D42A27DB-BD31-4B8C-83A1-F6EECF244321}">
                    <p14:modId xmlns:p14="http://schemas.microsoft.com/office/powerpoint/2010/main" val="1939238821"/>
                  </p:ext>
                </p:extLst>
              </p:nvPr>
            </p:nvGraphicFramePr>
            <p:xfrm>
              <a:off x="6138856" y="3523848"/>
              <a:ext cx="2557462" cy="695325"/>
            </p:xfrm>
            <a:graphic>
              <a:graphicData uri="http://schemas.openxmlformats.org/presentationml/2006/ole">
                <mc:AlternateContent xmlns:mc="http://schemas.openxmlformats.org/markup-compatibility/2006">
                  <mc:Choice xmlns:v="urn:schemas-microsoft-com:vml" Requires="v">
                    <p:oleObj spid="_x0000_s196916" name="Equation" r:id="rId10" imgW="1587240" imgH="431640" progId="Equation.DSMT4">
                      <p:embed/>
                    </p:oleObj>
                  </mc:Choice>
                  <mc:Fallback>
                    <p:oleObj name="Equation" r:id="rId10" imgW="1587240" imgH="431640" progId="Equation.DSMT4">
                      <p:embed/>
                      <p:pic>
                        <p:nvPicPr>
                          <p:cNvPr id="15" name="Object 14">
                            <a:extLst>
                              <a:ext uri="{FF2B5EF4-FFF2-40B4-BE49-F238E27FC236}">
                                <a16:creationId xmlns="" xmlns:a16="http://schemas.microsoft.com/office/drawing/2014/main" id="{19448792-24CE-493B-BF39-B6E07C9154A4}"/>
                              </a:ext>
                            </a:extLst>
                          </p:cNvPr>
                          <p:cNvPicPr/>
                          <p:nvPr/>
                        </p:nvPicPr>
                        <p:blipFill>
                          <a:blip r:embed="rId11"/>
                          <a:stretch>
                            <a:fillRect/>
                          </a:stretch>
                        </p:blipFill>
                        <p:spPr>
                          <a:xfrm>
                            <a:off x="6138856" y="3523848"/>
                            <a:ext cx="2557462" cy="695325"/>
                          </a:xfrm>
                          <a:prstGeom prst="rect">
                            <a:avLst/>
                          </a:prstGeom>
                        </p:spPr>
                      </p:pic>
                    </p:oleObj>
                  </mc:Fallback>
                </mc:AlternateContent>
              </a:graphicData>
            </a:graphic>
          </p:graphicFrame>
        </p:grpSp>
      </p:grpSp>
      <p:grpSp>
        <p:nvGrpSpPr>
          <p:cNvPr id="16" name="Group 15">
            <a:extLst>
              <a:ext uri="{FF2B5EF4-FFF2-40B4-BE49-F238E27FC236}">
                <a16:creationId xmlns="" xmlns:a16="http://schemas.microsoft.com/office/drawing/2014/main" id="{DA14F5DA-E0AD-4F43-B751-19580B25304E}"/>
              </a:ext>
            </a:extLst>
          </p:cNvPr>
          <p:cNvGrpSpPr/>
          <p:nvPr/>
        </p:nvGrpSpPr>
        <p:grpSpPr>
          <a:xfrm>
            <a:off x="50226" y="3039509"/>
            <a:ext cx="9017574" cy="806208"/>
            <a:chOff x="50227" y="3330207"/>
            <a:chExt cx="9017574" cy="806208"/>
          </a:xfrm>
        </p:grpSpPr>
        <p:grpSp>
          <p:nvGrpSpPr>
            <p:cNvPr id="12" name="Group 11">
              <a:extLst>
                <a:ext uri="{FF2B5EF4-FFF2-40B4-BE49-F238E27FC236}">
                  <a16:creationId xmlns="" xmlns:a16="http://schemas.microsoft.com/office/drawing/2014/main" id="{2B7EECE5-EE1E-46E9-B7DE-64557CF320DB}"/>
                </a:ext>
              </a:extLst>
            </p:cNvPr>
            <p:cNvGrpSpPr/>
            <p:nvPr/>
          </p:nvGrpSpPr>
          <p:grpSpPr>
            <a:xfrm>
              <a:off x="762000" y="3330207"/>
              <a:ext cx="8305801" cy="806208"/>
              <a:chOff x="762000" y="3330207"/>
              <a:chExt cx="8305801" cy="806208"/>
            </a:xfrm>
          </p:grpSpPr>
          <p:sp>
            <p:nvSpPr>
              <p:cNvPr id="11" name="Rectangle 10">
                <a:extLst>
                  <a:ext uri="{FF2B5EF4-FFF2-40B4-BE49-F238E27FC236}">
                    <a16:creationId xmlns="" xmlns:a16="http://schemas.microsoft.com/office/drawing/2014/main" id="{ECCC87FF-18C2-4E05-94AD-E9AE3E4C3CEA}"/>
                  </a:ext>
                </a:extLst>
              </p:cNvPr>
              <p:cNvSpPr/>
              <p:nvPr/>
            </p:nvSpPr>
            <p:spPr>
              <a:xfrm>
                <a:off x="838201" y="3367450"/>
                <a:ext cx="8229600"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viết phương trình tham số và phương trình chính tắc của đường thẳng đi qua hai điểm </a:t>
                </a:r>
                <a:r>
                  <a:rPr lang="vi-VN" sz="2000" i="1"/>
                  <a:t>A</a:t>
                </a:r>
                <a:r>
                  <a:rPr lang="vi-VN" sz="2000"/>
                  <a:t>(1; 2; -1) và </a:t>
                </a:r>
                <a:r>
                  <a:rPr lang="vi-VN" sz="2000" i="1"/>
                  <a:t>B</a:t>
                </a:r>
                <a:r>
                  <a:rPr lang="vi-VN" sz="2000"/>
                  <a:t>(2; 4; 0).</a:t>
                </a:r>
                <a:endParaRPr lang="en-US" sz="2000"/>
              </a:p>
            </p:txBody>
          </p:sp>
          <p:sp>
            <p:nvSpPr>
              <p:cNvPr id="54" name="Rounded Rectangle 3">
                <a:extLst>
                  <a:ext uri="{FF2B5EF4-FFF2-40B4-BE49-F238E27FC236}">
                    <a16:creationId xmlns="" xmlns:a16="http://schemas.microsoft.com/office/drawing/2014/main" id="{00DA9989-CB15-4551-B2B1-A3247CDE3AFF}"/>
                  </a:ext>
                </a:extLst>
              </p:cNvPr>
              <p:cNvSpPr/>
              <p:nvPr/>
            </p:nvSpPr>
            <p:spPr>
              <a:xfrm>
                <a:off x="762000" y="3330207"/>
                <a:ext cx="8288323" cy="806208"/>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 xmlns:a16="http://schemas.microsoft.com/office/drawing/2014/main" id="{E68C5CBD-CFEF-4B3D-818D-DFC3F57E4B40}"/>
                </a:ext>
              </a:extLst>
            </p:cNvPr>
            <p:cNvPicPr>
              <a:picLocks noChangeAspect="1"/>
            </p:cNvPicPr>
            <p:nvPr/>
          </p:nvPicPr>
          <p:blipFill>
            <a:blip r:embed="rId12"/>
            <a:stretch>
              <a:fillRect/>
            </a:stretch>
          </p:blipFill>
          <p:spPr>
            <a:xfrm>
              <a:off x="50227" y="3330207"/>
              <a:ext cx="749873" cy="759018"/>
            </a:xfrm>
            <a:prstGeom prst="rect">
              <a:avLst/>
            </a:prstGeom>
          </p:spPr>
        </p:pic>
      </p:grpSp>
      <p:grpSp>
        <p:nvGrpSpPr>
          <p:cNvPr id="19" name="Group 18">
            <a:extLst>
              <a:ext uri="{FF2B5EF4-FFF2-40B4-BE49-F238E27FC236}">
                <a16:creationId xmlns="" xmlns:a16="http://schemas.microsoft.com/office/drawing/2014/main" id="{01EA29E2-A50A-4F6F-8874-EF7700221AEF}"/>
              </a:ext>
            </a:extLst>
          </p:cNvPr>
          <p:cNvGrpSpPr/>
          <p:nvPr/>
        </p:nvGrpSpPr>
        <p:grpSpPr>
          <a:xfrm>
            <a:off x="1252743" y="3917278"/>
            <a:ext cx="7748504" cy="1144588"/>
            <a:chOff x="789071" y="3997197"/>
            <a:chExt cx="7748504" cy="1144588"/>
          </a:xfrm>
        </p:grpSpPr>
        <p:graphicFrame>
          <p:nvGraphicFramePr>
            <p:cNvPr id="14" name="Object 13">
              <a:extLst>
                <a:ext uri="{FF2B5EF4-FFF2-40B4-BE49-F238E27FC236}">
                  <a16:creationId xmlns="" xmlns:a16="http://schemas.microsoft.com/office/drawing/2014/main" id="{FB9D98E7-03B1-4D86-8066-8D1FE1B687C8}"/>
                </a:ext>
              </a:extLst>
            </p:cNvPr>
            <p:cNvGraphicFramePr>
              <a:graphicFrameLocks noChangeAspect="1"/>
            </p:cNvGraphicFramePr>
            <p:nvPr>
              <p:extLst>
                <p:ext uri="{D42A27DB-BD31-4B8C-83A1-F6EECF244321}">
                  <p14:modId xmlns:p14="http://schemas.microsoft.com/office/powerpoint/2010/main" val="1807311939"/>
                </p:ext>
              </p:extLst>
            </p:nvPr>
          </p:nvGraphicFramePr>
          <p:xfrm>
            <a:off x="5245777" y="3997197"/>
            <a:ext cx="1225550" cy="1144588"/>
          </p:xfrm>
          <a:graphic>
            <a:graphicData uri="http://schemas.openxmlformats.org/presentationml/2006/ole">
              <mc:AlternateContent xmlns:mc="http://schemas.openxmlformats.org/markup-compatibility/2006">
                <mc:Choice xmlns:v="urn:schemas-microsoft-com:vml" Requires="v">
                  <p:oleObj spid="_x0000_s196917" name="Equation" r:id="rId13" imgW="761760" imgH="711000" progId="Equation.DSMT4">
                    <p:embed/>
                  </p:oleObj>
                </mc:Choice>
                <mc:Fallback>
                  <p:oleObj name="Equation" r:id="rId13" imgW="761760" imgH="711000" progId="Equation.DSMT4">
                    <p:embed/>
                    <p:pic>
                      <p:nvPicPr>
                        <p:cNvPr id="0" name=""/>
                        <p:cNvPicPr/>
                        <p:nvPr/>
                      </p:nvPicPr>
                      <p:blipFill>
                        <a:blip r:embed="rId14"/>
                        <a:stretch>
                          <a:fillRect/>
                        </a:stretch>
                      </p:blipFill>
                      <p:spPr>
                        <a:xfrm>
                          <a:off x="5245777" y="3997197"/>
                          <a:ext cx="1225550" cy="1144588"/>
                        </a:xfrm>
                        <a:prstGeom prst="rect">
                          <a:avLst/>
                        </a:prstGeom>
                      </p:spPr>
                    </p:pic>
                  </p:oleObj>
                </mc:Fallback>
              </mc:AlternateContent>
            </a:graphicData>
          </a:graphic>
        </p:graphicFrame>
        <p:graphicFrame>
          <p:nvGraphicFramePr>
            <p:cNvPr id="15" name="Object 14">
              <a:extLst>
                <a:ext uri="{FF2B5EF4-FFF2-40B4-BE49-F238E27FC236}">
                  <a16:creationId xmlns="" xmlns:a16="http://schemas.microsoft.com/office/drawing/2014/main" id="{3E047CA1-0DA4-4B70-9524-130DE1FBE380}"/>
                </a:ext>
              </a:extLst>
            </p:cNvPr>
            <p:cNvGraphicFramePr>
              <a:graphicFrameLocks noChangeAspect="1"/>
            </p:cNvGraphicFramePr>
            <p:nvPr>
              <p:extLst>
                <p:ext uri="{D42A27DB-BD31-4B8C-83A1-F6EECF244321}">
                  <p14:modId xmlns:p14="http://schemas.microsoft.com/office/powerpoint/2010/main" val="1223492914"/>
                </p:ext>
              </p:extLst>
            </p:nvPr>
          </p:nvGraphicFramePr>
          <p:xfrm>
            <a:off x="6470650" y="4252913"/>
            <a:ext cx="2066925" cy="633412"/>
          </p:xfrm>
          <a:graphic>
            <a:graphicData uri="http://schemas.openxmlformats.org/presentationml/2006/ole">
              <mc:AlternateContent xmlns:mc="http://schemas.openxmlformats.org/markup-compatibility/2006">
                <mc:Choice xmlns:v="urn:schemas-microsoft-com:vml" Requires="v">
                  <p:oleObj spid="_x0000_s196918" name="Equation" r:id="rId15" imgW="1282680" imgH="393480" progId="Equation.DSMT4">
                    <p:embed/>
                  </p:oleObj>
                </mc:Choice>
                <mc:Fallback>
                  <p:oleObj name="Equation" r:id="rId15" imgW="1282680" imgH="393480" progId="Equation.DSMT4">
                    <p:embed/>
                    <p:pic>
                      <p:nvPicPr>
                        <p:cNvPr id="0" name=""/>
                        <p:cNvPicPr/>
                        <p:nvPr/>
                      </p:nvPicPr>
                      <p:blipFill>
                        <a:blip r:embed="rId16"/>
                        <a:stretch>
                          <a:fillRect/>
                        </a:stretch>
                      </p:blipFill>
                      <p:spPr>
                        <a:xfrm>
                          <a:off x="6470650" y="4252913"/>
                          <a:ext cx="2066925" cy="633412"/>
                        </a:xfrm>
                        <a:prstGeom prst="rect">
                          <a:avLst/>
                        </a:prstGeom>
                      </p:spPr>
                    </p:pic>
                  </p:oleObj>
                </mc:Fallback>
              </mc:AlternateContent>
            </a:graphicData>
          </a:graphic>
        </p:graphicFrame>
        <p:sp>
          <p:nvSpPr>
            <p:cNvPr id="17" name="Rectangle 16">
              <a:extLst>
                <a:ext uri="{FF2B5EF4-FFF2-40B4-BE49-F238E27FC236}">
                  <a16:creationId xmlns="" xmlns:a16="http://schemas.microsoft.com/office/drawing/2014/main" id="{D39FFA21-5087-4677-9105-74693340DCB6}"/>
                </a:ext>
              </a:extLst>
            </p:cNvPr>
            <p:cNvSpPr/>
            <p:nvPr/>
          </p:nvSpPr>
          <p:spPr>
            <a:xfrm>
              <a:off x="789071" y="4328433"/>
              <a:ext cx="4650632" cy="400110"/>
            </a:xfrm>
            <a:prstGeom prst="rect">
              <a:avLst/>
            </a:prstGeom>
          </p:spPr>
          <p:txBody>
            <a:bodyPr wrap="none">
              <a:spAutoFit/>
            </a:bodyPr>
            <a:lstStyle/>
            <a:p>
              <a:r>
                <a:rPr lang="vi-VN" sz="2000"/>
                <a:t>Phương trình tham số và chính tắc của </a:t>
              </a:r>
              <a:r>
                <a:rPr lang="vi-VN" sz="2000" i="1"/>
                <a:t>AB:</a:t>
              </a:r>
              <a:r>
                <a:rPr lang="vi-VN" sz="2000"/>
                <a:t> </a:t>
              </a:r>
              <a:endParaRPr lang="en-US" sz="2000"/>
            </a:p>
          </p:txBody>
        </p:sp>
      </p:grpSp>
    </p:spTree>
    <p:extLst>
      <p:ext uri="{BB962C8B-B14F-4D97-AF65-F5344CB8AC3E}">
        <p14:creationId xmlns:p14="http://schemas.microsoft.com/office/powerpoint/2010/main" val="34165095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C92C8AFB-9560-439F-971D-01C56F891CAE}"/>
              </a:ext>
            </a:extLst>
          </p:cNvPr>
          <p:cNvGrpSpPr/>
          <p:nvPr/>
        </p:nvGrpSpPr>
        <p:grpSpPr>
          <a:xfrm>
            <a:off x="38038" y="209550"/>
            <a:ext cx="9040818" cy="868838"/>
            <a:chOff x="69626" y="32537"/>
            <a:chExt cx="9040818" cy="868838"/>
          </a:xfrm>
        </p:grpSpPr>
        <p:grpSp>
          <p:nvGrpSpPr>
            <p:cNvPr id="21" name="Group 20">
              <a:extLst>
                <a:ext uri="{FF2B5EF4-FFF2-40B4-BE49-F238E27FC236}">
                  <a16:creationId xmlns="" xmlns:a16="http://schemas.microsoft.com/office/drawing/2014/main" id="{EA6E6B11-638E-4B2A-B592-02DB61786D93}"/>
                </a:ext>
              </a:extLst>
            </p:cNvPr>
            <p:cNvGrpSpPr/>
            <p:nvPr/>
          </p:nvGrpSpPr>
          <p:grpSpPr>
            <a:xfrm>
              <a:off x="69626" y="32537"/>
              <a:ext cx="9040818" cy="868838"/>
              <a:chOff x="217893" y="3774779"/>
              <a:chExt cx="14069198" cy="1395165"/>
            </a:xfrm>
          </p:grpSpPr>
          <p:grpSp>
            <p:nvGrpSpPr>
              <p:cNvPr id="29" name="Group 28">
                <a:extLst>
                  <a:ext uri="{FF2B5EF4-FFF2-40B4-BE49-F238E27FC236}">
                    <a16:creationId xmlns="" xmlns:a16="http://schemas.microsoft.com/office/drawing/2014/main" id="{9AF02ACA-7C2B-4110-9853-1D44D310A358}"/>
                  </a:ext>
                </a:extLst>
              </p:cNvPr>
              <p:cNvGrpSpPr/>
              <p:nvPr/>
            </p:nvGrpSpPr>
            <p:grpSpPr>
              <a:xfrm>
                <a:off x="217893" y="3774779"/>
                <a:ext cx="14069198" cy="1395165"/>
                <a:chOff x="189138" y="-30850"/>
                <a:chExt cx="18205144" cy="1866472"/>
              </a:xfrm>
            </p:grpSpPr>
            <p:sp>
              <p:nvSpPr>
                <p:cNvPr id="33" name="Rectangle 32">
                  <a:extLst>
                    <a:ext uri="{FF2B5EF4-FFF2-40B4-BE49-F238E27FC236}">
                      <a16:creationId xmlns="" xmlns:a16="http://schemas.microsoft.com/office/drawing/2014/main" id="{645E5EC5-0CFD-4306-A2A0-405025830717}"/>
                    </a:ext>
                  </a:extLst>
                </p:cNvPr>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Arial" panose="020B0604020202020204"/>
                  </a:endParaRPr>
                </a:p>
              </p:txBody>
            </p:sp>
            <p:grpSp>
              <p:nvGrpSpPr>
                <p:cNvPr id="34" name="Group 33">
                  <a:extLst>
                    <a:ext uri="{FF2B5EF4-FFF2-40B4-BE49-F238E27FC236}">
                      <a16:creationId xmlns="" xmlns:a16="http://schemas.microsoft.com/office/drawing/2014/main" id="{077AB10F-C1DF-4EF3-8D13-17A4CA7F06F3}"/>
                    </a:ext>
                  </a:extLst>
                </p:cNvPr>
                <p:cNvGrpSpPr/>
                <p:nvPr/>
              </p:nvGrpSpPr>
              <p:grpSpPr>
                <a:xfrm>
                  <a:off x="189138" y="-30850"/>
                  <a:ext cx="18205144" cy="1866472"/>
                  <a:chOff x="216066" y="105531"/>
                  <a:chExt cx="14045511" cy="1466905"/>
                </a:xfrm>
              </p:grpSpPr>
              <p:sp>
                <p:nvSpPr>
                  <p:cNvPr id="36" name="Rounded Rectangle 53">
                    <a:extLst>
                      <a:ext uri="{FF2B5EF4-FFF2-40B4-BE49-F238E27FC236}">
                        <a16:creationId xmlns="" xmlns:a16="http://schemas.microsoft.com/office/drawing/2014/main" id="{3F6AD74E-FC75-4CCE-A415-721CD7485336}"/>
                      </a:ext>
                    </a:extLst>
                  </p:cNvPr>
                  <p:cNvSpPr/>
                  <p:nvPr/>
                </p:nvSpPr>
                <p:spPr>
                  <a:xfrm>
                    <a:off x="721524" y="105531"/>
                    <a:ext cx="13540053" cy="1463063"/>
                  </a:xfrm>
                  <a:prstGeom prst="roundRect">
                    <a:avLst>
                      <a:gd name="adj" fmla="val 4964"/>
                    </a:avLst>
                  </a:prstGeom>
                  <a:gradFill flip="none" rotWithShape="1">
                    <a:gsLst>
                      <a:gs pos="0">
                        <a:srgbClr val="FFE5D8">
                          <a:shade val="30000"/>
                          <a:satMod val="115000"/>
                        </a:srgbClr>
                      </a:gs>
                      <a:gs pos="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8" name="Oval 37">
                    <a:extLst>
                      <a:ext uri="{FF2B5EF4-FFF2-40B4-BE49-F238E27FC236}">
                        <a16:creationId xmlns="" xmlns:a16="http://schemas.microsoft.com/office/drawing/2014/main" id="{5629F593-661D-476A-975D-DBE52D5C8C41}"/>
                      </a:ext>
                    </a:extLst>
                  </p:cNvPr>
                  <p:cNvSpPr/>
                  <p:nvPr/>
                </p:nvSpPr>
                <p:spPr>
                  <a:xfrm>
                    <a:off x="216066" y="118216"/>
                    <a:ext cx="1323530" cy="1454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9" name="Oval 38">
                    <a:extLst>
                      <a:ext uri="{FF2B5EF4-FFF2-40B4-BE49-F238E27FC236}">
                        <a16:creationId xmlns="" xmlns:a16="http://schemas.microsoft.com/office/drawing/2014/main" id="{1CD49F3C-282D-4D85-AED5-3F78EEE68A95}"/>
                      </a:ext>
                    </a:extLst>
                  </p:cNvPr>
                  <p:cNvSpPr/>
                  <p:nvPr/>
                </p:nvSpPr>
                <p:spPr>
                  <a:xfrm>
                    <a:off x="223389" y="199848"/>
                    <a:ext cx="1215970" cy="12744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40" name="Rectangle 39">
                    <a:extLst>
                      <a:ext uri="{FF2B5EF4-FFF2-40B4-BE49-F238E27FC236}">
                        <a16:creationId xmlns="" xmlns:a16="http://schemas.microsoft.com/office/drawing/2014/main" id="{7246C69C-FED6-41BA-B5BC-8290CAC5EAE4}"/>
                      </a:ext>
                    </a:extLst>
                  </p:cNvPr>
                  <p:cNvSpPr/>
                  <p:nvPr/>
                </p:nvSpPr>
                <p:spPr>
                  <a:xfrm>
                    <a:off x="445313" y="306163"/>
                    <a:ext cx="755080" cy="119516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4000" b="1" spc="50">
                        <a:ln w="11430"/>
                        <a:solidFill>
                          <a:srgbClr val="C00000"/>
                        </a:solidFill>
                        <a:effectLst>
                          <a:outerShdw blurRad="76200" dist="50800" dir="5400000" algn="tl" rotWithShape="0">
                            <a:srgbClr val="000000">
                              <a:alpha val="65000"/>
                            </a:srgbClr>
                          </a:outerShdw>
                        </a:effectLst>
                        <a:latin typeface=".VnCentury SchoolbookH" pitchFamily="34" charset="0"/>
                      </a:rPr>
                      <a:t>6</a:t>
                    </a:r>
                    <a:endPar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31" name="Picture 30">
                <a:extLst>
                  <a:ext uri="{FF2B5EF4-FFF2-40B4-BE49-F238E27FC236}">
                    <a16:creationId xmlns="" xmlns:a16="http://schemas.microsoft.com/office/drawing/2014/main" id="{F5042089-EF78-4E26-99F5-09D4C9712E25}"/>
                  </a:ext>
                </a:extLst>
              </p:cNvPr>
              <p:cNvPicPr>
                <a:picLocks noChangeAspect="1"/>
              </p:cNvPicPr>
              <p:nvPr/>
            </p:nvPicPr>
            <p:blipFill>
              <a:blip r:embed="rId4"/>
              <a:stretch>
                <a:fillRect/>
              </a:stretch>
            </p:blipFill>
            <p:spPr>
              <a:xfrm>
                <a:off x="322802" y="3943091"/>
                <a:ext cx="1022875" cy="422279"/>
              </a:xfrm>
              <a:prstGeom prst="rect">
                <a:avLst/>
              </a:prstGeom>
            </p:spPr>
          </p:pic>
        </p:grpSp>
        <p:sp>
          <p:nvSpPr>
            <p:cNvPr id="4" name="Rectangle 3">
              <a:extLst>
                <a:ext uri="{FF2B5EF4-FFF2-40B4-BE49-F238E27FC236}">
                  <a16:creationId xmlns="" xmlns:a16="http://schemas.microsoft.com/office/drawing/2014/main" id="{8AC6D504-B2D5-44AC-BFD8-12BF089DDD06}"/>
                </a:ext>
              </a:extLst>
            </p:cNvPr>
            <p:cNvSpPr/>
            <p:nvPr/>
          </p:nvSpPr>
          <p:spPr>
            <a:xfrm>
              <a:off x="966221" y="113013"/>
              <a:ext cx="7958485"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viết phương trình đường thẳng đi qua hai điểm </a:t>
              </a:r>
            </a:p>
            <a:p>
              <a:r>
                <a:rPr lang="vi-VN" sz="2000" i="1"/>
                <a:t>     A</a:t>
              </a:r>
              <a:r>
                <a:rPr lang="vi-VN" sz="2000"/>
                <a:t>(2; 1; 3) và </a:t>
              </a:r>
              <a:r>
                <a:rPr lang="vi-VN" sz="2000" i="1"/>
                <a:t>B</a:t>
              </a:r>
              <a:r>
                <a:rPr lang="vi-VN" sz="2000"/>
                <a:t>(2; 4; 6).</a:t>
              </a:r>
              <a:endParaRPr lang="en-US" sz="2000"/>
            </a:p>
          </p:txBody>
        </p:sp>
      </p:grpSp>
      <p:grpSp>
        <p:nvGrpSpPr>
          <p:cNvPr id="10" name="Group 9">
            <a:extLst>
              <a:ext uri="{FF2B5EF4-FFF2-40B4-BE49-F238E27FC236}">
                <a16:creationId xmlns="" xmlns:a16="http://schemas.microsoft.com/office/drawing/2014/main" id="{E9013AEB-4823-41B8-803A-DB84B59C0AF4}"/>
              </a:ext>
            </a:extLst>
          </p:cNvPr>
          <p:cNvGrpSpPr/>
          <p:nvPr/>
        </p:nvGrpSpPr>
        <p:grpSpPr>
          <a:xfrm>
            <a:off x="1066800" y="1518482"/>
            <a:ext cx="6213683" cy="444864"/>
            <a:chOff x="891637" y="1279838"/>
            <a:chExt cx="6213683" cy="444864"/>
          </a:xfrm>
        </p:grpSpPr>
        <p:sp>
          <p:nvSpPr>
            <p:cNvPr id="7" name="Rectangle 6">
              <a:extLst>
                <a:ext uri="{FF2B5EF4-FFF2-40B4-BE49-F238E27FC236}">
                  <a16:creationId xmlns="" xmlns:a16="http://schemas.microsoft.com/office/drawing/2014/main" id="{35B66858-6EF1-4FFB-81AA-DB8CE19AC140}"/>
                </a:ext>
              </a:extLst>
            </p:cNvPr>
            <p:cNvSpPr/>
            <p:nvPr/>
          </p:nvSpPr>
          <p:spPr>
            <a:xfrm>
              <a:off x="891637" y="1279838"/>
              <a:ext cx="6213683" cy="400110"/>
            </a:xfrm>
            <a:prstGeom prst="rect">
              <a:avLst/>
            </a:prstGeom>
          </p:spPr>
          <p:txBody>
            <a:bodyPr wrap="square">
              <a:spAutoFit/>
            </a:bodyPr>
            <a:lstStyle/>
            <a:p>
              <a:r>
                <a:rPr lang="vi-VN" sz="2000"/>
                <a:t>Một vectơ chỉ phương của đường thẳng </a:t>
              </a:r>
              <a:r>
                <a:rPr lang="vi-VN" sz="2000" i="1"/>
                <a:t>AB</a:t>
              </a:r>
              <a:r>
                <a:rPr lang="vi-VN" sz="2000"/>
                <a:t> là </a:t>
              </a:r>
              <a:endParaRPr lang="en-US" sz="2000"/>
            </a:p>
          </p:txBody>
        </p:sp>
        <p:graphicFrame>
          <p:nvGraphicFramePr>
            <p:cNvPr id="8" name="Object 7">
              <a:extLst>
                <a:ext uri="{FF2B5EF4-FFF2-40B4-BE49-F238E27FC236}">
                  <a16:creationId xmlns="" xmlns:a16="http://schemas.microsoft.com/office/drawing/2014/main" id="{90545B9E-F89E-4292-A478-9EA903BB7C44}"/>
                </a:ext>
              </a:extLst>
            </p:cNvPr>
            <p:cNvGraphicFramePr>
              <a:graphicFrameLocks noChangeAspect="1"/>
            </p:cNvGraphicFramePr>
            <p:nvPr>
              <p:extLst>
                <p:ext uri="{D42A27DB-BD31-4B8C-83A1-F6EECF244321}">
                  <p14:modId xmlns:p14="http://schemas.microsoft.com/office/powerpoint/2010/main" val="447663880"/>
                </p:ext>
              </p:extLst>
            </p:nvPr>
          </p:nvGraphicFramePr>
          <p:xfrm>
            <a:off x="5632670" y="1279838"/>
            <a:ext cx="1472650" cy="444864"/>
          </p:xfrm>
          <a:graphic>
            <a:graphicData uri="http://schemas.openxmlformats.org/presentationml/2006/ole">
              <mc:AlternateContent xmlns:mc="http://schemas.openxmlformats.org/markup-compatibility/2006">
                <mc:Choice xmlns:v="urn:schemas-microsoft-com:vml" Requires="v">
                  <p:oleObj spid="_x0000_s197774" name="Equation" r:id="rId5" imgW="913977" imgH="276516" progId="Equation.DSMT4">
                    <p:embed/>
                  </p:oleObj>
                </mc:Choice>
                <mc:Fallback>
                  <p:oleObj name="Equation" r:id="rId5" imgW="913977" imgH="276516" progId="Equation.DSMT4">
                    <p:embed/>
                    <p:pic>
                      <p:nvPicPr>
                        <p:cNvPr id="0" name=""/>
                        <p:cNvPicPr/>
                        <p:nvPr/>
                      </p:nvPicPr>
                      <p:blipFill>
                        <a:blip r:embed="rId6"/>
                        <a:stretch>
                          <a:fillRect/>
                        </a:stretch>
                      </p:blipFill>
                      <p:spPr>
                        <a:xfrm>
                          <a:off x="5632670" y="1279838"/>
                          <a:ext cx="1472650" cy="444864"/>
                        </a:xfrm>
                        <a:prstGeom prst="rect">
                          <a:avLst/>
                        </a:prstGeom>
                      </p:spPr>
                    </p:pic>
                  </p:oleObj>
                </mc:Fallback>
              </mc:AlternateContent>
            </a:graphicData>
          </a:graphic>
        </p:graphicFrame>
      </p:grpSp>
      <p:grpSp>
        <p:nvGrpSpPr>
          <p:cNvPr id="11" name="Group 10">
            <a:extLst>
              <a:ext uri="{FF2B5EF4-FFF2-40B4-BE49-F238E27FC236}">
                <a16:creationId xmlns="" xmlns:a16="http://schemas.microsoft.com/office/drawing/2014/main" id="{9A7BB228-0CD3-454D-A483-62D222313433}"/>
              </a:ext>
            </a:extLst>
          </p:cNvPr>
          <p:cNvGrpSpPr/>
          <p:nvPr/>
        </p:nvGrpSpPr>
        <p:grpSpPr>
          <a:xfrm>
            <a:off x="1066800" y="2041164"/>
            <a:ext cx="5711928" cy="1183745"/>
            <a:chOff x="872557" y="1694594"/>
            <a:chExt cx="5711928" cy="1183745"/>
          </a:xfrm>
        </p:grpSpPr>
        <p:sp>
          <p:nvSpPr>
            <p:cNvPr id="6" name="Rectangle 5">
              <a:extLst>
                <a:ext uri="{FF2B5EF4-FFF2-40B4-BE49-F238E27FC236}">
                  <a16:creationId xmlns="" xmlns:a16="http://schemas.microsoft.com/office/drawing/2014/main" id="{9B093AAD-DBCE-4F93-BB5C-010AF6A197FB}"/>
                </a:ext>
              </a:extLst>
            </p:cNvPr>
            <p:cNvSpPr/>
            <p:nvPr/>
          </p:nvSpPr>
          <p:spPr>
            <a:xfrm>
              <a:off x="872557" y="2038350"/>
              <a:ext cx="5167071" cy="400110"/>
            </a:xfrm>
            <a:prstGeom prst="rect">
              <a:avLst/>
            </a:prstGeom>
          </p:spPr>
          <p:txBody>
            <a:bodyPr wrap="square">
              <a:spAutoFit/>
            </a:bodyPr>
            <a:lstStyle/>
            <a:p>
              <a:r>
                <a:rPr lang="vi-VN" sz="2000"/>
                <a:t>Phương trình tham số của đường thẳng </a:t>
              </a:r>
              <a:r>
                <a:rPr lang="vi-VN" sz="2000" i="1"/>
                <a:t>AB</a:t>
              </a:r>
              <a:r>
                <a:rPr lang="vi-VN" sz="2000"/>
                <a:t> là </a:t>
              </a:r>
              <a:endParaRPr lang="en-US" sz="2000"/>
            </a:p>
          </p:txBody>
        </p:sp>
        <p:graphicFrame>
          <p:nvGraphicFramePr>
            <p:cNvPr id="9" name="Object 8">
              <a:extLst>
                <a:ext uri="{FF2B5EF4-FFF2-40B4-BE49-F238E27FC236}">
                  <a16:creationId xmlns="" xmlns:a16="http://schemas.microsoft.com/office/drawing/2014/main" id="{0D42388C-5B95-4E14-BF3F-37D22AD7CBE0}"/>
                </a:ext>
              </a:extLst>
            </p:cNvPr>
            <p:cNvGraphicFramePr>
              <a:graphicFrameLocks noChangeAspect="1"/>
            </p:cNvGraphicFramePr>
            <p:nvPr>
              <p:extLst>
                <p:ext uri="{D42A27DB-BD31-4B8C-83A1-F6EECF244321}">
                  <p14:modId xmlns:p14="http://schemas.microsoft.com/office/powerpoint/2010/main" val="2634608765"/>
                </p:ext>
              </p:extLst>
            </p:nvPr>
          </p:nvGraphicFramePr>
          <p:xfrm>
            <a:off x="5556698" y="1694594"/>
            <a:ext cx="1027787" cy="1183745"/>
          </p:xfrm>
          <a:graphic>
            <a:graphicData uri="http://schemas.openxmlformats.org/presentationml/2006/ole">
              <mc:AlternateContent xmlns:mc="http://schemas.openxmlformats.org/markup-compatibility/2006">
                <mc:Choice xmlns:v="urn:schemas-microsoft-com:vml" Requires="v">
                  <p:oleObj spid="_x0000_s197775" name="Equation" r:id="rId7" imgW="637984" imgH="734371" progId="Equation.DSMT4">
                    <p:embed/>
                  </p:oleObj>
                </mc:Choice>
                <mc:Fallback>
                  <p:oleObj name="Equation" r:id="rId7" imgW="637984" imgH="734371" progId="Equation.DSMT4">
                    <p:embed/>
                    <p:pic>
                      <p:nvPicPr>
                        <p:cNvPr id="0" name=""/>
                        <p:cNvPicPr/>
                        <p:nvPr/>
                      </p:nvPicPr>
                      <p:blipFill>
                        <a:blip r:embed="rId8"/>
                        <a:stretch>
                          <a:fillRect/>
                        </a:stretch>
                      </p:blipFill>
                      <p:spPr>
                        <a:xfrm>
                          <a:off x="5556698" y="1694594"/>
                          <a:ext cx="1027787" cy="1183745"/>
                        </a:xfrm>
                        <a:prstGeom prst="rect">
                          <a:avLst/>
                        </a:prstGeom>
                      </p:spPr>
                    </p:pic>
                  </p:oleObj>
                </mc:Fallback>
              </mc:AlternateContent>
            </a:graphicData>
          </a:graphic>
        </p:graphicFrame>
      </p:grpSp>
      <p:pic>
        <p:nvPicPr>
          <p:cNvPr id="14" name="Picture 13">
            <a:extLst>
              <a:ext uri="{FF2B5EF4-FFF2-40B4-BE49-F238E27FC236}">
                <a16:creationId xmlns="" xmlns:a16="http://schemas.microsoft.com/office/drawing/2014/main" id="{8E1CA5A8-A6AD-490D-AF35-BF27FDFCB03E}"/>
              </a:ext>
            </a:extLst>
          </p:cNvPr>
          <p:cNvPicPr>
            <a:picLocks noChangeAspect="1"/>
          </p:cNvPicPr>
          <p:nvPr/>
        </p:nvPicPr>
        <p:blipFill>
          <a:blip r:embed="rId9"/>
          <a:stretch>
            <a:fillRect/>
          </a:stretch>
        </p:blipFill>
        <p:spPr>
          <a:xfrm>
            <a:off x="3873592" y="1181677"/>
            <a:ext cx="865707" cy="207282"/>
          </a:xfrm>
          <a:prstGeom prst="rect">
            <a:avLst/>
          </a:prstGeom>
        </p:spPr>
      </p:pic>
      <p:pic>
        <p:nvPicPr>
          <p:cNvPr id="15" name="Picture 14">
            <a:extLst>
              <a:ext uri="{FF2B5EF4-FFF2-40B4-BE49-F238E27FC236}">
                <a16:creationId xmlns="" xmlns:a16="http://schemas.microsoft.com/office/drawing/2014/main" id="{67D3311A-40F3-42BE-B4DA-81FB71447C48}"/>
              </a:ext>
            </a:extLst>
          </p:cNvPr>
          <p:cNvPicPr>
            <a:picLocks noChangeAspect="1"/>
          </p:cNvPicPr>
          <p:nvPr/>
        </p:nvPicPr>
        <p:blipFill>
          <a:blip r:embed="rId10"/>
          <a:stretch>
            <a:fillRect/>
          </a:stretch>
        </p:blipFill>
        <p:spPr>
          <a:xfrm flipH="1">
            <a:off x="7543800" y="4463296"/>
            <a:ext cx="1676400" cy="780356"/>
          </a:xfrm>
          <a:prstGeom prst="rect">
            <a:avLst/>
          </a:prstGeom>
        </p:spPr>
      </p:pic>
    </p:spTree>
    <p:extLst>
      <p:ext uri="{BB962C8B-B14F-4D97-AF65-F5344CB8AC3E}">
        <p14:creationId xmlns:p14="http://schemas.microsoft.com/office/powerpoint/2010/main" val="30354541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5EFB8ACC-B81C-4EEF-B658-B8A000A582C9}"/>
              </a:ext>
            </a:extLst>
          </p:cNvPr>
          <p:cNvGrpSpPr/>
          <p:nvPr/>
        </p:nvGrpSpPr>
        <p:grpSpPr>
          <a:xfrm>
            <a:off x="-34176" y="52475"/>
            <a:ext cx="9150151" cy="1328114"/>
            <a:chOff x="-34176" y="52475"/>
            <a:chExt cx="9150151" cy="1328114"/>
          </a:xfrm>
        </p:grpSpPr>
        <p:sp>
          <p:nvSpPr>
            <p:cNvPr id="3" name="Rounded Rectangle 22">
              <a:extLst>
                <a:ext uri="{FF2B5EF4-FFF2-40B4-BE49-F238E27FC236}">
                  <a16:creationId xmlns="" xmlns:a16="http://schemas.microsoft.com/office/drawing/2014/main" id="{EEB737CA-41E3-491E-B09B-46E2AC563614}"/>
                </a:ext>
              </a:extLst>
            </p:cNvPr>
            <p:cNvSpPr/>
            <p:nvPr/>
          </p:nvSpPr>
          <p:spPr>
            <a:xfrm>
              <a:off x="1371600" y="57150"/>
              <a:ext cx="7744375" cy="1323439"/>
            </a:xfrm>
            <a:prstGeom prst="roundRect">
              <a:avLst>
                <a:gd name="adj" fmla="val 3662"/>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 xmlns:a16="http://schemas.microsoft.com/office/drawing/2014/main" id="{A0AFF774-8488-446D-B544-7C8AE4BA8897}"/>
                </a:ext>
              </a:extLst>
            </p:cNvPr>
            <p:cNvSpPr/>
            <p:nvPr/>
          </p:nvSpPr>
          <p:spPr>
            <a:xfrm>
              <a:off x="1724575" y="52475"/>
              <a:ext cx="7391400" cy="1323439"/>
            </a:xfrm>
            <a:prstGeom prst="rect">
              <a:avLst/>
            </a:prstGeom>
          </p:spPr>
          <p:txBody>
            <a:bodyPr wrap="square">
              <a:spAutoFit/>
            </a:bodyPr>
            <a:lstStyle/>
            <a:p>
              <a:r>
                <a:rPr lang="vi-VN" sz="2000"/>
                <a:t>(H.5.27) Trong tình huống mở đầu hãy thực hiện các bước sau:</a:t>
              </a:r>
            </a:p>
            <a:p>
              <a:r>
                <a:rPr lang="vi-VN" sz="2000"/>
                <a:t>a) Viết phương trình tham số của đường thẳng MN.</a:t>
              </a:r>
            </a:p>
            <a:p>
              <a:r>
                <a:rPr lang="vi-VN" sz="2000"/>
                <a:t>b) Tính toạ độ giao điểm D của đường thẳng MN với mặt phẳng Oxy.</a:t>
              </a:r>
            </a:p>
            <a:p>
              <a:r>
                <a:rPr lang="vi-VN" sz="2000"/>
                <a:t>c) Hỏi điểm D có nằm giữa hai điểm M và N hay không?</a:t>
              </a:r>
              <a:endParaRPr lang="en-US" sz="2000"/>
            </a:p>
          </p:txBody>
        </p:sp>
        <p:pic>
          <p:nvPicPr>
            <p:cNvPr id="4" name="Picture 3">
              <a:extLst>
                <a:ext uri="{FF2B5EF4-FFF2-40B4-BE49-F238E27FC236}">
                  <a16:creationId xmlns="" xmlns:a16="http://schemas.microsoft.com/office/drawing/2014/main" id="{206EF727-DCB5-471F-8579-B10FB12F4882}"/>
                </a:ext>
              </a:extLst>
            </p:cNvPr>
            <p:cNvPicPr>
              <a:picLocks noChangeAspect="1"/>
            </p:cNvPicPr>
            <p:nvPr/>
          </p:nvPicPr>
          <p:blipFill>
            <a:blip r:embed="rId4"/>
            <a:stretch>
              <a:fillRect/>
            </a:stretch>
          </p:blipFill>
          <p:spPr>
            <a:xfrm>
              <a:off x="-34176" y="109269"/>
              <a:ext cx="1405776" cy="1219200"/>
            </a:xfrm>
            <a:prstGeom prst="rect">
              <a:avLst/>
            </a:prstGeom>
          </p:spPr>
        </p:pic>
      </p:grpSp>
      <p:grpSp>
        <p:nvGrpSpPr>
          <p:cNvPr id="6" name="Group 5">
            <a:extLst>
              <a:ext uri="{FF2B5EF4-FFF2-40B4-BE49-F238E27FC236}">
                <a16:creationId xmlns="" xmlns:a16="http://schemas.microsoft.com/office/drawing/2014/main" id="{B910C1CE-B6DD-4A32-ADA1-FBB9D315DC7B}"/>
              </a:ext>
            </a:extLst>
          </p:cNvPr>
          <p:cNvGrpSpPr/>
          <p:nvPr/>
        </p:nvGrpSpPr>
        <p:grpSpPr>
          <a:xfrm>
            <a:off x="5410200" y="1493019"/>
            <a:ext cx="3657600" cy="2823139"/>
            <a:chOff x="5181600" y="1581150"/>
            <a:chExt cx="3657600" cy="2823139"/>
          </a:xfrm>
        </p:grpSpPr>
        <p:sp>
          <p:nvSpPr>
            <p:cNvPr id="7" name="Rounded Rectangle 89">
              <a:extLst>
                <a:ext uri="{FF2B5EF4-FFF2-40B4-BE49-F238E27FC236}">
                  <a16:creationId xmlns="" xmlns:a16="http://schemas.microsoft.com/office/drawing/2014/main" id="{A33A470F-6A02-4CE3-9640-861BBF3A0B63}"/>
                </a:ext>
              </a:extLst>
            </p:cNvPr>
            <p:cNvSpPr/>
            <p:nvPr/>
          </p:nvSpPr>
          <p:spPr>
            <a:xfrm>
              <a:off x="5181600" y="1581150"/>
              <a:ext cx="3657600" cy="2819400"/>
            </a:xfrm>
            <a:prstGeom prst="roundRect">
              <a:avLst>
                <a:gd name="adj" fmla="val 1990"/>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2" name="Picture 1">
              <a:extLst>
                <a:ext uri="{FF2B5EF4-FFF2-40B4-BE49-F238E27FC236}">
                  <a16:creationId xmlns="" xmlns:a16="http://schemas.microsoft.com/office/drawing/2014/main" id="{42D5AE8E-22D7-4C46-A778-521A53B49648}"/>
                </a:ext>
              </a:extLst>
            </p:cNvPr>
            <p:cNvPicPr>
              <a:picLocks noChangeAspect="1"/>
            </p:cNvPicPr>
            <p:nvPr/>
          </p:nvPicPr>
          <p:blipFill>
            <a:blip r:embed="rId5"/>
            <a:stretch>
              <a:fillRect/>
            </a:stretch>
          </p:blipFill>
          <p:spPr>
            <a:xfrm>
              <a:off x="5314319" y="1685239"/>
              <a:ext cx="3456732" cy="2536156"/>
            </a:xfrm>
            <a:prstGeom prst="rect">
              <a:avLst/>
            </a:prstGeom>
          </p:spPr>
        </p:pic>
        <p:sp>
          <p:nvSpPr>
            <p:cNvPr id="5" name="Rectangle 4">
              <a:extLst>
                <a:ext uri="{FF2B5EF4-FFF2-40B4-BE49-F238E27FC236}">
                  <a16:creationId xmlns="" xmlns:a16="http://schemas.microsoft.com/office/drawing/2014/main" id="{4F5C2BE9-E5E2-4319-B401-BB31FAA63BD2}"/>
                </a:ext>
              </a:extLst>
            </p:cNvPr>
            <p:cNvSpPr/>
            <p:nvPr/>
          </p:nvSpPr>
          <p:spPr>
            <a:xfrm>
              <a:off x="6934200" y="4096512"/>
              <a:ext cx="683200" cy="307777"/>
            </a:xfrm>
            <a:prstGeom prst="rect">
              <a:avLst/>
            </a:prstGeom>
          </p:spPr>
          <p:txBody>
            <a:bodyPr wrap="none">
              <a:spAutoFit/>
            </a:bodyPr>
            <a:lstStyle/>
            <a:p>
              <a:r>
                <a:rPr lang="en-US" sz="1400" b="1">
                  <a:solidFill>
                    <a:srgbClr val="FF0000"/>
                  </a:solidFill>
                </a:rPr>
                <a:t>H.5.27</a:t>
              </a:r>
            </a:p>
          </p:txBody>
        </p:sp>
      </p:grpSp>
      <p:grpSp>
        <p:nvGrpSpPr>
          <p:cNvPr id="11" name="Group 10">
            <a:extLst>
              <a:ext uri="{FF2B5EF4-FFF2-40B4-BE49-F238E27FC236}">
                <a16:creationId xmlns="" xmlns:a16="http://schemas.microsoft.com/office/drawing/2014/main" id="{94438F39-F5BC-4C28-AA8A-28FF7CC2FCA1}"/>
              </a:ext>
            </a:extLst>
          </p:cNvPr>
          <p:cNvGrpSpPr/>
          <p:nvPr/>
        </p:nvGrpSpPr>
        <p:grpSpPr>
          <a:xfrm>
            <a:off x="237053" y="1597108"/>
            <a:ext cx="5292879" cy="434455"/>
            <a:chOff x="234950" y="1572145"/>
            <a:chExt cx="5292879" cy="434455"/>
          </a:xfrm>
        </p:grpSpPr>
        <p:graphicFrame>
          <p:nvGraphicFramePr>
            <p:cNvPr id="8" name="Object 7">
              <a:extLst>
                <a:ext uri="{FF2B5EF4-FFF2-40B4-BE49-F238E27FC236}">
                  <a16:creationId xmlns="" xmlns:a16="http://schemas.microsoft.com/office/drawing/2014/main" id="{3147AE46-FBE7-49F1-9334-457A8E3013CA}"/>
                </a:ext>
              </a:extLst>
            </p:cNvPr>
            <p:cNvGraphicFramePr>
              <a:graphicFrameLocks noChangeAspect="1"/>
            </p:cNvGraphicFramePr>
            <p:nvPr>
              <p:extLst>
                <p:ext uri="{D42A27DB-BD31-4B8C-83A1-F6EECF244321}">
                  <p14:modId xmlns:p14="http://schemas.microsoft.com/office/powerpoint/2010/main" val="3584707129"/>
                </p:ext>
              </p:extLst>
            </p:nvPr>
          </p:nvGraphicFramePr>
          <p:xfrm>
            <a:off x="234950" y="1576388"/>
            <a:ext cx="1698625" cy="430212"/>
          </p:xfrm>
          <a:graphic>
            <a:graphicData uri="http://schemas.openxmlformats.org/presentationml/2006/ole">
              <mc:AlternateContent xmlns:mc="http://schemas.openxmlformats.org/markup-compatibility/2006">
                <mc:Choice xmlns:v="urn:schemas-microsoft-com:vml" Requires="v">
                  <p:oleObj spid="_x0000_s209990" name="Equation" r:id="rId6" imgW="1054080" imgH="266400" progId="Equation.DSMT4">
                    <p:embed/>
                  </p:oleObj>
                </mc:Choice>
                <mc:Fallback>
                  <p:oleObj name="Equation" r:id="rId6" imgW="1054080" imgH="266400" progId="Equation.DSMT4">
                    <p:embed/>
                    <p:pic>
                      <p:nvPicPr>
                        <p:cNvPr id="0" name=""/>
                        <p:cNvPicPr/>
                        <p:nvPr/>
                      </p:nvPicPr>
                      <p:blipFill>
                        <a:blip r:embed="rId7"/>
                        <a:stretch>
                          <a:fillRect/>
                        </a:stretch>
                      </p:blipFill>
                      <p:spPr>
                        <a:xfrm>
                          <a:off x="234950" y="1576388"/>
                          <a:ext cx="1698625" cy="430212"/>
                        </a:xfrm>
                        <a:prstGeom prst="rect">
                          <a:avLst/>
                        </a:prstGeom>
                      </p:spPr>
                    </p:pic>
                  </p:oleObj>
                </mc:Fallback>
              </mc:AlternateContent>
            </a:graphicData>
          </a:graphic>
        </p:graphicFrame>
        <p:sp>
          <p:nvSpPr>
            <p:cNvPr id="10" name="Rectangle 9">
              <a:extLst>
                <a:ext uri="{FF2B5EF4-FFF2-40B4-BE49-F238E27FC236}">
                  <a16:creationId xmlns="" xmlns:a16="http://schemas.microsoft.com/office/drawing/2014/main" id="{FF11DF58-6AEE-40FF-8822-0F3094AE7F08}"/>
                </a:ext>
              </a:extLst>
            </p:cNvPr>
            <p:cNvSpPr/>
            <p:nvPr/>
          </p:nvSpPr>
          <p:spPr>
            <a:xfrm>
              <a:off x="1879073" y="1572145"/>
              <a:ext cx="3648756" cy="400110"/>
            </a:xfrm>
            <a:prstGeom prst="rect">
              <a:avLst/>
            </a:prstGeom>
          </p:spPr>
          <p:txBody>
            <a:bodyPr wrap="none">
              <a:spAutoFit/>
            </a:bodyPr>
            <a:lstStyle/>
            <a:p>
              <a:r>
                <a:rPr lang="vi-VN" sz="2000"/>
                <a:t>là một vectơ chỉ phương của MN </a:t>
              </a:r>
              <a:endParaRPr lang="en-US" sz="2000"/>
            </a:p>
          </p:txBody>
        </p:sp>
      </p:grpSp>
      <p:grpSp>
        <p:nvGrpSpPr>
          <p:cNvPr id="13" name="Group 12">
            <a:extLst>
              <a:ext uri="{FF2B5EF4-FFF2-40B4-BE49-F238E27FC236}">
                <a16:creationId xmlns="" xmlns:a16="http://schemas.microsoft.com/office/drawing/2014/main" id="{E3DF335C-58A2-4958-83A0-8F64395419D8}"/>
              </a:ext>
            </a:extLst>
          </p:cNvPr>
          <p:cNvGrpSpPr/>
          <p:nvPr/>
        </p:nvGrpSpPr>
        <p:grpSpPr>
          <a:xfrm>
            <a:off x="428154" y="2038423"/>
            <a:ext cx="3942843" cy="1137725"/>
            <a:chOff x="381000" y="2059927"/>
            <a:chExt cx="3942843" cy="1137725"/>
          </a:xfrm>
        </p:grpSpPr>
        <p:sp>
          <p:nvSpPr>
            <p:cNvPr id="9" name="Rectangle 8">
              <a:extLst>
                <a:ext uri="{FF2B5EF4-FFF2-40B4-BE49-F238E27FC236}">
                  <a16:creationId xmlns="" xmlns:a16="http://schemas.microsoft.com/office/drawing/2014/main" id="{9E48A18C-0D29-4582-B04C-D2A17BB57DBF}"/>
                </a:ext>
              </a:extLst>
            </p:cNvPr>
            <p:cNvSpPr/>
            <p:nvPr/>
          </p:nvSpPr>
          <p:spPr>
            <a:xfrm>
              <a:off x="381000" y="2418195"/>
              <a:ext cx="2743200" cy="400110"/>
            </a:xfrm>
            <a:prstGeom prst="rect">
              <a:avLst/>
            </a:prstGeom>
          </p:spPr>
          <p:txBody>
            <a:bodyPr wrap="square">
              <a:spAutoFit/>
            </a:bodyPr>
            <a:lstStyle/>
            <a:p>
              <a:r>
                <a:rPr lang="vi-VN" sz="2000"/>
                <a:t>nên phương trình MN là</a:t>
              </a:r>
              <a:endParaRPr lang="en-US" sz="2000"/>
            </a:p>
          </p:txBody>
        </p:sp>
        <p:graphicFrame>
          <p:nvGraphicFramePr>
            <p:cNvPr id="12" name="Object 11">
              <a:extLst>
                <a:ext uri="{FF2B5EF4-FFF2-40B4-BE49-F238E27FC236}">
                  <a16:creationId xmlns="" xmlns:a16="http://schemas.microsoft.com/office/drawing/2014/main" id="{257B9168-DF70-4F3A-9C5D-468276E6F0B4}"/>
                </a:ext>
              </a:extLst>
            </p:cNvPr>
            <p:cNvGraphicFramePr>
              <a:graphicFrameLocks noChangeAspect="1"/>
            </p:cNvGraphicFramePr>
            <p:nvPr>
              <p:extLst>
                <p:ext uri="{D42A27DB-BD31-4B8C-83A1-F6EECF244321}">
                  <p14:modId xmlns:p14="http://schemas.microsoft.com/office/powerpoint/2010/main" val="3164499259"/>
                </p:ext>
              </p:extLst>
            </p:nvPr>
          </p:nvGraphicFramePr>
          <p:xfrm>
            <a:off x="3019933" y="2059927"/>
            <a:ext cx="1303910" cy="1137725"/>
          </p:xfrm>
          <a:graphic>
            <a:graphicData uri="http://schemas.openxmlformats.org/presentationml/2006/ole">
              <mc:AlternateContent xmlns:mc="http://schemas.openxmlformats.org/markup-compatibility/2006">
                <mc:Choice xmlns:v="urn:schemas-microsoft-com:vml" Requires="v">
                  <p:oleObj spid="_x0000_s209991" name="Equation" r:id="rId8" imgW="809265" imgH="705891" progId="Equation.DSMT4">
                    <p:embed/>
                  </p:oleObj>
                </mc:Choice>
                <mc:Fallback>
                  <p:oleObj name="Equation" r:id="rId8" imgW="809265" imgH="705891" progId="Equation.DSMT4">
                    <p:embed/>
                    <p:pic>
                      <p:nvPicPr>
                        <p:cNvPr id="0" name=""/>
                        <p:cNvPicPr/>
                        <p:nvPr/>
                      </p:nvPicPr>
                      <p:blipFill>
                        <a:blip r:embed="rId9"/>
                        <a:stretch>
                          <a:fillRect/>
                        </a:stretch>
                      </p:blipFill>
                      <p:spPr>
                        <a:xfrm>
                          <a:off x="3019933" y="2059927"/>
                          <a:ext cx="1303910" cy="1137725"/>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14" name="Rectangle 13">
                <a:extLst>
                  <a:ext uri="{FF2B5EF4-FFF2-40B4-BE49-F238E27FC236}">
                    <a16:creationId xmlns="" xmlns:a16="http://schemas.microsoft.com/office/drawing/2014/main" id="{60BE4CB6-AA37-4EBC-AB30-E320EB38ACCE}"/>
                  </a:ext>
                </a:extLst>
              </p:cNvPr>
              <p:cNvSpPr/>
              <p:nvPr/>
            </p:nvSpPr>
            <p:spPr>
              <a:xfrm>
                <a:off x="180696" y="3104927"/>
                <a:ext cx="4572000" cy="400110"/>
              </a:xfrm>
              <a:prstGeom prst="rect">
                <a:avLst/>
              </a:prstGeom>
            </p:spPr>
            <p:txBody>
              <a:bodyPr>
                <a:spAutoFit/>
              </a:bodyPr>
              <a:lstStyle/>
              <a:p>
                <a:r>
                  <a:rPr lang="en-US" sz="2000"/>
                  <a:t>b) </a:t>
                </a:r>
                <a14:m>
                  <m:oMath xmlns:m="http://schemas.openxmlformats.org/officeDocument/2006/math">
                    <m:d>
                      <m:dPr>
                        <m:begChr m:val="{"/>
                        <m:endChr m:val="}"/>
                        <m:ctrlPr>
                          <a:rPr lang="en-US" sz="2000" i="1" smtClean="0">
                            <a:latin typeface="Cambria Math"/>
                          </a:rPr>
                        </m:ctrlPr>
                      </m:dPr>
                      <m:e>
                        <m:r>
                          <a:rPr lang="en-US" sz="2000" i="1">
                            <a:latin typeface="Cambria Math" panose="02040503050406030204" pitchFamily="18" charset="0"/>
                          </a:rPr>
                          <m:t>𝐷</m:t>
                        </m:r>
                      </m:e>
                    </m:d>
                  </m:oMath>
                </a14:m>
                <a:r>
                  <a:rPr lang="vi-VN" sz="2000" i="1"/>
                  <a:t> = </a:t>
                </a:r>
                <a:r>
                  <a:rPr lang="en-US" sz="2000" i="1"/>
                  <a:t>MN</a:t>
                </a:r>
                <a14:m>
                  <m:oMath xmlns:m="http://schemas.openxmlformats.org/officeDocument/2006/math">
                    <m:r>
                      <a:rPr lang="vi-VN" sz="2000" b="0" i="1" smtClean="0">
                        <a:latin typeface="Cambria Math" panose="02040503050406030204" pitchFamily="18" charset="0"/>
                        <a:ea typeface="Cambria Math" panose="02040503050406030204" pitchFamily="18" charset="0"/>
                      </a:rPr>
                      <m:t> </m:t>
                    </m:r>
                    <m:r>
                      <a:rPr lang="en-US" sz="2000" i="1" smtClean="0">
                        <a:latin typeface="Cambria Math" panose="02040503050406030204" pitchFamily="18" charset="0"/>
                        <a:ea typeface="Cambria Math" panose="02040503050406030204" pitchFamily="18" charset="0"/>
                      </a:rPr>
                      <m:t>∩</m:t>
                    </m:r>
                  </m:oMath>
                </a14:m>
                <a:r>
                  <a:rPr lang="vi-VN" sz="2000"/>
                  <a:t> </a:t>
                </a:r>
                <a:r>
                  <a:rPr lang="en-US" sz="2000"/>
                  <a:t>(O</a:t>
                </a:r>
                <a:r>
                  <a:rPr lang="en-US" sz="2000" i="1"/>
                  <a:t>xy</a:t>
                </a:r>
                <a:r>
                  <a:rPr lang="en-US" sz="2000"/>
                  <a:t>)</a:t>
                </a:r>
                <a:r>
                  <a:rPr lang="vi-VN" sz="200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vi-VN" sz="2000"/>
                  <a:t> </a:t>
                </a:r>
                <a:r>
                  <a:rPr lang="vi-VN" sz="2000" i="1"/>
                  <a:t>D</a:t>
                </a:r>
                <a:r>
                  <a:rPr lang="vi-VN" sz="2000"/>
                  <a:t>(1;2;0)</a:t>
                </a:r>
                <a:endParaRPr lang="en-US" sz="2000"/>
              </a:p>
            </p:txBody>
          </p:sp>
        </mc:Choice>
        <mc:Fallback xmlns="">
          <p:sp>
            <p:nvSpPr>
              <p:cNvPr id="14" name="Rectangle 13">
                <a:extLst>
                  <a:ext uri="{FF2B5EF4-FFF2-40B4-BE49-F238E27FC236}">
                    <a16:creationId xmlns:a16="http://schemas.microsoft.com/office/drawing/2014/main" id="{60BE4CB6-AA37-4EBC-AB30-E320EB38ACCE}"/>
                  </a:ext>
                </a:extLst>
              </p:cNvPr>
              <p:cNvSpPr>
                <a:spLocks noRot="1" noChangeAspect="1" noMove="1" noResize="1" noEditPoints="1" noAdjustHandles="1" noChangeArrowheads="1" noChangeShapeType="1" noTextEdit="1"/>
              </p:cNvSpPr>
              <p:nvPr/>
            </p:nvSpPr>
            <p:spPr>
              <a:xfrm>
                <a:off x="180696" y="3104927"/>
                <a:ext cx="4572000" cy="400110"/>
              </a:xfrm>
              <a:prstGeom prst="rect">
                <a:avLst/>
              </a:prstGeom>
              <a:blipFill>
                <a:blip r:embed="rId10"/>
                <a:stretch>
                  <a:fillRect l="-1467" t="-7576" b="-25758"/>
                </a:stretch>
              </a:blipFill>
            </p:spPr>
            <p:txBody>
              <a:bodyPr/>
              <a:lstStyle/>
              <a:p>
                <a:r>
                  <a:rPr lang="en-US">
                    <a:noFill/>
                  </a:rPr>
                  <a:t> </a:t>
                </a:r>
              </a:p>
            </p:txBody>
          </p:sp>
        </mc:Fallback>
      </mc:AlternateContent>
      <p:graphicFrame>
        <p:nvGraphicFramePr>
          <p:cNvPr id="16" name="Object 15">
            <a:extLst>
              <a:ext uri="{FF2B5EF4-FFF2-40B4-BE49-F238E27FC236}">
                <a16:creationId xmlns="" xmlns:a16="http://schemas.microsoft.com/office/drawing/2014/main" id="{8C495EA1-B3FD-4703-8B86-F8DBC40CA1F3}"/>
              </a:ext>
            </a:extLst>
          </p:cNvPr>
          <p:cNvGraphicFramePr>
            <a:graphicFrameLocks noChangeAspect="1"/>
          </p:cNvGraphicFramePr>
          <p:nvPr>
            <p:extLst>
              <p:ext uri="{D42A27DB-BD31-4B8C-83A1-F6EECF244321}">
                <p14:modId xmlns:p14="http://schemas.microsoft.com/office/powerpoint/2010/main" val="3019189923"/>
              </p:ext>
            </p:extLst>
          </p:nvPr>
        </p:nvGraphicFramePr>
        <p:xfrm>
          <a:off x="237053" y="3609188"/>
          <a:ext cx="4459287" cy="428625"/>
        </p:xfrm>
        <a:graphic>
          <a:graphicData uri="http://schemas.openxmlformats.org/presentationml/2006/ole">
            <mc:AlternateContent xmlns:mc="http://schemas.openxmlformats.org/markup-compatibility/2006">
              <mc:Choice xmlns:v="urn:schemas-microsoft-com:vml" Requires="v">
                <p:oleObj spid="_x0000_s209992" name="Equation" r:id="rId11" imgW="2768400" imgH="266400" progId="Equation.DSMT4">
                  <p:embed/>
                </p:oleObj>
              </mc:Choice>
              <mc:Fallback>
                <p:oleObj name="Equation" r:id="rId11" imgW="2768400" imgH="266400" progId="Equation.DSMT4">
                  <p:embed/>
                  <p:pic>
                    <p:nvPicPr>
                      <p:cNvPr id="0" name=""/>
                      <p:cNvPicPr/>
                      <p:nvPr/>
                    </p:nvPicPr>
                    <p:blipFill>
                      <a:blip r:embed="rId12"/>
                      <a:stretch>
                        <a:fillRect/>
                      </a:stretch>
                    </p:blipFill>
                    <p:spPr>
                      <a:xfrm>
                        <a:off x="237053" y="3609188"/>
                        <a:ext cx="4459287" cy="428625"/>
                      </a:xfrm>
                      <a:prstGeom prst="rect">
                        <a:avLst/>
                      </a:prstGeom>
                    </p:spPr>
                  </p:pic>
                </p:oleObj>
              </mc:Fallback>
            </mc:AlternateContent>
          </a:graphicData>
        </a:graphic>
      </p:graphicFrame>
      <p:sp>
        <p:nvSpPr>
          <p:cNvPr id="21" name="Rectangle 20">
            <a:extLst>
              <a:ext uri="{FF2B5EF4-FFF2-40B4-BE49-F238E27FC236}">
                <a16:creationId xmlns="" xmlns:a16="http://schemas.microsoft.com/office/drawing/2014/main" id="{2E7B4CF8-DB0F-45AB-A419-D32FA37AC533}"/>
              </a:ext>
            </a:extLst>
          </p:cNvPr>
          <p:cNvSpPr/>
          <p:nvPr/>
        </p:nvSpPr>
        <p:spPr>
          <a:xfrm>
            <a:off x="529424" y="4003308"/>
            <a:ext cx="2802370" cy="400110"/>
          </a:xfrm>
          <a:prstGeom prst="rect">
            <a:avLst/>
          </a:prstGeom>
        </p:spPr>
        <p:txBody>
          <a:bodyPr wrap="none">
            <a:spAutoFit/>
          </a:bodyPr>
          <a:lstStyle/>
          <a:p>
            <a:r>
              <a:rPr lang="pt-BR" sz="2000"/>
              <a:t>nên </a:t>
            </a:r>
            <a:r>
              <a:rPr lang="vi-VN" sz="2000" i="1"/>
              <a:t>D</a:t>
            </a:r>
            <a:r>
              <a:rPr lang="pt-BR" sz="2000"/>
              <a:t> nằm giữa </a:t>
            </a:r>
            <a:r>
              <a:rPr lang="pt-BR" sz="2000" i="1"/>
              <a:t>M</a:t>
            </a:r>
            <a:r>
              <a:rPr lang="pt-BR" sz="2000"/>
              <a:t> và </a:t>
            </a:r>
            <a:r>
              <a:rPr lang="pt-BR" sz="2000" i="1"/>
              <a:t>N</a:t>
            </a:r>
            <a:r>
              <a:rPr lang="pt-BR" sz="2000"/>
              <a:t>.</a:t>
            </a:r>
            <a:endParaRPr lang="en-US" sz="2000"/>
          </a:p>
        </p:txBody>
      </p:sp>
      <p:grpSp>
        <p:nvGrpSpPr>
          <p:cNvPr id="24" name="Group 23">
            <a:extLst>
              <a:ext uri="{FF2B5EF4-FFF2-40B4-BE49-F238E27FC236}">
                <a16:creationId xmlns="" xmlns:a16="http://schemas.microsoft.com/office/drawing/2014/main" id="{102BF2D3-5B81-4F58-BCFC-E13F577E30C5}"/>
              </a:ext>
            </a:extLst>
          </p:cNvPr>
          <p:cNvGrpSpPr/>
          <p:nvPr/>
        </p:nvGrpSpPr>
        <p:grpSpPr>
          <a:xfrm>
            <a:off x="210608" y="4520721"/>
            <a:ext cx="6987747" cy="400110"/>
            <a:chOff x="210608" y="4520721"/>
            <a:chExt cx="6987747" cy="400110"/>
          </a:xfrm>
        </p:grpSpPr>
        <p:sp>
          <p:nvSpPr>
            <p:cNvPr id="22" name="Rectangle 21">
              <a:extLst>
                <a:ext uri="{FF2B5EF4-FFF2-40B4-BE49-F238E27FC236}">
                  <a16:creationId xmlns="" xmlns:a16="http://schemas.microsoft.com/office/drawing/2014/main" id="{EEC0DBE9-9C20-4632-A216-97E8E2EB3B0C}"/>
                </a:ext>
              </a:extLst>
            </p:cNvPr>
            <p:cNvSpPr/>
            <p:nvPr/>
          </p:nvSpPr>
          <p:spPr>
            <a:xfrm>
              <a:off x="210608" y="4520721"/>
              <a:ext cx="6987747" cy="400110"/>
            </a:xfrm>
            <a:prstGeom prst="rect">
              <a:avLst/>
            </a:prstGeom>
          </p:spPr>
          <p:txBody>
            <a:bodyPr wrap="none">
              <a:spAutoFit/>
            </a:bodyPr>
            <a:lstStyle/>
            <a:p>
              <a:r>
                <a:rPr lang="en-US" sz="2000"/>
                <a:t>d) Ta có   </a:t>
              </a:r>
              <a:r>
                <a:rPr lang="vi-VN" sz="2000"/>
                <a:t>                                       </a:t>
              </a:r>
              <a:r>
                <a:rPr lang="en-US" sz="2000"/>
                <a:t>nên tấm bìa che khuất tầm nhìn.</a:t>
              </a:r>
            </a:p>
          </p:txBody>
        </p:sp>
        <p:graphicFrame>
          <p:nvGraphicFramePr>
            <p:cNvPr id="23" name="Object 22">
              <a:extLst>
                <a:ext uri="{FF2B5EF4-FFF2-40B4-BE49-F238E27FC236}">
                  <a16:creationId xmlns="" xmlns:a16="http://schemas.microsoft.com/office/drawing/2014/main" id="{9AB0EE49-C1EA-40AB-93BB-313579A7B4A0}"/>
                </a:ext>
              </a:extLst>
            </p:cNvPr>
            <p:cNvGraphicFramePr>
              <a:graphicFrameLocks noChangeAspect="1"/>
            </p:cNvGraphicFramePr>
            <p:nvPr>
              <p:extLst>
                <p:ext uri="{D42A27DB-BD31-4B8C-83A1-F6EECF244321}">
                  <p14:modId xmlns:p14="http://schemas.microsoft.com/office/powerpoint/2010/main" val="37430674"/>
                </p:ext>
              </p:extLst>
            </p:nvPr>
          </p:nvGraphicFramePr>
          <p:xfrm>
            <a:off x="1216478" y="4536694"/>
            <a:ext cx="2500439" cy="368163"/>
          </p:xfrm>
          <a:graphic>
            <a:graphicData uri="http://schemas.openxmlformats.org/presentationml/2006/ole">
              <mc:AlternateContent xmlns:mc="http://schemas.openxmlformats.org/markup-compatibility/2006">
                <mc:Choice xmlns:v="urn:schemas-microsoft-com:vml" Requires="v">
                  <p:oleObj spid="_x0000_s209993" name="Equation" r:id="rId13" imgW="1551961" imgH="228928" progId="Equation.DSMT4">
                    <p:embed/>
                  </p:oleObj>
                </mc:Choice>
                <mc:Fallback>
                  <p:oleObj name="Equation" r:id="rId13" imgW="1551961" imgH="228928" progId="Equation.DSMT4">
                    <p:embed/>
                    <p:pic>
                      <p:nvPicPr>
                        <p:cNvPr id="0" name=""/>
                        <p:cNvPicPr/>
                        <p:nvPr/>
                      </p:nvPicPr>
                      <p:blipFill>
                        <a:blip r:embed="rId14"/>
                        <a:stretch>
                          <a:fillRect/>
                        </a:stretch>
                      </p:blipFill>
                      <p:spPr>
                        <a:xfrm>
                          <a:off x="1216478" y="4536694"/>
                          <a:ext cx="2500439" cy="368163"/>
                        </a:xfrm>
                        <a:prstGeom prst="rect">
                          <a:avLst/>
                        </a:prstGeom>
                      </p:spPr>
                    </p:pic>
                  </p:oleObj>
                </mc:Fallback>
              </mc:AlternateContent>
            </a:graphicData>
          </a:graphic>
        </p:graphicFrame>
      </p:grpSp>
    </p:spTree>
    <p:extLst>
      <p:ext uri="{BB962C8B-B14F-4D97-AF65-F5344CB8AC3E}">
        <p14:creationId xmlns:p14="http://schemas.microsoft.com/office/powerpoint/2010/main" val="7822915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AutoShape 4">
            <a:extLst>
              <a:ext uri="{FF2B5EF4-FFF2-40B4-BE49-F238E27FC236}">
                <a16:creationId xmlns="" xmlns:a16="http://schemas.microsoft.com/office/drawing/2014/main" id="{50860F7E-6354-477B-AD43-D27AEC980DB6}"/>
              </a:ext>
            </a:extLst>
          </p:cNvPr>
          <p:cNvSpPr>
            <a:spLocks noChangeArrowheads="1"/>
          </p:cNvSpPr>
          <p:nvPr/>
        </p:nvSpPr>
        <p:spPr bwMode="gray">
          <a:xfrm>
            <a:off x="152400" y="1"/>
            <a:ext cx="4648200" cy="34494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1600" b="1">
                <a:solidFill>
                  <a:srgbClr val="FFFFFF"/>
                </a:solidFill>
                <a:effectLst>
                  <a:outerShdw blurRad="38100" dist="38100" dir="2700000" algn="tl">
                    <a:srgbClr val="000000"/>
                  </a:outerShdw>
                </a:effectLst>
                <a:latin typeface="Arial" pitchFamily="34" charset="0"/>
                <a:cs typeface="Arial" pitchFamily="34" charset="0"/>
              </a:rPr>
              <a:t>I</a:t>
            </a:r>
            <a:r>
              <a:rPr lang="vi-VN" sz="1600" b="1">
                <a:solidFill>
                  <a:srgbClr val="FFFFFF"/>
                </a:solidFill>
                <a:effectLst>
                  <a:outerShdw blurRad="38100" dist="38100" dir="2700000" algn="tl">
                    <a:srgbClr val="000000"/>
                  </a:outerShdw>
                </a:effectLst>
                <a:latin typeface="Arial" pitchFamily="34" charset="0"/>
                <a:cs typeface="Arial" pitchFamily="34" charset="0"/>
              </a:rPr>
              <a:t>I</a:t>
            </a:r>
            <a:r>
              <a:rPr lang="en-US" sz="1600" b="1">
                <a:solidFill>
                  <a:srgbClr val="FFFFFF"/>
                </a:solidFill>
                <a:effectLst>
                  <a:outerShdw blurRad="38100" dist="38100" dir="2700000" algn="tl">
                    <a:srgbClr val="000000"/>
                  </a:outerShdw>
                </a:effectLst>
                <a:latin typeface="Arial" pitchFamily="34" charset="0"/>
                <a:cs typeface="Arial" pitchFamily="34" charset="0"/>
              </a:rPr>
              <a:t>. </a:t>
            </a:r>
            <a:r>
              <a:rPr lang="vi-VN" sz="1600" b="1">
                <a:solidFill>
                  <a:srgbClr val="FFFFFF"/>
                </a:solidFill>
                <a:effectLst>
                  <a:outerShdw blurRad="38100" dist="38100" dir="2700000" algn="tl">
                    <a:srgbClr val="000000"/>
                  </a:outerShdw>
                </a:effectLst>
                <a:latin typeface="Arial" pitchFamily="34" charset="0"/>
                <a:cs typeface="Arial" pitchFamily="34" charset="0"/>
              </a:rPr>
              <a:t>HAI ĐƯỜNG THẲNG VUÔNG GÓC</a:t>
            </a:r>
            <a:r>
              <a:rPr lang="en-US" sz="1600" b="1">
                <a:solidFill>
                  <a:srgbClr val="FFFFFF"/>
                </a:solidFill>
                <a:effectLst>
                  <a:outerShdw blurRad="38100" dist="38100" dir="2700000" algn="tl">
                    <a:srgbClr val="000000"/>
                  </a:outerShdw>
                </a:effectLst>
                <a:latin typeface="Arial" pitchFamily="34" charset="0"/>
                <a:cs typeface="Arial" pitchFamily="34" charset="0"/>
              </a:rPr>
              <a:t> </a:t>
            </a:r>
            <a:endParaRPr lang="vi-VN" sz="1600"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2" name="Group 11">
            <a:extLst>
              <a:ext uri="{FF2B5EF4-FFF2-40B4-BE49-F238E27FC236}">
                <a16:creationId xmlns="" xmlns:a16="http://schemas.microsoft.com/office/drawing/2014/main" id="{80AB6BB2-95C1-486E-9981-5A4A64F4AC50}"/>
              </a:ext>
            </a:extLst>
          </p:cNvPr>
          <p:cNvGrpSpPr/>
          <p:nvPr/>
        </p:nvGrpSpPr>
        <p:grpSpPr>
          <a:xfrm>
            <a:off x="6257303" y="2250667"/>
            <a:ext cx="2819400" cy="2648774"/>
            <a:chOff x="6172200" y="1751776"/>
            <a:chExt cx="2819400" cy="2648774"/>
          </a:xfrm>
        </p:grpSpPr>
        <p:pic>
          <p:nvPicPr>
            <p:cNvPr id="7" name="Picture 6">
              <a:extLst>
                <a:ext uri="{FF2B5EF4-FFF2-40B4-BE49-F238E27FC236}">
                  <a16:creationId xmlns="" xmlns:a16="http://schemas.microsoft.com/office/drawing/2014/main" id="{04264630-48A7-409B-9099-ABBB837B481A}"/>
                </a:ext>
              </a:extLst>
            </p:cNvPr>
            <p:cNvPicPr>
              <a:picLocks noChangeAspect="1"/>
            </p:cNvPicPr>
            <p:nvPr/>
          </p:nvPicPr>
          <p:blipFill>
            <a:blip r:embed="rId4"/>
            <a:stretch>
              <a:fillRect/>
            </a:stretch>
          </p:blipFill>
          <p:spPr>
            <a:xfrm>
              <a:off x="6342648" y="1819150"/>
              <a:ext cx="2572109" cy="2133898"/>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 xmlns:a16="http://schemas.microsoft.com/office/drawing/2014/main" id="{26E2AAB2-F91E-4502-B254-3A4503AE9983}"/>
                    </a:ext>
                  </a:extLst>
                </p:cNvPr>
                <p:cNvSpPr/>
                <p:nvPr/>
              </p:nvSpPr>
              <p:spPr>
                <a:xfrm>
                  <a:off x="6339962" y="3448283"/>
                  <a:ext cx="399468" cy="369332"/>
                </a:xfrm>
                <a:prstGeom prst="rect">
                  <a:avLst/>
                </a:prstGeom>
              </p:spPr>
              <p:txBody>
                <a:bodyPr wrap="none">
                  <a:spAutoFit/>
                </a:bodyPr>
                <a:lstStyle/>
                <a:p>
                  <a14:m>
                    <m:oMath xmlns:m="http://schemas.openxmlformats.org/officeDocument/2006/math">
                      <m:r>
                        <a:rPr lang="vi-VN" i="1" smtClean="0">
                          <a:solidFill>
                            <a:srgbClr val="43B443"/>
                          </a:solidFill>
                          <a:latin typeface="Cambria Math" panose="02040503050406030204" pitchFamily="18" charset="0"/>
                          <a:ea typeface="Cambria Math" panose="02040503050406030204" pitchFamily="18" charset="0"/>
                        </a:rPr>
                        <m:t>∆</m:t>
                      </m:r>
                    </m:oMath>
                  </a14:m>
                  <a:r>
                    <a:rPr lang="vi-VN" baseline="-25000">
                      <a:solidFill>
                        <a:srgbClr val="43B443"/>
                      </a:solidFill>
                    </a:rPr>
                    <a:t>1</a:t>
                  </a:r>
                  <a:endParaRPr lang="en-US">
                    <a:solidFill>
                      <a:srgbClr val="43B443"/>
                    </a:solidFill>
                  </a:endParaRPr>
                </a:p>
              </p:txBody>
            </p:sp>
          </mc:Choice>
          <mc:Fallback xmlns="">
            <p:sp>
              <p:nvSpPr>
                <p:cNvPr id="8" name="Rectangle 7">
                  <a:extLst>
                    <a:ext uri="{FF2B5EF4-FFF2-40B4-BE49-F238E27FC236}">
                      <a16:creationId xmlns:a16="http://schemas.microsoft.com/office/drawing/2014/main" id="{26E2AAB2-F91E-4502-B254-3A4503AE9983}"/>
                    </a:ext>
                  </a:extLst>
                </p:cNvPr>
                <p:cNvSpPr>
                  <a:spLocks noRot="1" noChangeAspect="1" noMove="1" noResize="1" noEditPoints="1" noAdjustHandles="1" noChangeArrowheads="1" noChangeShapeType="1" noTextEdit="1"/>
                </p:cNvSpPr>
                <p:nvPr/>
              </p:nvSpPr>
              <p:spPr>
                <a:xfrm>
                  <a:off x="6339962" y="3448283"/>
                  <a:ext cx="399468" cy="369332"/>
                </a:xfrm>
                <a:prstGeom prst="rect">
                  <a:avLst/>
                </a:prstGeom>
                <a:blipFill>
                  <a:blip r:embed="rId5"/>
                  <a:stretch>
                    <a:fillRect b="-2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 xmlns:a16="http://schemas.microsoft.com/office/drawing/2014/main" id="{7235343D-B22B-43C7-AD65-63FD4F9E661C}"/>
                    </a:ext>
                  </a:extLst>
                </p:cNvPr>
                <p:cNvSpPr/>
                <p:nvPr/>
              </p:nvSpPr>
              <p:spPr>
                <a:xfrm>
                  <a:off x="6448246" y="1846221"/>
                  <a:ext cx="457176" cy="369332"/>
                </a:xfrm>
                <a:prstGeom prst="rect">
                  <a:avLst/>
                </a:prstGeom>
              </p:spPr>
              <p:txBody>
                <a:bodyPr wrap="none">
                  <a:spAutoFit/>
                </a:bodyPr>
                <a:lstStyle/>
                <a:p>
                  <a14:m>
                    <m:oMath xmlns:m="http://schemas.openxmlformats.org/officeDocument/2006/math">
                      <m:r>
                        <a:rPr lang="vi-VN" i="1" smtClean="0">
                          <a:solidFill>
                            <a:srgbClr val="0000FF"/>
                          </a:solidFill>
                          <a:latin typeface="Cambria Math" panose="02040503050406030204" pitchFamily="18" charset="0"/>
                          <a:ea typeface="Cambria Math" panose="02040503050406030204" pitchFamily="18" charset="0"/>
                        </a:rPr>
                        <m:t>∆</m:t>
                      </m:r>
                    </m:oMath>
                  </a14:m>
                  <a:r>
                    <a:rPr lang="vi-VN" baseline="-25000">
                      <a:solidFill>
                        <a:srgbClr val="0000FF"/>
                      </a:solidFill>
                    </a:rPr>
                    <a:t>2</a:t>
                  </a:r>
                  <a:r>
                    <a:rPr lang="vi-VN"/>
                    <a:t> </a:t>
                  </a:r>
                  <a:endParaRPr lang="en-US"/>
                </a:p>
              </p:txBody>
            </p:sp>
          </mc:Choice>
          <mc:Fallback xmlns="">
            <p:sp>
              <p:nvSpPr>
                <p:cNvPr id="9" name="Rectangle 8">
                  <a:extLst>
                    <a:ext uri="{FF2B5EF4-FFF2-40B4-BE49-F238E27FC236}">
                      <a16:creationId xmlns:a16="http://schemas.microsoft.com/office/drawing/2014/main" id="{7235343D-B22B-43C7-AD65-63FD4F9E661C}"/>
                    </a:ext>
                  </a:extLst>
                </p:cNvPr>
                <p:cNvSpPr>
                  <a:spLocks noRot="1" noChangeAspect="1" noMove="1" noResize="1" noEditPoints="1" noAdjustHandles="1" noChangeArrowheads="1" noChangeShapeType="1" noTextEdit="1"/>
                </p:cNvSpPr>
                <p:nvPr/>
              </p:nvSpPr>
              <p:spPr>
                <a:xfrm>
                  <a:off x="6448246" y="1846221"/>
                  <a:ext cx="457176" cy="369332"/>
                </a:xfrm>
                <a:prstGeom prst="rect">
                  <a:avLst/>
                </a:prstGeom>
                <a:blipFill>
                  <a:blip r:embed="rId6"/>
                  <a:stretch>
                    <a:fillRect b="-2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 xmlns:a16="http://schemas.microsoft.com/office/drawing/2014/main" id="{0031B9B3-48FE-4AB1-ADB4-1C1AB16EBC99}"/>
                    </a:ext>
                  </a:extLst>
                </p:cNvPr>
                <p:cNvSpPr/>
                <p:nvPr/>
              </p:nvSpPr>
              <p:spPr>
                <a:xfrm>
                  <a:off x="7972246" y="3372083"/>
                  <a:ext cx="4700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vi-VN" i="1" smtClean="0">
                                <a:solidFill>
                                  <a:srgbClr val="43B443"/>
                                </a:solidFill>
                                <a:latin typeface="Cambria Math"/>
                              </a:rPr>
                            </m:ctrlPr>
                          </m:accPr>
                          <m:e>
                            <m:r>
                              <a:rPr lang="vi-VN" i="1">
                                <a:solidFill>
                                  <a:srgbClr val="43B443"/>
                                </a:solidFill>
                                <a:latin typeface="Cambria Math" panose="02040503050406030204" pitchFamily="18" charset="0"/>
                              </a:rPr>
                              <m:t>𝑢</m:t>
                            </m:r>
                            <m:r>
                              <a:rPr lang="vi-VN" i="1">
                                <a:solidFill>
                                  <a:srgbClr val="43B443"/>
                                </a:solidFill>
                                <a:latin typeface="Cambria Math" panose="02040503050406030204" pitchFamily="18" charset="0"/>
                              </a:rPr>
                              <m:t>₁</m:t>
                            </m:r>
                          </m:e>
                        </m:acc>
                      </m:oMath>
                    </m:oMathPara>
                  </a14:m>
                  <a:endParaRPr lang="en-US"/>
                </a:p>
              </p:txBody>
            </p:sp>
          </mc:Choice>
          <mc:Fallback xmlns="">
            <p:sp>
              <p:nvSpPr>
                <p:cNvPr id="10" name="Rectangle 9">
                  <a:extLst>
                    <a:ext uri="{FF2B5EF4-FFF2-40B4-BE49-F238E27FC236}">
                      <a16:creationId xmlns:a16="http://schemas.microsoft.com/office/drawing/2014/main" id="{0031B9B3-48FE-4AB1-ADB4-1C1AB16EBC99}"/>
                    </a:ext>
                  </a:extLst>
                </p:cNvPr>
                <p:cNvSpPr>
                  <a:spLocks noRot="1" noChangeAspect="1" noMove="1" noResize="1" noEditPoints="1" noAdjustHandles="1" noChangeArrowheads="1" noChangeShapeType="1" noTextEdit="1"/>
                </p:cNvSpPr>
                <p:nvPr/>
              </p:nvSpPr>
              <p:spPr>
                <a:xfrm>
                  <a:off x="7972246" y="3372083"/>
                  <a:ext cx="470000" cy="369332"/>
                </a:xfrm>
                <a:prstGeom prst="rect">
                  <a:avLst/>
                </a:prstGeom>
                <a:blipFill>
                  <a:blip r:embed="rId7"/>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CAD606A6-AF9F-4056-92C6-6E70BD877DB5}"/>
                    </a:ext>
                  </a:extLst>
                </p:cNvPr>
                <p:cNvSpPr/>
                <p:nvPr/>
              </p:nvSpPr>
              <p:spPr>
                <a:xfrm>
                  <a:off x="6981646" y="2457683"/>
                  <a:ext cx="5212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vi-VN" i="1" smtClean="0">
                                <a:solidFill>
                                  <a:srgbClr val="0000FF"/>
                                </a:solidFill>
                                <a:latin typeface="Cambria Math"/>
                              </a:rPr>
                            </m:ctrlPr>
                          </m:accPr>
                          <m:e>
                            <m:r>
                              <a:rPr lang="vi-VN" i="1">
                                <a:solidFill>
                                  <a:srgbClr val="0000FF"/>
                                </a:solidFill>
                                <a:latin typeface="Cambria Math" panose="02040503050406030204" pitchFamily="18" charset="0"/>
                              </a:rPr>
                              <m:t>𝑢</m:t>
                            </m:r>
                            <m:r>
                              <a:rPr lang="vi-VN" i="1">
                                <a:solidFill>
                                  <a:srgbClr val="0000FF"/>
                                </a:solidFill>
                                <a:latin typeface="Cambria Math" panose="02040503050406030204" pitchFamily="18" charset="0"/>
                              </a:rPr>
                              <m:t>₂</m:t>
                            </m:r>
                          </m:e>
                        </m:acc>
                        <m:r>
                          <a:rPr lang="vi-VN" i="1">
                            <a:solidFill>
                              <a:srgbClr val="0000FF"/>
                            </a:solidFill>
                            <a:latin typeface="Cambria Math" panose="02040503050406030204" pitchFamily="18" charset="0"/>
                          </a:rPr>
                          <m:t> </m:t>
                        </m:r>
                      </m:oMath>
                    </m:oMathPara>
                  </a14:m>
                  <a:endParaRPr lang="en-US"/>
                </a:p>
              </p:txBody>
            </p:sp>
          </mc:Choice>
          <mc:Fallback xmlns="">
            <p:sp>
              <p:nvSpPr>
                <p:cNvPr id="11" name="Rectangle 10">
                  <a:extLst>
                    <a:ext uri="{FF2B5EF4-FFF2-40B4-BE49-F238E27FC236}">
                      <a16:creationId xmlns:a16="http://schemas.microsoft.com/office/drawing/2014/main" id="{CAD606A6-AF9F-4056-92C6-6E70BD877DB5}"/>
                    </a:ext>
                  </a:extLst>
                </p:cNvPr>
                <p:cNvSpPr>
                  <a:spLocks noRot="1" noChangeAspect="1" noMove="1" noResize="1" noEditPoints="1" noAdjustHandles="1" noChangeArrowheads="1" noChangeShapeType="1" noTextEdit="1"/>
                </p:cNvSpPr>
                <p:nvPr/>
              </p:nvSpPr>
              <p:spPr>
                <a:xfrm>
                  <a:off x="6981646" y="2457683"/>
                  <a:ext cx="521297" cy="369332"/>
                </a:xfrm>
                <a:prstGeom prst="rect">
                  <a:avLst/>
                </a:prstGeom>
                <a:blipFill>
                  <a:blip r:embed="rId8"/>
                  <a:stretch>
                    <a:fillRect b="-3279"/>
                  </a:stretch>
                </a:blipFill>
              </p:spPr>
              <p:txBody>
                <a:bodyPr/>
                <a:lstStyle/>
                <a:p>
                  <a:r>
                    <a:rPr lang="en-US">
                      <a:noFill/>
                    </a:rPr>
                    <a:t> </a:t>
                  </a:r>
                </a:p>
              </p:txBody>
            </p:sp>
          </mc:Fallback>
        </mc:AlternateContent>
        <p:sp>
          <p:nvSpPr>
            <p:cNvPr id="31" name="Rounded Rectangle 1">
              <a:extLst>
                <a:ext uri="{FF2B5EF4-FFF2-40B4-BE49-F238E27FC236}">
                  <a16:creationId xmlns="" xmlns:a16="http://schemas.microsoft.com/office/drawing/2014/main" id="{356963F4-9C54-4757-A49E-2EB40CF9B1F8}"/>
                </a:ext>
              </a:extLst>
            </p:cNvPr>
            <p:cNvSpPr/>
            <p:nvPr/>
          </p:nvSpPr>
          <p:spPr>
            <a:xfrm>
              <a:off x="6172200" y="1751776"/>
              <a:ext cx="2819400" cy="2648774"/>
            </a:xfrm>
            <a:prstGeom prst="roundRect">
              <a:avLst>
                <a:gd name="adj" fmla="val 208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26872236-D9E4-4D1B-838C-74C14AD21DB9}"/>
                </a:ext>
              </a:extLst>
            </p:cNvPr>
            <p:cNvSpPr/>
            <p:nvPr/>
          </p:nvSpPr>
          <p:spPr>
            <a:xfrm>
              <a:off x="7289046" y="4092773"/>
              <a:ext cx="683200" cy="307777"/>
            </a:xfrm>
            <a:prstGeom prst="rect">
              <a:avLst/>
            </a:prstGeom>
          </p:spPr>
          <p:txBody>
            <a:bodyPr wrap="none">
              <a:spAutoFit/>
            </a:bodyPr>
            <a:lstStyle/>
            <a:p>
              <a:r>
                <a:rPr lang="en-US" sz="1400" b="1">
                  <a:solidFill>
                    <a:srgbClr val="FF0000"/>
                  </a:solidFill>
                </a:rPr>
                <a:t>H.5.2</a:t>
              </a:r>
              <a:r>
                <a:rPr lang="vi-VN" sz="1400" b="1">
                  <a:solidFill>
                    <a:srgbClr val="FF0000"/>
                  </a:solidFill>
                </a:rPr>
                <a:t>8</a:t>
              </a:r>
              <a:endParaRPr lang="en-US" sz="1400" b="1">
                <a:solidFill>
                  <a:srgbClr val="FF0000"/>
                </a:solidFill>
              </a:endParaRPr>
            </a:p>
          </p:txBody>
        </p:sp>
      </p:grpSp>
      <p:grpSp>
        <p:nvGrpSpPr>
          <p:cNvPr id="42" name="Group 41">
            <a:extLst>
              <a:ext uri="{FF2B5EF4-FFF2-40B4-BE49-F238E27FC236}">
                <a16:creationId xmlns="" xmlns:a16="http://schemas.microsoft.com/office/drawing/2014/main" id="{812F274A-ACD2-45DE-9536-B95DE13ACC1A}"/>
              </a:ext>
            </a:extLst>
          </p:cNvPr>
          <p:cNvGrpSpPr/>
          <p:nvPr/>
        </p:nvGrpSpPr>
        <p:grpSpPr>
          <a:xfrm>
            <a:off x="0" y="491085"/>
            <a:ext cx="9144000" cy="1250605"/>
            <a:chOff x="0" y="491085"/>
            <a:chExt cx="9144000" cy="1250605"/>
          </a:xfrm>
        </p:grpSpPr>
        <p:sp>
          <p:nvSpPr>
            <p:cNvPr id="35" name="Rounded Rectangle 16">
              <a:extLst>
                <a:ext uri="{FF2B5EF4-FFF2-40B4-BE49-F238E27FC236}">
                  <a16:creationId xmlns="" xmlns:a16="http://schemas.microsoft.com/office/drawing/2014/main" id="{38990412-8C12-4DA7-8AFA-5A810B1C0666}"/>
                </a:ext>
              </a:extLst>
            </p:cNvPr>
            <p:cNvSpPr/>
            <p:nvPr/>
          </p:nvSpPr>
          <p:spPr>
            <a:xfrm>
              <a:off x="762000" y="491085"/>
              <a:ext cx="8337467" cy="1250605"/>
            </a:xfrm>
            <a:prstGeom prst="roundRect">
              <a:avLst>
                <a:gd name="adj" fmla="val 3794"/>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DCF5FC75-7444-436D-A13C-FCAE55F16030}"/>
                    </a:ext>
                  </a:extLst>
                </p:cNvPr>
                <p:cNvSpPr/>
                <p:nvPr/>
              </p:nvSpPr>
              <p:spPr>
                <a:xfrm>
                  <a:off x="990600" y="514350"/>
                  <a:ext cx="8153400" cy="1200329"/>
                </a:xfrm>
                <a:prstGeom prst="rect">
                  <a:avLst/>
                </a:prstGeom>
              </p:spPr>
              <p:txBody>
                <a:bodyPr wrap="square">
                  <a:spAutoFit/>
                </a:bodyPr>
                <a:lstStyle/>
                <a:p>
                  <a:pPr marL="285750" indent="-285750">
                    <a:buFont typeface="Wingdings" panose="05000000000000000000" pitchFamily="2" charset="2"/>
                    <a:buChar char="v"/>
                  </a:pPr>
                  <a:r>
                    <a:rPr lang="vi-VN"/>
                    <a:t>Trong không gian O</a:t>
                  </a:r>
                  <a:r>
                    <a:rPr lang="vi-VN" i="1"/>
                    <a:t>xyz</a:t>
                  </a:r>
                  <a:r>
                    <a:rPr lang="vi-VN"/>
                    <a:t>, cho hai đường thẳng </a:t>
                  </a:r>
                  <a14:m>
                    <m:oMath xmlns:m="http://schemas.openxmlformats.org/officeDocument/2006/math">
                      <m:r>
                        <a:rPr lang="vi-VN" i="1" smtClean="0">
                          <a:latin typeface="Cambria Math" panose="02040503050406030204" pitchFamily="18" charset="0"/>
                          <a:ea typeface="Cambria Math" panose="02040503050406030204" pitchFamily="18" charset="0"/>
                        </a:rPr>
                        <m:t>∆</m:t>
                      </m:r>
                    </m:oMath>
                  </a14:m>
                  <a:r>
                    <a:rPr lang="vi-VN" baseline="-25000"/>
                    <a:t>1</a:t>
                  </a:r>
                  <a:r>
                    <a:rPr lang="vi-VN"/>
                    <a:t>, </a:t>
                  </a:r>
                  <a14:m>
                    <m:oMath xmlns:m="http://schemas.openxmlformats.org/officeDocument/2006/math">
                      <m:r>
                        <a:rPr lang="vi-VN" i="1">
                          <a:latin typeface="Cambria Math" panose="02040503050406030204" pitchFamily="18" charset="0"/>
                          <a:ea typeface="Cambria Math" panose="02040503050406030204" pitchFamily="18" charset="0"/>
                        </a:rPr>
                        <m:t>∆</m:t>
                      </m:r>
                    </m:oMath>
                  </a14:m>
                  <a:r>
                    <a:rPr lang="vi-VN" baseline="-25000"/>
                    <a:t>2</a:t>
                  </a:r>
                  <a:r>
                    <a:rPr lang="vi-VN"/>
                    <a:t> tương ứng có vectơ chỉ phương </a:t>
                  </a:r>
                  <a14:m>
                    <m:oMath xmlns:m="http://schemas.openxmlformats.org/officeDocument/2006/math">
                      <m:acc>
                        <m:accPr>
                          <m:chr m:val="⃗"/>
                          <m:ctrlPr>
                            <a:rPr lang="vi-VN" i="1" smtClean="0">
                              <a:latin typeface="Cambria Math"/>
                            </a:rPr>
                          </m:ctrlPr>
                        </m:accPr>
                        <m:e>
                          <m:r>
                            <a:rPr lang="vi-VN" i="1">
                              <a:latin typeface="Cambria Math" panose="02040503050406030204" pitchFamily="18" charset="0"/>
                            </a:rPr>
                            <m:t>𝑢</m:t>
                          </m:r>
                          <m:r>
                            <a:rPr lang="vi-VN" i="1">
                              <a:latin typeface="Cambria Math" panose="02040503050406030204" pitchFamily="18" charset="0"/>
                            </a:rPr>
                            <m:t>₁</m:t>
                          </m:r>
                        </m:e>
                      </m:acc>
                    </m:oMath>
                  </a14:m>
                  <a:r>
                    <a:rPr lang="vi-VN"/>
                    <a:t>= (</a:t>
                  </a:r>
                  <a:r>
                    <a:rPr lang="vi-VN" i="1"/>
                    <a:t>a</a:t>
                  </a:r>
                  <a:r>
                    <a:rPr lang="vi-VN" baseline="-25000"/>
                    <a:t>1</a:t>
                  </a:r>
                  <a:r>
                    <a:rPr lang="vi-VN"/>
                    <a:t>;</a:t>
                  </a:r>
                  <a:r>
                    <a:rPr lang="vi-VN" i="1"/>
                    <a:t>b</a:t>
                  </a:r>
                  <a:r>
                    <a:rPr lang="vi-VN" baseline="-25000"/>
                    <a:t>1</a:t>
                  </a:r>
                  <a:r>
                    <a:rPr lang="vi-VN"/>
                    <a:t>;</a:t>
                  </a:r>
                  <a:r>
                    <a:rPr lang="vi-VN" i="1"/>
                    <a:t>c</a:t>
                  </a:r>
                  <a:r>
                    <a:rPr lang="vi-VN" baseline="-25000"/>
                    <a:t>1</a:t>
                  </a:r>
                  <a:r>
                    <a:rPr lang="vi-VN"/>
                    <a:t>), </a:t>
                  </a:r>
                  <a14:m>
                    <m:oMath xmlns:m="http://schemas.openxmlformats.org/officeDocument/2006/math">
                      <m:acc>
                        <m:accPr>
                          <m:chr m:val="⃗"/>
                          <m:ctrlPr>
                            <a:rPr lang="vi-VN" i="1" smtClean="0">
                              <a:latin typeface="Cambria Math"/>
                            </a:rPr>
                          </m:ctrlPr>
                        </m:accPr>
                        <m:e>
                          <m:r>
                            <a:rPr lang="vi-VN" i="1">
                              <a:latin typeface="Cambria Math" panose="02040503050406030204" pitchFamily="18" charset="0"/>
                            </a:rPr>
                            <m:t>𝑢</m:t>
                          </m:r>
                          <m:r>
                            <a:rPr lang="vi-VN" i="1">
                              <a:latin typeface="Cambria Math" panose="02040503050406030204" pitchFamily="18" charset="0"/>
                            </a:rPr>
                            <m:t>₂</m:t>
                          </m:r>
                        </m:e>
                      </m:acc>
                    </m:oMath>
                  </a14:m>
                  <a:r>
                    <a:rPr lang="vi-VN"/>
                    <a:t>= (</a:t>
                  </a:r>
                  <a:r>
                    <a:rPr lang="vi-VN" i="1"/>
                    <a:t>a</a:t>
                  </a:r>
                  <a:r>
                    <a:rPr lang="vi-VN" baseline="-25000"/>
                    <a:t>2</a:t>
                  </a:r>
                  <a:r>
                    <a:rPr lang="vi-VN"/>
                    <a:t>;</a:t>
                  </a:r>
                  <a:r>
                    <a:rPr lang="vi-VN" i="1"/>
                    <a:t>b</a:t>
                  </a:r>
                  <a:r>
                    <a:rPr lang="vi-VN" baseline="-25000"/>
                    <a:t>2</a:t>
                  </a:r>
                  <a:r>
                    <a:rPr lang="vi-VN"/>
                    <a:t>;</a:t>
                  </a:r>
                  <a:r>
                    <a:rPr lang="vi-VN" i="1"/>
                    <a:t>c</a:t>
                  </a:r>
                  <a:r>
                    <a:rPr lang="vi-VN" baseline="-25000"/>
                    <a:t>2</a:t>
                  </a:r>
                  <a:r>
                    <a:rPr lang="vi-VN"/>
                    <a:t>).</a:t>
                  </a:r>
                </a:p>
                <a:p>
                  <a:r>
                    <a:rPr lang="vi-VN"/>
                    <a:t>a) </a:t>
                  </a:r>
                  <a14:m>
                    <m:oMath xmlns:m="http://schemas.openxmlformats.org/officeDocument/2006/math">
                      <m:r>
                        <a:rPr lang="vi-VN" i="1">
                          <a:latin typeface="Cambria Math" panose="02040503050406030204" pitchFamily="18" charset="0"/>
                          <a:ea typeface="Cambria Math" panose="02040503050406030204" pitchFamily="18" charset="0"/>
                        </a:rPr>
                        <m:t>∆</m:t>
                      </m:r>
                    </m:oMath>
                  </a14:m>
                  <a:r>
                    <a:rPr lang="vi-VN" baseline="-25000"/>
                    <a:t>1</a:t>
                  </a:r>
                  <a:r>
                    <a:rPr lang="vi-VN"/>
                    <a:t>, </a:t>
                  </a:r>
                  <a14:m>
                    <m:oMath xmlns:m="http://schemas.openxmlformats.org/officeDocument/2006/math">
                      <m:r>
                        <a:rPr lang="vi-VN" i="1">
                          <a:latin typeface="Cambria Math" panose="02040503050406030204" pitchFamily="18" charset="0"/>
                          <a:ea typeface="Cambria Math" panose="02040503050406030204" pitchFamily="18" charset="0"/>
                        </a:rPr>
                        <m:t>∆</m:t>
                      </m:r>
                    </m:oMath>
                  </a14:m>
                  <a:r>
                    <a:rPr lang="vi-VN" baseline="-25000"/>
                    <a:t>2</a:t>
                  </a:r>
                  <a:r>
                    <a:rPr lang="vi-VN"/>
                    <a:t> vuông góc với nhau khi và chỉ khi hai giá của </a:t>
                  </a:r>
                  <a14:m>
                    <m:oMath xmlns:m="http://schemas.openxmlformats.org/officeDocument/2006/math">
                      <m:acc>
                        <m:accPr>
                          <m:chr m:val="⃗"/>
                          <m:ctrlPr>
                            <a:rPr lang="vi-VN" i="1">
                              <a:latin typeface="Cambria Math"/>
                            </a:rPr>
                          </m:ctrlPr>
                        </m:accPr>
                        <m:e>
                          <m:r>
                            <a:rPr lang="vi-VN" i="1">
                              <a:latin typeface="Cambria Math" panose="02040503050406030204" pitchFamily="18" charset="0"/>
                            </a:rPr>
                            <m:t>𝑢</m:t>
                          </m:r>
                          <m:r>
                            <a:rPr lang="vi-VN" i="1">
                              <a:latin typeface="Cambria Math" panose="02040503050406030204" pitchFamily="18" charset="0"/>
                            </a:rPr>
                            <m:t>₁</m:t>
                          </m:r>
                        </m:e>
                      </m:acc>
                    </m:oMath>
                  </a14:m>
                  <a:r>
                    <a:rPr lang="vi-VN"/>
                    <a:t>, </a:t>
                  </a:r>
                  <a14:m>
                    <m:oMath xmlns:m="http://schemas.openxmlformats.org/officeDocument/2006/math">
                      <m:acc>
                        <m:accPr>
                          <m:chr m:val="⃗"/>
                          <m:ctrlPr>
                            <a:rPr lang="vi-VN" i="1">
                              <a:latin typeface="Cambria Math"/>
                            </a:rPr>
                          </m:ctrlPr>
                        </m:accPr>
                        <m:e>
                          <m:r>
                            <a:rPr lang="vi-VN" i="1">
                              <a:latin typeface="Cambria Math" panose="02040503050406030204" pitchFamily="18" charset="0"/>
                            </a:rPr>
                            <m:t>𝑢</m:t>
                          </m:r>
                          <m:r>
                            <a:rPr lang="vi-VN" i="1">
                              <a:latin typeface="Cambria Math" panose="02040503050406030204" pitchFamily="18" charset="0"/>
                            </a:rPr>
                            <m:t>₂</m:t>
                          </m:r>
                        </m:e>
                      </m:acc>
                      <m:r>
                        <a:rPr lang="vi-VN" i="1">
                          <a:latin typeface="Cambria Math" panose="02040503050406030204" pitchFamily="18" charset="0"/>
                        </a:rPr>
                        <m:t> </m:t>
                      </m:r>
                    </m:oMath>
                  </a14:m>
                  <a:r>
                    <a:rPr lang="vi-VN"/>
                    <a:t>có mối quan hệ gì?</a:t>
                  </a:r>
                </a:p>
                <a:p>
                  <a:r>
                    <a:rPr lang="vi-VN"/>
                    <a:t>b) Tìm điều kiện đối với </a:t>
                  </a:r>
                  <a14:m>
                    <m:oMath xmlns:m="http://schemas.openxmlformats.org/officeDocument/2006/math">
                      <m:acc>
                        <m:accPr>
                          <m:chr m:val="⃗"/>
                          <m:ctrlPr>
                            <a:rPr lang="vi-VN" i="1">
                              <a:latin typeface="Cambria Math"/>
                            </a:rPr>
                          </m:ctrlPr>
                        </m:accPr>
                        <m:e>
                          <m:r>
                            <a:rPr lang="vi-VN" i="1">
                              <a:latin typeface="Cambria Math" panose="02040503050406030204" pitchFamily="18" charset="0"/>
                            </a:rPr>
                            <m:t>𝑢</m:t>
                          </m:r>
                          <m:r>
                            <a:rPr lang="vi-VN" i="1">
                              <a:latin typeface="Cambria Math" panose="02040503050406030204" pitchFamily="18" charset="0"/>
                            </a:rPr>
                            <m:t>₁</m:t>
                          </m:r>
                        </m:e>
                      </m:acc>
                    </m:oMath>
                  </a14:m>
                  <a:r>
                    <a:rPr lang="vi-VN"/>
                    <a:t>, </a:t>
                  </a:r>
                  <a14:m>
                    <m:oMath xmlns:m="http://schemas.openxmlformats.org/officeDocument/2006/math">
                      <m:acc>
                        <m:accPr>
                          <m:chr m:val="⃗"/>
                          <m:ctrlPr>
                            <a:rPr lang="vi-VN" i="1">
                              <a:latin typeface="Cambria Math"/>
                            </a:rPr>
                          </m:ctrlPr>
                        </m:accPr>
                        <m:e>
                          <m:r>
                            <a:rPr lang="vi-VN" i="1">
                              <a:latin typeface="Cambria Math" panose="02040503050406030204" pitchFamily="18" charset="0"/>
                            </a:rPr>
                            <m:t>𝑢</m:t>
                          </m:r>
                          <m:r>
                            <a:rPr lang="vi-VN" i="1">
                              <a:latin typeface="Cambria Math" panose="02040503050406030204" pitchFamily="18" charset="0"/>
                            </a:rPr>
                            <m:t>₂</m:t>
                          </m:r>
                        </m:e>
                      </m:acc>
                      <m:r>
                        <a:rPr lang="vi-VN" i="1">
                          <a:latin typeface="Cambria Math" panose="02040503050406030204" pitchFamily="18" charset="0"/>
                        </a:rPr>
                        <m:t> </m:t>
                      </m:r>
                    </m:oMath>
                  </a14:m>
                  <a:r>
                    <a:rPr lang="vi-VN"/>
                    <a:t>để </a:t>
                  </a:r>
                  <a14:m>
                    <m:oMath xmlns:m="http://schemas.openxmlformats.org/officeDocument/2006/math">
                      <m:r>
                        <a:rPr lang="vi-VN" i="1">
                          <a:latin typeface="Cambria Math" panose="02040503050406030204" pitchFamily="18" charset="0"/>
                          <a:ea typeface="Cambria Math" panose="02040503050406030204" pitchFamily="18" charset="0"/>
                        </a:rPr>
                        <m:t>∆</m:t>
                      </m:r>
                    </m:oMath>
                  </a14:m>
                  <a:r>
                    <a:rPr lang="vi-VN" baseline="-25000"/>
                    <a:t>1</a:t>
                  </a:r>
                  <a:r>
                    <a:rPr lang="vi-VN"/>
                    <a:t>, </a:t>
                  </a:r>
                  <a14:m>
                    <m:oMath xmlns:m="http://schemas.openxmlformats.org/officeDocument/2006/math">
                      <m:r>
                        <a:rPr lang="vi-VN" i="1">
                          <a:latin typeface="Cambria Math" panose="02040503050406030204" pitchFamily="18" charset="0"/>
                          <a:ea typeface="Cambria Math" panose="02040503050406030204" pitchFamily="18" charset="0"/>
                        </a:rPr>
                        <m:t>∆</m:t>
                      </m:r>
                    </m:oMath>
                  </a14:m>
                  <a:r>
                    <a:rPr lang="vi-VN" baseline="-25000"/>
                    <a:t>2</a:t>
                  </a:r>
                  <a:r>
                    <a:rPr lang="vi-VN"/>
                    <a:t> vuông góc với nhau.</a:t>
                  </a:r>
                  <a:endParaRPr lang="en-US"/>
                </a:p>
              </p:txBody>
            </p:sp>
          </mc:Choice>
          <mc:Fallback xmlns="">
            <p:sp>
              <p:nvSpPr>
                <p:cNvPr id="3" name="Rectangle 2">
                  <a:extLst>
                    <a:ext uri="{FF2B5EF4-FFF2-40B4-BE49-F238E27FC236}">
                      <a16:creationId xmlns:a16="http://schemas.microsoft.com/office/drawing/2014/main" id="{DCF5FC75-7444-436D-A13C-FCAE55F16030}"/>
                    </a:ext>
                  </a:extLst>
                </p:cNvPr>
                <p:cNvSpPr>
                  <a:spLocks noRot="1" noChangeAspect="1" noMove="1" noResize="1" noEditPoints="1" noAdjustHandles="1" noChangeArrowheads="1" noChangeShapeType="1" noTextEdit="1"/>
                </p:cNvSpPr>
                <p:nvPr/>
              </p:nvSpPr>
              <p:spPr>
                <a:xfrm>
                  <a:off x="990600" y="514350"/>
                  <a:ext cx="8153400" cy="1200329"/>
                </a:xfrm>
                <a:prstGeom prst="rect">
                  <a:avLst/>
                </a:prstGeom>
                <a:blipFill>
                  <a:blip r:embed="rId9"/>
                  <a:stretch>
                    <a:fillRect l="-673" t="-2538" r="-1047" b="-7107"/>
                  </a:stretch>
                </a:blipFill>
              </p:spPr>
              <p:txBody>
                <a:bodyPr/>
                <a:lstStyle/>
                <a:p>
                  <a:r>
                    <a:rPr lang="en-US">
                      <a:noFill/>
                    </a:rPr>
                    <a:t> </a:t>
                  </a:r>
                </a:p>
              </p:txBody>
            </p:sp>
          </mc:Fallback>
        </mc:AlternateContent>
        <p:pic>
          <p:nvPicPr>
            <p:cNvPr id="13" name="Picture 12">
              <a:extLst>
                <a:ext uri="{FF2B5EF4-FFF2-40B4-BE49-F238E27FC236}">
                  <a16:creationId xmlns="" xmlns:a16="http://schemas.microsoft.com/office/drawing/2014/main" id="{3EFE46C7-4273-478B-A114-B0FC0A2C03E3}"/>
                </a:ext>
              </a:extLst>
            </p:cNvPr>
            <p:cNvPicPr>
              <a:picLocks noChangeAspect="1"/>
            </p:cNvPicPr>
            <p:nvPr/>
          </p:nvPicPr>
          <p:blipFill>
            <a:blip r:embed="rId10"/>
            <a:stretch>
              <a:fillRect/>
            </a:stretch>
          </p:blipFill>
          <p:spPr>
            <a:xfrm>
              <a:off x="0" y="590550"/>
              <a:ext cx="1023900" cy="981398"/>
            </a:xfrm>
            <a:prstGeom prst="rect">
              <a:avLst/>
            </a:prstGeom>
          </p:spPr>
        </p:pic>
      </p:grpSp>
      <mc:AlternateContent xmlns:mc="http://schemas.openxmlformats.org/markup-compatibility/2006" xmlns:a14="http://schemas.microsoft.com/office/drawing/2010/main">
        <mc:Choice Requires="a14">
          <p:sp>
            <p:nvSpPr>
              <p:cNvPr id="14" name="Rectangle 13">
                <a:extLst>
                  <a:ext uri="{FF2B5EF4-FFF2-40B4-BE49-F238E27FC236}">
                    <a16:creationId xmlns="" xmlns:a16="http://schemas.microsoft.com/office/drawing/2014/main" id="{EC5A15BC-9AD6-4BDD-B045-40E05AB35EDA}"/>
                  </a:ext>
                </a:extLst>
              </p:cNvPr>
              <p:cNvSpPr/>
              <p:nvPr/>
            </p:nvSpPr>
            <p:spPr>
              <a:xfrm>
                <a:off x="974243" y="2404568"/>
                <a:ext cx="5045557" cy="400110"/>
              </a:xfrm>
              <a:prstGeom prst="rect">
                <a:avLst/>
              </a:prstGeom>
            </p:spPr>
            <p:txBody>
              <a:bodyPr wrap="square">
                <a:spAutoFit/>
              </a:bodyPr>
              <a:lstStyle/>
              <a:p>
                <a:r>
                  <a:rPr lang="vi-VN" sz="2000"/>
                  <a:t>b) Hai vectơ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vi-VN" sz="2000"/>
                  <a:t>,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vi-VN" sz="2000"/>
                  <a:t> có giá vuông góc với nhau</a:t>
                </a:r>
                <a:endParaRPr lang="en-US" sz="2000"/>
              </a:p>
            </p:txBody>
          </p:sp>
        </mc:Choice>
        <mc:Fallback xmlns="">
          <p:sp>
            <p:nvSpPr>
              <p:cNvPr id="14" name="Rectangle 13">
                <a:extLst>
                  <a:ext uri="{FF2B5EF4-FFF2-40B4-BE49-F238E27FC236}">
                    <a16:creationId xmlns:a16="http://schemas.microsoft.com/office/drawing/2014/main" id="{EC5A15BC-9AD6-4BDD-B045-40E05AB35EDA}"/>
                  </a:ext>
                </a:extLst>
              </p:cNvPr>
              <p:cNvSpPr>
                <a:spLocks noRot="1" noChangeAspect="1" noMove="1" noResize="1" noEditPoints="1" noAdjustHandles="1" noChangeArrowheads="1" noChangeShapeType="1" noTextEdit="1"/>
              </p:cNvSpPr>
              <p:nvPr/>
            </p:nvSpPr>
            <p:spPr>
              <a:xfrm>
                <a:off x="974243" y="2404568"/>
                <a:ext cx="5045557" cy="400110"/>
              </a:xfrm>
              <a:prstGeom prst="rect">
                <a:avLst/>
              </a:prstGeom>
              <a:blipFill>
                <a:blip r:embed="rId11"/>
                <a:stretch>
                  <a:fillRect l="-1329"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 xmlns:a16="http://schemas.microsoft.com/office/drawing/2014/main" id="{604A7D49-E9E7-4541-B9AF-0946C54386A1}"/>
                  </a:ext>
                </a:extLst>
              </p:cNvPr>
              <p:cNvSpPr/>
              <p:nvPr/>
            </p:nvSpPr>
            <p:spPr>
              <a:xfrm>
                <a:off x="974243" y="2017052"/>
                <a:ext cx="5211395" cy="400110"/>
              </a:xfrm>
              <a:prstGeom prst="rect">
                <a:avLst/>
              </a:prstGeom>
            </p:spPr>
            <p:txBody>
              <a:bodyPr wrap="square">
                <a:spAutoFit/>
              </a:bodyPr>
              <a:lstStyle/>
              <a:p>
                <a:r>
                  <a:rPr lang="vi-VN" sz="2000"/>
                  <a:t>a) Hai vectơ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vi-VN" sz="2000"/>
                  <a:t>,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vi-VN" sz="2000"/>
                  <a:t> có giá vuông góc với nhau.</a:t>
                </a:r>
              </a:p>
            </p:txBody>
          </p:sp>
        </mc:Choice>
        <mc:Fallback xmlns="">
          <p:sp>
            <p:nvSpPr>
              <p:cNvPr id="22" name="Rectangle 21">
                <a:extLst>
                  <a:ext uri="{FF2B5EF4-FFF2-40B4-BE49-F238E27FC236}">
                    <a16:creationId xmlns:a16="http://schemas.microsoft.com/office/drawing/2014/main" id="{604A7D49-E9E7-4541-B9AF-0946C54386A1}"/>
                  </a:ext>
                </a:extLst>
              </p:cNvPr>
              <p:cNvSpPr>
                <a:spLocks noRot="1" noChangeAspect="1" noMove="1" noResize="1" noEditPoints="1" noAdjustHandles="1" noChangeArrowheads="1" noChangeShapeType="1" noTextEdit="1"/>
              </p:cNvSpPr>
              <p:nvPr/>
            </p:nvSpPr>
            <p:spPr>
              <a:xfrm>
                <a:off x="974243" y="2017052"/>
                <a:ext cx="5211395" cy="400110"/>
              </a:xfrm>
              <a:prstGeom prst="rect">
                <a:avLst/>
              </a:prstGeom>
              <a:blipFill>
                <a:blip r:embed="rId12"/>
                <a:stretch>
                  <a:fillRect l="-1287" t="-9091" b="-25758"/>
                </a:stretch>
              </a:blipFill>
            </p:spPr>
            <p:txBody>
              <a:bodyPr/>
              <a:lstStyle/>
              <a:p>
                <a:r>
                  <a:rPr lang="en-US">
                    <a:noFill/>
                  </a:rPr>
                  <a:t> </a:t>
                </a:r>
              </a:p>
            </p:txBody>
          </p:sp>
        </mc:Fallback>
      </mc:AlternateContent>
      <p:grpSp>
        <p:nvGrpSpPr>
          <p:cNvPr id="30" name="Group 29">
            <a:extLst>
              <a:ext uri="{FF2B5EF4-FFF2-40B4-BE49-F238E27FC236}">
                <a16:creationId xmlns="" xmlns:a16="http://schemas.microsoft.com/office/drawing/2014/main" id="{6F617685-1685-4810-84F0-AD35F58D1DCA}"/>
              </a:ext>
            </a:extLst>
          </p:cNvPr>
          <p:cNvGrpSpPr/>
          <p:nvPr/>
        </p:nvGrpSpPr>
        <p:grpSpPr>
          <a:xfrm>
            <a:off x="1212441" y="2784263"/>
            <a:ext cx="4859724" cy="436875"/>
            <a:chOff x="762000" y="3213125"/>
            <a:chExt cx="4859724" cy="436875"/>
          </a:xfrm>
        </p:grpSpPr>
        <p:graphicFrame>
          <p:nvGraphicFramePr>
            <p:cNvPr id="23" name="Object 22">
              <a:extLst>
                <a:ext uri="{FF2B5EF4-FFF2-40B4-BE49-F238E27FC236}">
                  <a16:creationId xmlns="" xmlns:a16="http://schemas.microsoft.com/office/drawing/2014/main" id="{77B4428D-F6C6-4C81-AD70-D24B4F1F7225}"/>
                </a:ext>
              </a:extLst>
            </p:cNvPr>
            <p:cNvGraphicFramePr>
              <a:graphicFrameLocks noChangeAspect="1"/>
            </p:cNvGraphicFramePr>
            <p:nvPr>
              <p:extLst>
                <p:ext uri="{D42A27DB-BD31-4B8C-83A1-F6EECF244321}">
                  <p14:modId xmlns:p14="http://schemas.microsoft.com/office/powerpoint/2010/main" val="2247699605"/>
                </p:ext>
              </p:extLst>
            </p:nvPr>
          </p:nvGraphicFramePr>
          <p:xfrm>
            <a:off x="2356838" y="3220476"/>
            <a:ext cx="3264886" cy="429524"/>
          </p:xfrm>
          <a:graphic>
            <a:graphicData uri="http://schemas.openxmlformats.org/presentationml/2006/ole">
              <mc:AlternateContent xmlns:mc="http://schemas.openxmlformats.org/markup-compatibility/2006">
                <mc:Choice xmlns:v="urn:schemas-microsoft-com:vml" Requires="v">
                  <p:oleObj spid="_x0000_s199870" name="Equation" r:id="rId13" imgW="2028021" imgH="267142" progId="Equation.DSMT4">
                    <p:embed/>
                  </p:oleObj>
                </mc:Choice>
                <mc:Fallback>
                  <p:oleObj name="Equation" r:id="rId13" imgW="2028021" imgH="267142" progId="Equation.DSMT4">
                    <p:embed/>
                    <p:pic>
                      <p:nvPicPr>
                        <p:cNvPr id="0" name=""/>
                        <p:cNvPicPr/>
                        <p:nvPr/>
                      </p:nvPicPr>
                      <p:blipFill>
                        <a:blip r:embed="rId14"/>
                        <a:stretch>
                          <a:fillRect/>
                        </a:stretch>
                      </p:blipFill>
                      <p:spPr>
                        <a:xfrm>
                          <a:off x="2356838" y="3220476"/>
                          <a:ext cx="3264886" cy="429524"/>
                        </a:xfrm>
                        <a:prstGeom prst="rect">
                          <a:avLst/>
                        </a:prstGeom>
                      </p:spPr>
                    </p:pic>
                  </p:oleObj>
                </mc:Fallback>
              </mc:AlternateContent>
            </a:graphicData>
          </a:graphic>
        </p:graphicFrame>
        <p:sp>
          <p:nvSpPr>
            <p:cNvPr id="29" name="Rectangle 28">
              <a:extLst>
                <a:ext uri="{FF2B5EF4-FFF2-40B4-BE49-F238E27FC236}">
                  <a16:creationId xmlns="" xmlns:a16="http://schemas.microsoft.com/office/drawing/2014/main" id="{D5120C1B-A72D-4B46-BBEC-3873E4593883}"/>
                </a:ext>
              </a:extLst>
            </p:cNvPr>
            <p:cNvSpPr/>
            <p:nvPr/>
          </p:nvSpPr>
          <p:spPr>
            <a:xfrm>
              <a:off x="762000" y="3213125"/>
              <a:ext cx="1649811" cy="400110"/>
            </a:xfrm>
            <a:prstGeom prst="rect">
              <a:avLst/>
            </a:prstGeom>
          </p:spPr>
          <p:txBody>
            <a:bodyPr wrap="none">
              <a:spAutoFit/>
            </a:bodyPr>
            <a:lstStyle/>
            <a:p>
              <a:r>
                <a:rPr lang="vi-VN" sz="2000"/>
                <a:t>khi và chỉ khi </a:t>
              </a:r>
              <a:endParaRPr lang="en-US" sz="2000"/>
            </a:p>
          </p:txBody>
        </p:sp>
      </p:grpSp>
      <p:pic>
        <p:nvPicPr>
          <p:cNvPr id="36" name="Picture 35">
            <a:extLst>
              <a:ext uri="{FF2B5EF4-FFF2-40B4-BE49-F238E27FC236}">
                <a16:creationId xmlns="" xmlns:a16="http://schemas.microsoft.com/office/drawing/2014/main" id="{01B7DCF2-EFB6-48DF-9101-BA34DE28C6FC}"/>
              </a:ext>
            </a:extLst>
          </p:cNvPr>
          <p:cNvPicPr>
            <a:picLocks noChangeAspect="1"/>
          </p:cNvPicPr>
          <p:nvPr/>
        </p:nvPicPr>
        <p:blipFill>
          <a:blip r:embed="rId15"/>
          <a:stretch>
            <a:fillRect/>
          </a:stretch>
        </p:blipFill>
        <p:spPr>
          <a:xfrm>
            <a:off x="3527414" y="1820622"/>
            <a:ext cx="865707" cy="207282"/>
          </a:xfrm>
          <a:prstGeom prst="rect">
            <a:avLst/>
          </a:prstGeom>
        </p:spPr>
      </p:pic>
      <p:grpSp>
        <p:nvGrpSpPr>
          <p:cNvPr id="47" name="Group 46">
            <a:extLst>
              <a:ext uri="{FF2B5EF4-FFF2-40B4-BE49-F238E27FC236}">
                <a16:creationId xmlns="" xmlns:a16="http://schemas.microsoft.com/office/drawing/2014/main" id="{EA049710-9B9D-434C-9D8F-5BDB4931900A}"/>
              </a:ext>
            </a:extLst>
          </p:cNvPr>
          <p:cNvGrpSpPr/>
          <p:nvPr/>
        </p:nvGrpSpPr>
        <p:grpSpPr>
          <a:xfrm>
            <a:off x="744073" y="3391959"/>
            <a:ext cx="5450770" cy="1507482"/>
            <a:chOff x="744073" y="3391959"/>
            <a:chExt cx="5450770" cy="1507482"/>
          </a:xfrm>
        </p:grpSpPr>
        <p:sp>
          <p:nvSpPr>
            <p:cNvPr id="46" name="Rounded Rectangle 22">
              <a:extLst>
                <a:ext uri="{FF2B5EF4-FFF2-40B4-BE49-F238E27FC236}">
                  <a16:creationId xmlns="" xmlns:a16="http://schemas.microsoft.com/office/drawing/2014/main" id="{0E413C79-D52D-4205-ADDA-6BBF261B6FA8}"/>
                </a:ext>
              </a:extLst>
            </p:cNvPr>
            <p:cNvSpPr/>
            <p:nvPr/>
          </p:nvSpPr>
          <p:spPr>
            <a:xfrm>
              <a:off x="744073" y="3391959"/>
              <a:ext cx="5450770" cy="1507482"/>
            </a:xfrm>
            <a:prstGeom prst="roundRect">
              <a:avLst>
                <a:gd name="adj" fmla="val 1342"/>
              </a:avLst>
            </a:prstGeom>
            <a:solidFill>
              <a:schemeClr val="accent6">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29436674-1D31-4457-85BD-D3EA51350BCA}"/>
                    </a:ext>
                  </a:extLst>
                </p:cNvPr>
                <p:cNvSpPr/>
                <p:nvPr/>
              </p:nvSpPr>
              <p:spPr>
                <a:xfrm>
                  <a:off x="939616" y="3400596"/>
                  <a:ext cx="4996896" cy="1015663"/>
                </a:xfrm>
                <a:prstGeom prst="rect">
                  <a:avLst/>
                </a:prstGeom>
              </p:spPr>
              <p:txBody>
                <a:bodyPr wrap="square">
                  <a:spAutoFit/>
                </a:bodyPr>
                <a:lstStyle/>
                <a:p>
                  <a:pPr marL="285750" indent="-285750">
                    <a:buFont typeface="Wingdings" panose="05000000000000000000" pitchFamily="2" charset="2"/>
                    <a:buChar char="v"/>
                  </a:pPr>
                  <a:r>
                    <a:rPr lang="vi-VN" sz="2000"/>
                    <a:t>Trong không gian O</a:t>
                  </a:r>
                  <a:r>
                    <a:rPr lang="vi-VN" sz="2000" i="1"/>
                    <a:t>xyz</a:t>
                  </a:r>
                  <a:r>
                    <a:rPr lang="vi-VN" sz="2000"/>
                    <a:t>, cho hai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vi-VN" sz="2000"/>
                    <a:t> tương ứng có vectơ chỉ phương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vi-VN" sz="2000"/>
                    <a:t>= (</a:t>
                  </a:r>
                  <a:r>
                    <a:rPr lang="vi-VN" sz="2000" i="1"/>
                    <a:t>a</a:t>
                  </a:r>
                  <a:r>
                    <a:rPr lang="vi-VN" sz="2000" baseline="-25000"/>
                    <a:t>1</a:t>
                  </a:r>
                  <a:r>
                    <a:rPr lang="vi-VN" sz="2000"/>
                    <a:t>;</a:t>
                  </a:r>
                  <a:r>
                    <a:rPr lang="vi-VN" sz="2000" i="1"/>
                    <a:t>b</a:t>
                  </a:r>
                  <a:r>
                    <a:rPr lang="vi-VN" sz="2000" baseline="-25000"/>
                    <a:t>1</a:t>
                  </a:r>
                  <a:r>
                    <a:rPr lang="vi-VN" sz="2000"/>
                    <a:t>;</a:t>
                  </a:r>
                  <a:r>
                    <a:rPr lang="vi-VN" sz="2000" i="1"/>
                    <a:t>c</a:t>
                  </a:r>
                  <a:r>
                    <a:rPr lang="vi-VN" sz="2000" baseline="-25000"/>
                    <a:t>1</a:t>
                  </a:r>
                  <a:r>
                    <a:rPr lang="vi-VN" sz="2000"/>
                    <a:t>),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vi-VN" sz="2000"/>
                    <a:t>= (</a:t>
                  </a:r>
                  <a:r>
                    <a:rPr lang="vi-VN" sz="2000" i="1"/>
                    <a:t>a</a:t>
                  </a:r>
                  <a:r>
                    <a:rPr lang="vi-VN" sz="2000" baseline="-25000"/>
                    <a:t>2</a:t>
                  </a:r>
                  <a:r>
                    <a:rPr lang="vi-VN" sz="2000"/>
                    <a:t>;</a:t>
                  </a:r>
                  <a:r>
                    <a:rPr lang="vi-VN" sz="2000" i="1"/>
                    <a:t>b</a:t>
                  </a:r>
                  <a:r>
                    <a:rPr lang="vi-VN" sz="2000" baseline="-25000"/>
                    <a:t>2</a:t>
                  </a:r>
                  <a:r>
                    <a:rPr lang="vi-VN" sz="2000"/>
                    <a:t>;</a:t>
                  </a:r>
                  <a:r>
                    <a:rPr lang="vi-VN" sz="2000" i="1"/>
                    <a:t>c</a:t>
                  </a:r>
                  <a:r>
                    <a:rPr lang="vi-VN" sz="2000" baseline="-25000"/>
                    <a:t>2</a:t>
                  </a:r>
                  <a:r>
                    <a:rPr lang="vi-VN" sz="2000"/>
                    <a:t>). Khi đó:</a:t>
                  </a:r>
                </a:p>
              </p:txBody>
            </p:sp>
          </mc:Choice>
          <mc:Fallback xmlns="">
            <p:sp>
              <p:nvSpPr>
                <p:cNvPr id="44" name="Rectangle 43">
                  <a:extLst>
                    <a:ext uri="{FF2B5EF4-FFF2-40B4-BE49-F238E27FC236}">
                      <a16:creationId xmlns:a16="http://schemas.microsoft.com/office/drawing/2014/main" id="{29436674-1D31-4457-85BD-D3EA51350BCA}"/>
                    </a:ext>
                  </a:extLst>
                </p:cNvPr>
                <p:cNvSpPr>
                  <a:spLocks noRot="1" noChangeAspect="1" noMove="1" noResize="1" noEditPoints="1" noAdjustHandles="1" noChangeArrowheads="1" noChangeShapeType="1" noTextEdit="1"/>
                </p:cNvSpPr>
                <p:nvPr/>
              </p:nvSpPr>
              <p:spPr>
                <a:xfrm>
                  <a:off x="939616" y="3400596"/>
                  <a:ext cx="4996896" cy="1015663"/>
                </a:xfrm>
                <a:prstGeom prst="rect">
                  <a:avLst/>
                </a:prstGeom>
                <a:blipFill>
                  <a:blip r:embed="rId16"/>
                  <a:stretch>
                    <a:fillRect l="-1098" t="-3614" r="-1707" b="-10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5" name="Object 44">
                  <a:extLst>
                    <a:ext uri="{FF2B5EF4-FFF2-40B4-BE49-F238E27FC236}">
                      <a16:creationId xmlns="" xmlns:a16="http://schemas.microsoft.com/office/drawing/2014/main" id="{4C805005-DC1A-46C6-A7FA-3C106707DEAA}"/>
                    </a:ext>
                  </a:extLst>
                </p:cNvPr>
                <p:cNvGraphicFramePr>
                  <a:graphicFrameLocks noChangeAspect="1"/>
                </p:cNvGraphicFramePr>
                <p:nvPr>
                  <p:extLst>
                    <p:ext uri="{D42A27DB-BD31-4B8C-83A1-F6EECF244321}">
                      <p14:modId xmlns:p14="http://schemas.microsoft.com/office/powerpoint/2010/main" val="2532755797"/>
                    </p:ext>
                  </p:extLst>
                </p:nvPr>
              </p:nvGraphicFramePr>
              <p:xfrm>
                <a:off x="1212441" y="4424896"/>
                <a:ext cx="4397499" cy="409069"/>
              </p:xfrm>
              <a:graphic>
                <a:graphicData uri="http://schemas.openxmlformats.org/presentationml/2006/ole">
                  <mc:AlternateContent>
                    <mc:Choice xmlns:v="urn:schemas-microsoft-com:vml" Requires="v">
                      <p:oleObj spid="_x0000_s199871" name="Equation" r:id="rId17" imgW="2730240" imgH="253800" progId="Equation.DSMT4">
                        <p:embed/>
                      </p:oleObj>
                    </mc:Choice>
                    <mc:Fallback>
                      <p:oleObj name="Equation" r:id="rId17" imgW="2730240" imgH="253800" progId="Equation.DSMT4">
                        <p:embed/>
                        <p:pic>
                          <p:nvPicPr>
                            <p:cNvPr id="0" name=""/>
                            <p:cNvPicPr/>
                            <p:nvPr/>
                          </p:nvPicPr>
                          <p:blipFill>
                            <a:blip r:embed="rId18"/>
                            <a:stretch>
                              <a:fillRect/>
                            </a:stretch>
                          </p:blipFill>
                          <p:spPr>
                            <a:xfrm>
                              <a:off x="1212441" y="4424896"/>
                              <a:ext cx="4397499" cy="409069"/>
                            </a:xfrm>
                            <a:prstGeom prst="rect">
                              <a:avLst/>
                            </a:prstGeom>
                          </p:spPr>
                        </p:pic>
                      </p:oleObj>
                    </mc:Fallback>
                  </mc:AlternateContent>
                </a:graphicData>
              </a:graphic>
            </p:graphicFrame>
          </mc:Choice>
          <mc:Fallback xmlns="">
            <p:graphicFrame>
              <p:nvGraphicFramePr>
                <p:cNvPr id="45" name="Object 44">
                  <a:extLst>
                    <a:ext uri="{FF2B5EF4-FFF2-40B4-BE49-F238E27FC236}">
                      <a16:creationId xmlns:a16="http://schemas.microsoft.com/office/drawing/2014/main" id="{4C805005-DC1A-46C6-A7FA-3C106707DEAA}"/>
                    </a:ext>
                  </a:extLst>
                </p:cNvPr>
                <p:cNvGraphicFramePr>
                  <a:graphicFrameLocks noChangeAspect="1"/>
                </p:cNvGraphicFramePr>
                <p:nvPr>
                  <p:extLst>
                    <p:ext uri="{D42A27DB-BD31-4B8C-83A1-F6EECF244321}">
                      <p14:modId xmlns:p14="http://schemas.microsoft.com/office/powerpoint/2010/main" val="2532755797"/>
                    </p:ext>
                  </p:extLst>
                </p:nvPr>
              </p:nvGraphicFramePr>
              <p:xfrm>
                <a:off x="1212441" y="4424896"/>
                <a:ext cx="4397499" cy="409069"/>
              </p:xfrm>
              <a:graphic>
                <a:graphicData uri="http://schemas.openxmlformats.org/presentationml/2006/ole">
                  <mc:AlternateContent>
                    <mc:Choice xmlns:v="urn:schemas-microsoft-com:vml" Requires="v">
                      <p:oleObj spid="_x0000_s199843" name="Equation" r:id="rId19" imgW="2730240" imgH="253800" progId="Equation.DSMT4">
                        <p:embed/>
                      </p:oleObj>
                    </mc:Choice>
                    <mc:Fallback>
                      <p:oleObj name="Equation" r:id="rId19" imgW="2730240" imgH="253800" progId="Equation.DSMT4">
                        <p:embed/>
                        <p:pic>
                          <p:nvPicPr>
                            <p:cNvPr id="0" name=""/>
                            <p:cNvPicPr/>
                            <p:nvPr/>
                          </p:nvPicPr>
                          <p:blipFill>
                            <a:blip r:embed="rId20"/>
                            <a:stretch>
                              <a:fillRect/>
                            </a:stretch>
                          </p:blipFill>
                          <p:spPr>
                            <a:xfrm>
                              <a:off x="1212441" y="4424896"/>
                              <a:ext cx="4397499" cy="409069"/>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19278909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DCD45B68-A2AF-44EE-8EBD-0841BD1C4BF5}"/>
              </a:ext>
            </a:extLst>
          </p:cNvPr>
          <p:cNvPicPr>
            <a:picLocks noChangeAspect="1"/>
          </p:cNvPicPr>
          <p:nvPr/>
        </p:nvPicPr>
        <p:blipFill>
          <a:blip r:embed="rId3"/>
          <a:stretch>
            <a:fillRect/>
          </a:stretch>
        </p:blipFill>
        <p:spPr>
          <a:xfrm>
            <a:off x="2667000" y="1885950"/>
            <a:ext cx="910046" cy="838200"/>
          </a:xfrm>
          <a:prstGeom prst="rect">
            <a:avLst/>
          </a:prstGeom>
        </p:spPr>
      </p:pic>
    </p:spTree>
    <p:extLst>
      <p:ext uri="{BB962C8B-B14F-4D97-AF65-F5344CB8AC3E}">
        <p14:creationId xmlns:p14="http://schemas.microsoft.com/office/powerpoint/2010/main" val="22811135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494C1671-F5C4-4355-877D-7BF9E314454A}"/>
              </a:ext>
            </a:extLst>
          </p:cNvPr>
          <p:cNvGrpSpPr/>
          <p:nvPr/>
        </p:nvGrpSpPr>
        <p:grpSpPr>
          <a:xfrm>
            <a:off x="30414" y="133350"/>
            <a:ext cx="9089523" cy="1462595"/>
            <a:chOff x="30414" y="133350"/>
            <a:chExt cx="9089523" cy="1462595"/>
          </a:xfrm>
        </p:grpSpPr>
        <p:sp>
          <p:nvSpPr>
            <p:cNvPr id="2" name="Rectangle 1">
              <a:extLst>
                <a:ext uri="{FF2B5EF4-FFF2-40B4-BE49-F238E27FC236}">
                  <a16:creationId xmlns="" xmlns:a16="http://schemas.microsoft.com/office/drawing/2014/main" id="{F352473E-161E-4BD0-A693-7DB06D6DE557}"/>
                </a:ext>
              </a:extLst>
            </p:cNvPr>
            <p:cNvSpPr/>
            <p:nvPr/>
          </p:nvSpPr>
          <p:spPr>
            <a:xfrm>
              <a:off x="585537" y="133350"/>
              <a:ext cx="8534400" cy="400110"/>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chứng minh hai đường thẳng sau vuông góc với nhau</a:t>
              </a:r>
              <a:endParaRPr lang="en-US" sz="2000"/>
            </a:p>
          </p:txBody>
        </p:sp>
        <p:graphicFrame>
          <p:nvGraphicFramePr>
            <p:cNvPr id="4" name="Object 3">
              <a:extLst>
                <a:ext uri="{FF2B5EF4-FFF2-40B4-BE49-F238E27FC236}">
                  <a16:creationId xmlns="" xmlns:a16="http://schemas.microsoft.com/office/drawing/2014/main" id="{42080EA3-4A7D-4526-9032-4E1F72497695}"/>
                </a:ext>
              </a:extLst>
            </p:cNvPr>
            <p:cNvGraphicFramePr>
              <a:graphicFrameLocks noChangeAspect="1"/>
            </p:cNvGraphicFramePr>
            <p:nvPr>
              <p:extLst>
                <p:ext uri="{D42A27DB-BD31-4B8C-83A1-F6EECF244321}">
                  <p14:modId xmlns:p14="http://schemas.microsoft.com/office/powerpoint/2010/main" val="616651248"/>
                </p:ext>
              </p:extLst>
            </p:nvPr>
          </p:nvGraphicFramePr>
          <p:xfrm>
            <a:off x="3048000" y="449770"/>
            <a:ext cx="3435350" cy="1146175"/>
          </p:xfrm>
          <a:graphic>
            <a:graphicData uri="http://schemas.openxmlformats.org/presentationml/2006/ole">
              <mc:AlternateContent xmlns:mc="http://schemas.openxmlformats.org/markup-compatibility/2006">
                <mc:Choice xmlns:v="urn:schemas-microsoft-com:vml" Requires="v">
                  <p:oleObj spid="_x0000_s200772" name="Equation" r:id="rId4" imgW="2133360" imgH="711000" progId="Equation.DSMT4">
                    <p:embed/>
                  </p:oleObj>
                </mc:Choice>
                <mc:Fallback>
                  <p:oleObj name="Equation" r:id="rId4" imgW="2133360" imgH="711000" progId="Equation.DSMT4">
                    <p:embed/>
                    <p:pic>
                      <p:nvPicPr>
                        <p:cNvPr id="0" name=""/>
                        <p:cNvPicPr/>
                        <p:nvPr/>
                      </p:nvPicPr>
                      <p:blipFill>
                        <a:blip r:embed="rId5"/>
                        <a:stretch>
                          <a:fillRect/>
                        </a:stretch>
                      </p:blipFill>
                      <p:spPr>
                        <a:xfrm>
                          <a:off x="3048000" y="449770"/>
                          <a:ext cx="3435350" cy="1146175"/>
                        </a:xfrm>
                        <a:prstGeom prst="rect">
                          <a:avLst/>
                        </a:prstGeom>
                      </p:spPr>
                    </p:pic>
                  </p:oleObj>
                </mc:Fallback>
              </mc:AlternateContent>
            </a:graphicData>
          </a:graphic>
        </p:graphicFrame>
        <p:sp>
          <p:nvSpPr>
            <p:cNvPr id="12" name="Rounded Rectangle 3">
              <a:extLst>
                <a:ext uri="{FF2B5EF4-FFF2-40B4-BE49-F238E27FC236}">
                  <a16:creationId xmlns="" xmlns:a16="http://schemas.microsoft.com/office/drawing/2014/main" id="{B17B4962-D98D-4B5C-9999-0C1AAC2637E2}"/>
                </a:ext>
              </a:extLst>
            </p:cNvPr>
            <p:cNvSpPr/>
            <p:nvPr/>
          </p:nvSpPr>
          <p:spPr>
            <a:xfrm>
              <a:off x="585535" y="133350"/>
              <a:ext cx="8534401" cy="1450975"/>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93288E53-83D9-458D-9538-B41A2C24538B}"/>
                </a:ext>
              </a:extLst>
            </p:cNvPr>
            <p:cNvPicPr>
              <a:picLocks noChangeAspect="1"/>
            </p:cNvPicPr>
            <p:nvPr/>
          </p:nvPicPr>
          <p:blipFill>
            <a:blip r:embed="rId6"/>
            <a:stretch>
              <a:fillRect/>
            </a:stretch>
          </p:blipFill>
          <p:spPr>
            <a:xfrm>
              <a:off x="30414" y="506216"/>
              <a:ext cx="762000" cy="771293"/>
            </a:xfrm>
            <a:prstGeom prst="rect">
              <a:avLst/>
            </a:prstGeom>
          </p:spPr>
        </p:pic>
      </p:grpSp>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05D1AA73-6F67-45F9-9E77-0B60A0C33C81}"/>
                  </a:ext>
                </a:extLst>
              </p:cNvPr>
              <p:cNvSpPr/>
              <p:nvPr/>
            </p:nvSpPr>
            <p:spPr>
              <a:xfrm>
                <a:off x="937983" y="1798150"/>
                <a:ext cx="7022674" cy="707886"/>
              </a:xfrm>
              <a:prstGeom prst="rect">
                <a:avLst/>
              </a:prstGeom>
            </p:spPr>
            <p:txBody>
              <a:bodyPr wrap="square">
                <a:spAutoFit/>
              </a:bodyPr>
              <a:lstStyle/>
              <a:p>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vi-VN" sz="2000"/>
                  <a:t> tương ứng có vectơ chỉ phương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vi-VN" sz="2000"/>
                  <a:t>= (2;-3;-1),</a:t>
                </a:r>
                <a:r>
                  <a:rPr lang="en-US" sz="2000"/>
                  <a:t>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vi-VN" sz="2000"/>
                  <a:t> = (1-2; 8). </a:t>
                </a:r>
              </a:p>
              <a:p>
                <a:r>
                  <a:rPr lang="vi-VN" sz="2000"/>
                  <a:t>                              Do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en-US" sz="2000"/>
                  <a:t>.</a:t>
                </a:r>
                <a:r>
                  <a:rPr lang="vi-VN" sz="2000"/>
                  <a:t>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r>
                      <a:rPr lang="vi-VN" sz="2000" i="1">
                        <a:latin typeface="Cambria Math" panose="02040503050406030204" pitchFamily="18" charset="0"/>
                      </a:rPr>
                      <m:t> </m:t>
                    </m:r>
                  </m:oMath>
                </a14:m>
                <a:r>
                  <a:rPr lang="vi-VN" sz="2000"/>
                  <a:t>= 0 nên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14:m>
                  <m:oMath xmlns:m="http://schemas.openxmlformats.org/officeDocument/2006/math">
                    <m:r>
                      <a:rPr lang="vi-VN" sz="2000" i="1" smtClean="0">
                        <a:latin typeface="Cambria Math" panose="02040503050406030204" pitchFamily="18" charset="0"/>
                        <a:ea typeface="Cambria Math" panose="02040503050406030204" pitchFamily="18" charset="0"/>
                      </a:rPr>
                      <m:t>⊥</m:t>
                    </m:r>
                  </m:oMath>
                </a14:m>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endParaRPr lang="en-US" sz="2000"/>
              </a:p>
            </p:txBody>
          </p:sp>
        </mc:Choice>
        <mc:Fallback xmlns="">
          <p:sp>
            <p:nvSpPr>
              <p:cNvPr id="6" name="Rectangle 5">
                <a:extLst>
                  <a:ext uri="{FF2B5EF4-FFF2-40B4-BE49-F238E27FC236}">
                    <a16:creationId xmlns:a16="http://schemas.microsoft.com/office/drawing/2014/main" id="{05D1AA73-6F67-45F9-9E77-0B60A0C33C81}"/>
                  </a:ext>
                </a:extLst>
              </p:cNvPr>
              <p:cNvSpPr>
                <a:spLocks noRot="1" noChangeAspect="1" noMove="1" noResize="1" noEditPoints="1" noAdjustHandles="1" noChangeArrowheads="1" noChangeShapeType="1" noTextEdit="1"/>
              </p:cNvSpPr>
              <p:nvPr/>
            </p:nvSpPr>
            <p:spPr>
              <a:xfrm>
                <a:off x="937983" y="1798150"/>
                <a:ext cx="7022674" cy="707886"/>
              </a:xfrm>
              <a:prstGeom prst="rect">
                <a:avLst/>
              </a:prstGeom>
              <a:blipFill>
                <a:blip r:embed="rId7"/>
                <a:stretch>
                  <a:fillRect t="-5172" b="-14655"/>
                </a:stretch>
              </a:blipFill>
            </p:spPr>
            <p:txBody>
              <a:bodyPr/>
              <a:lstStyle/>
              <a:p>
                <a:r>
                  <a:rPr lang="en-US">
                    <a:noFill/>
                  </a:rPr>
                  <a:t> </a:t>
                </a:r>
              </a:p>
            </p:txBody>
          </p:sp>
        </mc:Fallback>
      </mc:AlternateContent>
      <p:grpSp>
        <p:nvGrpSpPr>
          <p:cNvPr id="10" name="Group 9">
            <a:extLst>
              <a:ext uri="{FF2B5EF4-FFF2-40B4-BE49-F238E27FC236}">
                <a16:creationId xmlns="" xmlns:a16="http://schemas.microsoft.com/office/drawing/2014/main" id="{A869A368-0EA7-43CE-A3B4-83202007093A}"/>
              </a:ext>
            </a:extLst>
          </p:cNvPr>
          <p:cNvGrpSpPr/>
          <p:nvPr/>
        </p:nvGrpSpPr>
        <p:grpSpPr>
          <a:xfrm>
            <a:off x="-83983" y="2560574"/>
            <a:ext cx="9203919" cy="934609"/>
            <a:chOff x="-83983" y="2560574"/>
            <a:chExt cx="9203919" cy="934609"/>
          </a:xfrm>
        </p:grpSpPr>
        <p:sp>
          <p:nvSpPr>
            <p:cNvPr id="11" name="Rounded Rectangle 3">
              <a:extLst>
                <a:ext uri="{FF2B5EF4-FFF2-40B4-BE49-F238E27FC236}">
                  <a16:creationId xmlns="" xmlns:a16="http://schemas.microsoft.com/office/drawing/2014/main" id="{5E301DD0-E8BA-4F96-8E31-FECC543682A4}"/>
                </a:ext>
              </a:extLst>
            </p:cNvPr>
            <p:cNvSpPr/>
            <p:nvPr/>
          </p:nvSpPr>
          <p:spPr>
            <a:xfrm>
              <a:off x="585535" y="2637465"/>
              <a:ext cx="8534401" cy="768304"/>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 xmlns:a16="http://schemas.microsoft.com/office/drawing/2014/main" id="{E366F4EA-8822-405A-A7DA-B01B3F17A9A0}"/>
                </a:ext>
              </a:extLst>
            </p:cNvPr>
            <p:cNvGrpSpPr/>
            <p:nvPr/>
          </p:nvGrpSpPr>
          <p:grpSpPr>
            <a:xfrm>
              <a:off x="854000" y="2620879"/>
              <a:ext cx="8137600" cy="784889"/>
              <a:chOff x="854000" y="2620879"/>
              <a:chExt cx="8137600" cy="784889"/>
            </a:xfrm>
          </p:grpSpPr>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3A837355-2B77-4370-9E96-9D735475DF95}"/>
                      </a:ext>
                    </a:extLst>
                  </p:cNvPr>
                  <p:cNvSpPr/>
                  <p:nvPr/>
                </p:nvSpPr>
                <p:spPr>
                  <a:xfrm>
                    <a:off x="854000" y="2697882"/>
                    <a:ext cx="8137600" cy="70788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 Hỏi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có vuông góc với trục O</a:t>
                    </a:r>
                    <a:r>
                      <a:rPr lang="vi-VN" sz="2000" i="1"/>
                      <a:t>z</a:t>
                    </a:r>
                    <a:r>
                      <a:rPr lang="vi-VN" sz="2000"/>
                      <a:t> hay không? </a:t>
                    </a:r>
                  </a:p>
                </p:txBody>
              </p:sp>
            </mc:Choice>
            <mc:Fallback xmlns="">
              <p:sp>
                <p:nvSpPr>
                  <p:cNvPr id="7" name="Rectangle 6">
                    <a:extLst>
                      <a:ext uri="{FF2B5EF4-FFF2-40B4-BE49-F238E27FC236}">
                        <a16:creationId xmlns:a16="http://schemas.microsoft.com/office/drawing/2014/main" id="{3A837355-2B77-4370-9E96-9D735475DF95}"/>
                      </a:ext>
                    </a:extLst>
                  </p:cNvPr>
                  <p:cNvSpPr>
                    <a:spLocks noRot="1" noChangeAspect="1" noMove="1" noResize="1" noEditPoints="1" noAdjustHandles="1" noChangeArrowheads="1" noChangeShapeType="1" noTextEdit="1"/>
                  </p:cNvSpPr>
                  <p:nvPr/>
                </p:nvSpPr>
                <p:spPr>
                  <a:xfrm>
                    <a:off x="854000" y="2697882"/>
                    <a:ext cx="8137600" cy="707886"/>
                  </a:xfrm>
                  <a:prstGeom prst="rect">
                    <a:avLst/>
                  </a:prstGeom>
                  <a:blipFill>
                    <a:blip r:embed="rId8"/>
                    <a:stretch>
                      <a:fillRect l="-674" t="-5172"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Object 7">
                    <a:extLst>
                      <a:ext uri="{FF2B5EF4-FFF2-40B4-BE49-F238E27FC236}">
                        <a16:creationId xmlns="" xmlns:a16="http://schemas.microsoft.com/office/drawing/2014/main" id="{A81E5E6D-FBFB-4E06-8F81-C2DCD34934CC}"/>
                      </a:ext>
                    </a:extLst>
                  </p:cNvPr>
                  <p:cNvGraphicFramePr>
                    <a:graphicFrameLocks noChangeAspect="1"/>
                  </p:cNvGraphicFramePr>
                  <p:nvPr>
                    <p:extLst>
                      <p:ext uri="{D42A27DB-BD31-4B8C-83A1-F6EECF244321}">
                        <p14:modId xmlns:p14="http://schemas.microsoft.com/office/powerpoint/2010/main" val="547064393"/>
                      </p:ext>
                    </p:extLst>
                  </p:nvPr>
                </p:nvGraphicFramePr>
                <p:xfrm>
                  <a:off x="5807242" y="2620879"/>
                  <a:ext cx="1656732" cy="634059"/>
                </p:xfrm>
                <a:graphic>
                  <a:graphicData uri="http://schemas.openxmlformats.org/presentationml/2006/ole">
                    <mc:AlternateContent>
                      <mc:Choice xmlns:v="urn:schemas-microsoft-com:vml" Requires="v">
                        <p:oleObj spid="_x0000_s200773" name="Equation" r:id="rId9" imgW="1028520" imgH="393480" progId="Equation.DSMT4">
                          <p:embed/>
                        </p:oleObj>
                      </mc:Choice>
                      <mc:Fallback>
                        <p:oleObj name="Equation" r:id="rId9" imgW="1028520" imgH="393480" progId="Equation.DSMT4">
                          <p:embed/>
                          <p:pic>
                            <p:nvPicPr>
                              <p:cNvPr id="0" name=""/>
                              <p:cNvPicPr/>
                              <p:nvPr/>
                            </p:nvPicPr>
                            <p:blipFill>
                              <a:blip r:embed="rId10"/>
                              <a:stretch>
                                <a:fillRect/>
                              </a:stretch>
                            </p:blipFill>
                            <p:spPr>
                              <a:xfrm>
                                <a:off x="5807242" y="2620879"/>
                                <a:ext cx="1656732" cy="634059"/>
                              </a:xfrm>
                              <a:prstGeom prst="rect">
                                <a:avLst/>
                              </a:prstGeom>
                            </p:spPr>
                          </p:pic>
                        </p:oleObj>
                      </mc:Fallback>
                    </mc:AlternateContent>
                  </a:graphicData>
                </a:graphic>
              </p:graphicFrame>
            </mc:Choice>
            <mc:Fallback xmlns="">
              <p:graphicFrame>
                <p:nvGraphicFramePr>
                  <p:cNvPr id="8" name="Object 7">
                    <a:extLst>
                      <a:ext uri="{FF2B5EF4-FFF2-40B4-BE49-F238E27FC236}">
                        <a16:creationId xmlns:a16="http://schemas.microsoft.com/office/drawing/2014/main" id="{A81E5E6D-FBFB-4E06-8F81-C2DCD34934CC}"/>
                      </a:ext>
                    </a:extLst>
                  </p:cNvPr>
                  <p:cNvGraphicFramePr>
                    <a:graphicFrameLocks noChangeAspect="1"/>
                  </p:cNvGraphicFramePr>
                  <p:nvPr>
                    <p:extLst>
                      <p:ext uri="{D42A27DB-BD31-4B8C-83A1-F6EECF244321}">
                        <p14:modId xmlns:p14="http://schemas.microsoft.com/office/powerpoint/2010/main" val="547064393"/>
                      </p:ext>
                    </p:extLst>
                  </p:nvPr>
                </p:nvGraphicFramePr>
                <p:xfrm>
                  <a:off x="5807242" y="2620879"/>
                  <a:ext cx="1656732" cy="634059"/>
                </p:xfrm>
                <a:graphic>
                  <a:graphicData uri="http://schemas.openxmlformats.org/presentationml/2006/ole">
                    <mc:AlternateContent>
                      <mc:Choice xmlns:v="urn:schemas-microsoft-com:vml" Requires="v">
                        <p:oleObj spid="_x0000_s200761" name="Equation" r:id="rId11" imgW="1028520" imgH="393480" progId="Equation.DSMT4">
                          <p:embed/>
                        </p:oleObj>
                      </mc:Choice>
                      <mc:Fallback>
                        <p:oleObj name="Equation" r:id="rId11" imgW="1028520" imgH="393480" progId="Equation.DSMT4">
                          <p:embed/>
                          <p:pic>
                            <p:nvPicPr>
                              <p:cNvPr id="0" name=""/>
                              <p:cNvPicPr/>
                              <p:nvPr/>
                            </p:nvPicPr>
                            <p:blipFill>
                              <a:blip r:embed="rId12"/>
                              <a:stretch>
                                <a:fillRect/>
                              </a:stretch>
                            </p:blipFill>
                            <p:spPr>
                              <a:xfrm>
                                <a:off x="5807242" y="2620879"/>
                                <a:ext cx="1656732" cy="634059"/>
                              </a:xfrm>
                              <a:prstGeom prst="rect">
                                <a:avLst/>
                              </a:prstGeom>
                            </p:spPr>
                          </p:pic>
                        </p:oleObj>
                      </mc:Fallback>
                    </mc:AlternateContent>
                  </a:graphicData>
                </a:graphic>
              </p:graphicFrame>
            </mc:Fallback>
          </mc:AlternateContent>
        </p:grpSp>
        <p:pic>
          <p:nvPicPr>
            <p:cNvPr id="3" name="Picture 2">
              <a:extLst>
                <a:ext uri="{FF2B5EF4-FFF2-40B4-BE49-F238E27FC236}">
                  <a16:creationId xmlns="" xmlns:a16="http://schemas.microsoft.com/office/drawing/2014/main" id="{35F58C68-B6EF-4939-9203-B1BEF2BDE1A2}"/>
                </a:ext>
              </a:extLst>
            </p:cNvPr>
            <p:cNvPicPr>
              <a:picLocks noChangeAspect="1"/>
            </p:cNvPicPr>
            <p:nvPr/>
          </p:nvPicPr>
          <p:blipFill>
            <a:blip r:embed="rId13"/>
            <a:stretch>
              <a:fillRect/>
            </a:stretch>
          </p:blipFill>
          <p:spPr>
            <a:xfrm>
              <a:off x="-83983" y="2560574"/>
              <a:ext cx="937983" cy="934609"/>
            </a:xfrm>
            <a:prstGeom prst="rect">
              <a:avLst/>
            </a:prstGeom>
          </p:spPr>
        </p:pic>
      </p:grpSp>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D40D05B7-3F93-465F-BDAD-2A1B0B7EE1B4}"/>
                  </a:ext>
                </a:extLst>
              </p:cNvPr>
              <p:cNvSpPr/>
              <p:nvPr/>
            </p:nvSpPr>
            <p:spPr>
              <a:xfrm>
                <a:off x="937983" y="3533639"/>
                <a:ext cx="7528002" cy="753411"/>
              </a:xfrm>
              <a:prstGeom prst="rect">
                <a:avLst/>
              </a:prstGeom>
            </p:spPr>
            <p:txBody>
              <a:bodyPr wrap="square">
                <a:spAutoFit/>
              </a:bodyPr>
              <a:lstStyle/>
              <a:p>
                <a:r>
                  <a:rPr lang="vi-VN" sz="2000"/>
                  <a:t>Một vectơ chỉ phương 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là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e>
                    </m:acc>
                  </m:oMath>
                </a14:m>
                <a:r>
                  <a:rPr lang="en-US" sz="2000"/>
                  <a:t> </a:t>
                </a:r>
                <a:r>
                  <a:rPr lang="vi-VN" sz="2000"/>
                  <a:t>= (2;</a:t>
                </a:r>
                <a:r>
                  <a:rPr lang="en-US" sz="2000"/>
                  <a:t>1</a:t>
                </a:r>
                <a:r>
                  <a:rPr lang="vi-VN" sz="2000"/>
                  <a:t>;-1),</a:t>
                </a:r>
                <a:r>
                  <a:rPr lang="en-US" sz="2000"/>
                  <a:t> </a:t>
                </a:r>
                <a:r>
                  <a:rPr lang="vi-VN" sz="2000"/>
                  <a:t>một vectơ chỉ phương của trục O</a:t>
                </a:r>
                <a:r>
                  <a:rPr lang="vi-VN" sz="2000" i="1"/>
                  <a:t>z</a:t>
                </a:r>
                <a:r>
                  <a:rPr lang="vi-VN" sz="2000"/>
                  <a:t> là</a:t>
                </a:r>
                <a:r>
                  <a:rPr lang="en-US" sz="2000"/>
                  <a:t> </a:t>
                </a:r>
                <a14:m>
                  <m:oMath xmlns:m="http://schemas.openxmlformats.org/officeDocument/2006/math">
                    <m:acc>
                      <m:accPr>
                        <m:chr m:val="⃗"/>
                        <m:ctrlPr>
                          <a:rPr lang="vi-VN" sz="2000" i="1">
                            <a:latin typeface="Cambria Math"/>
                          </a:rPr>
                        </m:ctrlPr>
                      </m:accPr>
                      <m:e>
                        <m:r>
                          <a:rPr lang="en-US" sz="2000" b="0" i="1" smtClean="0">
                            <a:latin typeface="Cambria Math" panose="02040503050406030204" pitchFamily="18" charset="0"/>
                          </a:rPr>
                          <m:t>𝑘</m:t>
                        </m:r>
                      </m:e>
                    </m:acc>
                  </m:oMath>
                </a14:m>
                <a:r>
                  <a:rPr lang="vi-VN" sz="2000"/>
                  <a:t>= (</a:t>
                </a:r>
                <a:r>
                  <a:rPr lang="en-US" sz="2000"/>
                  <a:t>0</a:t>
                </a:r>
                <a:r>
                  <a:rPr lang="vi-VN" sz="2000"/>
                  <a:t>;</a:t>
                </a:r>
                <a:r>
                  <a:rPr lang="en-US" sz="2000"/>
                  <a:t>0</a:t>
                </a:r>
                <a:r>
                  <a:rPr lang="vi-VN" sz="2000"/>
                  <a:t>;</a:t>
                </a:r>
                <a:r>
                  <a:rPr lang="en-US" sz="2000"/>
                  <a:t>1</a:t>
                </a:r>
                <a:r>
                  <a:rPr lang="vi-VN" sz="2000"/>
                  <a:t>)</a:t>
                </a:r>
                <a:r>
                  <a:rPr lang="en-US" sz="2000"/>
                  <a:t>.</a:t>
                </a:r>
                <a:r>
                  <a:rPr lang="vi-VN" sz="2000"/>
                  <a:t> </a:t>
                </a:r>
                <a:endParaRPr lang="en-US" sz="2000"/>
              </a:p>
            </p:txBody>
          </p:sp>
        </mc:Choice>
        <mc:Fallback xmlns="">
          <p:sp>
            <p:nvSpPr>
              <p:cNvPr id="13" name="Rectangle 12">
                <a:extLst>
                  <a:ext uri="{FF2B5EF4-FFF2-40B4-BE49-F238E27FC236}">
                    <a16:creationId xmlns:a16="http://schemas.microsoft.com/office/drawing/2014/main" id="{D40D05B7-3F93-465F-BDAD-2A1B0B7EE1B4}"/>
                  </a:ext>
                </a:extLst>
              </p:cNvPr>
              <p:cNvSpPr>
                <a:spLocks noRot="1" noChangeAspect="1" noMove="1" noResize="1" noEditPoints="1" noAdjustHandles="1" noChangeArrowheads="1" noChangeShapeType="1" noTextEdit="1"/>
              </p:cNvSpPr>
              <p:nvPr/>
            </p:nvSpPr>
            <p:spPr>
              <a:xfrm>
                <a:off x="937983" y="3533639"/>
                <a:ext cx="7528002" cy="753411"/>
              </a:xfrm>
              <a:prstGeom prst="rect">
                <a:avLst/>
              </a:prstGeom>
              <a:blipFill>
                <a:blip r:embed="rId14"/>
                <a:stretch>
                  <a:fillRect l="-891" t="-4878" r="-486" b="-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 xmlns:a16="http://schemas.microsoft.com/office/drawing/2014/main" id="{96AC0FFD-5643-4D9F-8F5F-F4E5A2E31CFE}"/>
                  </a:ext>
                </a:extLst>
              </p:cNvPr>
              <p:cNvSpPr/>
              <p:nvPr/>
            </p:nvSpPr>
            <p:spPr>
              <a:xfrm>
                <a:off x="937983" y="4308078"/>
                <a:ext cx="6465296" cy="445635"/>
              </a:xfrm>
              <a:prstGeom prst="rect">
                <a:avLst/>
              </a:prstGeom>
            </p:spPr>
            <p:txBody>
              <a:bodyPr wrap="none">
                <a:spAutoFit/>
              </a:bodyPr>
              <a:lstStyle/>
              <a:p>
                <a:r>
                  <a:rPr lang="en-US" sz="2000"/>
                  <a:t>Ta thấy </a:t>
                </a:r>
                <a14:m>
                  <m:oMath xmlns:m="http://schemas.openxmlformats.org/officeDocument/2006/math">
                    <m:acc>
                      <m:accPr>
                        <m:chr m:val="⃗"/>
                        <m:ctrlPr>
                          <a:rPr lang="vi-VN" sz="2000" i="1" smtClean="0">
                            <a:solidFill>
                              <a:srgbClr val="FF0000"/>
                            </a:solidFill>
                            <a:latin typeface="Cambria Math"/>
                          </a:rPr>
                        </m:ctrlPr>
                      </m:accPr>
                      <m:e>
                        <m:r>
                          <a:rPr lang="vi-VN" sz="2000" i="1">
                            <a:solidFill>
                              <a:srgbClr val="FF0000"/>
                            </a:solidFill>
                            <a:latin typeface="Cambria Math" panose="02040503050406030204" pitchFamily="18" charset="0"/>
                          </a:rPr>
                          <m:t>𝑢</m:t>
                        </m:r>
                      </m:e>
                    </m:acc>
                    <m:r>
                      <a:rPr lang="en-US" sz="2000" b="0" i="0" smtClean="0">
                        <a:solidFill>
                          <a:srgbClr val="FF0000"/>
                        </a:solidFill>
                        <a:latin typeface="Cambria Math" panose="02040503050406030204" pitchFamily="18" charset="0"/>
                      </a:rPr>
                      <m:t>.</m:t>
                    </m:r>
                    <m:acc>
                      <m:accPr>
                        <m:chr m:val="⃗"/>
                        <m:ctrlPr>
                          <a:rPr lang="vi-VN" sz="2000" i="1">
                            <a:solidFill>
                              <a:srgbClr val="FF0000"/>
                            </a:solidFill>
                            <a:latin typeface="Cambria Math"/>
                          </a:rPr>
                        </m:ctrlPr>
                      </m:accPr>
                      <m:e>
                        <m:r>
                          <a:rPr lang="en-US" sz="2000" i="1">
                            <a:solidFill>
                              <a:srgbClr val="FF0000"/>
                            </a:solidFill>
                            <a:latin typeface="Cambria Math" panose="02040503050406030204" pitchFamily="18" charset="0"/>
                          </a:rPr>
                          <m:t>𝑘</m:t>
                        </m:r>
                      </m:e>
                    </m:acc>
                    <m:r>
                      <a:rPr lang="en-US" sz="2000" b="0" i="1" smtClean="0">
                        <a:solidFill>
                          <a:srgbClr val="FF0000"/>
                        </a:solidFill>
                        <a:latin typeface="Cambria Math" panose="02040503050406030204" pitchFamily="18" charset="0"/>
                      </a:rPr>
                      <m:t>=−1</m:t>
                    </m:r>
                    <m:r>
                      <a:rPr lang="en-US" sz="2000" b="0" i="1" smtClean="0">
                        <a:solidFill>
                          <a:srgbClr val="FF0000"/>
                        </a:solidFill>
                        <a:latin typeface="Cambria Math" panose="02040503050406030204" pitchFamily="18" charset="0"/>
                        <a:ea typeface="Cambria Math" panose="02040503050406030204" pitchFamily="18" charset="0"/>
                      </a:rPr>
                      <m:t>≠0</m:t>
                    </m:r>
                  </m:oMath>
                </a14:m>
                <a:r>
                  <a:rPr lang="en-US" sz="2000">
                    <a:solidFill>
                      <a:srgbClr val="FF0000"/>
                    </a:solidFill>
                  </a:rPr>
                  <a:t>  </a:t>
                </a:r>
                <a:r>
                  <a:rPr lang="en-US" sz="2000"/>
                  <a:t>nên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a:t> không vuông góc với trục O</a:t>
                </a:r>
                <a:r>
                  <a:rPr lang="en-US" sz="2000" i="1"/>
                  <a:t>z</a:t>
                </a:r>
                <a:r>
                  <a:rPr lang="en-US" sz="2000"/>
                  <a:t>.</a:t>
                </a:r>
              </a:p>
            </p:txBody>
          </p:sp>
        </mc:Choice>
        <mc:Fallback xmlns="">
          <p:sp>
            <p:nvSpPr>
              <p:cNvPr id="14" name="Rectangle 13">
                <a:extLst>
                  <a:ext uri="{FF2B5EF4-FFF2-40B4-BE49-F238E27FC236}">
                    <a16:creationId xmlns:a16="http://schemas.microsoft.com/office/drawing/2014/main" id="{96AC0FFD-5643-4D9F-8F5F-F4E5A2E31CFE}"/>
                  </a:ext>
                </a:extLst>
              </p:cNvPr>
              <p:cNvSpPr>
                <a:spLocks noRot="1" noChangeAspect="1" noMove="1" noResize="1" noEditPoints="1" noAdjustHandles="1" noChangeArrowheads="1" noChangeShapeType="1" noTextEdit="1"/>
              </p:cNvSpPr>
              <p:nvPr/>
            </p:nvSpPr>
            <p:spPr>
              <a:xfrm>
                <a:off x="937983" y="4308078"/>
                <a:ext cx="6465296" cy="445635"/>
              </a:xfrm>
              <a:prstGeom prst="rect">
                <a:avLst/>
              </a:prstGeom>
              <a:blipFill>
                <a:blip r:embed="rId15"/>
                <a:stretch>
                  <a:fillRect l="-1038" b="-24658"/>
                </a:stretch>
              </a:blipFill>
            </p:spPr>
            <p:txBody>
              <a:bodyPr/>
              <a:lstStyle/>
              <a:p>
                <a:r>
                  <a:rPr lang="en-US">
                    <a:noFill/>
                  </a:rPr>
                  <a:t> </a:t>
                </a:r>
              </a:p>
            </p:txBody>
          </p:sp>
        </mc:Fallback>
      </mc:AlternateContent>
    </p:spTree>
    <p:extLst>
      <p:ext uri="{BB962C8B-B14F-4D97-AF65-F5344CB8AC3E}">
        <p14:creationId xmlns:p14="http://schemas.microsoft.com/office/powerpoint/2010/main" val="3826983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15283390-ED39-4055-A5BD-2CF1D4D34FEB}"/>
              </a:ext>
            </a:extLst>
          </p:cNvPr>
          <p:cNvGrpSpPr/>
          <p:nvPr/>
        </p:nvGrpSpPr>
        <p:grpSpPr>
          <a:xfrm>
            <a:off x="-70184" y="49930"/>
            <a:ext cx="9290383" cy="1871063"/>
            <a:chOff x="-70184" y="49930"/>
            <a:chExt cx="9290383" cy="1871063"/>
          </a:xfrm>
        </p:grpSpPr>
        <p:sp>
          <p:nvSpPr>
            <p:cNvPr id="29" name="Rounded Rectangle 22">
              <a:extLst>
                <a:ext uri="{FF2B5EF4-FFF2-40B4-BE49-F238E27FC236}">
                  <a16:creationId xmlns="" xmlns:a16="http://schemas.microsoft.com/office/drawing/2014/main" id="{077B30A5-1EF9-4B07-B3B7-D254A9317A7B}"/>
                </a:ext>
              </a:extLst>
            </p:cNvPr>
            <p:cNvSpPr/>
            <p:nvPr/>
          </p:nvSpPr>
          <p:spPr>
            <a:xfrm>
              <a:off x="685801" y="77001"/>
              <a:ext cx="8422104" cy="1843992"/>
            </a:xfrm>
            <a:prstGeom prst="roundRect">
              <a:avLst>
                <a:gd name="adj" fmla="val 3662"/>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 xmlns:a16="http://schemas.microsoft.com/office/drawing/2014/main" id="{BBB917C0-EFD6-4EFF-AD45-392F498A4224}"/>
                </a:ext>
              </a:extLst>
            </p:cNvPr>
            <p:cNvGrpSpPr/>
            <p:nvPr/>
          </p:nvGrpSpPr>
          <p:grpSpPr>
            <a:xfrm>
              <a:off x="1194364" y="457260"/>
              <a:ext cx="7265840" cy="1422847"/>
              <a:chOff x="962525" y="506851"/>
              <a:chExt cx="7265840" cy="1422847"/>
            </a:xfrm>
          </p:grpSpPr>
          <p:sp>
            <p:nvSpPr>
              <p:cNvPr id="6" name="Rectangle 5">
                <a:extLst>
                  <a:ext uri="{FF2B5EF4-FFF2-40B4-BE49-F238E27FC236}">
                    <a16:creationId xmlns="" xmlns:a16="http://schemas.microsoft.com/office/drawing/2014/main" id="{DA0927D6-C271-46F6-A3E4-15506E7B1DAD}"/>
                  </a:ext>
                </a:extLst>
              </p:cNvPr>
              <p:cNvSpPr/>
              <p:nvPr/>
            </p:nvSpPr>
            <p:spPr>
              <a:xfrm>
                <a:off x="962525" y="864469"/>
                <a:ext cx="4343399" cy="400110"/>
              </a:xfrm>
              <a:prstGeom prst="rect">
                <a:avLst/>
              </a:prstGeom>
            </p:spPr>
            <p:txBody>
              <a:bodyPr wrap="square">
                <a:spAutoFit/>
              </a:bodyPr>
              <a:lstStyle/>
              <a:p>
                <a:r>
                  <a:rPr lang="en-US" sz="2000"/>
                  <a:t>chúng </a:t>
                </a:r>
                <a:r>
                  <a:rPr lang="vi-VN" sz="2000"/>
                  <a:t>tương ứng thuộc hai đường thẳng:</a:t>
                </a:r>
              </a:p>
            </p:txBody>
          </p:sp>
          <p:sp>
            <p:nvSpPr>
              <p:cNvPr id="8" name="Rectangle 7">
                <a:extLst>
                  <a:ext uri="{FF2B5EF4-FFF2-40B4-BE49-F238E27FC236}">
                    <a16:creationId xmlns="" xmlns:a16="http://schemas.microsoft.com/office/drawing/2014/main" id="{B22D3FFD-0375-4BE5-9B8A-1F810835BECA}"/>
                  </a:ext>
                </a:extLst>
              </p:cNvPr>
              <p:cNvSpPr/>
              <p:nvPr/>
            </p:nvSpPr>
            <p:spPr>
              <a:xfrm>
                <a:off x="982578" y="1529588"/>
                <a:ext cx="6324600" cy="400110"/>
              </a:xfrm>
              <a:prstGeom prst="rect">
                <a:avLst/>
              </a:prstGeom>
            </p:spPr>
            <p:txBody>
              <a:bodyPr wrap="square">
                <a:spAutoFit/>
              </a:bodyPr>
              <a:lstStyle/>
              <a:p>
                <a:r>
                  <a:rPr lang="vi-VN" sz="2000"/>
                  <a:t>Hỏi hai con đường trên có vuông góc với nhau hay không?</a:t>
                </a:r>
              </a:p>
            </p:txBody>
          </p:sp>
          <p:graphicFrame>
            <p:nvGraphicFramePr>
              <p:cNvPr id="9" name="Object 8">
                <a:extLst>
                  <a:ext uri="{FF2B5EF4-FFF2-40B4-BE49-F238E27FC236}">
                    <a16:creationId xmlns="" xmlns:a16="http://schemas.microsoft.com/office/drawing/2014/main" id="{BE2D21D9-8B54-4B53-BD91-DED2BBA16D2D}"/>
                  </a:ext>
                </a:extLst>
              </p:cNvPr>
              <p:cNvGraphicFramePr>
                <a:graphicFrameLocks noChangeAspect="1"/>
              </p:cNvGraphicFramePr>
              <p:nvPr>
                <p:extLst>
                  <p:ext uri="{D42A27DB-BD31-4B8C-83A1-F6EECF244321}">
                    <p14:modId xmlns:p14="http://schemas.microsoft.com/office/powerpoint/2010/main" val="115039235"/>
                  </p:ext>
                </p:extLst>
              </p:nvPr>
            </p:nvGraphicFramePr>
            <p:xfrm>
              <a:off x="5221704" y="506851"/>
              <a:ext cx="3006661" cy="1145395"/>
            </p:xfrm>
            <a:graphic>
              <a:graphicData uri="http://schemas.openxmlformats.org/presentationml/2006/ole">
                <mc:AlternateContent xmlns:mc="http://schemas.openxmlformats.org/markup-compatibility/2006">
                  <mc:Choice xmlns:v="urn:schemas-microsoft-com:vml" Requires="v">
                    <p:oleObj spid="_x0000_s201989" name="Equation" r:id="rId4" imgW="1866600" imgH="711000" progId="Equation.DSMT4">
                      <p:embed/>
                    </p:oleObj>
                  </mc:Choice>
                  <mc:Fallback>
                    <p:oleObj name="Equation" r:id="rId4" imgW="1866600" imgH="711000" progId="Equation.DSMT4">
                      <p:embed/>
                      <p:pic>
                        <p:nvPicPr>
                          <p:cNvPr id="0" name=""/>
                          <p:cNvPicPr/>
                          <p:nvPr/>
                        </p:nvPicPr>
                        <p:blipFill>
                          <a:blip r:embed="rId5"/>
                          <a:stretch>
                            <a:fillRect/>
                          </a:stretch>
                        </p:blipFill>
                        <p:spPr>
                          <a:xfrm>
                            <a:off x="5221704" y="506851"/>
                            <a:ext cx="3006661" cy="1145395"/>
                          </a:xfrm>
                          <a:prstGeom prst="rect">
                            <a:avLst/>
                          </a:prstGeom>
                        </p:spPr>
                      </p:pic>
                    </p:oleObj>
                  </mc:Fallback>
                </mc:AlternateContent>
              </a:graphicData>
            </a:graphic>
          </p:graphicFrame>
        </p:grpSp>
        <p:pic>
          <p:nvPicPr>
            <p:cNvPr id="33" name="Picture 32">
              <a:extLst>
                <a:ext uri="{FF2B5EF4-FFF2-40B4-BE49-F238E27FC236}">
                  <a16:creationId xmlns="" xmlns:a16="http://schemas.microsoft.com/office/drawing/2014/main" id="{D42450BE-DEB6-46D5-82A6-21D83EF603D8}"/>
                </a:ext>
              </a:extLst>
            </p:cNvPr>
            <p:cNvPicPr>
              <a:picLocks noChangeAspect="1"/>
            </p:cNvPicPr>
            <p:nvPr/>
          </p:nvPicPr>
          <p:blipFill>
            <a:blip r:embed="rId6"/>
            <a:stretch>
              <a:fillRect/>
            </a:stretch>
          </p:blipFill>
          <p:spPr>
            <a:xfrm>
              <a:off x="-70184" y="485381"/>
              <a:ext cx="1219200" cy="1059103"/>
            </a:xfrm>
            <a:prstGeom prst="rect">
              <a:avLst/>
            </a:prstGeom>
          </p:spPr>
        </p:pic>
        <p:pic>
          <p:nvPicPr>
            <p:cNvPr id="12" name="Picture 11">
              <a:extLst>
                <a:ext uri="{FF2B5EF4-FFF2-40B4-BE49-F238E27FC236}">
                  <a16:creationId xmlns="" xmlns:a16="http://schemas.microsoft.com/office/drawing/2014/main" id="{3EEB389A-8C0C-44D7-BEB3-FF108339EBDD}"/>
                </a:ext>
              </a:extLst>
            </p:cNvPr>
            <p:cNvPicPr>
              <a:picLocks noChangeAspect="1"/>
            </p:cNvPicPr>
            <p:nvPr/>
          </p:nvPicPr>
          <p:blipFill>
            <a:blip r:embed="rId7"/>
            <a:stretch>
              <a:fillRect/>
            </a:stretch>
          </p:blipFill>
          <p:spPr>
            <a:xfrm>
              <a:off x="870466" y="49930"/>
              <a:ext cx="8349733" cy="536494"/>
            </a:xfrm>
            <a:prstGeom prst="rect">
              <a:avLst/>
            </a:prstGeom>
          </p:spPr>
        </p:pic>
      </p:grpSp>
      <p:sp>
        <p:nvSpPr>
          <p:cNvPr id="14" name="Rectangle 13">
            <a:extLst>
              <a:ext uri="{FF2B5EF4-FFF2-40B4-BE49-F238E27FC236}">
                <a16:creationId xmlns="" xmlns:a16="http://schemas.microsoft.com/office/drawing/2014/main" id="{8274D387-5D60-4453-AC20-0F8F1F278FEE}"/>
              </a:ext>
            </a:extLst>
          </p:cNvPr>
          <p:cNvSpPr/>
          <p:nvPr/>
        </p:nvSpPr>
        <p:spPr>
          <a:xfrm>
            <a:off x="1206374" y="2584784"/>
            <a:ext cx="7837251" cy="400110"/>
          </a:xfrm>
          <a:prstGeom prst="rect">
            <a:avLst/>
          </a:prstGeom>
        </p:spPr>
        <p:txBody>
          <a:bodyPr wrap="square">
            <a:spAutoFit/>
          </a:bodyPr>
          <a:lstStyle/>
          <a:p>
            <a:r>
              <a:rPr lang="vi-VN" sz="2000"/>
              <a:t>Hai con đường thuộc hai đường thẳng lần lượt có vectơ chỉ phương là </a:t>
            </a:r>
            <a:endParaRPr lang="en-US" sz="2000"/>
          </a:p>
        </p:txBody>
      </p:sp>
      <p:sp>
        <p:nvSpPr>
          <p:cNvPr id="16" name="Rectangle 15">
            <a:extLst>
              <a:ext uri="{FF2B5EF4-FFF2-40B4-BE49-F238E27FC236}">
                <a16:creationId xmlns="" xmlns:a16="http://schemas.microsoft.com/office/drawing/2014/main" id="{343CD417-DDAA-4314-9B8F-4F733A4D81A1}"/>
              </a:ext>
            </a:extLst>
          </p:cNvPr>
          <p:cNvSpPr/>
          <p:nvPr/>
        </p:nvSpPr>
        <p:spPr>
          <a:xfrm>
            <a:off x="1178322" y="3631285"/>
            <a:ext cx="7067299" cy="400110"/>
          </a:xfrm>
          <a:prstGeom prst="rect">
            <a:avLst/>
          </a:prstGeom>
        </p:spPr>
        <p:txBody>
          <a:bodyPr wrap="square">
            <a:spAutoFit/>
          </a:bodyPr>
          <a:lstStyle/>
          <a:p>
            <a:r>
              <a:rPr lang="vi-VN" sz="2000"/>
              <a:t>Do đó hai con đường thuộc hai đường thẳng vuông góc với nhau.</a:t>
            </a:r>
            <a:endParaRPr lang="en-US" sz="2000"/>
          </a:p>
        </p:txBody>
      </p:sp>
      <p:grpSp>
        <p:nvGrpSpPr>
          <p:cNvPr id="19" name="Group 18">
            <a:extLst>
              <a:ext uri="{FF2B5EF4-FFF2-40B4-BE49-F238E27FC236}">
                <a16:creationId xmlns="" xmlns:a16="http://schemas.microsoft.com/office/drawing/2014/main" id="{0363FE4C-ED09-476B-BFAD-3B00A21AEAC1}"/>
              </a:ext>
            </a:extLst>
          </p:cNvPr>
          <p:cNvGrpSpPr/>
          <p:nvPr/>
        </p:nvGrpSpPr>
        <p:grpSpPr>
          <a:xfrm>
            <a:off x="2253895" y="3079407"/>
            <a:ext cx="5701213" cy="438483"/>
            <a:chOff x="2237874" y="2679297"/>
            <a:chExt cx="5701213" cy="438483"/>
          </a:xfrm>
        </p:grpSpPr>
        <p:graphicFrame>
          <p:nvGraphicFramePr>
            <p:cNvPr id="15" name="Object 14">
              <a:extLst>
                <a:ext uri="{FF2B5EF4-FFF2-40B4-BE49-F238E27FC236}">
                  <a16:creationId xmlns="" xmlns:a16="http://schemas.microsoft.com/office/drawing/2014/main" id="{56B4805B-A501-4DFF-8B1B-E72EE5E588FC}"/>
                </a:ext>
              </a:extLst>
            </p:cNvPr>
            <p:cNvGraphicFramePr>
              <a:graphicFrameLocks noChangeAspect="1"/>
            </p:cNvGraphicFramePr>
            <p:nvPr>
              <p:extLst>
                <p:ext uri="{D42A27DB-BD31-4B8C-83A1-F6EECF244321}">
                  <p14:modId xmlns:p14="http://schemas.microsoft.com/office/powerpoint/2010/main" val="2632003352"/>
                </p:ext>
              </p:extLst>
            </p:nvPr>
          </p:nvGraphicFramePr>
          <p:xfrm>
            <a:off x="2237874" y="2689155"/>
            <a:ext cx="2700337" cy="428625"/>
          </p:xfrm>
          <a:graphic>
            <a:graphicData uri="http://schemas.openxmlformats.org/presentationml/2006/ole">
              <mc:AlternateContent xmlns:mc="http://schemas.openxmlformats.org/markup-compatibility/2006">
                <mc:Choice xmlns:v="urn:schemas-microsoft-com:vml" Requires="v">
                  <p:oleObj spid="_x0000_s201990" name="Equation" r:id="rId8" imgW="1676160" imgH="266400" progId="Equation.DSMT4">
                    <p:embed/>
                  </p:oleObj>
                </mc:Choice>
                <mc:Fallback>
                  <p:oleObj name="Equation" r:id="rId8" imgW="1676160" imgH="266400" progId="Equation.DSMT4">
                    <p:embed/>
                    <p:pic>
                      <p:nvPicPr>
                        <p:cNvPr id="0" name=""/>
                        <p:cNvPicPr/>
                        <p:nvPr/>
                      </p:nvPicPr>
                      <p:blipFill>
                        <a:blip r:embed="rId9"/>
                        <a:stretch>
                          <a:fillRect/>
                        </a:stretch>
                      </p:blipFill>
                      <p:spPr>
                        <a:xfrm>
                          <a:off x="2237874" y="2689155"/>
                          <a:ext cx="2700337" cy="428625"/>
                        </a:xfrm>
                        <a:prstGeom prst="rect">
                          <a:avLst/>
                        </a:prstGeom>
                      </p:spPr>
                    </p:pic>
                  </p:oleObj>
                </mc:Fallback>
              </mc:AlternateContent>
            </a:graphicData>
          </a:graphic>
        </p:graphicFrame>
        <p:sp>
          <p:nvSpPr>
            <p:cNvPr id="36" name="Rectangle 35">
              <a:extLst>
                <a:ext uri="{FF2B5EF4-FFF2-40B4-BE49-F238E27FC236}">
                  <a16:creationId xmlns="" xmlns:a16="http://schemas.microsoft.com/office/drawing/2014/main" id="{4CEE748B-248F-4C0C-AA0F-D2613837F649}"/>
                </a:ext>
              </a:extLst>
            </p:cNvPr>
            <p:cNvSpPr/>
            <p:nvPr/>
          </p:nvSpPr>
          <p:spPr>
            <a:xfrm>
              <a:off x="4800600" y="2683236"/>
              <a:ext cx="1084757" cy="400110"/>
            </a:xfrm>
            <a:prstGeom prst="rect">
              <a:avLst/>
            </a:prstGeom>
          </p:spPr>
          <p:txBody>
            <a:bodyPr wrap="square">
              <a:spAutoFit/>
            </a:bodyPr>
            <a:lstStyle/>
            <a:p>
              <a:r>
                <a:rPr lang="en-US" sz="2000"/>
                <a:t>. Ta thấy</a:t>
              </a:r>
            </a:p>
          </p:txBody>
        </p:sp>
        <p:graphicFrame>
          <p:nvGraphicFramePr>
            <p:cNvPr id="17" name="Object 16">
              <a:extLst>
                <a:ext uri="{FF2B5EF4-FFF2-40B4-BE49-F238E27FC236}">
                  <a16:creationId xmlns="" xmlns:a16="http://schemas.microsoft.com/office/drawing/2014/main" id="{F3209BA8-7E17-46E1-9ED2-57B342E889AB}"/>
                </a:ext>
              </a:extLst>
            </p:cNvPr>
            <p:cNvGraphicFramePr>
              <a:graphicFrameLocks noChangeAspect="1"/>
            </p:cNvGraphicFramePr>
            <p:nvPr>
              <p:extLst>
                <p:ext uri="{D42A27DB-BD31-4B8C-83A1-F6EECF244321}">
                  <p14:modId xmlns:p14="http://schemas.microsoft.com/office/powerpoint/2010/main" val="4256142011"/>
                </p:ext>
              </p:extLst>
            </p:nvPr>
          </p:nvGraphicFramePr>
          <p:xfrm>
            <a:off x="5791200" y="2679297"/>
            <a:ext cx="2147887" cy="407988"/>
          </p:xfrm>
          <a:graphic>
            <a:graphicData uri="http://schemas.openxmlformats.org/presentationml/2006/ole">
              <mc:AlternateContent xmlns:mc="http://schemas.openxmlformats.org/markup-compatibility/2006">
                <mc:Choice xmlns:v="urn:schemas-microsoft-com:vml" Requires="v">
                  <p:oleObj spid="_x0000_s201991" name="Equation" r:id="rId10" imgW="1333440" imgH="253800" progId="Equation.DSMT4">
                    <p:embed/>
                  </p:oleObj>
                </mc:Choice>
                <mc:Fallback>
                  <p:oleObj name="Equation" r:id="rId10" imgW="1333440" imgH="253800" progId="Equation.DSMT4">
                    <p:embed/>
                    <p:pic>
                      <p:nvPicPr>
                        <p:cNvPr id="0" name=""/>
                        <p:cNvPicPr/>
                        <p:nvPr/>
                      </p:nvPicPr>
                      <p:blipFill>
                        <a:blip r:embed="rId11"/>
                        <a:stretch>
                          <a:fillRect/>
                        </a:stretch>
                      </p:blipFill>
                      <p:spPr>
                        <a:xfrm>
                          <a:off x="5791200" y="2679297"/>
                          <a:ext cx="2147887" cy="407988"/>
                        </a:xfrm>
                        <a:prstGeom prst="rect">
                          <a:avLst/>
                        </a:prstGeom>
                      </p:spPr>
                    </p:pic>
                  </p:oleObj>
                </mc:Fallback>
              </mc:AlternateContent>
            </a:graphicData>
          </a:graphic>
        </p:graphicFrame>
      </p:grpSp>
      <p:pic>
        <p:nvPicPr>
          <p:cNvPr id="22" name="Picture 21">
            <a:extLst>
              <a:ext uri="{FF2B5EF4-FFF2-40B4-BE49-F238E27FC236}">
                <a16:creationId xmlns="" xmlns:a16="http://schemas.microsoft.com/office/drawing/2014/main" id="{49DE15C1-9ADA-4E7A-8A41-739AA3401465}"/>
              </a:ext>
            </a:extLst>
          </p:cNvPr>
          <p:cNvPicPr>
            <a:picLocks noChangeAspect="1"/>
          </p:cNvPicPr>
          <p:nvPr/>
        </p:nvPicPr>
        <p:blipFill>
          <a:blip r:embed="rId12"/>
          <a:stretch>
            <a:fillRect/>
          </a:stretch>
        </p:blipFill>
        <p:spPr>
          <a:xfrm>
            <a:off x="4279117" y="2180652"/>
            <a:ext cx="865707" cy="207282"/>
          </a:xfrm>
          <a:prstGeom prst="rect">
            <a:avLst/>
          </a:prstGeom>
        </p:spPr>
      </p:pic>
    </p:spTree>
    <p:extLst>
      <p:ext uri="{BB962C8B-B14F-4D97-AF65-F5344CB8AC3E}">
        <p14:creationId xmlns:p14="http://schemas.microsoft.com/office/powerpoint/2010/main" val="3188442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AutoShape 4">
            <a:extLst>
              <a:ext uri="{FF2B5EF4-FFF2-40B4-BE49-F238E27FC236}">
                <a16:creationId xmlns="" xmlns:a16="http://schemas.microsoft.com/office/drawing/2014/main" id="{C3DE7645-729F-4D2A-9E8F-022478447EDE}"/>
              </a:ext>
            </a:extLst>
          </p:cNvPr>
          <p:cNvSpPr>
            <a:spLocks noChangeArrowheads="1"/>
          </p:cNvSpPr>
          <p:nvPr/>
        </p:nvSpPr>
        <p:spPr bwMode="gray">
          <a:xfrm>
            <a:off x="152400" y="0"/>
            <a:ext cx="5715000" cy="438149"/>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1600" b="1">
                <a:solidFill>
                  <a:srgbClr val="FFFFFF"/>
                </a:solidFill>
                <a:effectLst>
                  <a:outerShdw blurRad="38100" dist="38100" dir="2700000" algn="tl">
                    <a:srgbClr val="000000"/>
                  </a:outerShdw>
                </a:effectLst>
                <a:latin typeface="Arial" pitchFamily="34" charset="0"/>
                <a:cs typeface="Arial" pitchFamily="34" charset="0"/>
              </a:rPr>
              <a:t>I</a:t>
            </a:r>
            <a:r>
              <a:rPr lang="vi-VN" sz="1600" b="1">
                <a:solidFill>
                  <a:srgbClr val="FFFFFF"/>
                </a:solidFill>
                <a:effectLst>
                  <a:outerShdw blurRad="38100" dist="38100" dir="2700000" algn="tl">
                    <a:srgbClr val="000000"/>
                  </a:outerShdw>
                </a:effectLst>
                <a:latin typeface="Arial" pitchFamily="34" charset="0"/>
                <a:cs typeface="Arial" pitchFamily="34" charset="0"/>
              </a:rPr>
              <a:t>I</a:t>
            </a:r>
            <a:r>
              <a:rPr lang="en-US" sz="1600" b="1">
                <a:solidFill>
                  <a:srgbClr val="FFFFFF"/>
                </a:solidFill>
                <a:effectLst>
                  <a:outerShdw blurRad="38100" dist="38100" dir="2700000" algn="tl">
                    <a:srgbClr val="000000"/>
                  </a:outerShdw>
                </a:effectLst>
                <a:latin typeface="Arial" pitchFamily="34" charset="0"/>
                <a:cs typeface="Arial" pitchFamily="34" charset="0"/>
              </a:rPr>
              <a:t>I. VỊ TRÍ TƯƠNG ĐỐI GIỮA </a:t>
            </a:r>
            <a:r>
              <a:rPr lang="vi-VN" sz="1600" b="1">
                <a:solidFill>
                  <a:srgbClr val="FFFFFF"/>
                </a:solidFill>
                <a:effectLst>
                  <a:outerShdw blurRad="38100" dist="38100" dir="2700000" algn="tl">
                    <a:srgbClr val="000000"/>
                  </a:outerShdw>
                </a:effectLst>
                <a:latin typeface="Arial" pitchFamily="34" charset="0"/>
                <a:cs typeface="Arial" pitchFamily="34" charset="0"/>
              </a:rPr>
              <a:t>HAI ĐƯỜNG THẲNG</a:t>
            </a:r>
            <a:r>
              <a:rPr lang="en-US" sz="1600" b="1">
                <a:solidFill>
                  <a:srgbClr val="FFFFFF"/>
                </a:solidFill>
                <a:effectLst>
                  <a:outerShdw blurRad="38100" dist="38100" dir="2700000" algn="tl">
                    <a:srgbClr val="000000"/>
                  </a:outerShdw>
                </a:effectLst>
                <a:latin typeface="Arial" pitchFamily="34" charset="0"/>
                <a:cs typeface="Arial" pitchFamily="34" charset="0"/>
              </a:rPr>
              <a:t>.</a:t>
            </a:r>
            <a:endParaRPr lang="vi-VN" sz="1600"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23" name="Group 22">
            <a:extLst>
              <a:ext uri="{FF2B5EF4-FFF2-40B4-BE49-F238E27FC236}">
                <a16:creationId xmlns="" xmlns:a16="http://schemas.microsoft.com/office/drawing/2014/main" id="{1757EBBA-7B44-42DD-AD30-FA3A98246B48}"/>
              </a:ext>
            </a:extLst>
          </p:cNvPr>
          <p:cNvGrpSpPr/>
          <p:nvPr/>
        </p:nvGrpSpPr>
        <p:grpSpPr>
          <a:xfrm>
            <a:off x="0" y="555021"/>
            <a:ext cx="9296400" cy="2026996"/>
            <a:chOff x="0" y="555021"/>
            <a:chExt cx="9296400" cy="2026996"/>
          </a:xfrm>
        </p:grpSpPr>
        <p:sp>
          <p:nvSpPr>
            <p:cNvPr id="22" name="Rounded Rectangle 16">
              <a:extLst>
                <a:ext uri="{FF2B5EF4-FFF2-40B4-BE49-F238E27FC236}">
                  <a16:creationId xmlns="" xmlns:a16="http://schemas.microsoft.com/office/drawing/2014/main" id="{97118B5E-4656-4F4B-907C-8E756026C27A}"/>
                </a:ext>
              </a:extLst>
            </p:cNvPr>
            <p:cNvSpPr/>
            <p:nvPr/>
          </p:nvSpPr>
          <p:spPr>
            <a:xfrm>
              <a:off x="990600" y="564285"/>
              <a:ext cx="8077200" cy="2017732"/>
            </a:xfrm>
            <a:prstGeom prst="roundRect">
              <a:avLst>
                <a:gd name="adj" fmla="val 407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0FC1BC53-AD08-4C6F-9477-2DEB6FE1C8BC}"/>
                    </a:ext>
                  </a:extLst>
                </p:cNvPr>
                <p:cNvSpPr/>
                <p:nvPr/>
              </p:nvSpPr>
              <p:spPr>
                <a:xfrm>
                  <a:off x="1066800" y="555021"/>
                  <a:ext cx="8229600" cy="2017732"/>
                </a:xfrm>
                <a:prstGeom prst="rect">
                  <a:avLst/>
                </a:prstGeom>
              </p:spPr>
              <p:txBody>
                <a:bodyPr wrap="square">
                  <a:spAutoFit/>
                </a:bodyPr>
                <a:lstStyle/>
                <a:p>
                  <a:pPr marL="342900" indent="-342900">
                    <a:buFont typeface="Wingdings" panose="05000000000000000000" pitchFamily="2" charset="2"/>
                    <a:buChar char="v"/>
                  </a:pPr>
                  <a:r>
                    <a:rPr lang="en-US" sz="2000" dirty="0" err="1"/>
                    <a:t>Trong</a:t>
                  </a:r>
                  <a:r>
                    <a:rPr lang="en-US" sz="2000" dirty="0"/>
                    <a:t> </a:t>
                  </a:r>
                  <a:r>
                    <a:rPr lang="en-US" sz="2000" dirty="0" err="1"/>
                    <a:t>không</a:t>
                  </a:r>
                  <a:r>
                    <a:rPr lang="en-US" sz="2000" dirty="0"/>
                    <a:t> </a:t>
                  </a:r>
                  <a:r>
                    <a:rPr lang="en-US" sz="2000" dirty="0" err="1"/>
                    <a:t>gian</a:t>
                  </a:r>
                  <a:r>
                    <a:rPr lang="en-US" sz="2000" dirty="0"/>
                    <a:t> </a:t>
                  </a:r>
                  <a:r>
                    <a:rPr lang="en-US" sz="2000" dirty="0" err="1"/>
                    <a:t>O</a:t>
                  </a:r>
                  <a:r>
                    <a:rPr lang="en-US" sz="2000" i="1" dirty="0" err="1"/>
                    <a:t>xyz</a:t>
                  </a:r>
                  <a:r>
                    <a:rPr lang="en-US" sz="2000" dirty="0"/>
                    <a:t>, </a:t>
                  </a:r>
                  <a:r>
                    <a:rPr lang="en-US" sz="2000" dirty="0" err="1"/>
                    <a:t>cho</a:t>
                  </a:r>
                  <a:r>
                    <a:rPr lang="en-US" sz="2000" dirty="0"/>
                    <a:t> </a:t>
                  </a:r>
                  <a:r>
                    <a:rPr lang="en-US" sz="2000" dirty="0" err="1"/>
                    <a:t>hai</a:t>
                  </a:r>
                  <a:r>
                    <a:rPr lang="en-US" sz="2000" dirty="0"/>
                    <a:t> </a:t>
                  </a:r>
                  <a:r>
                    <a:rPr lang="en-US" sz="2000" dirty="0" err="1"/>
                    <a:t>đường</a:t>
                  </a:r>
                  <a:r>
                    <a:rPr lang="en-US" sz="2000" dirty="0"/>
                    <a:t> </a:t>
                  </a:r>
                  <a:r>
                    <a:rPr lang="en-US" sz="2000" dirty="0" err="1"/>
                    <a:t>thẳng</a:t>
                  </a:r>
                  <a:r>
                    <a:rPr lang="en-US" sz="2000" dirty="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dirty="0"/>
                    <a:t>1</a:t>
                  </a:r>
                  <a:r>
                    <a:rPr lang="vi-VN" sz="2000" dirty="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dirty="0"/>
                    <a:t>2</a:t>
                  </a:r>
                  <a:r>
                    <a:rPr lang="en-US" sz="2000" dirty="0"/>
                    <a:t> </a:t>
                  </a:r>
                  <a:r>
                    <a:rPr lang="en-US" sz="2000" dirty="0" err="1"/>
                    <a:t>lần</a:t>
                  </a:r>
                  <a:r>
                    <a:rPr lang="en-US" sz="2000" dirty="0"/>
                    <a:t> </a:t>
                  </a:r>
                  <a:r>
                    <a:rPr lang="en-US" sz="2000" dirty="0" err="1"/>
                    <a:t>lượt</a:t>
                  </a:r>
                  <a:r>
                    <a:rPr lang="en-US" sz="2000" dirty="0"/>
                    <a:t> </a:t>
                  </a:r>
                  <a:r>
                    <a:rPr lang="en-US" sz="2000" dirty="0" err="1"/>
                    <a:t>đi</a:t>
                  </a:r>
                  <a:r>
                    <a:rPr lang="en-US" sz="2000" dirty="0"/>
                    <a:t> qua </a:t>
                  </a:r>
                  <a:r>
                    <a:rPr lang="en-US" sz="2000" dirty="0" err="1"/>
                    <a:t>các</a:t>
                  </a:r>
                  <a:r>
                    <a:rPr lang="en-US" sz="2000" dirty="0"/>
                    <a:t> </a:t>
                  </a:r>
                  <a:r>
                    <a:rPr lang="en-US" sz="2000" dirty="0" err="1"/>
                    <a:t>điểm</a:t>
                  </a:r>
                  <a:r>
                    <a:rPr lang="en-US" sz="2000" dirty="0"/>
                    <a:t> </a:t>
                  </a:r>
                  <a:r>
                    <a:rPr lang="vi-VN" sz="2000" i="1" dirty="0"/>
                    <a:t>A</a:t>
                  </a:r>
                  <a:r>
                    <a:rPr lang="vi-VN" sz="2000" baseline="-25000" dirty="0"/>
                    <a:t>1</a:t>
                  </a:r>
                  <a:r>
                    <a:rPr lang="vi-VN" sz="2000" dirty="0"/>
                    <a:t>(</a:t>
                  </a:r>
                  <a:r>
                    <a:rPr lang="vi-VN" sz="2000" i="1" dirty="0"/>
                    <a:t>x</a:t>
                  </a:r>
                  <a:r>
                    <a:rPr lang="vi-VN" sz="2000" baseline="-25000" dirty="0"/>
                    <a:t>1</a:t>
                  </a:r>
                  <a:r>
                    <a:rPr lang="vi-VN" sz="2000" dirty="0"/>
                    <a:t>; </a:t>
                  </a:r>
                  <a:r>
                    <a:rPr lang="vi-VN" sz="2000" i="1" dirty="0"/>
                    <a:t>y</a:t>
                  </a:r>
                  <a:r>
                    <a:rPr lang="vi-VN" sz="2000" baseline="-25000" dirty="0"/>
                    <a:t>1</a:t>
                  </a:r>
                  <a:r>
                    <a:rPr lang="vi-VN" sz="2000" dirty="0"/>
                    <a:t>; </a:t>
                  </a:r>
                  <a:r>
                    <a:rPr lang="vi-VN" sz="2000" i="1" dirty="0"/>
                    <a:t>z</a:t>
                  </a:r>
                  <a:r>
                    <a:rPr lang="vi-VN" sz="2000" baseline="-25000" dirty="0"/>
                    <a:t>1</a:t>
                  </a:r>
                  <a:r>
                    <a:rPr lang="vi-VN" sz="2000" dirty="0"/>
                    <a:t>), </a:t>
                  </a:r>
                  <a:r>
                    <a:rPr lang="vi-VN" sz="2000" i="1" dirty="0"/>
                    <a:t>A</a:t>
                  </a:r>
                  <a:r>
                    <a:rPr lang="vi-VN" sz="2000" baseline="-25000" dirty="0"/>
                    <a:t>2</a:t>
                  </a:r>
                  <a:r>
                    <a:rPr lang="vi-VN" sz="2000" dirty="0"/>
                    <a:t>(</a:t>
                  </a:r>
                  <a:r>
                    <a:rPr lang="vi-VN" sz="2000" i="1" dirty="0"/>
                    <a:t>x</a:t>
                  </a:r>
                  <a:r>
                    <a:rPr lang="vi-VN" sz="2000" baseline="-25000" dirty="0"/>
                    <a:t>2</a:t>
                  </a:r>
                  <a:r>
                    <a:rPr lang="vi-VN" sz="2000" dirty="0"/>
                    <a:t>;</a:t>
                  </a:r>
                  <a:r>
                    <a:rPr lang="vi-VN" sz="2000" i="1" dirty="0"/>
                    <a:t>y</a:t>
                  </a:r>
                  <a:r>
                    <a:rPr lang="vi-VN" sz="2000" baseline="-25000" dirty="0"/>
                    <a:t>2</a:t>
                  </a:r>
                  <a:r>
                    <a:rPr lang="vi-VN" sz="2000" dirty="0"/>
                    <a:t>;</a:t>
                  </a:r>
                  <a:r>
                    <a:rPr lang="vi-VN" sz="2000" i="1" dirty="0"/>
                    <a:t>z</a:t>
                  </a:r>
                  <a:r>
                    <a:rPr lang="vi-VN" sz="2000" baseline="-25000" dirty="0"/>
                    <a:t>2</a:t>
                  </a:r>
                  <a:r>
                    <a:rPr lang="vi-VN" sz="2000" dirty="0"/>
                    <a:t>) </a:t>
                  </a:r>
                  <a:r>
                    <a:rPr lang="en-US" sz="2000" dirty="0" err="1"/>
                    <a:t>và</a:t>
                  </a:r>
                  <a:r>
                    <a:rPr lang="en-US" sz="2000" dirty="0"/>
                    <a:t> </a:t>
                  </a:r>
                  <a:r>
                    <a:rPr lang="en-US" sz="2000" dirty="0" err="1"/>
                    <a:t>tương</a:t>
                  </a:r>
                  <a:r>
                    <a:rPr lang="en-US" sz="2000" dirty="0"/>
                    <a:t> </a:t>
                  </a:r>
                  <a:r>
                    <a:rPr lang="en-US" sz="2000" dirty="0" err="1"/>
                    <a:t>ứng</a:t>
                  </a:r>
                  <a:r>
                    <a:rPr lang="en-US" sz="2000" dirty="0"/>
                    <a:t> </a:t>
                  </a:r>
                  <a:r>
                    <a:rPr lang="en-US" sz="2000" dirty="0" err="1"/>
                    <a:t>có</a:t>
                  </a:r>
                  <a:r>
                    <a:rPr lang="en-US" sz="2000" dirty="0"/>
                    <a:t> </a:t>
                  </a:r>
                  <a:r>
                    <a:rPr lang="en-US" sz="2000" dirty="0" err="1"/>
                    <a:t>vectơ</a:t>
                  </a:r>
                  <a:r>
                    <a:rPr lang="en-US" sz="2000" dirty="0"/>
                    <a:t> </a:t>
                  </a:r>
                  <a:r>
                    <a:rPr lang="vi-VN" sz="2000" dirty="0"/>
                    <a:t>chỉ phương </a:t>
                  </a:r>
                  <a:endParaRPr lang="en-US" sz="2000" dirty="0"/>
                </a:p>
                <a:p>
                  <a:r>
                    <a:rPr lang="en-US" sz="2000" dirty="0"/>
                    <a:t>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vi-VN" sz="2000" dirty="0"/>
                    <a:t>= (</a:t>
                  </a:r>
                  <a:r>
                    <a:rPr lang="vi-VN" sz="2000" i="1" dirty="0"/>
                    <a:t>a</a:t>
                  </a:r>
                  <a:r>
                    <a:rPr lang="vi-VN" sz="2000" baseline="-25000" dirty="0"/>
                    <a:t>1</a:t>
                  </a:r>
                  <a:r>
                    <a:rPr lang="vi-VN" sz="2000" dirty="0"/>
                    <a:t>;</a:t>
                  </a:r>
                  <a:r>
                    <a:rPr lang="vi-VN" sz="2000" i="1" dirty="0"/>
                    <a:t>b</a:t>
                  </a:r>
                  <a:r>
                    <a:rPr lang="vi-VN" sz="2000" baseline="-25000" dirty="0"/>
                    <a:t>1</a:t>
                  </a:r>
                  <a:r>
                    <a:rPr lang="vi-VN" sz="2000" dirty="0"/>
                    <a:t>;</a:t>
                  </a:r>
                  <a:r>
                    <a:rPr lang="vi-VN" sz="2000" i="1" dirty="0"/>
                    <a:t>c</a:t>
                  </a:r>
                  <a:r>
                    <a:rPr lang="vi-VN" sz="2000" baseline="-25000" dirty="0"/>
                    <a:t>1</a:t>
                  </a:r>
                  <a:r>
                    <a:rPr lang="vi-VN" sz="2000" dirty="0"/>
                    <a:t>),</a:t>
                  </a:r>
                  <a:r>
                    <a:rPr lang="en-US" sz="2000" dirty="0"/>
                    <a:t>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vi-VN" sz="2000" dirty="0"/>
                    <a:t>= (</a:t>
                  </a:r>
                  <a:r>
                    <a:rPr lang="vi-VN" sz="2000" i="1" dirty="0"/>
                    <a:t>a</a:t>
                  </a:r>
                  <a:r>
                    <a:rPr lang="vi-VN" sz="2000" baseline="-25000" dirty="0"/>
                    <a:t>2</a:t>
                  </a:r>
                  <a:r>
                    <a:rPr lang="vi-VN" sz="2000" dirty="0"/>
                    <a:t>;</a:t>
                  </a:r>
                  <a:r>
                    <a:rPr lang="vi-VN" sz="2000" i="1" dirty="0"/>
                    <a:t>b</a:t>
                  </a:r>
                  <a:r>
                    <a:rPr lang="vi-VN" sz="2000" baseline="-25000" dirty="0"/>
                    <a:t>2</a:t>
                  </a:r>
                  <a:r>
                    <a:rPr lang="vi-VN" sz="2000" dirty="0"/>
                    <a:t>;</a:t>
                  </a:r>
                  <a:r>
                    <a:rPr lang="vi-VN" sz="2000" i="1" dirty="0"/>
                    <a:t>c</a:t>
                  </a:r>
                  <a:r>
                    <a:rPr lang="vi-VN" sz="2000" baseline="-25000" dirty="0"/>
                    <a:t>2</a:t>
                  </a:r>
                  <a:r>
                    <a:rPr lang="vi-VN" sz="2000" dirty="0"/>
                    <a:t>).</a:t>
                  </a:r>
                  <a:r>
                    <a:rPr lang="en-US" sz="2000" dirty="0"/>
                    <a:t>(H.5.29).</a:t>
                  </a:r>
                </a:p>
                <a:p>
                  <a:r>
                    <a:rPr lang="en-US" sz="2000" dirty="0"/>
                    <a:t>a) </a:t>
                  </a:r>
                  <a:r>
                    <a:rPr lang="en-US" sz="2000" dirty="0" err="1"/>
                    <a:t>Tìm</a:t>
                  </a:r>
                  <a:r>
                    <a:rPr lang="en-US" sz="2000" dirty="0"/>
                    <a:t> </a:t>
                  </a:r>
                  <a:r>
                    <a:rPr lang="en-US" sz="2000" dirty="0" err="1"/>
                    <a:t>điều</a:t>
                  </a:r>
                  <a:r>
                    <a:rPr lang="en-US" sz="2000" dirty="0"/>
                    <a:t> </a:t>
                  </a:r>
                  <a:r>
                    <a:rPr lang="en-US" sz="2000" dirty="0" err="1"/>
                    <a:t>kiện</a:t>
                  </a:r>
                  <a:r>
                    <a:rPr lang="en-US" sz="2000" dirty="0"/>
                    <a:t> </a:t>
                  </a:r>
                  <a:r>
                    <a:rPr lang="en-US" sz="2000" dirty="0" err="1"/>
                    <a:t>đối</a:t>
                  </a:r>
                  <a:r>
                    <a:rPr lang="en-US" sz="2000" dirty="0"/>
                    <a:t> </a:t>
                  </a:r>
                  <a:r>
                    <a:rPr lang="en-US" sz="2000" dirty="0" err="1"/>
                    <a:t>với</a:t>
                  </a:r>
                  <a:r>
                    <a:rPr lang="en-US" sz="2000" dirty="0"/>
                    <a:t>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r>
                        <a:rPr lang="en-US" sz="2000" i="1">
                          <a:latin typeface="Cambria Math" panose="02040503050406030204" pitchFamily="18" charset="0"/>
                        </a:rPr>
                        <m:t>,</m:t>
                      </m:r>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dirty="0"/>
                    <a:t> </a:t>
                  </a:r>
                  <a:r>
                    <a:rPr lang="en-US" sz="2000" dirty="0" err="1"/>
                    <a:t>để</a:t>
                  </a:r>
                  <a:r>
                    <a:rPr lang="en-US" sz="2000" dirty="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dirty="0"/>
                    <a:t>1</a:t>
                  </a:r>
                  <a:r>
                    <a:rPr lang="vi-VN" sz="2000" dirty="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dirty="0"/>
                    <a:t>2</a:t>
                  </a:r>
                  <a:r>
                    <a:rPr lang="en-US" sz="2000" dirty="0"/>
                    <a:t> song </a:t>
                  </a:r>
                  <a:r>
                    <a:rPr lang="en-US" sz="2000" dirty="0" err="1"/>
                    <a:t>song</a:t>
                  </a:r>
                  <a:r>
                    <a:rPr lang="en-US" sz="2000" dirty="0"/>
                    <a:t> </a:t>
                  </a:r>
                  <a:r>
                    <a:rPr lang="en-US" sz="2000" dirty="0" err="1"/>
                    <a:t>hoặc</a:t>
                  </a:r>
                  <a:r>
                    <a:rPr lang="en-US" sz="2000" dirty="0"/>
                    <a:t> </a:t>
                  </a:r>
                  <a:r>
                    <a:rPr lang="en-US" sz="2000" dirty="0" err="1"/>
                    <a:t>trùng</a:t>
                  </a:r>
                  <a:r>
                    <a:rPr lang="en-US" sz="2000" dirty="0"/>
                    <a:t> </a:t>
                  </a:r>
                  <a:r>
                    <a:rPr lang="en-US" sz="2000" dirty="0" err="1"/>
                    <a:t>nhau</a:t>
                  </a:r>
                  <a:r>
                    <a:rPr lang="en-US" sz="2000" dirty="0"/>
                    <a:t>.</a:t>
                  </a:r>
                </a:p>
                <a:p>
                  <a:r>
                    <a:rPr lang="en-US" sz="2000" dirty="0"/>
                    <a:t>b) </a:t>
                  </a:r>
                  <a:r>
                    <a:rPr lang="en-US" sz="2000" dirty="0" err="1"/>
                    <a:t>Giả</a:t>
                  </a:r>
                  <a:r>
                    <a:rPr lang="en-US" sz="2000" dirty="0"/>
                    <a:t> </a:t>
                  </a:r>
                  <a:r>
                    <a:rPr lang="en-US" sz="2000" dirty="0" err="1"/>
                    <a:t>sử</a:t>
                  </a:r>
                  <a:r>
                    <a:rPr lang="en-US" sz="2000" dirty="0"/>
                    <a:t>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r>
                        <a:rPr lang="en-US" sz="2000" i="1">
                          <a:latin typeface="Cambria Math" panose="02040503050406030204" pitchFamily="18" charset="0"/>
                        </a:rPr>
                        <m:t>,</m:t>
                      </m:r>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acc>
                        <m:accPr>
                          <m:chr m:val="⃗"/>
                          <m:ctrlPr>
                            <a:rPr lang="en-US" sz="2000" i="1">
                              <a:latin typeface="Cambria Math"/>
                            </a:rPr>
                          </m:ctrlPr>
                        </m:accPr>
                        <m:e>
                          <m:r>
                            <a:rPr lang="en-US" sz="2000" i="1">
                              <a:latin typeface="Cambria Math" panose="02040503050406030204" pitchFamily="18" charset="0"/>
                              <a:ea typeface="Cambria Math" panose="02040503050406030204" pitchFamily="18" charset="0"/>
                            </a:rPr>
                            <m:t>0</m:t>
                          </m:r>
                        </m:e>
                      </m:acc>
                    </m:oMath>
                  </a14:m>
                  <a:r>
                    <a:rPr lang="en-US" sz="2000" dirty="0"/>
                    <a:t> </a:t>
                  </a:r>
                  <a:r>
                    <a:rPr lang="en-US" sz="2000" dirty="0" err="1"/>
                    <a:t>và</a:t>
                  </a:r>
                  <a:r>
                    <a:rPr lang="en-US" sz="2000" dirty="0"/>
                    <a:t> </a:t>
                  </a:r>
                  <a14:m>
                    <m:oMath xmlns:m="http://schemas.openxmlformats.org/officeDocument/2006/math">
                      <m:acc>
                        <m:accPr>
                          <m:chr m:val="⃗"/>
                          <m:ctrlPr>
                            <a:rPr lang="en-US" sz="2000" i="1" smtClean="0">
                              <a:latin typeface="Cambria Math"/>
                            </a:rPr>
                          </m:ctrlPr>
                        </m:accPr>
                        <m:e>
                          <m:r>
                            <a:rPr lang="en-US" sz="2000" i="1">
                              <a:latin typeface="Cambria Math" panose="02040503050406030204" pitchFamily="18" charset="0"/>
                            </a:rPr>
                            <m:t>𝐴</m:t>
                          </m:r>
                          <m:r>
                            <a:rPr lang="en-US" sz="2000" i="1" baseline="-25000">
                              <a:latin typeface="Cambria Math" panose="02040503050406030204" pitchFamily="18" charset="0"/>
                            </a:rPr>
                            <m:t>1</m:t>
                          </m:r>
                          <m:r>
                            <a:rPr lang="en-US" sz="2000" i="1">
                              <a:latin typeface="Cambria Math" panose="02040503050406030204" pitchFamily="18" charset="0"/>
                            </a:rPr>
                            <m:t>𝐴</m:t>
                          </m:r>
                          <m:r>
                            <a:rPr lang="en-US" sz="2000" i="1" baseline="-25000">
                              <a:latin typeface="Cambria Math" panose="02040503050406030204" pitchFamily="18" charset="0"/>
                            </a:rPr>
                            <m:t>2</m:t>
                          </m:r>
                        </m:e>
                      </m:acc>
                    </m:oMath>
                  </a14:m>
                  <a:r>
                    <a:rPr lang="en-US" sz="2000" dirty="0"/>
                    <a:t>.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r>
                        <a:rPr lang="en-US" sz="2000" i="1">
                          <a:latin typeface="Cambria Math" panose="02040503050406030204" pitchFamily="18" charset="0"/>
                        </a:rPr>
                        <m:t>,</m:t>
                      </m:r>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dirty="0"/>
                    <a:t>] = 0 </a:t>
                  </a:r>
                  <a:r>
                    <a:rPr lang="en-US" sz="2000" dirty="0" err="1"/>
                    <a:t>thì</a:t>
                  </a:r>
                  <a:r>
                    <a:rPr lang="en-US" sz="2000" dirty="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dirty="0"/>
                    <a:t>1</a:t>
                  </a:r>
                  <a:r>
                    <a:rPr lang="vi-VN" sz="2000" dirty="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dirty="0"/>
                    <a:t>2</a:t>
                  </a:r>
                  <a:r>
                    <a:rPr lang="en-US" sz="2000" dirty="0"/>
                    <a:t> </a:t>
                  </a:r>
                  <a:r>
                    <a:rPr lang="en-US" sz="2000" dirty="0" err="1"/>
                    <a:t>có</a:t>
                  </a:r>
                  <a:r>
                    <a:rPr lang="en-US" sz="2000" dirty="0"/>
                    <a:t> </a:t>
                  </a:r>
                  <a:r>
                    <a:rPr lang="en-US" sz="2000" dirty="0" err="1"/>
                    <a:t>cắt</a:t>
                  </a:r>
                  <a:r>
                    <a:rPr lang="en-US" sz="2000" dirty="0"/>
                    <a:t> </a:t>
                  </a:r>
                  <a:r>
                    <a:rPr lang="en-US" sz="2000" dirty="0" err="1"/>
                    <a:t>nhau</a:t>
                  </a:r>
                  <a:r>
                    <a:rPr lang="en-US" sz="2000" dirty="0"/>
                    <a:t> hay </a:t>
                  </a:r>
                  <a:r>
                    <a:rPr lang="en-US" sz="2000" dirty="0" err="1"/>
                    <a:t>không</a:t>
                  </a:r>
                  <a:r>
                    <a:rPr lang="en-US" sz="2000" dirty="0"/>
                    <a:t>?</a:t>
                  </a:r>
                </a:p>
                <a:p>
                  <a:r>
                    <a:rPr lang="en-US" sz="2000" dirty="0"/>
                    <a:t>c) </a:t>
                  </a:r>
                  <a:r>
                    <a:rPr lang="en-US" sz="2000" dirty="0" err="1"/>
                    <a:t>Giả</a:t>
                  </a:r>
                  <a:r>
                    <a:rPr lang="en-US" sz="2000" dirty="0"/>
                    <a:t> </a:t>
                  </a:r>
                  <a:r>
                    <a:rPr lang="en-US" sz="2000" dirty="0" err="1"/>
                    <a:t>sử</a:t>
                  </a:r>
                  <a:r>
                    <a:rPr lang="en-US" sz="2000" dirty="0"/>
                    <a:t> </a:t>
                  </a:r>
                  <a14:m>
                    <m:oMath xmlns:m="http://schemas.openxmlformats.org/officeDocument/2006/math">
                      <m:acc>
                        <m:accPr>
                          <m:chr m:val="⃗"/>
                          <m:ctrlPr>
                            <a:rPr lang="en-US" sz="2000" i="1">
                              <a:latin typeface="Cambria Math"/>
                            </a:rPr>
                          </m:ctrlPr>
                        </m:accPr>
                        <m:e>
                          <m:r>
                            <a:rPr lang="en-US" sz="2000" i="1">
                              <a:latin typeface="Cambria Math" panose="02040503050406030204" pitchFamily="18" charset="0"/>
                            </a:rPr>
                            <m:t>𝐴</m:t>
                          </m:r>
                          <m:r>
                            <a:rPr lang="en-US" sz="2000" i="1" baseline="-25000">
                              <a:latin typeface="Cambria Math" panose="02040503050406030204" pitchFamily="18" charset="0"/>
                            </a:rPr>
                            <m:t>1</m:t>
                          </m:r>
                          <m:r>
                            <a:rPr lang="en-US" sz="2000" i="1">
                              <a:latin typeface="Cambria Math" panose="02040503050406030204" pitchFamily="18" charset="0"/>
                            </a:rPr>
                            <m:t>𝐴</m:t>
                          </m:r>
                          <m:r>
                            <a:rPr lang="en-US" sz="2000" i="1" baseline="-25000">
                              <a:latin typeface="Cambria Math" panose="02040503050406030204" pitchFamily="18" charset="0"/>
                            </a:rPr>
                            <m:t>2</m:t>
                          </m:r>
                        </m:e>
                      </m:acc>
                    </m:oMath>
                  </a14:m>
                  <a:r>
                    <a:rPr lang="en-US" sz="2000" dirty="0"/>
                    <a:t>.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r>
                        <a:rPr lang="en-US" sz="2000" i="1">
                          <a:latin typeface="Cambria Math" panose="02040503050406030204" pitchFamily="18" charset="0"/>
                        </a:rPr>
                        <m:t>,</m:t>
                      </m:r>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dirty="0"/>
                    <a:t>] </a:t>
                  </a:r>
                  <a:r>
                    <a:rPr lang="en-US" sz="2000" dirty="0" smtClean="0"/>
                    <a:t># </a:t>
                  </a:r>
                  <a:r>
                    <a:rPr lang="en-US" sz="2000" dirty="0"/>
                    <a:t>0 </a:t>
                  </a:r>
                  <a:r>
                    <a:rPr lang="en-US" sz="2000" dirty="0" err="1"/>
                    <a:t>thì</a:t>
                  </a:r>
                  <a:r>
                    <a:rPr lang="en-US" sz="2000" dirty="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dirty="0"/>
                    <a:t>1</a:t>
                  </a:r>
                  <a:r>
                    <a:rPr lang="vi-VN" sz="2000" dirty="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dirty="0"/>
                    <a:t>2</a:t>
                  </a:r>
                  <a:r>
                    <a:rPr lang="en-US" sz="2000" dirty="0"/>
                    <a:t> </a:t>
                  </a:r>
                  <a:r>
                    <a:rPr lang="en-US" sz="2000" dirty="0" err="1"/>
                    <a:t>có</a:t>
                  </a:r>
                  <a:r>
                    <a:rPr lang="en-US" sz="2000" dirty="0"/>
                    <a:t> </a:t>
                  </a:r>
                  <a:r>
                    <a:rPr lang="en-US" sz="2000" dirty="0" err="1"/>
                    <a:t>chéo</a:t>
                  </a:r>
                  <a:r>
                    <a:rPr lang="en-US" sz="2000" dirty="0"/>
                    <a:t> </a:t>
                  </a:r>
                  <a:r>
                    <a:rPr lang="en-US" sz="2000" dirty="0" err="1"/>
                    <a:t>nhau</a:t>
                  </a:r>
                  <a:r>
                    <a:rPr lang="en-US" sz="2000" dirty="0"/>
                    <a:t> hay </a:t>
                  </a:r>
                  <a:r>
                    <a:rPr lang="en-US" sz="2000" dirty="0" err="1"/>
                    <a:t>không</a:t>
                  </a:r>
                  <a:r>
                    <a:rPr lang="en-US" sz="2000" dirty="0"/>
                    <a:t>?</a:t>
                  </a:r>
                </a:p>
              </p:txBody>
            </p:sp>
          </mc:Choice>
          <mc:Fallback xmlns="">
            <p:sp>
              <p:nvSpPr>
                <p:cNvPr id="2" name="Rectangle 1">
                  <a:extLst>
                    <a:ext uri="{FF2B5EF4-FFF2-40B4-BE49-F238E27FC236}">
                      <a16:creationId xmlns:a16="http://schemas.microsoft.com/office/drawing/2014/main" xmlns:a14="http://schemas.microsoft.com/office/drawing/2010/main" xmlns="" id="{0FC1BC53-AD08-4C6F-9477-2DEB6FE1C8BC}"/>
                    </a:ext>
                  </a:extLst>
                </p:cNvPr>
                <p:cNvSpPr>
                  <a:spLocks noRot="1" noChangeAspect="1" noMove="1" noResize="1" noEditPoints="1" noAdjustHandles="1" noChangeArrowheads="1" noChangeShapeType="1" noTextEdit="1"/>
                </p:cNvSpPr>
                <p:nvPr/>
              </p:nvSpPr>
              <p:spPr>
                <a:xfrm>
                  <a:off x="1066800" y="555021"/>
                  <a:ext cx="8229600" cy="2017732"/>
                </a:xfrm>
                <a:prstGeom prst="rect">
                  <a:avLst/>
                </a:prstGeom>
                <a:blipFill rotWithShape="0">
                  <a:blip r:embed="rId4"/>
                  <a:stretch>
                    <a:fillRect l="-741" t="-1511" b="-4532"/>
                  </a:stretch>
                </a:blipFill>
              </p:spPr>
              <p:txBody>
                <a:bodyPr/>
                <a:lstStyle/>
                <a:p>
                  <a:r>
                    <a:rPr lang="en-US">
                      <a:noFill/>
                    </a:rPr>
                    <a:t> </a:t>
                  </a:r>
                </a:p>
              </p:txBody>
            </p:sp>
          </mc:Fallback>
        </mc:AlternateContent>
        <p:pic>
          <p:nvPicPr>
            <p:cNvPr id="6" name="Picture 5">
              <a:extLst>
                <a:ext uri="{FF2B5EF4-FFF2-40B4-BE49-F238E27FC236}">
                  <a16:creationId xmlns="" xmlns:a16="http://schemas.microsoft.com/office/drawing/2014/main" id="{5A3A3FCA-43B8-4EA8-A474-D8DCCC58C2F9}"/>
                </a:ext>
              </a:extLst>
            </p:cNvPr>
            <p:cNvPicPr>
              <a:picLocks noChangeAspect="1"/>
            </p:cNvPicPr>
            <p:nvPr/>
          </p:nvPicPr>
          <p:blipFill>
            <a:blip r:embed="rId5"/>
            <a:stretch>
              <a:fillRect/>
            </a:stretch>
          </p:blipFill>
          <p:spPr>
            <a:xfrm>
              <a:off x="0" y="958797"/>
              <a:ext cx="1125790" cy="1079059"/>
            </a:xfrm>
            <a:prstGeom prst="rect">
              <a:avLst/>
            </a:prstGeom>
          </p:spPr>
        </p:pic>
      </p:grpSp>
      <p:grpSp>
        <p:nvGrpSpPr>
          <p:cNvPr id="13" name="Group 12">
            <a:extLst>
              <a:ext uri="{FF2B5EF4-FFF2-40B4-BE49-F238E27FC236}">
                <a16:creationId xmlns="" xmlns:a16="http://schemas.microsoft.com/office/drawing/2014/main" id="{69958815-63FE-4FE0-98F6-E1911321B794}"/>
              </a:ext>
            </a:extLst>
          </p:cNvPr>
          <p:cNvGrpSpPr/>
          <p:nvPr/>
        </p:nvGrpSpPr>
        <p:grpSpPr>
          <a:xfrm>
            <a:off x="6091989" y="2698889"/>
            <a:ext cx="2971800" cy="2245836"/>
            <a:chOff x="1676400" y="2609064"/>
            <a:chExt cx="2971800" cy="2245836"/>
          </a:xfrm>
        </p:grpSpPr>
        <p:sp>
          <p:nvSpPr>
            <p:cNvPr id="38" name="Rounded Rectangle 89">
              <a:extLst>
                <a:ext uri="{FF2B5EF4-FFF2-40B4-BE49-F238E27FC236}">
                  <a16:creationId xmlns="" xmlns:a16="http://schemas.microsoft.com/office/drawing/2014/main" id="{8E20507B-833F-44B6-A547-C56059365548}"/>
                </a:ext>
              </a:extLst>
            </p:cNvPr>
            <p:cNvSpPr/>
            <p:nvPr/>
          </p:nvSpPr>
          <p:spPr>
            <a:xfrm>
              <a:off x="1676400" y="2609064"/>
              <a:ext cx="2971800" cy="2245836"/>
            </a:xfrm>
            <a:prstGeom prst="roundRect">
              <a:avLst>
                <a:gd name="adj" fmla="val 1990"/>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grpSp>
          <p:nvGrpSpPr>
            <p:cNvPr id="11" name="Group 10">
              <a:extLst>
                <a:ext uri="{FF2B5EF4-FFF2-40B4-BE49-F238E27FC236}">
                  <a16:creationId xmlns="" xmlns:a16="http://schemas.microsoft.com/office/drawing/2014/main" id="{9BC10861-F4D8-4ED8-8D27-EAE23CD13B0B}"/>
                </a:ext>
              </a:extLst>
            </p:cNvPr>
            <p:cNvGrpSpPr/>
            <p:nvPr/>
          </p:nvGrpSpPr>
          <p:grpSpPr>
            <a:xfrm>
              <a:off x="1905000" y="2614613"/>
              <a:ext cx="2438400" cy="1964602"/>
              <a:chOff x="1905000" y="2614613"/>
              <a:chExt cx="2943636" cy="2233898"/>
            </a:xfrm>
          </p:grpSpPr>
          <p:pic>
            <p:nvPicPr>
              <p:cNvPr id="9" name="Picture 8">
                <a:extLst>
                  <a:ext uri="{FF2B5EF4-FFF2-40B4-BE49-F238E27FC236}">
                    <a16:creationId xmlns="" xmlns:a16="http://schemas.microsoft.com/office/drawing/2014/main" id="{E05DE2CB-8B3B-460C-90B8-C003651C2D2E}"/>
                  </a:ext>
                </a:extLst>
              </p:cNvPr>
              <p:cNvPicPr>
                <a:picLocks noChangeAspect="1"/>
              </p:cNvPicPr>
              <p:nvPr/>
            </p:nvPicPr>
            <p:blipFill>
              <a:blip r:embed="rId6"/>
              <a:stretch>
                <a:fillRect/>
              </a:stretch>
            </p:blipFill>
            <p:spPr>
              <a:xfrm>
                <a:off x="1905000" y="2800350"/>
                <a:ext cx="2943636" cy="2048161"/>
              </a:xfrm>
              <a:prstGeom prst="rect">
                <a:avLst/>
              </a:prstGeom>
            </p:spPr>
          </p:pic>
          <p:graphicFrame>
            <p:nvGraphicFramePr>
              <p:cNvPr id="10" name="Object 9">
                <a:extLst>
                  <a:ext uri="{FF2B5EF4-FFF2-40B4-BE49-F238E27FC236}">
                    <a16:creationId xmlns="" xmlns:a16="http://schemas.microsoft.com/office/drawing/2014/main" id="{86BD1942-09B8-4EB5-B677-3927A9E8422B}"/>
                  </a:ext>
                </a:extLst>
              </p:cNvPr>
              <p:cNvGraphicFramePr>
                <a:graphicFrameLocks noChangeAspect="1"/>
              </p:cNvGraphicFramePr>
              <p:nvPr>
                <p:extLst>
                  <p:ext uri="{D42A27DB-BD31-4B8C-83A1-F6EECF244321}">
                    <p14:modId xmlns:p14="http://schemas.microsoft.com/office/powerpoint/2010/main" val="3678574864"/>
                  </p:ext>
                </p:extLst>
              </p:nvPr>
            </p:nvGraphicFramePr>
            <p:xfrm>
              <a:off x="2727197" y="2851214"/>
              <a:ext cx="184405" cy="291972"/>
            </p:xfrm>
            <a:graphic>
              <a:graphicData uri="http://schemas.openxmlformats.org/presentationml/2006/ole">
                <mc:AlternateContent xmlns:mc="http://schemas.openxmlformats.org/markup-compatibility/2006">
                  <mc:Choice xmlns:v="urn:schemas-microsoft-com:vml" Requires="v">
                    <p:oleObj spid="_x0000_s202988" name="Equation" r:id="rId7" imgW="152280" imgH="241200" progId="Equation.DSMT4">
                      <p:embed/>
                    </p:oleObj>
                  </mc:Choice>
                  <mc:Fallback>
                    <p:oleObj name="Equation" r:id="rId7" imgW="152280" imgH="241200" progId="Equation.DSMT4">
                      <p:embed/>
                      <p:pic>
                        <p:nvPicPr>
                          <p:cNvPr id="0" name=""/>
                          <p:cNvPicPr/>
                          <p:nvPr/>
                        </p:nvPicPr>
                        <p:blipFill>
                          <a:blip r:embed="rId8"/>
                          <a:stretch>
                            <a:fillRect/>
                          </a:stretch>
                        </p:blipFill>
                        <p:spPr>
                          <a:xfrm>
                            <a:off x="2727197" y="2851214"/>
                            <a:ext cx="184405" cy="291972"/>
                          </a:xfrm>
                          <a:prstGeom prst="rect">
                            <a:avLst/>
                          </a:prstGeom>
                        </p:spPr>
                      </p:pic>
                    </p:oleObj>
                  </mc:Fallback>
                </mc:AlternateContent>
              </a:graphicData>
            </a:graphic>
          </p:graphicFrame>
          <p:graphicFrame>
            <p:nvGraphicFramePr>
              <p:cNvPr id="27" name="Object 26">
                <a:extLst>
                  <a:ext uri="{FF2B5EF4-FFF2-40B4-BE49-F238E27FC236}">
                    <a16:creationId xmlns="" xmlns:a16="http://schemas.microsoft.com/office/drawing/2014/main" id="{1688FB94-7AF5-40CF-A77F-267496496430}"/>
                  </a:ext>
                </a:extLst>
              </p:cNvPr>
              <p:cNvGraphicFramePr>
                <a:graphicFrameLocks noChangeAspect="1"/>
              </p:cNvGraphicFramePr>
              <p:nvPr>
                <p:extLst>
                  <p:ext uri="{D42A27DB-BD31-4B8C-83A1-F6EECF244321}">
                    <p14:modId xmlns:p14="http://schemas.microsoft.com/office/powerpoint/2010/main" val="557120945"/>
                  </p:ext>
                </p:extLst>
              </p:nvPr>
            </p:nvGraphicFramePr>
            <p:xfrm>
              <a:off x="3200528" y="4070413"/>
              <a:ext cx="199771" cy="291972"/>
            </p:xfrm>
            <a:graphic>
              <a:graphicData uri="http://schemas.openxmlformats.org/presentationml/2006/ole">
                <mc:AlternateContent xmlns:mc="http://schemas.openxmlformats.org/markup-compatibility/2006">
                  <mc:Choice xmlns:v="urn:schemas-microsoft-com:vml" Requires="v">
                    <p:oleObj spid="_x0000_s202989" name="Equation" r:id="rId9" imgW="164880" imgH="241200" progId="Equation.DSMT4">
                      <p:embed/>
                    </p:oleObj>
                  </mc:Choice>
                  <mc:Fallback>
                    <p:oleObj name="Equation" r:id="rId9" imgW="164880" imgH="241200" progId="Equation.DSMT4">
                      <p:embed/>
                      <p:pic>
                        <p:nvPicPr>
                          <p:cNvPr id="10" name="Object 9">
                            <a:extLst>
                              <a:ext uri="{FF2B5EF4-FFF2-40B4-BE49-F238E27FC236}">
                                <a16:creationId xmlns="" xmlns:a16="http://schemas.microsoft.com/office/drawing/2014/main" id="{86BD1942-09B8-4EB5-B677-3927A9E8422B}"/>
                              </a:ext>
                            </a:extLst>
                          </p:cNvPr>
                          <p:cNvPicPr/>
                          <p:nvPr/>
                        </p:nvPicPr>
                        <p:blipFill>
                          <a:blip r:embed="rId10"/>
                          <a:stretch>
                            <a:fillRect/>
                          </a:stretch>
                        </p:blipFill>
                        <p:spPr>
                          <a:xfrm>
                            <a:off x="3200528" y="4070413"/>
                            <a:ext cx="199771" cy="291972"/>
                          </a:xfrm>
                          <a:prstGeom prst="rect">
                            <a:avLst/>
                          </a:prstGeom>
                        </p:spPr>
                      </p:pic>
                    </p:oleObj>
                  </mc:Fallback>
                </mc:AlternateContent>
              </a:graphicData>
            </a:graphic>
          </p:graphicFrame>
          <p:graphicFrame>
            <p:nvGraphicFramePr>
              <p:cNvPr id="29" name="Object 28">
                <a:extLst>
                  <a:ext uri="{FF2B5EF4-FFF2-40B4-BE49-F238E27FC236}">
                    <a16:creationId xmlns="" xmlns:a16="http://schemas.microsoft.com/office/drawing/2014/main" id="{70699202-1B89-4710-B961-BEBF2769A8C9}"/>
                  </a:ext>
                </a:extLst>
              </p:cNvPr>
              <p:cNvGraphicFramePr>
                <a:graphicFrameLocks noChangeAspect="1"/>
              </p:cNvGraphicFramePr>
              <p:nvPr>
                <p:extLst>
                  <p:ext uri="{D42A27DB-BD31-4B8C-83A1-F6EECF244321}">
                    <p14:modId xmlns:p14="http://schemas.microsoft.com/office/powerpoint/2010/main" val="3322356380"/>
                  </p:ext>
                </p:extLst>
              </p:nvPr>
            </p:nvGraphicFramePr>
            <p:xfrm>
              <a:off x="2082377" y="2997200"/>
              <a:ext cx="241723" cy="353287"/>
            </p:xfrm>
            <a:graphic>
              <a:graphicData uri="http://schemas.openxmlformats.org/presentationml/2006/ole">
                <mc:AlternateContent xmlns:mc="http://schemas.openxmlformats.org/markup-compatibility/2006">
                  <mc:Choice xmlns:v="urn:schemas-microsoft-com:vml" Requires="v">
                    <p:oleObj spid="_x0000_s202990" name="Equation" r:id="rId11" imgW="164880" imgH="241200" progId="Equation.DSMT4">
                      <p:embed/>
                    </p:oleObj>
                  </mc:Choice>
                  <mc:Fallback>
                    <p:oleObj name="Equation" r:id="rId11" imgW="164880" imgH="241200" progId="Equation.DSMT4">
                      <p:embed/>
                      <p:pic>
                        <p:nvPicPr>
                          <p:cNvPr id="10" name="Object 9">
                            <a:extLst>
                              <a:ext uri="{FF2B5EF4-FFF2-40B4-BE49-F238E27FC236}">
                                <a16:creationId xmlns="" xmlns:a16="http://schemas.microsoft.com/office/drawing/2014/main" id="{86BD1942-09B8-4EB5-B677-3927A9E8422B}"/>
                              </a:ext>
                            </a:extLst>
                          </p:cNvPr>
                          <p:cNvPicPr/>
                          <p:nvPr/>
                        </p:nvPicPr>
                        <p:blipFill>
                          <a:blip r:embed="rId12"/>
                          <a:stretch>
                            <a:fillRect/>
                          </a:stretch>
                        </p:blipFill>
                        <p:spPr>
                          <a:xfrm>
                            <a:off x="2082377" y="2997200"/>
                            <a:ext cx="241723" cy="353287"/>
                          </a:xfrm>
                          <a:prstGeom prst="rect">
                            <a:avLst/>
                          </a:prstGeom>
                        </p:spPr>
                      </p:pic>
                    </p:oleObj>
                  </mc:Fallback>
                </mc:AlternateContent>
              </a:graphicData>
            </a:graphic>
          </p:graphicFrame>
          <p:graphicFrame>
            <p:nvGraphicFramePr>
              <p:cNvPr id="33" name="Object 32">
                <a:extLst>
                  <a:ext uri="{FF2B5EF4-FFF2-40B4-BE49-F238E27FC236}">
                    <a16:creationId xmlns="" xmlns:a16="http://schemas.microsoft.com/office/drawing/2014/main" id="{3ADDF8AC-5856-4688-B11F-C8FA0276A6F8}"/>
                  </a:ext>
                </a:extLst>
              </p:cNvPr>
              <p:cNvGraphicFramePr>
                <a:graphicFrameLocks noChangeAspect="1"/>
              </p:cNvGraphicFramePr>
              <p:nvPr>
                <p:extLst>
                  <p:ext uri="{D42A27DB-BD31-4B8C-83A1-F6EECF244321}">
                    <p14:modId xmlns:p14="http://schemas.microsoft.com/office/powerpoint/2010/main" val="3875461114"/>
                  </p:ext>
                </p:extLst>
              </p:nvPr>
            </p:nvGraphicFramePr>
            <p:xfrm>
              <a:off x="2549525" y="4343400"/>
              <a:ext cx="277813" cy="352425"/>
            </p:xfrm>
            <a:graphic>
              <a:graphicData uri="http://schemas.openxmlformats.org/presentationml/2006/ole">
                <mc:AlternateContent xmlns:mc="http://schemas.openxmlformats.org/markup-compatibility/2006">
                  <mc:Choice xmlns:v="urn:schemas-microsoft-com:vml" Requires="v">
                    <p:oleObj spid="_x0000_s202991" name="Equation" r:id="rId13" imgW="190440" imgH="241200" progId="Equation.DSMT4">
                      <p:embed/>
                    </p:oleObj>
                  </mc:Choice>
                  <mc:Fallback>
                    <p:oleObj name="Equation" r:id="rId13" imgW="190440" imgH="241200" progId="Equation.DSMT4">
                      <p:embed/>
                      <p:pic>
                        <p:nvPicPr>
                          <p:cNvPr id="29" name="Object 28">
                            <a:extLst>
                              <a:ext uri="{FF2B5EF4-FFF2-40B4-BE49-F238E27FC236}">
                                <a16:creationId xmlns="" xmlns:a16="http://schemas.microsoft.com/office/drawing/2014/main" id="{70699202-1B89-4710-B961-BEBF2769A8C9}"/>
                              </a:ext>
                            </a:extLst>
                          </p:cNvPr>
                          <p:cNvPicPr/>
                          <p:nvPr/>
                        </p:nvPicPr>
                        <p:blipFill>
                          <a:blip r:embed="rId14"/>
                          <a:stretch>
                            <a:fillRect/>
                          </a:stretch>
                        </p:blipFill>
                        <p:spPr>
                          <a:xfrm>
                            <a:off x="2549525" y="4343400"/>
                            <a:ext cx="277813" cy="352425"/>
                          </a:xfrm>
                          <a:prstGeom prst="rect">
                            <a:avLst/>
                          </a:prstGeom>
                        </p:spPr>
                      </p:pic>
                    </p:oleObj>
                  </mc:Fallback>
                </mc:AlternateContent>
              </a:graphicData>
            </a:graphic>
          </p:graphicFrame>
          <p:graphicFrame>
            <p:nvGraphicFramePr>
              <p:cNvPr id="36" name="Object 35">
                <a:extLst>
                  <a:ext uri="{FF2B5EF4-FFF2-40B4-BE49-F238E27FC236}">
                    <a16:creationId xmlns="" xmlns:a16="http://schemas.microsoft.com/office/drawing/2014/main" id="{B84E4046-C844-448B-A3AC-0F92C1E14B14}"/>
                  </a:ext>
                </a:extLst>
              </p:cNvPr>
              <p:cNvGraphicFramePr>
                <a:graphicFrameLocks noChangeAspect="1"/>
              </p:cNvGraphicFramePr>
              <p:nvPr>
                <p:extLst>
                  <p:ext uri="{D42A27DB-BD31-4B8C-83A1-F6EECF244321}">
                    <p14:modId xmlns:p14="http://schemas.microsoft.com/office/powerpoint/2010/main" val="3302918497"/>
                  </p:ext>
                </p:extLst>
              </p:nvPr>
            </p:nvGraphicFramePr>
            <p:xfrm>
              <a:off x="3743325" y="2614613"/>
              <a:ext cx="258763" cy="352425"/>
            </p:xfrm>
            <a:graphic>
              <a:graphicData uri="http://schemas.openxmlformats.org/presentationml/2006/ole">
                <mc:AlternateContent xmlns:mc="http://schemas.openxmlformats.org/markup-compatibility/2006">
                  <mc:Choice xmlns:v="urn:schemas-microsoft-com:vml" Requires="v">
                    <p:oleObj spid="_x0000_s202992" name="Equation" r:id="rId15" imgW="177480" imgH="241200" progId="Equation.DSMT4">
                      <p:embed/>
                    </p:oleObj>
                  </mc:Choice>
                  <mc:Fallback>
                    <p:oleObj name="Equation" r:id="rId15" imgW="177480" imgH="241200" progId="Equation.DSMT4">
                      <p:embed/>
                      <p:pic>
                        <p:nvPicPr>
                          <p:cNvPr id="29" name="Object 28">
                            <a:extLst>
                              <a:ext uri="{FF2B5EF4-FFF2-40B4-BE49-F238E27FC236}">
                                <a16:creationId xmlns="" xmlns:a16="http://schemas.microsoft.com/office/drawing/2014/main" id="{70699202-1B89-4710-B961-BEBF2769A8C9}"/>
                              </a:ext>
                            </a:extLst>
                          </p:cNvPr>
                          <p:cNvPicPr/>
                          <p:nvPr/>
                        </p:nvPicPr>
                        <p:blipFill>
                          <a:blip r:embed="rId16"/>
                          <a:stretch>
                            <a:fillRect/>
                          </a:stretch>
                        </p:blipFill>
                        <p:spPr>
                          <a:xfrm>
                            <a:off x="3743325" y="2614613"/>
                            <a:ext cx="258763" cy="352425"/>
                          </a:xfrm>
                          <a:prstGeom prst="rect">
                            <a:avLst/>
                          </a:prstGeom>
                        </p:spPr>
                      </p:pic>
                    </p:oleObj>
                  </mc:Fallback>
                </mc:AlternateContent>
              </a:graphicData>
            </a:graphic>
          </p:graphicFrame>
          <p:graphicFrame>
            <p:nvGraphicFramePr>
              <p:cNvPr id="37" name="Object 36">
                <a:extLst>
                  <a:ext uri="{FF2B5EF4-FFF2-40B4-BE49-F238E27FC236}">
                    <a16:creationId xmlns="" xmlns:a16="http://schemas.microsoft.com/office/drawing/2014/main" id="{18F57D56-BCA9-4B7C-BB24-92DB8CF13AEF}"/>
                  </a:ext>
                </a:extLst>
              </p:cNvPr>
              <p:cNvGraphicFramePr>
                <a:graphicFrameLocks noChangeAspect="1"/>
              </p:cNvGraphicFramePr>
              <p:nvPr>
                <p:extLst>
                  <p:ext uri="{D42A27DB-BD31-4B8C-83A1-F6EECF244321}">
                    <p14:modId xmlns:p14="http://schemas.microsoft.com/office/powerpoint/2010/main" val="4267057426"/>
                  </p:ext>
                </p:extLst>
              </p:nvPr>
            </p:nvGraphicFramePr>
            <p:xfrm>
              <a:off x="4335671" y="4328922"/>
              <a:ext cx="277813" cy="352425"/>
            </p:xfrm>
            <a:graphic>
              <a:graphicData uri="http://schemas.openxmlformats.org/presentationml/2006/ole">
                <mc:AlternateContent xmlns:mc="http://schemas.openxmlformats.org/markup-compatibility/2006">
                  <mc:Choice xmlns:v="urn:schemas-microsoft-com:vml" Requires="v">
                    <p:oleObj spid="_x0000_s202993" name="Equation" r:id="rId17" imgW="190440" imgH="241200" progId="Equation.DSMT4">
                      <p:embed/>
                    </p:oleObj>
                  </mc:Choice>
                  <mc:Fallback>
                    <p:oleObj name="Equation" r:id="rId17" imgW="190440" imgH="241200" progId="Equation.DSMT4">
                      <p:embed/>
                      <p:pic>
                        <p:nvPicPr>
                          <p:cNvPr id="33" name="Object 32">
                            <a:extLst>
                              <a:ext uri="{FF2B5EF4-FFF2-40B4-BE49-F238E27FC236}">
                                <a16:creationId xmlns="" xmlns:a16="http://schemas.microsoft.com/office/drawing/2014/main" id="{3ADDF8AC-5856-4688-B11F-C8FA0276A6F8}"/>
                              </a:ext>
                            </a:extLst>
                          </p:cNvPr>
                          <p:cNvPicPr/>
                          <p:nvPr/>
                        </p:nvPicPr>
                        <p:blipFill>
                          <a:blip r:embed="rId18"/>
                          <a:stretch>
                            <a:fillRect/>
                          </a:stretch>
                        </p:blipFill>
                        <p:spPr>
                          <a:xfrm>
                            <a:off x="4335671" y="4328922"/>
                            <a:ext cx="277813" cy="352425"/>
                          </a:xfrm>
                          <a:prstGeom prst="rect">
                            <a:avLst/>
                          </a:prstGeom>
                        </p:spPr>
                      </p:pic>
                    </p:oleObj>
                  </mc:Fallback>
                </mc:AlternateContent>
              </a:graphicData>
            </a:graphic>
          </p:graphicFrame>
        </p:grpSp>
        <p:sp>
          <p:nvSpPr>
            <p:cNvPr id="12" name="Rectangle 11">
              <a:extLst>
                <a:ext uri="{FF2B5EF4-FFF2-40B4-BE49-F238E27FC236}">
                  <a16:creationId xmlns="" xmlns:a16="http://schemas.microsoft.com/office/drawing/2014/main" id="{5226B6D4-3F8C-4D81-B189-41C35F365B6F}"/>
                </a:ext>
              </a:extLst>
            </p:cNvPr>
            <p:cNvSpPr/>
            <p:nvPr/>
          </p:nvSpPr>
          <p:spPr>
            <a:xfrm>
              <a:off x="2820700" y="4489390"/>
              <a:ext cx="683200" cy="307777"/>
            </a:xfrm>
            <a:prstGeom prst="rect">
              <a:avLst/>
            </a:prstGeom>
          </p:spPr>
          <p:txBody>
            <a:bodyPr wrap="none">
              <a:spAutoFit/>
            </a:bodyPr>
            <a:lstStyle/>
            <a:p>
              <a:r>
                <a:rPr lang="en-US" sz="1400" b="1">
                  <a:solidFill>
                    <a:srgbClr val="FF0000"/>
                  </a:solidFill>
                </a:rPr>
                <a:t>H.5.29</a:t>
              </a:r>
            </a:p>
          </p:txBody>
        </p:sp>
      </p:grpSp>
      <mc:AlternateContent xmlns:mc="http://schemas.openxmlformats.org/markup-compatibility/2006" xmlns:a14="http://schemas.microsoft.com/office/drawing/2010/main">
        <mc:Choice Requires="a14">
          <p:sp>
            <p:nvSpPr>
              <p:cNvPr id="14" name="Rectangle 13">
                <a:extLst>
                  <a:ext uri="{FF2B5EF4-FFF2-40B4-BE49-F238E27FC236}">
                    <a16:creationId xmlns="" xmlns:a16="http://schemas.microsoft.com/office/drawing/2014/main" id="{42B9D36C-5787-4486-A95D-F68ACB4F92F2}"/>
                  </a:ext>
                </a:extLst>
              </p:cNvPr>
              <p:cNvSpPr/>
              <p:nvPr/>
            </p:nvSpPr>
            <p:spPr>
              <a:xfrm>
                <a:off x="1076504" y="3122288"/>
                <a:ext cx="4549130" cy="400110"/>
              </a:xfrm>
              <a:prstGeom prst="rect">
                <a:avLst/>
              </a:prstGeom>
            </p:spPr>
            <p:txBody>
              <a:bodyPr wrap="none">
                <a:spAutoFit/>
              </a:bodyPr>
              <a:lstStyle/>
              <a:p>
                <a:r>
                  <a:rPr lang="vi-VN" sz="2000"/>
                  <a:t>a) Hai vectơ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r>
                      <a:rPr lang="en-US" sz="2000" i="1">
                        <a:latin typeface="Cambria Math" panose="02040503050406030204" pitchFamily="18" charset="0"/>
                      </a:rPr>
                      <m:t>,</m:t>
                    </m:r>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vi-VN" sz="2000"/>
                  <a:t> cùng phương với nhau.</a:t>
                </a:r>
                <a:endParaRPr lang="en-US" sz="2000"/>
              </a:p>
            </p:txBody>
          </p:sp>
        </mc:Choice>
        <mc:Fallback xmlns="">
          <p:sp>
            <p:nvSpPr>
              <p:cNvPr id="14" name="Rectangle 13">
                <a:extLst>
                  <a:ext uri="{FF2B5EF4-FFF2-40B4-BE49-F238E27FC236}">
                    <a16:creationId xmlns:a16="http://schemas.microsoft.com/office/drawing/2014/main" id="{42B9D36C-5787-4486-A95D-F68ACB4F92F2}"/>
                  </a:ext>
                </a:extLst>
              </p:cNvPr>
              <p:cNvSpPr>
                <a:spLocks noRot="1" noChangeAspect="1" noMove="1" noResize="1" noEditPoints="1" noAdjustHandles="1" noChangeArrowheads="1" noChangeShapeType="1" noTextEdit="1"/>
              </p:cNvSpPr>
              <p:nvPr/>
            </p:nvSpPr>
            <p:spPr>
              <a:xfrm>
                <a:off x="1076504" y="3122288"/>
                <a:ext cx="4549130" cy="400110"/>
              </a:xfrm>
              <a:prstGeom prst="rect">
                <a:avLst/>
              </a:prstGeom>
              <a:blipFill>
                <a:blip r:embed="rId19"/>
                <a:stretch>
                  <a:fillRect l="-1475" t="-7576" r="-804"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 xmlns:a16="http://schemas.microsoft.com/office/drawing/2014/main" id="{41ADF137-FFB3-4391-AEAE-15E8571BEF6D}"/>
                  </a:ext>
                </a:extLst>
              </p:cNvPr>
              <p:cNvSpPr/>
              <p:nvPr/>
            </p:nvSpPr>
            <p:spPr>
              <a:xfrm>
                <a:off x="1085815" y="4232079"/>
                <a:ext cx="4572000" cy="400110"/>
              </a:xfrm>
              <a:prstGeom prst="rect">
                <a:avLst/>
              </a:prstGeom>
            </p:spPr>
            <p:txBody>
              <a:bodyPr>
                <a:spAutoFit/>
              </a:bodyPr>
              <a:lstStyle/>
              <a:p>
                <a:r>
                  <a:rPr lang="vi-VN" sz="2000"/>
                  <a:t>c) Hai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vi-VN" sz="2000"/>
                  <a:t> chéo nhau. </a:t>
                </a:r>
              </a:p>
            </p:txBody>
          </p:sp>
        </mc:Choice>
        <mc:Fallback xmlns="">
          <p:sp>
            <p:nvSpPr>
              <p:cNvPr id="15" name="Rectangle 14">
                <a:extLst>
                  <a:ext uri="{FF2B5EF4-FFF2-40B4-BE49-F238E27FC236}">
                    <a16:creationId xmlns:a16="http://schemas.microsoft.com/office/drawing/2014/main" id="{41ADF137-FFB3-4391-AEAE-15E8571BEF6D}"/>
                  </a:ext>
                </a:extLst>
              </p:cNvPr>
              <p:cNvSpPr>
                <a:spLocks noRot="1" noChangeAspect="1" noMove="1" noResize="1" noEditPoints="1" noAdjustHandles="1" noChangeArrowheads="1" noChangeShapeType="1" noTextEdit="1"/>
              </p:cNvSpPr>
              <p:nvPr/>
            </p:nvSpPr>
            <p:spPr>
              <a:xfrm>
                <a:off x="1085815" y="4232079"/>
                <a:ext cx="4572000" cy="400110"/>
              </a:xfrm>
              <a:prstGeom prst="rect">
                <a:avLst/>
              </a:prstGeom>
              <a:blipFill>
                <a:blip r:embed="rId20"/>
                <a:stretch>
                  <a:fillRect l="-1333"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 xmlns:a16="http://schemas.microsoft.com/office/drawing/2014/main" id="{381E8BA8-09BF-46A3-AC63-3627805A6A81}"/>
                  </a:ext>
                </a:extLst>
              </p:cNvPr>
              <p:cNvSpPr/>
              <p:nvPr/>
            </p:nvSpPr>
            <p:spPr>
              <a:xfrm>
                <a:off x="1076504" y="3677183"/>
                <a:ext cx="3845925" cy="400110"/>
              </a:xfrm>
              <a:prstGeom prst="rect">
                <a:avLst/>
              </a:prstGeom>
            </p:spPr>
            <p:txBody>
              <a:bodyPr wrap="none">
                <a:spAutoFit/>
              </a:bodyPr>
              <a:lstStyle/>
              <a:p>
                <a:r>
                  <a:rPr lang="vi-VN" sz="2000"/>
                  <a:t>b) Hai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vi-VN" sz="2000"/>
                  <a:t> cắt nhau.</a:t>
                </a:r>
              </a:p>
            </p:txBody>
          </p:sp>
        </mc:Choice>
        <mc:Fallback xmlns="">
          <p:sp>
            <p:nvSpPr>
              <p:cNvPr id="17" name="Rectangle 16">
                <a:extLst>
                  <a:ext uri="{FF2B5EF4-FFF2-40B4-BE49-F238E27FC236}">
                    <a16:creationId xmlns:a16="http://schemas.microsoft.com/office/drawing/2014/main" id="{381E8BA8-09BF-46A3-AC63-3627805A6A81}"/>
                  </a:ext>
                </a:extLst>
              </p:cNvPr>
              <p:cNvSpPr>
                <a:spLocks noRot="1" noChangeAspect="1" noMove="1" noResize="1" noEditPoints="1" noAdjustHandles="1" noChangeArrowheads="1" noChangeShapeType="1" noTextEdit="1"/>
              </p:cNvSpPr>
              <p:nvPr/>
            </p:nvSpPr>
            <p:spPr>
              <a:xfrm>
                <a:off x="1076504" y="3677183"/>
                <a:ext cx="3845925" cy="400110"/>
              </a:xfrm>
              <a:prstGeom prst="rect">
                <a:avLst/>
              </a:prstGeom>
              <a:blipFill>
                <a:blip r:embed="rId21"/>
                <a:stretch>
                  <a:fillRect l="-1746" t="-7576" r="-1270" b="-25758"/>
                </a:stretch>
              </a:blipFill>
            </p:spPr>
            <p:txBody>
              <a:bodyPr/>
              <a:lstStyle/>
              <a:p>
                <a:r>
                  <a:rPr lang="en-US">
                    <a:noFill/>
                  </a:rPr>
                  <a:t> </a:t>
                </a:r>
              </a:p>
            </p:txBody>
          </p:sp>
        </mc:Fallback>
      </mc:AlternateContent>
      <p:pic>
        <p:nvPicPr>
          <p:cNvPr id="19" name="Picture 18">
            <a:extLst>
              <a:ext uri="{FF2B5EF4-FFF2-40B4-BE49-F238E27FC236}">
                <a16:creationId xmlns="" xmlns:a16="http://schemas.microsoft.com/office/drawing/2014/main" id="{52BC07E6-0896-4050-BE98-B187A9D61812}"/>
              </a:ext>
            </a:extLst>
          </p:cNvPr>
          <p:cNvPicPr>
            <a:picLocks noChangeAspect="1"/>
          </p:cNvPicPr>
          <p:nvPr/>
        </p:nvPicPr>
        <p:blipFill>
          <a:blip r:embed="rId22"/>
          <a:stretch>
            <a:fillRect/>
          </a:stretch>
        </p:blipFill>
        <p:spPr>
          <a:xfrm>
            <a:off x="3124200" y="2764680"/>
            <a:ext cx="865707" cy="207282"/>
          </a:xfrm>
          <a:prstGeom prst="rect">
            <a:avLst/>
          </a:prstGeom>
        </p:spPr>
      </p:pic>
    </p:spTree>
    <p:extLst>
      <p:ext uri="{BB962C8B-B14F-4D97-AF65-F5344CB8AC3E}">
        <p14:creationId xmlns:p14="http://schemas.microsoft.com/office/powerpoint/2010/main" val="35963702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05A6ECB4-866B-41E5-B93B-BE98116C35FD}"/>
              </a:ext>
            </a:extLst>
          </p:cNvPr>
          <p:cNvGrpSpPr/>
          <p:nvPr/>
        </p:nvGrpSpPr>
        <p:grpSpPr>
          <a:xfrm>
            <a:off x="533400" y="-29125"/>
            <a:ext cx="8610600" cy="2776977"/>
            <a:chOff x="533400" y="43064"/>
            <a:chExt cx="8610600" cy="2776977"/>
          </a:xfrm>
        </p:grpSpPr>
        <p:sp>
          <p:nvSpPr>
            <p:cNvPr id="34" name="Rounded Rectangle 22">
              <a:extLst>
                <a:ext uri="{FF2B5EF4-FFF2-40B4-BE49-F238E27FC236}">
                  <a16:creationId xmlns="" xmlns:a16="http://schemas.microsoft.com/office/drawing/2014/main" id="{0AF94BB5-0FC5-4AE6-BAE8-26DE0478C5CF}"/>
                </a:ext>
              </a:extLst>
            </p:cNvPr>
            <p:cNvSpPr/>
            <p:nvPr/>
          </p:nvSpPr>
          <p:spPr>
            <a:xfrm>
              <a:off x="533400" y="99613"/>
              <a:ext cx="8534400" cy="2720428"/>
            </a:xfrm>
            <a:prstGeom prst="roundRect">
              <a:avLst>
                <a:gd name="adj" fmla="val 1342"/>
              </a:avLst>
            </a:prstGeom>
            <a:solidFill>
              <a:schemeClr val="accent6">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2631F591-FC44-47C1-A04A-00C37D79C8FB}"/>
                </a:ext>
              </a:extLst>
            </p:cNvPr>
            <p:cNvPicPr>
              <a:picLocks noChangeAspect="1"/>
            </p:cNvPicPr>
            <p:nvPr/>
          </p:nvPicPr>
          <p:blipFill>
            <a:blip r:embed="rId4"/>
            <a:stretch>
              <a:fillRect/>
            </a:stretch>
          </p:blipFill>
          <p:spPr>
            <a:xfrm>
              <a:off x="533400" y="43064"/>
              <a:ext cx="8610600" cy="741551"/>
            </a:xfrm>
            <a:prstGeom prst="rect">
              <a:avLst/>
            </a:prstGeom>
          </p:spPr>
        </p:pic>
        <p:pic>
          <p:nvPicPr>
            <p:cNvPr id="16" name="Picture 15">
              <a:extLst>
                <a:ext uri="{FF2B5EF4-FFF2-40B4-BE49-F238E27FC236}">
                  <a16:creationId xmlns="" xmlns:a16="http://schemas.microsoft.com/office/drawing/2014/main" id="{988A0495-BB87-47F1-990E-C822D1E0D7AC}"/>
                </a:ext>
              </a:extLst>
            </p:cNvPr>
            <p:cNvPicPr>
              <a:picLocks noChangeAspect="1"/>
            </p:cNvPicPr>
            <p:nvPr/>
          </p:nvPicPr>
          <p:blipFill>
            <a:blip r:embed="rId5"/>
            <a:stretch>
              <a:fillRect/>
            </a:stretch>
          </p:blipFill>
          <p:spPr>
            <a:xfrm>
              <a:off x="8060745" y="1821674"/>
              <a:ext cx="1021230" cy="998366"/>
            </a:xfrm>
            <a:prstGeom prst="rect">
              <a:avLst/>
            </a:prstGeom>
          </p:spPr>
        </p:pic>
      </p:grpSp>
      <p:pic>
        <p:nvPicPr>
          <p:cNvPr id="5" name="Picture 4">
            <a:extLst>
              <a:ext uri="{FF2B5EF4-FFF2-40B4-BE49-F238E27FC236}">
                <a16:creationId xmlns="" xmlns:a16="http://schemas.microsoft.com/office/drawing/2014/main" id="{029CC807-B688-462D-97EC-C8CB706A4E7B}"/>
              </a:ext>
            </a:extLst>
          </p:cNvPr>
          <p:cNvPicPr>
            <a:picLocks noChangeAspect="1"/>
          </p:cNvPicPr>
          <p:nvPr/>
        </p:nvPicPr>
        <p:blipFill>
          <a:blip r:embed="rId6"/>
          <a:stretch>
            <a:fillRect/>
          </a:stretch>
        </p:blipFill>
        <p:spPr>
          <a:xfrm>
            <a:off x="2133600" y="-2444524"/>
            <a:ext cx="6154009" cy="2305372"/>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 xmlns:a16="http://schemas.microsoft.com/office/drawing/2014/main" id="{81E93BC8-E602-451E-9370-9E573C98E39E}"/>
                  </a:ext>
                </a:extLst>
              </p:cNvPr>
              <p:cNvSpPr/>
              <p:nvPr/>
            </p:nvSpPr>
            <p:spPr>
              <a:xfrm>
                <a:off x="1143000" y="980262"/>
                <a:ext cx="5457397" cy="400110"/>
              </a:xfrm>
              <a:prstGeom prst="rect">
                <a:avLst/>
              </a:prstGeom>
            </p:spPr>
            <p:txBody>
              <a:bodyPr wrap="squar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en-US" sz="2000"/>
                  <a:t>cùng phương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a:t> và </a:t>
                </a:r>
                <a:r>
                  <a:rPr lang="vi-VN" sz="2000" i="1"/>
                  <a:t>A</a:t>
                </a:r>
                <a:r>
                  <a:rPr lang="vi-VN" sz="2000" baseline="-25000"/>
                  <a:t>1</a:t>
                </a:r>
                <a14:m>
                  <m:oMath xmlns:m="http://schemas.openxmlformats.org/officeDocument/2006/math">
                    <m:r>
                      <a:rPr lang="vi-VN" sz="2000" i="1">
                        <a:latin typeface="Cambria Math" panose="02040503050406030204" pitchFamily="18" charset="0"/>
                        <a:ea typeface="Cambria Math" panose="02040503050406030204" pitchFamily="18" charset="0"/>
                      </a:rPr>
                      <m:t>∈∆</m:t>
                    </m:r>
                    <m:r>
                      <a:rPr lang="en-US" sz="2000" baseline="-25000">
                        <a:latin typeface="Cambria Math" panose="02040503050406030204" pitchFamily="18" charset="0"/>
                        <a:ea typeface="Cambria Math" panose="02040503050406030204" pitchFamily="18" charset="0"/>
                      </a:rPr>
                      <m:t>2</m:t>
                    </m:r>
                  </m:oMath>
                </a14:m>
                <a:endParaRPr lang="en-US" sz="2000" baseline="-25000"/>
              </a:p>
            </p:txBody>
          </p:sp>
        </mc:Choice>
        <mc:Fallback xmlns="">
          <p:sp>
            <p:nvSpPr>
              <p:cNvPr id="8" name="Rectangle 7">
                <a:extLst>
                  <a:ext uri="{FF2B5EF4-FFF2-40B4-BE49-F238E27FC236}">
                    <a16:creationId xmlns:a16="http://schemas.microsoft.com/office/drawing/2014/main" id="{81E93BC8-E602-451E-9370-9E573C98E39E}"/>
                  </a:ext>
                </a:extLst>
              </p:cNvPr>
              <p:cNvSpPr>
                <a:spLocks noRot="1" noChangeAspect="1" noMove="1" noResize="1" noEditPoints="1" noAdjustHandles="1" noChangeArrowheads="1" noChangeShapeType="1" noTextEdit="1"/>
              </p:cNvSpPr>
              <p:nvPr/>
            </p:nvSpPr>
            <p:spPr>
              <a:xfrm>
                <a:off x="1143000" y="980262"/>
                <a:ext cx="5457397" cy="400110"/>
              </a:xfrm>
              <a:prstGeom prst="rect">
                <a:avLst/>
              </a:prstGeom>
              <a:blipFill>
                <a:blip r:embed="rId7"/>
                <a:stretch>
                  <a:fillRect l="-1006" t="-9231" b="-27692"/>
                </a:stretch>
              </a:blipFill>
            </p:spPr>
            <p:txBody>
              <a:bodyPr/>
              <a:lstStyle/>
              <a:p>
                <a:r>
                  <a:rPr lang="en-US">
                    <a:noFill/>
                  </a:rPr>
                  <a:t> </a:t>
                </a:r>
              </a:p>
            </p:txBody>
          </p:sp>
        </mc:Fallback>
      </mc:AlternateContent>
      <p:grpSp>
        <p:nvGrpSpPr>
          <p:cNvPr id="11" name="Group 10">
            <a:extLst>
              <a:ext uri="{FF2B5EF4-FFF2-40B4-BE49-F238E27FC236}">
                <a16:creationId xmlns="" xmlns:a16="http://schemas.microsoft.com/office/drawing/2014/main" id="{CAC99815-0A0F-41CF-AAFB-9136C7CB7CC2}"/>
              </a:ext>
            </a:extLst>
          </p:cNvPr>
          <p:cNvGrpSpPr/>
          <p:nvPr/>
        </p:nvGrpSpPr>
        <p:grpSpPr>
          <a:xfrm>
            <a:off x="1110968" y="1354944"/>
            <a:ext cx="5431013" cy="940860"/>
            <a:chOff x="376989" y="1504862"/>
            <a:chExt cx="5431013" cy="940860"/>
          </a:xfrm>
        </p:grpSpPr>
        <mc:AlternateContent xmlns:mc="http://schemas.openxmlformats.org/markup-compatibility/2006" xmlns:a14="http://schemas.microsoft.com/office/drawing/2010/main">
          <mc:Choice Requires="a14">
            <p:sp>
              <p:nvSpPr>
                <p:cNvPr id="9" name="Rectangle 8">
                  <a:extLst>
                    <a:ext uri="{FF2B5EF4-FFF2-40B4-BE49-F238E27FC236}">
                      <a16:creationId xmlns="" xmlns:a16="http://schemas.microsoft.com/office/drawing/2014/main" id="{536D8D92-7311-4005-A636-2D668DA44F67}"/>
                    </a:ext>
                  </a:extLst>
                </p:cNvPr>
                <p:cNvSpPr/>
                <p:nvPr/>
              </p:nvSpPr>
              <p:spPr>
                <a:xfrm>
                  <a:off x="376989" y="1715303"/>
                  <a:ext cx="1438214" cy="400110"/>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 cắt</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a:t>
                  </a:r>
                </a:p>
              </p:txBody>
            </p:sp>
          </mc:Choice>
          <mc:Fallback xmlns="">
            <p:sp>
              <p:nvSpPr>
                <p:cNvPr id="9" name="Rectangle 8">
                  <a:extLst>
                    <a:ext uri="{FF2B5EF4-FFF2-40B4-BE49-F238E27FC236}">
                      <a16:creationId xmlns:a16="http://schemas.microsoft.com/office/drawing/2014/main" id="{536D8D92-7311-4005-A636-2D668DA44F67}"/>
                    </a:ext>
                  </a:extLst>
                </p:cNvPr>
                <p:cNvSpPr>
                  <a:spLocks noRot="1" noChangeAspect="1" noMove="1" noResize="1" noEditPoints="1" noAdjustHandles="1" noChangeArrowheads="1" noChangeShapeType="1" noTextEdit="1"/>
                </p:cNvSpPr>
                <p:nvPr/>
              </p:nvSpPr>
              <p:spPr>
                <a:xfrm>
                  <a:off x="376989" y="1715303"/>
                  <a:ext cx="1438214" cy="400110"/>
                </a:xfrm>
                <a:prstGeom prst="rect">
                  <a:avLst/>
                </a:prstGeom>
                <a:blipFill>
                  <a:blip r:embed="rId8"/>
                  <a:stretch>
                    <a:fillRect l="-3814"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Object 9">
                  <a:extLst>
                    <a:ext uri="{FF2B5EF4-FFF2-40B4-BE49-F238E27FC236}">
                      <a16:creationId xmlns="" xmlns:a16="http://schemas.microsoft.com/office/drawing/2014/main" id="{1C1F614B-1162-4429-87CD-C05EC0D12A19}"/>
                    </a:ext>
                  </a:extLst>
                </p:cNvPr>
                <p:cNvGraphicFramePr>
                  <a:graphicFrameLocks noChangeAspect="1"/>
                </p:cNvGraphicFramePr>
                <p:nvPr>
                  <p:extLst>
                    <p:ext uri="{D42A27DB-BD31-4B8C-83A1-F6EECF244321}">
                      <p14:modId xmlns:p14="http://schemas.microsoft.com/office/powerpoint/2010/main" val="2539617599"/>
                    </p:ext>
                  </p:extLst>
                </p:nvPr>
              </p:nvGraphicFramePr>
              <p:xfrm>
                <a:off x="1676400" y="1504862"/>
                <a:ext cx="4131602" cy="940860"/>
              </p:xfrm>
              <a:graphic>
                <a:graphicData uri="http://schemas.openxmlformats.org/presentationml/2006/ole">
                  <mc:AlternateContent>
                    <mc:Choice xmlns:v="urn:schemas-microsoft-com:vml" Requires="v">
                      <p:oleObj spid="_x0000_s203985" name="Equation" r:id="rId9" imgW="2565360" imgH="583920" progId="Equation.DSMT4">
                        <p:embed/>
                      </p:oleObj>
                    </mc:Choice>
                    <mc:Fallback>
                      <p:oleObj name="Equation" r:id="rId9" imgW="2565360" imgH="583920" progId="Equation.DSMT4">
                        <p:embed/>
                        <p:pic>
                          <p:nvPicPr>
                            <p:cNvPr id="0" name=""/>
                            <p:cNvPicPr/>
                            <p:nvPr/>
                          </p:nvPicPr>
                          <p:blipFill>
                            <a:blip r:embed="rId10"/>
                            <a:stretch>
                              <a:fillRect/>
                            </a:stretch>
                          </p:blipFill>
                          <p:spPr>
                            <a:xfrm>
                              <a:off x="1676400" y="1504862"/>
                              <a:ext cx="4131602" cy="940860"/>
                            </a:xfrm>
                            <a:prstGeom prst="rect">
                              <a:avLst/>
                            </a:prstGeom>
                          </p:spPr>
                        </p:pic>
                      </p:oleObj>
                    </mc:Fallback>
                  </mc:AlternateContent>
                </a:graphicData>
              </a:graphic>
            </p:graphicFrame>
          </mc:Choice>
          <mc:Fallback xmlns="">
            <p:graphicFrame>
              <p:nvGraphicFramePr>
                <p:cNvPr id="10" name="Object 9">
                  <a:extLst>
                    <a:ext uri="{FF2B5EF4-FFF2-40B4-BE49-F238E27FC236}">
                      <a16:creationId xmlns:a16="http://schemas.microsoft.com/office/drawing/2014/main" id="{1C1F614B-1162-4429-87CD-C05EC0D12A19}"/>
                    </a:ext>
                  </a:extLst>
                </p:cNvPr>
                <p:cNvGraphicFramePr>
                  <a:graphicFrameLocks noChangeAspect="1"/>
                </p:cNvGraphicFramePr>
                <p:nvPr>
                  <p:extLst>
                    <p:ext uri="{D42A27DB-BD31-4B8C-83A1-F6EECF244321}">
                      <p14:modId xmlns:p14="http://schemas.microsoft.com/office/powerpoint/2010/main" val="2539617599"/>
                    </p:ext>
                  </p:extLst>
                </p:nvPr>
              </p:nvGraphicFramePr>
              <p:xfrm>
                <a:off x="1676400" y="1504862"/>
                <a:ext cx="4131602" cy="940860"/>
              </p:xfrm>
              <a:graphic>
                <a:graphicData uri="http://schemas.openxmlformats.org/presentationml/2006/ole">
                  <mc:AlternateContent>
                    <mc:Choice xmlns:v="urn:schemas-microsoft-com:vml" Requires="v">
                      <p:oleObj spid="_x0000_s203955" name="Equation" r:id="rId11" imgW="2565360" imgH="583920" progId="Equation.DSMT4">
                        <p:embed/>
                      </p:oleObj>
                    </mc:Choice>
                    <mc:Fallback>
                      <p:oleObj name="Equation" r:id="rId11" imgW="2565360" imgH="583920" progId="Equation.DSMT4">
                        <p:embed/>
                        <p:pic>
                          <p:nvPicPr>
                            <p:cNvPr id="0" name=""/>
                            <p:cNvPicPr/>
                            <p:nvPr/>
                          </p:nvPicPr>
                          <p:blipFill>
                            <a:blip r:embed="rId12"/>
                            <a:stretch>
                              <a:fillRect/>
                            </a:stretch>
                          </p:blipFill>
                          <p:spPr>
                            <a:xfrm>
                              <a:off x="1676400" y="1504862"/>
                              <a:ext cx="4131602" cy="940860"/>
                            </a:xfrm>
                            <a:prstGeom prst="rect">
                              <a:avLst/>
                            </a:prstGeom>
                          </p:spPr>
                        </p:pic>
                      </p:oleObj>
                    </mc:Fallback>
                  </mc:AlternateContent>
                </a:graphicData>
              </a:graphic>
            </p:graphicFrame>
          </mc:Fallback>
        </mc:AlternateContent>
      </p:grpSp>
      <p:grpSp>
        <p:nvGrpSpPr>
          <p:cNvPr id="12" name="Group 11">
            <a:extLst>
              <a:ext uri="{FF2B5EF4-FFF2-40B4-BE49-F238E27FC236}">
                <a16:creationId xmlns="" xmlns:a16="http://schemas.microsoft.com/office/drawing/2014/main" id="{FC63D699-69E2-4FAC-A9C8-B5756F7B5936}"/>
              </a:ext>
            </a:extLst>
          </p:cNvPr>
          <p:cNvGrpSpPr/>
          <p:nvPr/>
        </p:nvGrpSpPr>
        <p:grpSpPr>
          <a:xfrm>
            <a:off x="1126022" y="2245867"/>
            <a:ext cx="4123699" cy="469900"/>
            <a:chOff x="381000" y="2363280"/>
            <a:chExt cx="4123699" cy="469900"/>
          </a:xfrm>
        </p:grpSpPr>
        <mc:AlternateContent xmlns:mc="http://schemas.openxmlformats.org/markup-compatibility/2006" xmlns:a14="http://schemas.microsoft.com/office/drawing/2010/main">
          <mc:Choice Requires="a14">
            <p:sp>
              <p:nvSpPr>
                <p:cNvPr id="28" name="Rectangle 27">
                  <a:extLst>
                    <a:ext uri="{FF2B5EF4-FFF2-40B4-BE49-F238E27FC236}">
                      <a16:creationId xmlns="" xmlns:a16="http://schemas.microsoft.com/office/drawing/2014/main" id="{D9217CFF-497F-4780-A9AC-3843D76C0B0B}"/>
                    </a:ext>
                  </a:extLst>
                </p:cNvPr>
                <p:cNvSpPr/>
                <p:nvPr/>
              </p:nvSpPr>
              <p:spPr>
                <a:xfrm>
                  <a:off x="381000" y="2370399"/>
                  <a:ext cx="2122697" cy="400110"/>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chéo nhau</a:t>
                  </a:r>
                </a:p>
              </p:txBody>
            </p:sp>
          </mc:Choice>
          <mc:Fallback xmlns="">
            <p:sp>
              <p:nvSpPr>
                <p:cNvPr id="28" name="Rectangle 27">
                  <a:extLst>
                    <a:ext uri="{FF2B5EF4-FFF2-40B4-BE49-F238E27FC236}">
                      <a16:creationId xmlns:a16="http://schemas.microsoft.com/office/drawing/2014/main" id="{D9217CFF-497F-4780-A9AC-3843D76C0B0B}"/>
                    </a:ext>
                  </a:extLst>
                </p:cNvPr>
                <p:cNvSpPr>
                  <a:spLocks noRot="1" noChangeAspect="1" noMove="1" noResize="1" noEditPoints="1" noAdjustHandles="1" noChangeArrowheads="1" noChangeShapeType="1" noTextEdit="1"/>
                </p:cNvSpPr>
                <p:nvPr/>
              </p:nvSpPr>
              <p:spPr>
                <a:xfrm>
                  <a:off x="381000" y="2370399"/>
                  <a:ext cx="2122697" cy="400110"/>
                </a:xfrm>
                <a:prstGeom prst="rect">
                  <a:avLst/>
                </a:prstGeom>
                <a:blipFill>
                  <a:blip r:embed="rId13"/>
                  <a:stretch>
                    <a:fillRect l="-2586" t="-9231" r="-2874"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0" name="Object 29">
                  <a:extLst>
                    <a:ext uri="{FF2B5EF4-FFF2-40B4-BE49-F238E27FC236}">
                      <a16:creationId xmlns="" xmlns:a16="http://schemas.microsoft.com/office/drawing/2014/main" id="{5893A5EC-D3E4-446B-AC5E-1F8CB60122AC}"/>
                    </a:ext>
                  </a:extLst>
                </p:cNvPr>
                <p:cNvGraphicFramePr>
                  <a:graphicFrameLocks noChangeAspect="1"/>
                </p:cNvGraphicFramePr>
                <p:nvPr>
                  <p:extLst>
                    <p:ext uri="{D42A27DB-BD31-4B8C-83A1-F6EECF244321}">
                      <p14:modId xmlns:p14="http://schemas.microsoft.com/office/powerpoint/2010/main" val="979116113"/>
                    </p:ext>
                  </p:extLst>
                </p:nvPr>
              </p:nvGraphicFramePr>
              <p:xfrm>
                <a:off x="2499686" y="2363280"/>
                <a:ext cx="2005013" cy="469900"/>
              </p:xfrm>
              <a:graphic>
                <a:graphicData uri="http://schemas.openxmlformats.org/presentationml/2006/ole">
                  <mc:AlternateContent>
                    <mc:Choice xmlns:v="urn:schemas-microsoft-com:vml" Requires="v">
                      <p:oleObj spid="_x0000_s203986" name="Equation" r:id="rId14" imgW="1244520" imgH="291960" progId="Equation.DSMT4">
                        <p:embed/>
                      </p:oleObj>
                    </mc:Choice>
                    <mc:Fallback>
                      <p:oleObj name="Equation" r:id="rId14" imgW="1244520" imgH="291960" progId="Equation.DSMT4">
                        <p:embed/>
                        <p:pic>
                          <p:nvPicPr>
                            <p:cNvPr id="10" name="Object 9">
                              <a:extLst>
                                <a:ext uri="{FF2B5EF4-FFF2-40B4-BE49-F238E27FC236}">
                                  <a16:creationId xmlns="" xmlns:a16="http://schemas.microsoft.com/office/drawing/2014/main" id="{1C1F614B-1162-4429-87CD-C05EC0D12A19}"/>
                                </a:ext>
                              </a:extLst>
                            </p:cNvPr>
                            <p:cNvPicPr/>
                            <p:nvPr/>
                          </p:nvPicPr>
                          <p:blipFill>
                            <a:blip r:embed="rId15"/>
                            <a:stretch>
                              <a:fillRect/>
                            </a:stretch>
                          </p:blipFill>
                          <p:spPr>
                            <a:xfrm>
                              <a:off x="2499686" y="2363280"/>
                              <a:ext cx="2005013" cy="469900"/>
                            </a:xfrm>
                            <a:prstGeom prst="rect">
                              <a:avLst/>
                            </a:prstGeom>
                          </p:spPr>
                        </p:pic>
                      </p:oleObj>
                    </mc:Fallback>
                  </mc:AlternateContent>
                </a:graphicData>
              </a:graphic>
            </p:graphicFrame>
          </mc:Choice>
          <mc:Fallback xmlns="">
            <p:graphicFrame>
              <p:nvGraphicFramePr>
                <p:cNvPr id="30" name="Object 29">
                  <a:extLst>
                    <a:ext uri="{FF2B5EF4-FFF2-40B4-BE49-F238E27FC236}">
                      <a16:creationId xmlns:a16="http://schemas.microsoft.com/office/drawing/2014/main" id="{5893A5EC-D3E4-446B-AC5E-1F8CB60122AC}"/>
                    </a:ext>
                  </a:extLst>
                </p:cNvPr>
                <p:cNvGraphicFramePr>
                  <a:graphicFrameLocks noChangeAspect="1"/>
                </p:cNvGraphicFramePr>
                <p:nvPr>
                  <p:extLst>
                    <p:ext uri="{D42A27DB-BD31-4B8C-83A1-F6EECF244321}">
                      <p14:modId xmlns:p14="http://schemas.microsoft.com/office/powerpoint/2010/main" val="979116113"/>
                    </p:ext>
                  </p:extLst>
                </p:nvPr>
              </p:nvGraphicFramePr>
              <p:xfrm>
                <a:off x="2499686" y="2363280"/>
                <a:ext cx="2005013" cy="469900"/>
              </p:xfrm>
              <a:graphic>
                <a:graphicData uri="http://schemas.openxmlformats.org/presentationml/2006/ole">
                  <mc:AlternateContent>
                    <mc:Choice xmlns:v="urn:schemas-microsoft-com:vml" Requires="v">
                      <p:oleObj spid="_x0000_s203956" name="Equation" r:id="rId16" imgW="1244520" imgH="291960" progId="Equation.DSMT4">
                        <p:embed/>
                      </p:oleObj>
                    </mc:Choice>
                    <mc:Fallback>
                      <p:oleObj name="Equation" r:id="rId16" imgW="1244520" imgH="291960" progId="Equation.DSMT4">
                        <p:embed/>
                        <p:pic>
                          <p:nvPicPr>
                            <p:cNvPr id="10" name="Object 9">
                              <a:extLst>
                                <a:ext uri="{FF2B5EF4-FFF2-40B4-BE49-F238E27FC236}">
                                  <a16:creationId xmlns:a16="http://schemas.microsoft.com/office/drawing/2014/main" id="{1C1F614B-1162-4429-87CD-C05EC0D12A19}"/>
                                </a:ext>
                              </a:extLst>
                            </p:cNvPr>
                            <p:cNvPicPr/>
                            <p:nvPr/>
                          </p:nvPicPr>
                          <p:blipFill>
                            <a:blip r:embed="rId17"/>
                            <a:stretch>
                              <a:fillRect/>
                            </a:stretch>
                          </p:blipFill>
                          <p:spPr>
                            <a:xfrm>
                              <a:off x="2499686" y="2363280"/>
                              <a:ext cx="2005013" cy="469900"/>
                            </a:xfrm>
                            <a:prstGeom prst="rect">
                              <a:avLst/>
                            </a:prstGeom>
                          </p:spPr>
                        </p:pic>
                      </p:oleObj>
                    </mc:Fallback>
                  </mc:AlternateContent>
                </a:graphicData>
              </a:graphic>
            </p:graphicFrame>
          </mc:Fallback>
        </mc:AlternateContent>
      </p:grpSp>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517B1235-7941-414B-A8E7-B93139458D7B}"/>
                  </a:ext>
                </a:extLst>
              </p:cNvPr>
              <p:cNvSpPr/>
              <p:nvPr/>
            </p:nvSpPr>
            <p:spPr>
              <a:xfrm>
                <a:off x="1143000" y="574352"/>
                <a:ext cx="4502964" cy="400110"/>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en-US" sz="2000"/>
                  <a:t>cùng phương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a:t> và </a:t>
                </a:r>
                <a:r>
                  <a:rPr lang="vi-VN" sz="2000" i="1"/>
                  <a:t>A</a:t>
                </a:r>
                <a:r>
                  <a:rPr lang="vi-VN" sz="2000" baseline="-25000"/>
                  <a:t>1</a:t>
                </a:r>
                <a14:m>
                  <m:oMath xmlns:m="http://schemas.openxmlformats.org/officeDocument/2006/math">
                    <m:r>
                      <a:rPr lang="vi-VN" sz="2000" i="1">
                        <a:latin typeface="Cambria Math" panose="02040503050406030204" pitchFamily="18" charset="0"/>
                        <a:ea typeface="Cambria Math" panose="02040503050406030204" pitchFamily="18" charset="0"/>
                      </a:rPr>
                      <m:t>∉∆</m:t>
                    </m:r>
                    <m:r>
                      <a:rPr lang="en-US" sz="2000" baseline="-25000">
                        <a:latin typeface="Cambria Math" panose="02040503050406030204" pitchFamily="18" charset="0"/>
                        <a:ea typeface="Cambria Math" panose="02040503050406030204" pitchFamily="18" charset="0"/>
                      </a:rPr>
                      <m:t>2</m:t>
                    </m:r>
                  </m:oMath>
                </a14:m>
                <a:endParaRPr lang="en-US" sz="2000" baseline="-25000"/>
              </a:p>
            </p:txBody>
          </p:sp>
        </mc:Choice>
        <mc:Fallback xmlns="">
          <p:sp>
            <p:nvSpPr>
              <p:cNvPr id="13" name="Rectangle 12">
                <a:extLst>
                  <a:ext uri="{FF2B5EF4-FFF2-40B4-BE49-F238E27FC236}">
                    <a16:creationId xmlns:a16="http://schemas.microsoft.com/office/drawing/2014/main" id="{517B1235-7941-414B-A8E7-B93139458D7B}"/>
                  </a:ext>
                </a:extLst>
              </p:cNvPr>
              <p:cNvSpPr>
                <a:spLocks noRot="1" noChangeAspect="1" noMove="1" noResize="1" noEditPoints="1" noAdjustHandles="1" noChangeArrowheads="1" noChangeShapeType="1" noTextEdit="1"/>
              </p:cNvSpPr>
              <p:nvPr/>
            </p:nvSpPr>
            <p:spPr>
              <a:xfrm>
                <a:off x="1143000" y="574352"/>
                <a:ext cx="4502964" cy="400110"/>
              </a:xfrm>
              <a:prstGeom prst="rect">
                <a:avLst/>
              </a:prstGeom>
              <a:blipFill>
                <a:blip r:embed="rId18"/>
                <a:stretch>
                  <a:fillRect l="-1220" t="-7576" b="-25758"/>
                </a:stretch>
              </a:blipFill>
            </p:spPr>
            <p:txBody>
              <a:bodyPr/>
              <a:lstStyle/>
              <a:p>
                <a:r>
                  <a:rPr lang="en-US">
                    <a:noFill/>
                  </a:rPr>
                  <a:t> </a:t>
                </a:r>
              </a:p>
            </p:txBody>
          </p:sp>
        </mc:Fallback>
      </mc:AlternateContent>
      <p:grpSp>
        <p:nvGrpSpPr>
          <p:cNvPr id="50" name="Group 49">
            <a:extLst>
              <a:ext uri="{FF2B5EF4-FFF2-40B4-BE49-F238E27FC236}">
                <a16:creationId xmlns="" xmlns:a16="http://schemas.microsoft.com/office/drawing/2014/main" id="{AD53D78D-FD1C-4DC1-BCDF-6157B7AC3FAD}"/>
              </a:ext>
            </a:extLst>
          </p:cNvPr>
          <p:cNvGrpSpPr/>
          <p:nvPr/>
        </p:nvGrpSpPr>
        <p:grpSpPr>
          <a:xfrm>
            <a:off x="0" y="2838109"/>
            <a:ext cx="9081975" cy="2262327"/>
            <a:chOff x="0" y="2838109"/>
            <a:chExt cx="9081975" cy="2262327"/>
          </a:xfrm>
        </p:grpSpPr>
        <p:sp>
          <p:nvSpPr>
            <p:cNvPr id="51" name="Rounded Rectangle 3">
              <a:extLst>
                <a:ext uri="{FF2B5EF4-FFF2-40B4-BE49-F238E27FC236}">
                  <a16:creationId xmlns="" xmlns:a16="http://schemas.microsoft.com/office/drawing/2014/main" id="{0BE3F76E-5103-4363-8806-5FDD63D9A18C}"/>
                </a:ext>
              </a:extLst>
            </p:cNvPr>
            <p:cNvSpPr/>
            <p:nvPr/>
          </p:nvSpPr>
          <p:spPr>
            <a:xfrm>
              <a:off x="547574" y="2838109"/>
              <a:ext cx="8534401" cy="2262327"/>
            </a:xfrm>
            <a:prstGeom prst="roundRect">
              <a:avLst>
                <a:gd name="adj" fmla="val 2545"/>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 xmlns:a16="http://schemas.microsoft.com/office/drawing/2014/main" id="{548A3F0C-0079-4D7F-8A09-5BA6A5CC9E3E}"/>
                </a:ext>
              </a:extLst>
            </p:cNvPr>
            <p:cNvPicPr>
              <a:picLocks noChangeAspect="1"/>
            </p:cNvPicPr>
            <p:nvPr/>
          </p:nvPicPr>
          <p:blipFill>
            <a:blip r:embed="rId19"/>
            <a:stretch>
              <a:fillRect/>
            </a:stretch>
          </p:blipFill>
          <p:spPr>
            <a:xfrm>
              <a:off x="0" y="3491772"/>
              <a:ext cx="1014663" cy="1027037"/>
            </a:xfrm>
            <a:prstGeom prst="rect">
              <a:avLst/>
            </a:prstGeom>
          </p:spPr>
        </p:pic>
      </p:grpSp>
      <p:grpSp>
        <p:nvGrpSpPr>
          <p:cNvPr id="48" name="Group 47">
            <a:extLst>
              <a:ext uri="{FF2B5EF4-FFF2-40B4-BE49-F238E27FC236}">
                <a16:creationId xmlns="" xmlns:a16="http://schemas.microsoft.com/office/drawing/2014/main" id="{D06536AC-BDCA-4E07-9269-3E9D6D1CC353}"/>
              </a:ext>
            </a:extLst>
          </p:cNvPr>
          <p:cNvGrpSpPr/>
          <p:nvPr/>
        </p:nvGrpSpPr>
        <p:grpSpPr>
          <a:xfrm>
            <a:off x="1201790" y="2859115"/>
            <a:ext cx="6705247" cy="1146175"/>
            <a:chOff x="876062" y="2851154"/>
            <a:chExt cx="6705247" cy="1146175"/>
          </a:xfrm>
        </p:grpSpPr>
        <mc:AlternateContent xmlns:mc="http://schemas.openxmlformats.org/markup-compatibility/2006" xmlns:a14="http://schemas.microsoft.com/office/drawing/2010/main">
          <mc:Choice Requires="a14">
            <p:sp>
              <p:nvSpPr>
                <p:cNvPr id="24" name="Rectangle 23">
                  <a:extLst>
                    <a:ext uri="{FF2B5EF4-FFF2-40B4-BE49-F238E27FC236}">
                      <a16:creationId xmlns="" xmlns:a16="http://schemas.microsoft.com/office/drawing/2014/main" id="{E862E2FB-8239-4808-B1EF-1945BE3BA6F3}"/>
                    </a:ext>
                  </a:extLst>
                </p:cNvPr>
                <p:cNvSpPr/>
                <p:nvPr/>
              </p:nvSpPr>
              <p:spPr>
                <a:xfrm>
                  <a:off x="2395274" y="3168807"/>
                  <a:ext cx="5186035" cy="400110"/>
                </a:xfrm>
                <a:prstGeom prst="rect">
                  <a:avLst/>
                </a:prstGeom>
              </p:spPr>
              <p:txBody>
                <a:bodyPr wrap="none">
                  <a:spAutoFit/>
                </a:bodyPr>
                <a:lstStyle/>
                <a:p>
                  <a:r>
                    <a:rPr lang="en-US" sz="2000"/>
                    <a:t>qua </a:t>
                  </a:r>
                  <a:r>
                    <a:rPr lang="vi-VN" sz="2000" i="1"/>
                    <a:t>A</a:t>
                  </a:r>
                  <a:r>
                    <a:rPr lang="vi-VN" sz="2000" baseline="-25000"/>
                    <a:t>1</a:t>
                  </a:r>
                  <a:r>
                    <a:rPr lang="vi-VN" sz="2000"/>
                    <a:t>(</a:t>
                  </a:r>
                  <a:r>
                    <a:rPr lang="en-US" sz="2000"/>
                    <a:t>1</a:t>
                  </a:r>
                  <a:r>
                    <a:rPr lang="vi-VN" sz="2000"/>
                    <a:t>; </a:t>
                  </a:r>
                  <a:r>
                    <a:rPr lang="en-US" sz="2000"/>
                    <a:t>2</a:t>
                  </a:r>
                  <a:r>
                    <a:rPr lang="vi-VN" sz="2000"/>
                    <a:t>; </a:t>
                  </a:r>
                  <a:r>
                    <a:rPr lang="en-US" sz="2000"/>
                    <a:t>-1</a:t>
                  </a:r>
                  <a:r>
                    <a:rPr lang="vi-VN" sz="2000"/>
                    <a:t>)</a:t>
                  </a:r>
                  <a:r>
                    <a:rPr lang="en-US" sz="2000"/>
                    <a:t>, vectơ chỉ phương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vi-VN" sz="2000"/>
                    <a:t>= (</a:t>
                  </a:r>
                  <a:r>
                    <a:rPr lang="en-US" sz="2000"/>
                    <a:t>1</a:t>
                  </a:r>
                  <a:r>
                    <a:rPr lang="vi-VN" sz="2000"/>
                    <a:t>;</a:t>
                  </a:r>
                  <a:r>
                    <a:rPr lang="en-US" sz="2000"/>
                    <a:t>-1</a:t>
                  </a:r>
                  <a:r>
                    <a:rPr lang="vi-VN" sz="2000"/>
                    <a:t>;</a:t>
                  </a:r>
                  <a:r>
                    <a:rPr lang="en-US" sz="2000"/>
                    <a:t>2</a:t>
                  </a:r>
                  <a:r>
                    <a:rPr lang="vi-VN" sz="2000"/>
                    <a:t>)</a:t>
                  </a:r>
                  <a:r>
                    <a:rPr lang="en-US" sz="2000"/>
                    <a:t>; </a:t>
                  </a:r>
                </a:p>
              </p:txBody>
            </p:sp>
          </mc:Choice>
          <mc:Fallback xmlns="">
            <p:sp>
              <p:nvSpPr>
                <p:cNvPr id="24" name="Rectangle 23">
                  <a:extLst>
                    <a:ext uri="{FF2B5EF4-FFF2-40B4-BE49-F238E27FC236}">
                      <a16:creationId xmlns:a16="http://schemas.microsoft.com/office/drawing/2014/main" id="{E862E2FB-8239-4808-B1EF-1945BE3BA6F3}"/>
                    </a:ext>
                  </a:extLst>
                </p:cNvPr>
                <p:cNvSpPr>
                  <a:spLocks noRot="1" noChangeAspect="1" noMove="1" noResize="1" noEditPoints="1" noAdjustHandles="1" noChangeArrowheads="1" noChangeShapeType="1" noTextEdit="1"/>
                </p:cNvSpPr>
                <p:nvPr/>
              </p:nvSpPr>
              <p:spPr>
                <a:xfrm>
                  <a:off x="2395274" y="3168807"/>
                  <a:ext cx="5186035" cy="400110"/>
                </a:xfrm>
                <a:prstGeom prst="rect">
                  <a:avLst/>
                </a:prstGeom>
                <a:blipFill>
                  <a:blip r:embed="rId20"/>
                  <a:stretch>
                    <a:fillRect l="-1175"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5" name="Object 24">
                  <a:extLst>
                    <a:ext uri="{FF2B5EF4-FFF2-40B4-BE49-F238E27FC236}">
                      <a16:creationId xmlns="" xmlns:a16="http://schemas.microsoft.com/office/drawing/2014/main" id="{25B79ACE-0CB6-4E8A-89FD-ABC954493EA9}"/>
                    </a:ext>
                  </a:extLst>
                </p:cNvPr>
                <p:cNvGraphicFramePr>
                  <a:graphicFrameLocks noChangeAspect="1"/>
                </p:cNvGraphicFramePr>
                <p:nvPr>
                  <p:extLst>
                    <p:ext uri="{D42A27DB-BD31-4B8C-83A1-F6EECF244321}">
                      <p14:modId xmlns:p14="http://schemas.microsoft.com/office/powerpoint/2010/main" val="1105472758"/>
                    </p:ext>
                  </p:extLst>
                </p:nvPr>
              </p:nvGraphicFramePr>
              <p:xfrm>
                <a:off x="876062" y="2851154"/>
                <a:ext cx="1595437" cy="1146175"/>
              </p:xfrm>
              <a:graphic>
                <a:graphicData uri="http://schemas.openxmlformats.org/presentationml/2006/ole">
                  <mc:AlternateContent>
                    <mc:Choice xmlns:v="urn:schemas-microsoft-com:vml" Requires="v">
                      <p:oleObj spid="_x0000_s203987" name="Equation" r:id="rId21" imgW="990360" imgH="711000" progId="Equation.DSMT4">
                        <p:embed/>
                      </p:oleObj>
                    </mc:Choice>
                    <mc:Fallback>
                      <p:oleObj name="Equation" r:id="rId21" imgW="990360" imgH="711000" progId="Equation.DSMT4">
                        <p:embed/>
                        <p:pic>
                          <p:nvPicPr>
                            <p:cNvPr id="0" name=""/>
                            <p:cNvPicPr/>
                            <p:nvPr/>
                          </p:nvPicPr>
                          <p:blipFill>
                            <a:blip r:embed="rId22"/>
                            <a:stretch>
                              <a:fillRect/>
                            </a:stretch>
                          </p:blipFill>
                          <p:spPr>
                            <a:xfrm>
                              <a:off x="876062" y="2851154"/>
                              <a:ext cx="1595437" cy="1146175"/>
                            </a:xfrm>
                            <a:prstGeom prst="rect">
                              <a:avLst/>
                            </a:prstGeom>
                          </p:spPr>
                        </p:pic>
                      </p:oleObj>
                    </mc:Fallback>
                  </mc:AlternateContent>
                </a:graphicData>
              </a:graphic>
            </p:graphicFrame>
          </mc:Choice>
          <mc:Fallback xmlns="">
            <p:graphicFrame>
              <p:nvGraphicFramePr>
                <p:cNvPr id="25" name="Object 24">
                  <a:extLst>
                    <a:ext uri="{FF2B5EF4-FFF2-40B4-BE49-F238E27FC236}">
                      <a16:creationId xmlns:a16="http://schemas.microsoft.com/office/drawing/2014/main" id="{25B79ACE-0CB6-4E8A-89FD-ABC954493EA9}"/>
                    </a:ext>
                  </a:extLst>
                </p:cNvPr>
                <p:cNvGraphicFramePr>
                  <a:graphicFrameLocks noChangeAspect="1"/>
                </p:cNvGraphicFramePr>
                <p:nvPr>
                  <p:extLst>
                    <p:ext uri="{D42A27DB-BD31-4B8C-83A1-F6EECF244321}">
                      <p14:modId xmlns:p14="http://schemas.microsoft.com/office/powerpoint/2010/main" val="1105472758"/>
                    </p:ext>
                  </p:extLst>
                </p:nvPr>
              </p:nvGraphicFramePr>
              <p:xfrm>
                <a:off x="876062" y="2851154"/>
                <a:ext cx="1595437" cy="1146175"/>
              </p:xfrm>
              <a:graphic>
                <a:graphicData uri="http://schemas.openxmlformats.org/presentationml/2006/ole">
                  <mc:AlternateContent>
                    <mc:Choice xmlns:v="urn:schemas-microsoft-com:vml" Requires="v">
                      <p:oleObj spid="_x0000_s203957" name="Equation" r:id="rId23" imgW="990360" imgH="711000" progId="Equation.DSMT4">
                        <p:embed/>
                      </p:oleObj>
                    </mc:Choice>
                    <mc:Fallback>
                      <p:oleObj name="Equation" r:id="rId23" imgW="990360" imgH="711000" progId="Equation.DSMT4">
                        <p:embed/>
                        <p:pic>
                          <p:nvPicPr>
                            <p:cNvPr id="0" name=""/>
                            <p:cNvPicPr/>
                            <p:nvPr/>
                          </p:nvPicPr>
                          <p:blipFill>
                            <a:blip r:embed="rId24"/>
                            <a:stretch>
                              <a:fillRect/>
                            </a:stretch>
                          </p:blipFill>
                          <p:spPr>
                            <a:xfrm>
                              <a:off x="876062" y="2851154"/>
                              <a:ext cx="1595437" cy="1146175"/>
                            </a:xfrm>
                            <a:prstGeom prst="rect">
                              <a:avLst/>
                            </a:prstGeom>
                          </p:spPr>
                        </p:pic>
                      </p:oleObj>
                    </mc:Fallback>
                  </mc:AlternateContent>
                </a:graphicData>
              </a:graphic>
            </p:graphicFrame>
          </mc:Fallback>
        </mc:AlternateContent>
      </p:grpSp>
      <p:grpSp>
        <p:nvGrpSpPr>
          <p:cNvPr id="49" name="Group 48">
            <a:extLst>
              <a:ext uri="{FF2B5EF4-FFF2-40B4-BE49-F238E27FC236}">
                <a16:creationId xmlns="" xmlns:a16="http://schemas.microsoft.com/office/drawing/2014/main" id="{D67640DD-CC7A-4ACE-AA3E-23F755E92E1A}"/>
              </a:ext>
            </a:extLst>
          </p:cNvPr>
          <p:cNvGrpSpPr/>
          <p:nvPr/>
        </p:nvGrpSpPr>
        <p:grpSpPr>
          <a:xfrm>
            <a:off x="1229864" y="3984021"/>
            <a:ext cx="7343328" cy="634059"/>
            <a:chOff x="892104" y="3952059"/>
            <a:chExt cx="7343328" cy="634059"/>
          </a:xfrm>
        </p:grpSpPr>
        <mc:AlternateContent xmlns:mc="http://schemas.openxmlformats.org/markup-compatibility/2006" xmlns:a14="http://schemas.microsoft.com/office/drawing/2010/main">
          <mc:Choice Requires="a14">
            <p:graphicFrame>
              <p:nvGraphicFramePr>
                <p:cNvPr id="31" name="Object 30">
                  <a:extLst>
                    <a:ext uri="{FF2B5EF4-FFF2-40B4-BE49-F238E27FC236}">
                      <a16:creationId xmlns="" xmlns:a16="http://schemas.microsoft.com/office/drawing/2014/main" id="{34B9EB5D-8CA1-4DC8-886E-946C8CBAFF57}"/>
                    </a:ext>
                  </a:extLst>
                </p:cNvPr>
                <p:cNvGraphicFramePr>
                  <a:graphicFrameLocks noChangeAspect="1"/>
                </p:cNvGraphicFramePr>
                <p:nvPr>
                  <p:extLst>
                    <p:ext uri="{D42A27DB-BD31-4B8C-83A1-F6EECF244321}">
                      <p14:modId xmlns:p14="http://schemas.microsoft.com/office/powerpoint/2010/main" val="1684567534"/>
                    </p:ext>
                  </p:extLst>
                </p:nvPr>
              </p:nvGraphicFramePr>
              <p:xfrm>
                <a:off x="892104" y="3952059"/>
                <a:ext cx="2229428" cy="634059"/>
              </p:xfrm>
              <a:graphic>
                <a:graphicData uri="http://schemas.openxmlformats.org/presentationml/2006/ole">
                  <mc:AlternateContent>
                    <mc:Choice xmlns:v="urn:schemas-microsoft-com:vml" Requires="v">
                      <p:oleObj spid="_x0000_s203988" name="Equation" r:id="rId25" imgW="1384200" imgH="393480" progId="Equation.DSMT4">
                        <p:embed/>
                      </p:oleObj>
                    </mc:Choice>
                    <mc:Fallback>
                      <p:oleObj name="Equation" r:id="rId25" imgW="1384200" imgH="393480" progId="Equation.DSMT4">
                        <p:embed/>
                        <p:pic>
                          <p:nvPicPr>
                            <p:cNvPr id="0" name=""/>
                            <p:cNvPicPr/>
                            <p:nvPr/>
                          </p:nvPicPr>
                          <p:blipFill>
                            <a:blip r:embed="rId26"/>
                            <a:stretch>
                              <a:fillRect/>
                            </a:stretch>
                          </p:blipFill>
                          <p:spPr>
                            <a:xfrm>
                              <a:off x="892104" y="3952059"/>
                              <a:ext cx="2229428" cy="634059"/>
                            </a:xfrm>
                            <a:prstGeom prst="rect">
                              <a:avLst/>
                            </a:prstGeom>
                          </p:spPr>
                        </p:pic>
                      </p:oleObj>
                    </mc:Fallback>
                  </mc:AlternateContent>
                </a:graphicData>
              </a:graphic>
            </p:graphicFrame>
          </mc:Choice>
          <mc:Fallback xmlns="">
            <p:graphicFrame>
              <p:nvGraphicFramePr>
                <p:cNvPr id="31" name="Object 30">
                  <a:extLst>
                    <a:ext uri="{FF2B5EF4-FFF2-40B4-BE49-F238E27FC236}">
                      <a16:creationId xmlns:a16="http://schemas.microsoft.com/office/drawing/2014/main" id="{34B9EB5D-8CA1-4DC8-886E-946C8CBAFF57}"/>
                    </a:ext>
                  </a:extLst>
                </p:cNvPr>
                <p:cNvGraphicFramePr>
                  <a:graphicFrameLocks noChangeAspect="1"/>
                </p:cNvGraphicFramePr>
                <p:nvPr>
                  <p:extLst>
                    <p:ext uri="{D42A27DB-BD31-4B8C-83A1-F6EECF244321}">
                      <p14:modId xmlns:p14="http://schemas.microsoft.com/office/powerpoint/2010/main" val="1684567534"/>
                    </p:ext>
                  </p:extLst>
                </p:nvPr>
              </p:nvGraphicFramePr>
              <p:xfrm>
                <a:off x="892104" y="3952059"/>
                <a:ext cx="2229428" cy="634059"/>
              </p:xfrm>
              <a:graphic>
                <a:graphicData uri="http://schemas.openxmlformats.org/presentationml/2006/ole">
                  <mc:AlternateContent>
                    <mc:Choice xmlns:v="urn:schemas-microsoft-com:vml" Requires="v">
                      <p:oleObj spid="_x0000_s203958" name="Equation" r:id="rId27" imgW="1384200" imgH="393480" progId="Equation.DSMT4">
                        <p:embed/>
                      </p:oleObj>
                    </mc:Choice>
                    <mc:Fallback>
                      <p:oleObj name="Equation" r:id="rId27" imgW="1384200" imgH="393480" progId="Equation.DSMT4">
                        <p:embed/>
                        <p:pic>
                          <p:nvPicPr>
                            <p:cNvPr id="0" name=""/>
                            <p:cNvPicPr/>
                            <p:nvPr/>
                          </p:nvPicPr>
                          <p:blipFill>
                            <a:blip r:embed="rId28"/>
                            <a:stretch>
                              <a:fillRect/>
                            </a:stretch>
                          </p:blipFill>
                          <p:spPr>
                            <a:xfrm>
                              <a:off x="892104" y="3952059"/>
                              <a:ext cx="2229428" cy="634059"/>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 xmlns:a16="http://schemas.microsoft.com/office/drawing/2014/main" id="{878C166E-0877-4EDF-A680-F45E004A5A13}"/>
                    </a:ext>
                  </a:extLst>
                </p:cNvPr>
                <p:cNvSpPr/>
                <p:nvPr/>
              </p:nvSpPr>
              <p:spPr>
                <a:xfrm>
                  <a:off x="3121532" y="4023758"/>
                  <a:ext cx="5113900" cy="400110"/>
                </a:xfrm>
                <a:prstGeom prst="rect">
                  <a:avLst/>
                </a:prstGeom>
              </p:spPr>
              <p:txBody>
                <a:bodyPr wrap="none">
                  <a:spAutoFit/>
                </a:bodyPr>
                <a:lstStyle/>
                <a:p>
                  <a:r>
                    <a:rPr lang="en-US" sz="2000"/>
                    <a:t>qua </a:t>
                  </a:r>
                  <a:r>
                    <a:rPr lang="vi-VN" sz="2000" i="1"/>
                    <a:t>A</a:t>
                  </a:r>
                  <a:r>
                    <a:rPr lang="en-US" sz="2000" baseline="-25000"/>
                    <a:t>2</a:t>
                  </a:r>
                  <a:r>
                    <a:rPr lang="vi-VN" sz="2000"/>
                    <a:t>(</a:t>
                  </a:r>
                  <a:r>
                    <a:rPr lang="en-US" sz="2000"/>
                    <a:t>4</a:t>
                  </a:r>
                  <a:r>
                    <a:rPr lang="vi-VN" sz="2000"/>
                    <a:t>; </a:t>
                  </a:r>
                  <a:r>
                    <a:rPr lang="en-US" sz="2000"/>
                    <a:t>-1</a:t>
                  </a:r>
                  <a:r>
                    <a:rPr lang="vi-VN" sz="2000"/>
                    <a:t>; </a:t>
                  </a:r>
                  <a:r>
                    <a:rPr lang="en-US" sz="2000"/>
                    <a:t>0</a:t>
                  </a:r>
                  <a:r>
                    <a:rPr lang="vi-VN" sz="2000"/>
                    <a:t>)</a:t>
                  </a:r>
                  <a:r>
                    <a:rPr lang="en-US" sz="2000"/>
                    <a:t>, vectơ chỉ phương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en-US" sz="2000" b="0" i="1" baseline="-25000" smtClean="0">
                              <a:latin typeface="Cambria Math" panose="02040503050406030204" pitchFamily="18" charset="0"/>
                            </a:rPr>
                            <m:t>2</m:t>
                          </m:r>
                        </m:e>
                      </m:acc>
                    </m:oMath>
                  </a14:m>
                  <a:r>
                    <a:rPr lang="vi-VN" sz="2000"/>
                    <a:t>= (</a:t>
                  </a:r>
                  <a:r>
                    <a:rPr lang="en-US" sz="2000"/>
                    <a:t>3</a:t>
                  </a:r>
                  <a:r>
                    <a:rPr lang="vi-VN" sz="2000"/>
                    <a:t>;</a:t>
                  </a:r>
                  <a:r>
                    <a:rPr lang="en-US" sz="2000"/>
                    <a:t>1</a:t>
                  </a:r>
                  <a:r>
                    <a:rPr lang="vi-VN" sz="2000"/>
                    <a:t>;</a:t>
                  </a:r>
                  <a:r>
                    <a:rPr lang="en-US" sz="2000"/>
                    <a:t>-1</a:t>
                  </a:r>
                  <a:r>
                    <a:rPr lang="vi-VN" sz="2000"/>
                    <a:t>)</a:t>
                  </a:r>
                  <a:r>
                    <a:rPr lang="en-US" sz="2000"/>
                    <a:t>. </a:t>
                  </a:r>
                </a:p>
              </p:txBody>
            </p:sp>
          </mc:Choice>
          <mc:Fallback xmlns="">
            <p:sp>
              <p:nvSpPr>
                <p:cNvPr id="42" name="Rectangle 41">
                  <a:extLst>
                    <a:ext uri="{FF2B5EF4-FFF2-40B4-BE49-F238E27FC236}">
                      <a16:creationId xmlns:a16="http://schemas.microsoft.com/office/drawing/2014/main" id="{878C166E-0877-4EDF-A680-F45E004A5A13}"/>
                    </a:ext>
                  </a:extLst>
                </p:cNvPr>
                <p:cNvSpPr>
                  <a:spLocks noRot="1" noChangeAspect="1" noMove="1" noResize="1" noEditPoints="1" noAdjustHandles="1" noChangeArrowheads="1" noChangeShapeType="1" noTextEdit="1"/>
                </p:cNvSpPr>
                <p:nvPr/>
              </p:nvSpPr>
              <p:spPr>
                <a:xfrm>
                  <a:off x="3121532" y="4023758"/>
                  <a:ext cx="5113900" cy="400110"/>
                </a:xfrm>
                <a:prstGeom prst="rect">
                  <a:avLst/>
                </a:prstGeom>
                <a:blipFill>
                  <a:blip r:embed="rId29"/>
                  <a:stretch>
                    <a:fillRect l="-1192" t="-7576" r="-238" b="-25758"/>
                  </a:stretch>
                </a:blipFill>
              </p:spPr>
              <p:txBody>
                <a:bodyPr/>
                <a:lstStyle/>
                <a:p>
                  <a:r>
                    <a:rPr lang="en-US">
                      <a:noFill/>
                    </a:rPr>
                    <a:t> </a:t>
                  </a:r>
                </a:p>
              </p:txBody>
            </p:sp>
          </mc:Fallback>
        </mc:AlternateContent>
      </p:grpSp>
      <p:grpSp>
        <p:nvGrpSpPr>
          <p:cNvPr id="44" name="Group 43">
            <a:extLst>
              <a:ext uri="{FF2B5EF4-FFF2-40B4-BE49-F238E27FC236}">
                <a16:creationId xmlns="" xmlns:a16="http://schemas.microsoft.com/office/drawing/2014/main" id="{79930F94-1F41-4E33-8B7C-9A3CE0D08888}"/>
              </a:ext>
            </a:extLst>
          </p:cNvPr>
          <p:cNvGrpSpPr/>
          <p:nvPr/>
        </p:nvGrpSpPr>
        <p:grpSpPr>
          <a:xfrm>
            <a:off x="1229864" y="4643245"/>
            <a:ext cx="3205703" cy="400110"/>
            <a:chOff x="908146" y="4572579"/>
            <a:chExt cx="3205703" cy="400110"/>
          </a:xfrm>
        </p:grpSpPr>
        <mc:AlternateContent xmlns:mc="http://schemas.openxmlformats.org/markup-compatibility/2006" xmlns:a14="http://schemas.microsoft.com/office/drawing/2010/main">
          <mc:Choice Requires="a14">
            <p:sp>
              <p:nvSpPr>
                <p:cNvPr id="41" name="Rectangle 40">
                  <a:extLst>
                    <a:ext uri="{FF2B5EF4-FFF2-40B4-BE49-F238E27FC236}">
                      <a16:creationId xmlns="" xmlns:a16="http://schemas.microsoft.com/office/drawing/2014/main" id="{ADCC1311-8A84-4C9A-8F35-3163F1649DD2}"/>
                    </a:ext>
                  </a:extLst>
                </p:cNvPr>
                <p:cNvSpPr/>
                <p:nvPr/>
              </p:nvSpPr>
              <p:spPr>
                <a:xfrm>
                  <a:off x="1616242" y="4572579"/>
                  <a:ext cx="2497607" cy="400110"/>
                </a:xfrm>
                <a:prstGeom prst="rect">
                  <a:avLst/>
                </a:prstGeom>
              </p:spPr>
              <p:txBody>
                <a:bodyPr wrap="none">
                  <a:spAutoFit/>
                </a:bodyPr>
                <a:lstStyle/>
                <a:p>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r>
                        <a:rPr lang="en-US" sz="2000" i="1">
                          <a:latin typeface="Cambria Math" panose="02040503050406030204" pitchFamily="18" charset="0"/>
                        </a:rPr>
                        <m:t>.</m:t>
                      </m:r>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r>
                        <a:rPr lang="en-US" sz="2000" i="1">
                          <a:latin typeface="Cambria Math" panose="02040503050406030204" pitchFamily="18" charset="0"/>
                        </a:rPr>
                        <m:t>=0</m:t>
                      </m:r>
                      <m:r>
                        <a:rPr lang="en-US" sz="2000">
                          <a:latin typeface="Cambria Math" panose="02040503050406030204" pitchFamily="18" charset="0"/>
                          <a:ea typeface="Cambria Math" panose="02040503050406030204" pitchFamily="18" charset="0"/>
                        </a:rPr>
                        <m:t>⇔</m:t>
                      </m:r>
                      <m:r>
                        <a:rPr lang="vi-VN" sz="2000" i="1" smtClean="0">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1</a:t>
                  </a:r>
                  <a14:m>
                    <m:oMath xmlns:m="http://schemas.openxmlformats.org/officeDocument/2006/math">
                      <m:r>
                        <a:rPr lang="vi-VN" sz="2000" i="1">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2</a:t>
                  </a:r>
                  <a:r>
                    <a:rPr lang="en-US" sz="2000"/>
                    <a:t>;</a:t>
                  </a:r>
                </a:p>
              </p:txBody>
            </p:sp>
          </mc:Choice>
          <mc:Fallback xmlns="">
            <p:sp>
              <p:nvSpPr>
                <p:cNvPr id="41" name="Rectangle 40">
                  <a:extLst>
                    <a:ext uri="{FF2B5EF4-FFF2-40B4-BE49-F238E27FC236}">
                      <a16:creationId xmlns:a16="http://schemas.microsoft.com/office/drawing/2014/main" id="{ADCC1311-8A84-4C9A-8F35-3163F1649DD2}"/>
                    </a:ext>
                  </a:extLst>
                </p:cNvPr>
                <p:cNvSpPr>
                  <a:spLocks noRot="1" noChangeAspect="1" noMove="1" noResize="1" noEditPoints="1" noAdjustHandles="1" noChangeArrowheads="1" noChangeShapeType="1" noTextEdit="1"/>
                </p:cNvSpPr>
                <p:nvPr/>
              </p:nvSpPr>
              <p:spPr>
                <a:xfrm>
                  <a:off x="1616242" y="4572579"/>
                  <a:ext cx="2497607" cy="400110"/>
                </a:xfrm>
                <a:prstGeom prst="rect">
                  <a:avLst/>
                </a:prstGeom>
                <a:blipFill>
                  <a:blip r:embed="rId30"/>
                  <a:stretch>
                    <a:fillRect t="-9231" b="-27692"/>
                  </a:stretch>
                </a:blipFill>
              </p:spPr>
              <p:txBody>
                <a:bodyPr/>
                <a:lstStyle/>
                <a:p>
                  <a:r>
                    <a:rPr lang="en-US">
                      <a:noFill/>
                    </a:rPr>
                    <a:t> </a:t>
                  </a:r>
                </a:p>
              </p:txBody>
            </p:sp>
          </mc:Fallback>
        </mc:AlternateContent>
        <p:sp>
          <p:nvSpPr>
            <p:cNvPr id="43" name="Rectangle 42">
              <a:extLst>
                <a:ext uri="{FF2B5EF4-FFF2-40B4-BE49-F238E27FC236}">
                  <a16:creationId xmlns="" xmlns:a16="http://schemas.microsoft.com/office/drawing/2014/main" id="{2B825E51-97B8-46EF-9816-8F03A96F665C}"/>
                </a:ext>
              </a:extLst>
            </p:cNvPr>
            <p:cNvSpPr/>
            <p:nvPr/>
          </p:nvSpPr>
          <p:spPr>
            <a:xfrm>
              <a:off x="908146" y="4572579"/>
              <a:ext cx="878510" cy="400110"/>
            </a:xfrm>
            <a:prstGeom prst="rect">
              <a:avLst/>
            </a:prstGeom>
          </p:spPr>
          <p:txBody>
            <a:bodyPr wrap="none">
              <a:spAutoFit/>
            </a:bodyPr>
            <a:lstStyle/>
            <a:p>
              <a:r>
                <a:rPr lang="en-US" sz="2000"/>
                <a:t>Ta có: </a:t>
              </a:r>
            </a:p>
          </p:txBody>
        </p:sp>
      </p:grpSp>
      <p:grpSp>
        <p:nvGrpSpPr>
          <p:cNvPr id="47" name="Group 46">
            <a:extLst>
              <a:ext uri="{FF2B5EF4-FFF2-40B4-BE49-F238E27FC236}">
                <a16:creationId xmlns="" xmlns:a16="http://schemas.microsoft.com/office/drawing/2014/main" id="{CC2C8940-8C2F-4015-BE8B-B7B440AA4B1C}"/>
              </a:ext>
            </a:extLst>
          </p:cNvPr>
          <p:cNvGrpSpPr/>
          <p:nvPr/>
        </p:nvGrpSpPr>
        <p:grpSpPr>
          <a:xfrm>
            <a:off x="4303247" y="4624700"/>
            <a:ext cx="4594299" cy="475736"/>
            <a:chOff x="3981529" y="4554034"/>
            <a:chExt cx="4594299" cy="475736"/>
          </a:xfrm>
        </p:grpSpPr>
        <mc:AlternateContent xmlns:mc="http://schemas.openxmlformats.org/markup-compatibility/2006" xmlns:a14="http://schemas.microsoft.com/office/drawing/2010/main">
          <mc:Choice Requires="a14">
            <p:graphicFrame>
              <p:nvGraphicFramePr>
                <p:cNvPr id="45" name="Object 44">
                  <a:extLst>
                    <a:ext uri="{FF2B5EF4-FFF2-40B4-BE49-F238E27FC236}">
                      <a16:creationId xmlns="" xmlns:a16="http://schemas.microsoft.com/office/drawing/2014/main" id="{758C6F53-593A-4106-B266-709DF04BFC5E}"/>
                    </a:ext>
                  </a:extLst>
                </p:cNvPr>
                <p:cNvGraphicFramePr>
                  <a:graphicFrameLocks noChangeAspect="1"/>
                </p:cNvGraphicFramePr>
                <p:nvPr>
                  <p:extLst>
                    <p:ext uri="{D42A27DB-BD31-4B8C-83A1-F6EECF244321}">
                      <p14:modId xmlns:p14="http://schemas.microsoft.com/office/powerpoint/2010/main" val="2097948204"/>
                    </p:ext>
                  </p:extLst>
                </p:nvPr>
              </p:nvGraphicFramePr>
              <p:xfrm>
                <a:off x="3981529" y="4559340"/>
                <a:ext cx="2311243" cy="470430"/>
              </p:xfrm>
              <a:graphic>
                <a:graphicData uri="http://schemas.openxmlformats.org/presentationml/2006/ole">
                  <mc:AlternateContent>
                    <mc:Choice xmlns:v="urn:schemas-microsoft-com:vml" Requires="v">
                      <p:oleObj spid="_x0000_s203989" name="Equation" r:id="rId31" imgW="1434960" imgH="291960" progId="Equation.DSMT4">
                        <p:embed/>
                      </p:oleObj>
                    </mc:Choice>
                    <mc:Fallback>
                      <p:oleObj name="Equation" r:id="rId31" imgW="1434960" imgH="291960" progId="Equation.DSMT4">
                        <p:embed/>
                        <p:pic>
                          <p:nvPicPr>
                            <p:cNvPr id="0" name=""/>
                            <p:cNvPicPr/>
                            <p:nvPr/>
                          </p:nvPicPr>
                          <p:blipFill>
                            <a:blip r:embed="rId32"/>
                            <a:stretch>
                              <a:fillRect/>
                            </a:stretch>
                          </p:blipFill>
                          <p:spPr>
                            <a:xfrm>
                              <a:off x="3981529" y="4559340"/>
                              <a:ext cx="2311243" cy="470430"/>
                            </a:xfrm>
                            <a:prstGeom prst="rect">
                              <a:avLst/>
                            </a:prstGeom>
                          </p:spPr>
                        </p:pic>
                      </p:oleObj>
                    </mc:Fallback>
                  </mc:AlternateContent>
                </a:graphicData>
              </a:graphic>
            </p:graphicFrame>
          </mc:Choice>
          <mc:Fallback xmlns="">
            <p:graphicFrame>
              <p:nvGraphicFramePr>
                <p:cNvPr id="45" name="Object 44">
                  <a:extLst>
                    <a:ext uri="{FF2B5EF4-FFF2-40B4-BE49-F238E27FC236}">
                      <a16:creationId xmlns:a16="http://schemas.microsoft.com/office/drawing/2014/main" id="{758C6F53-593A-4106-B266-709DF04BFC5E}"/>
                    </a:ext>
                  </a:extLst>
                </p:cNvPr>
                <p:cNvGraphicFramePr>
                  <a:graphicFrameLocks noChangeAspect="1"/>
                </p:cNvGraphicFramePr>
                <p:nvPr>
                  <p:extLst>
                    <p:ext uri="{D42A27DB-BD31-4B8C-83A1-F6EECF244321}">
                      <p14:modId xmlns:p14="http://schemas.microsoft.com/office/powerpoint/2010/main" val="2097948204"/>
                    </p:ext>
                  </p:extLst>
                </p:nvPr>
              </p:nvGraphicFramePr>
              <p:xfrm>
                <a:off x="3981529" y="4559340"/>
                <a:ext cx="2311243" cy="470430"/>
              </p:xfrm>
              <a:graphic>
                <a:graphicData uri="http://schemas.openxmlformats.org/presentationml/2006/ole">
                  <mc:AlternateContent>
                    <mc:Choice xmlns:v="urn:schemas-microsoft-com:vml" Requires="v">
                      <p:oleObj spid="_x0000_s203959" name="Equation" r:id="rId33" imgW="1434960" imgH="291960" progId="Equation.DSMT4">
                        <p:embed/>
                      </p:oleObj>
                    </mc:Choice>
                    <mc:Fallback>
                      <p:oleObj name="Equation" r:id="rId33" imgW="1434960" imgH="291960" progId="Equation.DSMT4">
                        <p:embed/>
                        <p:pic>
                          <p:nvPicPr>
                            <p:cNvPr id="0" name=""/>
                            <p:cNvPicPr/>
                            <p:nvPr/>
                          </p:nvPicPr>
                          <p:blipFill>
                            <a:blip r:embed="rId34"/>
                            <a:stretch>
                              <a:fillRect/>
                            </a:stretch>
                          </p:blipFill>
                          <p:spPr>
                            <a:xfrm>
                              <a:off x="3981529" y="4559340"/>
                              <a:ext cx="2311243" cy="47043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 xmlns:a16="http://schemas.microsoft.com/office/drawing/2014/main" id="{E9D0AF2F-86B3-488F-84FF-316CD54DFDBC}"/>
                    </a:ext>
                  </a:extLst>
                </p:cNvPr>
                <p:cNvSpPr/>
                <p:nvPr/>
              </p:nvSpPr>
              <p:spPr>
                <a:xfrm>
                  <a:off x="6243138" y="4554034"/>
                  <a:ext cx="2332690" cy="400110"/>
                </a:xfrm>
                <a:prstGeom prst="rect">
                  <a:avLst/>
                </a:prstGeom>
              </p:spPr>
              <p:txBody>
                <a:bodyPr wrap="none">
                  <a:spAutoFit/>
                </a:bodyPr>
                <a:lstStyle/>
                <a:p>
                  <a:r>
                    <a:rPr lang="en-US" sz="2000">
                      <a:ea typeface="Cambria Math" panose="02040503050406030204" pitchFamily="18" charset="0"/>
                    </a:rPr>
                    <a:t>nên </a:t>
                  </a:r>
                  <a14:m>
                    <m:oMath xmlns:m="http://schemas.openxmlformats.org/officeDocument/2006/math">
                      <m:r>
                        <a:rPr lang="vi-VN" sz="2000" i="1" smtClean="0">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1</a:t>
                  </a:r>
                  <a:r>
                    <a:rPr lang="en-US" sz="2000">
                      <a:solidFill>
                        <a:srgbClr val="FF0000"/>
                      </a:solidFill>
                    </a:rPr>
                    <a:t>,</a:t>
                  </a:r>
                  <a14:m>
                    <m:oMath xmlns:m="http://schemas.openxmlformats.org/officeDocument/2006/math">
                      <m:r>
                        <a:rPr lang="vi-VN" sz="2000" i="1">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2</a:t>
                  </a:r>
                  <a:r>
                    <a:rPr lang="en-US" sz="2000">
                      <a:solidFill>
                        <a:srgbClr val="FF0000"/>
                      </a:solidFill>
                    </a:rPr>
                    <a:t> chéo nhau.</a:t>
                  </a:r>
                  <a:endParaRPr lang="en-US" sz="2000"/>
                </a:p>
              </p:txBody>
            </p:sp>
          </mc:Choice>
          <mc:Fallback xmlns="">
            <p:sp>
              <p:nvSpPr>
                <p:cNvPr id="46" name="Rectangle 45">
                  <a:extLst>
                    <a:ext uri="{FF2B5EF4-FFF2-40B4-BE49-F238E27FC236}">
                      <a16:creationId xmlns:a16="http://schemas.microsoft.com/office/drawing/2014/main" id="{E9D0AF2F-86B3-488F-84FF-316CD54DFDBC}"/>
                    </a:ext>
                  </a:extLst>
                </p:cNvPr>
                <p:cNvSpPr>
                  <a:spLocks noRot="1" noChangeAspect="1" noMove="1" noResize="1" noEditPoints="1" noAdjustHandles="1" noChangeArrowheads="1" noChangeShapeType="1" noTextEdit="1"/>
                </p:cNvSpPr>
                <p:nvPr/>
              </p:nvSpPr>
              <p:spPr>
                <a:xfrm>
                  <a:off x="6243138" y="4554034"/>
                  <a:ext cx="2332690" cy="400110"/>
                </a:xfrm>
                <a:prstGeom prst="rect">
                  <a:avLst/>
                </a:prstGeom>
                <a:blipFill>
                  <a:blip r:embed="rId35"/>
                  <a:stretch>
                    <a:fillRect l="-2872" t="-9231" r="-2350" b="-27692"/>
                  </a:stretch>
                </a:blipFill>
              </p:spPr>
              <p:txBody>
                <a:bodyPr/>
                <a:lstStyle/>
                <a:p>
                  <a:r>
                    <a:rPr lang="en-US">
                      <a:noFill/>
                    </a:rPr>
                    <a:t> </a:t>
                  </a:r>
                </a:p>
              </p:txBody>
            </p:sp>
          </mc:Fallback>
        </mc:AlternateContent>
      </p:grpSp>
    </p:spTree>
    <p:extLst>
      <p:ext uri="{BB962C8B-B14F-4D97-AF65-F5344CB8AC3E}">
        <p14:creationId xmlns:p14="http://schemas.microsoft.com/office/powerpoint/2010/main" val="4018936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084243CC-97EF-49BE-90CF-92C1C0DF59B7}"/>
              </a:ext>
            </a:extLst>
          </p:cNvPr>
          <p:cNvGrpSpPr/>
          <p:nvPr/>
        </p:nvGrpSpPr>
        <p:grpSpPr>
          <a:xfrm>
            <a:off x="0" y="2372059"/>
            <a:ext cx="9113417" cy="1261302"/>
            <a:chOff x="346828" y="5382633"/>
            <a:chExt cx="10666505" cy="1394317"/>
          </a:xfrm>
        </p:grpSpPr>
        <p:sp>
          <p:nvSpPr>
            <p:cNvPr id="32" name="Rounded Rectangle 47">
              <a:extLst>
                <a:ext uri="{FF2B5EF4-FFF2-40B4-BE49-F238E27FC236}">
                  <a16:creationId xmlns="" xmlns:a16="http://schemas.microsoft.com/office/drawing/2014/main" id="{A82510BE-7103-406D-B9EC-CB3AACD049EA}"/>
                </a:ext>
              </a:extLst>
            </p:cNvPr>
            <p:cNvSpPr/>
            <p:nvPr/>
          </p:nvSpPr>
          <p:spPr>
            <a:xfrm>
              <a:off x="999377" y="5394405"/>
              <a:ext cx="10013956" cy="1382545"/>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33" name="Group 32">
              <a:extLst>
                <a:ext uri="{FF2B5EF4-FFF2-40B4-BE49-F238E27FC236}">
                  <a16:creationId xmlns="" xmlns:a16="http://schemas.microsoft.com/office/drawing/2014/main" id="{8BC28F19-EC22-45B1-8C63-EF0D27926D5C}"/>
                </a:ext>
              </a:extLst>
            </p:cNvPr>
            <p:cNvGrpSpPr/>
            <p:nvPr/>
          </p:nvGrpSpPr>
          <p:grpSpPr>
            <a:xfrm>
              <a:off x="346828" y="5382633"/>
              <a:ext cx="1449753" cy="1391512"/>
              <a:chOff x="112408" y="3982014"/>
              <a:chExt cx="2032735" cy="1861585"/>
            </a:xfrm>
          </p:grpSpPr>
          <p:grpSp>
            <p:nvGrpSpPr>
              <p:cNvPr id="36" name="Group 35">
                <a:extLst>
                  <a:ext uri="{FF2B5EF4-FFF2-40B4-BE49-F238E27FC236}">
                    <a16:creationId xmlns="" xmlns:a16="http://schemas.microsoft.com/office/drawing/2014/main" id="{8AEA4E8C-DAA6-40A0-A412-A32B3FD7FDEC}"/>
                  </a:ext>
                </a:extLst>
              </p:cNvPr>
              <p:cNvGrpSpPr/>
              <p:nvPr/>
            </p:nvGrpSpPr>
            <p:grpSpPr>
              <a:xfrm>
                <a:off x="112408" y="3982014"/>
                <a:ext cx="2032735" cy="1861585"/>
                <a:chOff x="-110723" y="-116126"/>
                <a:chExt cx="1568283" cy="1463064"/>
              </a:xfrm>
            </p:grpSpPr>
            <p:sp>
              <p:nvSpPr>
                <p:cNvPr id="38" name="Oval 37">
                  <a:extLst>
                    <a:ext uri="{FF2B5EF4-FFF2-40B4-BE49-F238E27FC236}">
                      <a16:creationId xmlns="" xmlns:a16="http://schemas.microsoft.com/office/drawing/2014/main" id="{940C35B0-47D0-4BD1-8EBA-2C7BCC530BB6}"/>
                    </a:ext>
                  </a:extLst>
                </p:cNvPr>
                <p:cNvSpPr/>
                <p:nvPr/>
              </p:nvSpPr>
              <p:spPr>
                <a:xfrm>
                  <a:off x="-110723" y="-116126"/>
                  <a:ext cx="1568283" cy="1463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9" name="Oval 38">
                  <a:extLst>
                    <a:ext uri="{FF2B5EF4-FFF2-40B4-BE49-F238E27FC236}">
                      <a16:creationId xmlns="" xmlns:a16="http://schemas.microsoft.com/office/drawing/2014/main" id="{77AEAE60-582B-4210-9193-59BBA9A66BA6}"/>
                    </a:ext>
                  </a:extLst>
                </p:cNvPr>
                <p:cNvSpPr/>
                <p:nvPr/>
              </p:nvSpPr>
              <p:spPr>
                <a:xfrm>
                  <a:off x="-101810" y="-42673"/>
                  <a:ext cx="1458611" cy="131615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40" name="Rectangle 39">
                  <a:extLst>
                    <a:ext uri="{FF2B5EF4-FFF2-40B4-BE49-F238E27FC236}">
                      <a16:creationId xmlns="" xmlns:a16="http://schemas.microsoft.com/office/drawing/2014/main" id="{0268B71C-DF2A-4B31-A65A-563DAC6F36E6}"/>
                    </a:ext>
                  </a:extLst>
                </p:cNvPr>
                <p:cNvSpPr/>
                <p:nvPr/>
              </p:nvSpPr>
              <p:spPr>
                <a:xfrm>
                  <a:off x="297506" y="160881"/>
                  <a:ext cx="690463" cy="96586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rPr>
                    <a:t>9</a:t>
                  </a:r>
                  <a:endParaRPr lang="en-US" sz="6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37" name="Picture 36">
                <a:extLst>
                  <a:ext uri="{FF2B5EF4-FFF2-40B4-BE49-F238E27FC236}">
                    <a16:creationId xmlns="" xmlns:a16="http://schemas.microsoft.com/office/drawing/2014/main" id="{BD9EE035-688D-46A2-881F-3EA7A359A6D1}"/>
                  </a:ext>
                </a:extLst>
              </p:cNvPr>
              <p:cNvPicPr>
                <a:picLocks noChangeAspect="1"/>
              </p:cNvPicPr>
              <p:nvPr/>
            </p:nvPicPr>
            <p:blipFill>
              <a:blip r:embed="rId4"/>
              <a:stretch>
                <a:fillRect/>
              </a:stretch>
            </p:blipFill>
            <p:spPr>
              <a:xfrm>
                <a:off x="372146" y="4266451"/>
                <a:ext cx="1394217" cy="420476"/>
              </a:xfrm>
              <a:prstGeom prst="rect">
                <a:avLst/>
              </a:prstGeom>
            </p:spPr>
          </p:pic>
        </p:grpSp>
      </p:grpSp>
      <p:grpSp>
        <p:nvGrpSpPr>
          <p:cNvPr id="9" name="Group 8">
            <a:extLst>
              <a:ext uri="{FF2B5EF4-FFF2-40B4-BE49-F238E27FC236}">
                <a16:creationId xmlns="" xmlns:a16="http://schemas.microsoft.com/office/drawing/2014/main" id="{5AA41789-11E2-4565-9848-48196C1E846C}"/>
              </a:ext>
            </a:extLst>
          </p:cNvPr>
          <p:cNvGrpSpPr/>
          <p:nvPr/>
        </p:nvGrpSpPr>
        <p:grpSpPr>
          <a:xfrm>
            <a:off x="0" y="3"/>
            <a:ext cx="9113416" cy="985444"/>
            <a:chOff x="0" y="3"/>
            <a:chExt cx="9113416" cy="985444"/>
          </a:xfrm>
        </p:grpSpPr>
        <p:grpSp>
          <p:nvGrpSpPr>
            <p:cNvPr id="58" name="Group 57">
              <a:extLst>
                <a:ext uri="{FF2B5EF4-FFF2-40B4-BE49-F238E27FC236}">
                  <a16:creationId xmlns="" xmlns:a16="http://schemas.microsoft.com/office/drawing/2014/main" id="{0B80A50F-853A-4759-A088-8E5027C4C0D8}"/>
                </a:ext>
              </a:extLst>
            </p:cNvPr>
            <p:cNvGrpSpPr/>
            <p:nvPr/>
          </p:nvGrpSpPr>
          <p:grpSpPr>
            <a:xfrm>
              <a:off x="0" y="3"/>
              <a:ext cx="9113416" cy="985444"/>
              <a:chOff x="235417" y="3797839"/>
              <a:chExt cx="11230919" cy="1246182"/>
            </a:xfrm>
          </p:grpSpPr>
          <p:grpSp>
            <p:nvGrpSpPr>
              <p:cNvPr id="59" name="Group 58">
                <a:extLst>
                  <a:ext uri="{FF2B5EF4-FFF2-40B4-BE49-F238E27FC236}">
                    <a16:creationId xmlns="" xmlns:a16="http://schemas.microsoft.com/office/drawing/2014/main" id="{A93373E9-AC7E-40DC-BD59-B4819C637BDA}"/>
                  </a:ext>
                </a:extLst>
              </p:cNvPr>
              <p:cNvGrpSpPr/>
              <p:nvPr/>
            </p:nvGrpSpPr>
            <p:grpSpPr>
              <a:xfrm>
                <a:off x="235417" y="3797839"/>
                <a:ext cx="11230919" cy="1246182"/>
                <a:chOff x="211814" y="0"/>
                <a:chExt cx="14532491" cy="1667162"/>
              </a:xfrm>
            </p:grpSpPr>
            <p:sp>
              <p:nvSpPr>
                <p:cNvPr id="61" name="Rectangle 60">
                  <a:extLst>
                    <a:ext uri="{FF2B5EF4-FFF2-40B4-BE49-F238E27FC236}">
                      <a16:creationId xmlns="" xmlns:a16="http://schemas.microsoft.com/office/drawing/2014/main" id="{2A56D944-EE84-42F4-8B8E-8C19323E2D39}"/>
                    </a:ext>
                  </a:extLst>
                </p:cNvPr>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Arial" panose="020B0604020202020204"/>
                  </a:endParaRPr>
                </a:p>
              </p:txBody>
            </p:sp>
            <p:grpSp>
              <p:nvGrpSpPr>
                <p:cNvPr id="62" name="Group 61">
                  <a:extLst>
                    <a:ext uri="{FF2B5EF4-FFF2-40B4-BE49-F238E27FC236}">
                      <a16:creationId xmlns="" xmlns:a16="http://schemas.microsoft.com/office/drawing/2014/main" id="{BD6FB220-EBB3-4F6E-9627-1B206A7F993E}"/>
                    </a:ext>
                  </a:extLst>
                </p:cNvPr>
                <p:cNvGrpSpPr/>
                <p:nvPr/>
              </p:nvGrpSpPr>
              <p:grpSpPr>
                <a:xfrm>
                  <a:off x="211814" y="147109"/>
                  <a:ext cx="14532491" cy="1520053"/>
                  <a:chOff x="233561" y="245393"/>
                  <a:chExt cx="11212010" cy="1194646"/>
                </a:xfrm>
              </p:grpSpPr>
              <p:sp>
                <p:nvSpPr>
                  <p:cNvPr id="63" name="Rounded Rectangle 53">
                    <a:extLst>
                      <a:ext uri="{FF2B5EF4-FFF2-40B4-BE49-F238E27FC236}">
                        <a16:creationId xmlns="" xmlns:a16="http://schemas.microsoft.com/office/drawing/2014/main" id="{EAE9D795-9E56-4F27-BBF7-752FAF11068D}"/>
                      </a:ext>
                    </a:extLst>
                  </p:cNvPr>
                  <p:cNvSpPr/>
                  <p:nvPr/>
                </p:nvSpPr>
                <p:spPr>
                  <a:xfrm>
                    <a:off x="788642" y="253207"/>
                    <a:ext cx="10656929" cy="1186832"/>
                  </a:xfrm>
                  <a:prstGeom prst="roundRect">
                    <a:avLst>
                      <a:gd name="adj" fmla="val 4964"/>
                    </a:avLst>
                  </a:prstGeom>
                  <a:gradFill flip="none" rotWithShape="1">
                    <a:gsLst>
                      <a:gs pos="0">
                        <a:srgbClr val="FFE5D8">
                          <a:shade val="30000"/>
                          <a:satMod val="115000"/>
                        </a:srgbClr>
                      </a:gs>
                      <a:gs pos="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64" name="Oval 63">
                    <a:extLst>
                      <a:ext uri="{FF2B5EF4-FFF2-40B4-BE49-F238E27FC236}">
                        <a16:creationId xmlns="" xmlns:a16="http://schemas.microsoft.com/office/drawing/2014/main" id="{687CC9C4-DD0C-43FC-9639-7C47194BCE3C}"/>
                      </a:ext>
                    </a:extLst>
                  </p:cNvPr>
                  <p:cNvSpPr/>
                  <p:nvPr/>
                </p:nvSpPr>
                <p:spPr>
                  <a:xfrm>
                    <a:off x="233561" y="245393"/>
                    <a:ext cx="1152800" cy="11868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65" name="Oval 64">
                    <a:extLst>
                      <a:ext uri="{FF2B5EF4-FFF2-40B4-BE49-F238E27FC236}">
                        <a16:creationId xmlns="" xmlns:a16="http://schemas.microsoft.com/office/drawing/2014/main" id="{48913DBC-82A1-4BB3-9F28-8AAC9FAB3096}"/>
                      </a:ext>
                    </a:extLst>
                  </p:cNvPr>
                  <p:cNvSpPr/>
                  <p:nvPr/>
                </p:nvSpPr>
                <p:spPr>
                  <a:xfrm>
                    <a:off x="271187" y="302695"/>
                    <a:ext cx="1034911" cy="106251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66" name="Rectangle 65">
                    <a:extLst>
                      <a:ext uri="{FF2B5EF4-FFF2-40B4-BE49-F238E27FC236}">
                        <a16:creationId xmlns="" xmlns:a16="http://schemas.microsoft.com/office/drawing/2014/main" id="{F3C910F5-6424-4A53-BF8A-82C32E5773E4}"/>
                      </a:ext>
                    </a:extLst>
                  </p:cNvPr>
                  <p:cNvSpPr/>
                  <p:nvPr/>
                </p:nvSpPr>
                <p:spPr>
                  <a:xfrm>
                    <a:off x="496543" y="407467"/>
                    <a:ext cx="597951" cy="94121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pc="50">
                        <a:ln w="11430"/>
                        <a:solidFill>
                          <a:srgbClr val="C00000"/>
                        </a:solidFill>
                        <a:effectLst>
                          <a:outerShdw blurRad="76200" dist="50800" dir="5400000" algn="tl" rotWithShape="0">
                            <a:srgbClr val="000000">
                              <a:alpha val="65000"/>
                            </a:srgbClr>
                          </a:outerShdw>
                        </a:effectLst>
                        <a:latin typeface=".VnCentury SchoolbookH" pitchFamily="34" charset="0"/>
                      </a:rPr>
                      <a:t>8</a:t>
                    </a:r>
                    <a:endPar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60" name="Picture 59">
                <a:extLst>
                  <a:ext uri="{FF2B5EF4-FFF2-40B4-BE49-F238E27FC236}">
                    <a16:creationId xmlns="" xmlns:a16="http://schemas.microsoft.com/office/drawing/2014/main" id="{DBD062B1-F543-4CE6-B474-41EEFF15C270}"/>
                  </a:ext>
                </a:extLst>
              </p:cNvPr>
              <p:cNvPicPr>
                <a:picLocks noChangeAspect="1"/>
              </p:cNvPicPr>
              <p:nvPr/>
            </p:nvPicPr>
            <p:blipFill>
              <a:blip r:embed="rId5"/>
              <a:stretch>
                <a:fillRect/>
              </a:stretch>
            </p:blipFill>
            <p:spPr>
              <a:xfrm>
                <a:off x="425558" y="4036510"/>
                <a:ext cx="774463" cy="422279"/>
              </a:xfrm>
              <a:prstGeom prst="rect">
                <a:avLst/>
              </a:prstGeom>
            </p:spPr>
          </p:pic>
        </p:grpSp>
        <p:graphicFrame>
          <p:nvGraphicFramePr>
            <p:cNvPr id="6" name="Object 5">
              <a:extLst>
                <a:ext uri="{FF2B5EF4-FFF2-40B4-BE49-F238E27FC236}">
                  <a16:creationId xmlns="" xmlns:a16="http://schemas.microsoft.com/office/drawing/2014/main" id="{F2AFE06F-E123-477F-AAB4-E47D411C3FAE}"/>
                </a:ext>
              </a:extLst>
            </p:cNvPr>
            <p:cNvGraphicFramePr>
              <a:graphicFrameLocks noChangeAspect="1"/>
            </p:cNvGraphicFramePr>
            <p:nvPr>
              <p:extLst>
                <p:ext uri="{D42A27DB-BD31-4B8C-83A1-F6EECF244321}">
                  <p14:modId xmlns:p14="http://schemas.microsoft.com/office/powerpoint/2010/main" val="3403546412"/>
                </p:ext>
              </p:extLst>
            </p:nvPr>
          </p:nvGraphicFramePr>
          <p:xfrm>
            <a:off x="2447925" y="273050"/>
            <a:ext cx="4438650" cy="674688"/>
          </p:xfrm>
          <a:graphic>
            <a:graphicData uri="http://schemas.openxmlformats.org/presentationml/2006/ole">
              <mc:AlternateContent xmlns:mc="http://schemas.openxmlformats.org/markup-compatibility/2006">
                <mc:Choice xmlns:v="urn:schemas-microsoft-com:vml" Requires="v">
                  <p:oleObj spid="_x0000_s206156" name="Equation" r:id="rId6" imgW="2755800" imgH="419040" progId="Equation.DSMT4">
                    <p:embed/>
                  </p:oleObj>
                </mc:Choice>
                <mc:Fallback>
                  <p:oleObj name="Equation" r:id="rId6" imgW="2755800" imgH="419040" progId="Equation.DSMT4">
                    <p:embed/>
                    <p:pic>
                      <p:nvPicPr>
                        <p:cNvPr id="0" name=""/>
                        <p:cNvPicPr/>
                        <p:nvPr/>
                      </p:nvPicPr>
                      <p:blipFill>
                        <a:blip r:embed="rId7"/>
                        <a:stretch>
                          <a:fillRect/>
                        </a:stretch>
                      </p:blipFill>
                      <p:spPr>
                        <a:xfrm>
                          <a:off x="2447925" y="273050"/>
                          <a:ext cx="4438650" cy="674688"/>
                        </a:xfrm>
                        <a:prstGeom prst="rect">
                          <a:avLst/>
                        </a:prstGeom>
                      </p:spPr>
                    </p:pic>
                  </p:oleObj>
                </mc:Fallback>
              </mc:AlternateContent>
            </a:graphicData>
          </a:graphic>
        </p:graphicFrame>
        <p:pic>
          <p:nvPicPr>
            <p:cNvPr id="8" name="Picture 7">
              <a:extLst>
                <a:ext uri="{FF2B5EF4-FFF2-40B4-BE49-F238E27FC236}">
                  <a16:creationId xmlns="" xmlns:a16="http://schemas.microsoft.com/office/drawing/2014/main" id="{5ECA90B3-6B8A-4F26-A830-150E51D9CF57}"/>
                </a:ext>
              </a:extLst>
            </p:cNvPr>
            <p:cNvPicPr>
              <a:picLocks noChangeAspect="1"/>
            </p:cNvPicPr>
            <p:nvPr/>
          </p:nvPicPr>
          <p:blipFill>
            <a:blip r:embed="rId8"/>
            <a:stretch>
              <a:fillRect/>
            </a:stretch>
          </p:blipFill>
          <p:spPr>
            <a:xfrm>
              <a:off x="798942" y="20228"/>
              <a:ext cx="8083997" cy="458078"/>
            </a:xfrm>
            <a:prstGeom prst="rect">
              <a:avLst/>
            </a:prstGeom>
          </p:spPr>
        </p:pic>
      </p:grpSp>
      <mc:AlternateContent xmlns:mc="http://schemas.openxmlformats.org/markup-compatibility/2006" xmlns:a14="http://schemas.microsoft.com/office/drawing/2010/main">
        <mc:Choice Requires="a14">
          <p:sp>
            <p:nvSpPr>
              <p:cNvPr id="10" name="Rectangle 9">
                <a:extLst>
                  <a:ext uri="{FF2B5EF4-FFF2-40B4-BE49-F238E27FC236}">
                    <a16:creationId xmlns="" xmlns:a16="http://schemas.microsoft.com/office/drawing/2014/main" id="{55B47979-32A2-48EF-9143-85B51BD6073B}"/>
                  </a:ext>
                </a:extLst>
              </p:cNvPr>
              <p:cNvSpPr/>
              <p:nvPr/>
            </p:nvSpPr>
            <p:spPr>
              <a:xfrm>
                <a:off x="1066800" y="1253907"/>
                <a:ext cx="8123830" cy="1015663"/>
              </a:xfrm>
              <a:prstGeom prst="rect">
                <a:avLst/>
              </a:prstGeom>
            </p:spPr>
            <p:txBody>
              <a:bodyPr wrap="square">
                <a:spAutoFit/>
              </a:bodyPr>
              <a:lstStyle/>
              <a:p>
                <a:r>
                  <a:rPr lang="vi-VN" sz="2000"/>
                  <a:t>Hai đường thẳng có cùng một vectơ chỉ phương là</a:t>
                </a:r>
                <a:r>
                  <a:rPr lang="en-US" sz="2000"/>
                  <a:t>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e>
                    </m:acc>
                  </m:oMath>
                </a14:m>
                <a:r>
                  <a:rPr lang="en-US" sz="2000"/>
                  <a:t> </a:t>
                </a:r>
                <a:r>
                  <a:rPr lang="vi-VN" sz="2000"/>
                  <a:t>= (</a:t>
                </a:r>
                <a:r>
                  <a:rPr lang="en-US" sz="2000"/>
                  <a:t>1</a:t>
                </a:r>
                <a:r>
                  <a:rPr lang="vi-VN" sz="2000"/>
                  <a:t>;-</a:t>
                </a:r>
                <a:r>
                  <a:rPr lang="en-US" sz="2000"/>
                  <a:t>2</a:t>
                </a:r>
                <a:r>
                  <a:rPr lang="vi-VN" sz="2000"/>
                  <a:t>;</a:t>
                </a:r>
                <a:r>
                  <a:rPr lang="en-US" sz="2000"/>
                  <a:t>3</a:t>
                </a:r>
                <a:r>
                  <a:rPr lang="vi-VN" sz="2000"/>
                  <a:t>) và điểm </a:t>
                </a:r>
                <a:r>
                  <a:rPr lang="en-US" sz="2000" i="1"/>
                  <a:t>A</a:t>
                </a:r>
                <a:r>
                  <a:rPr lang="en-US" sz="2000"/>
                  <a:t>(3;0;1)</a:t>
                </a:r>
                <a:r>
                  <a:rPr lang="vi-VN" sz="2000"/>
                  <a:t> thuộc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baseline="-25000"/>
                  <a:t> </a:t>
                </a:r>
                <a:r>
                  <a:rPr lang="vi-VN" sz="2000"/>
                  <a:t>nhưng không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vi-VN" sz="2000"/>
                  <a:t> </a:t>
                </a:r>
                <a:r>
                  <a:rPr lang="en-US" sz="2000"/>
                  <a:t>.</a:t>
                </a:r>
                <a:r>
                  <a:rPr lang="vi-VN" sz="2000"/>
                  <a:t> Do đó hai đường thẳng </a:t>
                </a:r>
                <a14:m>
                  <m:oMath xmlns:m="http://schemas.openxmlformats.org/officeDocument/2006/math">
                    <m:r>
                      <a:rPr lang="vi-VN" sz="2000" i="1" smtClean="0">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1</a:t>
                </a:r>
                <a:r>
                  <a:rPr lang="vi-VN" sz="2000">
                    <a:solidFill>
                      <a:srgbClr val="FF0000"/>
                    </a:solidFill>
                  </a:rPr>
                  <a:t>, </a:t>
                </a:r>
                <a14:m>
                  <m:oMath xmlns:m="http://schemas.openxmlformats.org/officeDocument/2006/math">
                    <m:r>
                      <a:rPr lang="vi-VN" sz="2000" i="1">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2 </a:t>
                </a:r>
                <a:r>
                  <a:rPr lang="vi-VN" sz="2000">
                    <a:solidFill>
                      <a:srgbClr val="FF0000"/>
                    </a:solidFill>
                  </a:rPr>
                  <a:t>song song với nhau</a:t>
                </a:r>
                <a:r>
                  <a:rPr lang="vi-VN" sz="2000"/>
                  <a:t>.</a:t>
                </a:r>
                <a:endParaRPr lang="en-US" sz="2000"/>
              </a:p>
            </p:txBody>
          </p:sp>
        </mc:Choice>
        <mc:Fallback xmlns="">
          <p:sp>
            <p:nvSpPr>
              <p:cNvPr id="10" name="Rectangle 9">
                <a:extLst>
                  <a:ext uri="{FF2B5EF4-FFF2-40B4-BE49-F238E27FC236}">
                    <a16:creationId xmlns:a16="http://schemas.microsoft.com/office/drawing/2014/main" id="{55B47979-32A2-48EF-9143-85B51BD6073B}"/>
                  </a:ext>
                </a:extLst>
              </p:cNvPr>
              <p:cNvSpPr>
                <a:spLocks noRot="1" noChangeAspect="1" noMove="1" noResize="1" noEditPoints="1" noAdjustHandles="1" noChangeArrowheads="1" noChangeShapeType="1" noTextEdit="1"/>
              </p:cNvSpPr>
              <p:nvPr/>
            </p:nvSpPr>
            <p:spPr>
              <a:xfrm>
                <a:off x="1066800" y="1253907"/>
                <a:ext cx="8123830" cy="1015663"/>
              </a:xfrm>
              <a:prstGeom prst="rect">
                <a:avLst/>
              </a:prstGeom>
              <a:blipFill>
                <a:blip r:embed="rId9"/>
                <a:stretch>
                  <a:fillRect l="-750" t="-3614" b="-10241"/>
                </a:stretch>
              </a:blipFill>
            </p:spPr>
            <p:txBody>
              <a:bodyPr/>
              <a:lstStyle/>
              <a:p>
                <a:r>
                  <a:rPr lang="en-US">
                    <a:noFill/>
                  </a:rPr>
                  <a:t> </a:t>
                </a:r>
              </a:p>
            </p:txBody>
          </p:sp>
        </mc:Fallback>
      </mc:AlternateContent>
      <p:pic>
        <p:nvPicPr>
          <p:cNvPr id="12" name="Picture 11">
            <a:extLst>
              <a:ext uri="{FF2B5EF4-FFF2-40B4-BE49-F238E27FC236}">
                <a16:creationId xmlns="" xmlns:a16="http://schemas.microsoft.com/office/drawing/2014/main" id="{79561F51-8393-4AA2-8A6E-0581DA52A259}"/>
              </a:ext>
            </a:extLst>
          </p:cNvPr>
          <p:cNvPicPr>
            <a:picLocks noChangeAspect="1"/>
          </p:cNvPicPr>
          <p:nvPr/>
        </p:nvPicPr>
        <p:blipFill>
          <a:blip r:embed="rId10"/>
          <a:stretch>
            <a:fillRect/>
          </a:stretch>
        </p:blipFill>
        <p:spPr>
          <a:xfrm>
            <a:off x="4139146" y="1046625"/>
            <a:ext cx="865707" cy="207282"/>
          </a:xfrm>
          <a:prstGeom prst="rect">
            <a:avLst/>
          </a:prstGeom>
        </p:spPr>
      </p:pic>
      <p:graphicFrame>
        <p:nvGraphicFramePr>
          <p:cNvPr id="14" name="Object 13">
            <a:extLst>
              <a:ext uri="{FF2B5EF4-FFF2-40B4-BE49-F238E27FC236}">
                <a16:creationId xmlns="" xmlns:a16="http://schemas.microsoft.com/office/drawing/2014/main" id="{69D80215-4073-4960-99CC-F91249042157}"/>
              </a:ext>
            </a:extLst>
          </p:cNvPr>
          <p:cNvGraphicFramePr>
            <a:graphicFrameLocks noChangeAspect="1"/>
          </p:cNvGraphicFramePr>
          <p:nvPr>
            <p:extLst>
              <p:ext uri="{D42A27DB-BD31-4B8C-83A1-F6EECF244321}">
                <p14:modId xmlns:p14="http://schemas.microsoft.com/office/powerpoint/2010/main" val="4243417279"/>
              </p:ext>
            </p:extLst>
          </p:nvPr>
        </p:nvGraphicFramePr>
        <p:xfrm>
          <a:off x="3000800" y="2627808"/>
          <a:ext cx="3142398" cy="1041268"/>
        </p:xfrm>
        <a:graphic>
          <a:graphicData uri="http://schemas.openxmlformats.org/presentationml/2006/ole">
            <mc:AlternateContent xmlns:mc="http://schemas.openxmlformats.org/markup-compatibility/2006">
              <mc:Choice xmlns:v="urn:schemas-microsoft-com:vml" Requires="v">
                <p:oleObj spid="_x0000_s206157" name="Equation" r:id="rId11" imgW="2145960" imgH="711000" progId="Equation.DSMT4">
                  <p:embed/>
                </p:oleObj>
              </mc:Choice>
              <mc:Fallback>
                <p:oleObj name="Equation" r:id="rId11" imgW="2145960" imgH="711000" progId="Equation.DSMT4">
                  <p:embed/>
                  <p:pic>
                    <p:nvPicPr>
                      <p:cNvPr id="0" name=""/>
                      <p:cNvPicPr/>
                      <p:nvPr/>
                    </p:nvPicPr>
                    <p:blipFill>
                      <a:blip r:embed="rId12"/>
                      <a:stretch>
                        <a:fillRect/>
                      </a:stretch>
                    </p:blipFill>
                    <p:spPr>
                      <a:xfrm>
                        <a:off x="3000800" y="2627808"/>
                        <a:ext cx="3142398" cy="1041268"/>
                      </a:xfrm>
                      <a:prstGeom prst="rect">
                        <a:avLst/>
                      </a:prstGeom>
                    </p:spPr>
                  </p:pic>
                </p:oleObj>
              </mc:Fallback>
            </mc:AlternateContent>
          </a:graphicData>
        </a:graphic>
      </p:graphicFrame>
      <p:pic>
        <p:nvPicPr>
          <p:cNvPr id="17" name="Picture 16">
            <a:extLst>
              <a:ext uri="{FF2B5EF4-FFF2-40B4-BE49-F238E27FC236}">
                <a16:creationId xmlns="" xmlns:a16="http://schemas.microsoft.com/office/drawing/2014/main" id="{7D900E9B-01F8-4A4D-AC62-32841AD0AB99}"/>
              </a:ext>
            </a:extLst>
          </p:cNvPr>
          <p:cNvPicPr>
            <a:picLocks noChangeAspect="1"/>
          </p:cNvPicPr>
          <p:nvPr/>
        </p:nvPicPr>
        <p:blipFill>
          <a:blip r:embed="rId13"/>
          <a:stretch>
            <a:fillRect/>
          </a:stretch>
        </p:blipFill>
        <p:spPr>
          <a:xfrm>
            <a:off x="1135019" y="2289606"/>
            <a:ext cx="7474344" cy="496847"/>
          </a:xfrm>
          <a:prstGeom prst="rect">
            <a:avLst/>
          </a:prstGeom>
        </p:spPr>
      </p:pic>
      <p:pic>
        <p:nvPicPr>
          <p:cNvPr id="18" name="Picture 17">
            <a:extLst>
              <a:ext uri="{FF2B5EF4-FFF2-40B4-BE49-F238E27FC236}">
                <a16:creationId xmlns="" xmlns:a16="http://schemas.microsoft.com/office/drawing/2014/main" id="{AE8BCFE3-B57B-4695-BFE7-1441C346F2C3}"/>
              </a:ext>
            </a:extLst>
          </p:cNvPr>
          <p:cNvPicPr>
            <a:picLocks noChangeAspect="1"/>
          </p:cNvPicPr>
          <p:nvPr/>
        </p:nvPicPr>
        <p:blipFill>
          <a:blip r:embed="rId14"/>
          <a:stretch>
            <a:fillRect/>
          </a:stretch>
        </p:blipFill>
        <p:spPr>
          <a:xfrm>
            <a:off x="1163443" y="3759593"/>
            <a:ext cx="5103509" cy="536494"/>
          </a:xfrm>
          <a:prstGeom prst="rect">
            <a:avLst/>
          </a:prstGeom>
        </p:spPr>
      </p:pic>
      <p:pic>
        <p:nvPicPr>
          <p:cNvPr id="19" name="Picture 18">
            <a:extLst>
              <a:ext uri="{FF2B5EF4-FFF2-40B4-BE49-F238E27FC236}">
                <a16:creationId xmlns="" xmlns:a16="http://schemas.microsoft.com/office/drawing/2014/main" id="{F53703F0-67A5-4086-B995-24E3D82F4D03}"/>
              </a:ext>
            </a:extLst>
          </p:cNvPr>
          <p:cNvPicPr>
            <a:picLocks noChangeAspect="1"/>
          </p:cNvPicPr>
          <p:nvPr/>
        </p:nvPicPr>
        <p:blipFill>
          <a:blip r:embed="rId15"/>
          <a:stretch>
            <a:fillRect/>
          </a:stretch>
        </p:blipFill>
        <p:spPr>
          <a:xfrm>
            <a:off x="1147417" y="4183042"/>
            <a:ext cx="5068498" cy="542591"/>
          </a:xfrm>
          <a:prstGeom prst="rect">
            <a:avLst/>
          </a:prstGeom>
        </p:spPr>
      </p:pic>
      <p:grpSp>
        <p:nvGrpSpPr>
          <p:cNvPr id="24" name="Group 23">
            <a:extLst>
              <a:ext uri="{FF2B5EF4-FFF2-40B4-BE49-F238E27FC236}">
                <a16:creationId xmlns="" xmlns:a16="http://schemas.microsoft.com/office/drawing/2014/main" id="{86EB7EA0-046A-462C-B4C4-C815B004B8CC}"/>
              </a:ext>
            </a:extLst>
          </p:cNvPr>
          <p:cNvGrpSpPr/>
          <p:nvPr/>
        </p:nvGrpSpPr>
        <p:grpSpPr>
          <a:xfrm>
            <a:off x="1122393" y="4645713"/>
            <a:ext cx="5970756" cy="477559"/>
            <a:chOff x="492324" y="4166895"/>
            <a:chExt cx="5970756" cy="477559"/>
          </a:xfrm>
        </p:grpSpPr>
        <p:sp>
          <p:nvSpPr>
            <p:cNvPr id="23" name="Rectangle 22">
              <a:extLst>
                <a:ext uri="{FF2B5EF4-FFF2-40B4-BE49-F238E27FC236}">
                  <a16:creationId xmlns="" xmlns:a16="http://schemas.microsoft.com/office/drawing/2014/main" id="{8153051C-136E-40CA-B5D9-2CB00FE02C4F}"/>
                </a:ext>
              </a:extLst>
            </p:cNvPr>
            <p:cNvSpPr/>
            <p:nvPr/>
          </p:nvSpPr>
          <p:spPr>
            <a:xfrm>
              <a:off x="492324" y="4188307"/>
              <a:ext cx="2717154" cy="400110"/>
            </a:xfrm>
            <a:prstGeom prst="rect">
              <a:avLst/>
            </a:prstGeom>
          </p:spPr>
          <p:txBody>
            <a:bodyPr wrap="none">
              <a:spAutoFit/>
            </a:bodyPr>
            <a:lstStyle/>
            <a:p>
              <a:r>
                <a:rPr lang="en-US" sz="2000"/>
                <a:t>Ta có                           và</a:t>
              </a:r>
            </a:p>
          </p:txBody>
        </p:sp>
        <mc:AlternateContent xmlns:mc="http://schemas.openxmlformats.org/markup-compatibility/2006" xmlns:a14="http://schemas.microsoft.com/office/drawing/2010/main">
          <mc:Choice Requires="a14">
            <p:graphicFrame>
              <p:nvGraphicFramePr>
                <p:cNvPr id="20" name="Object 19">
                  <a:extLst>
                    <a:ext uri="{FF2B5EF4-FFF2-40B4-BE49-F238E27FC236}">
                      <a16:creationId xmlns="" xmlns:a16="http://schemas.microsoft.com/office/drawing/2014/main" id="{F9C062D4-543F-48ED-8AED-6050FC2138DF}"/>
                    </a:ext>
                  </a:extLst>
                </p:cNvPr>
                <p:cNvGraphicFramePr>
                  <a:graphicFrameLocks noChangeAspect="1"/>
                </p:cNvGraphicFramePr>
                <p:nvPr>
                  <p:extLst>
                    <p:ext uri="{D42A27DB-BD31-4B8C-83A1-F6EECF244321}">
                      <p14:modId xmlns:p14="http://schemas.microsoft.com/office/powerpoint/2010/main" val="3266205977"/>
                    </p:ext>
                  </p:extLst>
                </p:nvPr>
              </p:nvGraphicFramePr>
              <p:xfrm>
                <a:off x="1165223" y="4174024"/>
                <a:ext cx="1677184" cy="470430"/>
              </p:xfrm>
              <a:graphic>
                <a:graphicData uri="http://schemas.openxmlformats.org/presentationml/2006/ole">
                  <mc:AlternateContent>
                    <mc:Choice xmlns:v="urn:schemas-microsoft-com:vml" Requires="v">
                      <p:oleObj spid="_x0000_s206158" name="Equation" r:id="rId16" imgW="1041120" imgH="291960" progId="Equation.DSMT4">
                        <p:embed/>
                      </p:oleObj>
                    </mc:Choice>
                    <mc:Fallback>
                      <p:oleObj name="Equation" r:id="rId16" imgW="1041120" imgH="291960" progId="Equation.DSMT4">
                        <p:embed/>
                        <p:pic>
                          <p:nvPicPr>
                            <p:cNvPr id="0" name=""/>
                            <p:cNvPicPr/>
                            <p:nvPr/>
                          </p:nvPicPr>
                          <p:blipFill>
                            <a:blip r:embed="rId17"/>
                            <a:stretch>
                              <a:fillRect/>
                            </a:stretch>
                          </p:blipFill>
                          <p:spPr>
                            <a:xfrm>
                              <a:off x="1165223" y="4174024"/>
                              <a:ext cx="1677184" cy="470430"/>
                            </a:xfrm>
                            <a:prstGeom prst="rect">
                              <a:avLst/>
                            </a:prstGeom>
                          </p:spPr>
                        </p:pic>
                      </p:oleObj>
                    </mc:Fallback>
                  </mc:AlternateContent>
                </a:graphicData>
              </a:graphic>
            </p:graphicFrame>
          </mc:Choice>
          <mc:Fallback xmlns="">
            <p:graphicFrame>
              <p:nvGraphicFramePr>
                <p:cNvPr id="20" name="Object 19">
                  <a:extLst>
                    <a:ext uri="{FF2B5EF4-FFF2-40B4-BE49-F238E27FC236}">
                      <a16:creationId xmlns:a16="http://schemas.microsoft.com/office/drawing/2014/main" id="{F9C062D4-543F-48ED-8AED-6050FC2138DF}"/>
                    </a:ext>
                  </a:extLst>
                </p:cNvPr>
                <p:cNvGraphicFramePr>
                  <a:graphicFrameLocks noChangeAspect="1"/>
                </p:cNvGraphicFramePr>
                <p:nvPr>
                  <p:extLst>
                    <p:ext uri="{D42A27DB-BD31-4B8C-83A1-F6EECF244321}">
                      <p14:modId xmlns:p14="http://schemas.microsoft.com/office/powerpoint/2010/main" val="3266205977"/>
                    </p:ext>
                  </p:extLst>
                </p:nvPr>
              </p:nvGraphicFramePr>
              <p:xfrm>
                <a:off x="1165223" y="4174024"/>
                <a:ext cx="1677184" cy="470430"/>
              </p:xfrm>
              <a:graphic>
                <a:graphicData uri="http://schemas.openxmlformats.org/presentationml/2006/ole">
                  <mc:AlternateContent>
                    <mc:Choice xmlns:v="urn:schemas-microsoft-com:vml" Requires="v">
                      <p:oleObj spid="_x0000_s206134" name="Equation" r:id="rId18" imgW="1041120" imgH="291960" progId="Equation.DSMT4">
                        <p:embed/>
                      </p:oleObj>
                    </mc:Choice>
                    <mc:Fallback>
                      <p:oleObj name="Equation" r:id="rId18" imgW="1041120" imgH="291960" progId="Equation.DSMT4">
                        <p:embed/>
                        <p:pic>
                          <p:nvPicPr>
                            <p:cNvPr id="0" name=""/>
                            <p:cNvPicPr/>
                            <p:nvPr/>
                          </p:nvPicPr>
                          <p:blipFill>
                            <a:blip r:embed="rId19"/>
                            <a:stretch>
                              <a:fillRect/>
                            </a:stretch>
                          </p:blipFill>
                          <p:spPr>
                            <a:xfrm>
                              <a:off x="1165223" y="4174024"/>
                              <a:ext cx="1677184" cy="47043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1" name="Object 20">
                  <a:extLst>
                    <a:ext uri="{FF2B5EF4-FFF2-40B4-BE49-F238E27FC236}">
                      <a16:creationId xmlns="" xmlns:a16="http://schemas.microsoft.com/office/drawing/2014/main" id="{A38A395A-F2F8-44D6-B209-AC4F90028544}"/>
                    </a:ext>
                  </a:extLst>
                </p:cNvPr>
                <p:cNvGraphicFramePr>
                  <a:graphicFrameLocks noChangeAspect="1"/>
                </p:cNvGraphicFramePr>
                <p:nvPr>
                  <p:extLst>
                    <p:ext uri="{D42A27DB-BD31-4B8C-83A1-F6EECF244321}">
                      <p14:modId xmlns:p14="http://schemas.microsoft.com/office/powerpoint/2010/main" val="1705084502"/>
                    </p:ext>
                  </p:extLst>
                </p:nvPr>
              </p:nvGraphicFramePr>
              <p:xfrm>
                <a:off x="3138195" y="4181544"/>
                <a:ext cx="1165848" cy="449976"/>
              </p:xfrm>
              <a:graphic>
                <a:graphicData uri="http://schemas.openxmlformats.org/presentationml/2006/ole">
                  <mc:AlternateContent>
                    <mc:Choice xmlns:v="urn:schemas-microsoft-com:vml" Requires="v">
                      <p:oleObj spid="_x0000_s206159" name="Equation" r:id="rId20" imgW="723600" imgH="279360" progId="Equation.DSMT4">
                        <p:embed/>
                      </p:oleObj>
                    </mc:Choice>
                    <mc:Fallback>
                      <p:oleObj name="Equation" r:id="rId20" imgW="723600" imgH="279360" progId="Equation.DSMT4">
                        <p:embed/>
                        <p:pic>
                          <p:nvPicPr>
                            <p:cNvPr id="0" name=""/>
                            <p:cNvPicPr/>
                            <p:nvPr/>
                          </p:nvPicPr>
                          <p:blipFill>
                            <a:blip r:embed="rId17"/>
                            <a:stretch>
                              <a:fillRect/>
                            </a:stretch>
                          </p:blipFill>
                          <p:spPr>
                            <a:xfrm>
                              <a:off x="3138195" y="4181544"/>
                              <a:ext cx="1165848" cy="449976"/>
                            </a:xfrm>
                            <a:prstGeom prst="rect">
                              <a:avLst/>
                            </a:prstGeom>
                          </p:spPr>
                        </p:pic>
                      </p:oleObj>
                    </mc:Fallback>
                  </mc:AlternateContent>
                </a:graphicData>
              </a:graphic>
            </p:graphicFrame>
          </mc:Choice>
          <mc:Fallback xmlns="">
            <p:graphicFrame>
              <p:nvGraphicFramePr>
                <p:cNvPr id="21" name="Object 20">
                  <a:extLst>
                    <a:ext uri="{FF2B5EF4-FFF2-40B4-BE49-F238E27FC236}">
                      <a16:creationId xmlns:a16="http://schemas.microsoft.com/office/drawing/2014/main" id="{A38A395A-F2F8-44D6-B209-AC4F90028544}"/>
                    </a:ext>
                  </a:extLst>
                </p:cNvPr>
                <p:cNvGraphicFramePr>
                  <a:graphicFrameLocks noChangeAspect="1"/>
                </p:cNvGraphicFramePr>
                <p:nvPr>
                  <p:extLst>
                    <p:ext uri="{D42A27DB-BD31-4B8C-83A1-F6EECF244321}">
                      <p14:modId xmlns:p14="http://schemas.microsoft.com/office/powerpoint/2010/main" val="1705084502"/>
                    </p:ext>
                  </p:extLst>
                </p:nvPr>
              </p:nvGraphicFramePr>
              <p:xfrm>
                <a:off x="3138195" y="4181544"/>
                <a:ext cx="1165848" cy="449976"/>
              </p:xfrm>
              <a:graphic>
                <a:graphicData uri="http://schemas.openxmlformats.org/presentationml/2006/ole">
                  <mc:AlternateContent>
                    <mc:Choice xmlns:v="urn:schemas-microsoft-com:vml" Requires="v">
                      <p:oleObj spid="_x0000_s206135" name="Equation" r:id="rId22" imgW="723600" imgH="279360" progId="Equation.DSMT4">
                        <p:embed/>
                      </p:oleObj>
                    </mc:Choice>
                    <mc:Fallback>
                      <p:oleObj name="Equation" r:id="rId22" imgW="723600" imgH="279360" progId="Equation.DSMT4">
                        <p:embed/>
                        <p:pic>
                          <p:nvPicPr>
                            <p:cNvPr id="0" name=""/>
                            <p:cNvPicPr/>
                            <p:nvPr/>
                          </p:nvPicPr>
                          <p:blipFill>
                            <a:blip r:embed="rId23"/>
                            <a:stretch>
                              <a:fillRect/>
                            </a:stretch>
                          </p:blipFill>
                          <p:spPr>
                            <a:xfrm>
                              <a:off x="3138195" y="4181544"/>
                              <a:ext cx="1165848" cy="449976"/>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 xmlns:a16="http://schemas.microsoft.com/office/drawing/2014/main" id="{13A9EE5C-7CCE-471F-B2E3-3BCE876C1E1D}"/>
                    </a:ext>
                  </a:extLst>
                </p:cNvPr>
                <p:cNvSpPr/>
                <p:nvPr/>
              </p:nvSpPr>
              <p:spPr>
                <a:xfrm>
                  <a:off x="4215349" y="4166895"/>
                  <a:ext cx="2247731" cy="400110"/>
                </a:xfrm>
                <a:prstGeom prst="rect">
                  <a:avLst/>
                </a:prstGeom>
              </p:spPr>
              <p:txBody>
                <a:bodyPr wrap="none">
                  <a:spAutoFit/>
                </a:bodyPr>
                <a:lstStyle/>
                <a:p>
                  <a:r>
                    <a:rPr lang="en-US" sz="2000">
                      <a:ea typeface="Cambria Math" panose="02040503050406030204" pitchFamily="18" charset="0"/>
                    </a:rPr>
                    <a:t>nên</a:t>
                  </a:r>
                  <a:r>
                    <a:rPr lang="en-US" sz="2000">
                      <a:solidFill>
                        <a:srgbClr val="FF0000"/>
                      </a:solidFill>
                      <a:ea typeface="Cambria Math" panose="02040503050406030204" pitchFamily="18" charset="0"/>
                    </a:rPr>
                    <a:t> </a:t>
                  </a:r>
                  <a14:m>
                    <m:oMath xmlns:m="http://schemas.openxmlformats.org/officeDocument/2006/math">
                      <m:r>
                        <a:rPr lang="vi-VN" sz="2000" i="1">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1</a:t>
                  </a:r>
                  <a:r>
                    <a:rPr lang="vi-VN" sz="2000">
                      <a:solidFill>
                        <a:srgbClr val="FF0000"/>
                      </a:solidFill>
                    </a:rPr>
                    <a:t>, </a:t>
                  </a:r>
                  <a14:m>
                    <m:oMath xmlns:m="http://schemas.openxmlformats.org/officeDocument/2006/math">
                      <m:r>
                        <a:rPr lang="vi-VN" sz="2000" i="1">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2 </a:t>
                  </a:r>
                  <a:r>
                    <a:rPr lang="en-US" sz="2000">
                      <a:solidFill>
                        <a:srgbClr val="FF0000"/>
                      </a:solidFill>
                    </a:rPr>
                    <a:t>cắt </a:t>
                  </a:r>
                  <a:r>
                    <a:rPr lang="vi-VN" sz="2000">
                      <a:solidFill>
                        <a:srgbClr val="FF0000"/>
                      </a:solidFill>
                    </a:rPr>
                    <a:t>nhau</a:t>
                  </a:r>
                  <a:r>
                    <a:rPr lang="vi-VN" sz="2000"/>
                    <a:t>.</a:t>
                  </a:r>
                  <a:endParaRPr lang="en-US" sz="2000"/>
                </a:p>
              </p:txBody>
            </p:sp>
          </mc:Choice>
          <mc:Fallback xmlns="">
            <p:sp>
              <p:nvSpPr>
                <p:cNvPr id="22" name="Rectangle 21">
                  <a:extLst>
                    <a:ext uri="{FF2B5EF4-FFF2-40B4-BE49-F238E27FC236}">
                      <a16:creationId xmlns:a16="http://schemas.microsoft.com/office/drawing/2014/main" id="{13A9EE5C-7CCE-471F-B2E3-3BCE876C1E1D}"/>
                    </a:ext>
                  </a:extLst>
                </p:cNvPr>
                <p:cNvSpPr>
                  <a:spLocks noRot="1" noChangeAspect="1" noMove="1" noResize="1" noEditPoints="1" noAdjustHandles="1" noChangeArrowheads="1" noChangeShapeType="1" noTextEdit="1"/>
                </p:cNvSpPr>
                <p:nvPr/>
              </p:nvSpPr>
              <p:spPr>
                <a:xfrm>
                  <a:off x="4215349" y="4166895"/>
                  <a:ext cx="2247731" cy="400110"/>
                </a:xfrm>
                <a:prstGeom prst="rect">
                  <a:avLst/>
                </a:prstGeom>
                <a:blipFill>
                  <a:blip r:embed="rId24"/>
                  <a:stretch>
                    <a:fillRect l="-2981" t="-7576" b="-25758"/>
                  </a:stretch>
                </a:blipFill>
              </p:spPr>
              <p:txBody>
                <a:bodyPr/>
                <a:lstStyle/>
                <a:p>
                  <a:r>
                    <a:rPr lang="en-US">
                      <a:noFill/>
                    </a:rPr>
                    <a:t> </a:t>
                  </a:r>
                </a:p>
              </p:txBody>
            </p:sp>
          </mc:Fallback>
        </mc:AlternateContent>
      </p:grpSp>
    </p:spTree>
    <p:extLst>
      <p:ext uri="{BB962C8B-B14F-4D97-AF65-F5344CB8AC3E}">
        <p14:creationId xmlns:p14="http://schemas.microsoft.com/office/powerpoint/2010/main" val="14966173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 xmlns:a16="http://schemas.microsoft.com/office/drawing/2014/main" id="{DF4BDC03-FD1A-4F8D-A4DD-5804B8B09DAC}"/>
              </a:ext>
            </a:extLst>
          </p:cNvPr>
          <p:cNvGrpSpPr/>
          <p:nvPr/>
        </p:nvGrpSpPr>
        <p:grpSpPr>
          <a:xfrm>
            <a:off x="-143115" y="54508"/>
            <a:ext cx="9259041" cy="1983842"/>
            <a:chOff x="-143115" y="54508"/>
            <a:chExt cx="9259041" cy="1983842"/>
          </a:xfrm>
        </p:grpSpPr>
        <p:sp>
          <p:nvSpPr>
            <p:cNvPr id="11" name="Rounded Rectangle 47">
              <a:extLst>
                <a:ext uri="{FF2B5EF4-FFF2-40B4-BE49-F238E27FC236}">
                  <a16:creationId xmlns="" xmlns:a16="http://schemas.microsoft.com/office/drawing/2014/main" id="{7717B829-A405-4C55-8351-DBD720777C7E}"/>
                </a:ext>
              </a:extLst>
            </p:cNvPr>
            <p:cNvSpPr/>
            <p:nvPr/>
          </p:nvSpPr>
          <p:spPr>
            <a:xfrm>
              <a:off x="990600" y="54508"/>
              <a:ext cx="8125326" cy="1983842"/>
            </a:xfrm>
            <a:prstGeom prst="roundRect">
              <a:avLst>
                <a:gd name="adj" fmla="val 3662"/>
              </a:avLst>
            </a:prstGeom>
            <a:gradFill flip="none" rotWithShape="1">
              <a:gsLst>
                <a:gs pos="0">
                  <a:srgbClr val="ABB3A9"/>
                </a:gs>
                <a:gs pos="11000">
                  <a:srgbClr val="CDE0C9">
                    <a:shade val="67500"/>
                    <a:satMod val="115000"/>
                    <a:alpha val="96000"/>
                    <a:lumMod val="80000"/>
                    <a:lumOff val="20000"/>
                  </a:srgbClr>
                </a:gs>
                <a:gs pos="61000">
                  <a:schemeClr val="bg1"/>
                </a:gs>
              </a:gsLst>
              <a:lin ang="18900000" scaled="1"/>
              <a:tileRect/>
            </a:gra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4" name="Rectangle 3">
              <a:extLst>
                <a:ext uri="{FF2B5EF4-FFF2-40B4-BE49-F238E27FC236}">
                  <a16:creationId xmlns="" xmlns:a16="http://schemas.microsoft.com/office/drawing/2014/main" id="{F3CF4DB5-70F0-48F2-B469-E922BD6942D2}"/>
                </a:ext>
              </a:extLst>
            </p:cNvPr>
            <p:cNvSpPr/>
            <p:nvPr/>
          </p:nvSpPr>
          <p:spPr>
            <a:xfrm>
              <a:off x="990600" y="57150"/>
              <a:ext cx="5638800" cy="400110"/>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hai đường thẳng</a:t>
              </a:r>
            </a:p>
          </p:txBody>
        </p:sp>
        <p:grpSp>
          <p:nvGrpSpPr>
            <p:cNvPr id="7" name="Group 6">
              <a:extLst>
                <a:ext uri="{FF2B5EF4-FFF2-40B4-BE49-F238E27FC236}">
                  <a16:creationId xmlns="" xmlns:a16="http://schemas.microsoft.com/office/drawing/2014/main" id="{3CB17610-F456-495D-B918-A945B4C9378A}"/>
                </a:ext>
              </a:extLst>
            </p:cNvPr>
            <p:cNvGrpSpPr/>
            <p:nvPr/>
          </p:nvGrpSpPr>
          <p:grpSpPr>
            <a:xfrm>
              <a:off x="1298081" y="409209"/>
              <a:ext cx="7005038" cy="634059"/>
              <a:chOff x="1126982" y="498819"/>
              <a:chExt cx="7005038" cy="634059"/>
            </a:xfrm>
          </p:grpSpPr>
          <mc:AlternateContent xmlns:mc="http://schemas.openxmlformats.org/markup-compatibility/2006" xmlns:a14="http://schemas.microsoft.com/office/drawing/2010/main">
            <mc:Choice Requires="a14">
              <p:graphicFrame>
                <p:nvGraphicFramePr>
                  <p:cNvPr id="5" name="Object 4">
                    <a:extLst>
                      <a:ext uri="{FF2B5EF4-FFF2-40B4-BE49-F238E27FC236}">
                        <a16:creationId xmlns="" xmlns:a16="http://schemas.microsoft.com/office/drawing/2014/main" id="{910C46A5-DBE7-4E06-BCBF-D20A445CD685}"/>
                      </a:ext>
                    </a:extLst>
                  </p:cNvPr>
                  <p:cNvGraphicFramePr>
                    <a:graphicFrameLocks noChangeAspect="1"/>
                  </p:cNvGraphicFramePr>
                  <p:nvPr>
                    <p:extLst>
                      <p:ext uri="{D42A27DB-BD31-4B8C-83A1-F6EECF244321}">
                        <p14:modId xmlns:p14="http://schemas.microsoft.com/office/powerpoint/2010/main" val="339539982"/>
                      </p:ext>
                    </p:extLst>
                  </p:nvPr>
                </p:nvGraphicFramePr>
                <p:xfrm>
                  <a:off x="1126982" y="498819"/>
                  <a:ext cx="4908835" cy="634059"/>
                </p:xfrm>
                <a:graphic>
                  <a:graphicData uri="http://schemas.openxmlformats.org/presentationml/2006/ole">
                    <mc:AlternateContent>
                      <mc:Choice xmlns:v="urn:schemas-microsoft-com:vml" Requires="v">
                        <p:oleObj spid="_x0000_s210998" name="Equation" r:id="rId4" imgW="3047760" imgH="393480" progId="Equation.DSMT4">
                          <p:embed/>
                        </p:oleObj>
                      </mc:Choice>
                      <mc:Fallback>
                        <p:oleObj name="Equation" r:id="rId4" imgW="3047760" imgH="393480" progId="Equation.DSMT4">
                          <p:embed/>
                          <p:pic>
                            <p:nvPicPr>
                              <p:cNvPr id="0" name=""/>
                              <p:cNvPicPr/>
                              <p:nvPr/>
                            </p:nvPicPr>
                            <p:blipFill>
                              <a:blip r:embed="rId5"/>
                              <a:stretch>
                                <a:fillRect/>
                              </a:stretch>
                            </p:blipFill>
                            <p:spPr>
                              <a:xfrm>
                                <a:off x="1126982" y="498819"/>
                                <a:ext cx="4908835" cy="634059"/>
                              </a:xfrm>
                              <a:prstGeom prst="rect">
                                <a:avLst/>
                              </a:prstGeom>
                            </p:spPr>
                          </p:pic>
                        </p:oleObj>
                      </mc:Fallback>
                    </mc:AlternateContent>
                  </a:graphicData>
                </a:graphic>
              </p:graphicFrame>
            </mc:Choice>
            <mc:Fallback xmlns="">
              <p:graphicFrame>
                <p:nvGraphicFramePr>
                  <p:cNvPr id="5" name="Object 4">
                    <a:extLst>
                      <a:ext uri="{FF2B5EF4-FFF2-40B4-BE49-F238E27FC236}">
                        <a16:creationId xmlns:a16="http://schemas.microsoft.com/office/drawing/2014/main" id="{910C46A5-DBE7-4E06-BCBF-D20A445CD685}"/>
                      </a:ext>
                    </a:extLst>
                  </p:cNvPr>
                  <p:cNvGraphicFramePr>
                    <a:graphicFrameLocks noChangeAspect="1"/>
                  </p:cNvGraphicFramePr>
                  <p:nvPr>
                    <p:extLst>
                      <p:ext uri="{D42A27DB-BD31-4B8C-83A1-F6EECF244321}">
                        <p14:modId xmlns:p14="http://schemas.microsoft.com/office/powerpoint/2010/main" val="339539982"/>
                      </p:ext>
                    </p:extLst>
                  </p:nvPr>
                </p:nvGraphicFramePr>
                <p:xfrm>
                  <a:off x="1126982" y="498819"/>
                  <a:ext cx="4908835" cy="634059"/>
                </p:xfrm>
                <a:graphic>
                  <a:graphicData uri="http://schemas.openxmlformats.org/presentationml/2006/ole">
                    <mc:AlternateContent>
                      <mc:Choice xmlns:v="urn:schemas-microsoft-com:vml" Requires="v">
                        <p:oleObj spid="_x0000_s210968" name="Equation" r:id="rId6" imgW="3047760" imgH="393480" progId="Equation.DSMT4">
                          <p:embed/>
                        </p:oleObj>
                      </mc:Choice>
                      <mc:Fallback>
                        <p:oleObj name="Equation" r:id="rId6" imgW="3047760" imgH="393480" progId="Equation.DSMT4">
                          <p:embed/>
                          <p:pic>
                            <p:nvPicPr>
                              <p:cNvPr id="0" name=""/>
                              <p:cNvPicPr/>
                              <p:nvPr/>
                            </p:nvPicPr>
                            <p:blipFill>
                              <a:blip r:embed="rId7"/>
                              <a:stretch>
                                <a:fillRect/>
                              </a:stretch>
                            </p:blipFill>
                            <p:spPr>
                              <a:xfrm>
                                <a:off x="1126982" y="498819"/>
                                <a:ext cx="4908835" cy="634059"/>
                              </a:xfrm>
                              <a:prstGeom prst="rect">
                                <a:avLst/>
                              </a:prstGeom>
                            </p:spPr>
                          </p:pic>
                        </p:oleObj>
                      </mc:Fallback>
                    </mc:AlternateContent>
                  </a:graphicData>
                </a:graphic>
              </p:graphicFrame>
            </mc:Fallback>
          </mc:AlternateContent>
          <p:sp>
            <p:nvSpPr>
              <p:cNvPr id="6" name="Rectangle 5">
                <a:extLst>
                  <a:ext uri="{FF2B5EF4-FFF2-40B4-BE49-F238E27FC236}">
                    <a16:creationId xmlns="" xmlns:a16="http://schemas.microsoft.com/office/drawing/2014/main" id="{8000E844-889B-415C-8A55-952EBF4CE682}"/>
                  </a:ext>
                </a:extLst>
              </p:cNvPr>
              <p:cNvSpPr/>
              <p:nvPr/>
            </p:nvSpPr>
            <p:spPr>
              <a:xfrm>
                <a:off x="5943600" y="563790"/>
                <a:ext cx="2188420" cy="400110"/>
              </a:xfrm>
              <a:prstGeom prst="rect">
                <a:avLst/>
              </a:prstGeom>
            </p:spPr>
            <p:txBody>
              <a:bodyPr wrap="none">
                <a:spAutoFit/>
              </a:bodyPr>
              <a:lstStyle/>
              <a:p>
                <a:r>
                  <a:rPr lang="en-US" sz="2000"/>
                  <a:t>. </a:t>
                </a:r>
                <a:r>
                  <a:rPr lang="vi-VN" sz="2000"/>
                  <a:t>Chứng minh rằng:</a:t>
                </a:r>
              </a:p>
            </p:txBody>
          </p:sp>
        </p:grpSp>
        <p:grpSp>
          <p:nvGrpSpPr>
            <p:cNvPr id="10" name="Group 9">
              <a:extLst>
                <a:ext uri="{FF2B5EF4-FFF2-40B4-BE49-F238E27FC236}">
                  <a16:creationId xmlns="" xmlns:a16="http://schemas.microsoft.com/office/drawing/2014/main" id="{45CFCEEF-31A2-44EB-8642-A48744D6B153}"/>
                </a:ext>
              </a:extLst>
            </p:cNvPr>
            <p:cNvGrpSpPr/>
            <p:nvPr/>
          </p:nvGrpSpPr>
          <p:grpSpPr>
            <a:xfrm>
              <a:off x="1314123" y="1364980"/>
              <a:ext cx="6172200" cy="635000"/>
              <a:chOff x="228600" y="1851025"/>
              <a:chExt cx="6172200" cy="635000"/>
            </a:xfrm>
          </p:grpSpPr>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FAF890FB-78D1-4CDB-B64B-D9241FF4C939}"/>
                      </a:ext>
                    </a:extLst>
                  </p:cNvPr>
                  <p:cNvSpPr/>
                  <p:nvPr/>
                </p:nvSpPr>
                <p:spPr>
                  <a:xfrm>
                    <a:off x="228600" y="1927073"/>
                    <a:ext cx="6172200" cy="400110"/>
                  </a:xfrm>
                  <a:prstGeom prst="rect">
                    <a:avLst/>
                  </a:prstGeom>
                </p:spPr>
                <p:txBody>
                  <a:bodyPr wrap="square">
                    <a:spAutoFit/>
                  </a:bodyPr>
                  <a:lstStyle/>
                  <a:p>
                    <a:r>
                      <a:rPr lang="vi-VN" sz="2000"/>
                      <a:t>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baseline="-25000"/>
                      <a:t>2 </a:t>
                    </a:r>
                    <a14:m>
                      <m:oMath xmlns:m="http://schemas.openxmlformats.org/officeDocument/2006/math">
                        <m:r>
                          <a:rPr lang="vi-VN" sz="2000" i="1" smtClean="0">
                            <a:latin typeface="Cambria Math" panose="02040503050406030204" pitchFamily="18" charset="0"/>
                            <a:ea typeface="Cambria Math" panose="02040503050406030204" pitchFamily="18" charset="0"/>
                          </a:rPr>
                          <m:t>≡</m:t>
                        </m:r>
                      </m:oMath>
                    </a14:m>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baseline="-25000"/>
                      <a:t>3</a:t>
                    </a:r>
                    <a:r>
                      <a:rPr lang="vi-VN" sz="2000" baseline="-25000"/>
                      <a:t> </a:t>
                    </a:r>
                    <a:r>
                      <a:rPr lang="vi-VN" sz="2000"/>
                      <a:t>:</a:t>
                    </a:r>
                    <a:r>
                      <a:rPr lang="en-US" sz="2000"/>
                      <a:t>                                             </a:t>
                    </a:r>
                    <a:r>
                      <a:rPr lang="vi-VN" sz="2000"/>
                      <a:t>d)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baseline="-25000"/>
                      <a:t>2 </a:t>
                    </a:r>
                    <a:r>
                      <a:rPr lang="vi-VN" sz="2000"/>
                      <a:t>cắt trục O</a:t>
                    </a:r>
                    <a:r>
                      <a:rPr lang="vi-VN" sz="2000" i="1"/>
                      <a:t>z</a:t>
                    </a:r>
                    <a:r>
                      <a:rPr lang="vi-VN" sz="2000"/>
                      <a:t>.</a:t>
                    </a:r>
                    <a:endParaRPr lang="en-US" sz="2000"/>
                  </a:p>
                </p:txBody>
              </p:sp>
            </mc:Choice>
            <mc:Fallback xmlns="">
              <p:sp>
                <p:nvSpPr>
                  <p:cNvPr id="3" name="Rectangle 2">
                    <a:extLst>
                      <a:ext uri="{FF2B5EF4-FFF2-40B4-BE49-F238E27FC236}">
                        <a16:creationId xmlns:a16="http://schemas.microsoft.com/office/drawing/2014/main" id="{FAF890FB-78D1-4CDB-B64B-D9241FF4C939}"/>
                      </a:ext>
                    </a:extLst>
                  </p:cNvPr>
                  <p:cNvSpPr>
                    <a:spLocks noRot="1" noChangeAspect="1" noMove="1" noResize="1" noEditPoints="1" noAdjustHandles="1" noChangeArrowheads="1" noChangeShapeType="1" noTextEdit="1"/>
                  </p:cNvSpPr>
                  <p:nvPr/>
                </p:nvSpPr>
                <p:spPr>
                  <a:xfrm>
                    <a:off x="228600" y="1927073"/>
                    <a:ext cx="6172200" cy="400110"/>
                  </a:xfrm>
                  <a:prstGeom prst="rect">
                    <a:avLst/>
                  </a:prstGeom>
                  <a:blipFill>
                    <a:blip r:embed="rId8"/>
                    <a:stretch>
                      <a:fillRect l="-1087"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Object 7">
                    <a:extLst>
                      <a:ext uri="{FF2B5EF4-FFF2-40B4-BE49-F238E27FC236}">
                        <a16:creationId xmlns="" xmlns:a16="http://schemas.microsoft.com/office/drawing/2014/main" id="{48866B7B-FCF4-425E-8DB0-166841E43894}"/>
                      </a:ext>
                    </a:extLst>
                  </p:cNvPr>
                  <p:cNvGraphicFramePr>
                    <a:graphicFrameLocks noChangeAspect="1"/>
                  </p:cNvGraphicFramePr>
                  <p:nvPr>
                    <p:extLst>
                      <p:ext uri="{D42A27DB-BD31-4B8C-83A1-F6EECF244321}">
                        <p14:modId xmlns:p14="http://schemas.microsoft.com/office/powerpoint/2010/main" val="3404141316"/>
                      </p:ext>
                    </p:extLst>
                  </p:nvPr>
                </p:nvGraphicFramePr>
                <p:xfrm>
                  <a:off x="1485912" y="1851025"/>
                  <a:ext cx="2166937" cy="635000"/>
                </p:xfrm>
                <a:graphic>
                  <a:graphicData uri="http://schemas.openxmlformats.org/presentationml/2006/ole">
                    <mc:AlternateContent>
                      <mc:Choice xmlns:v="urn:schemas-microsoft-com:vml" Requires="v">
                        <p:oleObj spid="_x0000_s210999" name="Equation" r:id="rId9" imgW="1346040" imgH="393480" progId="Equation.DSMT4">
                          <p:embed/>
                        </p:oleObj>
                      </mc:Choice>
                      <mc:Fallback>
                        <p:oleObj name="Equation" r:id="rId9" imgW="1346040" imgH="393480" progId="Equation.DSMT4">
                          <p:embed/>
                          <p:pic>
                            <p:nvPicPr>
                              <p:cNvPr id="0" name=""/>
                              <p:cNvPicPr/>
                              <p:nvPr/>
                            </p:nvPicPr>
                            <p:blipFill>
                              <a:blip r:embed="rId7"/>
                              <a:stretch>
                                <a:fillRect/>
                              </a:stretch>
                            </p:blipFill>
                            <p:spPr>
                              <a:xfrm>
                                <a:off x="1485912" y="1851025"/>
                                <a:ext cx="2166937" cy="635000"/>
                              </a:xfrm>
                              <a:prstGeom prst="rect">
                                <a:avLst/>
                              </a:prstGeom>
                            </p:spPr>
                          </p:pic>
                        </p:oleObj>
                      </mc:Fallback>
                    </mc:AlternateContent>
                  </a:graphicData>
                </a:graphic>
              </p:graphicFrame>
            </mc:Choice>
            <mc:Fallback xmlns="">
              <p:graphicFrame>
                <p:nvGraphicFramePr>
                  <p:cNvPr id="8" name="Object 7">
                    <a:extLst>
                      <a:ext uri="{FF2B5EF4-FFF2-40B4-BE49-F238E27FC236}">
                        <a16:creationId xmlns:a16="http://schemas.microsoft.com/office/drawing/2014/main" id="{48866B7B-FCF4-425E-8DB0-166841E43894}"/>
                      </a:ext>
                    </a:extLst>
                  </p:cNvPr>
                  <p:cNvGraphicFramePr>
                    <a:graphicFrameLocks noChangeAspect="1"/>
                  </p:cNvGraphicFramePr>
                  <p:nvPr>
                    <p:extLst>
                      <p:ext uri="{D42A27DB-BD31-4B8C-83A1-F6EECF244321}">
                        <p14:modId xmlns:p14="http://schemas.microsoft.com/office/powerpoint/2010/main" val="3404141316"/>
                      </p:ext>
                    </p:extLst>
                  </p:nvPr>
                </p:nvGraphicFramePr>
                <p:xfrm>
                  <a:off x="1485912" y="1851025"/>
                  <a:ext cx="2166937" cy="635000"/>
                </p:xfrm>
                <a:graphic>
                  <a:graphicData uri="http://schemas.openxmlformats.org/presentationml/2006/ole">
                    <mc:AlternateContent>
                      <mc:Choice xmlns:v="urn:schemas-microsoft-com:vml" Requires="v">
                        <p:oleObj spid="_x0000_s210969" name="Equation" r:id="rId11" imgW="1346040" imgH="393480" progId="Equation.DSMT4">
                          <p:embed/>
                        </p:oleObj>
                      </mc:Choice>
                      <mc:Fallback>
                        <p:oleObj name="Equation" r:id="rId11" imgW="1346040" imgH="393480" progId="Equation.DSMT4">
                          <p:embed/>
                          <p:pic>
                            <p:nvPicPr>
                              <p:cNvPr id="0" name=""/>
                              <p:cNvPicPr/>
                              <p:nvPr/>
                            </p:nvPicPr>
                            <p:blipFill>
                              <a:blip r:embed="rId12"/>
                              <a:stretch>
                                <a:fillRect/>
                              </a:stretch>
                            </p:blipFill>
                            <p:spPr>
                              <a:xfrm>
                                <a:off x="1485912" y="1851025"/>
                                <a:ext cx="2166937" cy="635000"/>
                              </a:xfrm>
                              <a:prstGeom prst="rect">
                                <a:avLst/>
                              </a:prstGeom>
                            </p:spPr>
                          </p:pic>
                        </p:oleObj>
                      </mc:Fallback>
                    </mc:AlternateContent>
                  </a:graphicData>
                </a:graphic>
              </p:graphicFrame>
            </mc:Fallback>
          </mc:AlternateContent>
        </p:grpSp>
        <mc:AlternateContent xmlns:mc="http://schemas.openxmlformats.org/markup-compatibility/2006" xmlns:a14="http://schemas.microsoft.com/office/drawing/2010/main">
          <mc:Choice Requires="a14">
            <p:sp>
              <p:nvSpPr>
                <p:cNvPr id="9" name="Rectangle 8">
                  <a:extLst>
                    <a:ext uri="{FF2B5EF4-FFF2-40B4-BE49-F238E27FC236}">
                      <a16:creationId xmlns="" xmlns:a16="http://schemas.microsoft.com/office/drawing/2014/main" id="{27BD25D3-E932-4139-A69C-43B36B3696AE}"/>
                    </a:ext>
                  </a:extLst>
                </p:cNvPr>
                <p:cNvSpPr/>
                <p:nvPr/>
              </p:nvSpPr>
              <p:spPr>
                <a:xfrm>
                  <a:off x="1314123" y="964870"/>
                  <a:ext cx="7048512" cy="400110"/>
                </a:xfrm>
                <a:prstGeom prst="rect">
                  <a:avLst/>
                </a:prstGeom>
              </p:spPr>
              <p:txBody>
                <a:bodyPr wrap="square">
                  <a:spAutoFit/>
                </a:bodyPr>
                <a:lstStyle/>
                <a:p>
                  <a:r>
                    <a:rPr lang="en-US" sz="2000">
                      <a:ea typeface="Cambria Math" panose="02040503050406030204" pitchFamily="18" charset="0"/>
                    </a:rPr>
                    <a:t>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vi-VN" sz="2000"/>
                    <a:t>;</a:t>
                  </a:r>
                  <a:r>
                    <a:rPr lang="en-US" sz="2000"/>
                    <a:t>                                                </a:t>
                  </a:r>
                  <a:r>
                    <a:rPr lang="vi-VN" sz="2000"/>
                    <a:t>b)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baseline="-25000"/>
                    <a:t> </a:t>
                  </a:r>
                  <a:r>
                    <a:rPr lang="vi-VN" sz="2000"/>
                    <a:t>và trục O</a:t>
                  </a:r>
                  <a:r>
                    <a:rPr lang="vi-VN" sz="2000" i="1"/>
                    <a:t>x</a:t>
                  </a:r>
                  <a:r>
                    <a:rPr lang="vi-VN" sz="2000"/>
                    <a:t> chéo nhau;</a:t>
                  </a:r>
                  <a:r>
                    <a:rPr lang="en-US" sz="2000"/>
                    <a:t>  </a:t>
                  </a:r>
                </a:p>
              </p:txBody>
            </p:sp>
          </mc:Choice>
          <mc:Fallback xmlns="">
            <p:sp>
              <p:nvSpPr>
                <p:cNvPr id="9" name="Rectangle 8">
                  <a:extLst>
                    <a:ext uri="{FF2B5EF4-FFF2-40B4-BE49-F238E27FC236}">
                      <a16:creationId xmlns:a16="http://schemas.microsoft.com/office/drawing/2014/main" id="{27BD25D3-E932-4139-A69C-43B36B3696AE}"/>
                    </a:ext>
                  </a:extLst>
                </p:cNvPr>
                <p:cNvSpPr>
                  <a:spLocks noRot="1" noChangeAspect="1" noMove="1" noResize="1" noEditPoints="1" noAdjustHandles="1" noChangeArrowheads="1" noChangeShapeType="1" noTextEdit="1"/>
                </p:cNvSpPr>
                <p:nvPr/>
              </p:nvSpPr>
              <p:spPr>
                <a:xfrm>
                  <a:off x="1314123" y="964870"/>
                  <a:ext cx="7048512" cy="400110"/>
                </a:xfrm>
                <a:prstGeom prst="rect">
                  <a:avLst/>
                </a:prstGeom>
                <a:blipFill>
                  <a:blip r:embed="rId13"/>
                  <a:stretch>
                    <a:fillRect l="-952" t="-7576" b="-25758"/>
                  </a:stretch>
                </a:blipFill>
              </p:spPr>
              <p:txBody>
                <a:bodyPr/>
                <a:lstStyle/>
                <a:p>
                  <a:r>
                    <a:rPr lang="en-US">
                      <a:noFill/>
                    </a:rPr>
                    <a:t> </a:t>
                  </a:r>
                </a:p>
              </p:txBody>
            </p:sp>
          </mc:Fallback>
        </mc:AlternateContent>
        <p:pic>
          <p:nvPicPr>
            <p:cNvPr id="12" name="Picture 11">
              <a:extLst>
                <a:ext uri="{FF2B5EF4-FFF2-40B4-BE49-F238E27FC236}">
                  <a16:creationId xmlns="" xmlns:a16="http://schemas.microsoft.com/office/drawing/2014/main" id="{E93BE58B-9079-479E-AE9E-101BBD517890}"/>
                </a:ext>
              </a:extLst>
            </p:cNvPr>
            <p:cNvPicPr>
              <a:picLocks noChangeAspect="1"/>
            </p:cNvPicPr>
            <p:nvPr/>
          </p:nvPicPr>
          <p:blipFill>
            <a:blip r:embed="rId14"/>
            <a:stretch>
              <a:fillRect/>
            </a:stretch>
          </p:blipFill>
          <p:spPr>
            <a:xfrm>
              <a:off x="-143115" y="376928"/>
              <a:ext cx="1256778" cy="1252257"/>
            </a:xfrm>
            <a:prstGeom prst="rect">
              <a:avLst/>
            </a:prstGeom>
          </p:spPr>
        </p:pic>
      </p:grpSp>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4EE9F88A-FD76-4A16-A938-D0550A451718}"/>
                  </a:ext>
                </a:extLst>
              </p:cNvPr>
              <p:cNvSpPr/>
              <p:nvPr/>
            </p:nvSpPr>
            <p:spPr>
              <a:xfrm>
                <a:off x="920416" y="2442983"/>
                <a:ext cx="8305800" cy="707886"/>
              </a:xfrm>
              <a:prstGeom prst="rect">
                <a:avLst/>
              </a:prstGeom>
            </p:spPr>
            <p:txBody>
              <a:bodyPr wrap="square">
                <a:spAutoFit/>
              </a:bodyPr>
              <a:lstStyle/>
              <a:p>
                <a:r>
                  <a:rPr lang="vi-VN" sz="2000"/>
                  <a:t>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 </a:t>
                </a:r>
                <a:r>
                  <a:rPr lang="vi-VN" sz="2000"/>
                  <a:t>có cùng một vectơ chỉ phương là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e>
                    </m:acc>
                  </m:oMath>
                </a14:m>
                <a:r>
                  <a:rPr lang="en-US" sz="2000"/>
                  <a:t> </a:t>
                </a:r>
                <a:r>
                  <a:rPr lang="vi-VN" sz="2000"/>
                  <a:t>= (</a:t>
                </a:r>
                <a:r>
                  <a:rPr lang="en-US" sz="2000"/>
                  <a:t>1</a:t>
                </a:r>
                <a:r>
                  <a:rPr lang="vi-VN" sz="2000"/>
                  <a:t>;</a:t>
                </a:r>
                <a:r>
                  <a:rPr lang="en-US" sz="2000"/>
                  <a:t>1</a:t>
                </a:r>
                <a:r>
                  <a:rPr lang="vi-VN" sz="2000"/>
                  <a:t>;</a:t>
                </a:r>
                <a:r>
                  <a:rPr lang="en-US" sz="2000"/>
                  <a:t>4</a:t>
                </a:r>
                <a:r>
                  <a:rPr lang="vi-VN" sz="2000"/>
                  <a:t>) và điểm </a:t>
                </a:r>
                <a:r>
                  <a:rPr lang="en-US" sz="2000" i="1"/>
                  <a:t>A</a:t>
                </a:r>
                <a:r>
                  <a:rPr lang="en-US" sz="2000"/>
                  <a:t>(1;-2;3)</a:t>
                </a:r>
                <a:r>
                  <a:rPr lang="vi-VN" sz="2000"/>
                  <a:t> thuộc</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baseline="-25000"/>
                  <a:t> </a:t>
                </a:r>
                <a:r>
                  <a:rPr lang="vi-VN" sz="2000"/>
                  <a:t>nhưng không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a:t>
                </a:r>
                <a:r>
                  <a:rPr lang="vi-VN" sz="2000"/>
                  <a:t> Do đó </a:t>
                </a:r>
                <a14:m>
                  <m:oMath xmlns:m="http://schemas.openxmlformats.org/officeDocument/2006/math">
                    <m:r>
                      <a:rPr lang="vi-VN" sz="2000" i="1" smtClean="0">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1</a:t>
                </a:r>
                <a:r>
                  <a:rPr lang="en-US" sz="2000">
                    <a:solidFill>
                      <a:srgbClr val="FF0000"/>
                    </a:solidFill>
                  </a:rPr>
                  <a:t>//</a:t>
                </a:r>
                <a14:m>
                  <m:oMath xmlns:m="http://schemas.openxmlformats.org/officeDocument/2006/math">
                    <m:r>
                      <a:rPr lang="vi-VN" sz="2000" i="1">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2</a:t>
                </a:r>
                <a:r>
                  <a:rPr lang="vi-VN" sz="2000"/>
                  <a:t>.</a:t>
                </a:r>
                <a:endParaRPr lang="en-US" sz="2000"/>
              </a:p>
            </p:txBody>
          </p:sp>
        </mc:Choice>
        <mc:Fallback xmlns="">
          <p:sp>
            <p:nvSpPr>
              <p:cNvPr id="13" name="Rectangle 12">
                <a:extLst>
                  <a:ext uri="{FF2B5EF4-FFF2-40B4-BE49-F238E27FC236}">
                    <a16:creationId xmlns:a16="http://schemas.microsoft.com/office/drawing/2014/main" id="{4EE9F88A-FD76-4A16-A938-D0550A451718}"/>
                  </a:ext>
                </a:extLst>
              </p:cNvPr>
              <p:cNvSpPr>
                <a:spLocks noRot="1" noChangeAspect="1" noMove="1" noResize="1" noEditPoints="1" noAdjustHandles="1" noChangeArrowheads="1" noChangeShapeType="1" noTextEdit="1"/>
              </p:cNvSpPr>
              <p:nvPr/>
            </p:nvSpPr>
            <p:spPr>
              <a:xfrm>
                <a:off x="920416" y="2442983"/>
                <a:ext cx="8305800" cy="707886"/>
              </a:xfrm>
              <a:prstGeom prst="rect">
                <a:avLst/>
              </a:prstGeom>
              <a:blipFill>
                <a:blip r:embed="rId15"/>
                <a:stretch>
                  <a:fillRect l="-808" t="-5172" b="-14655"/>
                </a:stretch>
              </a:blipFill>
            </p:spPr>
            <p:txBody>
              <a:bodyPr/>
              <a:lstStyle/>
              <a:p>
                <a:r>
                  <a:rPr lang="en-US">
                    <a:noFill/>
                  </a:rPr>
                  <a:t> </a:t>
                </a:r>
              </a:p>
            </p:txBody>
          </p:sp>
        </mc:Fallback>
      </mc:AlternateContent>
      <p:grpSp>
        <p:nvGrpSpPr>
          <p:cNvPr id="17" name="Group 16">
            <a:extLst>
              <a:ext uri="{FF2B5EF4-FFF2-40B4-BE49-F238E27FC236}">
                <a16:creationId xmlns="" xmlns:a16="http://schemas.microsoft.com/office/drawing/2014/main" id="{BDDF0019-38FF-4735-A30A-A076353A8E7E}"/>
              </a:ext>
            </a:extLst>
          </p:cNvPr>
          <p:cNvGrpSpPr/>
          <p:nvPr/>
        </p:nvGrpSpPr>
        <p:grpSpPr>
          <a:xfrm>
            <a:off x="994462" y="3174932"/>
            <a:ext cx="7918487" cy="465074"/>
            <a:chOff x="974409" y="2807977"/>
            <a:chExt cx="7918487" cy="465074"/>
          </a:xfrm>
        </p:grpSpPr>
        <mc:AlternateContent xmlns:mc="http://schemas.openxmlformats.org/markup-compatibility/2006" xmlns:a14="http://schemas.microsoft.com/office/drawing/2010/main">
          <mc:Choice Requires="a14">
            <p:graphicFrame>
              <p:nvGraphicFramePr>
                <p:cNvPr id="14" name="Object 13">
                  <a:extLst>
                    <a:ext uri="{FF2B5EF4-FFF2-40B4-BE49-F238E27FC236}">
                      <a16:creationId xmlns="" xmlns:a16="http://schemas.microsoft.com/office/drawing/2014/main" id="{D8FF22CE-0FA9-4F26-91E9-F0654AF0EB47}"/>
                    </a:ext>
                  </a:extLst>
                </p:cNvPr>
                <p:cNvGraphicFramePr>
                  <a:graphicFrameLocks noChangeAspect="1"/>
                </p:cNvGraphicFramePr>
                <p:nvPr>
                  <p:extLst>
                    <p:ext uri="{D42A27DB-BD31-4B8C-83A1-F6EECF244321}">
                      <p14:modId xmlns:p14="http://schemas.microsoft.com/office/powerpoint/2010/main" val="3077095024"/>
                    </p:ext>
                  </p:extLst>
                </p:nvPr>
              </p:nvGraphicFramePr>
              <p:xfrm>
                <a:off x="974409" y="2822201"/>
                <a:ext cx="5360987" cy="450850"/>
              </p:xfrm>
              <a:graphic>
                <a:graphicData uri="http://schemas.openxmlformats.org/presentationml/2006/ole">
                  <mc:AlternateContent>
                    <mc:Choice xmlns:v="urn:schemas-microsoft-com:vml" Requires="v">
                      <p:oleObj spid="_x0000_s211000" name="Equation" r:id="rId16" imgW="3327120" imgH="279360" progId="Equation.DSMT4">
                        <p:embed/>
                      </p:oleObj>
                    </mc:Choice>
                    <mc:Fallback>
                      <p:oleObj name="Equation" r:id="rId16" imgW="3327120" imgH="279360" progId="Equation.DSMT4">
                        <p:embed/>
                        <p:pic>
                          <p:nvPicPr>
                            <p:cNvPr id="0" name=""/>
                            <p:cNvPicPr/>
                            <p:nvPr/>
                          </p:nvPicPr>
                          <p:blipFill>
                            <a:blip r:embed="rId12"/>
                            <a:stretch>
                              <a:fillRect/>
                            </a:stretch>
                          </p:blipFill>
                          <p:spPr>
                            <a:xfrm>
                              <a:off x="974409" y="2822201"/>
                              <a:ext cx="5360987" cy="450850"/>
                            </a:xfrm>
                            <a:prstGeom prst="rect">
                              <a:avLst/>
                            </a:prstGeom>
                          </p:spPr>
                        </p:pic>
                      </p:oleObj>
                    </mc:Fallback>
                  </mc:AlternateContent>
                </a:graphicData>
              </a:graphic>
            </p:graphicFrame>
          </mc:Choice>
          <mc:Fallback xmlns="">
            <p:graphicFrame>
              <p:nvGraphicFramePr>
                <p:cNvPr id="14" name="Object 13">
                  <a:extLst>
                    <a:ext uri="{FF2B5EF4-FFF2-40B4-BE49-F238E27FC236}">
                      <a16:creationId xmlns:a16="http://schemas.microsoft.com/office/drawing/2014/main" id="{D8FF22CE-0FA9-4F26-91E9-F0654AF0EB47}"/>
                    </a:ext>
                  </a:extLst>
                </p:cNvPr>
                <p:cNvGraphicFramePr>
                  <a:graphicFrameLocks noChangeAspect="1"/>
                </p:cNvGraphicFramePr>
                <p:nvPr>
                  <p:extLst>
                    <p:ext uri="{D42A27DB-BD31-4B8C-83A1-F6EECF244321}">
                      <p14:modId xmlns:p14="http://schemas.microsoft.com/office/powerpoint/2010/main" val="3077095024"/>
                    </p:ext>
                  </p:extLst>
                </p:nvPr>
              </p:nvGraphicFramePr>
              <p:xfrm>
                <a:off x="974409" y="2822201"/>
                <a:ext cx="5360987" cy="450850"/>
              </p:xfrm>
              <a:graphic>
                <a:graphicData uri="http://schemas.openxmlformats.org/presentationml/2006/ole">
                  <mc:AlternateContent>
                    <mc:Choice xmlns:v="urn:schemas-microsoft-com:vml" Requires="v">
                      <p:oleObj spid="_x0000_s210970" name="Equation" r:id="rId18" imgW="3327120" imgH="279360" progId="Equation.DSMT4">
                        <p:embed/>
                      </p:oleObj>
                    </mc:Choice>
                    <mc:Fallback>
                      <p:oleObj name="Equation" r:id="rId18" imgW="3327120" imgH="279360" progId="Equation.DSMT4">
                        <p:embed/>
                        <p:pic>
                          <p:nvPicPr>
                            <p:cNvPr id="0" name=""/>
                            <p:cNvPicPr/>
                            <p:nvPr/>
                          </p:nvPicPr>
                          <p:blipFill>
                            <a:blip r:embed="rId19"/>
                            <a:stretch>
                              <a:fillRect/>
                            </a:stretch>
                          </p:blipFill>
                          <p:spPr>
                            <a:xfrm>
                              <a:off x="974409" y="2822201"/>
                              <a:ext cx="5360987" cy="45085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 xmlns:a16="http://schemas.microsoft.com/office/drawing/2014/main" id="{F8AAE992-1C58-4C8F-8684-0F67E3342222}"/>
                    </a:ext>
                  </a:extLst>
                </p:cNvPr>
                <p:cNvSpPr/>
                <p:nvPr/>
              </p:nvSpPr>
              <p:spPr>
                <a:xfrm>
                  <a:off x="6276474" y="2807977"/>
                  <a:ext cx="2616422" cy="400110"/>
                </a:xfrm>
                <a:prstGeom prst="rect">
                  <a:avLst/>
                </a:prstGeom>
              </p:spPr>
              <p:txBody>
                <a:bodyPr wrap="none">
                  <a:spAutoFit/>
                </a:bodyPr>
                <a:lstStyle/>
                <a:p>
                  <a:r>
                    <a:rPr lang="en-US" sz="2000">
                      <a:ea typeface="Cambria Math" panose="02040503050406030204" pitchFamily="18" charset="0"/>
                    </a:rPr>
                    <a:t>nên </a:t>
                  </a:r>
                  <a14:m>
                    <m:oMath xmlns:m="http://schemas.openxmlformats.org/officeDocument/2006/math">
                      <m:r>
                        <a:rPr lang="vi-VN" sz="2000" i="1" smtClean="0">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1</a:t>
                  </a:r>
                  <a:r>
                    <a:rPr lang="en-US" sz="2000" baseline="-25000">
                      <a:solidFill>
                        <a:srgbClr val="FF0000"/>
                      </a:solidFill>
                    </a:rPr>
                    <a:t> </a:t>
                  </a:r>
                  <a:r>
                    <a:rPr lang="vi-VN" sz="2000">
                      <a:solidFill>
                        <a:srgbClr val="FF0000"/>
                      </a:solidFill>
                    </a:rPr>
                    <a:t>và O</a:t>
                  </a:r>
                  <a:r>
                    <a:rPr lang="vi-VN" sz="2000" i="1">
                      <a:solidFill>
                        <a:srgbClr val="FF0000"/>
                      </a:solidFill>
                    </a:rPr>
                    <a:t>x</a:t>
                  </a:r>
                  <a:r>
                    <a:rPr lang="vi-VN" sz="2000">
                      <a:solidFill>
                        <a:srgbClr val="FF0000"/>
                      </a:solidFill>
                    </a:rPr>
                    <a:t> chéo nhau</a:t>
                  </a:r>
                  <a:endParaRPr lang="en-US" sz="2000"/>
                </a:p>
              </p:txBody>
            </p:sp>
          </mc:Choice>
          <mc:Fallback xmlns="">
            <p:sp>
              <p:nvSpPr>
                <p:cNvPr id="15" name="Rectangle 14">
                  <a:extLst>
                    <a:ext uri="{FF2B5EF4-FFF2-40B4-BE49-F238E27FC236}">
                      <a16:creationId xmlns:a16="http://schemas.microsoft.com/office/drawing/2014/main" id="{F8AAE992-1C58-4C8F-8684-0F67E3342222}"/>
                    </a:ext>
                  </a:extLst>
                </p:cNvPr>
                <p:cNvSpPr>
                  <a:spLocks noRot="1" noChangeAspect="1" noMove="1" noResize="1" noEditPoints="1" noAdjustHandles="1" noChangeArrowheads="1" noChangeShapeType="1" noTextEdit="1"/>
                </p:cNvSpPr>
                <p:nvPr/>
              </p:nvSpPr>
              <p:spPr>
                <a:xfrm>
                  <a:off x="6276474" y="2807977"/>
                  <a:ext cx="2616422" cy="400110"/>
                </a:xfrm>
                <a:prstGeom prst="rect">
                  <a:avLst/>
                </a:prstGeom>
                <a:blipFill>
                  <a:blip r:embed="rId20"/>
                  <a:stretch>
                    <a:fillRect l="-2564" t="-9231" r="-2098" b="-2769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Rectangle 15">
                <a:extLst>
                  <a:ext uri="{FF2B5EF4-FFF2-40B4-BE49-F238E27FC236}">
                    <a16:creationId xmlns="" xmlns:a16="http://schemas.microsoft.com/office/drawing/2014/main" id="{06396487-BF3E-4AEB-A6BA-63A9AFAA1993}"/>
                  </a:ext>
                </a:extLst>
              </p:cNvPr>
              <p:cNvSpPr/>
              <p:nvPr/>
            </p:nvSpPr>
            <p:spPr>
              <a:xfrm>
                <a:off x="936458" y="3653080"/>
                <a:ext cx="8103017" cy="400110"/>
              </a:xfrm>
              <a:prstGeom prst="rect">
                <a:avLst/>
              </a:prstGeom>
            </p:spPr>
            <p:txBody>
              <a:bodyPr wrap="square">
                <a:spAutoFit/>
              </a:bodyPr>
              <a:lstStyle/>
              <a:p>
                <a:r>
                  <a:rPr lang="vi-VN" sz="2000"/>
                  <a:t>c)</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14:m>
                  <m:oMath xmlns:m="http://schemas.openxmlformats.org/officeDocument/2006/math">
                    <m:r>
                      <m:rPr>
                        <m:nor/>
                      </m:rPr>
                      <a:rPr lang="en-US" sz="2000"/>
                      <m:t>,</m:t>
                    </m:r>
                    <m:r>
                      <m:rPr>
                        <m:nor/>
                      </m:rPr>
                      <a:rPr lang="en-US" sz="2000" b="0" i="0" smtClean="0"/>
                      <m:t> </m:t>
                    </m:r>
                    <m:r>
                      <a:rPr lang="vi-VN" sz="2000" i="1">
                        <a:latin typeface="Cambria Math" panose="02040503050406030204" pitchFamily="18" charset="0"/>
                        <a:ea typeface="Cambria Math" panose="02040503050406030204" pitchFamily="18" charset="0"/>
                      </a:rPr>
                      <m:t>∆</m:t>
                    </m:r>
                  </m:oMath>
                </a14:m>
                <a:r>
                  <a:rPr lang="en-US" sz="2000" baseline="-25000"/>
                  <a:t>3</a:t>
                </a:r>
                <a:r>
                  <a:rPr lang="en-US" sz="2000"/>
                  <a:t> </a:t>
                </a:r>
                <a:r>
                  <a:rPr lang="vi-VN" sz="2000"/>
                  <a:t>có cùng vectơ chỉ phương và cùng đi qua điểm </a:t>
                </a:r>
                <a:r>
                  <a:rPr lang="en-US" sz="2000" i="1"/>
                  <a:t>B</a:t>
                </a:r>
                <a:r>
                  <a:rPr lang="en-US" sz="2000"/>
                  <a:t>(-1;-1;0)</a:t>
                </a:r>
                <a:r>
                  <a:rPr lang="vi-VN" sz="2000"/>
                  <a:t> nên</a:t>
                </a:r>
                <a:r>
                  <a:rPr lang="en-US" sz="2000"/>
                  <a:t> </a:t>
                </a:r>
                <a14:m>
                  <m:oMath xmlns:m="http://schemas.openxmlformats.org/officeDocument/2006/math">
                    <m:r>
                      <a:rPr lang="vi-VN" sz="2000" i="1" smtClean="0">
                        <a:solidFill>
                          <a:srgbClr val="FF0000"/>
                        </a:solidFill>
                        <a:latin typeface="Cambria Math" panose="02040503050406030204" pitchFamily="18" charset="0"/>
                        <a:ea typeface="Cambria Math" panose="02040503050406030204" pitchFamily="18" charset="0"/>
                      </a:rPr>
                      <m:t>∆</m:t>
                    </m:r>
                  </m:oMath>
                </a14:m>
                <a:r>
                  <a:rPr lang="vi-VN" sz="2000" baseline="-25000">
                    <a:solidFill>
                      <a:srgbClr val="FF0000"/>
                    </a:solidFill>
                  </a:rPr>
                  <a:t>2</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m:t>
                    </m:r>
                    <m:r>
                      <a:rPr lang="vi-VN" sz="2000" i="1">
                        <a:solidFill>
                          <a:srgbClr val="FF0000"/>
                        </a:solidFill>
                        <a:latin typeface="Cambria Math" panose="02040503050406030204" pitchFamily="18" charset="0"/>
                        <a:ea typeface="Cambria Math" panose="02040503050406030204" pitchFamily="18" charset="0"/>
                      </a:rPr>
                      <m:t>∆</m:t>
                    </m:r>
                  </m:oMath>
                </a14:m>
                <a:r>
                  <a:rPr lang="en-US" sz="2000" baseline="-25000">
                    <a:solidFill>
                      <a:srgbClr val="FF0000"/>
                    </a:solidFill>
                  </a:rPr>
                  <a:t>3</a:t>
                </a:r>
                <a:r>
                  <a:rPr lang="en-US" sz="2000"/>
                  <a:t> </a:t>
                </a:r>
              </a:p>
            </p:txBody>
          </p:sp>
        </mc:Choice>
        <mc:Fallback xmlns="">
          <p:sp>
            <p:nvSpPr>
              <p:cNvPr id="16" name="Rectangle 15">
                <a:extLst>
                  <a:ext uri="{FF2B5EF4-FFF2-40B4-BE49-F238E27FC236}">
                    <a16:creationId xmlns:a16="http://schemas.microsoft.com/office/drawing/2014/main" id="{06396487-BF3E-4AEB-A6BA-63A9AFAA1993}"/>
                  </a:ext>
                </a:extLst>
              </p:cNvPr>
              <p:cNvSpPr>
                <a:spLocks noRot="1" noChangeAspect="1" noMove="1" noResize="1" noEditPoints="1" noAdjustHandles="1" noChangeArrowheads="1" noChangeShapeType="1" noTextEdit="1"/>
              </p:cNvSpPr>
              <p:nvPr/>
            </p:nvSpPr>
            <p:spPr>
              <a:xfrm>
                <a:off x="936458" y="3653080"/>
                <a:ext cx="8103017" cy="400110"/>
              </a:xfrm>
              <a:prstGeom prst="rect">
                <a:avLst/>
              </a:prstGeom>
              <a:blipFill>
                <a:blip r:embed="rId21"/>
                <a:stretch>
                  <a:fillRect l="-828" t="-7576" r="-150" b="-25758"/>
                </a:stretch>
              </a:blipFill>
            </p:spPr>
            <p:txBody>
              <a:bodyPr/>
              <a:lstStyle/>
              <a:p>
                <a:r>
                  <a:rPr lang="en-US">
                    <a:noFill/>
                  </a:rPr>
                  <a:t> </a:t>
                </a:r>
              </a:p>
            </p:txBody>
          </p:sp>
        </mc:Fallback>
      </mc:AlternateContent>
      <p:grpSp>
        <p:nvGrpSpPr>
          <p:cNvPr id="21" name="Group 20">
            <a:extLst>
              <a:ext uri="{FF2B5EF4-FFF2-40B4-BE49-F238E27FC236}">
                <a16:creationId xmlns="" xmlns:a16="http://schemas.microsoft.com/office/drawing/2014/main" id="{3461E551-3052-4521-A39D-068EB55AA848}"/>
              </a:ext>
            </a:extLst>
          </p:cNvPr>
          <p:cNvGrpSpPr/>
          <p:nvPr/>
        </p:nvGrpSpPr>
        <p:grpSpPr>
          <a:xfrm>
            <a:off x="974409" y="4125191"/>
            <a:ext cx="7388226" cy="507564"/>
            <a:chOff x="954356" y="3758236"/>
            <a:chExt cx="7388226" cy="507564"/>
          </a:xfrm>
        </p:grpSpPr>
        <p:graphicFrame>
          <p:nvGraphicFramePr>
            <p:cNvPr id="18" name="Object 17">
              <a:extLst>
                <a:ext uri="{FF2B5EF4-FFF2-40B4-BE49-F238E27FC236}">
                  <a16:creationId xmlns="" xmlns:a16="http://schemas.microsoft.com/office/drawing/2014/main" id="{C18F27A4-450E-4AEE-B7CB-8F2687527762}"/>
                </a:ext>
              </a:extLst>
            </p:cNvPr>
            <p:cNvGraphicFramePr>
              <a:graphicFrameLocks noChangeAspect="1"/>
            </p:cNvGraphicFramePr>
            <p:nvPr>
              <p:extLst>
                <p:ext uri="{D42A27DB-BD31-4B8C-83A1-F6EECF244321}">
                  <p14:modId xmlns:p14="http://schemas.microsoft.com/office/powerpoint/2010/main" val="1776564254"/>
                </p:ext>
              </p:extLst>
            </p:nvPr>
          </p:nvGraphicFramePr>
          <p:xfrm>
            <a:off x="954356" y="3775262"/>
            <a:ext cx="2371725" cy="490538"/>
          </p:xfrm>
          <a:graphic>
            <a:graphicData uri="http://schemas.openxmlformats.org/presentationml/2006/ole">
              <mc:AlternateContent xmlns:mc="http://schemas.openxmlformats.org/markup-compatibility/2006">
                <mc:Choice xmlns:v="urn:schemas-microsoft-com:vml" Requires="v">
                  <p:oleObj spid="_x0000_s211001" name="Equation" r:id="rId22" imgW="1473120" imgH="304560" progId="Equation.DSMT4">
                    <p:embed/>
                  </p:oleObj>
                </mc:Choice>
                <mc:Fallback>
                  <p:oleObj name="Equation" r:id="rId22" imgW="1473120" imgH="304560" progId="Equation.DSMT4">
                    <p:embed/>
                    <p:pic>
                      <p:nvPicPr>
                        <p:cNvPr id="0" name=""/>
                        <p:cNvPicPr/>
                        <p:nvPr/>
                      </p:nvPicPr>
                      <p:blipFill>
                        <a:blip r:embed="rId19"/>
                        <a:stretch>
                          <a:fillRect/>
                        </a:stretch>
                      </p:blipFill>
                      <p:spPr>
                        <a:xfrm>
                          <a:off x="954356" y="3775262"/>
                          <a:ext cx="2371725" cy="490538"/>
                        </a:xfrm>
                        <a:prstGeom prst="rect">
                          <a:avLst/>
                        </a:prstGeom>
                      </p:spPr>
                    </p:pic>
                  </p:oleObj>
                </mc:Fallback>
              </mc:AlternateContent>
            </a:graphicData>
          </a:graphic>
        </p:graphicFrame>
        <p:graphicFrame>
          <p:nvGraphicFramePr>
            <p:cNvPr id="19" name="Object 18">
              <a:extLst>
                <a:ext uri="{FF2B5EF4-FFF2-40B4-BE49-F238E27FC236}">
                  <a16:creationId xmlns="" xmlns:a16="http://schemas.microsoft.com/office/drawing/2014/main" id="{4251240E-A0C7-475B-93CA-2A29933865C5}"/>
                </a:ext>
              </a:extLst>
            </p:cNvPr>
            <p:cNvGraphicFramePr>
              <a:graphicFrameLocks noChangeAspect="1"/>
            </p:cNvGraphicFramePr>
            <p:nvPr>
              <p:extLst>
                <p:ext uri="{D42A27DB-BD31-4B8C-83A1-F6EECF244321}">
                  <p14:modId xmlns:p14="http://schemas.microsoft.com/office/powerpoint/2010/main" val="3561118772"/>
                </p:ext>
              </p:extLst>
            </p:nvPr>
          </p:nvGraphicFramePr>
          <p:xfrm>
            <a:off x="3638819" y="3758236"/>
            <a:ext cx="4703763" cy="490538"/>
          </p:xfrm>
          <a:graphic>
            <a:graphicData uri="http://schemas.openxmlformats.org/presentationml/2006/ole">
              <mc:AlternateContent xmlns:mc="http://schemas.openxmlformats.org/markup-compatibility/2006">
                <mc:Choice xmlns:v="urn:schemas-microsoft-com:vml" Requires="v">
                  <p:oleObj spid="_x0000_s211002" name="Equation" r:id="rId23" imgW="2920680" imgH="304560" progId="Equation.DSMT4">
                    <p:embed/>
                  </p:oleObj>
                </mc:Choice>
                <mc:Fallback>
                  <p:oleObj name="Equation" r:id="rId23" imgW="2920680" imgH="304560" progId="Equation.DSMT4">
                    <p:embed/>
                    <p:pic>
                      <p:nvPicPr>
                        <p:cNvPr id="0" name=""/>
                        <p:cNvPicPr/>
                        <p:nvPr/>
                      </p:nvPicPr>
                      <p:blipFill>
                        <a:blip r:embed="rId24"/>
                        <a:stretch>
                          <a:fillRect/>
                        </a:stretch>
                      </p:blipFill>
                      <p:spPr>
                        <a:xfrm>
                          <a:off x="3638819" y="3758236"/>
                          <a:ext cx="4703763" cy="490538"/>
                        </a:xfrm>
                        <a:prstGeom prst="rect">
                          <a:avLst/>
                        </a:prstGeom>
                      </p:spPr>
                    </p:pic>
                  </p:oleObj>
                </mc:Fallback>
              </mc:AlternateContent>
            </a:graphicData>
          </a:graphic>
        </p:graphicFrame>
        <p:sp>
          <p:nvSpPr>
            <p:cNvPr id="20" name="Rectangle 19">
              <a:extLst>
                <a:ext uri="{FF2B5EF4-FFF2-40B4-BE49-F238E27FC236}">
                  <a16:creationId xmlns="" xmlns:a16="http://schemas.microsoft.com/office/drawing/2014/main" id="{1A82B704-D127-4664-9F90-82E0B9179FD5}"/>
                </a:ext>
              </a:extLst>
            </p:cNvPr>
            <p:cNvSpPr/>
            <p:nvPr/>
          </p:nvSpPr>
          <p:spPr>
            <a:xfrm>
              <a:off x="3228182" y="3788336"/>
              <a:ext cx="426720" cy="400110"/>
            </a:xfrm>
            <a:prstGeom prst="rect">
              <a:avLst/>
            </a:prstGeom>
          </p:spPr>
          <p:txBody>
            <a:bodyPr wrap="none">
              <a:spAutoFit/>
            </a:bodyPr>
            <a:lstStyle/>
            <a:p>
              <a:r>
                <a:rPr lang="vi-VN" sz="2000"/>
                <a:t>và</a:t>
              </a:r>
              <a:endParaRPr lang="en-US" sz="2000"/>
            </a:p>
          </p:txBody>
        </p:sp>
      </p:grpSp>
      <mc:AlternateContent xmlns:mc="http://schemas.openxmlformats.org/markup-compatibility/2006" xmlns:a14="http://schemas.microsoft.com/office/drawing/2010/main">
        <mc:Choice Requires="a14">
          <p:sp>
            <p:nvSpPr>
              <p:cNvPr id="22" name="Rectangle 21">
                <a:extLst>
                  <a:ext uri="{FF2B5EF4-FFF2-40B4-BE49-F238E27FC236}">
                    <a16:creationId xmlns="" xmlns:a16="http://schemas.microsoft.com/office/drawing/2014/main" id="{00E9904B-ACBA-4D59-84D2-F77E3BF33360}"/>
                  </a:ext>
                </a:extLst>
              </p:cNvPr>
              <p:cNvSpPr/>
              <p:nvPr/>
            </p:nvSpPr>
            <p:spPr>
              <a:xfrm>
                <a:off x="1175232" y="4657502"/>
                <a:ext cx="2073003" cy="400110"/>
              </a:xfrm>
              <a:prstGeom prst="rect">
                <a:avLst/>
              </a:prstGeom>
            </p:spPr>
            <p:txBody>
              <a:bodyPr wrap="none">
                <a:spAutoFit/>
              </a:bodyPr>
              <a:lstStyle/>
              <a:p>
                <a:r>
                  <a:rPr lang="en-US" sz="2000"/>
                  <a:t>nên</a:t>
                </a:r>
                <a:r>
                  <a:rPr lang="vi-VN" sz="2000">
                    <a:solidFill>
                      <a:srgbClr val="FF0000"/>
                    </a:solidFill>
                  </a:rPr>
                  <a:t> </a:t>
                </a:r>
                <a14:m>
                  <m:oMath xmlns:m="http://schemas.openxmlformats.org/officeDocument/2006/math">
                    <m:r>
                      <a:rPr lang="vi-VN" sz="2000" i="1">
                        <a:solidFill>
                          <a:srgbClr val="FF0000"/>
                        </a:solidFill>
                        <a:latin typeface="Cambria Math" panose="02040503050406030204" pitchFamily="18" charset="0"/>
                        <a:ea typeface="Cambria Math" panose="02040503050406030204" pitchFamily="18" charset="0"/>
                      </a:rPr>
                      <m:t>∆</m:t>
                    </m:r>
                  </m:oMath>
                </a14:m>
                <a:r>
                  <a:rPr lang="en-US" sz="2000" baseline="-25000">
                    <a:solidFill>
                      <a:srgbClr val="FF0000"/>
                    </a:solidFill>
                  </a:rPr>
                  <a:t>2 </a:t>
                </a:r>
                <a:r>
                  <a:rPr lang="vi-VN" sz="2000">
                    <a:solidFill>
                      <a:srgbClr val="FF0000"/>
                    </a:solidFill>
                  </a:rPr>
                  <a:t>cắt trục O</a:t>
                </a:r>
                <a:r>
                  <a:rPr lang="vi-VN" sz="2000" i="1">
                    <a:solidFill>
                      <a:srgbClr val="FF0000"/>
                    </a:solidFill>
                  </a:rPr>
                  <a:t>z</a:t>
                </a:r>
                <a:r>
                  <a:rPr lang="vi-VN" sz="2000">
                    <a:solidFill>
                      <a:srgbClr val="FF0000"/>
                    </a:solidFill>
                  </a:rPr>
                  <a:t>.</a:t>
                </a:r>
                <a:endParaRPr lang="en-US" sz="2000">
                  <a:solidFill>
                    <a:srgbClr val="FF0000"/>
                  </a:solidFill>
                </a:endParaRPr>
              </a:p>
            </p:txBody>
          </p:sp>
        </mc:Choice>
        <mc:Fallback xmlns="">
          <p:sp>
            <p:nvSpPr>
              <p:cNvPr id="22" name="Rectangle 21">
                <a:extLst>
                  <a:ext uri="{FF2B5EF4-FFF2-40B4-BE49-F238E27FC236}">
                    <a16:creationId xmlns:a16="http://schemas.microsoft.com/office/drawing/2014/main" id="{00E9904B-ACBA-4D59-84D2-F77E3BF33360}"/>
                  </a:ext>
                </a:extLst>
              </p:cNvPr>
              <p:cNvSpPr>
                <a:spLocks noRot="1" noChangeAspect="1" noMove="1" noResize="1" noEditPoints="1" noAdjustHandles="1" noChangeArrowheads="1" noChangeShapeType="1" noTextEdit="1"/>
              </p:cNvSpPr>
              <p:nvPr/>
            </p:nvSpPr>
            <p:spPr>
              <a:xfrm>
                <a:off x="1175232" y="4657502"/>
                <a:ext cx="2073003" cy="400110"/>
              </a:xfrm>
              <a:prstGeom prst="rect">
                <a:avLst/>
              </a:prstGeom>
              <a:blipFill>
                <a:blip r:embed="rId26"/>
                <a:stretch>
                  <a:fillRect l="-3235" t="-7576" r="-2059" b="-25758"/>
                </a:stretch>
              </a:blipFill>
            </p:spPr>
            <p:txBody>
              <a:bodyPr/>
              <a:lstStyle/>
              <a:p>
                <a:r>
                  <a:rPr lang="en-US">
                    <a:noFill/>
                  </a:rPr>
                  <a:t> </a:t>
                </a:r>
              </a:p>
            </p:txBody>
          </p:sp>
        </mc:Fallback>
      </mc:AlternateContent>
      <p:pic>
        <p:nvPicPr>
          <p:cNvPr id="23" name="Picture 22">
            <a:extLst>
              <a:ext uri="{FF2B5EF4-FFF2-40B4-BE49-F238E27FC236}">
                <a16:creationId xmlns="" xmlns:a16="http://schemas.microsoft.com/office/drawing/2014/main" id="{5E704F0A-4D64-4164-ABD8-B16604973A9E}"/>
              </a:ext>
            </a:extLst>
          </p:cNvPr>
          <p:cNvPicPr>
            <a:picLocks noChangeAspect="1"/>
          </p:cNvPicPr>
          <p:nvPr/>
        </p:nvPicPr>
        <p:blipFill>
          <a:blip r:embed="rId27"/>
          <a:stretch>
            <a:fillRect/>
          </a:stretch>
        </p:blipFill>
        <p:spPr>
          <a:xfrm>
            <a:off x="4405525" y="2178778"/>
            <a:ext cx="865707" cy="207282"/>
          </a:xfrm>
          <a:prstGeom prst="rect">
            <a:avLst/>
          </a:prstGeom>
        </p:spPr>
      </p:pic>
    </p:spTree>
    <p:extLst>
      <p:ext uri="{BB962C8B-B14F-4D97-AF65-F5344CB8AC3E}">
        <p14:creationId xmlns:p14="http://schemas.microsoft.com/office/powerpoint/2010/main" val="722459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28D3B3E7-0BE6-43DE-8D75-FD944A970583}"/>
                  </a:ext>
                </a:extLst>
              </p:cNvPr>
              <p:cNvSpPr/>
              <p:nvPr/>
            </p:nvSpPr>
            <p:spPr>
              <a:xfrm>
                <a:off x="1532114" y="695499"/>
                <a:ext cx="7543800" cy="707886"/>
              </a:xfrm>
              <a:prstGeom prst="rect">
                <a:avLst/>
              </a:prstGeom>
            </p:spPr>
            <p:txBody>
              <a:bodyPr wrap="square">
                <a:spAutoFit/>
              </a:bodyPr>
              <a:lstStyle/>
              <a:p>
                <a:r>
                  <a:rPr lang="en-US" sz="2000"/>
                  <a:t>Trong không gian O</a:t>
                </a:r>
                <a:r>
                  <a:rPr lang="en-US" sz="2000" i="1"/>
                  <a:t>xyz</a:t>
                </a:r>
                <a:r>
                  <a:rPr lang="en-US" sz="2000"/>
                  <a:t>, cho hai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tương ứng có vectơ </a:t>
                </a:r>
                <a:r>
                  <a:rPr lang="vi-VN" sz="2000"/>
                  <a:t>chỉ phương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vi-VN" sz="2000"/>
                  <a:t>= (</a:t>
                </a:r>
                <a:r>
                  <a:rPr lang="vi-VN" sz="2000" i="1"/>
                  <a:t>a</a:t>
                </a:r>
                <a:r>
                  <a:rPr lang="vi-VN" sz="2000" baseline="-25000"/>
                  <a:t>1</a:t>
                </a:r>
                <a:r>
                  <a:rPr lang="vi-VN" sz="2000"/>
                  <a:t>;</a:t>
                </a:r>
                <a:r>
                  <a:rPr lang="vi-VN" sz="2000" i="1"/>
                  <a:t>b</a:t>
                </a:r>
                <a:r>
                  <a:rPr lang="vi-VN" sz="2000" baseline="-25000"/>
                  <a:t>1</a:t>
                </a:r>
                <a:r>
                  <a:rPr lang="vi-VN" sz="2000"/>
                  <a:t>;</a:t>
                </a:r>
                <a:r>
                  <a:rPr lang="vi-VN" sz="2000" i="1"/>
                  <a:t>c</a:t>
                </a:r>
                <a:r>
                  <a:rPr lang="vi-VN" sz="2000" baseline="-25000"/>
                  <a:t>1</a:t>
                </a:r>
                <a:r>
                  <a:rPr lang="vi-VN" sz="2000"/>
                  <a:t>),</a:t>
                </a:r>
                <a:r>
                  <a:rPr lang="en-US" sz="2000"/>
                  <a:t>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vi-VN" sz="2000"/>
                  <a:t>= (</a:t>
                </a:r>
                <a:r>
                  <a:rPr lang="vi-VN" sz="2000" i="1"/>
                  <a:t>a</a:t>
                </a:r>
                <a:r>
                  <a:rPr lang="vi-VN" sz="2000" baseline="-25000"/>
                  <a:t>2</a:t>
                </a:r>
                <a:r>
                  <a:rPr lang="vi-VN" sz="2000"/>
                  <a:t>;</a:t>
                </a:r>
                <a:r>
                  <a:rPr lang="vi-VN" sz="2000" i="1"/>
                  <a:t>b</a:t>
                </a:r>
                <a:r>
                  <a:rPr lang="vi-VN" sz="2000" baseline="-25000"/>
                  <a:t>2</a:t>
                </a:r>
                <a:r>
                  <a:rPr lang="vi-VN" sz="2000"/>
                  <a:t>;</a:t>
                </a:r>
                <a:r>
                  <a:rPr lang="vi-VN" sz="2000" i="1"/>
                  <a:t>c</a:t>
                </a:r>
                <a:r>
                  <a:rPr lang="vi-VN" sz="2000" baseline="-25000"/>
                  <a:t>2</a:t>
                </a:r>
                <a:r>
                  <a:rPr lang="vi-VN" sz="2000"/>
                  <a:t>)</a:t>
                </a:r>
                <a:r>
                  <a:rPr lang="en-US" sz="2000"/>
                  <a:t> và có phương trình tham số</a:t>
                </a:r>
              </a:p>
            </p:txBody>
          </p:sp>
        </mc:Choice>
        <mc:Fallback xmlns="">
          <p:sp>
            <p:nvSpPr>
              <p:cNvPr id="2" name="Rectangle 1">
                <a:extLst>
                  <a:ext uri="{FF2B5EF4-FFF2-40B4-BE49-F238E27FC236}">
                    <a16:creationId xmlns:a16="http://schemas.microsoft.com/office/drawing/2014/main" id="{28D3B3E7-0BE6-43DE-8D75-FD944A970583}"/>
                  </a:ext>
                </a:extLst>
              </p:cNvPr>
              <p:cNvSpPr>
                <a:spLocks noRot="1" noChangeAspect="1" noMove="1" noResize="1" noEditPoints="1" noAdjustHandles="1" noChangeArrowheads="1" noChangeShapeType="1" noTextEdit="1"/>
              </p:cNvSpPr>
              <p:nvPr/>
            </p:nvSpPr>
            <p:spPr>
              <a:xfrm>
                <a:off x="1532114" y="695499"/>
                <a:ext cx="7543800" cy="707886"/>
              </a:xfrm>
              <a:prstGeom prst="rect">
                <a:avLst/>
              </a:prstGeom>
              <a:blipFill>
                <a:blip r:embed="rId4"/>
                <a:stretch>
                  <a:fillRect l="-808" t="-4310" r="-808" b="-14655"/>
                </a:stretch>
              </a:blipFill>
            </p:spPr>
            <p:txBody>
              <a:bodyPr/>
              <a:lstStyle/>
              <a:p>
                <a:r>
                  <a:rPr lang="en-US">
                    <a:noFill/>
                  </a:rPr>
                  <a:t> </a:t>
                </a:r>
              </a:p>
            </p:txBody>
          </p:sp>
        </mc:Fallback>
      </mc:AlternateContent>
      <p:graphicFrame>
        <p:nvGraphicFramePr>
          <p:cNvPr id="3" name="Object 2">
            <a:extLst>
              <a:ext uri="{FF2B5EF4-FFF2-40B4-BE49-F238E27FC236}">
                <a16:creationId xmlns="" xmlns:a16="http://schemas.microsoft.com/office/drawing/2014/main" id="{BFE1A528-F16C-4A41-BC2F-133649C0016F}"/>
              </a:ext>
            </a:extLst>
          </p:cNvPr>
          <p:cNvGraphicFramePr>
            <a:graphicFrameLocks noChangeAspect="1"/>
          </p:cNvGraphicFramePr>
          <p:nvPr>
            <p:extLst>
              <p:ext uri="{D42A27DB-BD31-4B8C-83A1-F6EECF244321}">
                <p14:modId xmlns:p14="http://schemas.microsoft.com/office/powerpoint/2010/main" val="1991475001"/>
              </p:ext>
            </p:extLst>
          </p:nvPr>
        </p:nvGraphicFramePr>
        <p:xfrm>
          <a:off x="2014556" y="1476886"/>
          <a:ext cx="3640720" cy="1145395"/>
        </p:xfrm>
        <a:graphic>
          <a:graphicData uri="http://schemas.openxmlformats.org/presentationml/2006/ole">
            <mc:AlternateContent xmlns:mc="http://schemas.openxmlformats.org/markup-compatibility/2006">
              <mc:Choice xmlns:v="urn:schemas-microsoft-com:vml" Requires="v">
                <p:oleObj spid="_x0000_s211997" name="Equation" r:id="rId5" imgW="2260440" imgH="711000" progId="Equation.DSMT4">
                  <p:embed/>
                </p:oleObj>
              </mc:Choice>
              <mc:Fallback>
                <p:oleObj name="Equation" r:id="rId5" imgW="2260440" imgH="711000" progId="Equation.DSMT4">
                  <p:embed/>
                  <p:pic>
                    <p:nvPicPr>
                      <p:cNvPr id="0" name=""/>
                      <p:cNvPicPr/>
                      <p:nvPr/>
                    </p:nvPicPr>
                    <p:blipFill>
                      <a:blip r:embed="rId6"/>
                      <a:stretch>
                        <a:fillRect/>
                      </a:stretch>
                    </p:blipFill>
                    <p:spPr>
                      <a:xfrm>
                        <a:off x="2014556" y="1476886"/>
                        <a:ext cx="3640720" cy="1145395"/>
                      </a:xfrm>
                      <a:prstGeom prst="rect">
                        <a:avLst/>
                      </a:prstGeom>
                    </p:spPr>
                  </p:pic>
                </p:oleObj>
              </mc:Fallback>
            </mc:AlternateContent>
          </a:graphicData>
        </a:graphic>
      </p:graphicFrame>
      <p:grpSp>
        <p:nvGrpSpPr>
          <p:cNvPr id="16" name="Group 15">
            <a:extLst>
              <a:ext uri="{FF2B5EF4-FFF2-40B4-BE49-F238E27FC236}">
                <a16:creationId xmlns="" xmlns:a16="http://schemas.microsoft.com/office/drawing/2014/main" id="{8A690C2E-316C-42F4-871B-906271772832}"/>
              </a:ext>
            </a:extLst>
          </p:cNvPr>
          <p:cNvGrpSpPr/>
          <p:nvPr/>
        </p:nvGrpSpPr>
        <p:grpSpPr>
          <a:xfrm>
            <a:off x="5643244" y="1476886"/>
            <a:ext cx="3195956" cy="1144588"/>
            <a:chOff x="4754710" y="1626624"/>
            <a:chExt cx="3195956" cy="1144588"/>
          </a:xfrm>
        </p:grpSpPr>
        <p:sp>
          <p:nvSpPr>
            <p:cNvPr id="4" name="Rectangle 3">
              <a:extLst>
                <a:ext uri="{FF2B5EF4-FFF2-40B4-BE49-F238E27FC236}">
                  <a16:creationId xmlns="" xmlns:a16="http://schemas.microsoft.com/office/drawing/2014/main" id="{D8B3F1F7-CE95-453A-B166-F84DA79F9248}"/>
                </a:ext>
              </a:extLst>
            </p:cNvPr>
            <p:cNvSpPr/>
            <p:nvPr/>
          </p:nvSpPr>
          <p:spPr>
            <a:xfrm>
              <a:off x="4754710" y="1967182"/>
              <a:ext cx="989373" cy="400110"/>
            </a:xfrm>
            <a:prstGeom prst="rect">
              <a:avLst/>
            </a:prstGeom>
          </p:spPr>
          <p:txBody>
            <a:bodyPr wrap="none">
              <a:spAutoFit/>
            </a:bodyPr>
            <a:lstStyle/>
            <a:p>
              <a:r>
                <a:rPr lang="en-US" sz="2000"/>
                <a:t>. Xét hệ</a:t>
              </a:r>
            </a:p>
          </p:txBody>
        </p:sp>
        <p:graphicFrame>
          <p:nvGraphicFramePr>
            <p:cNvPr id="5" name="Object 4">
              <a:extLst>
                <a:ext uri="{FF2B5EF4-FFF2-40B4-BE49-F238E27FC236}">
                  <a16:creationId xmlns="" xmlns:a16="http://schemas.microsoft.com/office/drawing/2014/main" id="{8BDC5C23-1C97-419D-B104-C2C04870A529}"/>
                </a:ext>
              </a:extLst>
            </p:cNvPr>
            <p:cNvGraphicFramePr>
              <a:graphicFrameLocks noChangeAspect="1"/>
            </p:cNvGraphicFramePr>
            <p:nvPr>
              <p:extLst>
                <p:ext uri="{D42A27DB-BD31-4B8C-83A1-F6EECF244321}">
                  <p14:modId xmlns:p14="http://schemas.microsoft.com/office/powerpoint/2010/main" val="1404109391"/>
                </p:ext>
              </p:extLst>
            </p:nvPr>
          </p:nvGraphicFramePr>
          <p:xfrm>
            <a:off x="5720229" y="1626624"/>
            <a:ext cx="2230437" cy="1144588"/>
          </p:xfrm>
          <a:graphic>
            <a:graphicData uri="http://schemas.openxmlformats.org/presentationml/2006/ole">
              <mc:AlternateContent xmlns:mc="http://schemas.openxmlformats.org/markup-compatibility/2006">
                <mc:Choice xmlns:v="urn:schemas-microsoft-com:vml" Requires="v">
                  <p:oleObj spid="_x0000_s211998" name="Equation" r:id="rId7" imgW="1384200" imgH="711000" progId="Equation.DSMT4">
                    <p:embed/>
                  </p:oleObj>
                </mc:Choice>
                <mc:Fallback>
                  <p:oleObj name="Equation" r:id="rId7" imgW="1384200" imgH="711000" progId="Equation.DSMT4">
                    <p:embed/>
                    <p:pic>
                      <p:nvPicPr>
                        <p:cNvPr id="3" name="Object 2">
                          <a:extLst>
                            <a:ext uri="{FF2B5EF4-FFF2-40B4-BE49-F238E27FC236}">
                              <a16:creationId xmlns="" xmlns:a16="http://schemas.microsoft.com/office/drawing/2014/main" id="{BFE1A528-F16C-4A41-BC2F-133649C0016F}"/>
                            </a:ext>
                          </a:extLst>
                        </p:cNvPr>
                        <p:cNvPicPr/>
                        <p:nvPr/>
                      </p:nvPicPr>
                      <p:blipFill>
                        <a:blip r:embed="rId8"/>
                        <a:stretch>
                          <a:fillRect/>
                        </a:stretch>
                      </p:blipFill>
                      <p:spPr>
                        <a:xfrm>
                          <a:off x="5720229" y="1626624"/>
                          <a:ext cx="2230437" cy="1144588"/>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9084E1D4-3525-4158-8731-45C7E6BA5C3A}"/>
                  </a:ext>
                </a:extLst>
              </p:cNvPr>
              <p:cNvSpPr/>
              <p:nvPr/>
            </p:nvSpPr>
            <p:spPr>
              <a:xfrm>
                <a:off x="1576323" y="3154312"/>
                <a:ext cx="3793022" cy="400110"/>
              </a:xfrm>
              <a:prstGeom prst="rect">
                <a:avLst/>
              </a:prstGeom>
            </p:spPr>
            <p:txBody>
              <a:bodyPr wrap="squar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a:t> Hệ (*) vô số nghiệm. </a:t>
                </a:r>
                <a:endParaRPr lang="en-US" sz="2000" baseline="-25000"/>
              </a:p>
            </p:txBody>
          </p:sp>
        </mc:Choice>
        <mc:Fallback xmlns="">
          <p:sp>
            <p:nvSpPr>
              <p:cNvPr id="7" name="Rectangle 6">
                <a:extLst>
                  <a:ext uri="{FF2B5EF4-FFF2-40B4-BE49-F238E27FC236}">
                    <a16:creationId xmlns:a16="http://schemas.microsoft.com/office/drawing/2014/main" id="{9084E1D4-3525-4158-8731-45C7E6BA5C3A}"/>
                  </a:ext>
                </a:extLst>
              </p:cNvPr>
              <p:cNvSpPr>
                <a:spLocks noRot="1" noChangeAspect="1" noMove="1" noResize="1" noEditPoints="1" noAdjustHandles="1" noChangeArrowheads="1" noChangeShapeType="1" noTextEdit="1"/>
              </p:cNvSpPr>
              <p:nvPr/>
            </p:nvSpPr>
            <p:spPr>
              <a:xfrm>
                <a:off x="1576323" y="3154312"/>
                <a:ext cx="3793022" cy="400110"/>
              </a:xfrm>
              <a:prstGeom prst="rect">
                <a:avLst/>
              </a:prstGeom>
              <a:blipFill>
                <a:blip r:embed="rId9"/>
                <a:stretch>
                  <a:fillRect l="-1447" t="-7576" r="-1929"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 xmlns:a16="http://schemas.microsoft.com/office/drawing/2014/main" id="{14DFFBC3-7D09-4B36-9FBD-55D2AB3928BB}"/>
                  </a:ext>
                </a:extLst>
              </p:cNvPr>
              <p:cNvSpPr/>
              <p:nvPr/>
            </p:nvSpPr>
            <p:spPr>
              <a:xfrm>
                <a:off x="1576323" y="3607588"/>
                <a:ext cx="4650632" cy="400110"/>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 cắt</a:t>
                </a:r>
                <a:r>
                  <a:rPr lang="vi-VN"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en-US" sz="2000"/>
                  <a:t> Hệ (*) có nghiệm duy nhất. </a:t>
                </a:r>
              </a:p>
            </p:txBody>
          </p:sp>
        </mc:Choice>
        <mc:Fallback xmlns="">
          <p:sp>
            <p:nvSpPr>
              <p:cNvPr id="9" name="Rectangle 8">
                <a:extLst>
                  <a:ext uri="{FF2B5EF4-FFF2-40B4-BE49-F238E27FC236}">
                    <a16:creationId xmlns:a16="http://schemas.microsoft.com/office/drawing/2014/main" id="{14DFFBC3-7D09-4B36-9FBD-55D2AB3928BB}"/>
                  </a:ext>
                </a:extLst>
              </p:cNvPr>
              <p:cNvSpPr>
                <a:spLocks noRot="1" noChangeAspect="1" noMove="1" noResize="1" noEditPoints="1" noAdjustHandles="1" noChangeArrowheads="1" noChangeShapeType="1" noTextEdit="1"/>
              </p:cNvSpPr>
              <p:nvPr/>
            </p:nvSpPr>
            <p:spPr>
              <a:xfrm>
                <a:off x="1576323" y="3607588"/>
                <a:ext cx="4650632" cy="400110"/>
              </a:xfrm>
              <a:prstGeom prst="rect">
                <a:avLst/>
              </a:prstGeom>
              <a:blipFill>
                <a:blip r:embed="rId10"/>
                <a:stretch>
                  <a:fillRect l="-1181" t="-9231" r="-525"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F342E287-2687-4E92-B09E-5199049BFE3B}"/>
                  </a:ext>
                </a:extLst>
              </p:cNvPr>
              <p:cNvSpPr/>
              <p:nvPr/>
            </p:nvSpPr>
            <p:spPr>
              <a:xfrm>
                <a:off x="1576323" y="4087259"/>
                <a:ext cx="7653057" cy="400110"/>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chéo nhau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en-US" sz="2000"/>
                  <a:t> không cùng phương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a:t> và hệ (*) vô nghiệm. </a:t>
                </a:r>
              </a:p>
            </p:txBody>
          </p:sp>
        </mc:Choice>
        <mc:Fallback xmlns="">
          <p:sp>
            <p:nvSpPr>
              <p:cNvPr id="12" name="Rectangle 11">
                <a:extLst>
                  <a:ext uri="{FF2B5EF4-FFF2-40B4-BE49-F238E27FC236}">
                    <a16:creationId xmlns:a16="http://schemas.microsoft.com/office/drawing/2014/main" id="{F342E287-2687-4E92-B09E-5199049BFE3B}"/>
                  </a:ext>
                </a:extLst>
              </p:cNvPr>
              <p:cNvSpPr>
                <a:spLocks noRot="1" noChangeAspect="1" noMove="1" noResize="1" noEditPoints="1" noAdjustHandles="1" noChangeArrowheads="1" noChangeShapeType="1" noTextEdit="1"/>
              </p:cNvSpPr>
              <p:nvPr/>
            </p:nvSpPr>
            <p:spPr>
              <a:xfrm>
                <a:off x="1576323" y="4087259"/>
                <a:ext cx="7653057" cy="400110"/>
              </a:xfrm>
              <a:prstGeom prst="rect">
                <a:avLst/>
              </a:prstGeom>
              <a:blipFill>
                <a:blip r:embed="rId11"/>
                <a:stretch>
                  <a:fillRect l="-717"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 xmlns:a16="http://schemas.microsoft.com/office/drawing/2014/main" id="{75E4021D-03F0-4EFE-AA83-63DAB3C1C021}"/>
                  </a:ext>
                </a:extLst>
              </p:cNvPr>
              <p:cNvSpPr/>
              <p:nvPr/>
            </p:nvSpPr>
            <p:spPr>
              <a:xfrm>
                <a:off x="1576323" y="2636606"/>
                <a:ext cx="5728556" cy="400110"/>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₁</m:t>
                        </m:r>
                      </m:e>
                    </m:acc>
                  </m:oMath>
                </a14:m>
                <a:r>
                  <a:rPr lang="en-US" sz="2000"/>
                  <a:t> cùng phương </a:t>
                </a:r>
                <a14:m>
                  <m:oMath xmlns:m="http://schemas.openxmlformats.org/officeDocument/2006/math">
                    <m:acc>
                      <m:accPr>
                        <m:chr m:val="⃗"/>
                        <m:ctrlPr>
                          <a:rPr lang="vi-VN" sz="2000" i="1">
                            <a:latin typeface="Cambria Math"/>
                          </a:rPr>
                        </m:ctrlPr>
                      </m:accPr>
                      <m:e>
                        <m:r>
                          <a:rPr lang="vi-VN" sz="2000" i="1">
                            <a:latin typeface="Cambria Math" panose="02040503050406030204" pitchFamily="18" charset="0"/>
                          </a:rPr>
                          <m:t>𝑢</m:t>
                        </m:r>
                        <m:r>
                          <a:rPr lang="vi-VN" sz="2000" i="1">
                            <a:latin typeface="Cambria Math" panose="02040503050406030204" pitchFamily="18" charset="0"/>
                          </a:rPr>
                          <m:t>₂</m:t>
                        </m:r>
                      </m:e>
                    </m:acc>
                  </m:oMath>
                </a14:m>
                <a:r>
                  <a:rPr lang="en-US" sz="2000"/>
                  <a:t> và hệ (*) vô nghiệm. </a:t>
                </a:r>
                <a:endParaRPr lang="en-US" sz="2000" baseline="-25000"/>
              </a:p>
            </p:txBody>
          </p:sp>
        </mc:Choice>
        <mc:Fallback xmlns="">
          <p:sp>
            <p:nvSpPr>
              <p:cNvPr id="14" name="Rectangle 13">
                <a:extLst>
                  <a:ext uri="{FF2B5EF4-FFF2-40B4-BE49-F238E27FC236}">
                    <a16:creationId xmlns:a16="http://schemas.microsoft.com/office/drawing/2014/main" id="{75E4021D-03F0-4EFE-AA83-63DAB3C1C021}"/>
                  </a:ext>
                </a:extLst>
              </p:cNvPr>
              <p:cNvSpPr>
                <a:spLocks noRot="1" noChangeAspect="1" noMove="1" noResize="1" noEditPoints="1" noAdjustHandles="1" noChangeArrowheads="1" noChangeShapeType="1" noTextEdit="1"/>
              </p:cNvSpPr>
              <p:nvPr/>
            </p:nvSpPr>
            <p:spPr>
              <a:xfrm>
                <a:off x="1576323" y="2636606"/>
                <a:ext cx="5728556" cy="400110"/>
              </a:xfrm>
              <a:prstGeom prst="rect">
                <a:avLst/>
              </a:prstGeom>
              <a:blipFill>
                <a:blip r:embed="rId12"/>
                <a:stretch>
                  <a:fillRect l="-958" t="-9231" r="-319" b="-27692"/>
                </a:stretch>
              </a:blipFill>
            </p:spPr>
            <p:txBody>
              <a:bodyPr/>
              <a:lstStyle/>
              <a:p>
                <a:r>
                  <a:rPr lang="en-US">
                    <a:noFill/>
                  </a:rPr>
                  <a:t> </a:t>
                </a:r>
              </a:p>
            </p:txBody>
          </p:sp>
        </mc:Fallback>
      </mc:AlternateContent>
      <p:pic>
        <p:nvPicPr>
          <p:cNvPr id="15" name="Picture 14">
            <a:extLst>
              <a:ext uri="{FF2B5EF4-FFF2-40B4-BE49-F238E27FC236}">
                <a16:creationId xmlns="" xmlns:a16="http://schemas.microsoft.com/office/drawing/2014/main" id="{0D7DBF09-B5F6-4EEE-AE0F-7A02248B2433}"/>
              </a:ext>
            </a:extLst>
          </p:cNvPr>
          <p:cNvPicPr>
            <a:picLocks noChangeAspect="1"/>
          </p:cNvPicPr>
          <p:nvPr/>
        </p:nvPicPr>
        <p:blipFill>
          <a:blip r:embed="rId13"/>
          <a:stretch>
            <a:fillRect/>
          </a:stretch>
        </p:blipFill>
        <p:spPr>
          <a:xfrm>
            <a:off x="34839" y="-13978"/>
            <a:ext cx="1524093" cy="718501"/>
          </a:xfrm>
          <a:prstGeom prst="rect">
            <a:avLst/>
          </a:prstGeom>
        </p:spPr>
      </p:pic>
      <p:cxnSp>
        <p:nvCxnSpPr>
          <p:cNvPr id="18" name="Straight Connector 17">
            <a:extLst>
              <a:ext uri="{FF2B5EF4-FFF2-40B4-BE49-F238E27FC236}">
                <a16:creationId xmlns="" xmlns:a16="http://schemas.microsoft.com/office/drawing/2014/main" id="{CAD027C0-7FA1-4108-8D8E-F321C1DDBCA4}"/>
              </a:ext>
            </a:extLst>
          </p:cNvPr>
          <p:cNvCxnSpPr>
            <a:cxnSpLocks/>
          </p:cNvCxnSpPr>
          <p:nvPr/>
        </p:nvCxnSpPr>
        <p:spPr>
          <a:xfrm>
            <a:off x="1455914" y="849387"/>
            <a:ext cx="0" cy="35219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 xmlns:a16="http://schemas.microsoft.com/office/drawing/2014/main" id="{CA9C9FE6-9BED-471B-AC6E-7EFFBC46A851}"/>
              </a:ext>
            </a:extLst>
          </p:cNvPr>
          <p:cNvPicPr>
            <a:picLocks noChangeAspect="1"/>
          </p:cNvPicPr>
          <p:nvPr/>
        </p:nvPicPr>
        <p:blipFill>
          <a:blip r:embed="rId14"/>
          <a:stretch>
            <a:fillRect/>
          </a:stretch>
        </p:blipFill>
        <p:spPr>
          <a:xfrm flipH="1">
            <a:off x="-102561" y="4454282"/>
            <a:ext cx="1453709" cy="814161"/>
          </a:xfrm>
          <a:prstGeom prst="rect">
            <a:avLst/>
          </a:prstGeom>
        </p:spPr>
      </p:pic>
      <p:pic>
        <p:nvPicPr>
          <p:cNvPr id="23" name="Picture 22">
            <a:extLst>
              <a:ext uri="{FF2B5EF4-FFF2-40B4-BE49-F238E27FC236}">
                <a16:creationId xmlns="" xmlns:a16="http://schemas.microsoft.com/office/drawing/2014/main" id="{87F38EC8-A013-4DF9-9031-CCFDE095DB80}"/>
              </a:ext>
            </a:extLst>
          </p:cNvPr>
          <p:cNvPicPr>
            <a:picLocks noChangeAspect="1"/>
          </p:cNvPicPr>
          <p:nvPr/>
        </p:nvPicPr>
        <p:blipFill>
          <a:blip r:embed="rId15"/>
          <a:stretch>
            <a:fillRect/>
          </a:stretch>
        </p:blipFill>
        <p:spPr>
          <a:xfrm>
            <a:off x="1443882" y="235679"/>
            <a:ext cx="7391399" cy="416210"/>
          </a:xfrm>
          <a:prstGeom prst="rect">
            <a:avLst/>
          </a:prstGeom>
        </p:spPr>
      </p:pic>
    </p:spTree>
    <p:extLst>
      <p:ext uri="{BB962C8B-B14F-4D97-AF65-F5344CB8AC3E}">
        <p14:creationId xmlns:p14="http://schemas.microsoft.com/office/powerpoint/2010/main" val="14978724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A91242E5-3C9D-4C53-BC26-B80119F0F965}"/>
              </a:ext>
            </a:extLst>
          </p:cNvPr>
          <p:cNvGrpSpPr/>
          <p:nvPr/>
        </p:nvGrpSpPr>
        <p:grpSpPr>
          <a:xfrm>
            <a:off x="1219200" y="2313770"/>
            <a:ext cx="5285755" cy="1135063"/>
            <a:chOff x="1293132" y="1889188"/>
            <a:chExt cx="5285755" cy="1135063"/>
          </a:xfrm>
        </p:grpSpPr>
        <p:graphicFrame>
          <p:nvGraphicFramePr>
            <p:cNvPr id="7" name="Object 6">
              <a:extLst>
                <a:ext uri="{FF2B5EF4-FFF2-40B4-BE49-F238E27FC236}">
                  <a16:creationId xmlns="" xmlns:a16="http://schemas.microsoft.com/office/drawing/2014/main" id="{A80EC1BB-44A0-4ED7-974A-A55349FA2F02}"/>
                </a:ext>
              </a:extLst>
            </p:cNvPr>
            <p:cNvGraphicFramePr>
              <a:graphicFrameLocks noChangeAspect="1"/>
            </p:cNvGraphicFramePr>
            <p:nvPr>
              <p:extLst>
                <p:ext uri="{D42A27DB-BD31-4B8C-83A1-F6EECF244321}">
                  <p14:modId xmlns:p14="http://schemas.microsoft.com/office/powerpoint/2010/main" val="2188080841"/>
                </p:ext>
              </p:extLst>
            </p:nvPr>
          </p:nvGraphicFramePr>
          <p:xfrm>
            <a:off x="3879814" y="1889188"/>
            <a:ext cx="1397000" cy="1135063"/>
          </p:xfrm>
          <a:graphic>
            <a:graphicData uri="http://schemas.openxmlformats.org/presentationml/2006/ole">
              <mc:AlternateContent xmlns:mc="http://schemas.openxmlformats.org/markup-compatibility/2006">
                <mc:Choice xmlns:v="urn:schemas-microsoft-com:vml" Requires="v">
                  <p:oleObj spid="_x0000_s213027" name="Equation" r:id="rId4" imgW="863280" imgH="711000" progId="Equation.DSMT4">
                    <p:embed/>
                  </p:oleObj>
                </mc:Choice>
                <mc:Fallback>
                  <p:oleObj name="Equation" r:id="rId4" imgW="863280" imgH="711000" progId="Equation.DSMT4">
                    <p:embed/>
                    <p:pic>
                      <p:nvPicPr>
                        <p:cNvPr id="0" name="Object 3"/>
                        <p:cNvPicPr>
                          <a:picLocks noChangeAspect="1" noChangeArrowheads="1"/>
                        </p:cNvPicPr>
                        <p:nvPr/>
                      </p:nvPicPr>
                      <p:blipFill>
                        <a:blip r:embed="rId5"/>
                        <a:srcRect/>
                        <a:stretch>
                          <a:fillRect/>
                        </a:stretch>
                      </p:blipFill>
                      <p:spPr bwMode="auto">
                        <a:xfrm>
                          <a:off x="3879814" y="1889188"/>
                          <a:ext cx="1397000" cy="1135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a:extLst>
                <a:ext uri="{FF2B5EF4-FFF2-40B4-BE49-F238E27FC236}">
                  <a16:creationId xmlns="" xmlns:a16="http://schemas.microsoft.com/office/drawing/2014/main" id="{7643AAA8-D098-43BA-90D1-3101BD471077}"/>
                </a:ext>
              </a:extLst>
            </p:cNvPr>
            <p:cNvSpPr/>
            <p:nvPr/>
          </p:nvSpPr>
          <p:spPr>
            <a:xfrm>
              <a:off x="1293132" y="2256665"/>
              <a:ext cx="3272556" cy="400110"/>
            </a:xfrm>
            <a:prstGeom prst="rect">
              <a:avLst/>
            </a:prstGeom>
          </p:spPr>
          <p:txBody>
            <a:bodyPr wrap="square">
              <a:spAutoFit/>
            </a:bodyPr>
            <a:lstStyle/>
            <a:p>
              <a:r>
                <a:rPr lang="vi-VN" sz="2000"/>
                <a:t>Ta thấy hệ phương trình</a:t>
              </a:r>
            </a:p>
          </p:txBody>
        </p:sp>
        <p:sp>
          <p:nvSpPr>
            <p:cNvPr id="10" name="Rectangle 9">
              <a:extLst>
                <a:ext uri="{FF2B5EF4-FFF2-40B4-BE49-F238E27FC236}">
                  <a16:creationId xmlns="" xmlns:a16="http://schemas.microsoft.com/office/drawing/2014/main" id="{6300C3D7-D154-4C31-AD54-5554EAD6070D}"/>
                </a:ext>
              </a:extLst>
            </p:cNvPr>
            <p:cNvSpPr/>
            <p:nvPr/>
          </p:nvSpPr>
          <p:spPr>
            <a:xfrm>
              <a:off x="5113421" y="2238557"/>
              <a:ext cx="1465466" cy="400110"/>
            </a:xfrm>
            <a:prstGeom prst="rect">
              <a:avLst/>
            </a:prstGeom>
          </p:spPr>
          <p:txBody>
            <a:bodyPr wrap="none">
              <a:spAutoFit/>
            </a:bodyPr>
            <a:lstStyle/>
            <a:p>
              <a:r>
                <a:rPr lang="vi-VN" sz="2000"/>
                <a:t> vô nghiệm. </a:t>
              </a:r>
              <a:endParaRPr lang="en-US" sz="2000"/>
            </a:p>
          </p:txBody>
        </p:sp>
      </p:grpSp>
      <p:grpSp>
        <p:nvGrpSpPr>
          <p:cNvPr id="20" name="Group 19">
            <a:extLst>
              <a:ext uri="{FF2B5EF4-FFF2-40B4-BE49-F238E27FC236}">
                <a16:creationId xmlns="" xmlns:a16="http://schemas.microsoft.com/office/drawing/2014/main" id="{DC342F54-76E6-4BD9-94AE-88D10748E70B}"/>
              </a:ext>
            </a:extLst>
          </p:cNvPr>
          <p:cNvGrpSpPr/>
          <p:nvPr/>
        </p:nvGrpSpPr>
        <p:grpSpPr>
          <a:xfrm>
            <a:off x="1219200" y="3464646"/>
            <a:ext cx="7236694" cy="447932"/>
            <a:chOff x="1373906" y="3564683"/>
            <a:chExt cx="7236694" cy="447932"/>
          </a:xfrm>
        </p:grpSpPr>
        <mc:AlternateContent xmlns:mc="http://schemas.openxmlformats.org/markup-compatibility/2006" xmlns:a14="http://schemas.microsoft.com/office/drawing/2010/main">
          <mc:Choice Requires="a14">
            <p:sp>
              <p:nvSpPr>
                <p:cNvPr id="19" name="Rectangle 18">
                  <a:extLst>
                    <a:ext uri="{FF2B5EF4-FFF2-40B4-BE49-F238E27FC236}">
                      <a16:creationId xmlns="" xmlns:a16="http://schemas.microsoft.com/office/drawing/2014/main" id="{809C8B89-3161-4A15-862B-534B935576BF}"/>
                    </a:ext>
                  </a:extLst>
                </p:cNvPr>
                <p:cNvSpPr/>
                <p:nvPr/>
              </p:nvSpPr>
              <p:spPr>
                <a:xfrm>
                  <a:off x="1373906" y="3564683"/>
                  <a:ext cx="7236694" cy="400110"/>
                </a:xfrm>
                <a:prstGeom prst="rect">
                  <a:avLst/>
                </a:prstGeom>
              </p:spPr>
              <p:txBody>
                <a:bodyPr wrap="square">
                  <a:spAutoFit/>
                </a:bodyPr>
                <a:lstStyle/>
                <a:p>
                  <a:r>
                    <a:rPr lang="vi-VN" sz="2000"/>
                    <a:t>Mà</a:t>
                  </a:r>
                  <a:r>
                    <a:rPr lang="en-US" sz="2000"/>
                    <a:t>     </a:t>
                  </a:r>
                  <a:r>
                    <a:rPr lang="vi-VN" sz="2000"/>
                    <a:t>  </a:t>
                  </a:r>
                  <a:r>
                    <a:rPr lang="en-US" sz="2000"/>
                    <a:t>                           </a:t>
                  </a:r>
                  <a:r>
                    <a:rPr lang="vi-VN" sz="2000"/>
                    <a:t> không cùng phương nên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1</a:t>
                  </a:r>
                  <a:r>
                    <a:rPr lang="en-US" sz="200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baseline="-25000"/>
                    <a:t>2</a:t>
                  </a:r>
                  <a:r>
                    <a:rPr lang="vi-VN" sz="2000"/>
                    <a:t> chéo nhau.</a:t>
                  </a:r>
                  <a:endParaRPr lang="en-US" sz="2000"/>
                </a:p>
              </p:txBody>
            </p:sp>
          </mc:Choice>
          <mc:Fallback xmlns="">
            <p:sp>
              <p:nvSpPr>
                <p:cNvPr id="19" name="Rectangle 18">
                  <a:extLst>
                    <a:ext uri="{FF2B5EF4-FFF2-40B4-BE49-F238E27FC236}">
                      <a16:creationId xmlns:a16="http://schemas.microsoft.com/office/drawing/2014/main" id="{809C8B89-3161-4A15-862B-534B935576BF}"/>
                    </a:ext>
                  </a:extLst>
                </p:cNvPr>
                <p:cNvSpPr>
                  <a:spLocks noRot="1" noChangeAspect="1" noMove="1" noResize="1" noEditPoints="1" noAdjustHandles="1" noChangeArrowheads="1" noChangeShapeType="1" noTextEdit="1"/>
                </p:cNvSpPr>
                <p:nvPr/>
              </p:nvSpPr>
              <p:spPr>
                <a:xfrm>
                  <a:off x="1373906" y="3564683"/>
                  <a:ext cx="7236694" cy="400110"/>
                </a:xfrm>
                <a:prstGeom prst="rect">
                  <a:avLst/>
                </a:prstGeom>
                <a:blipFill>
                  <a:blip r:embed="rId6"/>
                  <a:stretch>
                    <a:fillRect l="-842"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Object 11">
                  <a:extLst>
                    <a:ext uri="{FF2B5EF4-FFF2-40B4-BE49-F238E27FC236}">
                      <a16:creationId xmlns="" xmlns:a16="http://schemas.microsoft.com/office/drawing/2014/main" id="{7872C56A-64CA-4F97-BE82-E9FDC211FDF8}"/>
                    </a:ext>
                  </a:extLst>
                </p:cNvPr>
                <p:cNvGraphicFramePr>
                  <a:graphicFrameLocks noChangeAspect="1"/>
                </p:cNvGraphicFramePr>
                <p:nvPr>
                  <p:extLst>
                    <p:ext uri="{D42A27DB-BD31-4B8C-83A1-F6EECF244321}">
                      <p14:modId xmlns:p14="http://schemas.microsoft.com/office/powerpoint/2010/main" val="2813817540"/>
                    </p:ext>
                  </p:extLst>
                </p:nvPr>
              </p:nvGraphicFramePr>
              <p:xfrm>
                <a:off x="1874639" y="3567751"/>
                <a:ext cx="2178297" cy="444864"/>
              </p:xfrm>
              <a:graphic>
                <a:graphicData uri="http://schemas.openxmlformats.org/presentationml/2006/ole">
                  <mc:AlternateContent>
                    <mc:Choice xmlns:v="urn:schemas-microsoft-com:vml" Requires="v">
                      <p:oleObj spid="_x0000_s213028" name="Equation" r:id="rId7" imgW="1351894" imgH="276516" progId="Equation.DSMT4">
                        <p:embed/>
                      </p:oleObj>
                    </mc:Choice>
                    <mc:Fallback>
                      <p:oleObj name="Equation" r:id="rId7" imgW="1351894" imgH="276516" progId="Equation.DSMT4">
                        <p:embed/>
                        <p:pic>
                          <p:nvPicPr>
                            <p:cNvPr id="0" name=""/>
                            <p:cNvPicPr/>
                            <p:nvPr/>
                          </p:nvPicPr>
                          <p:blipFill>
                            <a:blip r:embed="rId8"/>
                            <a:stretch>
                              <a:fillRect/>
                            </a:stretch>
                          </p:blipFill>
                          <p:spPr>
                            <a:xfrm>
                              <a:off x="1874639" y="3567751"/>
                              <a:ext cx="2178297" cy="444864"/>
                            </a:xfrm>
                            <a:prstGeom prst="rect">
                              <a:avLst/>
                            </a:prstGeom>
                          </p:spPr>
                        </p:pic>
                      </p:oleObj>
                    </mc:Fallback>
                  </mc:AlternateContent>
                </a:graphicData>
              </a:graphic>
            </p:graphicFrame>
          </mc:Choice>
          <mc:Fallback xmlns="">
            <p:graphicFrame>
              <p:nvGraphicFramePr>
                <p:cNvPr id="12" name="Object 11">
                  <a:extLst>
                    <a:ext uri="{FF2B5EF4-FFF2-40B4-BE49-F238E27FC236}">
                      <a16:creationId xmlns:a16="http://schemas.microsoft.com/office/drawing/2014/main" id="{7872C56A-64CA-4F97-BE82-E9FDC211FDF8}"/>
                    </a:ext>
                  </a:extLst>
                </p:cNvPr>
                <p:cNvGraphicFramePr>
                  <a:graphicFrameLocks noChangeAspect="1"/>
                </p:cNvGraphicFramePr>
                <p:nvPr>
                  <p:extLst>
                    <p:ext uri="{D42A27DB-BD31-4B8C-83A1-F6EECF244321}">
                      <p14:modId xmlns:p14="http://schemas.microsoft.com/office/powerpoint/2010/main" val="2813817540"/>
                    </p:ext>
                  </p:extLst>
                </p:nvPr>
              </p:nvGraphicFramePr>
              <p:xfrm>
                <a:off x="1874639" y="3567751"/>
                <a:ext cx="2178297" cy="444864"/>
              </p:xfrm>
              <a:graphic>
                <a:graphicData uri="http://schemas.openxmlformats.org/presentationml/2006/ole">
                  <mc:AlternateContent>
                    <mc:Choice xmlns:v="urn:schemas-microsoft-com:vml" Requires="v">
                      <p:oleObj spid="_x0000_s213010" name="Equation" r:id="rId9" imgW="1351894" imgH="276516" progId="Equation.DSMT4">
                        <p:embed/>
                      </p:oleObj>
                    </mc:Choice>
                    <mc:Fallback>
                      <p:oleObj name="Equation" r:id="rId9" imgW="1351894" imgH="276516" progId="Equation.DSMT4">
                        <p:embed/>
                        <p:pic>
                          <p:nvPicPr>
                            <p:cNvPr id="0" name=""/>
                            <p:cNvPicPr/>
                            <p:nvPr/>
                          </p:nvPicPr>
                          <p:blipFill>
                            <a:blip r:embed="rId10"/>
                            <a:stretch>
                              <a:fillRect/>
                            </a:stretch>
                          </p:blipFill>
                          <p:spPr>
                            <a:xfrm>
                              <a:off x="1874639" y="3567751"/>
                              <a:ext cx="2178297" cy="444864"/>
                            </a:xfrm>
                            <a:prstGeom prst="rect">
                              <a:avLst/>
                            </a:prstGeom>
                          </p:spPr>
                        </p:pic>
                      </p:oleObj>
                    </mc:Fallback>
                  </mc:AlternateContent>
                </a:graphicData>
              </a:graphic>
            </p:graphicFrame>
          </mc:Fallback>
        </mc:AlternateContent>
      </p:grpSp>
      <p:pic>
        <p:nvPicPr>
          <p:cNvPr id="21" name="Picture 20">
            <a:extLst>
              <a:ext uri="{FF2B5EF4-FFF2-40B4-BE49-F238E27FC236}">
                <a16:creationId xmlns="" xmlns:a16="http://schemas.microsoft.com/office/drawing/2014/main" id="{006A4CB7-617A-464C-B774-EF125B50547F}"/>
              </a:ext>
            </a:extLst>
          </p:cNvPr>
          <p:cNvPicPr>
            <a:picLocks noChangeAspect="1"/>
          </p:cNvPicPr>
          <p:nvPr/>
        </p:nvPicPr>
        <p:blipFill>
          <a:blip r:embed="rId11"/>
          <a:stretch>
            <a:fillRect/>
          </a:stretch>
        </p:blipFill>
        <p:spPr>
          <a:xfrm>
            <a:off x="8043002" y="4523409"/>
            <a:ext cx="1102703" cy="853433"/>
          </a:xfrm>
          <a:prstGeom prst="rect">
            <a:avLst/>
          </a:prstGeom>
        </p:spPr>
      </p:pic>
      <p:grpSp>
        <p:nvGrpSpPr>
          <p:cNvPr id="28" name="Group 27">
            <a:extLst>
              <a:ext uri="{FF2B5EF4-FFF2-40B4-BE49-F238E27FC236}">
                <a16:creationId xmlns="" xmlns:a16="http://schemas.microsoft.com/office/drawing/2014/main" id="{BDE64A08-A536-4B02-867B-A42F1D5BF508}"/>
              </a:ext>
            </a:extLst>
          </p:cNvPr>
          <p:cNvGrpSpPr/>
          <p:nvPr/>
        </p:nvGrpSpPr>
        <p:grpSpPr>
          <a:xfrm>
            <a:off x="52163" y="125444"/>
            <a:ext cx="8862084" cy="1553410"/>
            <a:chOff x="52163" y="125444"/>
            <a:chExt cx="8862084" cy="1553410"/>
          </a:xfrm>
        </p:grpSpPr>
        <p:sp>
          <p:nvSpPr>
            <p:cNvPr id="22" name="Rounded Rectangle 47">
              <a:extLst>
                <a:ext uri="{FF2B5EF4-FFF2-40B4-BE49-F238E27FC236}">
                  <a16:creationId xmlns="" xmlns:a16="http://schemas.microsoft.com/office/drawing/2014/main" id="{8D48B175-81D2-4869-84DB-3E3FD105153D}"/>
                </a:ext>
              </a:extLst>
            </p:cNvPr>
            <p:cNvSpPr/>
            <p:nvPr/>
          </p:nvSpPr>
          <p:spPr>
            <a:xfrm>
              <a:off x="760846" y="147876"/>
              <a:ext cx="8153401" cy="1530978"/>
            </a:xfrm>
            <a:prstGeom prst="roundRect">
              <a:avLst>
                <a:gd name="adj" fmla="val 3662"/>
              </a:avLst>
            </a:prstGeom>
            <a:gradFill flip="none" rotWithShape="1">
              <a:gsLst>
                <a:gs pos="0">
                  <a:srgbClr val="ABB3A9"/>
                </a:gs>
                <a:gs pos="7000">
                  <a:srgbClr val="CDE0C9">
                    <a:shade val="67500"/>
                    <a:satMod val="115000"/>
                  </a:srgbClr>
                </a:gs>
                <a:gs pos="100000">
                  <a:schemeClr val="bg1"/>
                </a:gs>
              </a:gsLst>
              <a:lin ang="18900000" scaled="1"/>
              <a:tileRect/>
            </a:gra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 name="Rectangle 2">
              <a:extLst>
                <a:ext uri="{FF2B5EF4-FFF2-40B4-BE49-F238E27FC236}">
                  <a16:creationId xmlns="" xmlns:a16="http://schemas.microsoft.com/office/drawing/2014/main" id="{ECECFC32-C234-43C6-8A63-CD24EBAB4F88}"/>
                </a:ext>
              </a:extLst>
            </p:cNvPr>
            <p:cNvSpPr/>
            <p:nvPr/>
          </p:nvSpPr>
          <p:spPr>
            <a:xfrm>
              <a:off x="1153317" y="125444"/>
              <a:ext cx="7302577" cy="400110"/>
            </a:xfrm>
            <a:prstGeom prst="rect">
              <a:avLst/>
            </a:prstGeom>
          </p:spPr>
          <p:txBody>
            <a:bodyPr wrap="none">
              <a:spAutoFit/>
            </a:bodyPr>
            <a:lstStyle/>
            <a:p>
              <a:pPr marL="342900" indent="-342900">
                <a:buFont typeface="Wingdings" panose="05000000000000000000" pitchFamily="2" charset="2"/>
                <a:buChar char="v"/>
              </a:pPr>
              <a:r>
                <a:rPr lang="en-US" sz="2000"/>
                <a:t>Trong không gian O</a:t>
              </a:r>
              <a:r>
                <a:rPr lang="en-US" sz="2000" i="1"/>
                <a:t>xyz</a:t>
              </a:r>
              <a:r>
                <a:rPr lang="en-US" sz="2000"/>
                <a:t>, xét vị trí t</a:t>
              </a:r>
              <a:r>
                <a:rPr lang="vi-VN" sz="2000"/>
                <a:t>ư</a:t>
              </a:r>
              <a:r>
                <a:rPr lang="en-US" sz="2000"/>
                <a:t>ơng đối giữa hai đường thẳng </a:t>
              </a:r>
            </a:p>
          </p:txBody>
        </p:sp>
        <p:graphicFrame>
          <p:nvGraphicFramePr>
            <p:cNvPr id="4" name="Object 3">
              <a:extLst>
                <a:ext uri="{FF2B5EF4-FFF2-40B4-BE49-F238E27FC236}">
                  <a16:creationId xmlns="" xmlns:a16="http://schemas.microsoft.com/office/drawing/2014/main" id="{3B8AB29D-4A56-4250-B7B8-5388A6226E14}"/>
                </a:ext>
              </a:extLst>
            </p:cNvPr>
            <p:cNvGraphicFramePr>
              <a:graphicFrameLocks noChangeAspect="1"/>
            </p:cNvGraphicFramePr>
            <p:nvPr>
              <p:extLst>
                <p:ext uri="{D42A27DB-BD31-4B8C-83A1-F6EECF244321}">
                  <p14:modId xmlns:p14="http://schemas.microsoft.com/office/powerpoint/2010/main" val="967752542"/>
                </p:ext>
              </p:extLst>
            </p:nvPr>
          </p:nvGraphicFramePr>
          <p:xfrm>
            <a:off x="3276600" y="499118"/>
            <a:ext cx="3272556" cy="1145395"/>
          </p:xfrm>
          <a:graphic>
            <a:graphicData uri="http://schemas.openxmlformats.org/presentationml/2006/ole">
              <mc:AlternateContent xmlns:mc="http://schemas.openxmlformats.org/markup-compatibility/2006">
                <mc:Choice xmlns:v="urn:schemas-microsoft-com:vml" Requires="v">
                  <p:oleObj spid="_x0000_s213029" name="Equation" r:id="rId12" imgW="2031840" imgH="711000" progId="Equation.DSMT4">
                    <p:embed/>
                  </p:oleObj>
                </mc:Choice>
                <mc:Fallback>
                  <p:oleObj name="Equation" r:id="rId12" imgW="2031840" imgH="711000" progId="Equation.DSMT4">
                    <p:embed/>
                    <p:pic>
                      <p:nvPicPr>
                        <p:cNvPr id="0" name=""/>
                        <p:cNvPicPr/>
                        <p:nvPr/>
                      </p:nvPicPr>
                      <p:blipFill>
                        <a:blip r:embed="rId13"/>
                        <a:stretch>
                          <a:fillRect/>
                        </a:stretch>
                      </p:blipFill>
                      <p:spPr>
                        <a:xfrm>
                          <a:off x="3276600" y="499118"/>
                          <a:ext cx="3272556" cy="1145395"/>
                        </a:xfrm>
                        <a:prstGeom prst="rect">
                          <a:avLst/>
                        </a:prstGeom>
                      </p:spPr>
                    </p:pic>
                  </p:oleObj>
                </mc:Fallback>
              </mc:AlternateContent>
            </a:graphicData>
          </a:graphic>
        </p:graphicFrame>
        <p:grpSp>
          <p:nvGrpSpPr>
            <p:cNvPr id="27" name="Group 26">
              <a:extLst>
                <a:ext uri="{FF2B5EF4-FFF2-40B4-BE49-F238E27FC236}">
                  <a16:creationId xmlns="" xmlns:a16="http://schemas.microsoft.com/office/drawing/2014/main" id="{DB381999-FDDB-475B-9D49-844586333F87}"/>
                </a:ext>
              </a:extLst>
            </p:cNvPr>
            <p:cNvGrpSpPr/>
            <p:nvPr/>
          </p:nvGrpSpPr>
          <p:grpSpPr>
            <a:xfrm>
              <a:off x="52163" y="314912"/>
              <a:ext cx="1185523" cy="1114064"/>
              <a:chOff x="205561" y="3876603"/>
              <a:chExt cx="1185523" cy="1114064"/>
            </a:xfrm>
          </p:grpSpPr>
          <p:sp>
            <p:nvSpPr>
              <p:cNvPr id="24" name="Oval 23">
                <a:extLst>
                  <a:ext uri="{FF2B5EF4-FFF2-40B4-BE49-F238E27FC236}">
                    <a16:creationId xmlns="" xmlns:a16="http://schemas.microsoft.com/office/drawing/2014/main" id="{94F0B054-9A28-474C-B45C-0A6305959F3E}"/>
                  </a:ext>
                </a:extLst>
              </p:cNvPr>
              <p:cNvSpPr/>
              <p:nvPr/>
            </p:nvSpPr>
            <p:spPr>
              <a:xfrm>
                <a:off x="205561" y="3876603"/>
                <a:ext cx="1185523" cy="111406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5" name="Rectangle 24">
                <a:extLst>
                  <a:ext uri="{FF2B5EF4-FFF2-40B4-BE49-F238E27FC236}">
                    <a16:creationId xmlns="" xmlns:a16="http://schemas.microsoft.com/office/drawing/2014/main" id="{942A3341-9C25-4876-A87D-49856D8D2174}"/>
                  </a:ext>
                </a:extLst>
              </p:cNvPr>
              <p:cNvSpPr/>
              <p:nvPr/>
            </p:nvSpPr>
            <p:spPr>
              <a:xfrm>
                <a:off x="354131" y="4147549"/>
                <a:ext cx="88838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rPr>
                  <a:t>10</a:t>
                </a:r>
                <a:endParaRPr lang="en-US" sz="6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pic>
            <p:nvPicPr>
              <p:cNvPr id="26" name="Picture 25">
                <a:extLst>
                  <a:ext uri="{FF2B5EF4-FFF2-40B4-BE49-F238E27FC236}">
                    <a16:creationId xmlns="" xmlns:a16="http://schemas.microsoft.com/office/drawing/2014/main" id="{4BA05181-0D3F-4A03-92A8-A0A56E396714}"/>
                  </a:ext>
                </a:extLst>
              </p:cNvPr>
              <p:cNvPicPr>
                <a:picLocks noChangeAspect="1"/>
              </p:cNvPicPr>
              <p:nvPr/>
            </p:nvPicPr>
            <p:blipFill>
              <a:blip r:embed="rId14"/>
              <a:stretch>
                <a:fillRect/>
              </a:stretch>
            </p:blipFill>
            <p:spPr>
              <a:xfrm>
                <a:off x="274665" y="3970640"/>
                <a:ext cx="1022875" cy="422279"/>
              </a:xfrm>
              <a:prstGeom prst="rect">
                <a:avLst/>
              </a:prstGeom>
            </p:spPr>
          </p:pic>
        </p:grpSp>
      </p:grpSp>
      <p:pic>
        <p:nvPicPr>
          <p:cNvPr id="29" name="Picture 28">
            <a:extLst>
              <a:ext uri="{FF2B5EF4-FFF2-40B4-BE49-F238E27FC236}">
                <a16:creationId xmlns="" xmlns:a16="http://schemas.microsoft.com/office/drawing/2014/main" id="{F8512A29-4A26-4728-BC74-F0DE17D56470}"/>
              </a:ext>
            </a:extLst>
          </p:cNvPr>
          <p:cNvPicPr>
            <a:picLocks noChangeAspect="1"/>
          </p:cNvPicPr>
          <p:nvPr/>
        </p:nvPicPr>
        <p:blipFill>
          <a:blip r:embed="rId15"/>
          <a:stretch>
            <a:fillRect/>
          </a:stretch>
        </p:blipFill>
        <p:spPr>
          <a:xfrm>
            <a:off x="4267200" y="1819109"/>
            <a:ext cx="865707" cy="207282"/>
          </a:xfrm>
          <a:prstGeom prst="rect">
            <a:avLst/>
          </a:prstGeom>
        </p:spPr>
      </p:pic>
    </p:spTree>
    <p:extLst>
      <p:ext uri="{BB962C8B-B14F-4D97-AF65-F5344CB8AC3E}">
        <p14:creationId xmlns:p14="http://schemas.microsoft.com/office/powerpoint/2010/main" val="40990004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006A4CB7-617A-464C-B774-EF125B50547F}"/>
              </a:ext>
            </a:extLst>
          </p:cNvPr>
          <p:cNvPicPr>
            <a:picLocks noChangeAspect="1"/>
          </p:cNvPicPr>
          <p:nvPr/>
        </p:nvPicPr>
        <p:blipFill>
          <a:blip r:embed="rId4"/>
          <a:stretch>
            <a:fillRect/>
          </a:stretch>
        </p:blipFill>
        <p:spPr>
          <a:xfrm>
            <a:off x="8043002" y="4523409"/>
            <a:ext cx="1102703" cy="853433"/>
          </a:xfrm>
          <a:prstGeom prst="rect">
            <a:avLst/>
          </a:prstGeom>
        </p:spPr>
      </p:pic>
      <p:sp>
        <p:nvSpPr>
          <p:cNvPr id="2" name="Rectangle 1">
            <a:extLst>
              <a:ext uri="{FF2B5EF4-FFF2-40B4-BE49-F238E27FC236}">
                <a16:creationId xmlns="" xmlns:a16="http://schemas.microsoft.com/office/drawing/2014/main" id="{A1191D8E-EA7D-4664-92B0-88CCF11926E4}"/>
              </a:ext>
            </a:extLst>
          </p:cNvPr>
          <p:cNvSpPr/>
          <p:nvPr/>
        </p:nvSpPr>
        <p:spPr>
          <a:xfrm>
            <a:off x="837214" y="1707842"/>
            <a:ext cx="4468013" cy="1015663"/>
          </a:xfrm>
          <a:prstGeom prst="rect">
            <a:avLst/>
          </a:prstGeom>
        </p:spPr>
        <p:txBody>
          <a:bodyPr wrap="square">
            <a:spAutoFit/>
          </a:bodyPr>
          <a:lstStyle/>
          <a:p>
            <a:pPr marL="342900" indent="-342900">
              <a:buFont typeface="Wingdings" panose="05000000000000000000" pitchFamily="2" charset="2"/>
              <a:buChar char="v"/>
            </a:pPr>
            <a:r>
              <a:rPr lang="vi-VN" sz="2000"/>
              <a:t>Hai đường thẳng chứa phương chuyển động của hai vật thể là hai đường thẳng chéo nhau vì</a:t>
            </a:r>
            <a:r>
              <a:rPr lang="en-US" sz="2000"/>
              <a:t>:</a:t>
            </a:r>
          </a:p>
        </p:txBody>
      </p:sp>
      <p:graphicFrame>
        <p:nvGraphicFramePr>
          <p:cNvPr id="5" name="Object 4">
            <a:extLst>
              <a:ext uri="{FF2B5EF4-FFF2-40B4-BE49-F238E27FC236}">
                <a16:creationId xmlns="" xmlns:a16="http://schemas.microsoft.com/office/drawing/2014/main" id="{DF5452F4-4972-4D7A-B8A1-254928572FBE}"/>
              </a:ext>
            </a:extLst>
          </p:cNvPr>
          <p:cNvGraphicFramePr>
            <a:graphicFrameLocks noChangeAspect="1"/>
          </p:cNvGraphicFramePr>
          <p:nvPr>
            <p:extLst>
              <p:ext uri="{D42A27DB-BD31-4B8C-83A1-F6EECF244321}">
                <p14:modId xmlns:p14="http://schemas.microsoft.com/office/powerpoint/2010/main" val="2345717315"/>
              </p:ext>
            </p:extLst>
          </p:nvPr>
        </p:nvGraphicFramePr>
        <p:xfrm>
          <a:off x="1279160" y="2872867"/>
          <a:ext cx="4010025" cy="490537"/>
        </p:xfrm>
        <a:graphic>
          <a:graphicData uri="http://schemas.openxmlformats.org/presentationml/2006/ole">
            <mc:AlternateContent xmlns:mc="http://schemas.openxmlformats.org/markup-compatibility/2006">
              <mc:Choice xmlns:v="urn:schemas-microsoft-com:vml" Requires="v">
                <p:oleObj spid="_x0000_s214038" name="Equation" r:id="rId5" imgW="2489040" imgH="304560" progId="Equation.DSMT4">
                  <p:embed/>
                </p:oleObj>
              </mc:Choice>
              <mc:Fallback>
                <p:oleObj name="Equation" r:id="rId5" imgW="2489040" imgH="304560" progId="Equation.DSMT4">
                  <p:embed/>
                  <p:pic>
                    <p:nvPicPr>
                      <p:cNvPr id="0" name=""/>
                      <p:cNvPicPr/>
                      <p:nvPr/>
                    </p:nvPicPr>
                    <p:blipFill>
                      <a:blip r:embed="rId6"/>
                      <a:stretch>
                        <a:fillRect/>
                      </a:stretch>
                    </p:blipFill>
                    <p:spPr>
                      <a:xfrm>
                        <a:off x="1279160" y="2872867"/>
                        <a:ext cx="4010025" cy="490537"/>
                      </a:xfrm>
                      <a:prstGeom prst="rect">
                        <a:avLst/>
                      </a:prstGeom>
                    </p:spPr>
                  </p:pic>
                </p:oleObj>
              </mc:Fallback>
            </mc:AlternateContent>
          </a:graphicData>
        </a:graphic>
      </p:graphicFrame>
      <p:sp>
        <p:nvSpPr>
          <p:cNvPr id="6" name="Rectangle 5">
            <a:extLst>
              <a:ext uri="{FF2B5EF4-FFF2-40B4-BE49-F238E27FC236}">
                <a16:creationId xmlns="" xmlns:a16="http://schemas.microsoft.com/office/drawing/2014/main" id="{5E1664CC-5719-4030-84FD-915EC7999795}"/>
              </a:ext>
            </a:extLst>
          </p:cNvPr>
          <p:cNvSpPr/>
          <p:nvPr/>
        </p:nvSpPr>
        <p:spPr>
          <a:xfrm>
            <a:off x="1172631" y="3587416"/>
            <a:ext cx="4164682" cy="707886"/>
          </a:xfrm>
          <a:prstGeom prst="rect">
            <a:avLst/>
          </a:prstGeom>
        </p:spPr>
        <p:txBody>
          <a:bodyPr wrap="square">
            <a:spAutoFit/>
          </a:bodyPr>
          <a:lstStyle/>
          <a:p>
            <a:r>
              <a:rPr lang="en-US" sz="2000"/>
              <a:t>Vậy trong quá trình dịch chuyển hai vật thể không bao giờ chạm nhau.</a:t>
            </a:r>
          </a:p>
        </p:txBody>
      </p:sp>
      <p:sp>
        <p:nvSpPr>
          <p:cNvPr id="23" name="Rounded Rectangle 22">
            <a:extLst>
              <a:ext uri="{FF2B5EF4-FFF2-40B4-BE49-F238E27FC236}">
                <a16:creationId xmlns="" xmlns:a16="http://schemas.microsoft.com/office/drawing/2014/main" id="{5F7E99FD-0EF4-4A83-B1B5-EDAF88D76294}"/>
              </a:ext>
            </a:extLst>
          </p:cNvPr>
          <p:cNvSpPr/>
          <p:nvPr/>
        </p:nvSpPr>
        <p:spPr>
          <a:xfrm>
            <a:off x="838200" y="51065"/>
            <a:ext cx="8229600" cy="1149085"/>
          </a:xfrm>
          <a:prstGeom prst="roundRect">
            <a:avLst>
              <a:gd name="adj" fmla="val 3662"/>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0" name="Picture 29">
            <a:extLst>
              <a:ext uri="{FF2B5EF4-FFF2-40B4-BE49-F238E27FC236}">
                <a16:creationId xmlns="" xmlns:a16="http://schemas.microsoft.com/office/drawing/2014/main" id="{1E6CC03A-2A4F-4EBC-8878-90B683D01E71}"/>
              </a:ext>
            </a:extLst>
          </p:cNvPr>
          <p:cNvPicPr>
            <a:picLocks noChangeAspect="1"/>
          </p:cNvPicPr>
          <p:nvPr/>
        </p:nvPicPr>
        <p:blipFill>
          <a:blip r:embed="rId7"/>
          <a:stretch>
            <a:fillRect/>
          </a:stretch>
        </p:blipFill>
        <p:spPr>
          <a:xfrm>
            <a:off x="-45604" y="271610"/>
            <a:ext cx="897841" cy="779943"/>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 xmlns:a16="http://schemas.microsoft.com/office/drawing/2014/main" id="{FD374CE2-FAC9-4ED3-97C4-A3F7FB9E6911}"/>
                  </a:ext>
                </a:extLst>
              </p:cNvPr>
              <p:cNvSpPr/>
              <p:nvPr/>
            </p:nvSpPr>
            <p:spPr>
              <a:xfrm>
                <a:off x="914400" y="67974"/>
                <a:ext cx="8229600" cy="1015663"/>
              </a:xfrm>
              <a:prstGeom prst="rect">
                <a:avLst/>
              </a:prstGeom>
            </p:spPr>
            <p:txBody>
              <a:bodyPr wrap="square">
                <a:spAutoFit/>
              </a:bodyPr>
              <a:lstStyle/>
              <a:p>
                <a:r>
                  <a:rPr lang="vi-VN" sz="2000"/>
                  <a:t>(H.5.30) Trong không gian O</a:t>
                </a:r>
                <a:r>
                  <a:rPr lang="vi-VN" sz="2000" i="1"/>
                  <a:t>xyz</a:t>
                </a:r>
                <a:r>
                  <a:rPr lang="vi-VN" sz="2000"/>
                  <a:t>, có hai vật thể lần lượt xuất phát từ </a:t>
                </a:r>
                <a:r>
                  <a:rPr lang="vi-VN" sz="2000" i="1"/>
                  <a:t>A</a:t>
                </a:r>
                <a:r>
                  <a:rPr lang="vi-VN" sz="2000"/>
                  <a:t>(1; 2:0) và </a:t>
                </a:r>
                <a:r>
                  <a:rPr lang="vi-VN" sz="2000" i="1"/>
                  <a:t>B</a:t>
                </a:r>
                <a:r>
                  <a:rPr lang="vi-VN" sz="2000"/>
                  <a:t>(3; 5; 0) với vận tốc không đ</a:t>
                </a:r>
                <a:r>
                  <a:rPr lang="en-US" sz="2000"/>
                  <a:t>ổ</a:t>
                </a:r>
                <a:r>
                  <a:rPr lang="vi-VN" sz="2000"/>
                  <a:t>i tương ứng là </a:t>
                </a:r>
                <a14:m>
                  <m:oMath xmlns:m="http://schemas.openxmlformats.org/officeDocument/2006/math">
                    <m:acc>
                      <m:accPr>
                        <m:chr m:val="⃗"/>
                        <m:ctrlPr>
                          <a:rPr lang="vi-VN" sz="2000" i="1">
                            <a:latin typeface="Cambria Math"/>
                          </a:rPr>
                        </m:ctrlPr>
                      </m:accPr>
                      <m:e>
                        <m:r>
                          <a:rPr lang="en-US" sz="2000" b="0" i="1" smtClean="0">
                            <a:latin typeface="Cambria Math" panose="02040503050406030204" pitchFamily="18" charset="0"/>
                          </a:rPr>
                          <m:t>𝑣</m:t>
                        </m:r>
                        <m:r>
                          <a:rPr lang="vi-VN" sz="2000" i="1">
                            <a:latin typeface="Cambria Math" panose="02040503050406030204" pitchFamily="18" charset="0"/>
                          </a:rPr>
                          <m:t>₁</m:t>
                        </m:r>
                      </m:e>
                    </m:acc>
                  </m:oMath>
                </a14:m>
                <a:r>
                  <a:rPr lang="vi-VN" sz="2000"/>
                  <a:t> = (2; 1; 3), </a:t>
                </a:r>
                <a14:m>
                  <m:oMath xmlns:m="http://schemas.openxmlformats.org/officeDocument/2006/math">
                    <m:acc>
                      <m:accPr>
                        <m:chr m:val="⃗"/>
                        <m:ctrlPr>
                          <a:rPr lang="vi-VN" sz="2000" i="1">
                            <a:latin typeface="Cambria Math"/>
                          </a:rPr>
                        </m:ctrlPr>
                      </m:accPr>
                      <m:e>
                        <m:r>
                          <a:rPr lang="en-US" sz="2000" i="1">
                            <a:latin typeface="Cambria Math" panose="02040503050406030204" pitchFamily="18" charset="0"/>
                          </a:rPr>
                          <m:t>𝑣</m:t>
                        </m:r>
                        <m:r>
                          <a:rPr lang="en-US" sz="2000" b="0" i="1" baseline="-25000" smtClean="0">
                            <a:latin typeface="Cambria Math" panose="02040503050406030204" pitchFamily="18" charset="0"/>
                          </a:rPr>
                          <m:t>2</m:t>
                        </m:r>
                      </m:e>
                    </m:acc>
                  </m:oMath>
                </a14:m>
                <a:r>
                  <a:rPr lang="vi-VN" sz="2000"/>
                  <a:t> = (1; 2; 1). Hỏi trong quá trình chuyển động, hai vật thể trên có va chạm vào nhau không?</a:t>
                </a:r>
                <a:endParaRPr lang="en-US" sz="2000"/>
              </a:p>
            </p:txBody>
          </p:sp>
        </mc:Choice>
        <mc:Fallback xmlns="">
          <p:sp>
            <p:nvSpPr>
              <p:cNvPr id="8" name="Rectangle 7">
                <a:extLst>
                  <a:ext uri="{FF2B5EF4-FFF2-40B4-BE49-F238E27FC236}">
                    <a16:creationId xmlns:a16="http://schemas.microsoft.com/office/drawing/2014/main" id="{FD374CE2-FAC9-4ED3-97C4-A3F7FB9E6911}"/>
                  </a:ext>
                </a:extLst>
              </p:cNvPr>
              <p:cNvSpPr>
                <a:spLocks noRot="1" noChangeAspect="1" noMove="1" noResize="1" noEditPoints="1" noAdjustHandles="1" noChangeArrowheads="1" noChangeShapeType="1" noTextEdit="1"/>
              </p:cNvSpPr>
              <p:nvPr/>
            </p:nvSpPr>
            <p:spPr>
              <a:xfrm>
                <a:off x="914400" y="67974"/>
                <a:ext cx="8229600" cy="1015663"/>
              </a:xfrm>
              <a:prstGeom prst="rect">
                <a:avLst/>
              </a:prstGeom>
              <a:blipFill>
                <a:blip r:embed="rId8"/>
                <a:stretch>
                  <a:fillRect l="-741" t="-2994" b="-9581"/>
                </a:stretch>
              </a:blipFill>
            </p:spPr>
            <p:txBody>
              <a:bodyPr/>
              <a:lstStyle/>
              <a:p>
                <a:r>
                  <a:rPr lang="en-US">
                    <a:noFill/>
                  </a:rPr>
                  <a:t> </a:t>
                </a:r>
              </a:p>
            </p:txBody>
          </p:sp>
        </mc:Fallback>
      </mc:AlternateContent>
      <p:grpSp>
        <p:nvGrpSpPr>
          <p:cNvPr id="17" name="Group 16">
            <a:extLst>
              <a:ext uri="{FF2B5EF4-FFF2-40B4-BE49-F238E27FC236}">
                <a16:creationId xmlns="" xmlns:a16="http://schemas.microsoft.com/office/drawing/2014/main" id="{A4804020-02BD-46A7-877D-CE2901CF400A}"/>
              </a:ext>
            </a:extLst>
          </p:cNvPr>
          <p:cNvGrpSpPr/>
          <p:nvPr/>
        </p:nvGrpSpPr>
        <p:grpSpPr>
          <a:xfrm>
            <a:off x="5613344" y="1660001"/>
            <a:ext cx="3454456" cy="2635302"/>
            <a:chOff x="5613344" y="1660001"/>
            <a:chExt cx="3454456" cy="2635302"/>
          </a:xfrm>
        </p:grpSpPr>
        <p:sp>
          <p:nvSpPr>
            <p:cNvPr id="33" name="Rounded Rectangle 89">
              <a:extLst>
                <a:ext uri="{FF2B5EF4-FFF2-40B4-BE49-F238E27FC236}">
                  <a16:creationId xmlns="" xmlns:a16="http://schemas.microsoft.com/office/drawing/2014/main" id="{F0EA8AEC-1FAD-44E3-AEB3-9C041B9B23BD}"/>
                </a:ext>
              </a:extLst>
            </p:cNvPr>
            <p:cNvSpPr/>
            <p:nvPr/>
          </p:nvSpPr>
          <p:spPr>
            <a:xfrm>
              <a:off x="5613344" y="1660001"/>
              <a:ext cx="3454456" cy="2635302"/>
            </a:xfrm>
            <a:prstGeom prst="roundRect">
              <a:avLst>
                <a:gd name="adj" fmla="val 1990"/>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grpSp>
          <p:nvGrpSpPr>
            <p:cNvPr id="16" name="Group 15">
              <a:extLst>
                <a:ext uri="{FF2B5EF4-FFF2-40B4-BE49-F238E27FC236}">
                  <a16:creationId xmlns="" xmlns:a16="http://schemas.microsoft.com/office/drawing/2014/main" id="{8C15C247-1C7B-47D9-9CBA-C8E83D252A62}"/>
                </a:ext>
              </a:extLst>
            </p:cNvPr>
            <p:cNvGrpSpPr/>
            <p:nvPr/>
          </p:nvGrpSpPr>
          <p:grpSpPr>
            <a:xfrm>
              <a:off x="6027820" y="1820168"/>
              <a:ext cx="2846918" cy="2335770"/>
              <a:chOff x="5967383" y="1953309"/>
              <a:chExt cx="2666744" cy="2093192"/>
            </a:xfrm>
          </p:grpSpPr>
          <p:pic>
            <p:nvPicPr>
              <p:cNvPr id="13" name="Picture 12">
                <a:extLst>
                  <a:ext uri="{FF2B5EF4-FFF2-40B4-BE49-F238E27FC236}">
                    <a16:creationId xmlns="" xmlns:a16="http://schemas.microsoft.com/office/drawing/2014/main" id="{CFE072DC-15B1-4C8B-B7EE-88968D7CDDC2}"/>
                  </a:ext>
                </a:extLst>
              </p:cNvPr>
              <p:cNvPicPr>
                <a:picLocks noChangeAspect="1"/>
              </p:cNvPicPr>
              <p:nvPr/>
            </p:nvPicPr>
            <p:blipFill>
              <a:blip r:embed="rId9"/>
              <a:stretch>
                <a:fillRect/>
              </a:stretch>
            </p:blipFill>
            <p:spPr>
              <a:xfrm>
                <a:off x="5967383" y="1953309"/>
                <a:ext cx="2666744" cy="1639114"/>
              </a:xfrm>
              <a:prstGeom prst="rect">
                <a:avLst/>
              </a:prstGeom>
            </p:spPr>
          </p:pic>
          <p:sp>
            <p:nvSpPr>
              <p:cNvPr id="14" name="Rectangle 13">
                <a:extLst>
                  <a:ext uri="{FF2B5EF4-FFF2-40B4-BE49-F238E27FC236}">
                    <a16:creationId xmlns="" xmlns:a16="http://schemas.microsoft.com/office/drawing/2014/main" id="{D9C7252D-9822-49F4-BF31-DE7568117B3A}"/>
                  </a:ext>
                </a:extLst>
              </p:cNvPr>
              <p:cNvSpPr/>
              <p:nvPr/>
            </p:nvSpPr>
            <p:spPr>
              <a:xfrm>
                <a:off x="6959156" y="3738724"/>
                <a:ext cx="683200" cy="307777"/>
              </a:xfrm>
              <a:prstGeom prst="rect">
                <a:avLst/>
              </a:prstGeom>
            </p:spPr>
            <p:txBody>
              <a:bodyPr wrap="none">
                <a:spAutoFit/>
              </a:bodyPr>
              <a:lstStyle/>
              <a:p>
                <a:r>
                  <a:rPr lang="vi-VN" sz="1400" b="1">
                    <a:solidFill>
                      <a:srgbClr val="C00000"/>
                    </a:solidFill>
                  </a:rPr>
                  <a:t>H.5.30</a:t>
                </a:r>
                <a:endParaRPr lang="en-US" sz="1400" b="1">
                  <a:solidFill>
                    <a:srgbClr val="C00000"/>
                  </a:solidFill>
                </a:endParaRPr>
              </a:p>
            </p:txBody>
          </p:sp>
          <p:graphicFrame>
            <p:nvGraphicFramePr>
              <p:cNvPr id="15" name="Object 14">
                <a:extLst>
                  <a:ext uri="{FF2B5EF4-FFF2-40B4-BE49-F238E27FC236}">
                    <a16:creationId xmlns="" xmlns:a16="http://schemas.microsoft.com/office/drawing/2014/main" id="{178C3BF0-54DC-4E45-9BD6-1225CBAB9C2F}"/>
                  </a:ext>
                </a:extLst>
              </p:cNvPr>
              <p:cNvGraphicFramePr>
                <a:graphicFrameLocks noChangeAspect="1"/>
              </p:cNvGraphicFramePr>
              <p:nvPr>
                <p:extLst>
                  <p:ext uri="{D42A27DB-BD31-4B8C-83A1-F6EECF244321}">
                    <p14:modId xmlns:p14="http://schemas.microsoft.com/office/powerpoint/2010/main" val="4196355886"/>
                  </p:ext>
                </p:extLst>
              </p:nvPr>
            </p:nvGraphicFramePr>
            <p:xfrm>
              <a:off x="6316758" y="3051304"/>
              <a:ext cx="202844" cy="219748"/>
            </p:xfrm>
            <a:graphic>
              <a:graphicData uri="http://schemas.openxmlformats.org/presentationml/2006/ole">
                <mc:AlternateContent xmlns:mc="http://schemas.openxmlformats.org/markup-compatibility/2006">
                  <mc:Choice xmlns:v="urn:schemas-microsoft-com:vml" Requires="v">
                    <p:oleObj spid="_x0000_s214039" name="Equation" r:id="rId10" imgW="152280" imgH="164880" progId="Equation.DSMT4">
                      <p:embed/>
                    </p:oleObj>
                  </mc:Choice>
                  <mc:Fallback>
                    <p:oleObj name="Equation" r:id="rId10" imgW="152280" imgH="164880" progId="Equation.DSMT4">
                      <p:embed/>
                      <p:pic>
                        <p:nvPicPr>
                          <p:cNvPr id="0" name=""/>
                          <p:cNvPicPr/>
                          <p:nvPr/>
                        </p:nvPicPr>
                        <p:blipFill>
                          <a:blip r:embed="rId11"/>
                          <a:stretch>
                            <a:fillRect/>
                          </a:stretch>
                        </p:blipFill>
                        <p:spPr>
                          <a:xfrm>
                            <a:off x="6316758" y="3051304"/>
                            <a:ext cx="202844" cy="219748"/>
                          </a:xfrm>
                          <a:prstGeom prst="rect">
                            <a:avLst/>
                          </a:prstGeom>
                        </p:spPr>
                      </p:pic>
                    </p:oleObj>
                  </mc:Fallback>
                </mc:AlternateContent>
              </a:graphicData>
            </a:graphic>
          </p:graphicFrame>
          <p:graphicFrame>
            <p:nvGraphicFramePr>
              <p:cNvPr id="31" name="Object 30">
                <a:extLst>
                  <a:ext uri="{FF2B5EF4-FFF2-40B4-BE49-F238E27FC236}">
                    <a16:creationId xmlns="" xmlns:a16="http://schemas.microsoft.com/office/drawing/2014/main" id="{93415B03-5E5A-495F-B32D-01AF20745E55}"/>
                  </a:ext>
                </a:extLst>
              </p:cNvPr>
              <p:cNvGraphicFramePr>
                <a:graphicFrameLocks noChangeAspect="1"/>
              </p:cNvGraphicFramePr>
              <p:nvPr>
                <p:extLst>
                  <p:ext uri="{D42A27DB-BD31-4B8C-83A1-F6EECF244321}">
                    <p14:modId xmlns:p14="http://schemas.microsoft.com/office/powerpoint/2010/main" val="366703340"/>
                  </p:ext>
                </p:extLst>
              </p:nvPr>
            </p:nvGraphicFramePr>
            <p:xfrm>
              <a:off x="7986624" y="3116527"/>
              <a:ext cx="202844" cy="219748"/>
            </p:xfrm>
            <a:graphic>
              <a:graphicData uri="http://schemas.openxmlformats.org/presentationml/2006/ole">
                <mc:AlternateContent xmlns:mc="http://schemas.openxmlformats.org/markup-compatibility/2006">
                  <mc:Choice xmlns:v="urn:schemas-microsoft-com:vml" Requires="v">
                    <p:oleObj spid="_x0000_s214040" name="Equation" r:id="rId12" imgW="152280" imgH="164880" progId="Equation.DSMT4">
                      <p:embed/>
                    </p:oleObj>
                  </mc:Choice>
                  <mc:Fallback>
                    <p:oleObj name="Equation" r:id="rId12" imgW="152280" imgH="164880" progId="Equation.DSMT4">
                      <p:embed/>
                      <p:pic>
                        <p:nvPicPr>
                          <p:cNvPr id="15" name="Object 14">
                            <a:extLst>
                              <a:ext uri="{FF2B5EF4-FFF2-40B4-BE49-F238E27FC236}">
                                <a16:creationId xmlns="" xmlns:a16="http://schemas.microsoft.com/office/drawing/2014/main" id="{178C3BF0-54DC-4E45-9BD6-1225CBAB9C2F}"/>
                              </a:ext>
                            </a:extLst>
                          </p:cNvPr>
                          <p:cNvPicPr/>
                          <p:nvPr/>
                        </p:nvPicPr>
                        <p:blipFill>
                          <a:blip r:embed="rId13"/>
                          <a:stretch>
                            <a:fillRect/>
                          </a:stretch>
                        </p:blipFill>
                        <p:spPr>
                          <a:xfrm>
                            <a:off x="7986624" y="3116527"/>
                            <a:ext cx="202844" cy="219748"/>
                          </a:xfrm>
                          <a:prstGeom prst="rect">
                            <a:avLst/>
                          </a:prstGeom>
                        </p:spPr>
                      </p:pic>
                    </p:oleObj>
                  </mc:Fallback>
                </mc:AlternateContent>
              </a:graphicData>
            </a:graphic>
          </p:graphicFrame>
        </p:grpSp>
      </p:grpSp>
      <p:sp>
        <p:nvSpPr>
          <p:cNvPr id="32" name="Rounded Rectangle 3">
            <a:extLst>
              <a:ext uri="{FF2B5EF4-FFF2-40B4-BE49-F238E27FC236}">
                <a16:creationId xmlns="" xmlns:a16="http://schemas.microsoft.com/office/drawing/2014/main" id="{3BB651D4-8649-4A84-887E-F19150B143F4}"/>
              </a:ext>
            </a:extLst>
          </p:cNvPr>
          <p:cNvSpPr/>
          <p:nvPr/>
        </p:nvSpPr>
        <p:spPr>
          <a:xfrm>
            <a:off x="852237" y="1660001"/>
            <a:ext cx="4499112" cy="2635302"/>
          </a:xfrm>
          <a:prstGeom prst="roundRect">
            <a:avLst>
              <a:gd name="adj" fmla="val 1399"/>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E0488E69-DF05-4268-8AC6-1C23E1901911}"/>
              </a:ext>
            </a:extLst>
          </p:cNvPr>
          <p:cNvPicPr>
            <a:picLocks noChangeAspect="1"/>
          </p:cNvPicPr>
          <p:nvPr/>
        </p:nvPicPr>
        <p:blipFill>
          <a:blip r:embed="rId14"/>
          <a:stretch>
            <a:fillRect/>
          </a:stretch>
        </p:blipFill>
        <p:spPr>
          <a:xfrm>
            <a:off x="4267200" y="1314164"/>
            <a:ext cx="865707" cy="207282"/>
          </a:xfrm>
          <a:prstGeom prst="rect">
            <a:avLst/>
          </a:prstGeom>
        </p:spPr>
      </p:pic>
    </p:spTree>
    <p:extLst>
      <p:ext uri="{BB962C8B-B14F-4D97-AF65-F5344CB8AC3E}">
        <p14:creationId xmlns:p14="http://schemas.microsoft.com/office/powerpoint/2010/main" val="25400228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6534254" y="3714750"/>
            <a:ext cx="609600" cy="6096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7143854" y="3524250"/>
            <a:ext cx="0" cy="381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7143854" y="3524251"/>
            <a:ext cx="0" cy="381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13"/>
          <p:cNvSpPr/>
          <p:nvPr/>
        </p:nvSpPr>
        <p:spPr>
          <a:xfrm>
            <a:off x="-609600" y="369474"/>
            <a:ext cx="4098427" cy="44196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5"/>
          <p:cNvSpPr/>
          <p:nvPr/>
        </p:nvSpPr>
        <p:spPr>
          <a:xfrm rot="1132070">
            <a:off x="2773764" y="-1563"/>
            <a:ext cx="1437057" cy="5161676"/>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15"/>
          <p:cNvSpPr/>
          <p:nvPr/>
        </p:nvSpPr>
        <p:spPr>
          <a:xfrm rot="1132070">
            <a:off x="4301198" y="-1563"/>
            <a:ext cx="1437057" cy="5161676"/>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696489" y="590550"/>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645284" y="940635"/>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519987" y="739535"/>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633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10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10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D139C-8CD9-4AB9-8D39-A1123E7E5439}"/>
              </a:ext>
            </a:extLst>
          </p:cNvPr>
          <p:cNvPicPr>
            <a:picLocks noChangeAspect="1"/>
          </p:cNvPicPr>
          <p:nvPr/>
        </p:nvPicPr>
        <p:blipFill>
          <a:blip r:embed="rId4"/>
          <a:stretch>
            <a:fillRect/>
          </a:stretch>
        </p:blipFill>
        <p:spPr>
          <a:xfrm>
            <a:off x="3352800" y="133350"/>
            <a:ext cx="1780186" cy="445047"/>
          </a:xfrm>
          <a:prstGeom prst="rect">
            <a:avLst/>
          </a:prstGeom>
        </p:spPr>
      </p:pic>
      <p:grpSp>
        <p:nvGrpSpPr>
          <p:cNvPr id="14" name="Group 13">
            <a:extLst>
              <a:ext uri="{FF2B5EF4-FFF2-40B4-BE49-F238E27FC236}">
                <a16:creationId xmlns="" xmlns:a16="http://schemas.microsoft.com/office/drawing/2014/main" id="{0AD679AE-8087-44CE-9FAC-1B5A70C0CC6D}"/>
              </a:ext>
            </a:extLst>
          </p:cNvPr>
          <p:cNvGrpSpPr/>
          <p:nvPr/>
        </p:nvGrpSpPr>
        <p:grpSpPr>
          <a:xfrm>
            <a:off x="5494854" y="1958707"/>
            <a:ext cx="3453739" cy="2535561"/>
            <a:chOff x="5163047" y="2093752"/>
            <a:chExt cx="3820058" cy="2910164"/>
          </a:xfrm>
        </p:grpSpPr>
        <p:pic>
          <p:nvPicPr>
            <p:cNvPr id="11" name="Picture 10">
              <a:extLst>
                <a:ext uri="{FF2B5EF4-FFF2-40B4-BE49-F238E27FC236}">
                  <a16:creationId xmlns="" xmlns:a16="http://schemas.microsoft.com/office/drawing/2014/main" id="{741DC55C-EB92-4F98-9BFA-9B4A3A6C536C}"/>
                </a:ext>
              </a:extLst>
            </p:cNvPr>
            <p:cNvPicPr>
              <a:picLocks noChangeAspect="1"/>
            </p:cNvPicPr>
            <p:nvPr/>
          </p:nvPicPr>
          <p:blipFill rotWithShape="1">
            <a:blip r:embed="rId5"/>
            <a:srcRect t="6293"/>
            <a:stretch/>
          </p:blipFill>
          <p:spPr>
            <a:xfrm>
              <a:off x="5163047" y="2093752"/>
              <a:ext cx="3820058" cy="2910164"/>
            </a:xfrm>
            <a:prstGeom prst="rect">
              <a:avLst/>
            </a:prstGeom>
          </p:spPr>
        </p:pic>
        <p:graphicFrame>
          <p:nvGraphicFramePr>
            <p:cNvPr id="12" name="Object 11">
              <a:extLst>
                <a:ext uri="{FF2B5EF4-FFF2-40B4-BE49-F238E27FC236}">
                  <a16:creationId xmlns="" xmlns:a16="http://schemas.microsoft.com/office/drawing/2014/main" id="{F5374AFF-0159-4669-B491-4107C2889C6F}"/>
                </a:ext>
              </a:extLst>
            </p:cNvPr>
            <p:cNvGraphicFramePr>
              <a:graphicFrameLocks noChangeAspect="1"/>
            </p:cNvGraphicFramePr>
            <p:nvPr>
              <p:extLst>
                <p:ext uri="{D42A27DB-BD31-4B8C-83A1-F6EECF244321}">
                  <p14:modId xmlns:p14="http://schemas.microsoft.com/office/powerpoint/2010/main" val="2102370102"/>
                </p:ext>
              </p:extLst>
            </p:nvPr>
          </p:nvGraphicFramePr>
          <p:xfrm>
            <a:off x="5308833" y="3773095"/>
            <a:ext cx="245872" cy="199771"/>
          </p:xfrm>
          <a:graphic>
            <a:graphicData uri="http://schemas.openxmlformats.org/presentationml/2006/ole">
              <mc:AlternateContent xmlns:mc="http://schemas.openxmlformats.org/markup-compatibility/2006">
                <mc:Choice xmlns:v="urn:schemas-microsoft-com:vml" Requires="v">
                  <p:oleObj spid="_x0000_s187676" name="Equation" r:id="rId6" imgW="203040" imgH="164880" progId="Equation.DSMT4">
                    <p:embed/>
                  </p:oleObj>
                </mc:Choice>
                <mc:Fallback>
                  <p:oleObj name="Equation" r:id="rId6" imgW="203040" imgH="164880" progId="Equation.DSMT4">
                    <p:embed/>
                    <p:pic>
                      <p:nvPicPr>
                        <p:cNvPr id="0" name=""/>
                        <p:cNvPicPr/>
                        <p:nvPr/>
                      </p:nvPicPr>
                      <p:blipFill>
                        <a:blip r:embed="rId7"/>
                        <a:stretch>
                          <a:fillRect/>
                        </a:stretch>
                      </p:blipFill>
                      <p:spPr>
                        <a:xfrm>
                          <a:off x="5308833" y="3773095"/>
                          <a:ext cx="245872" cy="199771"/>
                        </a:xfrm>
                        <a:prstGeom prst="rect">
                          <a:avLst/>
                        </a:prstGeom>
                      </p:spPr>
                    </p:pic>
                  </p:oleObj>
                </mc:Fallback>
              </mc:AlternateContent>
            </a:graphicData>
          </a:graphic>
        </p:graphicFrame>
        <p:graphicFrame>
          <p:nvGraphicFramePr>
            <p:cNvPr id="32" name="Object 31">
              <a:extLst>
                <a:ext uri="{FF2B5EF4-FFF2-40B4-BE49-F238E27FC236}">
                  <a16:creationId xmlns="" xmlns:a16="http://schemas.microsoft.com/office/drawing/2014/main" id="{2AF8A086-B820-41B8-8180-6B12AE431BE1}"/>
                </a:ext>
              </a:extLst>
            </p:cNvPr>
            <p:cNvGraphicFramePr>
              <a:graphicFrameLocks noChangeAspect="1"/>
            </p:cNvGraphicFramePr>
            <p:nvPr>
              <p:extLst>
                <p:ext uri="{D42A27DB-BD31-4B8C-83A1-F6EECF244321}">
                  <p14:modId xmlns:p14="http://schemas.microsoft.com/office/powerpoint/2010/main" val="599206243"/>
                </p:ext>
              </p:extLst>
            </p:nvPr>
          </p:nvGraphicFramePr>
          <p:xfrm>
            <a:off x="8751825" y="3388338"/>
            <a:ext cx="215900" cy="215900"/>
          </p:xfrm>
          <a:graphic>
            <a:graphicData uri="http://schemas.openxmlformats.org/presentationml/2006/ole">
              <mc:AlternateContent xmlns:mc="http://schemas.openxmlformats.org/markup-compatibility/2006">
                <mc:Choice xmlns:v="urn:schemas-microsoft-com:vml" Requires="v">
                  <p:oleObj spid="_x0000_s187677" name="Equation" r:id="rId8" imgW="177480" imgH="177480" progId="Equation.DSMT4">
                    <p:embed/>
                  </p:oleObj>
                </mc:Choice>
                <mc:Fallback>
                  <p:oleObj name="Equation" r:id="rId8" imgW="177480" imgH="177480" progId="Equation.DSMT4">
                    <p:embed/>
                    <p:pic>
                      <p:nvPicPr>
                        <p:cNvPr id="12" name="Object 11">
                          <a:extLst>
                            <a:ext uri="{FF2B5EF4-FFF2-40B4-BE49-F238E27FC236}">
                              <a16:creationId xmlns="" xmlns:a16="http://schemas.microsoft.com/office/drawing/2014/main" id="{F5374AFF-0159-4669-B491-4107C2889C6F}"/>
                            </a:ext>
                          </a:extLst>
                        </p:cNvPr>
                        <p:cNvPicPr/>
                        <p:nvPr/>
                      </p:nvPicPr>
                      <p:blipFill>
                        <a:blip r:embed="rId9"/>
                        <a:stretch>
                          <a:fillRect/>
                        </a:stretch>
                      </p:blipFill>
                      <p:spPr>
                        <a:xfrm>
                          <a:off x="8751825" y="3388338"/>
                          <a:ext cx="215900" cy="215900"/>
                        </a:xfrm>
                        <a:prstGeom prst="rect">
                          <a:avLst/>
                        </a:prstGeom>
                      </p:spPr>
                    </p:pic>
                  </p:oleObj>
                </mc:Fallback>
              </mc:AlternateContent>
            </a:graphicData>
          </a:graphic>
        </p:graphicFrame>
        <p:graphicFrame>
          <p:nvGraphicFramePr>
            <p:cNvPr id="33" name="Object 32">
              <a:extLst>
                <a:ext uri="{FF2B5EF4-FFF2-40B4-BE49-F238E27FC236}">
                  <a16:creationId xmlns="" xmlns:a16="http://schemas.microsoft.com/office/drawing/2014/main" id="{1C98510B-1445-4C6E-AF00-7DF79B813910}"/>
                </a:ext>
              </a:extLst>
            </p:cNvPr>
            <p:cNvGraphicFramePr>
              <a:graphicFrameLocks noChangeAspect="1"/>
            </p:cNvGraphicFramePr>
            <p:nvPr>
              <p:extLst>
                <p:ext uri="{D42A27DB-BD31-4B8C-83A1-F6EECF244321}">
                  <p14:modId xmlns:p14="http://schemas.microsoft.com/office/powerpoint/2010/main" val="1625387290"/>
                </p:ext>
              </p:extLst>
            </p:nvPr>
          </p:nvGraphicFramePr>
          <p:xfrm>
            <a:off x="6477000" y="3471860"/>
            <a:ext cx="185737" cy="215900"/>
          </p:xfrm>
          <a:graphic>
            <a:graphicData uri="http://schemas.openxmlformats.org/presentationml/2006/ole">
              <mc:AlternateContent xmlns:mc="http://schemas.openxmlformats.org/markup-compatibility/2006">
                <mc:Choice xmlns:v="urn:schemas-microsoft-com:vml" Requires="v">
                  <p:oleObj spid="_x0000_s187678" name="Equation" r:id="rId10" imgW="152280" imgH="177480" progId="Equation.DSMT4">
                    <p:embed/>
                  </p:oleObj>
                </mc:Choice>
                <mc:Fallback>
                  <p:oleObj name="Equation" r:id="rId10" imgW="152280" imgH="177480" progId="Equation.DSMT4">
                    <p:embed/>
                    <p:pic>
                      <p:nvPicPr>
                        <p:cNvPr id="32" name="Object 31">
                          <a:extLst>
                            <a:ext uri="{FF2B5EF4-FFF2-40B4-BE49-F238E27FC236}">
                              <a16:creationId xmlns="" xmlns:a16="http://schemas.microsoft.com/office/drawing/2014/main" id="{2AF8A086-B820-41B8-8180-6B12AE431BE1}"/>
                            </a:ext>
                          </a:extLst>
                        </p:cNvPr>
                        <p:cNvPicPr/>
                        <p:nvPr/>
                      </p:nvPicPr>
                      <p:blipFill>
                        <a:blip r:embed="rId11"/>
                        <a:stretch>
                          <a:fillRect/>
                        </a:stretch>
                      </p:blipFill>
                      <p:spPr>
                        <a:xfrm>
                          <a:off x="6477000" y="3471860"/>
                          <a:ext cx="185737" cy="215900"/>
                        </a:xfrm>
                        <a:prstGeom prst="rect">
                          <a:avLst/>
                        </a:prstGeom>
                      </p:spPr>
                    </p:pic>
                  </p:oleObj>
                </mc:Fallback>
              </mc:AlternateContent>
            </a:graphicData>
          </a:graphic>
        </p:graphicFrame>
        <p:graphicFrame>
          <p:nvGraphicFramePr>
            <p:cNvPr id="34" name="Object 33">
              <a:extLst>
                <a:ext uri="{FF2B5EF4-FFF2-40B4-BE49-F238E27FC236}">
                  <a16:creationId xmlns="" xmlns:a16="http://schemas.microsoft.com/office/drawing/2014/main" id="{977342C6-92C7-4547-AAC6-329A966AF05D}"/>
                </a:ext>
              </a:extLst>
            </p:cNvPr>
            <p:cNvGraphicFramePr>
              <a:graphicFrameLocks noChangeAspect="1"/>
            </p:cNvGraphicFramePr>
            <p:nvPr>
              <p:extLst>
                <p:ext uri="{D42A27DB-BD31-4B8C-83A1-F6EECF244321}">
                  <p14:modId xmlns:p14="http://schemas.microsoft.com/office/powerpoint/2010/main" val="1577514456"/>
                </p:ext>
              </p:extLst>
            </p:nvPr>
          </p:nvGraphicFramePr>
          <p:xfrm>
            <a:off x="6592755" y="3923051"/>
            <a:ext cx="201613" cy="200025"/>
          </p:xfrm>
          <a:graphic>
            <a:graphicData uri="http://schemas.openxmlformats.org/presentationml/2006/ole">
              <mc:AlternateContent xmlns:mc="http://schemas.openxmlformats.org/markup-compatibility/2006">
                <mc:Choice xmlns:v="urn:schemas-microsoft-com:vml" Requires="v">
                  <p:oleObj spid="_x0000_s187679" name="Equation" r:id="rId12" imgW="164880" imgH="164880" progId="Equation.DSMT4">
                    <p:embed/>
                  </p:oleObj>
                </mc:Choice>
                <mc:Fallback>
                  <p:oleObj name="Equation" r:id="rId12" imgW="164880" imgH="164880" progId="Equation.DSMT4">
                    <p:embed/>
                    <p:pic>
                      <p:nvPicPr>
                        <p:cNvPr id="33" name="Object 32">
                          <a:extLst>
                            <a:ext uri="{FF2B5EF4-FFF2-40B4-BE49-F238E27FC236}">
                              <a16:creationId xmlns="" xmlns:a16="http://schemas.microsoft.com/office/drawing/2014/main" id="{1C98510B-1445-4C6E-AF00-7DF79B813910}"/>
                            </a:ext>
                          </a:extLst>
                        </p:cNvPr>
                        <p:cNvPicPr/>
                        <p:nvPr/>
                      </p:nvPicPr>
                      <p:blipFill>
                        <a:blip r:embed="rId13"/>
                        <a:stretch>
                          <a:fillRect/>
                        </a:stretch>
                      </p:blipFill>
                      <p:spPr>
                        <a:xfrm>
                          <a:off x="6592755" y="3923051"/>
                          <a:ext cx="201613" cy="200025"/>
                        </a:xfrm>
                        <a:prstGeom prst="rect">
                          <a:avLst/>
                        </a:prstGeom>
                      </p:spPr>
                    </p:pic>
                  </p:oleObj>
                </mc:Fallback>
              </mc:AlternateContent>
            </a:graphicData>
          </a:graphic>
        </p:graphicFrame>
      </p:grpSp>
      <p:grpSp>
        <p:nvGrpSpPr>
          <p:cNvPr id="38" name="Group 37">
            <a:extLst>
              <a:ext uri="{FF2B5EF4-FFF2-40B4-BE49-F238E27FC236}">
                <a16:creationId xmlns="" xmlns:a16="http://schemas.microsoft.com/office/drawing/2014/main" id="{43644463-B27C-419E-BB17-5080AEB7B09E}"/>
              </a:ext>
            </a:extLst>
          </p:cNvPr>
          <p:cNvGrpSpPr/>
          <p:nvPr/>
        </p:nvGrpSpPr>
        <p:grpSpPr>
          <a:xfrm>
            <a:off x="0" y="551598"/>
            <a:ext cx="9144000" cy="1404953"/>
            <a:chOff x="0" y="551598"/>
            <a:chExt cx="9144000" cy="1404953"/>
          </a:xfrm>
        </p:grpSpPr>
        <p:sp>
          <p:nvSpPr>
            <p:cNvPr id="22" name="Rounded Rectangle 16">
              <a:extLst>
                <a:ext uri="{FF2B5EF4-FFF2-40B4-BE49-F238E27FC236}">
                  <a16:creationId xmlns="" xmlns:a16="http://schemas.microsoft.com/office/drawing/2014/main" id="{9B69E33C-5047-4FAE-B156-3FE623322697}"/>
                </a:ext>
              </a:extLst>
            </p:cNvPr>
            <p:cNvSpPr/>
            <p:nvPr/>
          </p:nvSpPr>
          <p:spPr>
            <a:xfrm>
              <a:off x="76200" y="578397"/>
              <a:ext cx="8991600" cy="1280067"/>
            </a:xfrm>
            <a:prstGeom prst="roundRect">
              <a:avLst>
                <a:gd name="adj" fmla="val 5218"/>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p:pic>
          <p:nvPicPr>
            <p:cNvPr id="35" name="Picture 34">
              <a:extLst>
                <a:ext uri="{FF2B5EF4-FFF2-40B4-BE49-F238E27FC236}">
                  <a16:creationId xmlns="" xmlns:a16="http://schemas.microsoft.com/office/drawing/2014/main" id="{6CC1180B-CEBD-4643-83DE-42A8212A77EF}"/>
                </a:ext>
              </a:extLst>
            </p:cNvPr>
            <p:cNvPicPr>
              <a:picLocks noChangeAspect="1"/>
            </p:cNvPicPr>
            <p:nvPr/>
          </p:nvPicPr>
          <p:blipFill>
            <a:blip r:embed="rId14"/>
            <a:stretch>
              <a:fillRect/>
            </a:stretch>
          </p:blipFill>
          <p:spPr>
            <a:xfrm>
              <a:off x="0" y="551598"/>
              <a:ext cx="9144000" cy="1404953"/>
            </a:xfrm>
            <a:prstGeom prst="rect">
              <a:avLst/>
            </a:prstGeom>
          </p:spPr>
        </p:pic>
      </p:grpSp>
      <p:grpSp>
        <p:nvGrpSpPr>
          <p:cNvPr id="37" name="Group 36">
            <a:extLst>
              <a:ext uri="{FF2B5EF4-FFF2-40B4-BE49-F238E27FC236}">
                <a16:creationId xmlns="" xmlns:a16="http://schemas.microsoft.com/office/drawing/2014/main" id="{7FF5D4D8-40D9-46B5-9E5E-D1469393F9EC}"/>
              </a:ext>
            </a:extLst>
          </p:cNvPr>
          <p:cNvGrpSpPr/>
          <p:nvPr/>
        </p:nvGrpSpPr>
        <p:grpSpPr>
          <a:xfrm>
            <a:off x="76200" y="2126815"/>
            <a:ext cx="4799886" cy="2635351"/>
            <a:chOff x="114479" y="2374799"/>
            <a:chExt cx="4799886" cy="2635351"/>
          </a:xfrm>
        </p:grpSpPr>
        <p:sp>
          <p:nvSpPr>
            <p:cNvPr id="17" name="Rectangle 16">
              <a:extLst>
                <a:ext uri="{FF2B5EF4-FFF2-40B4-BE49-F238E27FC236}">
                  <a16:creationId xmlns="" xmlns:a16="http://schemas.microsoft.com/office/drawing/2014/main" id="{3BF60597-B56B-4DDE-86BC-7E9F1A1E582E}"/>
                </a:ext>
              </a:extLst>
            </p:cNvPr>
            <p:cNvSpPr/>
            <p:nvPr/>
          </p:nvSpPr>
          <p:spPr>
            <a:xfrm>
              <a:off x="270737" y="2405872"/>
              <a:ext cx="4572000" cy="2554545"/>
            </a:xfrm>
            <a:prstGeom prst="rect">
              <a:avLst/>
            </a:prstGeom>
          </p:spPr>
          <p:txBody>
            <a:bodyPr>
              <a:spAutoFit/>
            </a:bodyPr>
            <a:lstStyle/>
            <a:p>
              <a:pPr algn="just"/>
              <a:r>
                <a:rPr lang="vi-VN" sz="2000"/>
                <a:t>Ánh sáng được truyền theo đường thẳng, vậy muốn biết tấm bìa có che khuất tầm nhìn của người quan sát đối với vật đặt ở điểm </a:t>
              </a:r>
              <a:r>
                <a:rPr lang="vi-VN" sz="2000" i="1"/>
                <a:t>N</a:t>
              </a:r>
              <a:r>
                <a:rPr lang="vi-VN" sz="2000"/>
                <a:t> hay không, ta cần biết đường truyền ánh sáng có “bị chặn” lại bởi tấm bìa hay không. Muốn biết được điều đó, ta sẽ đi tìm hiểu một khái niệm mới, đó là </a:t>
              </a:r>
              <a:r>
                <a:rPr lang="vi-VN" sz="2000" b="1">
                  <a:solidFill>
                    <a:srgbClr val="C00000"/>
                  </a:solidFill>
                </a:rPr>
                <a:t>phương trình đường thẳng</a:t>
              </a:r>
              <a:r>
                <a:rPr lang="vi-VN" sz="2000"/>
                <a:t>.</a:t>
              </a:r>
            </a:p>
          </p:txBody>
        </p:sp>
        <p:sp>
          <p:nvSpPr>
            <p:cNvPr id="36" name="Rectangle: Rounded Corners 35">
              <a:extLst>
                <a:ext uri="{FF2B5EF4-FFF2-40B4-BE49-F238E27FC236}">
                  <a16:creationId xmlns="" xmlns:a16="http://schemas.microsoft.com/office/drawing/2014/main" id="{B3E50B66-A438-4482-8F51-F395C41E5F20}"/>
                </a:ext>
              </a:extLst>
            </p:cNvPr>
            <p:cNvSpPr/>
            <p:nvPr/>
          </p:nvSpPr>
          <p:spPr>
            <a:xfrm>
              <a:off x="114479" y="2374799"/>
              <a:ext cx="4799886" cy="2635351"/>
            </a:xfrm>
            <a:prstGeom prst="roundRect">
              <a:avLst>
                <a:gd name="adj" fmla="val 3153"/>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86177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AutoShape 4"/>
          <p:cNvSpPr>
            <a:spLocks noChangeArrowheads="1"/>
          </p:cNvSpPr>
          <p:nvPr/>
        </p:nvSpPr>
        <p:spPr bwMode="gray">
          <a:xfrm>
            <a:off x="152400" y="1"/>
            <a:ext cx="4648200" cy="34494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1600" b="1">
                <a:solidFill>
                  <a:srgbClr val="FFFFFF"/>
                </a:solidFill>
                <a:effectLst>
                  <a:outerShdw blurRad="38100" dist="38100" dir="2700000" algn="tl">
                    <a:srgbClr val="000000"/>
                  </a:outerShdw>
                </a:effectLst>
                <a:latin typeface="Arial" pitchFamily="34" charset="0"/>
                <a:cs typeface="Arial" pitchFamily="34" charset="0"/>
              </a:rPr>
              <a:t>I. P</a:t>
            </a:r>
            <a:r>
              <a:rPr lang="vi-VN" sz="1600" b="1">
                <a:solidFill>
                  <a:srgbClr val="FFFFFF"/>
                </a:solidFill>
                <a:effectLst>
                  <a:outerShdw blurRad="38100" dist="38100" dir="2700000" algn="tl">
                    <a:srgbClr val="000000"/>
                  </a:outerShdw>
                </a:effectLst>
                <a:latin typeface="Arial" pitchFamily="34" charset="0"/>
                <a:cs typeface="Arial" pitchFamily="34" charset="0"/>
              </a:rPr>
              <a:t>HƯƠNG TRÌNH</a:t>
            </a:r>
            <a:r>
              <a:rPr lang="en-US" sz="1600" b="1">
                <a:solidFill>
                  <a:srgbClr val="FFFFFF"/>
                </a:solidFill>
                <a:effectLst>
                  <a:outerShdw blurRad="38100" dist="38100" dir="2700000" algn="tl">
                    <a:srgbClr val="000000"/>
                  </a:outerShdw>
                </a:effectLst>
                <a:latin typeface="Arial" pitchFamily="34" charset="0"/>
                <a:cs typeface="Arial" pitchFamily="34" charset="0"/>
              </a:rPr>
              <a:t> </a:t>
            </a:r>
            <a:r>
              <a:rPr lang="vi-VN" sz="1600" b="1">
                <a:solidFill>
                  <a:srgbClr val="FFFFFF"/>
                </a:solidFill>
                <a:effectLst>
                  <a:outerShdw blurRad="38100" dist="38100" dir="2700000" algn="tl">
                    <a:srgbClr val="000000"/>
                  </a:outerShdw>
                </a:effectLst>
                <a:latin typeface="Arial" pitchFamily="34" charset="0"/>
                <a:cs typeface="Arial" pitchFamily="34" charset="0"/>
              </a:rPr>
              <a:t>ĐƯỜNG THẲNG</a:t>
            </a:r>
            <a:r>
              <a:rPr lang="en-US" sz="1600" b="1">
                <a:solidFill>
                  <a:srgbClr val="FFFFFF"/>
                </a:solidFill>
                <a:effectLst>
                  <a:outerShdw blurRad="38100" dist="38100" dir="2700000" algn="tl">
                    <a:srgbClr val="000000"/>
                  </a:outerShdw>
                </a:effectLst>
                <a:latin typeface="Arial" pitchFamily="34" charset="0"/>
                <a:cs typeface="Arial" pitchFamily="34" charset="0"/>
              </a:rPr>
              <a:t> </a:t>
            </a:r>
            <a:endParaRPr lang="vi-VN" sz="1600"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24" name="Group 23">
            <a:extLst>
              <a:ext uri="{FF2B5EF4-FFF2-40B4-BE49-F238E27FC236}">
                <a16:creationId xmlns="" xmlns:a16="http://schemas.microsoft.com/office/drawing/2014/main" id="{470F455A-3B01-4442-B31F-FC61E59F525E}"/>
              </a:ext>
            </a:extLst>
          </p:cNvPr>
          <p:cNvGrpSpPr/>
          <p:nvPr/>
        </p:nvGrpSpPr>
        <p:grpSpPr>
          <a:xfrm>
            <a:off x="0" y="728992"/>
            <a:ext cx="9068499" cy="1200329"/>
            <a:chOff x="0" y="488365"/>
            <a:chExt cx="9068499" cy="1200329"/>
          </a:xfrm>
        </p:grpSpPr>
        <p:sp>
          <p:nvSpPr>
            <p:cNvPr id="11" name="Rectangle: Rounded Corners 10">
              <a:extLst>
                <a:ext uri="{FF2B5EF4-FFF2-40B4-BE49-F238E27FC236}">
                  <a16:creationId xmlns="" xmlns:a16="http://schemas.microsoft.com/office/drawing/2014/main" id="{57E0CD42-2EEB-4328-84EC-C5FF02B8BF9F}"/>
                </a:ext>
              </a:extLst>
            </p:cNvPr>
            <p:cNvSpPr/>
            <p:nvPr/>
          </p:nvSpPr>
          <p:spPr>
            <a:xfrm>
              <a:off x="793326" y="566003"/>
              <a:ext cx="8275172" cy="1098402"/>
            </a:xfrm>
            <a:prstGeom prst="roundRect">
              <a:avLst>
                <a:gd name="adj" fmla="val 54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 xmlns:a16="http://schemas.microsoft.com/office/drawing/2014/main" id="{3FDB4C43-B2C8-424C-B63E-8F9743F6E146}"/>
                </a:ext>
              </a:extLst>
            </p:cNvPr>
            <p:cNvGrpSpPr/>
            <p:nvPr/>
          </p:nvGrpSpPr>
          <p:grpSpPr>
            <a:xfrm>
              <a:off x="0" y="488365"/>
              <a:ext cx="9068499" cy="1200329"/>
              <a:chOff x="0" y="642099"/>
              <a:chExt cx="9068499" cy="1200329"/>
            </a:xfrm>
          </p:grpSpPr>
          <p:grpSp>
            <p:nvGrpSpPr>
              <p:cNvPr id="13" name="Group 12"/>
              <p:cNvGrpSpPr/>
              <p:nvPr/>
            </p:nvGrpSpPr>
            <p:grpSpPr>
              <a:xfrm>
                <a:off x="793326" y="726748"/>
                <a:ext cx="8275173" cy="1083002"/>
                <a:chOff x="793326" y="726748"/>
                <a:chExt cx="8275173" cy="1083002"/>
              </a:xfrm>
            </p:grpSpPr>
            <p:sp>
              <p:nvSpPr>
                <p:cNvPr id="15" name="Rounded Rectangle 14"/>
                <p:cNvSpPr/>
                <p:nvPr/>
              </p:nvSpPr>
              <p:spPr>
                <a:xfrm>
                  <a:off x="793326" y="726748"/>
                  <a:ext cx="8275172" cy="1083002"/>
                </a:xfrm>
                <a:prstGeom prst="roundRect">
                  <a:avLst>
                    <a:gd name="adj" fmla="val 7746"/>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8381" t="16115" r="17684"/>
                <a:stretch/>
              </p:blipFill>
              <p:spPr>
                <a:xfrm>
                  <a:off x="8511898" y="1060137"/>
                  <a:ext cx="556601" cy="749613"/>
                </a:xfrm>
                <a:prstGeom prst="rect">
                  <a:avLst/>
                </a:prstGeom>
              </p:spPr>
            </p:pic>
          </p:gr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E37E6ACC-7E05-4EDE-96D9-27CFE706513B}"/>
                      </a:ext>
                    </a:extLst>
                  </p:cNvPr>
                  <p:cNvSpPr/>
                  <p:nvPr/>
                </p:nvSpPr>
                <p:spPr>
                  <a:xfrm>
                    <a:off x="775150" y="642099"/>
                    <a:ext cx="8275172" cy="1200329"/>
                  </a:xfrm>
                  <a:prstGeom prst="rect">
                    <a:avLst/>
                  </a:prstGeom>
                </p:spPr>
                <p:txBody>
                  <a:bodyPr wrap="square">
                    <a:spAutoFit/>
                  </a:bodyPr>
                  <a:lstStyle/>
                  <a:p>
                    <a:pPr marL="285750" indent="-285750">
                      <a:buFont typeface="Wingdings" panose="05000000000000000000" pitchFamily="2" charset="2"/>
                      <a:buChar char="v"/>
                    </a:pPr>
                    <a:r>
                      <a:rPr lang="vi-VN"/>
                      <a:t>Trong không gian, cho điểm </a:t>
                    </a:r>
                    <a:r>
                      <a:rPr lang="vi-VN" i="1"/>
                      <a:t>M</a:t>
                    </a:r>
                    <a:r>
                      <a:rPr lang="vi-VN"/>
                      <a:t> và vectơ </a:t>
                    </a:r>
                    <a14:m>
                      <m:oMath xmlns:m="http://schemas.openxmlformats.org/officeDocument/2006/math">
                        <m:acc>
                          <m:accPr>
                            <m:chr m:val="⃗"/>
                            <m:ctrlPr>
                              <a:rPr lang="vi-VN" i="1" smtClean="0">
                                <a:latin typeface="Cambria Math"/>
                              </a:rPr>
                            </m:ctrlPr>
                          </m:accPr>
                          <m:e>
                            <m:r>
                              <a:rPr lang="en-US" b="0" i="1" smtClean="0">
                                <a:latin typeface="Cambria Math" panose="02040503050406030204" pitchFamily="18" charset="0"/>
                              </a:rPr>
                              <m:t>𝑢</m:t>
                            </m:r>
                          </m:e>
                        </m:acc>
                      </m:oMath>
                    </a14:m>
                    <a:r>
                      <a:rPr lang="vi-VN"/>
                      <a:t> khác vectơ-không. Khẳng định nào trong hai khẳng định sau là đúng?</a:t>
                    </a:r>
                    <a:endParaRPr lang="en-US"/>
                  </a:p>
                  <a:p>
                    <a:r>
                      <a:rPr lang="en-US"/>
                      <a:t>     </a:t>
                    </a:r>
                    <a:r>
                      <a:rPr lang="vi-VN"/>
                      <a:t>a) Có duy nhất đường thẳng đi qua </a:t>
                    </a:r>
                    <a:r>
                      <a:rPr lang="vi-VN" i="1"/>
                      <a:t>M</a:t>
                    </a:r>
                    <a:r>
                      <a:rPr lang="vi-VN"/>
                      <a:t> và vuông góc với</a:t>
                    </a:r>
                    <a:r>
                      <a:rPr lang="en-US"/>
                      <a:t> </a:t>
                    </a:r>
                    <a:r>
                      <a:rPr lang="vi-VN"/>
                      <a:t>giá của </a:t>
                    </a:r>
                    <a14:m>
                      <m:oMath xmlns:m="http://schemas.openxmlformats.org/officeDocument/2006/math">
                        <m:acc>
                          <m:accPr>
                            <m:chr m:val="⃗"/>
                            <m:ctrlPr>
                              <a:rPr lang="vi-VN" i="1">
                                <a:latin typeface="Cambria Math"/>
                              </a:rPr>
                            </m:ctrlPr>
                          </m:accPr>
                          <m:e>
                            <m:r>
                              <a:rPr lang="en-US" i="1">
                                <a:latin typeface="Cambria Math" panose="02040503050406030204" pitchFamily="18" charset="0"/>
                              </a:rPr>
                              <m:t>𝑢</m:t>
                            </m:r>
                          </m:e>
                        </m:acc>
                      </m:oMath>
                    </a14:m>
                    <a:r>
                      <a:rPr lang="vi-VN"/>
                      <a:t>.</a:t>
                    </a:r>
                    <a:endParaRPr lang="en-US"/>
                  </a:p>
                  <a:p>
                    <a:r>
                      <a:rPr lang="en-US"/>
                      <a:t>     </a:t>
                    </a:r>
                    <a:r>
                      <a:rPr lang="vi-VN"/>
                      <a:t>b) Có duy nhất đường thẳng đi qua </a:t>
                    </a:r>
                    <a:r>
                      <a:rPr lang="vi-VN" i="1"/>
                      <a:t>M</a:t>
                    </a:r>
                    <a:r>
                      <a:rPr lang="vi-VN"/>
                      <a:t> và song song hoặc trùng với giá của </a:t>
                    </a:r>
                    <a14:m>
                      <m:oMath xmlns:m="http://schemas.openxmlformats.org/officeDocument/2006/math">
                        <m:acc>
                          <m:accPr>
                            <m:chr m:val="⃗"/>
                            <m:ctrlPr>
                              <a:rPr lang="vi-VN" i="1">
                                <a:latin typeface="Cambria Math"/>
                              </a:rPr>
                            </m:ctrlPr>
                          </m:accPr>
                          <m:e>
                            <m:r>
                              <a:rPr lang="en-US" i="1">
                                <a:latin typeface="Cambria Math" panose="02040503050406030204" pitchFamily="18" charset="0"/>
                              </a:rPr>
                              <m:t>𝑢</m:t>
                            </m:r>
                          </m:e>
                        </m:acc>
                      </m:oMath>
                    </a14:m>
                    <a:r>
                      <a:rPr lang="vi-VN"/>
                      <a:t>.</a:t>
                    </a:r>
                    <a:endParaRPr lang="en-US"/>
                  </a:p>
                </p:txBody>
              </p:sp>
            </mc:Choice>
            <mc:Fallback xmlns="">
              <p:sp>
                <p:nvSpPr>
                  <p:cNvPr id="3" name="Rectangle 2">
                    <a:extLst>
                      <a:ext uri="{FF2B5EF4-FFF2-40B4-BE49-F238E27FC236}">
                        <a16:creationId xmlns:a16="http://schemas.microsoft.com/office/drawing/2014/main" id="{E37E6ACC-7E05-4EDE-96D9-27CFE706513B}"/>
                      </a:ext>
                    </a:extLst>
                  </p:cNvPr>
                  <p:cNvSpPr>
                    <a:spLocks noRot="1" noChangeAspect="1" noMove="1" noResize="1" noEditPoints="1" noAdjustHandles="1" noChangeArrowheads="1" noChangeShapeType="1" noTextEdit="1"/>
                  </p:cNvSpPr>
                  <p:nvPr/>
                </p:nvSpPr>
                <p:spPr>
                  <a:xfrm>
                    <a:off x="775150" y="642099"/>
                    <a:ext cx="8275172" cy="1200329"/>
                  </a:xfrm>
                  <a:prstGeom prst="rect">
                    <a:avLst/>
                  </a:prstGeom>
                  <a:blipFill>
                    <a:blip r:embed="rId4"/>
                    <a:stretch>
                      <a:fillRect l="-442" t="-3061" b="-7653"/>
                    </a:stretch>
                  </a:blipFill>
                </p:spPr>
                <p:txBody>
                  <a:bodyPr/>
                  <a:lstStyle/>
                  <a:p>
                    <a:r>
                      <a:rPr lang="en-US">
                        <a:noFill/>
                      </a:rPr>
                      <a:t> </a:t>
                    </a:r>
                  </a:p>
                </p:txBody>
              </p:sp>
            </mc:Fallback>
          </mc:AlternateContent>
          <p:pic>
            <p:nvPicPr>
              <p:cNvPr id="6" name="Picture 5">
                <a:extLst>
                  <a:ext uri="{FF2B5EF4-FFF2-40B4-BE49-F238E27FC236}">
                    <a16:creationId xmlns="" xmlns:a16="http://schemas.microsoft.com/office/drawing/2014/main" id="{857F38F6-A897-4494-BFFB-59F3A3C483B7}"/>
                  </a:ext>
                </a:extLst>
              </p:cNvPr>
              <p:cNvPicPr>
                <a:picLocks noChangeAspect="1"/>
              </p:cNvPicPr>
              <p:nvPr/>
            </p:nvPicPr>
            <p:blipFill>
              <a:blip r:embed="rId5"/>
              <a:stretch>
                <a:fillRect/>
              </a:stretch>
            </p:blipFill>
            <p:spPr>
              <a:xfrm>
                <a:off x="0" y="831347"/>
                <a:ext cx="911643" cy="873802"/>
              </a:xfrm>
              <a:prstGeom prst="rect">
                <a:avLst/>
              </a:prstGeom>
            </p:spPr>
          </p:pic>
        </p:grpSp>
      </p:grpSp>
      <p:sp>
        <p:nvSpPr>
          <p:cNvPr id="9" name="Rectangle 8">
            <a:extLst>
              <a:ext uri="{FF2B5EF4-FFF2-40B4-BE49-F238E27FC236}">
                <a16:creationId xmlns="" xmlns:a16="http://schemas.microsoft.com/office/drawing/2014/main" id="{1C29DCDC-8916-4624-8A9E-05AD5C9AB98A}"/>
              </a:ext>
            </a:extLst>
          </p:cNvPr>
          <p:cNvSpPr/>
          <p:nvPr/>
        </p:nvSpPr>
        <p:spPr>
          <a:xfrm>
            <a:off x="1066800" y="1939809"/>
            <a:ext cx="2061028" cy="400110"/>
          </a:xfrm>
          <a:prstGeom prst="rect">
            <a:avLst/>
          </a:prstGeom>
        </p:spPr>
        <p:txBody>
          <a:bodyPr wrap="square">
            <a:spAutoFit/>
          </a:bodyPr>
          <a:lstStyle/>
          <a:p>
            <a:r>
              <a:rPr lang="en-US" sz="2000"/>
              <a:t>a) Sai.    b) Đúng.</a:t>
            </a:r>
          </a:p>
        </p:txBody>
      </p:sp>
      <p:grpSp>
        <p:nvGrpSpPr>
          <p:cNvPr id="12" name="Group 11">
            <a:extLst>
              <a:ext uri="{FF2B5EF4-FFF2-40B4-BE49-F238E27FC236}">
                <a16:creationId xmlns="" xmlns:a16="http://schemas.microsoft.com/office/drawing/2014/main" id="{2808F4AB-F8F8-45AD-B0B7-D6A0B2E8A5A7}"/>
              </a:ext>
            </a:extLst>
          </p:cNvPr>
          <p:cNvGrpSpPr/>
          <p:nvPr/>
        </p:nvGrpSpPr>
        <p:grpSpPr>
          <a:xfrm>
            <a:off x="775150" y="2417598"/>
            <a:ext cx="5473250" cy="1173899"/>
            <a:chOff x="765365" y="2674734"/>
            <a:chExt cx="5473250" cy="1173899"/>
          </a:xfrm>
        </p:grpSpPr>
        <p:sp>
          <p:nvSpPr>
            <p:cNvPr id="33" name="Rounded Rectangle 22">
              <a:extLst>
                <a:ext uri="{FF2B5EF4-FFF2-40B4-BE49-F238E27FC236}">
                  <a16:creationId xmlns="" xmlns:a16="http://schemas.microsoft.com/office/drawing/2014/main" id="{152D58C3-F240-4EEA-9D08-EB96E99BAEC0}"/>
                </a:ext>
              </a:extLst>
            </p:cNvPr>
            <p:cNvSpPr/>
            <p:nvPr/>
          </p:nvSpPr>
          <p:spPr>
            <a:xfrm>
              <a:off x="765365" y="2674734"/>
              <a:ext cx="5330636" cy="1173899"/>
            </a:xfrm>
            <a:prstGeom prst="roundRect">
              <a:avLst>
                <a:gd name="adj" fmla="val 9786"/>
              </a:avLst>
            </a:prstGeom>
            <a:solidFill>
              <a:schemeClr val="accent6">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a:extLst>
                    <a:ext uri="{FF2B5EF4-FFF2-40B4-BE49-F238E27FC236}">
                      <a16:creationId xmlns="" xmlns:a16="http://schemas.microsoft.com/office/drawing/2014/main" id="{81E8F290-9870-46B4-AD4C-5E6A08D82A4B}"/>
                    </a:ext>
                  </a:extLst>
                </p:cNvPr>
                <p:cNvSpPr/>
                <p:nvPr/>
              </p:nvSpPr>
              <p:spPr>
                <a:xfrm>
                  <a:off x="783541" y="2715922"/>
                  <a:ext cx="5455074" cy="1055032"/>
                </a:xfrm>
                <a:prstGeom prst="rect">
                  <a:avLst/>
                </a:prstGeom>
              </p:spPr>
              <p:txBody>
                <a:bodyPr wrap="square">
                  <a:spAutoFit/>
                </a:bodyPr>
                <a:lstStyle/>
                <a:p>
                  <a:pPr marL="342900" indent="-342900">
                    <a:buFont typeface="Wingdings" panose="05000000000000000000" pitchFamily="2" charset="2"/>
                    <a:buChar char="v"/>
                  </a:pPr>
                  <a:r>
                    <a:rPr lang="vi-VN" sz="2000"/>
                    <a:t>Vectơ </a:t>
                  </a:r>
                  <a14:m>
                    <m:oMath xmlns:m="http://schemas.openxmlformats.org/officeDocument/2006/math">
                      <m:acc>
                        <m:accPr>
                          <m:chr m:val="⃗"/>
                          <m:ctrlPr>
                            <a:rPr lang="vi-VN" sz="2000" i="1">
                              <a:latin typeface="Cambria Math"/>
                            </a:rPr>
                          </m:ctrlPr>
                        </m:accPr>
                        <m:e>
                          <m:r>
                            <a:rPr lang="en-US" sz="2000" i="1">
                              <a:latin typeface="Cambria Math" panose="02040503050406030204" pitchFamily="18" charset="0"/>
                            </a:rPr>
                            <m:t>𝑢</m:t>
                          </m:r>
                        </m:e>
                      </m:acc>
                    </m:oMath>
                  </a14:m>
                  <a:r>
                    <a:rPr lang="vi-VN" sz="2000"/>
                    <a:t> ≠ </a:t>
                  </a:r>
                  <a14:m>
                    <m:oMath xmlns:m="http://schemas.openxmlformats.org/officeDocument/2006/math">
                      <m:acc>
                        <m:accPr>
                          <m:chr m:val="⃗"/>
                          <m:ctrlPr>
                            <a:rPr lang="vi-VN" sz="2000" i="1">
                              <a:latin typeface="Cambria Math"/>
                            </a:rPr>
                          </m:ctrlPr>
                        </m:accPr>
                        <m:e>
                          <m:r>
                            <a:rPr lang="en-US" sz="2000" b="0" i="1" smtClean="0">
                              <a:latin typeface="Cambria Math" panose="02040503050406030204" pitchFamily="18" charset="0"/>
                            </a:rPr>
                            <m:t>0</m:t>
                          </m:r>
                        </m:e>
                      </m:acc>
                    </m:oMath>
                  </a14:m>
                  <a:r>
                    <a:rPr lang="vi-VN" sz="2000"/>
                    <a:t> được gọi là vectơ chỉ phương của đường thẳng </a:t>
                  </a:r>
                  <a14:m>
                    <m:oMath xmlns:m="http://schemas.openxmlformats.org/officeDocument/2006/math">
                      <m:r>
                        <a:rPr lang="vi-VN" sz="2000" i="1" smtClean="0">
                          <a:latin typeface="Cambria Math" panose="02040503050406030204" pitchFamily="18" charset="0"/>
                          <a:ea typeface="Cambria Math" panose="02040503050406030204" pitchFamily="18" charset="0"/>
                        </a:rPr>
                        <m:t>∆</m:t>
                      </m:r>
                    </m:oMath>
                  </a14:m>
                  <a:r>
                    <a:rPr lang="vi-VN" sz="2000"/>
                    <a:t> nếu giá của </a:t>
                  </a:r>
                  <a14:m>
                    <m:oMath xmlns:m="http://schemas.openxmlformats.org/officeDocument/2006/math">
                      <m:acc>
                        <m:accPr>
                          <m:chr m:val="⃗"/>
                          <m:ctrlPr>
                            <a:rPr lang="vi-VN" sz="2000" i="1">
                              <a:latin typeface="Cambria Math"/>
                            </a:rPr>
                          </m:ctrlPr>
                        </m:accPr>
                        <m:e>
                          <m:r>
                            <a:rPr lang="en-US" sz="2000" i="1">
                              <a:latin typeface="Cambria Math" panose="02040503050406030204" pitchFamily="18" charset="0"/>
                            </a:rPr>
                            <m:t>𝑢</m:t>
                          </m:r>
                        </m:e>
                      </m:acc>
                    </m:oMath>
                  </a14:m>
                  <a:r>
                    <a:rPr lang="vi-VN" sz="2000"/>
                    <a:t> song song hoặc trùng với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endParaRPr lang="en-US" sz="2000"/>
                </a:p>
              </p:txBody>
            </p:sp>
          </mc:Choice>
          <mc:Fallback xmlns="">
            <p:sp>
              <p:nvSpPr>
                <p:cNvPr id="10" name="Rectangle 9">
                  <a:extLst>
                    <a:ext uri="{FF2B5EF4-FFF2-40B4-BE49-F238E27FC236}">
                      <a16:creationId xmlns:a16="http://schemas.microsoft.com/office/drawing/2014/main" id="{81E8F290-9870-46B4-AD4C-5E6A08D82A4B}"/>
                    </a:ext>
                  </a:extLst>
                </p:cNvPr>
                <p:cNvSpPr>
                  <a:spLocks noRot="1" noChangeAspect="1" noMove="1" noResize="1" noEditPoints="1" noAdjustHandles="1" noChangeArrowheads="1" noChangeShapeType="1" noTextEdit="1"/>
                </p:cNvSpPr>
                <p:nvPr/>
              </p:nvSpPr>
              <p:spPr>
                <a:xfrm>
                  <a:off x="783541" y="2715922"/>
                  <a:ext cx="5455074" cy="1055032"/>
                </a:xfrm>
                <a:prstGeom prst="rect">
                  <a:avLst/>
                </a:prstGeom>
                <a:blipFill>
                  <a:blip r:embed="rId6"/>
                  <a:stretch>
                    <a:fillRect l="-1006" b="-9827"/>
                  </a:stretch>
                </a:blipFill>
              </p:spPr>
              <p:txBody>
                <a:bodyPr/>
                <a:lstStyle/>
                <a:p>
                  <a:r>
                    <a:rPr lang="en-US">
                      <a:noFill/>
                    </a:rPr>
                    <a:t> </a:t>
                  </a:r>
                </a:p>
              </p:txBody>
            </p:sp>
          </mc:Fallback>
        </mc:AlternateContent>
      </p:grpSp>
      <p:grpSp>
        <p:nvGrpSpPr>
          <p:cNvPr id="16" name="Group 15">
            <a:extLst>
              <a:ext uri="{FF2B5EF4-FFF2-40B4-BE49-F238E27FC236}">
                <a16:creationId xmlns="" xmlns:a16="http://schemas.microsoft.com/office/drawing/2014/main" id="{DCE918B2-5E61-4CD0-846C-20BC33076BDA}"/>
              </a:ext>
            </a:extLst>
          </p:cNvPr>
          <p:cNvGrpSpPr/>
          <p:nvPr/>
        </p:nvGrpSpPr>
        <p:grpSpPr>
          <a:xfrm>
            <a:off x="6416176" y="2374757"/>
            <a:ext cx="2534004" cy="1149332"/>
            <a:chOff x="6400800" y="2454196"/>
            <a:chExt cx="2534004" cy="1149332"/>
          </a:xfrm>
        </p:grpSpPr>
        <p:pic>
          <p:nvPicPr>
            <p:cNvPr id="2" name="Picture 1">
              <a:extLst>
                <a:ext uri="{FF2B5EF4-FFF2-40B4-BE49-F238E27FC236}">
                  <a16:creationId xmlns="" xmlns:a16="http://schemas.microsoft.com/office/drawing/2014/main" id="{1783BD0F-3216-40F7-BFD0-FEB8AE2E3FE1}"/>
                </a:ext>
              </a:extLst>
            </p:cNvPr>
            <p:cNvPicPr>
              <a:picLocks noChangeAspect="1"/>
            </p:cNvPicPr>
            <p:nvPr/>
          </p:nvPicPr>
          <p:blipFill>
            <a:blip r:embed="rId7"/>
            <a:stretch>
              <a:fillRect/>
            </a:stretch>
          </p:blipFill>
          <p:spPr>
            <a:xfrm>
              <a:off x="6400800" y="2571750"/>
              <a:ext cx="2534004" cy="724001"/>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 xmlns:a16="http://schemas.microsoft.com/office/drawing/2014/main" id="{8700497B-198B-4298-AE2C-5636622F2FBB}"/>
                    </a:ext>
                  </a:extLst>
                </p:cNvPr>
                <p:cNvSpPr/>
                <p:nvPr/>
              </p:nvSpPr>
              <p:spPr>
                <a:xfrm>
                  <a:off x="6629400" y="3144641"/>
                  <a:ext cx="380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i="1" smtClean="0">
                            <a:solidFill>
                              <a:srgbClr val="0000FF"/>
                            </a:solidFill>
                            <a:latin typeface="Cambria Math" panose="02040503050406030204" pitchFamily="18" charset="0"/>
                            <a:ea typeface="Cambria Math" panose="02040503050406030204" pitchFamily="18" charset="0"/>
                          </a:rPr>
                          <m:t>∆</m:t>
                        </m:r>
                      </m:oMath>
                    </m:oMathPara>
                  </a14:m>
                  <a:endParaRPr lang="en-US">
                    <a:solidFill>
                      <a:srgbClr val="0000FF"/>
                    </a:solidFill>
                  </a:endParaRPr>
                </a:p>
              </p:txBody>
            </p:sp>
          </mc:Choice>
          <mc:Fallback xmlns="">
            <p:sp>
              <p:nvSpPr>
                <p:cNvPr id="4" name="Rectangle 3">
                  <a:extLst>
                    <a:ext uri="{FF2B5EF4-FFF2-40B4-BE49-F238E27FC236}">
                      <a16:creationId xmlns:a16="http://schemas.microsoft.com/office/drawing/2014/main" id="{8700497B-198B-4298-AE2C-5636622F2FBB}"/>
                    </a:ext>
                  </a:extLst>
                </p:cNvPr>
                <p:cNvSpPr>
                  <a:spLocks noRot="1" noChangeAspect="1" noMove="1" noResize="1" noEditPoints="1" noAdjustHandles="1" noChangeArrowheads="1" noChangeShapeType="1" noTextEdit="1"/>
                </p:cNvSpPr>
                <p:nvPr/>
              </p:nvSpPr>
              <p:spPr>
                <a:xfrm>
                  <a:off x="6629400" y="3144641"/>
                  <a:ext cx="3802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830D752-6F83-4C76-828D-E58022622286}"/>
                    </a:ext>
                  </a:extLst>
                </p:cNvPr>
                <p:cNvSpPr/>
                <p:nvPr/>
              </p:nvSpPr>
              <p:spPr>
                <a:xfrm>
                  <a:off x="7262076" y="2454196"/>
                  <a:ext cx="3812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vi-VN" i="1" smtClean="0">
                                <a:solidFill>
                                  <a:srgbClr val="0000FF"/>
                                </a:solidFill>
                                <a:latin typeface="Cambria Math"/>
                              </a:rPr>
                            </m:ctrlPr>
                          </m:accPr>
                          <m:e>
                            <m:r>
                              <a:rPr lang="en-US" i="1">
                                <a:solidFill>
                                  <a:srgbClr val="0000FF"/>
                                </a:solidFill>
                                <a:latin typeface="Cambria Math" panose="02040503050406030204" pitchFamily="18" charset="0"/>
                              </a:rPr>
                              <m:t>𝑢</m:t>
                            </m:r>
                          </m:e>
                        </m:acc>
                      </m:oMath>
                    </m:oMathPara>
                  </a14:m>
                  <a:endParaRPr lang="en-US"/>
                </a:p>
              </p:txBody>
            </p:sp>
          </mc:Choice>
          <mc:Fallback xmlns="">
            <p:sp>
              <p:nvSpPr>
                <p:cNvPr id="5" name="Rectangle 4">
                  <a:extLst>
                    <a:ext uri="{FF2B5EF4-FFF2-40B4-BE49-F238E27FC236}">
                      <a16:creationId xmlns:a16="http://schemas.microsoft.com/office/drawing/2014/main" id="{3830D752-6F83-4C76-828D-E58022622286}"/>
                    </a:ext>
                  </a:extLst>
                </p:cNvPr>
                <p:cNvSpPr>
                  <a:spLocks noRot="1" noChangeAspect="1" noMove="1" noResize="1" noEditPoints="1" noAdjustHandles="1" noChangeArrowheads="1" noChangeShapeType="1" noTextEdit="1"/>
                </p:cNvSpPr>
                <p:nvPr/>
              </p:nvSpPr>
              <p:spPr>
                <a:xfrm>
                  <a:off x="7262076" y="2454196"/>
                  <a:ext cx="381258" cy="369332"/>
                </a:xfrm>
                <a:prstGeom prst="rect">
                  <a:avLst/>
                </a:prstGeom>
                <a:blipFill>
                  <a:blip r:embed="rId9"/>
                  <a:stretch>
                    <a:fillRect/>
                  </a:stretch>
                </a:blipFill>
              </p:spPr>
              <p:txBody>
                <a:bodyPr/>
                <a:lstStyle/>
                <a:p>
                  <a:r>
                    <a:rPr lang="en-US">
                      <a:noFill/>
                    </a:rPr>
                    <a:t> </a:t>
                  </a:r>
                </a:p>
              </p:txBody>
            </p:sp>
          </mc:Fallback>
        </mc:AlternateContent>
        <p:sp>
          <p:nvSpPr>
            <p:cNvPr id="7" name="Rectangle 6">
              <a:extLst>
                <a:ext uri="{FF2B5EF4-FFF2-40B4-BE49-F238E27FC236}">
                  <a16:creationId xmlns="" xmlns:a16="http://schemas.microsoft.com/office/drawing/2014/main" id="{E0404B23-01BA-4170-80B9-6F8DA2E9A3EA}"/>
                </a:ext>
              </a:extLst>
            </p:cNvPr>
            <p:cNvSpPr/>
            <p:nvPr/>
          </p:nvSpPr>
          <p:spPr>
            <a:xfrm>
              <a:off x="7314431" y="3295751"/>
              <a:ext cx="683200" cy="307777"/>
            </a:xfrm>
            <a:prstGeom prst="rect">
              <a:avLst/>
            </a:prstGeom>
          </p:spPr>
          <p:txBody>
            <a:bodyPr wrap="none">
              <a:spAutoFit/>
            </a:bodyPr>
            <a:lstStyle/>
            <a:p>
              <a:r>
                <a:rPr lang="en-US" sz="1400" b="1">
                  <a:solidFill>
                    <a:srgbClr val="FF0000"/>
                  </a:solidFill>
                </a:rPr>
                <a:t>H.5.23</a:t>
              </a:r>
            </a:p>
          </p:txBody>
        </p:sp>
      </p:grpSp>
      <p:grpSp>
        <p:nvGrpSpPr>
          <p:cNvPr id="23" name="Group 22">
            <a:extLst>
              <a:ext uri="{FF2B5EF4-FFF2-40B4-BE49-F238E27FC236}">
                <a16:creationId xmlns="" xmlns:a16="http://schemas.microsoft.com/office/drawing/2014/main" id="{9A74F56C-E83A-4A56-9070-78A1138C1593}"/>
              </a:ext>
            </a:extLst>
          </p:cNvPr>
          <p:cNvGrpSpPr/>
          <p:nvPr/>
        </p:nvGrpSpPr>
        <p:grpSpPr>
          <a:xfrm>
            <a:off x="0" y="3848976"/>
            <a:ext cx="9138407" cy="1238386"/>
            <a:chOff x="0" y="3848976"/>
            <a:chExt cx="9138407" cy="1238386"/>
          </a:xfrm>
        </p:grpSpPr>
        <p:sp>
          <p:nvSpPr>
            <p:cNvPr id="22" name="Rectangle: Rounded Corners 21">
              <a:extLst>
                <a:ext uri="{FF2B5EF4-FFF2-40B4-BE49-F238E27FC236}">
                  <a16:creationId xmlns="" xmlns:a16="http://schemas.microsoft.com/office/drawing/2014/main" id="{50B8E23D-56B1-4FA3-ADF1-B9FA05D72CAA}"/>
                </a:ext>
              </a:extLst>
            </p:cNvPr>
            <p:cNvSpPr/>
            <p:nvPr/>
          </p:nvSpPr>
          <p:spPr>
            <a:xfrm>
              <a:off x="803111" y="3848976"/>
              <a:ext cx="8275172" cy="1238386"/>
            </a:xfrm>
            <a:prstGeom prst="roundRect">
              <a:avLst>
                <a:gd name="adj" fmla="val 54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 xmlns:a16="http://schemas.microsoft.com/office/drawing/2014/main" id="{92E0ADCF-160F-411E-AC76-EA68F2C8191C}"/>
                </a:ext>
              </a:extLst>
            </p:cNvPr>
            <p:cNvPicPr>
              <a:picLocks noChangeAspect="1"/>
            </p:cNvPicPr>
            <p:nvPr/>
          </p:nvPicPr>
          <p:blipFill>
            <a:blip r:embed="rId10"/>
            <a:stretch>
              <a:fillRect/>
            </a:stretch>
          </p:blipFill>
          <p:spPr>
            <a:xfrm>
              <a:off x="0" y="4053187"/>
              <a:ext cx="896597" cy="873802"/>
            </a:xfrm>
            <a:prstGeom prst="rect">
              <a:avLst/>
            </a:prstGeom>
          </p:spPr>
        </p:pic>
        <p:pic>
          <p:nvPicPr>
            <p:cNvPr id="21" name="Picture 20">
              <a:extLst>
                <a:ext uri="{FF2B5EF4-FFF2-40B4-BE49-F238E27FC236}">
                  <a16:creationId xmlns="" xmlns:a16="http://schemas.microsoft.com/office/drawing/2014/main" id="{141CEEF5-CAAD-4373-BFFC-92E193785339}"/>
                </a:ext>
              </a:extLst>
            </p:cNvPr>
            <p:cNvPicPr>
              <a:picLocks noChangeAspect="1"/>
            </p:cNvPicPr>
            <p:nvPr/>
          </p:nvPicPr>
          <p:blipFill>
            <a:blip r:embed="rId11"/>
            <a:stretch>
              <a:fillRect/>
            </a:stretch>
          </p:blipFill>
          <p:spPr>
            <a:xfrm>
              <a:off x="882807" y="3899250"/>
              <a:ext cx="8255600" cy="1188112"/>
            </a:xfrm>
            <a:prstGeom prst="rect">
              <a:avLst/>
            </a:prstGeom>
          </p:spPr>
        </p:pic>
      </p:grpSp>
      <p:pic>
        <p:nvPicPr>
          <p:cNvPr id="26" name="Picture 25">
            <a:extLst>
              <a:ext uri="{FF2B5EF4-FFF2-40B4-BE49-F238E27FC236}">
                <a16:creationId xmlns="" xmlns:a16="http://schemas.microsoft.com/office/drawing/2014/main" id="{13BB7E88-71E4-435E-AB18-BD55F61529F1}"/>
              </a:ext>
            </a:extLst>
          </p:cNvPr>
          <p:cNvPicPr>
            <a:picLocks noChangeAspect="1"/>
          </p:cNvPicPr>
          <p:nvPr/>
        </p:nvPicPr>
        <p:blipFill>
          <a:blip r:embed="rId12"/>
          <a:stretch>
            <a:fillRect/>
          </a:stretch>
        </p:blipFill>
        <p:spPr>
          <a:xfrm>
            <a:off x="571894" y="375912"/>
            <a:ext cx="4359018" cy="461017"/>
          </a:xfrm>
          <a:prstGeom prst="rect">
            <a:avLst/>
          </a:prstGeom>
        </p:spPr>
      </p:pic>
    </p:spTree>
    <p:extLst>
      <p:ext uri="{BB962C8B-B14F-4D97-AF65-F5344CB8AC3E}">
        <p14:creationId xmlns:p14="http://schemas.microsoft.com/office/powerpoint/2010/main" val="1085759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89A136CB-EDCB-492D-960F-01D92EB2A2ED}"/>
              </a:ext>
            </a:extLst>
          </p:cNvPr>
          <p:cNvGrpSpPr/>
          <p:nvPr/>
        </p:nvGrpSpPr>
        <p:grpSpPr>
          <a:xfrm>
            <a:off x="-4354" y="617466"/>
            <a:ext cx="9073462" cy="1062318"/>
            <a:chOff x="-4354" y="617466"/>
            <a:chExt cx="9073462" cy="1062318"/>
          </a:xfrm>
        </p:grpSpPr>
        <p:grpSp>
          <p:nvGrpSpPr>
            <p:cNvPr id="18" name="Group 17">
              <a:extLst>
                <a:ext uri="{FF2B5EF4-FFF2-40B4-BE49-F238E27FC236}">
                  <a16:creationId xmlns="" xmlns:a16="http://schemas.microsoft.com/office/drawing/2014/main" id="{1BB25583-8994-4AE3-B9D8-B80D8ADAEB36}"/>
                </a:ext>
              </a:extLst>
            </p:cNvPr>
            <p:cNvGrpSpPr/>
            <p:nvPr/>
          </p:nvGrpSpPr>
          <p:grpSpPr>
            <a:xfrm>
              <a:off x="-4354" y="617467"/>
              <a:ext cx="9073462" cy="1062317"/>
              <a:chOff x="436014" y="5384122"/>
              <a:chExt cx="9073462" cy="1062317"/>
            </a:xfrm>
          </p:grpSpPr>
          <p:sp>
            <p:nvSpPr>
              <p:cNvPr id="19" name="Rounded Rectangle 47">
                <a:extLst>
                  <a:ext uri="{FF2B5EF4-FFF2-40B4-BE49-F238E27FC236}">
                    <a16:creationId xmlns="" xmlns:a16="http://schemas.microsoft.com/office/drawing/2014/main" id="{5C980C3C-462B-4FB0-A0EB-A5EB2813457F}"/>
                  </a:ext>
                </a:extLst>
              </p:cNvPr>
              <p:cNvSpPr/>
              <p:nvPr/>
            </p:nvSpPr>
            <p:spPr>
              <a:xfrm>
                <a:off x="954135" y="5384123"/>
                <a:ext cx="8555341" cy="1062316"/>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21" name="Group 20">
                <a:extLst>
                  <a:ext uri="{FF2B5EF4-FFF2-40B4-BE49-F238E27FC236}">
                    <a16:creationId xmlns="" xmlns:a16="http://schemas.microsoft.com/office/drawing/2014/main" id="{9B3DF4BD-DCC9-4EEE-85AD-17A274D5D13A}"/>
                  </a:ext>
                </a:extLst>
              </p:cNvPr>
              <p:cNvGrpSpPr/>
              <p:nvPr/>
            </p:nvGrpSpPr>
            <p:grpSpPr>
              <a:xfrm>
                <a:off x="436014" y="5384122"/>
                <a:ext cx="1088480" cy="1062316"/>
                <a:chOff x="237458" y="3984008"/>
                <a:chExt cx="1526185" cy="1421182"/>
              </a:xfrm>
            </p:grpSpPr>
            <p:grpSp>
              <p:nvGrpSpPr>
                <p:cNvPr id="24" name="Group 23">
                  <a:extLst>
                    <a:ext uri="{FF2B5EF4-FFF2-40B4-BE49-F238E27FC236}">
                      <a16:creationId xmlns="" xmlns:a16="http://schemas.microsoft.com/office/drawing/2014/main" id="{BE416BAD-8DB1-4055-94AA-B0AC1B64ABC2}"/>
                    </a:ext>
                  </a:extLst>
                </p:cNvPr>
                <p:cNvGrpSpPr/>
                <p:nvPr/>
              </p:nvGrpSpPr>
              <p:grpSpPr>
                <a:xfrm>
                  <a:off x="237458" y="3984008"/>
                  <a:ext cx="1526185" cy="1421182"/>
                  <a:chOff x="-14245" y="-114559"/>
                  <a:chExt cx="1177473" cy="1116941"/>
                </a:xfrm>
              </p:grpSpPr>
              <p:sp>
                <p:nvSpPr>
                  <p:cNvPr id="26" name="Oval 25">
                    <a:extLst>
                      <a:ext uri="{FF2B5EF4-FFF2-40B4-BE49-F238E27FC236}">
                        <a16:creationId xmlns="" xmlns:a16="http://schemas.microsoft.com/office/drawing/2014/main" id="{7E480D26-373E-45E3-A892-6FF41DD83101}"/>
                      </a:ext>
                    </a:extLst>
                  </p:cNvPr>
                  <p:cNvSpPr/>
                  <p:nvPr/>
                </p:nvSpPr>
                <p:spPr>
                  <a:xfrm>
                    <a:off x="95407" y="-114559"/>
                    <a:ext cx="1067821" cy="1116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8" name="Oval 27">
                    <a:extLst>
                      <a:ext uri="{FF2B5EF4-FFF2-40B4-BE49-F238E27FC236}">
                        <a16:creationId xmlns="" xmlns:a16="http://schemas.microsoft.com/office/drawing/2014/main" id="{02778079-464B-4D27-9260-D80D5273DDF0}"/>
                      </a:ext>
                    </a:extLst>
                  </p:cNvPr>
                  <p:cNvSpPr/>
                  <p:nvPr/>
                </p:nvSpPr>
                <p:spPr>
                  <a:xfrm>
                    <a:off x="-14245" y="-88899"/>
                    <a:ext cx="1067821" cy="101431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9" name="Rectangle 28">
                    <a:extLst>
                      <a:ext uri="{FF2B5EF4-FFF2-40B4-BE49-F238E27FC236}">
                        <a16:creationId xmlns="" xmlns:a16="http://schemas.microsoft.com/office/drawing/2014/main" id="{821D67D6-31D1-4F45-B6D0-E47EEB25939A}"/>
                      </a:ext>
                    </a:extLst>
                  </p:cNvPr>
                  <p:cNvSpPr/>
                  <p:nvPr/>
                </p:nvSpPr>
                <p:spPr>
                  <a:xfrm>
                    <a:off x="240329" y="51683"/>
                    <a:ext cx="589928" cy="87372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rPr>
                      <a:t>1</a:t>
                    </a:r>
                    <a:endParaRPr lang="en-US" sz="6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25" name="Picture 24">
                  <a:extLst>
                    <a:ext uri="{FF2B5EF4-FFF2-40B4-BE49-F238E27FC236}">
                      <a16:creationId xmlns="" xmlns:a16="http://schemas.microsoft.com/office/drawing/2014/main" id="{731AF1AF-C986-48AB-9AC1-5B5D9E1B67BF}"/>
                    </a:ext>
                  </a:extLst>
                </p:cNvPr>
                <p:cNvPicPr>
                  <a:picLocks noChangeAspect="1"/>
                </p:cNvPicPr>
                <p:nvPr/>
              </p:nvPicPr>
              <p:blipFill>
                <a:blip r:embed="rId4"/>
                <a:stretch>
                  <a:fillRect/>
                </a:stretch>
              </p:blipFill>
              <p:spPr>
                <a:xfrm>
                  <a:off x="379584" y="4126277"/>
                  <a:ext cx="1168689" cy="352461"/>
                </a:xfrm>
                <a:prstGeom prst="rect">
                  <a:avLst/>
                </a:prstGeom>
              </p:spPr>
            </p:pic>
          </p:grpSp>
        </p:grpSp>
        <p:sp>
          <p:nvSpPr>
            <p:cNvPr id="3" name="Rectangle 2">
              <a:extLst>
                <a:ext uri="{FF2B5EF4-FFF2-40B4-BE49-F238E27FC236}">
                  <a16:creationId xmlns="" xmlns:a16="http://schemas.microsoft.com/office/drawing/2014/main" id="{58FF65A6-B4A7-4906-BE7C-76997D04A9FE}"/>
                </a:ext>
              </a:extLst>
            </p:cNvPr>
            <p:cNvSpPr/>
            <p:nvPr/>
          </p:nvSpPr>
          <p:spPr>
            <a:xfrm>
              <a:off x="1043868" y="617466"/>
              <a:ext cx="7858616" cy="1015663"/>
            </a:xfrm>
            <a:prstGeom prst="rect">
              <a:avLst/>
            </a:prstGeom>
          </p:spPr>
          <p:txBody>
            <a:bodyPr wrap="square">
              <a:spAutoFit/>
            </a:bodyPr>
            <a:lstStyle/>
            <a:p>
              <a:pPr marL="342900" indent="-342900">
                <a:buFont typeface="Wingdings" panose="05000000000000000000" pitchFamily="2" charset="2"/>
                <a:buChar char="v"/>
              </a:pPr>
              <a:r>
                <a:rPr lang="vi-VN" sz="2000"/>
                <a:t>Cho hình hộp </a:t>
              </a:r>
              <a:r>
                <a:rPr lang="vi-VN" sz="2000" i="1"/>
                <a:t>ABCD.A'B'C'D'. </a:t>
              </a:r>
              <a:r>
                <a:rPr lang="vi-VN" sz="2000"/>
                <a:t>Hãy chỉ ra các vecto chỉ phương của đường thẳng </a:t>
              </a:r>
              <a:r>
                <a:rPr lang="vi-VN" sz="2000" i="1"/>
                <a:t>BC' </a:t>
              </a:r>
              <a:r>
                <a:rPr lang="vi-VN" sz="2000"/>
                <a:t>mà điểm đầu và điểm cuối của vectơ đó đều là các đỉnh của hình hộp </a:t>
              </a:r>
              <a:r>
                <a:rPr lang="vi-VN" sz="2000" i="1"/>
                <a:t>ABCD.A'B'C'D'.</a:t>
              </a:r>
            </a:p>
          </p:txBody>
        </p:sp>
      </p:grpSp>
      <mc:AlternateContent xmlns:mc="http://schemas.openxmlformats.org/markup-compatibility/2006" xmlns:a14="http://schemas.microsoft.com/office/drawing/2010/main">
        <mc:Choice Requires="a14">
          <p:sp>
            <p:nvSpPr>
              <p:cNvPr id="4" name="Rectangle 3">
                <a:extLst>
                  <a:ext uri="{FF2B5EF4-FFF2-40B4-BE49-F238E27FC236}">
                    <a16:creationId xmlns="" xmlns:a16="http://schemas.microsoft.com/office/drawing/2014/main" id="{47C953CD-FE8A-40CA-85AA-644B90D251C6}"/>
                  </a:ext>
                </a:extLst>
              </p:cNvPr>
              <p:cNvSpPr/>
              <p:nvPr/>
            </p:nvSpPr>
            <p:spPr>
              <a:xfrm>
                <a:off x="784963" y="2368437"/>
                <a:ext cx="4980086" cy="753540"/>
              </a:xfrm>
              <a:prstGeom prst="rect">
                <a:avLst/>
              </a:prstGeom>
            </p:spPr>
            <p:txBody>
              <a:bodyPr wrap="square">
                <a:spAutoFit/>
              </a:bodyPr>
              <a:lstStyle/>
              <a:p>
                <a:pPr marL="342900" indent="-342900">
                  <a:buFont typeface="Wingdings" panose="05000000000000000000" pitchFamily="2" charset="2"/>
                  <a:buChar char="v"/>
                </a:pPr>
                <a:r>
                  <a:rPr lang="vi-VN" sz="2000"/>
                  <a:t>Đường thẳng </a:t>
                </a:r>
                <a:r>
                  <a:rPr lang="vi-VN" sz="2000" i="1"/>
                  <a:t>BC' </a:t>
                </a:r>
                <a:r>
                  <a:rPr lang="vi-VN" sz="2000"/>
                  <a:t>nhận các vectơ</a:t>
                </a:r>
                <a:r>
                  <a:rPr lang="en-US" sz="2000"/>
                  <a:t>          </a:t>
                </a:r>
              </a:p>
              <a:p>
                <a:r>
                  <a:rPr lang="en-US" sz="2000"/>
                  <a:t>     </a:t>
                </a:r>
                <a14:m>
                  <m:oMath xmlns:m="http://schemas.openxmlformats.org/officeDocument/2006/math">
                    <m:acc>
                      <m:accPr>
                        <m:chr m:val="⃗"/>
                        <m:ctrlPr>
                          <a:rPr lang="en-US" sz="2000" i="1" smtClean="0">
                            <a:solidFill>
                              <a:srgbClr val="4D934D"/>
                            </a:solidFill>
                            <a:latin typeface="Cambria Math"/>
                          </a:rPr>
                        </m:ctrlPr>
                      </m:accPr>
                      <m:e>
                        <m:r>
                          <m:rPr>
                            <m:nor/>
                          </m:rPr>
                          <a:rPr lang="vi-VN" sz="2000" i="1">
                            <a:solidFill>
                              <a:srgbClr val="4D934D"/>
                            </a:solidFill>
                          </a:rPr>
                          <m:t>BC</m:t>
                        </m:r>
                        <m:r>
                          <m:rPr>
                            <m:nor/>
                          </m:rPr>
                          <a:rPr lang="vi-VN" sz="2000" i="1">
                            <a:solidFill>
                              <a:srgbClr val="4D934D"/>
                            </a:solidFill>
                          </a:rPr>
                          <m:t>′</m:t>
                        </m:r>
                      </m:e>
                    </m:acc>
                  </m:oMath>
                </a14:m>
                <a:r>
                  <a:rPr lang="vi-VN" sz="2000" i="1">
                    <a:solidFill>
                      <a:srgbClr val="4D934D"/>
                    </a:solidFill>
                  </a:rPr>
                  <a:t>, </a:t>
                </a:r>
                <a14:m>
                  <m:oMath xmlns:m="http://schemas.openxmlformats.org/officeDocument/2006/math">
                    <m:acc>
                      <m:accPr>
                        <m:chr m:val="⃗"/>
                        <m:ctrlPr>
                          <a:rPr lang="vi-VN" sz="2000" i="1" smtClean="0">
                            <a:solidFill>
                              <a:srgbClr val="4D934D"/>
                            </a:solidFill>
                            <a:latin typeface="Cambria Math"/>
                          </a:rPr>
                        </m:ctrlPr>
                      </m:accPr>
                      <m:e>
                        <m:r>
                          <m:rPr>
                            <m:nor/>
                          </m:rPr>
                          <a:rPr lang="vi-VN" sz="2000" i="1">
                            <a:solidFill>
                              <a:srgbClr val="4D934D"/>
                            </a:solidFill>
                          </a:rPr>
                          <m:t>C</m:t>
                        </m:r>
                        <m:r>
                          <m:rPr>
                            <m:nor/>
                          </m:rPr>
                          <a:rPr lang="vi-VN" sz="2000" i="1">
                            <a:solidFill>
                              <a:srgbClr val="4D934D"/>
                            </a:solidFill>
                          </a:rPr>
                          <m:t>′</m:t>
                        </m:r>
                        <m:r>
                          <m:rPr>
                            <m:nor/>
                          </m:rPr>
                          <a:rPr lang="vi-VN" sz="2000" i="1">
                            <a:solidFill>
                              <a:srgbClr val="4D934D"/>
                            </a:solidFill>
                          </a:rPr>
                          <m:t>B</m:t>
                        </m:r>
                      </m:e>
                    </m:acc>
                  </m:oMath>
                </a14:m>
                <a:r>
                  <a:rPr lang="vi-VN" sz="2000" i="1">
                    <a:solidFill>
                      <a:srgbClr val="4D934D"/>
                    </a:solidFill>
                  </a:rPr>
                  <a:t>, </a:t>
                </a:r>
                <a14:m>
                  <m:oMath xmlns:m="http://schemas.openxmlformats.org/officeDocument/2006/math">
                    <m:acc>
                      <m:accPr>
                        <m:chr m:val="⃗"/>
                        <m:ctrlPr>
                          <a:rPr lang="vi-VN" sz="2000" i="1">
                            <a:solidFill>
                              <a:srgbClr val="4D934D"/>
                            </a:solidFill>
                            <a:latin typeface="Cambria Math"/>
                          </a:rPr>
                        </m:ctrlPr>
                      </m:accPr>
                      <m:e>
                        <m:r>
                          <m:rPr>
                            <m:nor/>
                          </m:rPr>
                          <a:rPr lang="vi-VN" sz="2000" i="1">
                            <a:solidFill>
                              <a:srgbClr val="4D934D"/>
                            </a:solidFill>
                          </a:rPr>
                          <m:t>AD</m:t>
                        </m:r>
                        <m:r>
                          <m:rPr>
                            <m:nor/>
                          </m:rPr>
                          <a:rPr lang="vi-VN" sz="2000" i="1">
                            <a:solidFill>
                              <a:srgbClr val="4D934D"/>
                            </a:solidFill>
                          </a:rPr>
                          <m:t>′,</m:t>
                        </m:r>
                      </m:e>
                    </m:acc>
                  </m:oMath>
                </a14:m>
                <a:r>
                  <a:rPr lang="vi-VN" sz="2000" i="1">
                    <a:solidFill>
                      <a:srgbClr val="4D934D"/>
                    </a:solidFill>
                  </a:rPr>
                  <a:t> </a:t>
                </a:r>
                <a14:m>
                  <m:oMath xmlns:m="http://schemas.openxmlformats.org/officeDocument/2006/math">
                    <m:acc>
                      <m:accPr>
                        <m:chr m:val="⃗"/>
                        <m:ctrlPr>
                          <a:rPr lang="vi-VN" sz="2000" i="1">
                            <a:solidFill>
                              <a:srgbClr val="4D934D"/>
                            </a:solidFill>
                            <a:latin typeface="Cambria Math"/>
                          </a:rPr>
                        </m:ctrlPr>
                      </m:accPr>
                      <m:e>
                        <m:r>
                          <m:rPr>
                            <m:nor/>
                          </m:rPr>
                          <a:rPr lang="vi-VN" sz="2000" i="1">
                            <a:solidFill>
                              <a:srgbClr val="4D934D"/>
                            </a:solidFill>
                          </a:rPr>
                          <m:t>D</m:t>
                        </m:r>
                        <m:r>
                          <a:rPr lang="vi-VN" sz="2000" i="1" smtClean="0">
                            <a:solidFill>
                              <a:srgbClr val="4D934D"/>
                            </a:solidFill>
                            <a:latin typeface="Cambria Math" panose="02040503050406030204" pitchFamily="18" charset="0"/>
                          </a:rPr>
                          <m:t>’</m:t>
                        </m:r>
                        <m:r>
                          <m:rPr>
                            <m:nor/>
                          </m:rPr>
                          <a:rPr lang="vi-VN" sz="2000" i="1">
                            <a:solidFill>
                              <a:srgbClr val="4D934D"/>
                            </a:solidFill>
                          </a:rPr>
                          <m:t>A</m:t>
                        </m:r>
                      </m:e>
                    </m:acc>
                  </m:oMath>
                </a14:m>
                <a:r>
                  <a:rPr lang="vi-VN" sz="2000">
                    <a:solidFill>
                      <a:srgbClr val="4D934D"/>
                    </a:solidFill>
                  </a:rPr>
                  <a:t> </a:t>
                </a:r>
                <a:r>
                  <a:rPr lang="vi-VN" sz="2000"/>
                  <a:t>là các vectơ chỉ phương.</a:t>
                </a:r>
                <a:endParaRPr lang="en-US" sz="2000"/>
              </a:p>
            </p:txBody>
          </p:sp>
        </mc:Choice>
        <mc:Fallback xmlns="">
          <p:sp>
            <p:nvSpPr>
              <p:cNvPr id="4" name="Rectangle 3">
                <a:extLst>
                  <a:ext uri="{FF2B5EF4-FFF2-40B4-BE49-F238E27FC236}">
                    <a16:creationId xmlns:a16="http://schemas.microsoft.com/office/drawing/2014/main" id="{47C953CD-FE8A-40CA-85AA-644B90D251C6}"/>
                  </a:ext>
                </a:extLst>
              </p:cNvPr>
              <p:cNvSpPr>
                <a:spLocks noRot="1" noChangeAspect="1" noMove="1" noResize="1" noEditPoints="1" noAdjustHandles="1" noChangeArrowheads="1" noChangeShapeType="1" noTextEdit="1"/>
              </p:cNvSpPr>
              <p:nvPr/>
            </p:nvSpPr>
            <p:spPr>
              <a:xfrm>
                <a:off x="784963" y="2368437"/>
                <a:ext cx="4980086" cy="753540"/>
              </a:xfrm>
              <a:prstGeom prst="rect">
                <a:avLst/>
              </a:prstGeom>
              <a:blipFill>
                <a:blip r:embed="rId5"/>
                <a:stretch>
                  <a:fillRect l="-1102" t="-4878" r="-1224" b="-14634"/>
                </a:stretch>
              </a:blipFill>
            </p:spPr>
            <p:txBody>
              <a:bodyPr/>
              <a:lstStyle/>
              <a:p>
                <a:r>
                  <a:rPr lang="en-US">
                    <a:noFill/>
                  </a:rPr>
                  <a:t> </a:t>
                </a:r>
              </a:p>
            </p:txBody>
          </p:sp>
        </mc:Fallback>
      </mc:AlternateContent>
      <p:grpSp>
        <p:nvGrpSpPr>
          <p:cNvPr id="14" name="Group 13">
            <a:extLst>
              <a:ext uri="{FF2B5EF4-FFF2-40B4-BE49-F238E27FC236}">
                <a16:creationId xmlns="" xmlns:a16="http://schemas.microsoft.com/office/drawing/2014/main" id="{C50239A8-BC2C-4D5C-AFFC-FC7AEC4BD88B}"/>
              </a:ext>
            </a:extLst>
          </p:cNvPr>
          <p:cNvGrpSpPr/>
          <p:nvPr/>
        </p:nvGrpSpPr>
        <p:grpSpPr>
          <a:xfrm>
            <a:off x="5778137" y="1846405"/>
            <a:ext cx="3271377" cy="2586891"/>
            <a:chOff x="5778137" y="1846405"/>
            <a:chExt cx="3271377" cy="2586891"/>
          </a:xfrm>
        </p:grpSpPr>
        <p:sp>
          <p:nvSpPr>
            <p:cNvPr id="44" name="Rounded Rectangle 89">
              <a:extLst>
                <a:ext uri="{FF2B5EF4-FFF2-40B4-BE49-F238E27FC236}">
                  <a16:creationId xmlns="" xmlns:a16="http://schemas.microsoft.com/office/drawing/2014/main" id="{18694952-165E-482D-B9AF-5DBEF5F58E80}"/>
                </a:ext>
              </a:extLst>
            </p:cNvPr>
            <p:cNvSpPr/>
            <p:nvPr/>
          </p:nvSpPr>
          <p:spPr>
            <a:xfrm>
              <a:off x="5778137" y="1846405"/>
              <a:ext cx="3271377" cy="2586891"/>
            </a:xfrm>
            <a:prstGeom prst="roundRect">
              <a:avLst>
                <a:gd name="adj" fmla="val 1990"/>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grpSp>
          <p:nvGrpSpPr>
            <p:cNvPr id="9" name="Group 8">
              <a:extLst>
                <a:ext uri="{FF2B5EF4-FFF2-40B4-BE49-F238E27FC236}">
                  <a16:creationId xmlns="" xmlns:a16="http://schemas.microsoft.com/office/drawing/2014/main" id="{81D6726A-3D59-4363-866B-3122B60E336F}"/>
                </a:ext>
              </a:extLst>
            </p:cNvPr>
            <p:cNvGrpSpPr/>
            <p:nvPr/>
          </p:nvGrpSpPr>
          <p:grpSpPr>
            <a:xfrm>
              <a:off x="5828549" y="1994896"/>
              <a:ext cx="3065227" cy="2186582"/>
              <a:chOff x="5435600" y="1371600"/>
              <a:chExt cx="3065227" cy="2186582"/>
            </a:xfrm>
          </p:grpSpPr>
          <p:pic>
            <p:nvPicPr>
              <p:cNvPr id="7" name="Picture 6">
                <a:extLst>
                  <a:ext uri="{FF2B5EF4-FFF2-40B4-BE49-F238E27FC236}">
                    <a16:creationId xmlns="" xmlns:a16="http://schemas.microsoft.com/office/drawing/2014/main" id="{E6B3A325-192A-453D-83C7-09C3BEF5889E}"/>
                  </a:ext>
                </a:extLst>
              </p:cNvPr>
              <p:cNvPicPr>
                <a:picLocks noChangeAspect="1"/>
              </p:cNvPicPr>
              <p:nvPr/>
            </p:nvPicPr>
            <p:blipFill>
              <a:blip r:embed="rId6"/>
              <a:stretch>
                <a:fillRect/>
              </a:stretch>
            </p:blipFill>
            <p:spPr>
              <a:xfrm>
                <a:off x="5562600" y="1428750"/>
                <a:ext cx="2846638" cy="1828800"/>
              </a:xfrm>
              <a:prstGeom prst="rect">
                <a:avLst/>
              </a:prstGeom>
            </p:spPr>
          </p:pic>
          <p:graphicFrame>
            <p:nvGraphicFramePr>
              <p:cNvPr id="8" name="Object 7">
                <a:extLst>
                  <a:ext uri="{FF2B5EF4-FFF2-40B4-BE49-F238E27FC236}">
                    <a16:creationId xmlns="" xmlns:a16="http://schemas.microsoft.com/office/drawing/2014/main" id="{B806337E-09CF-40A5-8F9A-F05D6DBBBB9F}"/>
                  </a:ext>
                </a:extLst>
              </p:cNvPr>
              <p:cNvGraphicFramePr>
                <a:graphicFrameLocks noChangeAspect="1"/>
              </p:cNvGraphicFramePr>
              <p:nvPr>
                <p:extLst>
                  <p:ext uri="{D42A27DB-BD31-4B8C-83A1-F6EECF244321}">
                    <p14:modId xmlns:p14="http://schemas.microsoft.com/office/powerpoint/2010/main" val="902226167"/>
                  </p:ext>
                </p:extLst>
              </p:nvPr>
            </p:nvGraphicFramePr>
            <p:xfrm>
              <a:off x="6115362" y="3278526"/>
              <a:ext cx="184404" cy="199771"/>
            </p:xfrm>
            <a:graphic>
              <a:graphicData uri="http://schemas.openxmlformats.org/presentationml/2006/ole">
                <mc:AlternateContent xmlns:mc="http://schemas.openxmlformats.org/markup-compatibility/2006">
                  <mc:Choice xmlns:v="urn:schemas-microsoft-com:vml" Requires="v">
                    <p:oleObj spid="_x0000_s188849" name="Equation" r:id="rId7" imgW="152280" imgH="164880" progId="Equation.DSMT4">
                      <p:embed/>
                    </p:oleObj>
                  </mc:Choice>
                  <mc:Fallback>
                    <p:oleObj name="Equation" r:id="rId7" imgW="152280" imgH="164880" progId="Equation.DSMT4">
                      <p:embed/>
                      <p:pic>
                        <p:nvPicPr>
                          <p:cNvPr id="0" name=""/>
                          <p:cNvPicPr/>
                          <p:nvPr/>
                        </p:nvPicPr>
                        <p:blipFill>
                          <a:blip r:embed="rId8"/>
                          <a:stretch>
                            <a:fillRect/>
                          </a:stretch>
                        </p:blipFill>
                        <p:spPr>
                          <a:xfrm>
                            <a:off x="6115362" y="3278526"/>
                            <a:ext cx="184404" cy="199771"/>
                          </a:xfrm>
                          <a:prstGeom prst="rect">
                            <a:avLst/>
                          </a:prstGeom>
                        </p:spPr>
                      </p:pic>
                    </p:oleObj>
                  </mc:Fallback>
                </mc:AlternateContent>
              </a:graphicData>
            </a:graphic>
          </p:graphicFrame>
          <p:graphicFrame>
            <p:nvGraphicFramePr>
              <p:cNvPr id="30" name="Object 29">
                <a:extLst>
                  <a:ext uri="{FF2B5EF4-FFF2-40B4-BE49-F238E27FC236}">
                    <a16:creationId xmlns="" xmlns:a16="http://schemas.microsoft.com/office/drawing/2014/main" id="{7D1D107E-01C2-4084-9F45-7B0516A770FF}"/>
                  </a:ext>
                </a:extLst>
              </p:cNvPr>
              <p:cNvGraphicFramePr>
                <a:graphicFrameLocks noChangeAspect="1"/>
              </p:cNvGraphicFramePr>
              <p:nvPr>
                <p:extLst>
                  <p:ext uri="{D42A27DB-BD31-4B8C-83A1-F6EECF244321}">
                    <p14:modId xmlns:p14="http://schemas.microsoft.com/office/powerpoint/2010/main" val="4148481786"/>
                  </p:ext>
                </p:extLst>
              </p:nvPr>
            </p:nvGraphicFramePr>
            <p:xfrm>
              <a:off x="7563162" y="3278525"/>
              <a:ext cx="184404" cy="199771"/>
            </p:xfrm>
            <a:graphic>
              <a:graphicData uri="http://schemas.openxmlformats.org/presentationml/2006/ole">
                <mc:AlternateContent xmlns:mc="http://schemas.openxmlformats.org/markup-compatibility/2006">
                  <mc:Choice xmlns:v="urn:schemas-microsoft-com:vml" Requires="v">
                    <p:oleObj spid="_x0000_s188850" name="Equation" r:id="rId9" imgW="152280" imgH="164880" progId="Equation.DSMT4">
                      <p:embed/>
                    </p:oleObj>
                  </mc:Choice>
                  <mc:Fallback>
                    <p:oleObj name="Equation" r:id="rId9" imgW="152280" imgH="164880" progId="Equation.DSMT4">
                      <p:embed/>
                      <p:pic>
                        <p:nvPicPr>
                          <p:cNvPr id="8" name="Object 7">
                            <a:extLst>
                              <a:ext uri="{FF2B5EF4-FFF2-40B4-BE49-F238E27FC236}">
                                <a16:creationId xmlns="" xmlns:a16="http://schemas.microsoft.com/office/drawing/2014/main" id="{B806337E-09CF-40A5-8F9A-F05D6DBBBB9F}"/>
                              </a:ext>
                            </a:extLst>
                          </p:cNvPr>
                          <p:cNvPicPr/>
                          <p:nvPr/>
                        </p:nvPicPr>
                        <p:blipFill>
                          <a:blip r:embed="rId10"/>
                          <a:stretch>
                            <a:fillRect/>
                          </a:stretch>
                        </p:blipFill>
                        <p:spPr>
                          <a:xfrm>
                            <a:off x="7563162" y="3278525"/>
                            <a:ext cx="184404" cy="199771"/>
                          </a:xfrm>
                          <a:prstGeom prst="rect">
                            <a:avLst/>
                          </a:prstGeom>
                        </p:spPr>
                      </p:pic>
                    </p:oleObj>
                  </mc:Fallback>
                </mc:AlternateContent>
              </a:graphicData>
            </a:graphic>
          </p:graphicFrame>
          <p:graphicFrame>
            <p:nvGraphicFramePr>
              <p:cNvPr id="37" name="Object 36">
                <a:extLst>
                  <a:ext uri="{FF2B5EF4-FFF2-40B4-BE49-F238E27FC236}">
                    <a16:creationId xmlns="" xmlns:a16="http://schemas.microsoft.com/office/drawing/2014/main" id="{C81C6545-52DE-4BC1-9EF3-213EB29828AB}"/>
                  </a:ext>
                </a:extLst>
              </p:cNvPr>
              <p:cNvGraphicFramePr>
                <a:graphicFrameLocks noChangeAspect="1"/>
              </p:cNvGraphicFramePr>
              <p:nvPr>
                <p:extLst>
                  <p:ext uri="{D42A27DB-BD31-4B8C-83A1-F6EECF244321}">
                    <p14:modId xmlns:p14="http://schemas.microsoft.com/office/powerpoint/2010/main" val="2395869109"/>
                  </p:ext>
                </p:extLst>
              </p:nvPr>
            </p:nvGraphicFramePr>
            <p:xfrm>
              <a:off x="8317150" y="2688006"/>
              <a:ext cx="183677" cy="215165"/>
            </p:xfrm>
            <a:graphic>
              <a:graphicData uri="http://schemas.openxmlformats.org/presentationml/2006/ole">
                <mc:AlternateContent xmlns:mc="http://schemas.openxmlformats.org/markup-compatibility/2006">
                  <mc:Choice xmlns:v="urn:schemas-microsoft-com:vml" Requires="v">
                    <p:oleObj spid="_x0000_s188851" name="Equation" r:id="rId11" imgW="152280" imgH="177480" progId="Equation.DSMT4">
                      <p:embed/>
                    </p:oleObj>
                  </mc:Choice>
                  <mc:Fallback>
                    <p:oleObj name="Equation" r:id="rId11" imgW="152280" imgH="177480" progId="Equation.DSMT4">
                      <p:embed/>
                      <p:pic>
                        <p:nvPicPr>
                          <p:cNvPr id="30" name="Object 29">
                            <a:extLst>
                              <a:ext uri="{FF2B5EF4-FFF2-40B4-BE49-F238E27FC236}">
                                <a16:creationId xmlns="" xmlns:a16="http://schemas.microsoft.com/office/drawing/2014/main" id="{7D1D107E-01C2-4084-9F45-7B0516A770FF}"/>
                              </a:ext>
                            </a:extLst>
                          </p:cNvPr>
                          <p:cNvPicPr/>
                          <p:nvPr/>
                        </p:nvPicPr>
                        <p:blipFill>
                          <a:blip r:embed="rId12"/>
                          <a:stretch>
                            <a:fillRect/>
                          </a:stretch>
                        </p:blipFill>
                        <p:spPr>
                          <a:xfrm>
                            <a:off x="8317150" y="2688006"/>
                            <a:ext cx="183677" cy="215165"/>
                          </a:xfrm>
                          <a:prstGeom prst="rect">
                            <a:avLst/>
                          </a:prstGeom>
                        </p:spPr>
                      </p:pic>
                    </p:oleObj>
                  </mc:Fallback>
                </mc:AlternateContent>
              </a:graphicData>
            </a:graphic>
          </p:graphicFrame>
          <p:graphicFrame>
            <p:nvGraphicFramePr>
              <p:cNvPr id="38" name="Object 37">
                <a:extLst>
                  <a:ext uri="{FF2B5EF4-FFF2-40B4-BE49-F238E27FC236}">
                    <a16:creationId xmlns="" xmlns:a16="http://schemas.microsoft.com/office/drawing/2014/main" id="{81EA2130-E135-48E6-A5AC-BF6449EF13FD}"/>
                  </a:ext>
                </a:extLst>
              </p:cNvPr>
              <p:cNvGraphicFramePr>
                <a:graphicFrameLocks noChangeAspect="1"/>
              </p:cNvGraphicFramePr>
              <p:nvPr>
                <p:extLst>
                  <p:ext uri="{D42A27DB-BD31-4B8C-83A1-F6EECF244321}">
                    <p14:modId xmlns:p14="http://schemas.microsoft.com/office/powerpoint/2010/main" val="653336041"/>
                  </p:ext>
                </p:extLst>
              </p:nvPr>
            </p:nvGraphicFramePr>
            <p:xfrm>
              <a:off x="6809089" y="2703814"/>
              <a:ext cx="199422" cy="199422"/>
            </p:xfrm>
            <a:graphic>
              <a:graphicData uri="http://schemas.openxmlformats.org/presentationml/2006/ole">
                <mc:AlternateContent xmlns:mc="http://schemas.openxmlformats.org/markup-compatibility/2006">
                  <mc:Choice xmlns:v="urn:schemas-microsoft-com:vml" Requires="v">
                    <p:oleObj spid="_x0000_s188852" name="Equation" r:id="rId13" imgW="164880" imgH="164880" progId="Equation.DSMT4">
                      <p:embed/>
                    </p:oleObj>
                  </mc:Choice>
                  <mc:Fallback>
                    <p:oleObj name="Equation" r:id="rId13" imgW="164880" imgH="164880" progId="Equation.DSMT4">
                      <p:embed/>
                      <p:pic>
                        <p:nvPicPr>
                          <p:cNvPr id="37" name="Object 36">
                            <a:extLst>
                              <a:ext uri="{FF2B5EF4-FFF2-40B4-BE49-F238E27FC236}">
                                <a16:creationId xmlns="" xmlns:a16="http://schemas.microsoft.com/office/drawing/2014/main" id="{C81C6545-52DE-4BC1-9EF3-213EB29828AB}"/>
                              </a:ext>
                            </a:extLst>
                          </p:cNvPr>
                          <p:cNvPicPr/>
                          <p:nvPr/>
                        </p:nvPicPr>
                        <p:blipFill>
                          <a:blip r:embed="rId14"/>
                          <a:stretch>
                            <a:fillRect/>
                          </a:stretch>
                        </p:blipFill>
                        <p:spPr>
                          <a:xfrm>
                            <a:off x="6809089" y="2703814"/>
                            <a:ext cx="199422" cy="199422"/>
                          </a:xfrm>
                          <a:prstGeom prst="rect">
                            <a:avLst/>
                          </a:prstGeom>
                        </p:spPr>
                      </p:pic>
                    </p:oleObj>
                  </mc:Fallback>
                </mc:AlternateContent>
              </a:graphicData>
            </a:graphic>
          </p:graphicFrame>
          <p:graphicFrame>
            <p:nvGraphicFramePr>
              <p:cNvPr id="39" name="Object 38">
                <a:extLst>
                  <a:ext uri="{FF2B5EF4-FFF2-40B4-BE49-F238E27FC236}">
                    <a16:creationId xmlns="" xmlns:a16="http://schemas.microsoft.com/office/drawing/2014/main" id="{4AD3F341-DE12-4245-AA2E-7A10245DD430}"/>
                  </a:ext>
                </a:extLst>
              </p:cNvPr>
              <p:cNvGraphicFramePr>
                <a:graphicFrameLocks noChangeAspect="1"/>
              </p:cNvGraphicFramePr>
              <p:nvPr>
                <p:extLst>
                  <p:ext uri="{D42A27DB-BD31-4B8C-83A1-F6EECF244321}">
                    <p14:modId xmlns:p14="http://schemas.microsoft.com/office/powerpoint/2010/main" val="3450639100"/>
                  </p:ext>
                </p:extLst>
              </p:nvPr>
            </p:nvGraphicFramePr>
            <p:xfrm>
              <a:off x="7634288" y="1428750"/>
              <a:ext cx="228600" cy="215900"/>
            </p:xfrm>
            <a:graphic>
              <a:graphicData uri="http://schemas.openxmlformats.org/presentationml/2006/ole">
                <mc:AlternateContent xmlns:mc="http://schemas.openxmlformats.org/markup-compatibility/2006">
                  <mc:Choice xmlns:v="urn:schemas-microsoft-com:vml" Requires="v">
                    <p:oleObj spid="_x0000_s188853" name="Equation" r:id="rId15" imgW="190440" imgH="177480" progId="Equation.DSMT4">
                      <p:embed/>
                    </p:oleObj>
                  </mc:Choice>
                  <mc:Fallback>
                    <p:oleObj name="Equation" r:id="rId15" imgW="190440" imgH="177480" progId="Equation.DSMT4">
                      <p:embed/>
                      <p:pic>
                        <p:nvPicPr>
                          <p:cNvPr id="37" name="Object 36">
                            <a:extLst>
                              <a:ext uri="{FF2B5EF4-FFF2-40B4-BE49-F238E27FC236}">
                                <a16:creationId xmlns="" xmlns:a16="http://schemas.microsoft.com/office/drawing/2014/main" id="{C81C6545-52DE-4BC1-9EF3-213EB29828AB}"/>
                              </a:ext>
                            </a:extLst>
                          </p:cNvPr>
                          <p:cNvPicPr/>
                          <p:nvPr/>
                        </p:nvPicPr>
                        <p:blipFill>
                          <a:blip r:embed="rId16"/>
                          <a:stretch>
                            <a:fillRect/>
                          </a:stretch>
                        </p:blipFill>
                        <p:spPr>
                          <a:xfrm>
                            <a:off x="7634288" y="1428750"/>
                            <a:ext cx="228600" cy="215900"/>
                          </a:xfrm>
                          <a:prstGeom prst="rect">
                            <a:avLst/>
                          </a:prstGeom>
                        </p:spPr>
                      </p:pic>
                    </p:oleObj>
                  </mc:Fallback>
                </mc:AlternateContent>
              </a:graphicData>
            </a:graphic>
          </p:graphicFrame>
          <p:graphicFrame>
            <p:nvGraphicFramePr>
              <p:cNvPr id="41" name="Object 40">
                <a:extLst>
                  <a:ext uri="{FF2B5EF4-FFF2-40B4-BE49-F238E27FC236}">
                    <a16:creationId xmlns="" xmlns:a16="http://schemas.microsoft.com/office/drawing/2014/main" id="{A412CE1E-8D7E-4FCF-90AA-96A3AA13B95D}"/>
                  </a:ext>
                </a:extLst>
              </p:cNvPr>
              <p:cNvGraphicFramePr>
                <a:graphicFrameLocks noChangeAspect="1"/>
              </p:cNvGraphicFramePr>
              <p:nvPr>
                <p:extLst>
                  <p:ext uri="{D42A27DB-BD31-4B8C-83A1-F6EECF244321}">
                    <p14:modId xmlns:p14="http://schemas.microsoft.com/office/powerpoint/2010/main" val="3812975440"/>
                  </p:ext>
                </p:extLst>
              </p:nvPr>
            </p:nvGraphicFramePr>
            <p:xfrm>
              <a:off x="6945313" y="1866900"/>
              <a:ext cx="215900" cy="200025"/>
            </p:xfrm>
            <a:graphic>
              <a:graphicData uri="http://schemas.openxmlformats.org/presentationml/2006/ole">
                <mc:AlternateContent xmlns:mc="http://schemas.openxmlformats.org/markup-compatibility/2006">
                  <mc:Choice xmlns:v="urn:schemas-microsoft-com:vml" Requires="v">
                    <p:oleObj spid="_x0000_s188854" name="Equation" r:id="rId17" imgW="177480" imgH="164880" progId="Equation.DSMT4">
                      <p:embed/>
                    </p:oleObj>
                  </mc:Choice>
                  <mc:Fallback>
                    <p:oleObj name="Equation" r:id="rId17" imgW="177480" imgH="164880" progId="Equation.DSMT4">
                      <p:embed/>
                      <p:pic>
                        <p:nvPicPr>
                          <p:cNvPr id="30" name="Object 29">
                            <a:extLst>
                              <a:ext uri="{FF2B5EF4-FFF2-40B4-BE49-F238E27FC236}">
                                <a16:creationId xmlns="" xmlns:a16="http://schemas.microsoft.com/office/drawing/2014/main" id="{7D1D107E-01C2-4084-9F45-7B0516A770FF}"/>
                              </a:ext>
                            </a:extLst>
                          </p:cNvPr>
                          <p:cNvPicPr/>
                          <p:nvPr/>
                        </p:nvPicPr>
                        <p:blipFill>
                          <a:blip r:embed="rId18"/>
                          <a:stretch>
                            <a:fillRect/>
                          </a:stretch>
                        </p:blipFill>
                        <p:spPr>
                          <a:xfrm>
                            <a:off x="6945313" y="1866900"/>
                            <a:ext cx="215900" cy="200025"/>
                          </a:xfrm>
                          <a:prstGeom prst="rect">
                            <a:avLst/>
                          </a:prstGeom>
                        </p:spPr>
                      </p:pic>
                    </p:oleObj>
                  </mc:Fallback>
                </mc:AlternateContent>
              </a:graphicData>
            </a:graphic>
          </p:graphicFrame>
          <p:graphicFrame>
            <p:nvGraphicFramePr>
              <p:cNvPr id="42" name="Object 41">
                <a:extLst>
                  <a:ext uri="{FF2B5EF4-FFF2-40B4-BE49-F238E27FC236}">
                    <a16:creationId xmlns="" xmlns:a16="http://schemas.microsoft.com/office/drawing/2014/main" id="{5D9730F8-0932-47B5-934C-ACFFA4488D3E}"/>
                  </a:ext>
                </a:extLst>
              </p:cNvPr>
              <p:cNvGraphicFramePr>
                <a:graphicFrameLocks noChangeAspect="1"/>
              </p:cNvGraphicFramePr>
              <p:nvPr>
                <p:extLst>
                  <p:ext uri="{D42A27DB-BD31-4B8C-83A1-F6EECF244321}">
                    <p14:modId xmlns:p14="http://schemas.microsoft.com/office/powerpoint/2010/main" val="3064008624"/>
                  </p:ext>
                </p:extLst>
              </p:nvPr>
            </p:nvGraphicFramePr>
            <p:xfrm>
              <a:off x="6092825" y="1371600"/>
              <a:ext cx="246063" cy="200025"/>
            </p:xfrm>
            <a:graphic>
              <a:graphicData uri="http://schemas.openxmlformats.org/presentationml/2006/ole">
                <mc:AlternateContent xmlns:mc="http://schemas.openxmlformats.org/markup-compatibility/2006">
                  <mc:Choice xmlns:v="urn:schemas-microsoft-com:vml" Requires="v">
                    <p:oleObj spid="_x0000_s188855" name="Equation" r:id="rId19" imgW="203040" imgH="164880" progId="Equation.DSMT4">
                      <p:embed/>
                    </p:oleObj>
                  </mc:Choice>
                  <mc:Fallback>
                    <p:oleObj name="Equation" r:id="rId19" imgW="203040" imgH="164880" progId="Equation.DSMT4">
                      <p:embed/>
                      <p:pic>
                        <p:nvPicPr>
                          <p:cNvPr id="38" name="Object 37">
                            <a:extLst>
                              <a:ext uri="{FF2B5EF4-FFF2-40B4-BE49-F238E27FC236}">
                                <a16:creationId xmlns="" xmlns:a16="http://schemas.microsoft.com/office/drawing/2014/main" id="{81EA2130-E135-48E6-A5AC-BF6449EF13FD}"/>
                              </a:ext>
                            </a:extLst>
                          </p:cNvPr>
                          <p:cNvPicPr/>
                          <p:nvPr/>
                        </p:nvPicPr>
                        <p:blipFill>
                          <a:blip r:embed="rId20"/>
                          <a:stretch>
                            <a:fillRect/>
                          </a:stretch>
                        </p:blipFill>
                        <p:spPr>
                          <a:xfrm>
                            <a:off x="6092825" y="1371600"/>
                            <a:ext cx="246063" cy="200025"/>
                          </a:xfrm>
                          <a:prstGeom prst="rect">
                            <a:avLst/>
                          </a:prstGeom>
                        </p:spPr>
                      </p:pic>
                    </p:oleObj>
                  </mc:Fallback>
                </mc:AlternateContent>
              </a:graphicData>
            </a:graphic>
          </p:graphicFrame>
          <p:graphicFrame>
            <p:nvGraphicFramePr>
              <p:cNvPr id="43" name="Object 42">
                <a:extLst>
                  <a:ext uri="{FF2B5EF4-FFF2-40B4-BE49-F238E27FC236}">
                    <a16:creationId xmlns="" xmlns:a16="http://schemas.microsoft.com/office/drawing/2014/main" id="{466011AF-2255-45BD-857E-9486BA50CFB4}"/>
                  </a:ext>
                </a:extLst>
              </p:cNvPr>
              <p:cNvGraphicFramePr>
                <a:graphicFrameLocks noChangeAspect="1"/>
              </p:cNvGraphicFramePr>
              <p:nvPr>
                <p:extLst>
                  <p:ext uri="{D42A27DB-BD31-4B8C-83A1-F6EECF244321}">
                    <p14:modId xmlns:p14="http://schemas.microsoft.com/office/powerpoint/2010/main" val="1815189222"/>
                  </p:ext>
                </p:extLst>
              </p:nvPr>
            </p:nvGraphicFramePr>
            <p:xfrm>
              <a:off x="5435600" y="1849438"/>
              <a:ext cx="215900" cy="200025"/>
            </p:xfrm>
            <a:graphic>
              <a:graphicData uri="http://schemas.openxmlformats.org/presentationml/2006/ole">
                <mc:AlternateContent xmlns:mc="http://schemas.openxmlformats.org/markup-compatibility/2006">
                  <mc:Choice xmlns:v="urn:schemas-microsoft-com:vml" Requires="v">
                    <p:oleObj spid="_x0000_s188856" name="Equation" r:id="rId21" imgW="177480" imgH="164880" progId="Equation.DSMT4">
                      <p:embed/>
                    </p:oleObj>
                  </mc:Choice>
                  <mc:Fallback>
                    <p:oleObj name="Equation" r:id="rId21" imgW="177480" imgH="164880" progId="Equation.DSMT4">
                      <p:embed/>
                      <p:pic>
                        <p:nvPicPr>
                          <p:cNvPr id="8" name="Object 7">
                            <a:extLst>
                              <a:ext uri="{FF2B5EF4-FFF2-40B4-BE49-F238E27FC236}">
                                <a16:creationId xmlns="" xmlns:a16="http://schemas.microsoft.com/office/drawing/2014/main" id="{B806337E-09CF-40A5-8F9A-F05D6DBBBB9F}"/>
                              </a:ext>
                            </a:extLst>
                          </p:cNvPr>
                          <p:cNvPicPr/>
                          <p:nvPr/>
                        </p:nvPicPr>
                        <p:blipFill>
                          <a:blip r:embed="rId22"/>
                          <a:stretch>
                            <a:fillRect/>
                          </a:stretch>
                        </p:blipFill>
                        <p:spPr>
                          <a:xfrm>
                            <a:off x="5435600" y="1849438"/>
                            <a:ext cx="215900" cy="200025"/>
                          </a:xfrm>
                          <a:prstGeom prst="rect">
                            <a:avLst/>
                          </a:prstGeom>
                        </p:spPr>
                      </p:pic>
                    </p:oleObj>
                  </mc:Fallback>
                </mc:AlternateContent>
              </a:graphicData>
            </a:graphic>
          </p:graphicFrame>
          <p:sp>
            <p:nvSpPr>
              <p:cNvPr id="45" name="Rectangle 44">
                <a:extLst>
                  <a:ext uri="{FF2B5EF4-FFF2-40B4-BE49-F238E27FC236}">
                    <a16:creationId xmlns="" xmlns:a16="http://schemas.microsoft.com/office/drawing/2014/main" id="{AE2879CA-AA80-4788-9CD1-A5DA34F709FF}"/>
                  </a:ext>
                </a:extLst>
              </p:cNvPr>
              <p:cNvSpPr/>
              <p:nvPr/>
            </p:nvSpPr>
            <p:spPr>
              <a:xfrm>
                <a:off x="6711663" y="3250405"/>
                <a:ext cx="683200" cy="307777"/>
              </a:xfrm>
              <a:prstGeom prst="rect">
                <a:avLst/>
              </a:prstGeom>
            </p:spPr>
            <p:txBody>
              <a:bodyPr wrap="none">
                <a:spAutoFit/>
              </a:bodyPr>
              <a:lstStyle/>
              <a:p>
                <a:r>
                  <a:rPr lang="en-US" sz="1400" b="1">
                    <a:solidFill>
                      <a:srgbClr val="FF0000"/>
                    </a:solidFill>
                  </a:rPr>
                  <a:t>H.5.24</a:t>
                </a:r>
              </a:p>
            </p:txBody>
          </p:sp>
        </p:grpSp>
      </p:grpSp>
      <p:pic>
        <p:nvPicPr>
          <p:cNvPr id="10" name="Picture 9">
            <a:extLst>
              <a:ext uri="{FF2B5EF4-FFF2-40B4-BE49-F238E27FC236}">
                <a16:creationId xmlns="" xmlns:a16="http://schemas.microsoft.com/office/drawing/2014/main" id="{0C96724E-933F-4993-BDAC-56090F806BAF}"/>
              </a:ext>
            </a:extLst>
          </p:cNvPr>
          <p:cNvPicPr>
            <a:picLocks noChangeAspect="1"/>
          </p:cNvPicPr>
          <p:nvPr/>
        </p:nvPicPr>
        <p:blipFill>
          <a:blip r:embed="rId23"/>
          <a:stretch>
            <a:fillRect/>
          </a:stretch>
        </p:blipFill>
        <p:spPr>
          <a:xfrm>
            <a:off x="3111138" y="2024832"/>
            <a:ext cx="863077" cy="205087"/>
          </a:xfrm>
          <a:prstGeom prst="rect">
            <a:avLst/>
          </a:prstGeom>
        </p:spPr>
      </p:pic>
      <p:pic>
        <p:nvPicPr>
          <p:cNvPr id="11" name="Picture 10">
            <a:extLst>
              <a:ext uri="{FF2B5EF4-FFF2-40B4-BE49-F238E27FC236}">
                <a16:creationId xmlns="" xmlns:a16="http://schemas.microsoft.com/office/drawing/2014/main" id="{AAEE007C-B750-4AC4-A368-A469F24F3B28}"/>
              </a:ext>
            </a:extLst>
          </p:cNvPr>
          <p:cNvPicPr>
            <a:picLocks noChangeAspect="1"/>
          </p:cNvPicPr>
          <p:nvPr/>
        </p:nvPicPr>
        <p:blipFill>
          <a:blip r:embed="rId24"/>
          <a:stretch>
            <a:fillRect/>
          </a:stretch>
        </p:blipFill>
        <p:spPr>
          <a:xfrm>
            <a:off x="97011" y="-10206"/>
            <a:ext cx="4730906" cy="574970"/>
          </a:xfrm>
          <a:prstGeom prst="rect">
            <a:avLst/>
          </a:prstGeom>
        </p:spPr>
      </p:pic>
    </p:spTree>
    <p:extLst>
      <p:ext uri="{BB962C8B-B14F-4D97-AF65-F5344CB8AC3E}">
        <p14:creationId xmlns:p14="http://schemas.microsoft.com/office/powerpoint/2010/main" val="2741653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 xmlns:a16="http://schemas.microsoft.com/office/drawing/2014/main" id="{8C6259BC-4CA6-4090-B8BF-33118DC15B0F}"/>
              </a:ext>
            </a:extLst>
          </p:cNvPr>
          <p:cNvGrpSpPr/>
          <p:nvPr/>
        </p:nvGrpSpPr>
        <p:grpSpPr>
          <a:xfrm>
            <a:off x="6248400" y="1754189"/>
            <a:ext cx="2820708" cy="2771843"/>
            <a:chOff x="6248400" y="1754189"/>
            <a:chExt cx="2820708" cy="2771843"/>
          </a:xfrm>
        </p:grpSpPr>
        <p:sp>
          <p:nvSpPr>
            <p:cNvPr id="44" name="Rounded Rectangle 89">
              <a:extLst>
                <a:ext uri="{FF2B5EF4-FFF2-40B4-BE49-F238E27FC236}">
                  <a16:creationId xmlns="" xmlns:a16="http://schemas.microsoft.com/office/drawing/2014/main" id="{18694952-165E-482D-B9AF-5DBEF5F58E80}"/>
                </a:ext>
              </a:extLst>
            </p:cNvPr>
            <p:cNvSpPr/>
            <p:nvPr/>
          </p:nvSpPr>
          <p:spPr>
            <a:xfrm>
              <a:off x="6248400" y="1754189"/>
              <a:ext cx="2820708" cy="2771843"/>
            </a:xfrm>
            <a:prstGeom prst="roundRect">
              <a:avLst>
                <a:gd name="adj" fmla="val 1990"/>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16" name="Picture 15">
              <a:extLst>
                <a:ext uri="{FF2B5EF4-FFF2-40B4-BE49-F238E27FC236}">
                  <a16:creationId xmlns="" xmlns:a16="http://schemas.microsoft.com/office/drawing/2014/main" id="{E6EA3EE3-A194-4C91-AAE6-360AF4CFEE4F}"/>
                </a:ext>
              </a:extLst>
            </p:cNvPr>
            <p:cNvPicPr>
              <a:picLocks noChangeAspect="1"/>
            </p:cNvPicPr>
            <p:nvPr/>
          </p:nvPicPr>
          <p:blipFill>
            <a:blip r:embed="rId4"/>
            <a:stretch>
              <a:fillRect/>
            </a:stretch>
          </p:blipFill>
          <p:spPr>
            <a:xfrm>
              <a:off x="6627142" y="1846661"/>
              <a:ext cx="2391109" cy="2095792"/>
            </a:xfrm>
            <a:prstGeom prst="rect">
              <a:avLst/>
            </a:prstGeom>
          </p:spPr>
        </p:pic>
        <p:grpSp>
          <p:nvGrpSpPr>
            <p:cNvPr id="9" name="Group 8">
              <a:extLst>
                <a:ext uri="{FF2B5EF4-FFF2-40B4-BE49-F238E27FC236}">
                  <a16:creationId xmlns="" xmlns:a16="http://schemas.microsoft.com/office/drawing/2014/main" id="{81D6726A-3D59-4363-866B-3122B60E336F}"/>
                </a:ext>
              </a:extLst>
            </p:cNvPr>
            <p:cNvGrpSpPr/>
            <p:nvPr/>
          </p:nvGrpSpPr>
          <p:grpSpPr>
            <a:xfrm>
              <a:off x="6566931" y="1798515"/>
              <a:ext cx="2377504" cy="2618592"/>
              <a:chOff x="5828276" y="1094467"/>
              <a:chExt cx="2377504" cy="2618592"/>
            </a:xfrm>
          </p:grpSpPr>
          <p:graphicFrame>
            <p:nvGraphicFramePr>
              <p:cNvPr id="8" name="Object 7">
                <a:extLst>
                  <a:ext uri="{FF2B5EF4-FFF2-40B4-BE49-F238E27FC236}">
                    <a16:creationId xmlns="" xmlns:a16="http://schemas.microsoft.com/office/drawing/2014/main" id="{B806337E-09CF-40A5-8F9A-F05D6DBBBB9F}"/>
                  </a:ext>
                </a:extLst>
              </p:cNvPr>
              <p:cNvGraphicFramePr>
                <a:graphicFrameLocks noChangeAspect="1"/>
              </p:cNvGraphicFramePr>
              <p:nvPr>
                <p:extLst>
                  <p:ext uri="{D42A27DB-BD31-4B8C-83A1-F6EECF244321}">
                    <p14:modId xmlns:p14="http://schemas.microsoft.com/office/powerpoint/2010/main" val="3633550340"/>
                  </p:ext>
                </p:extLst>
              </p:nvPr>
            </p:nvGraphicFramePr>
            <p:xfrm>
              <a:off x="6092825" y="2931090"/>
              <a:ext cx="184404" cy="199771"/>
            </p:xfrm>
            <a:graphic>
              <a:graphicData uri="http://schemas.openxmlformats.org/presentationml/2006/ole">
                <mc:AlternateContent xmlns:mc="http://schemas.openxmlformats.org/markup-compatibility/2006">
                  <mc:Choice xmlns:v="urn:schemas-microsoft-com:vml" Requires="v">
                    <p:oleObj spid="_x0000_s208037" name="Equation" r:id="rId5" imgW="152280" imgH="164880" progId="Equation.DSMT4">
                      <p:embed/>
                    </p:oleObj>
                  </mc:Choice>
                  <mc:Fallback>
                    <p:oleObj name="Equation" r:id="rId5" imgW="152280" imgH="164880" progId="Equation.DSMT4">
                      <p:embed/>
                      <p:pic>
                        <p:nvPicPr>
                          <p:cNvPr id="8" name="Object 7">
                            <a:extLst>
                              <a:ext uri="{FF2B5EF4-FFF2-40B4-BE49-F238E27FC236}">
                                <a16:creationId xmlns="" xmlns:a16="http://schemas.microsoft.com/office/drawing/2014/main" id="{B806337E-09CF-40A5-8F9A-F05D6DBBBB9F}"/>
                              </a:ext>
                            </a:extLst>
                          </p:cNvPr>
                          <p:cNvPicPr/>
                          <p:nvPr/>
                        </p:nvPicPr>
                        <p:blipFill>
                          <a:blip r:embed="rId6"/>
                          <a:stretch>
                            <a:fillRect/>
                          </a:stretch>
                        </p:blipFill>
                        <p:spPr>
                          <a:xfrm>
                            <a:off x="6092825" y="2931090"/>
                            <a:ext cx="184404" cy="199771"/>
                          </a:xfrm>
                          <a:prstGeom prst="rect">
                            <a:avLst/>
                          </a:prstGeom>
                        </p:spPr>
                      </p:pic>
                    </p:oleObj>
                  </mc:Fallback>
                </mc:AlternateContent>
              </a:graphicData>
            </a:graphic>
          </p:graphicFrame>
          <p:graphicFrame>
            <p:nvGraphicFramePr>
              <p:cNvPr id="30" name="Object 29">
                <a:extLst>
                  <a:ext uri="{FF2B5EF4-FFF2-40B4-BE49-F238E27FC236}">
                    <a16:creationId xmlns="" xmlns:a16="http://schemas.microsoft.com/office/drawing/2014/main" id="{7D1D107E-01C2-4084-9F45-7B0516A770FF}"/>
                  </a:ext>
                </a:extLst>
              </p:cNvPr>
              <p:cNvGraphicFramePr>
                <a:graphicFrameLocks noChangeAspect="1"/>
              </p:cNvGraphicFramePr>
              <p:nvPr>
                <p:extLst>
                  <p:ext uri="{D42A27DB-BD31-4B8C-83A1-F6EECF244321}">
                    <p14:modId xmlns:p14="http://schemas.microsoft.com/office/powerpoint/2010/main" val="1769824082"/>
                  </p:ext>
                </p:extLst>
              </p:nvPr>
            </p:nvGraphicFramePr>
            <p:xfrm>
              <a:off x="6961061" y="3196391"/>
              <a:ext cx="184404" cy="199771"/>
            </p:xfrm>
            <a:graphic>
              <a:graphicData uri="http://schemas.openxmlformats.org/presentationml/2006/ole">
                <mc:AlternateContent xmlns:mc="http://schemas.openxmlformats.org/markup-compatibility/2006">
                  <mc:Choice xmlns:v="urn:schemas-microsoft-com:vml" Requires="v">
                    <p:oleObj spid="_x0000_s208038" name="Equation" r:id="rId7" imgW="152280" imgH="164880" progId="Equation.DSMT4">
                      <p:embed/>
                    </p:oleObj>
                  </mc:Choice>
                  <mc:Fallback>
                    <p:oleObj name="Equation" r:id="rId7" imgW="152280" imgH="164880" progId="Equation.DSMT4">
                      <p:embed/>
                      <p:pic>
                        <p:nvPicPr>
                          <p:cNvPr id="30" name="Object 29">
                            <a:extLst>
                              <a:ext uri="{FF2B5EF4-FFF2-40B4-BE49-F238E27FC236}">
                                <a16:creationId xmlns="" xmlns:a16="http://schemas.microsoft.com/office/drawing/2014/main" id="{7D1D107E-01C2-4084-9F45-7B0516A770FF}"/>
                              </a:ext>
                            </a:extLst>
                          </p:cNvPr>
                          <p:cNvPicPr/>
                          <p:nvPr/>
                        </p:nvPicPr>
                        <p:blipFill>
                          <a:blip r:embed="rId8"/>
                          <a:stretch>
                            <a:fillRect/>
                          </a:stretch>
                        </p:blipFill>
                        <p:spPr>
                          <a:xfrm>
                            <a:off x="6961061" y="3196391"/>
                            <a:ext cx="184404" cy="199771"/>
                          </a:xfrm>
                          <a:prstGeom prst="rect">
                            <a:avLst/>
                          </a:prstGeom>
                        </p:spPr>
                      </p:pic>
                    </p:oleObj>
                  </mc:Fallback>
                </mc:AlternateContent>
              </a:graphicData>
            </a:graphic>
          </p:graphicFrame>
          <p:graphicFrame>
            <p:nvGraphicFramePr>
              <p:cNvPr id="37" name="Object 36">
                <a:extLst>
                  <a:ext uri="{FF2B5EF4-FFF2-40B4-BE49-F238E27FC236}">
                    <a16:creationId xmlns="" xmlns:a16="http://schemas.microsoft.com/office/drawing/2014/main" id="{C81C6545-52DE-4BC1-9EF3-213EB29828AB}"/>
                  </a:ext>
                </a:extLst>
              </p:cNvPr>
              <p:cNvGraphicFramePr>
                <a:graphicFrameLocks noChangeAspect="1"/>
              </p:cNvGraphicFramePr>
              <p:nvPr>
                <p:extLst>
                  <p:ext uri="{D42A27DB-BD31-4B8C-83A1-F6EECF244321}">
                    <p14:modId xmlns:p14="http://schemas.microsoft.com/office/powerpoint/2010/main" val="289087321"/>
                  </p:ext>
                </p:extLst>
              </p:nvPr>
            </p:nvGraphicFramePr>
            <p:xfrm>
              <a:off x="8022103" y="2598742"/>
              <a:ext cx="183677" cy="215165"/>
            </p:xfrm>
            <a:graphic>
              <a:graphicData uri="http://schemas.openxmlformats.org/presentationml/2006/ole">
                <mc:AlternateContent xmlns:mc="http://schemas.openxmlformats.org/markup-compatibility/2006">
                  <mc:Choice xmlns:v="urn:schemas-microsoft-com:vml" Requires="v">
                    <p:oleObj spid="_x0000_s208039" name="Equation" r:id="rId9" imgW="152280" imgH="177480" progId="Equation.DSMT4">
                      <p:embed/>
                    </p:oleObj>
                  </mc:Choice>
                  <mc:Fallback>
                    <p:oleObj name="Equation" r:id="rId9" imgW="152280" imgH="177480" progId="Equation.DSMT4">
                      <p:embed/>
                      <p:pic>
                        <p:nvPicPr>
                          <p:cNvPr id="37" name="Object 36">
                            <a:extLst>
                              <a:ext uri="{FF2B5EF4-FFF2-40B4-BE49-F238E27FC236}">
                                <a16:creationId xmlns="" xmlns:a16="http://schemas.microsoft.com/office/drawing/2014/main" id="{C81C6545-52DE-4BC1-9EF3-213EB29828AB}"/>
                              </a:ext>
                            </a:extLst>
                          </p:cNvPr>
                          <p:cNvPicPr/>
                          <p:nvPr/>
                        </p:nvPicPr>
                        <p:blipFill>
                          <a:blip r:embed="rId10"/>
                          <a:stretch>
                            <a:fillRect/>
                          </a:stretch>
                        </p:blipFill>
                        <p:spPr>
                          <a:xfrm>
                            <a:off x="8022103" y="2598742"/>
                            <a:ext cx="183677" cy="215165"/>
                          </a:xfrm>
                          <a:prstGeom prst="rect">
                            <a:avLst/>
                          </a:prstGeom>
                        </p:spPr>
                      </p:pic>
                    </p:oleObj>
                  </mc:Fallback>
                </mc:AlternateContent>
              </a:graphicData>
            </a:graphic>
          </p:graphicFrame>
          <p:graphicFrame>
            <p:nvGraphicFramePr>
              <p:cNvPr id="39" name="Object 38">
                <a:extLst>
                  <a:ext uri="{FF2B5EF4-FFF2-40B4-BE49-F238E27FC236}">
                    <a16:creationId xmlns="" xmlns:a16="http://schemas.microsoft.com/office/drawing/2014/main" id="{4AD3F341-DE12-4245-AA2E-7A10245DD430}"/>
                  </a:ext>
                </a:extLst>
              </p:cNvPr>
              <p:cNvGraphicFramePr>
                <a:graphicFrameLocks noChangeAspect="1"/>
              </p:cNvGraphicFramePr>
              <p:nvPr>
                <p:extLst>
                  <p:ext uri="{D42A27DB-BD31-4B8C-83A1-F6EECF244321}">
                    <p14:modId xmlns:p14="http://schemas.microsoft.com/office/powerpoint/2010/main" val="790732776"/>
                  </p:ext>
                </p:extLst>
              </p:nvPr>
            </p:nvGraphicFramePr>
            <p:xfrm>
              <a:off x="7857144" y="1094467"/>
              <a:ext cx="228600" cy="215900"/>
            </p:xfrm>
            <a:graphic>
              <a:graphicData uri="http://schemas.openxmlformats.org/presentationml/2006/ole">
                <mc:AlternateContent xmlns:mc="http://schemas.openxmlformats.org/markup-compatibility/2006">
                  <mc:Choice xmlns:v="urn:schemas-microsoft-com:vml" Requires="v">
                    <p:oleObj spid="_x0000_s208040" name="Equation" r:id="rId11" imgW="190440" imgH="177480" progId="Equation.DSMT4">
                      <p:embed/>
                    </p:oleObj>
                  </mc:Choice>
                  <mc:Fallback>
                    <p:oleObj name="Equation" r:id="rId11" imgW="190440" imgH="177480" progId="Equation.DSMT4">
                      <p:embed/>
                      <p:pic>
                        <p:nvPicPr>
                          <p:cNvPr id="39" name="Object 38">
                            <a:extLst>
                              <a:ext uri="{FF2B5EF4-FFF2-40B4-BE49-F238E27FC236}">
                                <a16:creationId xmlns="" xmlns:a16="http://schemas.microsoft.com/office/drawing/2014/main" id="{4AD3F341-DE12-4245-AA2E-7A10245DD430}"/>
                              </a:ext>
                            </a:extLst>
                          </p:cNvPr>
                          <p:cNvPicPr/>
                          <p:nvPr/>
                        </p:nvPicPr>
                        <p:blipFill>
                          <a:blip r:embed="rId12"/>
                          <a:stretch>
                            <a:fillRect/>
                          </a:stretch>
                        </p:blipFill>
                        <p:spPr>
                          <a:xfrm>
                            <a:off x="7857144" y="1094467"/>
                            <a:ext cx="228600" cy="215900"/>
                          </a:xfrm>
                          <a:prstGeom prst="rect">
                            <a:avLst/>
                          </a:prstGeom>
                        </p:spPr>
                      </p:pic>
                    </p:oleObj>
                  </mc:Fallback>
                </mc:AlternateContent>
              </a:graphicData>
            </a:graphic>
          </p:graphicFrame>
          <p:graphicFrame>
            <p:nvGraphicFramePr>
              <p:cNvPr id="41" name="Object 40">
                <a:extLst>
                  <a:ext uri="{FF2B5EF4-FFF2-40B4-BE49-F238E27FC236}">
                    <a16:creationId xmlns="" xmlns:a16="http://schemas.microsoft.com/office/drawing/2014/main" id="{A412CE1E-8D7E-4FCF-90AA-96A3AA13B95D}"/>
                  </a:ext>
                </a:extLst>
              </p:cNvPr>
              <p:cNvGraphicFramePr>
                <a:graphicFrameLocks noChangeAspect="1"/>
              </p:cNvGraphicFramePr>
              <p:nvPr>
                <p:extLst>
                  <p:ext uri="{D42A27DB-BD31-4B8C-83A1-F6EECF244321}">
                    <p14:modId xmlns:p14="http://schemas.microsoft.com/office/powerpoint/2010/main" val="3630156169"/>
                  </p:ext>
                </p:extLst>
              </p:nvPr>
            </p:nvGraphicFramePr>
            <p:xfrm>
              <a:off x="6927102" y="1767689"/>
              <a:ext cx="184404" cy="200025"/>
            </p:xfrm>
            <a:graphic>
              <a:graphicData uri="http://schemas.openxmlformats.org/presentationml/2006/ole">
                <mc:AlternateContent xmlns:mc="http://schemas.openxmlformats.org/markup-compatibility/2006">
                  <mc:Choice xmlns:v="urn:schemas-microsoft-com:vml" Requires="v">
                    <p:oleObj spid="_x0000_s208041" name="Equation" r:id="rId13" imgW="177480" imgH="164880" progId="Equation.DSMT4">
                      <p:embed/>
                    </p:oleObj>
                  </mc:Choice>
                  <mc:Fallback>
                    <p:oleObj name="Equation" r:id="rId13" imgW="177480" imgH="164880" progId="Equation.DSMT4">
                      <p:embed/>
                      <p:pic>
                        <p:nvPicPr>
                          <p:cNvPr id="41" name="Object 40">
                            <a:extLst>
                              <a:ext uri="{FF2B5EF4-FFF2-40B4-BE49-F238E27FC236}">
                                <a16:creationId xmlns="" xmlns:a16="http://schemas.microsoft.com/office/drawing/2014/main" id="{A412CE1E-8D7E-4FCF-90AA-96A3AA13B95D}"/>
                              </a:ext>
                            </a:extLst>
                          </p:cNvPr>
                          <p:cNvPicPr/>
                          <p:nvPr/>
                        </p:nvPicPr>
                        <p:blipFill>
                          <a:blip r:embed="rId14"/>
                          <a:stretch>
                            <a:fillRect/>
                          </a:stretch>
                        </p:blipFill>
                        <p:spPr>
                          <a:xfrm>
                            <a:off x="6927102" y="1767689"/>
                            <a:ext cx="184404" cy="200025"/>
                          </a:xfrm>
                          <a:prstGeom prst="rect">
                            <a:avLst/>
                          </a:prstGeom>
                        </p:spPr>
                      </p:pic>
                    </p:oleObj>
                  </mc:Fallback>
                </mc:AlternateContent>
              </a:graphicData>
            </a:graphic>
          </p:graphicFrame>
          <p:graphicFrame>
            <p:nvGraphicFramePr>
              <p:cNvPr id="43" name="Object 42">
                <a:extLst>
                  <a:ext uri="{FF2B5EF4-FFF2-40B4-BE49-F238E27FC236}">
                    <a16:creationId xmlns="" xmlns:a16="http://schemas.microsoft.com/office/drawing/2014/main" id="{466011AF-2255-45BD-857E-9486BA50CFB4}"/>
                  </a:ext>
                </a:extLst>
              </p:cNvPr>
              <p:cNvGraphicFramePr>
                <a:graphicFrameLocks noChangeAspect="1"/>
              </p:cNvGraphicFramePr>
              <p:nvPr>
                <p:extLst>
                  <p:ext uri="{D42A27DB-BD31-4B8C-83A1-F6EECF244321}">
                    <p14:modId xmlns:p14="http://schemas.microsoft.com/office/powerpoint/2010/main" val="2249151672"/>
                  </p:ext>
                </p:extLst>
              </p:nvPr>
            </p:nvGraphicFramePr>
            <p:xfrm>
              <a:off x="5828276" y="1412849"/>
              <a:ext cx="215900" cy="200025"/>
            </p:xfrm>
            <a:graphic>
              <a:graphicData uri="http://schemas.openxmlformats.org/presentationml/2006/ole">
                <mc:AlternateContent xmlns:mc="http://schemas.openxmlformats.org/markup-compatibility/2006">
                  <mc:Choice xmlns:v="urn:schemas-microsoft-com:vml" Requires="v">
                    <p:oleObj spid="_x0000_s208042" name="Equation" r:id="rId15" imgW="177480" imgH="164880" progId="Equation.DSMT4">
                      <p:embed/>
                    </p:oleObj>
                  </mc:Choice>
                  <mc:Fallback>
                    <p:oleObj name="Equation" r:id="rId15" imgW="177480" imgH="164880" progId="Equation.DSMT4">
                      <p:embed/>
                      <p:pic>
                        <p:nvPicPr>
                          <p:cNvPr id="43" name="Object 42">
                            <a:extLst>
                              <a:ext uri="{FF2B5EF4-FFF2-40B4-BE49-F238E27FC236}">
                                <a16:creationId xmlns="" xmlns:a16="http://schemas.microsoft.com/office/drawing/2014/main" id="{466011AF-2255-45BD-857E-9486BA50CFB4}"/>
                              </a:ext>
                            </a:extLst>
                          </p:cNvPr>
                          <p:cNvPicPr/>
                          <p:nvPr/>
                        </p:nvPicPr>
                        <p:blipFill>
                          <a:blip r:embed="rId16"/>
                          <a:stretch>
                            <a:fillRect/>
                          </a:stretch>
                        </p:blipFill>
                        <p:spPr>
                          <a:xfrm>
                            <a:off x="5828276" y="1412849"/>
                            <a:ext cx="215900" cy="200025"/>
                          </a:xfrm>
                          <a:prstGeom prst="rect">
                            <a:avLst/>
                          </a:prstGeom>
                        </p:spPr>
                      </p:pic>
                    </p:oleObj>
                  </mc:Fallback>
                </mc:AlternateContent>
              </a:graphicData>
            </a:graphic>
          </p:graphicFrame>
          <p:sp>
            <p:nvSpPr>
              <p:cNvPr id="45" name="Rectangle 44">
                <a:extLst>
                  <a:ext uri="{FF2B5EF4-FFF2-40B4-BE49-F238E27FC236}">
                    <a16:creationId xmlns="" xmlns:a16="http://schemas.microsoft.com/office/drawing/2014/main" id="{AE2879CA-AA80-4788-9CD1-A5DA34F709FF}"/>
                  </a:ext>
                </a:extLst>
              </p:cNvPr>
              <p:cNvSpPr/>
              <p:nvPr/>
            </p:nvSpPr>
            <p:spPr>
              <a:xfrm>
                <a:off x="6711663" y="3405282"/>
                <a:ext cx="683200" cy="307777"/>
              </a:xfrm>
              <a:prstGeom prst="rect">
                <a:avLst/>
              </a:prstGeom>
            </p:spPr>
            <p:txBody>
              <a:bodyPr wrap="none">
                <a:spAutoFit/>
              </a:bodyPr>
              <a:lstStyle/>
              <a:p>
                <a:r>
                  <a:rPr lang="en-US" sz="1400" b="1">
                    <a:solidFill>
                      <a:srgbClr val="FF0000"/>
                    </a:solidFill>
                  </a:rPr>
                  <a:t>H.5.25</a:t>
                </a:r>
              </a:p>
            </p:txBody>
          </p:sp>
        </p:grpSp>
      </p:grpSp>
      <p:pic>
        <p:nvPicPr>
          <p:cNvPr id="10" name="Picture 9">
            <a:extLst>
              <a:ext uri="{FF2B5EF4-FFF2-40B4-BE49-F238E27FC236}">
                <a16:creationId xmlns="" xmlns:a16="http://schemas.microsoft.com/office/drawing/2014/main" id="{0C96724E-933F-4993-BDAC-56090F806BAF}"/>
              </a:ext>
            </a:extLst>
          </p:cNvPr>
          <p:cNvPicPr>
            <a:picLocks noChangeAspect="1"/>
          </p:cNvPicPr>
          <p:nvPr/>
        </p:nvPicPr>
        <p:blipFill>
          <a:blip r:embed="rId17"/>
          <a:stretch>
            <a:fillRect/>
          </a:stretch>
        </p:blipFill>
        <p:spPr>
          <a:xfrm>
            <a:off x="3111138" y="2024832"/>
            <a:ext cx="863077" cy="205087"/>
          </a:xfrm>
          <a:prstGeom prst="rect">
            <a:avLst/>
          </a:prstGeom>
        </p:spPr>
      </p:pic>
      <p:pic>
        <p:nvPicPr>
          <p:cNvPr id="11" name="Picture 10">
            <a:extLst>
              <a:ext uri="{FF2B5EF4-FFF2-40B4-BE49-F238E27FC236}">
                <a16:creationId xmlns="" xmlns:a16="http://schemas.microsoft.com/office/drawing/2014/main" id="{AAEE007C-B750-4AC4-A368-A469F24F3B28}"/>
              </a:ext>
            </a:extLst>
          </p:cNvPr>
          <p:cNvPicPr>
            <a:picLocks noChangeAspect="1"/>
          </p:cNvPicPr>
          <p:nvPr/>
        </p:nvPicPr>
        <p:blipFill>
          <a:blip r:embed="rId18"/>
          <a:stretch>
            <a:fillRect/>
          </a:stretch>
        </p:blipFill>
        <p:spPr>
          <a:xfrm>
            <a:off x="97011" y="-10206"/>
            <a:ext cx="4730906" cy="574970"/>
          </a:xfrm>
          <a:prstGeom prst="rect">
            <a:avLst/>
          </a:prstGeom>
        </p:spPr>
      </p:pic>
      <p:grpSp>
        <p:nvGrpSpPr>
          <p:cNvPr id="22" name="Group 21">
            <a:extLst>
              <a:ext uri="{FF2B5EF4-FFF2-40B4-BE49-F238E27FC236}">
                <a16:creationId xmlns="" xmlns:a16="http://schemas.microsoft.com/office/drawing/2014/main" id="{03CD4A4F-B044-4A3D-946E-5DB19EE708BF}"/>
              </a:ext>
            </a:extLst>
          </p:cNvPr>
          <p:cNvGrpSpPr/>
          <p:nvPr/>
        </p:nvGrpSpPr>
        <p:grpSpPr>
          <a:xfrm>
            <a:off x="-4354" y="617467"/>
            <a:ext cx="9073462" cy="1062317"/>
            <a:chOff x="-4354" y="617467"/>
            <a:chExt cx="9073462" cy="1062317"/>
          </a:xfrm>
        </p:grpSpPr>
        <p:grpSp>
          <p:nvGrpSpPr>
            <p:cNvPr id="18" name="Group 17">
              <a:extLst>
                <a:ext uri="{FF2B5EF4-FFF2-40B4-BE49-F238E27FC236}">
                  <a16:creationId xmlns="" xmlns:a16="http://schemas.microsoft.com/office/drawing/2014/main" id="{1BB25583-8994-4AE3-B9D8-B80D8ADAEB36}"/>
                </a:ext>
              </a:extLst>
            </p:cNvPr>
            <p:cNvGrpSpPr/>
            <p:nvPr/>
          </p:nvGrpSpPr>
          <p:grpSpPr>
            <a:xfrm>
              <a:off x="-4354" y="617467"/>
              <a:ext cx="9073462" cy="1062317"/>
              <a:chOff x="436014" y="5384122"/>
              <a:chExt cx="9073462" cy="1062317"/>
            </a:xfrm>
          </p:grpSpPr>
          <p:sp>
            <p:nvSpPr>
              <p:cNvPr id="19" name="Rounded Rectangle 47">
                <a:extLst>
                  <a:ext uri="{FF2B5EF4-FFF2-40B4-BE49-F238E27FC236}">
                    <a16:creationId xmlns="" xmlns:a16="http://schemas.microsoft.com/office/drawing/2014/main" id="{5C980C3C-462B-4FB0-A0EB-A5EB2813457F}"/>
                  </a:ext>
                </a:extLst>
              </p:cNvPr>
              <p:cNvSpPr/>
              <p:nvPr/>
            </p:nvSpPr>
            <p:spPr>
              <a:xfrm>
                <a:off x="954135" y="5384123"/>
                <a:ext cx="8555341" cy="1062316"/>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24" name="Group 23">
                <a:extLst>
                  <a:ext uri="{FF2B5EF4-FFF2-40B4-BE49-F238E27FC236}">
                    <a16:creationId xmlns="" xmlns:a16="http://schemas.microsoft.com/office/drawing/2014/main" id="{BE416BAD-8DB1-4055-94AA-B0AC1B64ABC2}"/>
                  </a:ext>
                </a:extLst>
              </p:cNvPr>
              <p:cNvGrpSpPr/>
              <p:nvPr/>
            </p:nvGrpSpPr>
            <p:grpSpPr>
              <a:xfrm>
                <a:off x="436014" y="5384122"/>
                <a:ext cx="1088480" cy="1062316"/>
                <a:chOff x="-14245" y="-114559"/>
                <a:chExt cx="1177473" cy="1116941"/>
              </a:xfrm>
            </p:grpSpPr>
            <p:sp>
              <p:nvSpPr>
                <p:cNvPr id="26" name="Oval 25">
                  <a:extLst>
                    <a:ext uri="{FF2B5EF4-FFF2-40B4-BE49-F238E27FC236}">
                      <a16:creationId xmlns="" xmlns:a16="http://schemas.microsoft.com/office/drawing/2014/main" id="{7E480D26-373E-45E3-A892-6FF41DD83101}"/>
                    </a:ext>
                  </a:extLst>
                </p:cNvPr>
                <p:cNvSpPr/>
                <p:nvPr/>
              </p:nvSpPr>
              <p:spPr>
                <a:xfrm>
                  <a:off x="95407" y="-114559"/>
                  <a:ext cx="1067821" cy="1116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8" name="Oval 27">
                  <a:extLst>
                    <a:ext uri="{FF2B5EF4-FFF2-40B4-BE49-F238E27FC236}">
                      <a16:creationId xmlns="" xmlns:a16="http://schemas.microsoft.com/office/drawing/2014/main" id="{02778079-464B-4D27-9260-D80D5273DDF0}"/>
                    </a:ext>
                  </a:extLst>
                </p:cNvPr>
                <p:cNvSpPr/>
                <p:nvPr/>
              </p:nvSpPr>
              <p:spPr>
                <a:xfrm>
                  <a:off x="-14245" y="-88899"/>
                  <a:ext cx="1067821" cy="101431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9" name="Rectangle 28">
                  <a:extLst>
                    <a:ext uri="{FF2B5EF4-FFF2-40B4-BE49-F238E27FC236}">
                      <a16:creationId xmlns="" xmlns:a16="http://schemas.microsoft.com/office/drawing/2014/main" id="{821D67D6-31D1-4F45-B6D0-E47EEB25939A}"/>
                    </a:ext>
                  </a:extLst>
                </p:cNvPr>
                <p:cNvSpPr/>
                <p:nvPr/>
              </p:nvSpPr>
              <p:spPr>
                <a:xfrm>
                  <a:off x="260189" y="77342"/>
                  <a:ext cx="589928" cy="87372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rPr>
                    <a:t>1</a:t>
                  </a:r>
                  <a:endParaRPr lang="en-US" sz="6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sp>
          <p:nvSpPr>
            <p:cNvPr id="2" name="Rectangle 1">
              <a:extLst>
                <a:ext uri="{FF2B5EF4-FFF2-40B4-BE49-F238E27FC236}">
                  <a16:creationId xmlns="" xmlns:a16="http://schemas.microsoft.com/office/drawing/2014/main" id="{A03CC0A6-4332-42B9-A6B7-336BFC689CE5}"/>
                </a:ext>
              </a:extLst>
            </p:cNvPr>
            <p:cNvSpPr/>
            <p:nvPr/>
          </p:nvSpPr>
          <p:spPr>
            <a:xfrm>
              <a:off x="1075591" y="639169"/>
              <a:ext cx="7634508" cy="1015663"/>
            </a:xfrm>
            <a:prstGeom prst="rect">
              <a:avLst/>
            </a:prstGeom>
          </p:spPr>
          <p:txBody>
            <a:bodyPr wrap="square">
              <a:spAutoFit/>
            </a:bodyPr>
            <a:lstStyle/>
            <a:p>
              <a:pPr marL="285750" indent="-285750">
                <a:buFont typeface="Wingdings" panose="05000000000000000000" pitchFamily="2" charset="2"/>
                <a:buChar char="v"/>
              </a:pPr>
              <a:r>
                <a:rPr lang="vi-VN" sz="2000"/>
                <a:t>Cho hình lăng trụ </a:t>
              </a:r>
              <a:r>
                <a:rPr lang="vi-VN" sz="2000" i="1"/>
                <a:t>ABC.A'B'C' </a:t>
              </a:r>
              <a:r>
                <a:rPr lang="vi-VN" sz="2000"/>
                <a:t>(H.5.25). Trong các vectơ có điểm đầu và điểm cuối đều là đỉnh của hình lăng trụ, những vectơ nào là vectơ chỉ phương của đường thẳng </a:t>
              </a:r>
              <a:r>
                <a:rPr lang="vi-VN" sz="2000" i="1"/>
                <a:t>AB</a:t>
              </a:r>
              <a:r>
                <a:rPr lang="vi-VN" sz="2000"/>
                <a:t>?</a:t>
              </a:r>
              <a:endParaRPr lang="en-US" sz="2000"/>
            </a:p>
          </p:txBody>
        </p:sp>
        <p:pic>
          <p:nvPicPr>
            <p:cNvPr id="5" name="Picture 4">
              <a:extLst>
                <a:ext uri="{FF2B5EF4-FFF2-40B4-BE49-F238E27FC236}">
                  <a16:creationId xmlns="" xmlns:a16="http://schemas.microsoft.com/office/drawing/2014/main" id="{68C6E5FD-12E7-4850-A83A-DCB779A7E4EB}"/>
                </a:ext>
              </a:extLst>
            </p:cNvPr>
            <p:cNvPicPr>
              <a:picLocks noChangeAspect="1"/>
            </p:cNvPicPr>
            <p:nvPr/>
          </p:nvPicPr>
          <p:blipFill>
            <a:blip r:embed="rId19"/>
            <a:stretch>
              <a:fillRect/>
            </a:stretch>
          </p:blipFill>
          <p:spPr>
            <a:xfrm>
              <a:off x="-4354" y="738659"/>
              <a:ext cx="987115" cy="365085"/>
            </a:xfrm>
            <a:prstGeom prst="rect">
              <a:avLst/>
            </a:prstGeom>
          </p:spPr>
        </p:pic>
      </p:grpSp>
      <p:grpSp>
        <p:nvGrpSpPr>
          <p:cNvPr id="20" name="Group 19">
            <a:extLst>
              <a:ext uri="{FF2B5EF4-FFF2-40B4-BE49-F238E27FC236}">
                <a16:creationId xmlns="" xmlns:a16="http://schemas.microsoft.com/office/drawing/2014/main" id="{8BFCAD82-2310-4AFE-85B3-034C7FB68816}"/>
              </a:ext>
            </a:extLst>
          </p:cNvPr>
          <p:cNvGrpSpPr/>
          <p:nvPr/>
        </p:nvGrpSpPr>
        <p:grpSpPr>
          <a:xfrm>
            <a:off x="784963" y="2368437"/>
            <a:ext cx="4980086" cy="707886"/>
            <a:chOff x="784963" y="2368437"/>
            <a:chExt cx="4980086" cy="707886"/>
          </a:xfrm>
        </p:grpSpPr>
        <p:sp>
          <p:nvSpPr>
            <p:cNvPr id="4" name="Rectangle 3">
              <a:extLst>
                <a:ext uri="{FF2B5EF4-FFF2-40B4-BE49-F238E27FC236}">
                  <a16:creationId xmlns="" xmlns:a16="http://schemas.microsoft.com/office/drawing/2014/main" id="{47C953CD-FE8A-40CA-85AA-644B90D251C6}"/>
                </a:ext>
              </a:extLst>
            </p:cNvPr>
            <p:cNvSpPr/>
            <p:nvPr/>
          </p:nvSpPr>
          <p:spPr>
            <a:xfrm>
              <a:off x="784963" y="2368437"/>
              <a:ext cx="4980086" cy="707886"/>
            </a:xfrm>
            <a:prstGeom prst="rect">
              <a:avLst/>
            </a:prstGeom>
          </p:spPr>
          <p:txBody>
            <a:bodyPr wrap="square">
              <a:spAutoFit/>
            </a:bodyPr>
            <a:lstStyle/>
            <a:p>
              <a:pPr marL="342900" indent="-342900">
                <a:buFont typeface="Wingdings" panose="05000000000000000000" pitchFamily="2" charset="2"/>
                <a:buChar char="v"/>
              </a:pPr>
              <a:r>
                <a:rPr lang="vi-VN" sz="2000"/>
                <a:t>Đường thẳng </a:t>
              </a:r>
              <a:r>
                <a:rPr lang="en-US" sz="2000" i="1"/>
                <a:t>AB</a:t>
              </a:r>
              <a:r>
                <a:rPr lang="vi-VN" sz="2000" i="1"/>
                <a:t> </a:t>
              </a:r>
              <a:r>
                <a:rPr lang="vi-VN" sz="2000"/>
                <a:t>nhận các vectơ</a:t>
              </a:r>
              <a:r>
                <a:rPr lang="en-US" sz="2000"/>
                <a:t>          </a:t>
              </a:r>
            </a:p>
            <a:p>
              <a:r>
                <a:rPr lang="en-US" sz="2000"/>
                <a:t>                                    </a:t>
              </a:r>
              <a:r>
                <a:rPr lang="vi-VN" sz="2000"/>
                <a:t>là các vectơ chỉ phương.</a:t>
              </a:r>
              <a:endParaRPr lang="en-US" sz="2000"/>
            </a:p>
          </p:txBody>
        </p:sp>
        <p:graphicFrame>
          <p:nvGraphicFramePr>
            <p:cNvPr id="15" name="Object 14">
              <a:extLst>
                <a:ext uri="{FF2B5EF4-FFF2-40B4-BE49-F238E27FC236}">
                  <a16:creationId xmlns="" xmlns:a16="http://schemas.microsoft.com/office/drawing/2014/main" id="{057AE35F-F587-460C-BDDE-F6789C8F726C}"/>
                </a:ext>
              </a:extLst>
            </p:cNvPr>
            <p:cNvGraphicFramePr>
              <a:graphicFrameLocks noChangeAspect="1"/>
            </p:cNvGraphicFramePr>
            <p:nvPr>
              <p:extLst>
                <p:ext uri="{D42A27DB-BD31-4B8C-83A1-F6EECF244321}">
                  <p14:modId xmlns:p14="http://schemas.microsoft.com/office/powerpoint/2010/main" val="599703159"/>
                </p:ext>
              </p:extLst>
            </p:nvPr>
          </p:nvGraphicFramePr>
          <p:xfrm>
            <a:off x="1031875" y="2679700"/>
            <a:ext cx="2085975" cy="387350"/>
          </p:xfrm>
          <a:graphic>
            <a:graphicData uri="http://schemas.openxmlformats.org/presentationml/2006/ole">
              <mc:AlternateContent xmlns:mc="http://schemas.openxmlformats.org/markup-compatibility/2006">
                <mc:Choice xmlns:v="urn:schemas-microsoft-com:vml" Requires="v">
                  <p:oleObj spid="_x0000_s208043" name="Equation" r:id="rId20" imgW="1295280" imgH="241200" progId="Equation.DSMT4">
                    <p:embed/>
                  </p:oleObj>
                </mc:Choice>
                <mc:Fallback>
                  <p:oleObj name="Equation" r:id="rId20" imgW="1295280" imgH="241200" progId="Equation.DSMT4">
                    <p:embed/>
                    <p:pic>
                      <p:nvPicPr>
                        <p:cNvPr id="0" name=""/>
                        <p:cNvPicPr/>
                        <p:nvPr/>
                      </p:nvPicPr>
                      <p:blipFill>
                        <a:blip r:embed="rId21"/>
                        <a:stretch>
                          <a:fillRect/>
                        </a:stretch>
                      </p:blipFill>
                      <p:spPr>
                        <a:xfrm>
                          <a:off x="1031875" y="2679700"/>
                          <a:ext cx="2085975" cy="387350"/>
                        </a:xfrm>
                        <a:prstGeom prst="rect">
                          <a:avLst/>
                        </a:prstGeom>
                      </p:spPr>
                    </p:pic>
                  </p:oleObj>
                </mc:Fallback>
              </mc:AlternateContent>
            </a:graphicData>
          </a:graphic>
        </p:graphicFrame>
      </p:grpSp>
    </p:spTree>
    <p:extLst>
      <p:ext uri="{BB962C8B-B14F-4D97-AF65-F5344CB8AC3E}">
        <p14:creationId xmlns:p14="http://schemas.microsoft.com/office/powerpoint/2010/main" val="41852531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E743E61-5298-4BB6-A024-8C61CC51A1A0}"/>
              </a:ext>
            </a:extLst>
          </p:cNvPr>
          <p:cNvSpPr/>
          <p:nvPr/>
        </p:nvSpPr>
        <p:spPr>
          <a:xfrm>
            <a:off x="76200" y="-3020"/>
            <a:ext cx="4801314" cy="400110"/>
          </a:xfrm>
          <a:prstGeom prst="rect">
            <a:avLst/>
          </a:prstGeom>
        </p:spPr>
        <p:txBody>
          <a:bodyPr wrap="none">
            <a:spAutoFit/>
          </a:bodyPr>
          <a:lstStyle/>
          <a:p>
            <a:r>
              <a:rPr lang="vi-VN" sz="2000" b="1">
                <a:solidFill>
                  <a:srgbClr val="C00000"/>
                </a:solidFill>
              </a:rPr>
              <a:t>b</a:t>
            </a:r>
            <a:r>
              <a:rPr lang="en-US" sz="2000" b="1">
                <a:solidFill>
                  <a:srgbClr val="C00000"/>
                </a:solidFill>
              </a:rPr>
              <a:t>.</a:t>
            </a:r>
            <a:r>
              <a:rPr lang="vi-VN" sz="2000" b="1">
                <a:solidFill>
                  <a:srgbClr val="C00000"/>
                </a:solidFill>
              </a:rPr>
              <a:t> Phương trình tham số của đường thẳng</a:t>
            </a:r>
          </a:p>
        </p:txBody>
      </p:sp>
      <p:grpSp>
        <p:nvGrpSpPr>
          <p:cNvPr id="18" name="Group 17">
            <a:extLst>
              <a:ext uri="{FF2B5EF4-FFF2-40B4-BE49-F238E27FC236}">
                <a16:creationId xmlns="" xmlns:a16="http://schemas.microsoft.com/office/drawing/2014/main" id="{B6728873-314E-4833-9A42-D6758731E122}"/>
              </a:ext>
            </a:extLst>
          </p:cNvPr>
          <p:cNvGrpSpPr/>
          <p:nvPr/>
        </p:nvGrpSpPr>
        <p:grpSpPr>
          <a:xfrm>
            <a:off x="0" y="433967"/>
            <a:ext cx="9107976" cy="1670586"/>
            <a:chOff x="0" y="433967"/>
            <a:chExt cx="9107976" cy="1670586"/>
          </a:xfrm>
        </p:grpSpPr>
        <p:sp>
          <p:nvSpPr>
            <p:cNvPr id="15" name="Rounded Rectangle 14"/>
            <p:cNvSpPr/>
            <p:nvPr/>
          </p:nvSpPr>
          <p:spPr>
            <a:xfrm>
              <a:off x="878376" y="433967"/>
              <a:ext cx="8229600" cy="1670586"/>
            </a:xfrm>
            <a:prstGeom prst="roundRect">
              <a:avLst>
                <a:gd name="adj" fmla="val 502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8CDA9EE1-14ED-4F4B-B1A7-0895AE12D815}"/>
                    </a:ext>
                  </a:extLst>
                </p:cNvPr>
                <p:cNvSpPr/>
                <p:nvPr/>
              </p:nvSpPr>
              <p:spPr>
                <a:xfrm>
                  <a:off x="1066800" y="433967"/>
                  <a:ext cx="8005894" cy="1670586"/>
                </a:xfrm>
                <a:prstGeom prst="rect">
                  <a:avLst/>
                </a:prstGeom>
              </p:spPr>
              <p:txBody>
                <a:bodyPr wrap="square">
                  <a:spAutoFit/>
                </a:bodyPr>
                <a:lstStyle/>
                <a:p>
                  <a:r>
                    <a:rPr lang="vi-VN" sz="2000"/>
                    <a:t>Trong không gian O</a:t>
                  </a:r>
                  <a:r>
                    <a:rPr lang="vi-VN" sz="2000" i="1"/>
                    <a:t>xyz</a:t>
                  </a:r>
                  <a:r>
                    <a:rPr lang="vi-VN" sz="2000"/>
                    <a:t>, một vật thể chuyển động với vectơ vận tốc không đ</a:t>
                  </a:r>
                  <a:r>
                    <a:rPr lang="en-US" sz="2000"/>
                    <a:t>ổ</a:t>
                  </a:r>
                  <a:r>
                    <a:rPr lang="vi-VN" sz="2000"/>
                    <a:t>i </a:t>
                  </a:r>
                  <a14:m>
                    <m:oMath xmlns:m="http://schemas.openxmlformats.org/officeDocument/2006/math">
                      <m:acc>
                        <m:accPr>
                          <m:chr m:val="⃗"/>
                          <m:ctrlPr>
                            <a:rPr lang="vi-VN" sz="2000" i="1">
                              <a:latin typeface="Cambria Math"/>
                            </a:rPr>
                          </m:ctrlPr>
                        </m:accPr>
                        <m:e>
                          <m:r>
                            <a:rPr lang="en-US" sz="2000" i="1">
                              <a:latin typeface="Cambria Math" panose="02040503050406030204" pitchFamily="18" charset="0"/>
                            </a:rPr>
                            <m:t>𝑢</m:t>
                          </m:r>
                        </m:e>
                      </m:acc>
                    </m:oMath>
                  </a14:m>
                  <a:r>
                    <a:rPr lang="vi-VN" sz="2000"/>
                    <a:t> = (</a:t>
                  </a:r>
                  <a:r>
                    <a:rPr lang="vi-VN" sz="2000" i="1"/>
                    <a:t>a; b; c</a:t>
                  </a:r>
                  <a:r>
                    <a:rPr lang="vi-VN" sz="2000"/>
                    <a:t>) </a:t>
                  </a:r>
                  <a14:m>
                    <m:oMath xmlns:m="http://schemas.openxmlformats.org/officeDocument/2006/math">
                      <m:r>
                        <a:rPr lang="vi-VN" sz="2000" i="1" smtClean="0">
                          <a:latin typeface="Cambria Math" panose="02040503050406030204" pitchFamily="18" charset="0"/>
                          <a:ea typeface="Cambria Math" panose="02040503050406030204" pitchFamily="18" charset="0"/>
                        </a:rPr>
                        <m:t>≠</m:t>
                      </m:r>
                    </m:oMath>
                  </a14:m>
                  <a:r>
                    <a:rPr lang="vi-VN" sz="2000"/>
                    <a:t> </a:t>
                  </a:r>
                  <a14:m>
                    <m:oMath xmlns:m="http://schemas.openxmlformats.org/officeDocument/2006/math">
                      <m:acc>
                        <m:accPr>
                          <m:chr m:val="⃗"/>
                          <m:ctrlPr>
                            <a:rPr lang="vi-VN" sz="2000" i="1">
                              <a:latin typeface="Cambria Math"/>
                            </a:rPr>
                          </m:ctrlPr>
                        </m:accPr>
                        <m:e>
                          <m:r>
                            <a:rPr lang="en-US" sz="2000" b="0" i="1" smtClean="0">
                              <a:latin typeface="Cambria Math" panose="02040503050406030204" pitchFamily="18" charset="0"/>
                            </a:rPr>
                            <m:t>0</m:t>
                          </m:r>
                        </m:e>
                      </m:acc>
                    </m:oMath>
                  </a14:m>
                  <a:r>
                    <a:rPr lang="vi-VN" sz="2000"/>
                    <a:t> và xuất phát từ điểm </a:t>
                  </a:r>
                  <a:r>
                    <a:rPr lang="vi-VN" sz="2000" i="1"/>
                    <a:t>A</a:t>
                  </a:r>
                  <a:r>
                    <a:rPr lang="vi-VN" sz="2000"/>
                    <a:t>(</a:t>
                  </a:r>
                  <a:r>
                    <a:rPr lang="en-US" sz="2000" i="1"/>
                    <a:t>x</a:t>
                  </a:r>
                  <a:r>
                    <a:rPr lang="en-US" sz="2000" baseline="-25000"/>
                    <a:t>0</a:t>
                  </a:r>
                  <a:r>
                    <a:rPr lang="en-US" sz="2000"/>
                    <a:t>;</a:t>
                  </a:r>
                  <a:r>
                    <a:rPr lang="en-US" sz="2000" i="1"/>
                    <a:t>y</a:t>
                  </a:r>
                  <a:r>
                    <a:rPr lang="en-US" sz="2000" baseline="-25000"/>
                    <a:t>0</a:t>
                  </a:r>
                  <a:r>
                    <a:rPr lang="en-US" sz="2000"/>
                    <a:t>;</a:t>
                  </a:r>
                  <a:r>
                    <a:rPr lang="en-US" sz="2000" i="1"/>
                    <a:t>z</a:t>
                  </a:r>
                  <a:r>
                    <a:rPr lang="en-US" sz="2000" baseline="-25000"/>
                    <a:t>0</a:t>
                  </a:r>
                  <a:r>
                    <a:rPr lang="vi-VN" sz="2000"/>
                    <a:t>) (H.5.26).</a:t>
                  </a:r>
                </a:p>
                <a:p>
                  <a:r>
                    <a:rPr lang="vi-VN" sz="2000"/>
                    <a:t>a) </a:t>
                  </a:r>
                  <a:r>
                    <a:rPr lang="en-US" sz="2000"/>
                    <a:t>V</a:t>
                  </a:r>
                  <a:r>
                    <a:rPr lang="vi-VN" sz="2000"/>
                    <a:t>ật thể chuyển động trên đường thẳng nào (điểm và vectơ chỉ phương)?</a:t>
                  </a:r>
                </a:p>
                <a:p>
                  <a:r>
                    <a:rPr lang="vi-VN" sz="2000"/>
                    <a:t>b) Giả sử tại thời điểm </a:t>
                  </a:r>
                  <a:r>
                    <a:rPr lang="vi-VN" sz="2000" i="1"/>
                    <a:t>t</a:t>
                  </a:r>
                  <a:r>
                    <a:rPr lang="vi-VN" sz="2000"/>
                    <a:t> (</a:t>
                  </a:r>
                  <a:r>
                    <a:rPr lang="vi-VN" sz="2000" i="1"/>
                    <a:t>t</a:t>
                  </a:r>
                  <a:r>
                    <a:rPr lang="vi-VN" sz="2000"/>
                    <a:t> &gt; 0) từ khi xuất phát, vật thể ở vị trí </a:t>
                  </a:r>
                  <a:r>
                    <a:rPr lang="vi-VN" sz="2000" i="1"/>
                    <a:t>M</a:t>
                  </a:r>
                  <a:r>
                    <a:rPr lang="vi-VN" sz="2000"/>
                    <a:t>(</a:t>
                  </a:r>
                  <a:r>
                    <a:rPr lang="vi-VN" sz="2000" i="1"/>
                    <a:t>x</a:t>
                  </a:r>
                  <a:r>
                    <a:rPr lang="en-US" sz="2000"/>
                    <a:t>;</a:t>
                  </a:r>
                  <a:r>
                    <a:rPr lang="vi-VN" sz="2000"/>
                    <a:t> </a:t>
                  </a:r>
                  <a:r>
                    <a:rPr lang="vi-VN" sz="2000" i="1"/>
                    <a:t>y</a:t>
                  </a:r>
                  <a:r>
                    <a:rPr lang="en-US" sz="2000"/>
                    <a:t>;</a:t>
                  </a:r>
                  <a:r>
                    <a:rPr lang="vi-VN" sz="2000"/>
                    <a:t> </a:t>
                  </a:r>
                  <a:r>
                    <a:rPr lang="vi-VN" sz="2000" i="1"/>
                    <a:t>z</a:t>
                  </a:r>
                  <a:r>
                    <a:rPr lang="vi-VN" sz="2000"/>
                    <a:t>). Tính </a:t>
                  </a:r>
                  <a:r>
                    <a:rPr lang="vi-VN" sz="2000" i="1"/>
                    <a:t>x</a:t>
                  </a:r>
                  <a:r>
                    <a:rPr lang="vi-VN" sz="2000"/>
                    <a:t>, </a:t>
                  </a:r>
                  <a:r>
                    <a:rPr lang="vi-VN" sz="2000" i="1"/>
                    <a:t>y</a:t>
                  </a:r>
                  <a:r>
                    <a:rPr lang="vi-VN" sz="2000"/>
                    <a:t>, </a:t>
                  </a:r>
                  <a:r>
                    <a:rPr lang="vi-VN" sz="2000" i="1"/>
                    <a:t>z</a:t>
                  </a:r>
                  <a:r>
                    <a:rPr lang="vi-VN" sz="2000"/>
                    <a:t> theo </a:t>
                  </a:r>
                  <a:r>
                    <a:rPr lang="vi-VN" sz="2000" i="1"/>
                    <a:t>a</a:t>
                  </a:r>
                  <a:r>
                    <a:rPr lang="vi-VN" sz="2000"/>
                    <a:t>, </a:t>
                  </a:r>
                  <a:r>
                    <a:rPr lang="vi-VN" sz="2000" i="1"/>
                    <a:t>b</a:t>
                  </a:r>
                  <a:r>
                    <a:rPr lang="vi-VN" sz="2000"/>
                    <a:t>, </a:t>
                  </a:r>
                  <a:r>
                    <a:rPr lang="vi-VN" sz="2000" i="1"/>
                    <a:t>c</a:t>
                  </a:r>
                  <a:r>
                    <a:rPr lang="vi-VN" sz="2000"/>
                    <a:t>, </a:t>
                  </a:r>
                  <a:r>
                    <a:rPr lang="en-US" sz="2000" i="1"/>
                    <a:t>x</a:t>
                  </a:r>
                  <a:r>
                    <a:rPr lang="en-US" sz="2000" baseline="-25000"/>
                    <a:t>0</a:t>
                  </a:r>
                  <a:r>
                    <a:rPr lang="en-US" sz="2000"/>
                    <a:t>, </a:t>
                  </a:r>
                  <a:r>
                    <a:rPr lang="en-US" sz="2000" i="1"/>
                    <a:t>y</a:t>
                  </a:r>
                  <a:r>
                    <a:rPr lang="en-US" sz="2000" baseline="-25000"/>
                    <a:t>0</a:t>
                  </a:r>
                  <a:r>
                    <a:rPr lang="en-US" sz="2000"/>
                    <a:t>, </a:t>
                  </a:r>
                  <a:r>
                    <a:rPr lang="en-US" sz="2000" i="1"/>
                    <a:t>z</a:t>
                  </a:r>
                  <a:r>
                    <a:rPr lang="en-US" sz="2000" baseline="-25000"/>
                    <a:t>0 </a:t>
                  </a:r>
                  <a:r>
                    <a:rPr lang="vi-VN" sz="2000"/>
                    <a:t>và </a:t>
                  </a:r>
                  <a:r>
                    <a:rPr lang="vi-VN" sz="2000" i="1"/>
                    <a:t>t</a:t>
                  </a:r>
                  <a:r>
                    <a:rPr lang="vi-VN" sz="2000"/>
                    <a:t>.</a:t>
                  </a:r>
                  <a:endParaRPr lang="en-US" sz="2000"/>
                </a:p>
              </p:txBody>
            </p:sp>
          </mc:Choice>
          <mc:Fallback xmlns="">
            <p:sp>
              <p:nvSpPr>
                <p:cNvPr id="3" name="Rectangle 2">
                  <a:extLst>
                    <a:ext uri="{FF2B5EF4-FFF2-40B4-BE49-F238E27FC236}">
                      <a16:creationId xmlns:a16="http://schemas.microsoft.com/office/drawing/2014/main" id="{8CDA9EE1-14ED-4F4B-B1A7-0895AE12D815}"/>
                    </a:ext>
                  </a:extLst>
                </p:cNvPr>
                <p:cNvSpPr>
                  <a:spLocks noRot="1" noChangeAspect="1" noMove="1" noResize="1" noEditPoints="1" noAdjustHandles="1" noChangeArrowheads="1" noChangeShapeType="1" noTextEdit="1"/>
                </p:cNvSpPr>
                <p:nvPr/>
              </p:nvSpPr>
              <p:spPr>
                <a:xfrm>
                  <a:off x="1066800" y="433967"/>
                  <a:ext cx="8005894" cy="1670586"/>
                </a:xfrm>
                <a:prstGeom prst="rect">
                  <a:avLst/>
                </a:prstGeom>
                <a:blipFill>
                  <a:blip r:embed="rId4"/>
                  <a:stretch>
                    <a:fillRect l="-762" t="-1825" b="-5839"/>
                  </a:stretch>
                </a:blipFill>
              </p:spPr>
              <p:txBody>
                <a:bodyPr/>
                <a:lstStyle/>
                <a:p>
                  <a:r>
                    <a:rPr lang="en-US">
                      <a:noFill/>
                    </a:rPr>
                    <a:t> </a:t>
                  </a:r>
                </a:p>
              </p:txBody>
            </p:sp>
          </mc:Fallback>
        </mc:AlternateContent>
        <p:pic>
          <p:nvPicPr>
            <p:cNvPr id="7" name="Picture 6">
              <a:extLst>
                <a:ext uri="{FF2B5EF4-FFF2-40B4-BE49-F238E27FC236}">
                  <a16:creationId xmlns="" xmlns:a16="http://schemas.microsoft.com/office/drawing/2014/main" id="{D8EC31B4-FDCF-4400-8A25-5661A5029D22}"/>
                </a:ext>
              </a:extLst>
            </p:cNvPr>
            <p:cNvPicPr>
              <a:picLocks noChangeAspect="1"/>
            </p:cNvPicPr>
            <p:nvPr/>
          </p:nvPicPr>
          <p:blipFill>
            <a:blip r:embed="rId5"/>
            <a:stretch>
              <a:fillRect/>
            </a:stretch>
          </p:blipFill>
          <p:spPr>
            <a:xfrm>
              <a:off x="0" y="742950"/>
              <a:ext cx="1082830" cy="1037882"/>
            </a:xfrm>
            <a:prstGeom prst="rect">
              <a:avLst/>
            </a:prstGeom>
          </p:spPr>
        </p:pic>
      </p:grpSp>
      <p:grpSp>
        <p:nvGrpSpPr>
          <p:cNvPr id="17" name="Group 16">
            <a:extLst>
              <a:ext uri="{FF2B5EF4-FFF2-40B4-BE49-F238E27FC236}">
                <a16:creationId xmlns="" xmlns:a16="http://schemas.microsoft.com/office/drawing/2014/main" id="{D360E78E-36D3-4623-BCC6-5CB943EEADEA}"/>
              </a:ext>
            </a:extLst>
          </p:cNvPr>
          <p:cNvGrpSpPr/>
          <p:nvPr/>
        </p:nvGrpSpPr>
        <p:grpSpPr>
          <a:xfrm>
            <a:off x="5638801" y="2164914"/>
            <a:ext cx="3433456" cy="2771843"/>
            <a:chOff x="5638801" y="2164914"/>
            <a:chExt cx="3433456" cy="2771843"/>
          </a:xfrm>
        </p:grpSpPr>
        <p:sp>
          <p:nvSpPr>
            <p:cNvPr id="39" name="Rounded Rectangle 89">
              <a:extLst>
                <a:ext uri="{FF2B5EF4-FFF2-40B4-BE49-F238E27FC236}">
                  <a16:creationId xmlns="" xmlns:a16="http://schemas.microsoft.com/office/drawing/2014/main" id="{67320824-9EAF-4DB6-8F00-5765AC170398}"/>
                </a:ext>
              </a:extLst>
            </p:cNvPr>
            <p:cNvSpPr/>
            <p:nvPr/>
          </p:nvSpPr>
          <p:spPr>
            <a:xfrm>
              <a:off x="5638801" y="2164914"/>
              <a:ext cx="3433456" cy="2771843"/>
            </a:xfrm>
            <a:prstGeom prst="roundRect">
              <a:avLst>
                <a:gd name="adj" fmla="val 1990"/>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9" name="Picture 8">
              <a:extLst>
                <a:ext uri="{FF2B5EF4-FFF2-40B4-BE49-F238E27FC236}">
                  <a16:creationId xmlns="" xmlns:a16="http://schemas.microsoft.com/office/drawing/2014/main" id="{7A3B87D2-DDDC-47BE-9778-4F0F546650A2}"/>
                </a:ext>
              </a:extLst>
            </p:cNvPr>
            <p:cNvPicPr>
              <a:picLocks noChangeAspect="1"/>
            </p:cNvPicPr>
            <p:nvPr/>
          </p:nvPicPr>
          <p:blipFill>
            <a:blip r:embed="rId6"/>
            <a:stretch>
              <a:fillRect/>
            </a:stretch>
          </p:blipFill>
          <p:spPr>
            <a:xfrm>
              <a:off x="5943600" y="2316747"/>
              <a:ext cx="2514600" cy="2392786"/>
            </a:xfrm>
            <a:prstGeom prst="rect">
              <a:avLst/>
            </a:prstGeom>
          </p:spPr>
        </p:pic>
        <p:sp>
          <p:nvSpPr>
            <p:cNvPr id="10" name="Rectangle 9">
              <a:extLst>
                <a:ext uri="{FF2B5EF4-FFF2-40B4-BE49-F238E27FC236}">
                  <a16:creationId xmlns="" xmlns:a16="http://schemas.microsoft.com/office/drawing/2014/main" id="{FB1C9666-AFD1-4111-B0AC-0B528FDF9900}"/>
                </a:ext>
              </a:extLst>
            </p:cNvPr>
            <p:cNvSpPr/>
            <p:nvPr/>
          </p:nvSpPr>
          <p:spPr>
            <a:xfrm>
              <a:off x="7163742" y="4580130"/>
              <a:ext cx="683200" cy="307777"/>
            </a:xfrm>
            <a:prstGeom prst="rect">
              <a:avLst/>
            </a:prstGeom>
          </p:spPr>
          <p:txBody>
            <a:bodyPr wrap="none">
              <a:spAutoFit/>
            </a:bodyPr>
            <a:lstStyle/>
            <a:p>
              <a:r>
                <a:rPr lang="vi-VN" sz="1400" b="1">
                  <a:solidFill>
                    <a:srgbClr val="C00000"/>
                  </a:solidFill>
                </a:rPr>
                <a:t>H.5.26</a:t>
              </a:r>
              <a:endParaRPr lang="en-US" sz="1400" b="1">
                <a:solidFill>
                  <a:srgbClr val="C00000"/>
                </a:solidFill>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8B16D29A-94DE-49F7-8FF5-7D801A4F9B26}"/>
                    </a:ext>
                  </a:extLst>
                </p:cNvPr>
                <p:cNvSpPr/>
                <p:nvPr/>
              </p:nvSpPr>
              <p:spPr>
                <a:xfrm>
                  <a:off x="7286949" y="2724150"/>
                  <a:ext cx="358175" cy="338554"/>
                </a:xfrm>
                <a:prstGeom prst="rect">
                  <a:avLst/>
                </a:prstGeom>
              </p:spPr>
              <p:txBody>
                <a:bodyPr wrap="none">
                  <a:spAutoFit/>
                </a:bodyPr>
                <a:lstStyle/>
                <a:p>
                  <a14:m>
                    <m:oMath xmlns:m="http://schemas.openxmlformats.org/officeDocument/2006/math">
                      <m:acc>
                        <m:accPr>
                          <m:chr m:val="⃗"/>
                          <m:ctrlPr>
                            <a:rPr lang="vi-VN" sz="1600" i="1" smtClean="0">
                              <a:solidFill>
                                <a:srgbClr val="0000FF"/>
                              </a:solidFill>
                              <a:latin typeface="Cambria Math"/>
                            </a:rPr>
                          </m:ctrlPr>
                        </m:accPr>
                        <m:e>
                          <m:r>
                            <a:rPr lang="en-US" sz="1600" i="1">
                              <a:solidFill>
                                <a:srgbClr val="0000FF"/>
                              </a:solidFill>
                              <a:latin typeface="Cambria Math" panose="02040503050406030204" pitchFamily="18" charset="0"/>
                            </a:rPr>
                            <m:t>𝑢</m:t>
                          </m:r>
                        </m:e>
                      </m:acc>
                    </m:oMath>
                  </a14:m>
                  <a:r>
                    <a:rPr lang="vi-VN" sz="1600">
                      <a:solidFill>
                        <a:srgbClr val="0000FF"/>
                      </a:solidFill>
                    </a:rPr>
                    <a:t> </a:t>
                  </a:r>
                  <a:endParaRPr lang="en-US" sz="1600">
                    <a:solidFill>
                      <a:srgbClr val="0000FF"/>
                    </a:solidFill>
                  </a:endParaRPr>
                </a:p>
              </p:txBody>
            </p:sp>
          </mc:Choice>
          <mc:Fallback xmlns="">
            <p:sp>
              <p:nvSpPr>
                <p:cNvPr id="12" name="Rectangle 11">
                  <a:extLst>
                    <a:ext uri="{FF2B5EF4-FFF2-40B4-BE49-F238E27FC236}">
                      <a16:creationId xmlns:a16="http://schemas.microsoft.com/office/drawing/2014/main" id="{8B16D29A-94DE-49F7-8FF5-7D801A4F9B26}"/>
                    </a:ext>
                  </a:extLst>
                </p:cNvPr>
                <p:cNvSpPr>
                  <a:spLocks noRot="1" noChangeAspect="1" noMove="1" noResize="1" noEditPoints="1" noAdjustHandles="1" noChangeArrowheads="1" noChangeShapeType="1" noTextEdit="1"/>
                </p:cNvSpPr>
                <p:nvPr/>
              </p:nvSpPr>
              <p:spPr>
                <a:xfrm>
                  <a:off x="7286949" y="2724150"/>
                  <a:ext cx="358175" cy="338554"/>
                </a:xfrm>
                <a:prstGeom prst="rect">
                  <a:avLst/>
                </a:prstGeom>
                <a:blipFill>
                  <a:blip r:embed="rId7"/>
                  <a:stretch>
                    <a:fillRect/>
                  </a:stretch>
                </a:blipFill>
              </p:spPr>
              <p:txBody>
                <a:bodyPr/>
                <a:lstStyle/>
                <a:p>
                  <a:r>
                    <a:rPr lang="en-US">
                      <a:noFill/>
                    </a:rPr>
                    <a:t> </a:t>
                  </a:r>
                </a:p>
              </p:txBody>
            </p:sp>
          </mc:Fallback>
        </mc:AlternateContent>
        <p:sp>
          <p:nvSpPr>
            <p:cNvPr id="14" name="Rectangle 13">
              <a:extLst>
                <a:ext uri="{FF2B5EF4-FFF2-40B4-BE49-F238E27FC236}">
                  <a16:creationId xmlns="" xmlns:a16="http://schemas.microsoft.com/office/drawing/2014/main" id="{E6CE4CBD-E9B5-496D-BA86-5967CE56023C}"/>
                </a:ext>
              </a:extLst>
            </p:cNvPr>
            <p:cNvSpPr/>
            <p:nvPr/>
          </p:nvSpPr>
          <p:spPr>
            <a:xfrm>
              <a:off x="7505342" y="3398899"/>
              <a:ext cx="309700" cy="338554"/>
            </a:xfrm>
            <a:prstGeom prst="rect">
              <a:avLst/>
            </a:prstGeom>
          </p:spPr>
          <p:txBody>
            <a:bodyPr wrap="none">
              <a:spAutoFit/>
            </a:bodyPr>
            <a:lstStyle/>
            <a:p>
              <a:r>
                <a:rPr lang="vi-VN" sz="1600" i="1">
                  <a:solidFill>
                    <a:srgbClr val="0000FF"/>
                  </a:solidFill>
                </a:rPr>
                <a:t>A</a:t>
              </a:r>
              <a:endParaRPr lang="en-US" sz="1600">
                <a:solidFill>
                  <a:srgbClr val="0000FF"/>
                </a:solidFill>
              </a:endParaRPr>
            </a:p>
          </p:txBody>
        </p:sp>
        <p:sp>
          <p:nvSpPr>
            <p:cNvPr id="28" name="Rectangle 27">
              <a:extLst>
                <a:ext uri="{FF2B5EF4-FFF2-40B4-BE49-F238E27FC236}">
                  <a16:creationId xmlns="" xmlns:a16="http://schemas.microsoft.com/office/drawing/2014/main" id="{D1D5F899-9A5C-410A-AD8E-2A4728C369BA}"/>
                </a:ext>
              </a:extLst>
            </p:cNvPr>
            <p:cNvSpPr/>
            <p:nvPr/>
          </p:nvSpPr>
          <p:spPr>
            <a:xfrm>
              <a:off x="7924800" y="2647950"/>
              <a:ext cx="356188" cy="338554"/>
            </a:xfrm>
            <a:prstGeom prst="rect">
              <a:avLst/>
            </a:prstGeom>
          </p:spPr>
          <p:txBody>
            <a:bodyPr wrap="none">
              <a:spAutoFit/>
            </a:bodyPr>
            <a:lstStyle/>
            <a:p>
              <a:r>
                <a:rPr lang="en-US" sz="1600" i="1">
                  <a:solidFill>
                    <a:srgbClr val="0000FF"/>
                  </a:solidFill>
                </a:rPr>
                <a:t>M</a:t>
              </a:r>
              <a:endParaRPr lang="en-US" sz="1600">
                <a:solidFill>
                  <a:srgbClr val="0000FF"/>
                </a:solidFill>
              </a:endParaRPr>
            </a:p>
          </p:txBody>
        </p:sp>
        <p:sp>
          <p:nvSpPr>
            <p:cNvPr id="29" name="Rectangle 28">
              <a:extLst>
                <a:ext uri="{FF2B5EF4-FFF2-40B4-BE49-F238E27FC236}">
                  <a16:creationId xmlns="" xmlns:a16="http://schemas.microsoft.com/office/drawing/2014/main" id="{D87499E4-BA0D-45B5-98F6-2D81A8EE1FD2}"/>
                </a:ext>
              </a:extLst>
            </p:cNvPr>
            <p:cNvSpPr/>
            <p:nvPr/>
          </p:nvSpPr>
          <p:spPr>
            <a:xfrm>
              <a:off x="8142969" y="3410859"/>
              <a:ext cx="276038" cy="338554"/>
            </a:xfrm>
            <a:prstGeom prst="rect">
              <a:avLst/>
            </a:prstGeom>
          </p:spPr>
          <p:txBody>
            <a:bodyPr wrap="none">
              <a:spAutoFit/>
            </a:bodyPr>
            <a:lstStyle/>
            <a:p>
              <a:r>
                <a:rPr lang="en-US" sz="1600" i="1">
                  <a:solidFill>
                    <a:srgbClr val="0000FF"/>
                  </a:solidFill>
                </a:rPr>
                <a:t>y</a:t>
              </a:r>
              <a:endParaRPr lang="en-US" sz="1600">
                <a:solidFill>
                  <a:srgbClr val="0000FF"/>
                </a:solidFill>
              </a:endParaRPr>
            </a:p>
          </p:txBody>
        </p:sp>
        <p:sp>
          <p:nvSpPr>
            <p:cNvPr id="30" name="Rectangle 29">
              <a:extLst>
                <a:ext uri="{FF2B5EF4-FFF2-40B4-BE49-F238E27FC236}">
                  <a16:creationId xmlns="" xmlns:a16="http://schemas.microsoft.com/office/drawing/2014/main" id="{D5661DF9-036E-4816-8864-94D5112493FE}"/>
                </a:ext>
              </a:extLst>
            </p:cNvPr>
            <p:cNvSpPr/>
            <p:nvPr/>
          </p:nvSpPr>
          <p:spPr>
            <a:xfrm>
              <a:off x="5800409" y="4290889"/>
              <a:ext cx="276038" cy="338554"/>
            </a:xfrm>
            <a:prstGeom prst="rect">
              <a:avLst/>
            </a:prstGeom>
          </p:spPr>
          <p:txBody>
            <a:bodyPr wrap="none">
              <a:spAutoFit/>
            </a:bodyPr>
            <a:lstStyle/>
            <a:p>
              <a:r>
                <a:rPr lang="en-US" sz="1600" i="1">
                  <a:solidFill>
                    <a:srgbClr val="0000FF"/>
                  </a:solidFill>
                </a:rPr>
                <a:t>x</a:t>
              </a:r>
              <a:endParaRPr lang="en-US" sz="1600">
                <a:solidFill>
                  <a:srgbClr val="0000FF"/>
                </a:solidFill>
              </a:endParaRPr>
            </a:p>
          </p:txBody>
        </p:sp>
        <p:sp>
          <p:nvSpPr>
            <p:cNvPr id="37" name="Rectangle 36">
              <a:extLst>
                <a:ext uri="{FF2B5EF4-FFF2-40B4-BE49-F238E27FC236}">
                  <a16:creationId xmlns="" xmlns:a16="http://schemas.microsoft.com/office/drawing/2014/main" id="{60405A19-0D26-41D7-BAAA-B14E3A72C765}"/>
                </a:ext>
              </a:extLst>
            </p:cNvPr>
            <p:cNvSpPr/>
            <p:nvPr/>
          </p:nvSpPr>
          <p:spPr>
            <a:xfrm>
              <a:off x="6362168" y="2402473"/>
              <a:ext cx="264816" cy="338554"/>
            </a:xfrm>
            <a:prstGeom prst="rect">
              <a:avLst/>
            </a:prstGeom>
          </p:spPr>
          <p:txBody>
            <a:bodyPr wrap="none">
              <a:spAutoFit/>
            </a:bodyPr>
            <a:lstStyle/>
            <a:p>
              <a:r>
                <a:rPr lang="en-US" sz="1600" i="1">
                  <a:solidFill>
                    <a:srgbClr val="0000FF"/>
                  </a:solidFill>
                </a:rPr>
                <a:t>z</a:t>
              </a:r>
              <a:endParaRPr lang="en-US" sz="1600">
                <a:solidFill>
                  <a:srgbClr val="0000FF"/>
                </a:solidFill>
              </a:endParaRPr>
            </a:p>
          </p:txBody>
        </p:sp>
        <p:sp>
          <p:nvSpPr>
            <p:cNvPr id="38" name="Rectangle 37">
              <a:extLst>
                <a:ext uri="{FF2B5EF4-FFF2-40B4-BE49-F238E27FC236}">
                  <a16:creationId xmlns="" xmlns:a16="http://schemas.microsoft.com/office/drawing/2014/main" id="{190216BE-11B7-4954-946E-85ECF6A3A5E9}"/>
                </a:ext>
              </a:extLst>
            </p:cNvPr>
            <p:cNvSpPr/>
            <p:nvPr/>
          </p:nvSpPr>
          <p:spPr>
            <a:xfrm>
              <a:off x="6362168" y="3550836"/>
              <a:ext cx="332142" cy="338554"/>
            </a:xfrm>
            <a:prstGeom prst="rect">
              <a:avLst/>
            </a:prstGeom>
          </p:spPr>
          <p:txBody>
            <a:bodyPr wrap="none">
              <a:spAutoFit/>
            </a:bodyPr>
            <a:lstStyle/>
            <a:p>
              <a:r>
                <a:rPr lang="en-US" sz="1600" i="1">
                  <a:solidFill>
                    <a:srgbClr val="0000FF"/>
                  </a:solidFill>
                </a:rPr>
                <a:t>O</a:t>
              </a:r>
              <a:endParaRPr lang="en-US" sz="1600">
                <a:solidFill>
                  <a:srgbClr val="0000FF"/>
                </a:solidFill>
              </a:endParaRPr>
            </a:p>
          </p:txBody>
        </p:sp>
      </p:grpSp>
      <mc:AlternateContent xmlns:mc="http://schemas.openxmlformats.org/markup-compatibility/2006" xmlns:a14="http://schemas.microsoft.com/office/drawing/2010/main">
        <mc:Choice Requires="a14">
          <p:sp>
            <p:nvSpPr>
              <p:cNvPr id="19" name="Rectangle 18">
                <a:extLst>
                  <a:ext uri="{FF2B5EF4-FFF2-40B4-BE49-F238E27FC236}">
                    <a16:creationId xmlns="" xmlns:a16="http://schemas.microsoft.com/office/drawing/2014/main" id="{96879E11-6C0F-4E17-8992-6B1AD1B31E67}"/>
                  </a:ext>
                </a:extLst>
              </p:cNvPr>
              <p:cNvSpPr/>
              <p:nvPr/>
            </p:nvSpPr>
            <p:spPr>
              <a:xfrm>
                <a:off x="857517" y="2645987"/>
                <a:ext cx="4572000" cy="1015663"/>
              </a:xfrm>
              <a:prstGeom prst="rect">
                <a:avLst/>
              </a:prstGeom>
            </p:spPr>
            <p:txBody>
              <a:bodyPr>
                <a:spAutoFit/>
              </a:bodyPr>
              <a:lstStyle/>
              <a:p>
                <a:r>
                  <a:rPr lang="en-US" sz="2000"/>
                  <a:t>a) </a:t>
                </a:r>
                <a:r>
                  <a:rPr lang="vi-VN" sz="2000"/>
                  <a:t>Vật thể chuyển động trên đường thẳng</a:t>
                </a:r>
                <a:endParaRPr lang="en-US" sz="2000"/>
              </a:p>
              <a:p>
                <a:r>
                  <a:rPr lang="vi-VN" sz="2000"/>
                  <a:t> </a:t>
                </a:r>
                <a:r>
                  <a:rPr lang="en-US" sz="2000"/>
                  <a:t>   </a:t>
                </a:r>
                <a:r>
                  <a:rPr lang="vi-VN" sz="2000"/>
                  <a:t>đi qua điểm </a:t>
                </a:r>
                <a:r>
                  <a:rPr lang="vi-VN" sz="2000" i="1"/>
                  <a:t>A</a:t>
                </a:r>
                <a:r>
                  <a:rPr lang="vi-VN" sz="2000"/>
                  <a:t> và nhận vectơ </a:t>
                </a:r>
                <a14:m>
                  <m:oMath xmlns:m="http://schemas.openxmlformats.org/officeDocument/2006/math">
                    <m:acc>
                      <m:accPr>
                        <m:chr m:val="⃗"/>
                        <m:ctrlPr>
                          <a:rPr lang="vi-VN" sz="2000" i="1">
                            <a:latin typeface="Cambria Math"/>
                          </a:rPr>
                        </m:ctrlPr>
                      </m:accPr>
                      <m:e>
                        <m:r>
                          <a:rPr lang="en-US" sz="2000" i="1">
                            <a:latin typeface="Cambria Math" panose="02040503050406030204" pitchFamily="18" charset="0"/>
                          </a:rPr>
                          <m:t>𝑢</m:t>
                        </m:r>
                      </m:e>
                    </m:acc>
                  </m:oMath>
                </a14:m>
                <a:r>
                  <a:rPr lang="vi-VN" sz="2000"/>
                  <a:t> làm </a:t>
                </a:r>
                <a:endParaRPr lang="en-US" sz="2000"/>
              </a:p>
              <a:p>
                <a:r>
                  <a:rPr lang="en-US" sz="2000"/>
                  <a:t>    </a:t>
                </a:r>
                <a:r>
                  <a:rPr lang="vi-VN" sz="2000"/>
                  <a:t>vectơ chỉ phương.</a:t>
                </a:r>
                <a:endParaRPr lang="en-US" sz="2000"/>
              </a:p>
            </p:txBody>
          </p:sp>
        </mc:Choice>
        <mc:Fallback xmlns="">
          <p:sp>
            <p:nvSpPr>
              <p:cNvPr id="19" name="Rectangle 18">
                <a:extLst>
                  <a:ext uri="{FF2B5EF4-FFF2-40B4-BE49-F238E27FC236}">
                    <a16:creationId xmlns:a16="http://schemas.microsoft.com/office/drawing/2014/main" id="{96879E11-6C0F-4E17-8992-6B1AD1B31E67}"/>
                  </a:ext>
                </a:extLst>
              </p:cNvPr>
              <p:cNvSpPr>
                <a:spLocks noRot="1" noChangeAspect="1" noMove="1" noResize="1" noEditPoints="1" noAdjustHandles="1" noChangeArrowheads="1" noChangeShapeType="1" noTextEdit="1"/>
              </p:cNvSpPr>
              <p:nvPr/>
            </p:nvSpPr>
            <p:spPr>
              <a:xfrm>
                <a:off x="857517" y="2645987"/>
                <a:ext cx="4572000" cy="1015663"/>
              </a:xfrm>
              <a:prstGeom prst="rect">
                <a:avLst/>
              </a:prstGeom>
              <a:blipFill>
                <a:blip r:embed="rId8"/>
                <a:stretch>
                  <a:fillRect l="-1467" t="-2994" b="-9581"/>
                </a:stretch>
              </a:blipFill>
            </p:spPr>
            <p:txBody>
              <a:bodyPr/>
              <a:lstStyle/>
              <a:p>
                <a:r>
                  <a:rPr lang="en-US">
                    <a:noFill/>
                  </a:rPr>
                  <a:t> </a:t>
                </a:r>
              </a:p>
            </p:txBody>
          </p:sp>
        </mc:Fallback>
      </mc:AlternateContent>
      <p:grpSp>
        <p:nvGrpSpPr>
          <p:cNvPr id="25" name="Group 24">
            <a:extLst>
              <a:ext uri="{FF2B5EF4-FFF2-40B4-BE49-F238E27FC236}">
                <a16:creationId xmlns="" xmlns:a16="http://schemas.microsoft.com/office/drawing/2014/main" id="{0DD84D53-04F9-469E-AD95-892F3F78B6B9}"/>
              </a:ext>
            </a:extLst>
          </p:cNvPr>
          <p:cNvGrpSpPr/>
          <p:nvPr/>
        </p:nvGrpSpPr>
        <p:grpSpPr>
          <a:xfrm>
            <a:off x="878376" y="3754231"/>
            <a:ext cx="3782044" cy="1137725"/>
            <a:chOff x="878376" y="3529437"/>
            <a:chExt cx="3782044" cy="1137725"/>
          </a:xfrm>
        </p:grpSpPr>
        <p:sp>
          <p:nvSpPr>
            <p:cNvPr id="21" name="Rectangle 20">
              <a:extLst>
                <a:ext uri="{FF2B5EF4-FFF2-40B4-BE49-F238E27FC236}">
                  <a16:creationId xmlns="" xmlns:a16="http://schemas.microsoft.com/office/drawing/2014/main" id="{89FA524D-5901-4C1D-AF03-A75768BF69D6}"/>
                </a:ext>
              </a:extLst>
            </p:cNvPr>
            <p:cNvSpPr/>
            <p:nvPr/>
          </p:nvSpPr>
          <p:spPr>
            <a:xfrm>
              <a:off x="878376" y="3864413"/>
              <a:ext cx="1016560" cy="400110"/>
            </a:xfrm>
            <a:prstGeom prst="rect">
              <a:avLst/>
            </a:prstGeom>
          </p:spPr>
          <p:txBody>
            <a:bodyPr wrap="none">
              <a:spAutoFit/>
            </a:bodyPr>
            <a:lstStyle/>
            <a:p>
              <a:r>
                <a:rPr lang="en-US" sz="2000"/>
                <a:t>b) Ta có</a:t>
              </a:r>
            </a:p>
          </p:txBody>
        </p:sp>
        <p:graphicFrame>
          <p:nvGraphicFramePr>
            <p:cNvPr id="24" name="Object 23">
              <a:extLst>
                <a:ext uri="{FF2B5EF4-FFF2-40B4-BE49-F238E27FC236}">
                  <a16:creationId xmlns="" xmlns:a16="http://schemas.microsoft.com/office/drawing/2014/main" id="{A0E3DB60-6D0F-487D-B235-B6EC37E82994}"/>
                </a:ext>
              </a:extLst>
            </p:cNvPr>
            <p:cNvGraphicFramePr>
              <a:graphicFrameLocks noChangeAspect="1"/>
            </p:cNvGraphicFramePr>
            <p:nvPr>
              <p:extLst>
                <p:ext uri="{D42A27DB-BD31-4B8C-83A1-F6EECF244321}">
                  <p14:modId xmlns:p14="http://schemas.microsoft.com/office/powerpoint/2010/main" val="3373665327"/>
                </p:ext>
              </p:extLst>
            </p:nvPr>
          </p:nvGraphicFramePr>
          <p:xfrm>
            <a:off x="1809716" y="3529437"/>
            <a:ext cx="2850704" cy="1137725"/>
          </p:xfrm>
          <a:graphic>
            <a:graphicData uri="http://schemas.openxmlformats.org/presentationml/2006/ole">
              <mc:AlternateContent xmlns:mc="http://schemas.openxmlformats.org/markup-compatibility/2006">
                <mc:Choice xmlns:v="urn:schemas-microsoft-com:vml" Requires="v">
                  <p:oleObj spid="_x0000_s206879" name="Equation" r:id="rId9" imgW="1770740" imgH="705891" progId="Equation.DSMT4">
                    <p:embed/>
                  </p:oleObj>
                </mc:Choice>
                <mc:Fallback>
                  <p:oleObj name="Equation" r:id="rId9" imgW="1770740" imgH="705891" progId="Equation.DSMT4">
                    <p:embed/>
                    <p:pic>
                      <p:nvPicPr>
                        <p:cNvPr id="0" name=""/>
                        <p:cNvPicPr/>
                        <p:nvPr/>
                      </p:nvPicPr>
                      <p:blipFill>
                        <a:blip r:embed="rId10"/>
                        <a:stretch>
                          <a:fillRect/>
                        </a:stretch>
                      </p:blipFill>
                      <p:spPr>
                        <a:xfrm>
                          <a:off x="1809716" y="3529437"/>
                          <a:ext cx="2850704" cy="1137725"/>
                        </a:xfrm>
                        <a:prstGeom prst="rect">
                          <a:avLst/>
                        </a:prstGeom>
                      </p:spPr>
                    </p:pic>
                  </p:oleObj>
                </mc:Fallback>
              </mc:AlternateContent>
            </a:graphicData>
          </a:graphic>
        </p:graphicFrame>
      </p:grpSp>
      <p:pic>
        <p:nvPicPr>
          <p:cNvPr id="26" name="Picture 25">
            <a:extLst>
              <a:ext uri="{FF2B5EF4-FFF2-40B4-BE49-F238E27FC236}">
                <a16:creationId xmlns="" xmlns:a16="http://schemas.microsoft.com/office/drawing/2014/main" id="{922B808A-E45E-4820-A6E2-9F507D7D5381}"/>
              </a:ext>
            </a:extLst>
          </p:cNvPr>
          <p:cNvPicPr>
            <a:picLocks noChangeAspect="1"/>
          </p:cNvPicPr>
          <p:nvPr/>
        </p:nvPicPr>
        <p:blipFill>
          <a:blip r:embed="rId11"/>
          <a:stretch>
            <a:fillRect/>
          </a:stretch>
        </p:blipFill>
        <p:spPr>
          <a:xfrm>
            <a:off x="3143517" y="2336702"/>
            <a:ext cx="865707" cy="207282"/>
          </a:xfrm>
          <a:prstGeom prst="rect">
            <a:avLst/>
          </a:prstGeom>
        </p:spPr>
      </p:pic>
    </p:spTree>
    <p:extLst>
      <p:ext uri="{BB962C8B-B14F-4D97-AF65-F5344CB8AC3E}">
        <p14:creationId xmlns:p14="http://schemas.microsoft.com/office/powerpoint/2010/main" val="2664450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A52AD19-96E0-4F16-A2EB-101266FCC131}"/>
              </a:ext>
            </a:extLst>
          </p:cNvPr>
          <p:cNvPicPr>
            <a:picLocks noChangeAspect="1"/>
          </p:cNvPicPr>
          <p:nvPr/>
        </p:nvPicPr>
        <p:blipFill>
          <a:blip r:embed="rId4"/>
          <a:stretch>
            <a:fillRect/>
          </a:stretch>
        </p:blipFill>
        <p:spPr>
          <a:xfrm>
            <a:off x="304800" y="-24684"/>
            <a:ext cx="4865030" cy="453680"/>
          </a:xfrm>
          <a:prstGeom prst="rect">
            <a:avLst/>
          </a:prstGeom>
        </p:spPr>
      </p:pic>
      <p:grpSp>
        <p:nvGrpSpPr>
          <p:cNvPr id="14" name="Group 13">
            <a:extLst>
              <a:ext uri="{FF2B5EF4-FFF2-40B4-BE49-F238E27FC236}">
                <a16:creationId xmlns="" xmlns:a16="http://schemas.microsoft.com/office/drawing/2014/main" id="{2DA4DEEB-A648-4F41-93D1-4EF842B84D95}"/>
              </a:ext>
            </a:extLst>
          </p:cNvPr>
          <p:cNvGrpSpPr/>
          <p:nvPr/>
        </p:nvGrpSpPr>
        <p:grpSpPr>
          <a:xfrm>
            <a:off x="457200" y="386132"/>
            <a:ext cx="8610600" cy="2324587"/>
            <a:chOff x="457200" y="475763"/>
            <a:chExt cx="8653530" cy="2324587"/>
          </a:xfrm>
        </p:grpSpPr>
        <p:sp>
          <p:nvSpPr>
            <p:cNvPr id="24" name="Rounded Rectangle 22">
              <a:extLst>
                <a:ext uri="{FF2B5EF4-FFF2-40B4-BE49-F238E27FC236}">
                  <a16:creationId xmlns="" xmlns:a16="http://schemas.microsoft.com/office/drawing/2014/main" id="{21FD1E81-DA4D-4D34-88A8-F645462C6E09}"/>
                </a:ext>
              </a:extLst>
            </p:cNvPr>
            <p:cNvSpPr/>
            <p:nvPr/>
          </p:nvSpPr>
          <p:spPr>
            <a:xfrm>
              <a:off x="457200" y="493181"/>
              <a:ext cx="8610600" cy="2307169"/>
            </a:xfrm>
            <a:prstGeom prst="roundRect">
              <a:avLst>
                <a:gd name="adj" fmla="val 2878"/>
              </a:avLst>
            </a:prstGeom>
            <a:solidFill>
              <a:schemeClr val="accent6">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6BA2115-EE11-4F35-ACC6-51D4E50F5056}"/>
                    </a:ext>
                  </a:extLst>
                </p:cNvPr>
                <p:cNvSpPr/>
                <p:nvPr/>
              </p:nvSpPr>
              <p:spPr>
                <a:xfrm>
                  <a:off x="482831" y="475763"/>
                  <a:ext cx="8610600" cy="1631216"/>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đi qua điểm </a:t>
                  </a:r>
                  <a:r>
                    <a:rPr lang="vi-VN" sz="2000" i="1"/>
                    <a:t>A</a:t>
                  </a:r>
                  <a:r>
                    <a:rPr lang="vi-VN" sz="2000"/>
                    <a:t>(</a:t>
                  </a:r>
                  <a:r>
                    <a:rPr lang="en-US" sz="2000" i="1"/>
                    <a:t>x</a:t>
                  </a:r>
                  <a:r>
                    <a:rPr lang="en-US" sz="2000" baseline="-25000"/>
                    <a:t>0</a:t>
                  </a:r>
                  <a:r>
                    <a:rPr lang="en-US" sz="2000"/>
                    <a:t>;</a:t>
                  </a:r>
                  <a:r>
                    <a:rPr lang="en-US" sz="2000" i="1"/>
                    <a:t>y</a:t>
                  </a:r>
                  <a:r>
                    <a:rPr lang="en-US" sz="2000" baseline="-25000"/>
                    <a:t>0</a:t>
                  </a:r>
                  <a:r>
                    <a:rPr lang="en-US" sz="2000"/>
                    <a:t>;</a:t>
                  </a:r>
                  <a:r>
                    <a:rPr lang="en-US" sz="2000" i="1"/>
                    <a:t>z</a:t>
                  </a:r>
                  <a:r>
                    <a:rPr lang="en-US" sz="2000" baseline="-25000"/>
                    <a:t>0</a:t>
                  </a:r>
                  <a:r>
                    <a:rPr lang="vi-VN" sz="2000"/>
                    <a:t>) và có vectơ chỉ phương </a:t>
                  </a:r>
                  <a14:m>
                    <m:oMath xmlns:m="http://schemas.openxmlformats.org/officeDocument/2006/math">
                      <m:acc>
                        <m:accPr>
                          <m:chr m:val="⃗"/>
                          <m:ctrlPr>
                            <a:rPr lang="vi-VN" sz="2000" i="1">
                              <a:latin typeface="Cambria Math"/>
                            </a:rPr>
                          </m:ctrlPr>
                        </m:accPr>
                        <m:e>
                          <m:r>
                            <a:rPr lang="en-US" sz="2000" i="1">
                              <a:latin typeface="Cambria Math" panose="02040503050406030204" pitchFamily="18" charset="0"/>
                            </a:rPr>
                            <m:t>𝑢</m:t>
                          </m:r>
                        </m:e>
                      </m:acc>
                    </m:oMath>
                  </a14:m>
                  <a:r>
                    <a:rPr lang="vi-VN" sz="2000"/>
                    <a:t> = (</a:t>
                  </a:r>
                  <a:r>
                    <a:rPr lang="vi-VN" sz="2000" i="1"/>
                    <a:t>a; b; c</a:t>
                  </a:r>
                  <a:r>
                    <a:rPr lang="vi-VN" sz="2000"/>
                    <a:t>). </a:t>
                  </a:r>
                  <a:endParaRPr lang="en-US" sz="2000"/>
                </a:p>
                <a:p>
                  <a:endParaRPr lang="en-US" sz="2000"/>
                </a:p>
                <a:p>
                  <a:endParaRPr lang="en-US" sz="2000"/>
                </a:p>
                <a:p>
                  <a:endParaRPr lang="en-US" sz="2000"/>
                </a:p>
              </p:txBody>
            </p:sp>
          </mc:Choice>
          <mc:Fallback xmlns="">
            <p:sp>
              <p:nvSpPr>
                <p:cNvPr id="5" name="Rectangle 4">
                  <a:extLst>
                    <a:ext uri="{FF2B5EF4-FFF2-40B4-BE49-F238E27FC236}">
                      <a16:creationId xmlns:a16="http://schemas.microsoft.com/office/drawing/2014/main" id="{36BA2115-EE11-4F35-ACC6-51D4E50F5056}"/>
                    </a:ext>
                  </a:extLst>
                </p:cNvPr>
                <p:cNvSpPr>
                  <a:spLocks noRot="1" noChangeAspect="1" noMove="1" noResize="1" noEditPoints="1" noAdjustHandles="1" noChangeArrowheads="1" noChangeShapeType="1" noTextEdit="1"/>
                </p:cNvSpPr>
                <p:nvPr/>
              </p:nvSpPr>
              <p:spPr>
                <a:xfrm>
                  <a:off x="482831" y="475763"/>
                  <a:ext cx="8610600" cy="1631216"/>
                </a:xfrm>
                <a:prstGeom prst="rect">
                  <a:avLst/>
                </a:prstGeom>
                <a:blipFill>
                  <a:blip r:embed="rId5"/>
                  <a:stretch>
                    <a:fillRect l="-640" t="-1866" r="-12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Object 9">
                  <a:extLst>
                    <a:ext uri="{FF2B5EF4-FFF2-40B4-BE49-F238E27FC236}">
                      <a16:creationId xmlns="" xmlns:a16="http://schemas.microsoft.com/office/drawing/2014/main" id="{2CD4A015-C367-4748-8D7E-B6BB9EA7A838}"/>
                    </a:ext>
                  </a:extLst>
                </p:cNvPr>
                <p:cNvGraphicFramePr>
                  <a:graphicFrameLocks noChangeAspect="1"/>
                </p:cNvGraphicFramePr>
                <p:nvPr>
                  <p:extLst>
                    <p:ext uri="{D42A27DB-BD31-4B8C-83A1-F6EECF244321}">
                      <p14:modId xmlns:p14="http://schemas.microsoft.com/office/powerpoint/2010/main" val="2229478819"/>
                    </p:ext>
                  </p:extLst>
                </p:nvPr>
              </p:nvGraphicFramePr>
              <p:xfrm>
                <a:off x="3268184" y="1091545"/>
                <a:ext cx="1371600" cy="1260475"/>
              </p:xfrm>
              <a:graphic>
                <a:graphicData uri="http://schemas.openxmlformats.org/presentationml/2006/ole">
                  <mc:AlternateContent>
                    <mc:Choice xmlns:v="urn:schemas-microsoft-com:vml" Requires="v">
                      <p:oleObj spid="_x0000_s189664" name="Equation" r:id="rId6" imgW="774360" imgH="711000" progId="Equation.DSMT4">
                        <p:embed/>
                      </p:oleObj>
                    </mc:Choice>
                    <mc:Fallback>
                      <p:oleObj name="Equation" r:id="rId6" imgW="774360" imgH="711000" progId="Equation.DSMT4">
                        <p:embed/>
                        <p:pic>
                          <p:nvPicPr>
                            <p:cNvPr id="0" name=""/>
                            <p:cNvPicPr/>
                            <p:nvPr/>
                          </p:nvPicPr>
                          <p:blipFill>
                            <a:blip r:embed="rId7"/>
                            <a:stretch>
                              <a:fillRect/>
                            </a:stretch>
                          </p:blipFill>
                          <p:spPr>
                            <a:xfrm>
                              <a:off x="3268184" y="1091545"/>
                              <a:ext cx="1371600" cy="1260475"/>
                            </a:xfrm>
                            <a:prstGeom prst="rect">
                              <a:avLst/>
                            </a:prstGeom>
                          </p:spPr>
                        </p:pic>
                      </p:oleObj>
                    </mc:Fallback>
                  </mc:AlternateContent>
                </a:graphicData>
              </a:graphic>
            </p:graphicFrame>
          </mc:Choice>
          <mc:Fallback xmlns="">
            <p:graphicFrame>
              <p:nvGraphicFramePr>
                <p:cNvPr id="10" name="Object 9">
                  <a:extLst>
                    <a:ext uri="{FF2B5EF4-FFF2-40B4-BE49-F238E27FC236}">
                      <a16:creationId xmlns:a16="http://schemas.microsoft.com/office/drawing/2014/main" id="{2CD4A015-C367-4748-8D7E-B6BB9EA7A838}"/>
                    </a:ext>
                  </a:extLst>
                </p:cNvPr>
                <p:cNvGraphicFramePr>
                  <a:graphicFrameLocks noChangeAspect="1"/>
                </p:cNvGraphicFramePr>
                <p:nvPr>
                  <p:extLst>
                    <p:ext uri="{D42A27DB-BD31-4B8C-83A1-F6EECF244321}">
                      <p14:modId xmlns:p14="http://schemas.microsoft.com/office/powerpoint/2010/main" val="2229478819"/>
                    </p:ext>
                  </p:extLst>
                </p:nvPr>
              </p:nvGraphicFramePr>
              <p:xfrm>
                <a:off x="3268184" y="1091545"/>
                <a:ext cx="1371600" cy="1260475"/>
              </p:xfrm>
              <a:graphic>
                <a:graphicData uri="http://schemas.openxmlformats.org/presentationml/2006/ole">
                  <mc:AlternateContent>
                    <mc:Choice xmlns:v="urn:schemas-microsoft-com:vml" Requires="v">
                      <p:oleObj spid="_x0000_s189634" name="Equation" r:id="rId8" imgW="774360" imgH="711000" progId="Equation.DSMT4">
                        <p:embed/>
                      </p:oleObj>
                    </mc:Choice>
                    <mc:Fallback>
                      <p:oleObj name="Equation" r:id="rId8" imgW="774360" imgH="711000" progId="Equation.DSMT4">
                        <p:embed/>
                        <p:pic>
                          <p:nvPicPr>
                            <p:cNvPr id="0" name=""/>
                            <p:cNvPicPr/>
                            <p:nvPr/>
                          </p:nvPicPr>
                          <p:blipFill>
                            <a:blip r:embed="rId9"/>
                            <a:stretch>
                              <a:fillRect/>
                            </a:stretch>
                          </p:blipFill>
                          <p:spPr>
                            <a:xfrm>
                              <a:off x="3268184" y="1091545"/>
                              <a:ext cx="1371600" cy="1260475"/>
                            </a:xfrm>
                            <a:prstGeom prst="rect">
                              <a:avLst/>
                            </a:prstGeom>
                          </p:spPr>
                        </p:pic>
                      </p:oleObj>
                    </mc:Fallback>
                  </mc:AlternateContent>
                </a:graphicData>
              </a:graphic>
            </p:graphicFrame>
          </mc:Fallback>
        </mc:AlternateContent>
        <p:sp>
          <p:nvSpPr>
            <p:cNvPr id="11" name="Rectangle 10">
              <a:extLst>
                <a:ext uri="{FF2B5EF4-FFF2-40B4-BE49-F238E27FC236}">
                  <a16:creationId xmlns="" xmlns:a16="http://schemas.microsoft.com/office/drawing/2014/main" id="{DBA58504-8847-431A-B8DE-F70968BC2911}"/>
                </a:ext>
              </a:extLst>
            </p:cNvPr>
            <p:cNvSpPr/>
            <p:nvPr/>
          </p:nvSpPr>
          <p:spPr>
            <a:xfrm>
              <a:off x="1160396" y="1504950"/>
              <a:ext cx="2082621" cy="400110"/>
            </a:xfrm>
            <a:prstGeom prst="rect">
              <a:avLst/>
            </a:prstGeom>
          </p:spPr>
          <p:txBody>
            <a:bodyPr wrap="none">
              <a:spAutoFit/>
            </a:bodyPr>
            <a:lstStyle/>
            <a:p>
              <a:r>
                <a:rPr lang="en-US" sz="2000"/>
                <a:t> </a:t>
              </a:r>
              <a:r>
                <a:rPr lang="vi-VN" sz="2000"/>
                <a:t>Hệ phương trình: </a:t>
              </a:r>
              <a:endParaRPr lang="en-US" sz="2000"/>
            </a:p>
          </p:txBody>
        </p:sp>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B584F082-5E89-4581-98B0-D0F4106D1B6B}"/>
                    </a:ext>
                  </a:extLst>
                </p:cNvPr>
                <p:cNvSpPr/>
                <p:nvPr/>
              </p:nvSpPr>
              <p:spPr>
                <a:xfrm>
                  <a:off x="1219200" y="2298825"/>
                  <a:ext cx="7891530" cy="400110"/>
                </a:xfrm>
                <a:prstGeom prst="rect">
                  <a:avLst/>
                </a:prstGeom>
              </p:spPr>
              <p:txBody>
                <a:bodyPr wrap="square">
                  <a:spAutoFit/>
                </a:bodyPr>
                <a:lstStyle/>
                <a:p>
                  <a:r>
                    <a:rPr lang="vi-VN" sz="2000"/>
                    <a:t>được gọi là </a:t>
                  </a:r>
                  <a:r>
                    <a:rPr lang="vi-VN" sz="2000" b="1">
                      <a:solidFill>
                        <a:srgbClr val="C00000"/>
                      </a:solidFill>
                    </a:rPr>
                    <a:t>phương trình tham số </a:t>
                  </a:r>
                  <a:r>
                    <a:rPr lang="vi-VN" sz="2000"/>
                    <a:t>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a:t>
                  </a:r>
                  <a:r>
                    <a:rPr lang="vi-VN" sz="2000" i="1"/>
                    <a:t>t</a:t>
                  </a:r>
                  <a:r>
                    <a:rPr lang="vi-VN" sz="2000"/>
                    <a:t> là tham số, </a:t>
                  </a:r>
                  <a:r>
                    <a:rPr lang="vi-VN" sz="2000" i="1"/>
                    <a:t>t</a:t>
                  </a:r>
                  <a14:m>
                    <m:oMath xmlns:m="http://schemas.openxmlformats.org/officeDocument/2006/math">
                      <m:r>
                        <a:rPr lang="vi-VN" sz="2000" i="1" smtClean="0">
                          <a:latin typeface="Cambria Math" panose="02040503050406030204" pitchFamily="18" charset="0"/>
                          <a:ea typeface="Cambria Math" panose="02040503050406030204" pitchFamily="18" charset="0"/>
                        </a:rPr>
                        <m:t>∈</m:t>
                      </m:r>
                      <m:r>
                        <a:rPr lang="vi-VN" sz="2000" i="1" smtClean="0">
                          <a:latin typeface="Cambria Math" panose="02040503050406030204" pitchFamily="18" charset="0"/>
                          <a:ea typeface="Cambria Math" panose="02040503050406030204" pitchFamily="18" charset="0"/>
                        </a:rPr>
                        <m:t>ℝ</m:t>
                      </m:r>
                    </m:oMath>
                  </a14:m>
                  <a:r>
                    <a:rPr lang="vi-VN" sz="2000"/>
                    <a:t>).</a:t>
                  </a:r>
                  <a:endParaRPr lang="en-US" sz="2000"/>
                </a:p>
              </p:txBody>
            </p:sp>
          </mc:Choice>
          <mc:Fallback xmlns="">
            <p:sp>
              <p:nvSpPr>
                <p:cNvPr id="12" name="Rectangle 11">
                  <a:extLst>
                    <a:ext uri="{FF2B5EF4-FFF2-40B4-BE49-F238E27FC236}">
                      <a16:creationId xmlns:a16="http://schemas.microsoft.com/office/drawing/2014/main" id="{B584F082-5E89-4581-98B0-D0F4106D1B6B}"/>
                    </a:ext>
                  </a:extLst>
                </p:cNvPr>
                <p:cNvSpPr>
                  <a:spLocks noRot="1" noChangeAspect="1" noMove="1" noResize="1" noEditPoints="1" noAdjustHandles="1" noChangeArrowheads="1" noChangeShapeType="1" noTextEdit="1"/>
                </p:cNvSpPr>
                <p:nvPr/>
              </p:nvSpPr>
              <p:spPr>
                <a:xfrm>
                  <a:off x="1219200" y="2298825"/>
                  <a:ext cx="7891530" cy="400110"/>
                </a:xfrm>
                <a:prstGeom prst="rect">
                  <a:avLst/>
                </a:prstGeom>
                <a:blipFill>
                  <a:blip r:embed="rId10"/>
                  <a:stretch>
                    <a:fillRect l="-776" t="-7576" r="-621" b="-25758"/>
                  </a:stretch>
                </a:blipFill>
              </p:spPr>
              <p:txBody>
                <a:bodyPr/>
                <a:lstStyle/>
                <a:p>
                  <a:r>
                    <a:rPr lang="en-US">
                      <a:noFill/>
                    </a:rPr>
                    <a:t> </a:t>
                  </a:r>
                </a:p>
              </p:txBody>
            </p:sp>
          </mc:Fallback>
        </mc:AlternateContent>
      </p:grpSp>
      <p:sp>
        <p:nvSpPr>
          <p:cNvPr id="17" name="Rectangle 16">
            <a:extLst>
              <a:ext uri="{FF2B5EF4-FFF2-40B4-BE49-F238E27FC236}">
                <a16:creationId xmlns="" xmlns:a16="http://schemas.microsoft.com/office/drawing/2014/main" id="{FF05D3F0-3EBB-4B69-AEBF-BE84462AF4C2}"/>
              </a:ext>
            </a:extLst>
          </p:cNvPr>
          <p:cNvSpPr/>
          <p:nvPr/>
        </p:nvSpPr>
        <p:spPr>
          <a:xfrm>
            <a:off x="769690" y="4390650"/>
            <a:ext cx="8229600" cy="707886"/>
          </a:xfrm>
          <a:prstGeom prst="rect">
            <a:avLst/>
          </a:prstGeom>
        </p:spPr>
        <p:txBody>
          <a:bodyPr wrap="square">
            <a:spAutoFit/>
          </a:bodyPr>
          <a:lstStyle/>
          <a:p>
            <a:pPr marL="285750" indent="-285750">
              <a:buFont typeface="Wingdings" panose="05000000000000000000" pitchFamily="2" charset="2"/>
              <a:buChar char="v"/>
            </a:pPr>
            <a:r>
              <a:rPr lang="vi-VN" sz="2000"/>
              <a:t>Từ phương trình tham số của đường thẳng, mỗi giá trị của tham số tương ứng với một điểm thuộc đường thẳng đó và ngược lại.</a:t>
            </a:r>
            <a:endParaRPr lang="en-US" sz="2000"/>
          </a:p>
        </p:txBody>
      </p:sp>
      <p:grpSp>
        <p:nvGrpSpPr>
          <p:cNvPr id="30" name="Group 29">
            <a:extLst>
              <a:ext uri="{FF2B5EF4-FFF2-40B4-BE49-F238E27FC236}">
                <a16:creationId xmlns="" xmlns:a16="http://schemas.microsoft.com/office/drawing/2014/main" id="{7EF42B85-3556-4FF8-844D-6A9C9C5B5FEB}"/>
              </a:ext>
            </a:extLst>
          </p:cNvPr>
          <p:cNvGrpSpPr/>
          <p:nvPr/>
        </p:nvGrpSpPr>
        <p:grpSpPr>
          <a:xfrm>
            <a:off x="762000" y="2931921"/>
            <a:ext cx="8248475" cy="1494622"/>
            <a:chOff x="762000" y="2931921"/>
            <a:chExt cx="8248475" cy="1494622"/>
          </a:xfrm>
        </p:grpSpPr>
        <p:sp>
          <p:nvSpPr>
            <p:cNvPr id="18" name="Rectangle 17">
              <a:extLst>
                <a:ext uri="{FF2B5EF4-FFF2-40B4-BE49-F238E27FC236}">
                  <a16:creationId xmlns="" xmlns:a16="http://schemas.microsoft.com/office/drawing/2014/main" id="{C9003F82-B753-4C22-AA49-CAA2BFC04D0C}"/>
                </a:ext>
              </a:extLst>
            </p:cNvPr>
            <p:cNvSpPr/>
            <p:nvPr/>
          </p:nvSpPr>
          <p:spPr>
            <a:xfrm>
              <a:off x="762000" y="3257975"/>
              <a:ext cx="5989407" cy="400110"/>
            </a:xfrm>
            <a:prstGeom prst="rect">
              <a:avLst/>
            </a:prstGeom>
          </p:spPr>
          <p:txBody>
            <a:bodyPr wrap="square">
              <a:spAutoFit/>
            </a:bodyPr>
            <a:lstStyle/>
            <a:p>
              <a:pPr marL="342900" indent="-342900">
                <a:buFont typeface="Wingdings" panose="05000000000000000000" pitchFamily="2" charset="2"/>
                <a:buChar char="v"/>
              </a:pPr>
              <a:r>
                <a:rPr lang="vi-VN" sz="2000"/>
                <a:t>Với </a:t>
              </a:r>
              <a:r>
                <a:rPr lang="vi-VN" sz="2000" i="1"/>
                <a:t>a, b, c </a:t>
              </a:r>
              <a:r>
                <a:rPr lang="vi-VN" sz="2000"/>
                <a:t>không đồng thời bằng 0, hệ phương trình</a:t>
              </a:r>
              <a:endParaRPr lang="en-US" sz="2000"/>
            </a:p>
          </p:txBody>
        </p:sp>
        <mc:AlternateContent xmlns:mc="http://schemas.openxmlformats.org/markup-compatibility/2006" xmlns:a14="http://schemas.microsoft.com/office/drawing/2010/main">
          <mc:Choice Requires="a14">
            <p:sp>
              <p:nvSpPr>
                <p:cNvPr id="19" name="Rectangle 18">
                  <a:extLst>
                    <a:ext uri="{FF2B5EF4-FFF2-40B4-BE49-F238E27FC236}">
                      <a16:creationId xmlns="" xmlns:a16="http://schemas.microsoft.com/office/drawing/2014/main" id="{8760717D-7FC8-4B36-87DC-57F397371C77}"/>
                    </a:ext>
                  </a:extLst>
                </p:cNvPr>
                <p:cNvSpPr/>
                <p:nvPr/>
              </p:nvSpPr>
              <p:spPr>
                <a:xfrm>
                  <a:off x="1103070" y="4026433"/>
                  <a:ext cx="7907405" cy="400110"/>
                </a:xfrm>
                <a:prstGeom prst="rect">
                  <a:avLst/>
                </a:prstGeom>
              </p:spPr>
              <p:txBody>
                <a:bodyPr wrap="square">
                  <a:spAutoFit/>
                </a:bodyPr>
                <a:lstStyle/>
                <a:p>
                  <a:r>
                    <a:rPr lang="vi-VN" sz="2000"/>
                    <a:t>xác định một đường thẳng qua M(</a:t>
                  </a:r>
                  <a:r>
                    <a:rPr lang="en-US" sz="2000" i="1"/>
                    <a:t>x</a:t>
                  </a:r>
                  <a:r>
                    <a:rPr lang="en-US" sz="2000" baseline="-25000"/>
                    <a:t>0</a:t>
                  </a:r>
                  <a:r>
                    <a:rPr lang="en-US" sz="2000"/>
                    <a:t>;</a:t>
                  </a:r>
                  <a:r>
                    <a:rPr lang="en-US" sz="2000" i="1"/>
                    <a:t>y</a:t>
                  </a:r>
                  <a:r>
                    <a:rPr lang="en-US" sz="2000" baseline="-25000"/>
                    <a:t>0</a:t>
                  </a:r>
                  <a:r>
                    <a:rPr lang="en-US" sz="2000"/>
                    <a:t>;</a:t>
                  </a:r>
                  <a:r>
                    <a:rPr lang="en-US" sz="2000" i="1"/>
                    <a:t>z</a:t>
                  </a:r>
                  <a:r>
                    <a:rPr lang="en-US" sz="2000" baseline="-25000"/>
                    <a:t>0</a:t>
                  </a:r>
                  <a:r>
                    <a:rPr lang="vi-VN" sz="2000"/>
                    <a:t>)</a:t>
                  </a:r>
                  <a:r>
                    <a:rPr lang="en-US" sz="2000"/>
                    <a:t>,</a:t>
                  </a:r>
                  <a:r>
                    <a:rPr lang="vi-VN" sz="2000"/>
                    <a:t> có vectơ chỉ phương </a:t>
                  </a:r>
                  <a14:m>
                    <m:oMath xmlns:m="http://schemas.openxmlformats.org/officeDocument/2006/math">
                      <m:acc>
                        <m:accPr>
                          <m:chr m:val="⃗"/>
                          <m:ctrlPr>
                            <a:rPr lang="vi-VN" sz="2000" i="1">
                              <a:latin typeface="Cambria Math"/>
                            </a:rPr>
                          </m:ctrlPr>
                        </m:accPr>
                        <m:e>
                          <m:r>
                            <a:rPr lang="en-US" sz="2000" i="1">
                              <a:latin typeface="Cambria Math" panose="02040503050406030204" pitchFamily="18" charset="0"/>
                            </a:rPr>
                            <m:t>𝑢</m:t>
                          </m:r>
                        </m:e>
                      </m:acc>
                    </m:oMath>
                  </a14:m>
                  <a:r>
                    <a:rPr lang="vi-VN" sz="2000"/>
                    <a:t> = (</a:t>
                  </a:r>
                  <a:r>
                    <a:rPr lang="vi-VN" sz="2000" i="1"/>
                    <a:t>a;b;c</a:t>
                  </a:r>
                  <a:r>
                    <a:rPr lang="vi-VN" sz="2000"/>
                    <a:t>) </a:t>
                  </a:r>
                </a:p>
              </p:txBody>
            </p:sp>
          </mc:Choice>
          <mc:Fallback xmlns="">
            <p:sp>
              <p:nvSpPr>
                <p:cNvPr id="19" name="Rectangle 18">
                  <a:extLst>
                    <a:ext uri="{FF2B5EF4-FFF2-40B4-BE49-F238E27FC236}">
                      <a16:creationId xmlns:a16="http://schemas.microsoft.com/office/drawing/2014/main" id="{8760717D-7FC8-4B36-87DC-57F397371C77}"/>
                    </a:ext>
                  </a:extLst>
                </p:cNvPr>
                <p:cNvSpPr>
                  <a:spLocks noRot="1" noChangeAspect="1" noMove="1" noResize="1" noEditPoints="1" noAdjustHandles="1" noChangeArrowheads="1" noChangeShapeType="1" noTextEdit="1"/>
                </p:cNvSpPr>
                <p:nvPr/>
              </p:nvSpPr>
              <p:spPr>
                <a:xfrm>
                  <a:off x="1103070" y="4026433"/>
                  <a:ext cx="7907405" cy="400110"/>
                </a:xfrm>
                <a:prstGeom prst="rect">
                  <a:avLst/>
                </a:prstGeom>
                <a:blipFill>
                  <a:blip r:embed="rId11"/>
                  <a:stretch>
                    <a:fillRect l="-848" t="-9231" r="-848"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1" name="Object 20">
                  <a:extLst>
                    <a:ext uri="{FF2B5EF4-FFF2-40B4-BE49-F238E27FC236}">
                      <a16:creationId xmlns="" xmlns:a16="http://schemas.microsoft.com/office/drawing/2014/main" id="{A5C218C8-9737-4220-A8B7-1FE5CF98BE62}"/>
                    </a:ext>
                  </a:extLst>
                </p:cNvPr>
                <p:cNvGraphicFramePr>
                  <a:graphicFrameLocks noChangeAspect="1"/>
                </p:cNvGraphicFramePr>
                <p:nvPr>
                  <p:extLst>
                    <p:ext uri="{D42A27DB-BD31-4B8C-83A1-F6EECF244321}">
                      <p14:modId xmlns:p14="http://schemas.microsoft.com/office/powerpoint/2010/main" val="1019313264"/>
                    </p:ext>
                  </p:extLst>
                </p:nvPr>
              </p:nvGraphicFramePr>
              <p:xfrm>
                <a:off x="6629400" y="2931921"/>
                <a:ext cx="1881719" cy="1145395"/>
              </p:xfrm>
              <a:graphic>
                <a:graphicData uri="http://schemas.openxmlformats.org/presentationml/2006/ole">
                  <mc:AlternateContent>
                    <mc:Choice xmlns:v="urn:schemas-microsoft-com:vml" Requires="v">
                      <p:oleObj spid="_x0000_s189665" name="Equation" r:id="rId12" imgW="1168200" imgH="711000" progId="Equation.DSMT4">
                        <p:embed/>
                      </p:oleObj>
                    </mc:Choice>
                    <mc:Fallback>
                      <p:oleObj name="Equation" r:id="rId12" imgW="1168200" imgH="711000" progId="Equation.DSMT4">
                        <p:embed/>
                        <p:pic>
                          <p:nvPicPr>
                            <p:cNvPr id="0" name=""/>
                            <p:cNvPicPr/>
                            <p:nvPr/>
                          </p:nvPicPr>
                          <p:blipFill>
                            <a:blip r:embed="rId13"/>
                            <a:stretch>
                              <a:fillRect/>
                            </a:stretch>
                          </p:blipFill>
                          <p:spPr>
                            <a:xfrm>
                              <a:off x="6629400" y="2931921"/>
                              <a:ext cx="1881719" cy="1145395"/>
                            </a:xfrm>
                            <a:prstGeom prst="rect">
                              <a:avLst/>
                            </a:prstGeom>
                          </p:spPr>
                        </p:pic>
                      </p:oleObj>
                    </mc:Fallback>
                  </mc:AlternateContent>
                </a:graphicData>
              </a:graphic>
            </p:graphicFrame>
          </mc:Choice>
          <mc:Fallback xmlns="">
            <p:graphicFrame>
              <p:nvGraphicFramePr>
                <p:cNvPr id="21" name="Object 20">
                  <a:extLst>
                    <a:ext uri="{FF2B5EF4-FFF2-40B4-BE49-F238E27FC236}">
                      <a16:creationId xmlns:a16="http://schemas.microsoft.com/office/drawing/2014/main" id="{A5C218C8-9737-4220-A8B7-1FE5CF98BE62}"/>
                    </a:ext>
                  </a:extLst>
                </p:cNvPr>
                <p:cNvGraphicFramePr>
                  <a:graphicFrameLocks noChangeAspect="1"/>
                </p:cNvGraphicFramePr>
                <p:nvPr>
                  <p:extLst>
                    <p:ext uri="{D42A27DB-BD31-4B8C-83A1-F6EECF244321}">
                      <p14:modId xmlns:p14="http://schemas.microsoft.com/office/powerpoint/2010/main" val="1019313264"/>
                    </p:ext>
                  </p:extLst>
                </p:nvPr>
              </p:nvGraphicFramePr>
              <p:xfrm>
                <a:off x="6629400" y="2931921"/>
                <a:ext cx="1881719" cy="1145395"/>
              </p:xfrm>
              <a:graphic>
                <a:graphicData uri="http://schemas.openxmlformats.org/presentationml/2006/ole">
                  <mc:AlternateContent>
                    <mc:Choice xmlns:v="urn:schemas-microsoft-com:vml" Requires="v">
                      <p:oleObj spid="_x0000_s189635" name="Equation" r:id="rId14" imgW="1168200" imgH="711000" progId="Equation.DSMT4">
                        <p:embed/>
                      </p:oleObj>
                    </mc:Choice>
                    <mc:Fallback>
                      <p:oleObj name="Equation" r:id="rId14" imgW="1168200" imgH="711000" progId="Equation.DSMT4">
                        <p:embed/>
                        <p:pic>
                          <p:nvPicPr>
                            <p:cNvPr id="0" name=""/>
                            <p:cNvPicPr/>
                            <p:nvPr/>
                          </p:nvPicPr>
                          <p:blipFill>
                            <a:blip r:embed="rId15"/>
                            <a:stretch>
                              <a:fillRect/>
                            </a:stretch>
                          </p:blipFill>
                          <p:spPr>
                            <a:xfrm>
                              <a:off x="6629400" y="2931921"/>
                              <a:ext cx="1881719" cy="1145395"/>
                            </a:xfrm>
                            <a:prstGeom prst="rect">
                              <a:avLst/>
                            </a:prstGeom>
                          </p:spPr>
                        </p:pic>
                      </p:oleObj>
                    </mc:Fallback>
                  </mc:AlternateContent>
                </a:graphicData>
              </a:graphic>
            </p:graphicFrame>
          </mc:Fallback>
        </mc:AlternateContent>
      </p:grpSp>
      <p:grpSp>
        <p:nvGrpSpPr>
          <p:cNvPr id="26" name="Group 25">
            <a:extLst>
              <a:ext uri="{FF2B5EF4-FFF2-40B4-BE49-F238E27FC236}">
                <a16:creationId xmlns="" xmlns:a16="http://schemas.microsoft.com/office/drawing/2014/main" id="{9F190A82-F52A-43C9-B2A9-547164936F1F}"/>
              </a:ext>
            </a:extLst>
          </p:cNvPr>
          <p:cNvGrpSpPr/>
          <p:nvPr/>
        </p:nvGrpSpPr>
        <p:grpSpPr>
          <a:xfrm>
            <a:off x="-4194" y="2920764"/>
            <a:ext cx="9071994" cy="2177772"/>
            <a:chOff x="-4194" y="2920764"/>
            <a:chExt cx="9071994" cy="2177772"/>
          </a:xfrm>
        </p:grpSpPr>
        <p:sp>
          <p:nvSpPr>
            <p:cNvPr id="29" name="Rounded Rectangle 3">
              <a:extLst>
                <a:ext uri="{FF2B5EF4-FFF2-40B4-BE49-F238E27FC236}">
                  <a16:creationId xmlns="" xmlns:a16="http://schemas.microsoft.com/office/drawing/2014/main" id="{7A987332-BD87-401D-88EF-6231A146FEB4}"/>
                </a:ext>
              </a:extLst>
            </p:cNvPr>
            <p:cNvSpPr/>
            <p:nvPr/>
          </p:nvSpPr>
          <p:spPr>
            <a:xfrm>
              <a:off x="457200" y="2920764"/>
              <a:ext cx="8610600" cy="2177772"/>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 xmlns:a16="http://schemas.microsoft.com/office/drawing/2014/main" id="{3DBC6D7A-22D8-4775-AD28-181931ACE60F}"/>
                </a:ext>
              </a:extLst>
            </p:cNvPr>
            <p:cNvPicPr>
              <a:picLocks noChangeAspect="1"/>
            </p:cNvPicPr>
            <p:nvPr/>
          </p:nvPicPr>
          <p:blipFill>
            <a:blip r:embed="rId16"/>
            <a:stretch>
              <a:fillRect/>
            </a:stretch>
          </p:blipFill>
          <p:spPr>
            <a:xfrm>
              <a:off x="-4194" y="3518986"/>
              <a:ext cx="1032892" cy="1006632"/>
            </a:xfrm>
            <a:prstGeom prst="rect">
              <a:avLst/>
            </a:prstGeom>
          </p:spPr>
        </p:pic>
      </p:grpSp>
    </p:spTree>
    <p:extLst>
      <p:ext uri="{BB962C8B-B14F-4D97-AF65-F5344CB8AC3E}">
        <p14:creationId xmlns:p14="http://schemas.microsoft.com/office/powerpoint/2010/main" val="4277692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57682BEA-2CA9-4D80-98E1-2486C06A3846}"/>
              </a:ext>
            </a:extLst>
          </p:cNvPr>
          <p:cNvGrpSpPr/>
          <p:nvPr/>
        </p:nvGrpSpPr>
        <p:grpSpPr>
          <a:xfrm>
            <a:off x="82492" y="120610"/>
            <a:ext cx="8979016" cy="2041485"/>
            <a:chOff x="82492" y="120610"/>
            <a:chExt cx="8979016" cy="2041485"/>
          </a:xfrm>
        </p:grpSpPr>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9476FAD8-2235-462B-9761-93B4DFFBAEF2}"/>
                    </a:ext>
                  </a:extLst>
                </p:cNvPr>
                <p:cNvSpPr/>
                <p:nvPr/>
              </p:nvSpPr>
              <p:spPr>
                <a:xfrm>
                  <a:off x="1134611" y="1146432"/>
                  <a:ext cx="7772400" cy="1015663"/>
                </a:xfrm>
                <a:prstGeom prst="rect">
                  <a:avLst/>
                </a:prstGeom>
              </p:spPr>
              <p:txBody>
                <a:bodyPr wrap="square">
                  <a:spAutoFit/>
                </a:bodyPr>
                <a:lstStyle/>
                <a:p>
                  <a:r>
                    <a:rPr lang="vi-VN" sz="2000"/>
                    <a:t>a) Hãy chỉ ra một điểm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và một vectơ chỉ phương của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a:p>
                  <a:r>
                    <a:rPr lang="vi-VN" sz="2000"/>
                    <a:t>b) Viết phương trình tham số 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r>
                    <a:rPr lang="vi-VN" sz="2000"/>
                    <a:t> đi qua A(2; 1; 0) và có vectơ chỉ phương </a:t>
                  </a:r>
                  <a14:m>
                    <m:oMath xmlns:m="http://schemas.openxmlformats.org/officeDocument/2006/math">
                      <m:acc>
                        <m:accPr>
                          <m:chr m:val="⃗"/>
                          <m:ctrlPr>
                            <a:rPr lang="vi-VN" sz="2000" i="1">
                              <a:latin typeface="Cambria Math"/>
                            </a:rPr>
                          </m:ctrlPr>
                        </m:accPr>
                        <m:e>
                          <m:r>
                            <a:rPr lang="en-US" sz="2000" b="0" i="1" smtClean="0">
                              <a:latin typeface="Cambria Math" panose="02040503050406030204" pitchFamily="18" charset="0"/>
                            </a:rPr>
                            <m:t>𝑣</m:t>
                          </m:r>
                          <m:r>
                            <a:rPr lang="en-US" sz="2000" b="0" i="1" smtClean="0">
                              <a:latin typeface="Cambria Math" panose="02040503050406030204" pitchFamily="18" charset="0"/>
                            </a:rPr>
                            <m:t> </m:t>
                          </m:r>
                        </m:e>
                      </m:acc>
                    </m:oMath>
                  </a14:m>
                  <a:r>
                    <a:rPr lang="vi-VN" sz="2000"/>
                    <a:t> = (3; 0; 2).</a:t>
                  </a:r>
                  <a:endParaRPr lang="en-US" sz="2000"/>
                </a:p>
              </p:txBody>
            </p:sp>
          </mc:Choice>
          <mc:Fallback xmlns="">
            <p:sp>
              <p:nvSpPr>
                <p:cNvPr id="5" name="Rectangle 4">
                  <a:extLst>
                    <a:ext uri="{FF2B5EF4-FFF2-40B4-BE49-F238E27FC236}">
                      <a16:creationId xmlns:a16="http://schemas.microsoft.com/office/drawing/2014/main" id="{9476FAD8-2235-462B-9761-93B4DFFBAEF2}"/>
                    </a:ext>
                  </a:extLst>
                </p:cNvPr>
                <p:cNvSpPr>
                  <a:spLocks noRot="1" noChangeAspect="1" noMove="1" noResize="1" noEditPoints="1" noAdjustHandles="1" noChangeArrowheads="1" noChangeShapeType="1" noTextEdit="1"/>
                </p:cNvSpPr>
                <p:nvPr/>
              </p:nvSpPr>
              <p:spPr>
                <a:xfrm>
                  <a:off x="1134611" y="1146432"/>
                  <a:ext cx="7772400" cy="1015663"/>
                </a:xfrm>
                <a:prstGeom prst="rect">
                  <a:avLst/>
                </a:prstGeom>
                <a:blipFill>
                  <a:blip r:embed="rId4"/>
                  <a:stretch>
                    <a:fillRect l="-784" t="-2994" b="-9581"/>
                  </a:stretch>
                </a:blipFill>
              </p:spPr>
              <p:txBody>
                <a:bodyPr/>
                <a:lstStyle/>
                <a:p>
                  <a:r>
                    <a:rPr lang="en-US">
                      <a:noFill/>
                    </a:rPr>
                    <a:t> </a:t>
                  </a:r>
                </a:p>
              </p:txBody>
            </p:sp>
          </mc:Fallback>
        </mc:AlternateContent>
        <p:grpSp>
          <p:nvGrpSpPr>
            <p:cNvPr id="14" name="Group 13">
              <a:extLst>
                <a:ext uri="{FF2B5EF4-FFF2-40B4-BE49-F238E27FC236}">
                  <a16:creationId xmlns="" xmlns:a16="http://schemas.microsoft.com/office/drawing/2014/main" id="{838F3228-7BE4-4636-ADAC-1D9BEBFD1ED9}"/>
                </a:ext>
              </a:extLst>
            </p:cNvPr>
            <p:cNvGrpSpPr/>
            <p:nvPr/>
          </p:nvGrpSpPr>
          <p:grpSpPr>
            <a:xfrm>
              <a:off x="1127620" y="120610"/>
              <a:ext cx="5875408" cy="1145395"/>
              <a:chOff x="76200" y="-4096"/>
              <a:chExt cx="5875408" cy="1145395"/>
            </a:xfrm>
          </p:grpSpPr>
          <p:sp>
            <p:nvSpPr>
              <p:cNvPr id="6" name="Rectangle 5">
                <a:extLst>
                  <a:ext uri="{FF2B5EF4-FFF2-40B4-BE49-F238E27FC236}">
                    <a16:creationId xmlns="" xmlns:a16="http://schemas.microsoft.com/office/drawing/2014/main" id="{465FA434-8197-4E7F-A848-31C20DB7B696}"/>
                  </a:ext>
                </a:extLst>
              </p:cNvPr>
              <p:cNvSpPr/>
              <p:nvPr/>
            </p:nvSpPr>
            <p:spPr>
              <a:xfrm>
                <a:off x="76200" y="308760"/>
                <a:ext cx="5181600" cy="400110"/>
              </a:xfrm>
              <a:prstGeom prst="rect">
                <a:avLst/>
              </a:prstGeom>
            </p:spPr>
            <p:txBody>
              <a:bodyPr wrap="square">
                <a:spAutoFit/>
              </a:bodyPr>
              <a:lstStyle/>
              <a:p>
                <a:pPr marL="342900" indent="-342900">
                  <a:buFont typeface="Wingdings" panose="05000000000000000000" pitchFamily="2" charset="2"/>
                  <a:buChar char="v"/>
                </a:pPr>
                <a:r>
                  <a:rPr lang="vi-VN" sz="2000"/>
                  <a:t>Trong không gian O</a:t>
                </a:r>
                <a:r>
                  <a:rPr lang="vi-VN" sz="2000" i="1"/>
                  <a:t>xyz</a:t>
                </a:r>
                <a:r>
                  <a:rPr lang="vi-VN" sz="2000"/>
                  <a:t>, cho đường thẳng</a:t>
                </a:r>
              </a:p>
            </p:txBody>
          </p:sp>
          <mc:AlternateContent xmlns:mc="http://schemas.openxmlformats.org/markup-compatibility/2006" xmlns:a14="http://schemas.microsoft.com/office/drawing/2010/main">
            <mc:Choice Requires="a14">
              <p:graphicFrame>
                <p:nvGraphicFramePr>
                  <p:cNvPr id="11" name="Object 10">
                    <a:extLst>
                      <a:ext uri="{FF2B5EF4-FFF2-40B4-BE49-F238E27FC236}">
                        <a16:creationId xmlns="" xmlns:a16="http://schemas.microsoft.com/office/drawing/2014/main" id="{39029F79-3AEF-4EDA-B60F-98B2BD3293F1}"/>
                      </a:ext>
                    </a:extLst>
                  </p:cNvPr>
                  <p:cNvGraphicFramePr>
                    <a:graphicFrameLocks noChangeAspect="1"/>
                  </p:cNvGraphicFramePr>
                  <p:nvPr>
                    <p:extLst>
                      <p:ext uri="{D42A27DB-BD31-4B8C-83A1-F6EECF244321}">
                        <p14:modId xmlns:p14="http://schemas.microsoft.com/office/powerpoint/2010/main" val="343276135"/>
                      </p:ext>
                    </p:extLst>
                  </p:nvPr>
                </p:nvGraphicFramePr>
                <p:xfrm>
                  <a:off x="4724400" y="-4096"/>
                  <a:ext cx="1227208" cy="1145395"/>
                </p:xfrm>
                <a:graphic>
                  <a:graphicData uri="http://schemas.openxmlformats.org/presentationml/2006/ole">
                    <mc:AlternateContent>
                      <mc:Choice xmlns:v="urn:schemas-microsoft-com:vml" Requires="v">
                        <p:oleObj spid="_x0000_s208952" name="Equation" r:id="rId5" imgW="761760" imgH="711000" progId="Equation.DSMT4">
                          <p:embed/>
                        </p:oleObj>
                      </mc:Choice>
                      <mc:Fallback>
                        <p:oleObj name="Equation" r:id="rId5" imgW="761760" imgH="711000" progId="Equation.DSMT4">
                          <p:embed/>
                          <p:pic>
                            <p:nvPicPr>
                              <p:cNvPr id="0" name=""/>
                              <p:cNvPicPr/>
                              <p:nvPr/>
                            </p:nvPicPr>
                            <p:blipFill>
                              <a:blip r:embed="rId6"/>
                              <a:stretch>
                                <a:fillRect/>
                              </a:stretch>
                            </p:blipFill>
                            <p:spPr>
                              <a:xfrm>
                                <a:off x="4724400" y="-4096"/>
                                <a:ext cx="1227208" cy="1145395"/>
                              </a:xfrm>
                              <a:prstGeom prst="rect">
                                <a:avLst/>
                              </a:prstGeom>
                            </p:spPr>
                          </p:pic>
                        </p:oleObj>
                      </mc:Fallback>
                    </mc:AlternateContent>
                  </a:graphicData>
                </a:graphic>
              </p:graphicFrame>
            </mc:Choice>
            <mc:Fallback xmlns="">
              <p:graphicFrame>
                <p:nvGraphicFramePr>
                  <p:cNvPr id="11" name="Object 10">
                    <a:extLst>
                      <a:ext uri="{FF2B5EF4-FFF2-40B4-BE49-F238E27FC236}">
                        <a16:creationId xmlns:a16="http://schemas.microsoft.com/office/drawing/2014/main" id="{39029F79-3AEF-4EDA-B60F-98B2BD3293F1}"/>
                      </a:ext>
                    </a:extLst>
                  </p:cNvPr>
                  <p:cNvGraphicFramePr>
                    <a:graphicFrameLocks noChangeAspect="1"/>
                  </p:cNvGraphicFramePr>
                  <p:nvPr>
                    <p:extLst>
                      <p:ext uri="{D42A27DB-BD31-4B8C-83A1-F6EECF244321}">
                        <p14:modId xmlns:p14="http://schemas.microsoft.com/office/powerpoint/2010/main" val="343276135"/>
                      </p:ext>
                    </p:extLst>
                  </p:nvPr>
                </p:nvGraphicFramePr>
                <p:xfrm>
                  <a:off x="4724400" y="-4096"/>
                  <a:ext cx="1227208" cy="1145395"/>
                </p:xfrm>
                <a:graphic>
                  <a:graphicData uri="http://schemas.openxmlformats.org/presentationml/2006/ole">
                    <mc:AlternateContent>
                      <mc:Choice xmlns:v="urn:schemas-microsoft-com:vml" Requires="v">
                        <p:oleObj spid="_x0000_s208922" name="Equation" r:id="rId7" imgW="761760" imgH="711000" progId="Equation.DSMT4">
                          <p:embed/>
                        </p:oleObj>
                      </mc:Choice>
                      <mc:Fallback>
                        <p:oleObj name="Equation" r:id="rId7" imgW="761760" imgH="711000" progId="Equation.DSMT4">
                          <p:embed/>
                          <p:pic>
                            <p:nvPicPr>
                              <p:cNvPr id="0" name=""/>
                              <p:cNvPicPr/>
                              <p:nvPr/>
                            </p:nvPicPr>
                            <p:blipFill>
                              <a:blip r:embed="rId8"/>
                              <a:stretch>
                                <a:fillRect/>
                              </a:stretch>
                            </p:blipFill>
                            <p:spPr>
                              <a:xfrm>
                                <a:off x="4724400" y="-4096"/>
                                <a:ext cx="1227208" cy="1145395"/>
                              </a:xfrm>
                              <a:prstGeom prst="rect">
                                <a:avLst/>
                              </a:prstGeom>
                            </p:spPr>
                          </p:pic>
                        </p:oleObj>
                      </mc:Fallback>
                    </mc:AlternateContent>
                  </a:graphicData>
                </a:graphic>
              </p:graphicFrame>
            </mc:Fallback>
          </mc:AlternateContent>
        </p:grpSp>
        <p:sp>
          <p:nvSpPr>
            <p:cNvPr id="24" name="Rounded Rectangle 3">
              <a:extLst>
                <a:ext uri="{FF2B5EF4-FFF2-40B4-BE49-F238E27FC236}">
                  <a16:creationId xmlns="" xmlns:a16="http://schemas.microsoft.com/office/drawing/2014/main" id="{206A9852-15DB-4FD6-9E92-6557B1643138}"/>
                </a:ext>
              </a:extLst>
            </p:cNvPr>
            <p:cNvSpPr/>
            <p:nvPr/>
          </p:nvSpPr>
          <p:spPr>
            <a:xfrm>
              <a:off x="755708" y="120610"/>
              <a:ext cx="8305800" cy="2041485"/>
            </a:xfrm>
            <a:prstGeom prst="roundRect">
              <a:avLst>
                <a:gd name="adj" fmla="val 3963"/>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 xmlns:a16="http://schemas.microsoft.com/office/drawing/2014/main" id="{919530DA-08BB-4C87-BCA3-14BF5E974B21}"/>
                </a:ext>
              </a:extLst>
            </p:cNvPr>
            <p:cNvPicPr>
              <a:picLocks noChangeAspect="1"/>
            </p:cNvPicPr>
            <p:nvPr/>
          </p:nvPicPr>
          <p:blipFill>
            <a:blip r:embed="rId9"/>
            <a:stretch>
              <a:fillRect/>
            </a:stretch>
          </p:blipFill>
          <p:spPr>
            <a:xfrm>
              <a:off x="82492" y="634585"/>
              <a:ext cx="920692" cy="931920"/>
            </a:xfrm>
            <a:prstGeom prst="rect">
              <a:avLst/>
            </a:prstGeom>
          </p:spPr>
        </p:pic>
      </p:grpSp>
      <mc:AlternateContent xmlns:mc="http://schemas.openxmlformats.org/markup-compatibility/2006" xmlns:a14="http://schemas.microsoft.com/office/drawing/2010/main">
        <mc:Choice Requires="a14">
          <p:sp>
            <p:nvSpPr>
              <p:cNvPr id="25" name="Rectangle 24">
                <a:extLst>
                  <a:ext uri="{FF2B5EF4-FFF2-40B4-BE49-F238E27FC236}">
                    <a16:creationId xmlns="" xmlns:a16="http://schemas.microsoft.com/office/drawing/2014/main" id="{649ED3E7-EC1D-4006-B518-7B1B58380A60}"/>
                  </a:ext>
                </a:extLst>
              </p:cNvPr>
              <p:cNvSpPr/>
              <p:nvPr/>
            </p:nvSpPr>
            <p:spPr>
              <a:xfrm>
                <a:off x="1060858" y="2732531"/>
                <a:ext cx="8159342" cy="400110"/>
              </a:xfrm>
              <a:prstGeom prst="rect">
                <a:avLst/>
              </a:prstGeom>
            </p:spPr>
            <p:txBody>
              <a:bodyPr wrap="square">
                <a:spAutoFit/>
              </a:bodyPr>
              <a:lstStyle/>
              <a:p>
                <a:r>
                  <a:rPr lang="vi-VN" sz="2000"/>
                  <a:t>a) </a:t>
                </a:r>
                <a:r>
                  <a:rPr lang="en-US" sz="2000"/>
                  <a:t>Đ</a:t>
                </a:r>
                <a:r>
                  <a:rPr lang="vi-VN" sz="2000"/>
                  <a:t>iểm</a:t>
                </a:r>
                <a:r>
                  <a:rPr lang="en-US" sz="2000"/>
                  <a:t> </a:t>
                </a:r>
                <a:r>
                  <a:rPr lang="en-US" sz="2000" i="1"/>
                  <a:t>M</a:t>
                </a:r>
                <a:r>
                  <a:rPr lang="en-US" sz="2000"/>
                  <a:t>(-1;1;0)</a:t>
                </a:r>
                <a:r>
                  <a:rPr lang="vi-VN" sz="2000"/>
                  <a:t> thuộc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 và </a:t>
                </a:r>
                <a14:m>
                  <m:oMath xmlns:m="http://schemas.openxmlformats.org/officeDocument/2006/math">
                    <m:acc>
                      <m:accPr>
                        <m:chr m:val="⃗"/>
                        <m:ctrlPr>
                          <a:rPr lang="vi-VN" sz="2000" i="1">
                            <a:latin typeface="Cambria Math"/>
                          </a:rPr>
                        </m:ctrlPr>
                      </m:accPr>
                      <m:e>
                        <m:r>
                          <a:rPr lang="en-US" sz="2000" b="0" i="1" smtClean="0">
                            <a:latin typeface="Cambria Math" panose="02040503050406030204" pitchFamily="18" charset="0"/>
                          </a:rPr>
                          <m:t>𝑢</m:t>
                        </m:r>
                        <m:r>
                          <a:rPr lang="en-US" sz="2000" i="1">
                            <a:latin typeface="Cambria Math" panose="02040503050406030204" pitchFamily="18" charset="0"/>
                          </a:rPr>
                          <m:t> </m:t>
                        </m:r>
                      </m:e>
                    </m:acc>
                  </m:oMath>
                </a14:m>
                <a:r>
                  <a:rPr lang="vi-VN" sz="2000"/>
                  <a:t> = (3; 0; 2)</a:t>
                </a:r>
                <a:r>
                  <a:rPr lang="en-US" sz="2000"/>
                  <a:t> là </a:t>
                </a:r>
                <a:r>
                  <a:rPr lang="vi-VN" sz="2000"/>
                  <a:t>một vectơ chỉ phương của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t>.</a:t>
                </a:r>
              </a:p>
            </p:txBody>
          </p:sp>
        </mc:Choice>
        <mc:Fallback xmlns="">
          <p:sp>
            <p:nvSpPr>
              <p:cNvPr id="25" name="Rectangle 24">
                <a:extLst>
                  <a:ext uri="{FF2B5EF4-FFF2-40B4-BE49-F238E27FC236}">
                    <a16:creationId xmlns:a16="http://schemas.microsoft.com/office/drawing/2014/main" id="{649ED3E7-EC1D-4006-B518-7B1B58380A60}"/>
                  </a:ext>
                </a:extLst>
              </p:cNvPr>
              <p:cNvSpPr>
                <a:spLocks noRot="1" noChangeAspect="1" noMove="1" noResize="1" noEditPoints="1" noAdjustHandles="1" noChangeArrowheads="1" noChangeShapeType="1" noTextEdit="1"/>
              </p:cNvSpPr>
              <p:nvPr/>
            </p:nvSpPr>
            <p:spPr>
              <a:xfrm>
                <a:off x="1060858" y="2732531"/>
                <a:ext cx="8159342" cy="400110"/>
              </a:xfrm>
              <a:prstGeom prst="rect">
                <a:avLst/>
              </a:prstGeom>
              <a:blipFill>
                <a:blip r:embed="rId10"/>
                <a:stretch>
                  <a:fillRect l="-747" t="-7576" b="-25758"/>
                </a:stretch>
              </a:blipFill>
            </p:spPr>
            <p:txBody>
              <a:bodyPr/>
              <a:lstStyle/>
              <a:p>
                <a:r>
                  <a:rPr lang="en-US">
                    <a:noFill/>
                  </a:rPr>
                  <a:t> </a:t>
                </a:r>
              </a:p>
            </p:txBody>
          </p:sp>
        </mc:Fallback>
      </mc:AlternateContent>
      <p:grpSp>
        <p:nvGrpSpPr>
          <p:cNvPr id="28" name="Group 27">
            <a:extLst>
              <a:ext uri="{FF2B5EF4-FFF2-40B4-BE49-F238E27FC236}">
                <a16:creationId xmlns="" xmlns:a16="http://schemas.microsoft.com/office/drawing/2014/main" id="{FD18E1FF-C611-46AC-B7AD-1AE1BF3A7865}"/>
              </a:ext>
            </a:extLst>
          </p:cNvPr>
          <p:cNvGrpSpPr/>
          <p:nvPr/>
        </p:nvGrpSpPr>
        <p:grpSpPr>
          <a:xfrm>
            <a:off x="1060858" y="3257550"/>
            <a:ext cx="6542117" cy="1144587"/>
            <a:chOff x="1060858" y="3610127"/>
            <a:chExt cx="6542117" cy="1144587"/>
          </a:xfrm>
        </p:grpSpPr>
        <mc:AlternateContent xmlns:mc="http://schemas.openxmlformats.org/markup-compatibility/2006" xmlns:a14="http://schemas.microsoft.com/office/drawing/2010/main">
          <mc:Choice Requires="a14">
            <p:sp>
              <p:nvSpPr>
                <p:cNvPr id="18" name="Rectangle 17">
                  <a:extLst>
                    <a:ext uri="{FF2B5EF4-FFF2-40B4-BE49-F238E27FC236}">
                      <a16:creationId xmlns="" xmlns:a16="http://schemas.microsoft.com/office/drawing/2014/main" id="{75AE8996-D93E-477F-8550-7A24D7CBD8E6}"/>
                    </a:ext>
                  </a:extLst>
                </p:cNvPr>
                <p:cNvSpPr/>
                <p:nvPr/>
              </p:nvSpPr>
              <p:spPr>
                <a:xfrm>
                  <a:off x="1060858" y="3982366"/>
                  <a:ext cx="5448300" cy="400110"/>
                </a:xfrm>
                <a:prstGeom prst="rect">
                  <a:avLst/>
                </a:prstGeom>
              </p:spPr>
              <p:txBody>
                <a:bodyPr wrap="square">
                  <a:spAutoFit/>
                </a:bodyPr>
                <a:lstStyle/>
                <a:p>
                  <a:r>
                    <a:rPr lang="vi-VN" sz="2000"/>
                    <a:t>b) </a:t>
                  </a:r>
                  <a:r>
                    <a:rPr lang="en-US" sz="2000"/>
                    <a:t>P</a:t>
                  </a:r>
                  <a:r>
                    <a:rPr lang="vi-VN" sz="2000"/>
                    <a:t>hương trình tham số của đường thẳng </a:t>
                  </a:r>
                  <a14:m>
                    <m:oMath xmlns:m="http://schemas.openxmlformats.org/officeDocument/2006/math">
                      <m:r>
                        <a:rPr lang="vi-VN"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oMath>
                  </a14:m>
                  <a:r>
                    <a:rPr lang="en-US" sz="2000"/>
                    <a:t>:</a:t>
                  </a:r>
                </a:p>
              </p:txBody>
            </p:sp>
          </mc:Choice>
          <mc:Fallback xmlns="">
            <p:sp>
              <p:nvSpPr>
                <p:cNvPr id="18" name="Rectangle 17">
                  <a:extLst>
                    <a:ext uri="{FF2B5EF4-FFF2-40B4-BE49-F238E27FC236}">
                      <a16:creationId xmlns:a16="http://schemas.microsoft.com/office/drawing/2014/main" id="{75AE8996-D93E-477F-8550-7A24D7CBD8E6}"/>
                    </a:ext>
                  </a:extLst>
                </p:cNvPr>
                <p:cNvSpPr>
                  <a:spLocks noRot="1" noChangeAspect="1" noMove="1" noResize="1" noEditPoints="1" noAdjustHandles="1" noChangeArrowheads="1" noChangeShapeType="1" noTextEdit="1"/>
                </p:cNvSpPr>
                <p:nvPr/>
              </p:nvSpPr>
              <p:spPr>
                <a:xfrm>
                  <a:off x="1060858" y="3982366"/>
                  <a:ext cx="5448300" cy="400110"/>
                </a:xfrm>
                <a:prstGeom prst="rect">
                  <a:avLst/>
                </a:prstGeom>
                <a:blipFill>
                  <a:blip r:embed="rId11"/>
                  <a:stretch>
                    <a:fillRect l="-1119"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9" name="Object 18">
                  <a:extLst>
                    <a:ext uri="{FF2B5EF4-FFF2-40B4-BE49-F238E27FC236}">
                      <a16:creationId xmlns="" xmlns:a16="http://schemas.microsoft.com/office/drawing/2014/main" id="{C2B57B56-8529-4AAF-9E7D-F5EF9E2468BE}"/>
                    </a:ext>
                  </a:extLst>
                </p:cNvPr>
                <p:cNvGraphicFramePr>
                  <a:graphicFrameLocks noChangeAspect="1"/>
                </p:cNvGraphicFramePr>
                <p:nvPr>
                  <p:extLst>
                    <p:ext uri="{D42A27DB-BD31-4B8C-83A1-F6EECF244321}">
                      <p14:modId xmlns:p14="http://schemas.microsoft.com/office/powerpoint/2010/main" val="3880903159"/>
                    </p:ext>
                  </p:extLst>
                </p:nvPr>
              </p:nvGraphicFramePr>
              <p:xfrm>
                <a:off x="5782112" y="3610127"/>
                <a:ext cx="1820863" cy="1144587"/>
              </p:xfrm>
              <a:graphic>
                <a:graphicData uri="http://schemas.openxmlformats.org/presentationml/2006/ole">
                  <mc:AlternateContent>
                    <mc:Choice xmlns:v="urn:schemas-microsoft-com:vml" Requires="v">
                      <p:oleObj spid="_x0000_s208953" name="Equation" r:id="rId12" imgW="1130040" imgH="711000" progId="Equation.DSMT4">
                        <p:embed/>
                      </p:oleObj>
                    </mc:Choice>
                    <mc:Fallback>
                      <p:oleObj name="Equation" r:id="rId12" imgW="1130040" imgH="711000" progId="Equation.DSMT4">
                        <p:embed/>
                        <p:pic>
                          <p:nvPicPr>
                            <p:cNvPr id="0" name=""/>
                            <p:cNvPicPr/>
                            <p:nvPr/>
                          </p:nvPicPr>
                          <p:blipFill>
                            <a:blip r:embed="rId13"/>
                            <a:stretch>
                              <a:fillRect/>
                            </a:stretch>
                          </p:blipFill>
                          <p:spPr>
                            <a:xfrm>
                              <a:off x="5782112" y="3610127"/>
                              <a:ext cx="1820863" cy="1144587"/>
                            </a:xfrm>
                            <a:prstGeom prst="rect">
                              <a:avLst/>
                            </a:prstGeom>
                          </p:spPr>
                        </p:pic>
                      </p:oleObj>
                    </mc:Fallback>
                  </mc:AlternateContent>
                </a:graphicData>
              </a:graphic>
            </p:graphicFrame>
          </mc:Choice>
          <mc:Fallback xmlns="">
            <p:graphicFrame>
              <p:nvGraphicFramePr>
                <p:cNvPr id="19" name="Object 18">
                  <a:extLst>
                    <a:ext uri="{FF2B5EF4-FFF2-40B4-BE49-F238E27FC236}">
                      <a16:creationId xmlns:a16="http://schemas.microsoft.com/office/drawing/2014/main" id="{C2B57B56-8529-4AAF-9E7D-F5EF9E2468BE}"/>
                    </a:ext>
                  </a:extLst>
                </p:cNvPr>
                <p:cNvGraphicFramePr>
                  <a:graphicFrameLocks noChangeAspect="1"/>
                </p:cNvGraphicFramePr>
                <p:nvPr>
                  <p:extLst>
                    <p:ext uri="{D42A27DB-BD31-4B8C-83A1-F6EECF244321}">
                      <p14:modId xmlns:p14="http://schemas.microsoft.com/office/powerpoint/2010/main" val="3880903159"/>
                    </p:ext>
                  </p:extLst>
                </p:nvPr>
              </p:nvGraphicFramePr>
              <p:xfrm>
                <a:off x="5782112" y="3610127"/>
                <a:ext cx="1820863" cy="1144587"/>
              </p:xfrm>
              <a:graphic>
                <a:graphicData uri="http://schemas.openxmlformats.org/presentationml/2006/ole">
                  <mc:AlternateContent>
                    <mc:Choice xmlns:v="urn:schemas-microsoft-com:vml" Requires="v">
                      <p:oleObj spid="_x0000_s208923" name="Equation" r:id="rId14" imgW="1130040" imgH="711000" progId="Equation.DSMT4">
                        <p:embed/>
                      </p:oleObj>
                    </mc:Choice>
                    <mc:Fallback>
                      <p:oleObj name="Equation" r:id="rId14" imgW="1130040" imgH="711000" progId="Equation.DSMT4">
                        <p:embed/>
                        <p:pic>
                          <p:nvPicPr>
                            <p:cNvPr id="0" name=""/>
                            <p:cNvPicPr/>
                            <p:nvPr/>
                          </p:nvPicPr>
                          <p:blipFill>
                            <a:blip r:embed="rId15"/>
                            <a:stretch>
                              <a:fillRect/>
                            </a:stretch>
                          </p:blipFill>
                          <p:spPr>
                            <a:xfrm>
                              <a:off x="5782112" y="3610127"/>
                              <a:ext cx="1820863" cy="1144587"/>
                            </a:xfrm>
                            <a:prstGeom prst="rect">
                              <a:avLst/>
                            </a:prstGeom>
                          </p:spPr>
                        </p:pic>
                      </p:oleObj>
                    </mc:Fallback>
                  </mc:AlternateContent>
                </a:graphicData>
              </a:graphic>
            </p:graphicFrame>
          </mc:Fallback>
        </mc:AlternateContent>
      </p:grpSp>
      <p:pic>
        <p:nvPicPr>
          <p:cNvPr id="26" name="Picture 25">
            <a:extLst>
              <a:ext uri="{FF2B5EF4-FFF2-40B4-BE49-F238E27FC236}">
                <a16:creationId xmlns="" xmlns:a16="http://schemas.microsoft.com/office/drawing/2014/main" id="{C8FA2713-0E6A-4807-85D4-610FB06ED3B4}"/>
              </a:ext>
            </a:extLst>
          </p:cNvPr>
          <p:cNvPicPr>
            <a:picLocks noChangeAspect="1"/>
          </p:cNvPicPr>
          <p:nvPr/>
        </p:nvPicPr>
        <p:blipFill>
          <a:blip r:embed="rId16"/>
          <a:stretch>
            <a:fillRect/>
          </a:stretch>
        </p:blipFill>
        <p:spPr>
          <a:xfrm>
            <a:off x="4081351" y="2380620"/>
            <a:ext cx="865707" cy="207282"/>
          </a:xfrm>
          <a:prstGeom prst="rect">
            <a:avLst/>
          </a:prstGeom>
        </p:spPr>
      </p:pic>
    </p:spTree>
    <p:extLst>
      <p:ext uri="{BB962C8B-B14F-4D97-AF65-F5344CB8AC3E}">
        <p14:creationId xmlns:p14="http://schemas.microsoft.com/office/powerpoint/2010/main" val="879043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9782</TotalTime>
  <Words>3023</Words>
  <Application>Microsoft Office PowerPoint</Application>
  <PresentationFormat>On-screen Show (16:9)</PresentationFormat>
  <Paragraphs>221</Paragraphs>
  <Slides>29</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690</cp:revision>
  <dcterms:created xsi:type="dcterms:W3CDTF">2021-08-04T05:24:17Z</dcterms:created>
  <dcterms:modified xsi:type="dcterms:W3CDTF">2025-08-30T07:45:27Z</dcterms:modified>
</cp:coreProperties>
</file>