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89" r:id="rId2"/>
    <p:sldId id="290" r:id="rId3"/>
    <p:sldId id="256" r:id="rId4"/>
    <p:sldId id="268" r:id="rId5"/>
    <p:sldId id="273" r:id="rId6"/>
    <p:sldId id="278" r:id="rId7"/>
    <p:sldId id="283" r:id="rId8"/>
    <p:sldId id="284" r:id="rId9"/>
    <p:sldId id="285" r:id="rId10"/>
    <p:sldId id="286" r:id="rId11"/>
    <p:sldId id="287" r:id="rId12"/>
    <p:sldId id="279" r:id="rId13"/>
    <p:sldId id="280" r:id="rId14"/>
    <p:sldId id="281" r:id="rId15"/>
    <p:sldId id="282" r:id="rId16"/>
    <p:sldId id="274" r:id="rId17"/>
    <p:sldId id="275" r:id="rId18"/>
    <p:sldId id="276" r:id="rId19"/>
    <p:sldId id="277" r:id="rId20"/>
    <p:sldId id="269" r:id="rId21"/>
    <p:sldId id="270" r:id="rId22"/>
    <p:sldId id="271" r:id="rId23"/>
    <p:sldId id="272" r:id="rId24"/>
    <p:sldId id="264" r:id="rId25"/>
    <p:sldId id="265" r:id="rId26"/>
    <p:sldId id="266" r:id="rId27"/>
    <p:sldId id="267" r:id="rId28"/>
    <p:sldId id="262" r:id="rId29"/>
    <p:sldId id="261" r:id="rId30"/>
    <p:sldId id="260" r:id="rId31"/>
    <p:sldId id="259" r:id="rId32"/>
    <p:sldId id="258" r:id="rId33"/>
    <p:sldId id="257" r:id="rId34"/>
  </p:sldIdLst>
  <p:sldSz cx="18288000" cy="10287000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Trebuchet MS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CC33"/>
    <a:srgbClr val="008000"/>
    <a:srgbClr val="000099"/>
    <a:srgbClr val="0000CC"/>
    <a:srgbClr val="000066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-43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6ED81-39E5-4F7C-9233-2447EC4EA276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22D00-534A-4EA3-A898-24CB97B7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63A854-C09B-417D-879D-0D7CFF411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5773400" cy="296386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BÌNH ĐỊNH</a:t>
            </a:r>
            <a:r>
              <a:rPr lang="en-US" sz="48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u="sng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LÝ TỰ TRỌNG</a:t>
            </a:r>
            <a:endParaRPr lang="vi-VN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3E7960-E635-4F1D-9330-59F480F1F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4457700"/>
            <a:ext cx="13182600" cy="2963863"/>
          </a:xfrm>
        </p:spPr>
        <p:txBody>
          <a:bodyPr>
            <a:normAutofit/>
          </a:bodyPr>
          <a:lstStyle/>
          <a:p>
            <a:r>
              <a:rPr lang="en-US" sz="72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3105EB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MÔN ĐỊA LÍ (CÁNH DIỀU)</a:t>
            </a:r>
            <a:br>
              <a:rPr lang="en-US" sz="72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3105EB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72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3105EB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NĂM HỌC 2024-2025</a:t>
            </a:r>
            <a:endParaRPr lang="vi-VN" sz="72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2D5F980-3765-48CC-A51F-1A6378C9BD24}"/>
              </a:ext>
            </a:extLst>
          </p:cNvPr>
          <p:cNvSpPr/>
          <p:nvPr/>
        </p:nvSpPr>
        <p:spPr>
          <a:xfrm>
            <a:off x="2410869" y="8877300"/>
            <a:ext cx="118660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342900" fontAlgn="base">
              <a:spcBef>
                <a:spcPct val="0"/>
              </a:spcBef>
              <a:spcAft>
                <a:spcPct val="0"/>
              </a:spcAft>
              <a:buClr>
                <a:srgbClr val="90C226"/>
              </a:buClr>
              <a:buSzPts val="3600"/>
            </a:pPr>
            <a:r>
              <a:rPr lang="en-US" alt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anose="020B0603020202020204"/>
                <a:ea typeface="+mj-ea"/>
                <a:cs typeface="+mj-cs"/>
              </a:rPr>
              <a:t>GV </a:t>
            </a:r>
            <a:r>
              <a:rPr lang="en-US" alt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lang="en-US" alt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anose="020B0603020202020204"/>
                <a:ea typeface="+mj-ea"/>
                <a:cs typeface="+mj-cs"/>
              </a:rPr>
              <a:t> </a:t>
            </a:r>
            <a:r>
              <a:rPr lang="en-US" alt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lang="en-US" alt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anose="020B0603020202020204"/>
                <a:ea typeface="+mj-ea"/>
                <a:cs typeface="+mj-cs"/>
              </a:rPr>
              <a:t>: NGUYỄN THANH LÂM</a:t>
            </a:r>
          </a:p>
        </p:txBody>
      </p:sp>
    </p:spTree>
    <p:extLst>
      <p:ext uri="{BB962C8B-B14F-4D97-AF65-F5344CB8AC3E}">
        <p14:creationId xmlns:p14="http://schemas.microsoft.com/office/powerpoint/2010/main" val="3253664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33020"/>
            <a:ext cx="18313400" cy="10475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560"/>
            <a:ext cx="18738402" cy="1047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780"/>
            <a:ext cx="18288001" cy="10269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17780"/>
            <a:ext cx="18440400" cy="1033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7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08256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"/>
            <a:ext cx="18288000" cy="103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0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17780"/>
            <a:ext cx="18277840" cy="1029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14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420" y="2552700"/>
            <a:ext cx="9669780" cy="55003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952500"/>
            <a:ext cx="11497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https://www.youtube.com/watch?v=TEyOSx1x--Y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600" y="8565058"/>
            <a:ext cx="1607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F0F0F"/>
                </a:solidFill>
                <a:latin typeface="Roboto"/>
              </a:rPr>
              <a:t>How Australia's Economy Got Rich and Is Getting Dumber | Economy of Australia | Econ</a:t>
            </a:r>
            <a:endParaRPr lang="en-US" sz="4400" b="1" i="0" dirty="0">
              <a:solidFill>
                <a:srgbClr val="0F0F0F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75189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940"/>
            <a:ext cx="18288000" cy="102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98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880409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669000" cy="103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" y="38099"/>
            <a:ext cx="18293080" cy="10312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-1"/>
            <a:ext cx="18719800" cy="105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" y="0"/>
            <a:ext cx="18612970" cy="1047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" y="0"/>
            <a:ext cx="18698783" cy="104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2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26597" cy="1017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5408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020"/>
            <a:ext cx="18288000" cy="10371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020"/>
            <a:ext cx="18288000" cy="104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4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17779"/>
            <a:ext cx="18257520" cy="10411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-15241"/>
            <a:ext cx="18242280" cy="1032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381"/>
            <a:ext cx="18288000" cy="10453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1922"/>
            <a:ext cx="18288000" cy="103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" y="2540"/>
            <a:ext cx="18232922" cy="10284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0" y="-114300"/>
            <a:ext cx="18232922" cy="1028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1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18262600" cy="10474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0"/>
            <a:ext cx="18227040" cy="102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2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30513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1"/>
            <a:ext cx="18245753" cy="1037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445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80"/>
            <a:ext cx="18290468" cy="104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3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160628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" y="-33020"/>
            <a:ext cx="17899086" cy="1032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18371527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25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" y="0"/>
            <a:ext cx="182705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49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" y="33020"/>
            <a:ext cx="18125603" cy="1025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4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9"/>
            <a:ext cx="18288000" cy="10332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30200" y="3467100"/>
            <a:ext cx="47244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60" y="-1"/>
            <a:ext cx="18323560" cy="101942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506200" y="2857500"/>
            <a:ext cx="5486400" cy="3886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2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" y="0"/>
            <a:ext cx="1842760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58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9528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4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27940"/>
            <a:ext cx="18299239" cy="10259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0"/>
            <a:ext cx="1811327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8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0"/>
            <a:ext cx="1827784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25400" y="3234371"/>
            <a:ext cx="4800600" cy="3790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0"/>
            <a:ext cx="18272760" cy="10296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39200" y="3196270"/>
            <a:ext cx="8839200" cy="446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6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0"/>
            <a:ext cx="18267680" cy="1047974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2039600" y="4193381"/>
            <a:ext cx="5275898" cy="311943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7620"/>
            <a:ext cx="18425165" cy="10487362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10764520" y="3086100"/>
            <a:ext cx="7142480" cy="3810000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781"/>
            <a:ext cx="18288000" cy="103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0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60" y="2043278"/>
            <a:ext cx="9525000" cy="54816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800100"/>
            <a:ext cx="117813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https://www.youtube.com/watch?v=0-K8q5HcwsY</a:t>
            </a:r>
          </a:p>
        </p:txBody>
      </p:sp>
      <p:sp>
        <p:nvSpPr>
          <p:cNvPr id="4" name="Rectangle 3"/>
          <p:cNvSpPr/>
          <p:nvPr/>
        </p:nvSpPr>
        <p:spPr>
          <a:xfrm>
            <a:off x="2303589" y="7993559"/>
            <a:ext cx="56124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F0F0F"/>
                </a:solidFill>
                <a:latin typeface="Roboto"/>
              </a:rPr>
              <a:t>Australia Explained!</a:t>
            </a:r>
            <a:endParaRPr lang="en-US" sz="4400" b="1" i="0" dirty="0">
              <a:solidFill>
                <a:srgbClr val="0F0F0F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8117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0"/>
            <a:ext cx="18267680" cy="105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61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0"/>
            <a:ext cx="18272760" cy="10474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22860"/>
            <a:ext cx="18440400" cy="1062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48</Words>
  <Application>Microsoft Office PowerPoint</Application>
  <PresentationFormat>Custom</PresentationFormat>
  <Paragraphs>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Trebuchet MS</vt:lpstr>
      <vt:lpstr>Times New Roman</vt:lpstr>
      <vt:lpstr>Roboto</vt:lpstr>
      <vt:lpstr>Office Theme</vt:lpstr>
      <vt:lpstr>SỞ GIÁO DỤC VÀ ĐÀO TẠO BÌNH ĐỊNH TRƯỜNG THPT LÝ TỰ TRỌNG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Trắng Nhạt Đơn giản Thức ăn Sạch Bản thuyết trình</dc:title>
  <dc:creator>e</dc:creator>
  <cp:lastModifiedBy>admin</cp:lastModifiedBy>
  <cp:revision>145</cp:revision>
  <dcterms:created xsi:type="dcterms:W3CDTF">2006-08-16T00:00:00Z</dcterms:created>
  <dcterms:modified xsi:type="dcterms:W3CDTF">2025-08-30T03:10:53Z</dcterms:modified>
  <dc:identifier>DAFT_O6iPH4</dc:identifier>
</cp:coreProperties>
</file>