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8"/>
  </p:notesMasterIdLst>
  <p:sldIdLst>
    <p:sldId id="428" r:id="rId3"/>
    <p:sldId id="430" r:id="rId4"/>
    <p:sldId id="257" r:id="rId5"/>
    <p:sldId id="261" r:id="rId6"/>
    <p:sldId id="262" r:id="rId7"/>
    <p:sldId id="263" r:id="rId8"/>
    <p:sldId id="264" r:id="rId9"/>
    <p:sldId id="268" r:id="rId10"/>
    <p:sldId id="265" r:id="rId11"/>
    <p:sldId id="269" r:id="rId12"/>
    <p:sldId id="266" r:id="rId13"/>
    <p:sldId id="267" r:id="rId14"/>
    <p:sldId id="280" r:id="rId15"/>
    <p:sldId id="281" r:id="rId16"/>
    <p:sldId id="282" r:id="rId17"/>
    <p:sldId id="283" r:id="rId18"/>
    <p:sldId id="284" r:id="rId19"/>
    <p:sldId id="285" r:id="rId20"/>
    <p:sldId id="286" r:id="rId21"/>
    <p:sldId id="273" r:id="rId22"/>
    <p:sldId id="287" r:id="rId23"/>
    <p:sldId id="275" r:id="rId24"/>
    <p:sldId id="288" r:id="rId25"/>
    <p:sldId id="289" r:id="rId26"/>
    <p:sldId id="290" r:id="rId27"/>
    <p:sldId id="291" r:id="rId28"/>
    <p:sldId id="292" r:id="rId29"/>
    <p:sldId id="293" r:id="rId30"/>
    <p:sldId id="277" r:id="rId31"/>
    <p:sldId id="278" r:id="rId32"/>
    <p:sldId id="306" r:id="rId33"/>
    <p:sldId id="307" r:id="rId34"/>
    <p:sldId id="279" r:id="rId35"/>
    <p:sldId id="304" r:id="rId36"/>
    <p:sldId id="294" r:id="rId37"/>
    <p:sldId id="295" r:id="rId38"/>
    <p:sldId id="296" r:id="rId39"/>
    <p:sldId id="297" r:id="rId40"/>
    <p:sldId id="298" r:id="rId41"/>
    <p:sldId id="299" r:id="rId42"/>
    <p:sldId id="300" r:id="rId43"/>
    <p:sldId id="301" r:id="rId44"/>
    <p:sldId id="302" r:id="rId45"/>
    <p:sldId id="303" r:id="rId46"/>
    <p:sldId id="305"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2" d="100"/>
          <a:sy n="52" d="100"/>
        </p:scale>
        <p:origin x="-1038"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8146306-EC8B-4135-AE58-2E3E6B65A7C3}" type="datetimeFigureOut">
              <a:rPr lang="en-US" smtClean="0"/>
              <a:t>8/30/2025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2A936E7-AD50-4E57-B676-373F353A7067}" type="slidenum">
              <a:rPr lang="en-US" smtClean="0"/>
              <a:t>‹#›</a:t>
            </a:fld>
            <a:endParaRPr lang="en-US"/>
          </a:p>
        </p:txBody>
      </p:sp>
    </p:spTree>
    <p:extLst>
      <p:ext uri="{BB962C8B-B14F-4D97-AF65-F5344CB8AC3E}">
        <p14:creationId xmlns:p14="http://schemas.microsoft.com/office/powerpoint/2010/main" val="20982361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EDBBA7-6C84-4D0B-9CF7-F9A59DC7239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30374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EDBBA7-6C84-4D0B-9CF7-F9A59DC7239C}" type="slidenum">
              <a:rPr lang="zh-CN" altLang="en-US" smtClean="0"/>
              <a:t>8</a:t>
            </a:fld>
            <a:endParaRPr lang="zh-CN" altLang="en-US"/>
          </a:p>
        </p:txBody>
      </p:sp>
    </p:spTree>
    <p:extLst>
      <p:ext uri="{BB962C8B-B14F-4D97-AF65-F5344CB8AC3E}">
        <p14:creationId xmlns:p14="http://schemas.microsoft.com/office/powerpoint/2010/main" val="3338103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p>
        </p:txBody>
      </p:sp>
      <p:sp>
        <p:nvSpPr>
          <p:cNvPr id="4" name="Slide Number Placeholder 3"/>
          <p:cNvSpPr>
            <a:spLocks noGrp="1"/>
          </p:cNvSpPr>
          <p:nvPr>
            <p:ph type="sldNum" sz="quarter" idx="5"/>
          </p:nvPr>
        </p:nvSpPr>
        <p:spPr/>
        <p:txBody>
          <a:bodyPr/>
          <a:lstStyle/>
          <a:p>
            <a:pPr>
              <a:defRPr/>
            </a:pPr>
            <a:fld id="{F3277B2B-7BB1-4FE4-9718-670FB694914A}" type="slidenum">
              <a:rPr lang="en-US" smtClean="0"/>
              <a:pPr>
                <a:defRPr/>
              </a:pPr>
              <a:t>11</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EDBBA7-6C84-4D0B-9CF7-F9A59DC7239C}" type="slidenum">
              <a:rPr lang="zh-CN" altLang="en-US" smtClean="0"/>
              <a:t>20</a:t>
            </a:fld>
            <a:endParaRPr lang="zh-CN" altLang="en-US"/>
          </a:p>
        </p:txBody>
      </p:sp>
    </p:spTree>
    <p:extLst>
      <p:ext uri="{BB962C8B-B14F-4D97-AF65-F5344CB8AC3E}">
        <p14:creationId xmlns:p14="http://schemas.microsoft.com/office/powerpoint/2010/main" val="3888875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EDBBA7-6C84-4D0B-9CF7-F9A59DC7239C}" type="slidenum">
              <a:rPr lang="zh-CN" altLang="en-US" smtClean="0"/>
              <a:t>22</a:t>
            </a:fld>
            <a:endParaRPr lang="zh-CN" altLang="en-US"/>
          </a:p>
        </p:txBody>
      </p:sp>
    </p:spTree>
    <p:extLst>
      <p:ext uri="{BB962C8B-B14F-4D97-AF65-F5344CB8AC3E}">
        <p14:creationId xmlns:p14="http://schemas.microsoft.com/office/powerpoint/2010/main" val="7172568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870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fontAlgn="base" hangingPunct="1">
              <a:spcBef>
                <a:spcPct val="0"/>
              </a:spcBef>
              <a:spcAft>
                <a:spcPct val="0"/>
              </a:spcAft>
            </a:pPr>
            <a:fld id="{CE13C8B7-7753-465C-B0D9-2C898557AD0A}" type="slidenum">
              <a:rPr lang="en-US" smtClean="0">
                <a:solidFill>
                  <a:srgbClr val="000000"/>
                </a:solidFill>
                <a:latin typeface="Times New Roman" pitchFamily="18" charset="0"/>
                <a:cs typeface="Times New Roman" pitchFamily="18" charset="0"/>
              </a:rPr>
              <a:pPr eaLnBrk="1" fontAlgn="base" hangingPunct="1">
                <a:spcBef>
                  <a:spcPct val="0"/>
                </a:spcBef>
                <a:spcAft>
                  <a:spcPct val="0"/>
                </a:spcAft>
              </a:pPr>
              <a:t>25</a:t>
            </a:fld>
            <a:endParaRPr lang="en-US">
              <a:solidFill>
                <a:srgbClr val="000000"/>
              </a:solidFill>
              <a:latin typeface="Times New Roman" pitchFamily="18" charset="0"/>
              <a:cs typeface="Times New Roman"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EDBBA7-6C84-4D0B-9CF7-F9A59DC7239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587459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EDBBA7-6C84-4D0B-9CF7-F9A59DC7239C}" type="slidenum">
              <a:rPr lang="zh-CN" altLang="en-US" smtClean="0"/>
              <a:t>34</a:t>
            </a:fld>
            <a:endParaRPr lang="zh-CN" altLang="en-US"/>
          </a:p>
        </p:txBody>
      </p:sp>
    </p:spTree>
    <p:extLst>
      <p:ext uri="{BB962C8B-B14F-4D97-AF65-F5344CB8AC3E}">
        <p14:creationId xmlns:p14="http://schemas.microsoft.com/office/powerpoint/2010/main" val="33500547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64B6205-810A-44E4-8056-FB24DB9F9303}" type="datetimeFigureOut">
              <a:rPr lang="en-US" smtClean="0"/>
              <a:t>8/30/2025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DD8255-A703-4068-A9F4-CFED231BBC3C}" type="slidenum">
              <a:rPr lang="en-US" smtClean="0"/>
              <a:t>‹#›</a:t>
            </a:fld>
            <a:endParaRPr lang="en-US"/>
          </a:p>
        </p:txBody>
      </p:sp>
    </p:spTree>
    <p:extLst>
      <p:ext uri="{BB962C8B-B14F-4D97-AF65-F5344CB8AC3E}">
        <p14:creationId xmlns:p14="http://schemas.microsoft.com/office/powerpoint/2010/main" val="9644550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4B6205-810A-44E4-8056-FB24DB9F9303}" type="datetimeFigureOut">
              <a:rPr lang="en-US" smtClean="0"/>
              <a:t>8/30/2025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DD8255-A703-4068-A9F4-CFED231BBC3C}" type="slidenum">
              <a:rPr lang="en-US" smtClean="0"/>
              <a:t>‹#›</a:t>
            </a:fld>
            <a:endParaRPr lang="en-US"/>
          </a:p>
        </p:txBody>
      </p:sp>
    </p:spTree>
    <p:extLst>
      <p:ext uri="{BB962C8B-B14F-4D97-AF65-F5344CB8AC3E}">
        <p14:creationId xmlns:p14="http://schemas.microsoft.com/office/powerpoint/2010/main" val="32149445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4B6205-810A-44E4-8056-FB24DB9F9303}" type="datetimeFigureOut">
              <a:rPr lang="en-US" smtClean="0"/>
              <a:t>8/30/2025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DD8255-A703-4068-A9F4-CFED231BBC3C}" type="slidenum">
              <a:rPr lang="en-US" smtClean="0"/>
              <a:t>‹#›</a:t>
            </a:fld>
            <a:endParaRPr lang="en-US"/>
          </a:p>
        </p:txBody>
      </p:sp>
    </p:spTree>
    <p:extLst>
      <p:ext uri="{BB962C8B-B14F-4D97-AF65-F5344CB8AC3E}">
        <p14:creationId xmlns:p14="http://schemas.microsoft.com/office/powerpoint/2010/main" val="15769837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7">
            <a:extLst>
              <a:ext uri="{FF2B5EF4-FFF2-40B4-BE49-F238E27FC236}">
                <a16:creationId xmlns="" xmlns:a16="http://schemas.microsoft.com/office/drawing/2014/main" id="{BD7F15A6-3EAF-49C4-6E76-90E2BCF79EE4}"/>
              </a:ext>
            </a:extLst>
          </p:cNvPr>
          <p:cNvGrpSpPr>
            <a:grpSpLocks/>
          </p:cNvGrpSpPr>
          <p:nvPr/>
        </p:nvGrpSpPr>
        <p:grpSpPr bwMode="auto">
          <a:xfrm>
            <a:off x="0" y="-8467"/>
            <a:ext cx="9144000" cy="6866467"/>
            <a:chOff x="0" y="-8467"/>
            <a:chExt cx="12192000" cy="6866467"/>
          </a:xfrm>
        </p:grpSpPr>
        <p:cxnSp>
          <p:nvCxnSpPr>
            <p:cNvPr id="5" name="Straight Connector 4">
              <a:extLst>
                <a:ext uri="{FF2B5EF4-FFF2-40B4-BE49-F238E27FC236}">
                  <a16:creationId xmlns="" xmlns:a16="http://schemas.microsoft.com/office/drawing/2014/main" id="{1E150168-C2FC-AFB9-0407-B5E89A6AACA0}"/>
                </a:ext>
              </a:extLst>
            </p:cNvPr>
            <p:cNvCxnSpPr/>
            <p:nvPr/>
          </p:nvCxnSpPr>
          <p:spPr>
            <a:xfrm>
              <a:off x="9370484"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 xmlns:a16="http://schemas.microsoft.com/office/drawing/2014/main" id="{1B17F368-ACB1-899B-928D-D6340C2C7521}"/>
                </a:ext>
              </a:extLst>
            </p:cNvPr>
            <p:cNvCxnSpPr/>
            <p:nvPr/>
          </p:nvCxnSpPr>
          <p:spPr>
            <a:xfrm flipH="1">
              <a:off x="7425267" y="3680884"/>
              <a:ext cx="4764617" cy="317711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7" name="Rectangle 23">
              <a:extLst>
                <a:ext uri="{FF2B5EF4-FFF2-40B4-BE49-F238E27FC236}">
                  <a16:creationId xmlns="" xmlns:a16="http://schemas.microsoft.com/office/drawing/2014/main" id="{F5E56AB1-00FE-84D3-E566-49D1033CA310}"/>
                </a:ext>
              </a:extLst>
            </p:cNvPr>
            <p:cNvSpPr/>
            <p:nvPr/>
          </p:nvSpPr>
          <p:spPr>
            <a:xfrm>
              <a:off x="9182100" y="-8467"/>
              <a:ext cx="3007784"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Rectangle 25">
              <a:extLst>
                <a:ext uri="{FF2B5EF4-FFF2-40B4-BE49-F238E27FC236}">
                  <a16:creationId xmlns="" xmlns:a16="http://schemas.microsoft.com/office/drawing/2014/main" id="{C71EAC50-C395-2DA9-6678-7870E26DEE53}"/>
                </a:ext>
              </a:extLst>
            </p:cNvPr>
            <p:cNvSpPr/>
            <p:nvPr/>
          </p:nvSpPr>
          <p:spPr>
            <a:xfrm>
              <a:off x="9603317" y="-8467"/>
              <a:ext cx="2588683"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Isosceles Triangle 8">
              <a:extLst>
                <a:ext uri="{FF2B5EF4-FFF2-40B4-BE49-F238E27FC236}">
                  <a16:creationId xmlns="" xmlns:a16="http://schemas.microsoft.com/office/drawing/2014/main" id="{E9475C04-9DE2-DEF5-B54B-31774DECB5B3}"/>
                </a:ext>
              </a:extLst>
            </p:cNvPr>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27">
              <a:extLst>
                <a:ext uri="{FF2B5EF4-FFF2-40B4-BE49-F238E27FC236}">
                  <a16:creationId xmlns="" xmlns:a16="http://schemas.microsoft.com/office/drawing/2014/main" id="{6F71BDA8-3AF9-ADCF-C59A-7B99B9CC0CF2}"/>
                </a:ext>
              </a:extLst>
            </p:cNvPr>
            <p:cNvSpPr/>
            <p:nvPr/>
          </p:nvSpPr>
          <p:spPr>
            <a:xfrm>
              <a:off x="9334500" y="-8467"/>
              <a:ext cx="2855384"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28">
              <a:extLst>
                <a:ext uri="{FF2B5EF4-FFF2-40B4-BE49-F238E27FC236}">
                  <a16:creationId xmlns="" xmlns:a16="http://schemas.microsoft.com/office/drawing/2014/main" id="{9438B41A-82FB-DC96-44D6-EABFD1F3E56A}"/>
                </a:ext>
              </a:extLst>
            </p:cNvPr>
            <p:cNvSpPr/>
            <p:nvPr/>
          </p:nvSpPr>
          <p:spPr>
            <a:xfrm>
              <a:off x="10898717" y="-8467"/>
              <a:ext cx="1289049"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29">
              <a:extLst>
                <a:ext uri="{FF2B5EF4-FFF2-40B4-BE49-F238E27FC236}">
                  <a16:creationId xmlns="" xmlns:a16="http://schemas.microsoft.com/office/drawing/2014/main" id="{05DBFB65-BFCF-07AC-F7C4-72DCD085B08E}"/>
                </a:ext>
              </a:extLst>
            </p:cNvPr>
            <p:cNvSpPr/>
            <p:nvPr/>
          </p:nvSpPr>
          <p:spPr>
            <a:xfrm>
              <a:off x="10938933" y="-8467"/>
              <a:ext cx="1248833"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Isosceles Triangle 12">
              <a:extLst>
                <a:ext uri="{FF2B5EF4-FFF2-40B4-BE49-F238E27FC236}">
                  <a16:creationId xmlns="" xmlns:a16="http://schemas.microsoft.com/office/drawing/2014/main" id="{0A84350D-3A9A-A3C7-3D1B-1C3C15D971B6}"/>
                </a:ext>
              </a:extLst>
            </p:cNvPr>
            <p:cNvSpPr/>
            <p:nvPr/>
          </p:nvSpPr>
          <p:spPr>
            <a:xfrm>
              <a:off x="10371667" y="3589867"/>
              <a:ext cx="1818217"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 xmlns:a16="http://schemas.microsoft.com/office/drawing/2014/main" id="{112858B6-5E56-0160-7858-C7EDA56D4B7A}"/>
                </a:ext>
              </a:extLst>
            </p:cNvPr>
            <p:cNvSpPr/>
            <p:nvPr/>
          </p:nvSpPr>
          <p:spPr>
            <a:xfrm rot="10800000">
              <a:off x="0" y="0"/>
              <a:ext cx="842433" cy="5666318"/>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3"/>
          </a:xfrm>
        </p:spPr>
        <p:txBody>
          <a:bodyPr anchor="b">
            <a:noAutofit/>
          </a:bodyPr>
          <a:lstStyle>
            <a:lvl1pPr algn="r">
              <a:defRPr sz="405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300" y="4050833"/>
            <a:ext cx="5825202" cy="1096899"/>
          </a:xfrm>
        </p:spPr>
        <p:txBody>
          <a:bodyPr/>
          <a:lstStyle>
            <a:lvl1pPr marL="0" indent="0" algn="r">
              <a:buNone/>
              <a:defRPr>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15" name="Date Placeholder 3">
            <a:extLst>
              <a:ext uri="{FF2B5EF4-FFF2-40B4-BE49-F238E27FC236}">
                <a16:creationId xmlns="" xmlns:a16="http://schemas.microsoft.com/office/drawing/2014/main" id="{DBA5BB54-7851-4571-E313-111FB1B3896C}"/>
              </a:ext>
            </a:extLst>
          </p:cNvPr>
          <p:cNvSpPr>
            <a:spLocks noGrp="1"/>
          </p:cNvSpPr>
          <p:nvPr>
            <p:ph type="dt" sz="half" idx="10"/>
          </p:nvPr>
        </p:nvSpPr>
        <p:spPr/>
        <p:txBody>
          <a:bodyPr/>
          <a:lstStyle>
            <a:lvl1pPr>
              <a:defRPr/>
            </a:lvl1pPr>
          </a:lstStyle>
          <a:p>
            <a:pPr>
              <a:defRPr/>
            </a:pPr>
            <a:fld id="{C15CA9C8-A094-43B5-8A91-ABD36C188818}" type="datetimeFigureOut">
              <a:rPr lang="en-US"/>
              <a:pPr>
                <a:defRPr/>
              </a:pPr>
              <a:t>8/30/2025</a:t>
            </a:fld>
            <a:endParaRPr lang="en-US"/>
          </a:p>
        </p:txBody>
      </p:sp>
      <p:sp>
        <p:nvSpPr>
          <p:cNvPr id="16" name="Footer Placeholder 4">
            <a:extLst>
              <a:ext uri="{FF2B5EF4-FFF2-40B4-BE49-F238E27FC236}">
                <a16:creationId xmlns="" xmlns:a16="http://schemas.microsoft.com/office/drawing/2014/main" id="{4AAE0AF9-1B4B-DC74-02FC-FF154FEDC95E}"/>
              </a:ext>
            </a:extLst>
          </p:cNvPr>
          <p:cNvSpPr>
            <a:spLocks noGrp="1"/>
          </p:cNvSpPr>
          <p:nvPr>
            <p:ph type="ftr" sz="quarter" idx="11"/>
          </p:nvPr>
        </p:nvSpPr>
        <p:spPr/>
        <p:txBody>
          <a:bodyPr/>
          <a:lstStyle>
            <a:lvl1pPr>
              <a:defRPr/>
            </a:lvl1pPr>
          </a:lstStyle>
          <a:p>
            <a:pPr>
              <a:defRPr/>
            </a:pPr>
            <a:endParaRPr lang="en-US"/>
          </a:p>
        </p:txBody>
      </p:sp>
      <p:sp>
        <p:nvSpPr>
          <p:cNvPr id="17" name="Slide Number Placeholder 5">
            <a:extLst>
              <a:ext uri="{FF2B5EF4-FFF2-40B4-BE49-F238E27FC236}">
                <a16:creationId xmlns="" xmlns:a16="http://schemas.microsoft.com/office/drawing/2014/main" id="{381846F6-0C6B-1CE5-9D89-B8F5A5F66A3D}"/>
              </a:ext>
            </a:extLst>
          </p:cNvPr>
          <p:cNvSpPr>
            <a:spLocks noGrp="1"/>
          </p:cNvSpPr>
          <p:nvPr>
            <p:ph type="sldNum" sz="quarter" idx="12"/>
          </p:nvPr>
        </p:nvSpPr>
        <p:spPr/>
        <p:txBody>
          <a:bodyPr/>
          <a:lstStyle>
            <a:lvl1pPr>
              <a:defRPr/>
            </a:lvl1pPr>
          </a:lstStyle>
          <a:p>
            <a:fld id="{36B86C6E-6D12-44CD-AC1B-D27144325019}" type="slidenum">
              <a:rPr lang="en-US" altLang="en-US"/>
              <a:pPr/>
              <a:t>‹#›</a:t>
            </a:fld>
            <a:endParaRPr lang="en-US" altLang="en-US"/>
          </a:p>
        </p:txBody>
      </p:sp>
    </p:spTree>
    <p:extLst>
      <p:ext uri="{BB962C8B-B14F-4D97-AF65-F5344CB8AC3E}">
        <p14:creationId xmlns:p14="http://schemas.microsoft.com/office/powerpoint/2010/main" val="327558247"/>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 xmlns:a16="http://schemas.microsoft.com/office/drawing/2014/main" id="{04361DA0-9519-0928-CE26-E67E8804B750}"/>
              </a:ext>
            </a:extLst>
          </p:cNvPr>
          <p:cNvSpPr>
            <a:spLocks noGrp="1"/>
          </p:cNvSpPr>
          <p:nvPr>
            <p:ph type="dt" sz="half" idx="10"/>
          </p:nvPr>
        </p:nvSpPr>
        <p:spPr/>
        <p:txBody>
          <a:bodyPr/>
          <a:lstStyle>
            <a:lvl1pPr>
              <a:defRPr/>
            </a:lvl1pPr>
          </a:lstStyle>
          <a:p>
            <a:pPr>
              <a:defRPr/>
            </a:pPr>
            <a:fld id="{8B0D41A0-75A9-42D5-ABE5-5CCBBE6F9FC4}" type="datetimeFigureOut">
              <a:rPr lang="en-US"/>
              <a:pPr>
                <a:defRPr/>
              </a:pPr>
              <a:t>8/30/2025</a:t>
            </a:fld>
            <a:endParaRPr lang="en-US"/>
          </a:p>
        </p:txBody>
      </p:sp>
      <p:sp>
        <p:nvSpPr>
          <p:cNvPr id="5" name="Footer Placeholder 4">
            <a:extLst>
              <a:ext uri="{FF2B5EF4-FFF2-40B4-BE49-F238E27FC236}">
                <a16:creationId xmlns="" xmlns:a16="http://schemas.microsoft.com/office/drawing/2014/main" id="{8E8075DD-CA1D-4194-9A9E-95E956BFCCE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CE64D190-EE6C-271E-4A71-6E7BA27CE545}"/>
              </a:ext>
            </a:extLst>
          </p:cNvPr>
          <p:cNvSpPr>
            <a:spLocks noGrp="1"/>
          </p:cNvSpPr>
          <p:nvPr>
            <p:ph type="sldNum" sz="quarter" idx="12"/>
          </p:nvPr>
        </p:nvSpPr>
        <p:spPr/>
        <p:txBody>
          <a:bodyPr/>
          <a:lstStyle>
            <a:lvl1pPr>
              <a:defRPr/>
            </a:lvl1pPr>
          </a:lstStyle>
          <a:p>
            <a:fld id="{9E9F4F18-3682-40A2-AE8B-5E4D0A8FF6F4}" type="slidenum">
              <a:rPr lang="en-US" altLang="en-US"/>
              <a:pPr/>
              <a:t>‹#›</a:t>
            </a:fld>
            <a:endParaRPr lang="en-US" altLang="en-US"/>
          </a:p>
        </p:txBody>
      </p:sp>
    </p:spTree>
    <p:extLst>
      <p:ext uri="{BB962C8B-B14F-4D97-AF65-F5344CB8AC3E}">
        <p14:creationId xmlns:p14="http://schemas.microsoft.com/office/powerpoint/2010/main" val="324066395"/>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2" y="2700868"/>
            <a:ext cx="6447501" cy="1826581"/>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508002" y="4527448"/>
            <a:ext cx="6447501" cy="860400"/>
          </a:xfrm>
        </p:spPr>
        <p:txBody>
          <a:bodyPr/>
          <a:lstStyle>
            <a:lvl1pPr marL="0" indent="0" algn="l">
              <a:buNone/>
              <a:defRPr sz="150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D002DC91-92D1-BDFB-6885-B56C670546CE}"/>
              </a:ext>
            </a:extLst>
          </p:cNvPr>
          <p:cNvSpPr>
            <a:spLocks noGrp="1"/>
          </p:cNvSpPr>
          <p:nvPr>
            <p:ph type="dt" sz="half" idx="10"/>
          </p:nvPr>
        </p:nvSpPr>
        <p:spPr/>
        <p:txBody>
          <a:bodyPr/>
          <a:lstStyle>
            <a:lvl1pPr>
              <a:defRPr/>
            </a:lvl1pPr>
          </a:lstStyle>
          <a:p>
            <a:pPr>
              <a:defRPr/>
            </a:pPr>
            <a:fld id="{B3238E96-C4F3-439A-BD2C-D531FE7DA46E}" type="datetimeFigureOut">
              <a:rPr lang="en-US"/>
              <a:pPr>
                <a:defRPr/>
              </a:pPr>
              <a:t>8/30/2025</a:t>
            </a:fld>
            <a:endParaRPr lang="en-US"/>
          </a:p>
        </p:txBody>
      </p:sp>
      <p:sp>
        <p:nvSpPr>
          <p:cNvPr id="5" name="Footer Placeholder 4">
            <a:extLst>
              <a:ext uri="{FF2B5EF4-FFF2-40B4-BE49-F238E27FC236}">
                <a16:creationId xmlns="" xmlns:a16="http://schemas.microsoft.com/office/drawing/2014/main" id="{630F58AF-945E-1F50-9D1B-3007CDED793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AFECD4AD-4EC1-FAC6-D56F-A0F9564FCD4A}"/>
              </a:ext>
            </a:extLst>
          </p:cNvPr>
          <p:cNvSpPr>
            <a:spLocks noGrp="1"/>
          </p:cNvSpPr>
          <p:nvPr>
            <p:ph type="sldNum" sz="quarter" idx="12"/>
          </p:nvPr>
        </p:nvSpPr>
        <p:spPr/>
        <p:txBody>
          <a:bodyPr/>
          <a:lstStyle>
            <a:lvl1pPr>
              <a:defRPr/>
            </a:lvl1pPr>
          </a:lstStyle>
          <a:p>
            <a:fld id="{C9E59939-CB5E-414A-BDA9-B52357ECD243}" type="slidenum">
              <a:rPr lang="en-US" altLang="en-US"/>
              <a:pPr/>
              <a:t>‹#›</a:t>
            </a:fld>
            <a:endParaRPr lang="en-US" altLang="en-US"/>
          </a:p>
        </p:txBody>
      </p:sp>
    </p:spTree>
    <p:extLst>
      <p:ext uri="{BB962C8B-B14F-4D97-AF65-F5344CB8AC3E}">
        <p14:creationId xmlns:p14="http://schemas.microsoft.com/office/powerpoint/2010/main" val="3037971052"/>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08001" y="2160590"/>
            <a:ext cx="3138026"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 xmlns:a16="http://schemas.microsoft.com/office/drawing/2014/main" id="{75DDE6CD-2AED-2735-7580-80E1BBDD5B64}"/>
              </a:ext>
            </a:extLst>
          </p:cNvPr>
          <p:cNvSpPr>
            <a:spLocks noGrp="1"/>
          </p:cNvSpPr>
          <p:nvPr>
            <p:ph type="dt" sz="half" idx="10"/>
          </p:nvPr>
        </p:nvSpPr>
        <p:spPr/>
        <p:txBody>
          <a:bodyPr/>
          <a:lstStyle>
            <a:lvl1pPr>
              <a:defRPr/>
            </a:lvl1pPr>
          </a:lstStyle>
          <a:p>
            <a:pPr>
              <a:defRPr/>
            </a:pPr>
            <a:fld id="{E8A59034-F9DC-4B21-8A62-D8306C654A59}" type="datetimeFigureOut">
              <a:rPr lang="en-US"/>
              <a:pPr>
                <a:defRPr/>
              </a:pPr>
              <a:t>8/30/2025</a:t>
            </a:fld>
            <a:endParaRPr lang="en-US"/>
          </a:p>
        </p:txBody>
      </p:sp>
      <p:sp>
        <p:nvSpPr>
          <p:cNvPr id="6" name="Footer Placeholder 4">
            <a:extLst>
              <a:ext uri="{FF2B5EF4-FFF2-40B4-BE49-F238E27FC236}">
                <a16:creationId xmlns="" xmlns:a16="http://schemas.microsoft.com/office/drawing/2014/main" id="{542DCC2B-0266-CD90-9B3A-C4FCB3EC163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8F924B9D-F8FB-D5EE-E126-6DBB09C1501A}"/>
              </a:ext>
            </a:extLst>
          </p:cNvPr>
          <p:cNvSpPr>
            <a:spLocks noGrp="1"/>
          </p:cNvSpPr>
          <p:nvPr>
            <p:ph type="sldNum" sz="quarter" idx="12"/>
          </p:nvPr>
        </p:nvSpPr>
        <p:spPr/>
        <p:txBody>
          <a:bodyPr/>
          <a:lstStyle>
            <a:lvl1pPr>
              <a:defRPr/>
            </a:lvl1pPr>
          </a:lstStyle>
          <a:p>
            <a:fld id="{FD87EEB0-8E0F-4881-83DF-1E8758759286}" type="slidenum">
              <a:rPr lang="en-US" altLang="en-US"/>
              <a:pPr/>
              <a:t>‹#›</a:t>
            </a:fld>
            <a:endParaRPr lang="en-US" altLang="en-US"/>
          </a:p>
        </p:txBody>
      </p:sp>
    </p:spTree>
    <p:extLst>
      <p:ext uri="{BB962C8B-B14F-4D97-AF65-F5344CB8AC3E}">
        <p14:creationId xmlns:p14="http://schemas.microsoft.com/office/powerpoint/2010/main" val="2414850065"/>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506810" y="2160983"/>
            <a:ext cx="3139217" cy="576263"/>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506810" y="2737246"/>
            <a:ext cx="3139217" cy="33041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16287" y="2160983"/>
            <a:ext cx="3139214" cy="576263"/>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3816289" y="2737246"/>
            <a:ext cx="3139213" cy="33041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 xmlns:a16="http://schemas.microsoft.com/office/drawing/2014/main" id="{2C7EA681-228F-713E-0D88-B5E8028E0BA8}"/>
              </a:ext>
            </a:extLst>
          </p:cNvPr>
          <p:cNvSpPr>
            <a:spLocks noGrp="1"/>
          </p:cNvSpPr>
          <p:nvPr>
            <p:ph type="dt" sz="half" idx="10"/>
          </p:nvPr>
        </p:nvSpPr>
        <p:spPr/>
        <p:txBody>
          <a:bodyPr/>
          <a:lstStyle>
            <a:lvl1pPr>
              <a:defRPr/>
            </a:lvl1pPr>
          </a:lstStyle>
          <a:p>
            <a:pPr>
              <a:defRPr/>
            </a:pPr>
            <a:fld id="{6637375A-2521-4B50-990B-6BA013091B8A}" type="datetimeFigureOut">
              <a:rPr lang="en-US"/>
              <a:pPr>
                <a:defRPr/>
              </a:pPr>
              <a:t>8/30/2025</a:t>
            </a:fld>
            <a:endParaRPr lang="en-US"/>
          </a:p>
        </p:txBody>
      </p:sp>
      <p:sp>
        <p:nvSpPr>
          <p:cNvPr id="8" name="Footer Placeholder 4">
            <a:extLst>
              <a:ext uri="{FF2B5EF4-FFF2-40B4-BE49-F238E27FC236}">
                <a16:creationId xmlns="" xmlns:a16="http://schemas.microsoft.com/office/drawing/2014/main" id="{8B9D64D4-826F-0A09-08F3-6649EA25CAFA}"/>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 xmlns:a16="http://schemas.microsoft.com/office/drawing/2014/main" id="{A74EBC8D-819A-5CB7-D5EE-1AD3B3200ABF}"/>
              </a:ext>
            </a:extLst>
          </p:cNvPr>
          <p:cNvSpPr>
            <a:spLocks noGrp="1"/>
          </p:cNvSpPr>
          <p:nvPr>
            <p:ph type="sldNum" sz="quarter" idx="12"/>
          </p:nvPr>
        </p:nvSpPr>
        <p:spPr/>
        <p:txBody>
          <a:bodyPr/>
          <a:lstStyle>
            <a:lvl1pPr>
              <a:defRPr/>
            </a:lvl1pPr>
          </a:lstStyle>
          <a:p>
            <a:fld id="{0175D812-2D3A-412E-ADF4-73D1A54CA152}" type="slidenum">
              <a:rPr lang="en-US" altLang="en-US"/>
              <a:pPr/>
              <a:t>‹#›</a:t>
            </a:fld>
            <a:endParaRPr lang="en-US" altLang="en-US"/>
          </a:p>
        </p:txBody>
      </p:sp>
    </p:spTree>
    <p:extLst>
      <p:ext uri="{BB962C8B-B14F-4D97-AF65-F5344CB8AC3E}">
        <p14:creationId xmlns:p14="http://schemas.microsoft.com/office/powerpoint/2010/main" val="3058660597"/>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2" y="609600"/>
            <a:ext cx="6447501" cy="1320800"/>
          </a:xfrm>
        </p:spPr>
        <p:txBody>
          <a:bodyPr/>
          <a:lstStyle/>
          <a:p>
            <a:r>
              <a:rPr lang="en-US"/>
              <a:t>Click to edit Master title style</a:t>
            </a:r>
            <a:endParaRPr lang="en-US" dirty="0"/>
          </a:p>
        </p:txBody>
      </p:sp>
      <p:sp>
        <p:nvSpPr>
          <p:cNvPr id="3" name="Date Placeholder 3">
            <a:extLst>
              <a:ext uri="{FF2B5EF4-FFF2-40B4-BE49-F238E27FC236}">
                <a16:creationId xmlns="" xmlns:a16="http://schemas.microsoft.com/office/drawing/2014/main" id="{420D89AF-C451-3DC5-18B8-5E99BCA28785}"/>
              </a:ext>
            </a:extLst>
          </p:cNvPr>
          <p:cNvSpPr>
            <a:spLocks noGrp="1"/>
          </p:cNvSpPr>
          <p:nvPr>
            <p:ph type="dt" sz="half" idx="10"/>
          </p:nvPr>
        </p:nvSpPr>
        <p:spPr/>
        <p:txBody>
          <a:bodyPr/>
          <a:lstStyle>
            <a:lvl1pPr>
              <a:defRPr/>
            </a:lvl1pPr>
          </a:lstStyle>
          <a:p>
            <a:pPr>
              <a:defRPr/>
            </a:pPr>
            <a:fld id="{F7D7FD8C-4C33-4CB7-967B-324AF187F314}" type="datetimeFigureOut">
              <a:rPr lang="en-US"/>
              <a:pPr>
                <a:defRPr/>
              </a:pPr>
              <a:t>8/30/2025</a:t>
            </a:fld>
            <a:endParaRPr lang="en-US"/>
          </a:p>
        </p:txBody>
      </p:sp>
      <p:sp>
        <p:nvSpPr>
          <p:cNvPr id="4" name="Footer Placeholder 4">
            <a:extLst>
              <a:ext uri="{FF2B5EF4-FFF2-40B4-BE49-F238E27FC236}">
                <a16:creationId xmlns="" xmlns:a16="http://schemas.microsoft.com/office/drawing/2014/main" id="{6487AA99-ECD3-5A23-C79F-A00A22CD7524}"/>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 xmlns:a16="http://schemas.microsoft.com/office/drawing/2014/main" id="{23F83338-5FE5-B14E-FBA7-B7665053D703}"/>
              </a:ext>
            </a:extLst>
          </p:cNvPr>
          <p:cNvSpPr>
            <a:spLocks noGrp="1"/>
          </p:cNvSpPr>
          <p:nvPr>
            <p:ph type="sldNum" sz="quarter" idx="12"/>
          </p:nvPr>
        </p:nvSpPr>
        <p:spPr/>
        <p:txBody>
          <a:bodyPr/>
          <a:lstStyle>
            <a:lvl1pPr>
              <a:defRPr/>
            </a:lvl1pPr>
          </a:lstStyle>
          <a:p>
            <a:fld id="{F88B23C3-8F57-4158-B0EE-E957DB359A93}" type="slidenum">
              <a:rPr lang="en-US" altLang="en-US"/>
              <a:pPr/>
              <a:t>‹#›</a:t>
            </a:fld>
            <a:endParaRPr lang="en-US" altLang="en-US"/>
          </a:p>
        </p:txBody>
      </p:sp>
    </p:spTree>
    <p:extLst>
      <p:ext uri="{BB962C8B-B14F-4D97-AF65-F5344CB8AC3E}">
        <p14:creationId xmlns:p14="http://schemas.microsoft.com/office/powerpoint/2010/main" val="1676637763"/>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 xmlns:a16="http://schemas.microsoft.com/office/drawing/2014/main" id="{A4D66A52-CA17-DF07-5D18-9413DEDDB409}"/>
              </a:ext>
            </a:extLst>
          </p:cNvPr>
          <p:cNvSpPr>
            <a:spLocks noGrp="1"/>
          </p:cNvSpPr>
          <p:nvPr>
            <p:ph type="dt" sz="half" idx="10"/>
          </p:nvPr>
        </p:nvSpPr>
        <p:spPr/>
        <p:txBody>
          <a:bodyPr/>
          <a:lstStyle>
            <a:lvl1pPr>
              <a:defRPr/>
            </a:lvl1pPr>
          </a:lstStyle>
          <a:p>
            <a:pPr>
              <a:defRPr/>
            </a:pPr>
            <a:fld id="{509CC78D-F3B9-4B76-BB60-42401F99D442}" type="datetimeFigureOut">
              <a:rPr lang="en-US"/>
              <a:pPr>
                <a:defRPr/>
              </a:pPr>
              <a:t>8/30/2025</a:t>
            </a:fld>
            <a:endParaRPr lang="en-US"/>
          </a:p>
        </p:txBody>
      </p:sp>
      <p:sp>
        <p:nvSpPr>
          <p:cNvPr id="3" name="Footer Placeholder 4">
            <a:extLst>
              <a:ext uri="{FF2B5EF4-FFF2-40B4-BE49-F238E27FC236}">
                <a16:creationId xmlns="" xmlns:a16="http://schemas.microsoft.com/office/drawing/2014/main" id="{27081E3D-C801-F793-EA85-1A5FA78FE1A9}"/>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 xmlns:a16="http://schemas.microsoft.com/office/drawing/2014/main" id="{18BC4677-6362-86C9-7A51-00A0C06DB68F}"/>
              </a:ext>
            </a:extLst>
          </p:cNvPr>
          <p:cNvSpPr>
            <a:spLocks noGrp="1"/>
          </p:cNvSpPr>
          <p:nvPr>
            <p:ph type="sldNum" sz="quarter" idx="12"/>
          </p:nvPr>
        </p:nvSpPr>
        <p:spPr/>
        <p:txBody>
          <a:bodyPr/>
          <a:lstStyle>
            <a:lvl1pPr>
              <a:defRPr/>
            </a:lvl1pPr>
          </a:lstStyle>
          <a:p>
            <a:fld id="{9408BC50-F5F4-4CDB-98E7-D34C1B4B55B3}" type="slidenum">
              <a:rPr lang="en-US" altLang="en-US"/>
              <a:pPr/>
              <a:t>‹#›</a:t>
            </a:fld>
            <a:endParaRPr lang="en-US" altLang="en-US"/>
          </a:p>
        </p:txBody>
      </p:sp>
    </p:spTree>
    <p:extLst>
      <p:ext uri="{BB962C8B-B14F-4D97-AF65-F5344CB8AC3E}">
        <p14:creationId xmlns:p14="http://schemas.microsoft.com/office/powerpoint/2010/main" val="3274896681"/>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7"/>
          </a:xfrm>
        </p:spPr>
        <p:txBody>
          <a:bodyPr anchor="b">
            <a:normAutofit/>
          </a:bodyPr>
          <a:lstStyle>
            <a:lvl1pPr>
              <a:defRPr sz="1500"/>
            </a:lvl1pPr>
          </a:lstStyle>
          <a:p>
            <a:r>
              <a:rPr lang="en-US"/>
              <a:t>Click to edit Master title style</a:t>
            </a:r>
            <a:endParaRPr lang="en-US" dirty="0"/>
          </a:p>
        </p:txBody>
      </p:sp>
      <p:sp>
        <p:nvSpPr>
          <p:cNvPr id="3" name="Content Placeholder 2"/>
          <p:cNvSpPr>
            <a:spLocks noGrp="1"/>
          </p:cNvSpPr>
          <p:nvPr>
            <p:ph idx="1"/>
          </p:nvPr>
        </p:nvSpPr>
        <p:spPr>
          <a:xfrm>
            <a:off x="3570346" y="514924"/>
            <a:ext cx="3385156" cy="55264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08001" y="2777070"/>
            <a:ext cx="2890896" cy="2584449"/>
          </a:xfrm>
        </p:spPr>
        <p:txBody>
          <a:bodyPr/>
          <a:lstStyle>
            <a:lvl1pPr marL="0" indent="0">
              <a:buNone/>
              <a:defRPr sz="1050"/>
            </a:lvl1pPr>
            <a:lvl2pPr marL="342797" indent="0">
              <a:buNone/>
              <a:defRPr sz="1050"/>
            </a:lvl2pPr>
            <a:lvl3pPr marL="685595" indent="0">
              <a:buNone/>
              <a:defRPr sz="900"/>
            </a:lvl3pPr>
            <a:lvl4pPr marL="1028392" indent="0">
              <a:buNone/>
              <a:defRPr sz="750"/>
            </a:lvl4pPr>
            <a:lvl5pPr marL="1371188"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en-US"/>
              <a:t>Edit Master text styles</a:t>
            </a:r>
          </a:p>
        </p:txBody>
      </p:sp>
      <p:sp>
        <p:nvSpPr>
          <p:cNvPr id="5" name="Date Placeholder 3">
            <a:extLst>
              <a:ext uri="{FF2B5EF4-FFF2-40B4-BE49-F238E27FC236}">
                <a16:creationId xmlns="" xmlns:a16="http://schemas.microsoft.com/office/drawing/2014/main" id="{B09689F2-7015-297D-5D75-8D916D1D84ED}"/>
              </a:ext>
            </a:extLst>
          </p:cNvPr>
          <p:cNvSpPr>
            <a:spLocks noGrp="1"/>
          </p:cNvSpPr>
          <p:nvPr>
            <p:ph type="dt" sz="half" idx="10"/>
          </p:nvPr>
        </p:nvSpPr>
        <p:spPr/>
        <p:txBody>
          <a:bodyPr/>
          <a:lstStyle>
            <a:lvl1pPr>
              <a:defRPr/>
            </a:lvl1pPr>
          </a:lstStyle>
          <a:p>
            <a:pPr>
              <a:defRPr/>
            </a:pPr>
            <a:fld id="{5DA23E67-197E-4CB5-A40E-98B48EAACE97}" type="datetimeFigureOut">
              <a:rPr lang="en-US"/>
              <a:pPr>
                <a:defRPr/>
              </a:pPr>
              <a:t>8/30/2025</a:t>
            </a:fld>
            <a:endParaRPr lang="en-US"/>
          </a:p>
        </p:txBody>
      </p:sp>
      <p:sp>
        <p:nvSpPr>
          <p:cNvPr id="6" name="Footer Placeholder 4">
            <a:extLst>
              <a:ext uri="{FF2B5EF4-FFF2-40B4-BE49-F238E27FC236}">
                <a16:creationId xmlns="" xmlns:a16="http://schemas.microsoft.com/office/drawing/2014/main" id="{C02CD199-1E89-7B12-984C-F4B48E85F20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5698D10C-04D5-2667-E106-83E7088707D3}"/>
              </a:ext>
            </a:extLst>
          </p:cNvPr>
          <p:cNvSpPr>
            <a:spLocks noGrp="1"/>
          </p:cNvSpPr>
          <p:nvPr>
            <p:ph type="sldNum" sz="quarter" idx="12"/>
          </p:nvPr>
        </p:nvSpPr>
        <p:spPr/>
        <p:txBody>
          <a:bodyPr/>
          <a:lstStyle>
            <a:lvl1pPr>
              <a:defRPr/>
            </a:lvl1pPr>
          </a:lstStyle>
          <a:p>
            <a:fld id="{ED4522D7-8C95-4881-914A-C398F5053EAC}" type="slidenum">
              <a:rPr lang="en-US" altLang="en-US"/>
              <a:pPr/>
              <a:t>‹#›</a:t>
            </a:fld>
            <a:endParaRPr lang="en-US" altLang="en-US"/>
          </a:p>
        </p:txBody>
      </p:sp>
    </p:spTree>
    <p:extLst>
      <p:ext uri="{BB962C8B-B14F-4D97-AF65-F5344CB8AC3E}">
        <p14:creationId xmlns:p14="http://schemas.microsoft.com/office/powerpoint/2010/main" val="627425213"/>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4B6205-810A-44E4-8056-FB24DB9F9303}" type="datetimeFigureOut">
              <a:rPr lang="en-US" smtClean="0"/>
              <a:t>8/30/2025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DD8255-A703-4068-A9F4-CFED231BBC3C}" type="slidenum">
              <a:rPr lang="en-US" smtClean="0"/>
              <a:t>‹#›</a:t>
            </a:fld>
            <a:endParaRPr lang="en-US"/>
          </a:p>
        </p:txBody>
      </p:sp>
    </p:spTree>
    <p:extLst>
      <p:ext uri="{BB962C8B-B14F-4D97-AF65-F5344CB8AC3E}">
        <p14:creationId xmlns:p14="http://schemas.microsoft.com/office/powerpoint/2010/main" val="9434479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4800600"/>
            <a:ext cx="6447500" cy="566739"/>
          </a:xfrm>
        </p:spPr>
        <p:txBody>
          <a:bodyPr anchor="b">
            <a:normAutofit/>
          </a:bodyPr>
          <a:lstStyle>
            <a:lvl1pPr algn="l">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08002" y="609601"/>
            <a:ext cx="6447501" cy="3845719"/>
          </a:xfrm>
        </p:spPr>
        <p:txBody>
          <a:bodyPr rtlCol="0">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508001" y="5367339"/>
            <a:ext cx="6447500" cy="674024"/>
          </a:xfrm>
        </p:spPr>
        <p:txBody>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3">
            <a:extLst>
              <a:ext uri="{FF2B5EF4-FFF2-40B4-BE49-F238E27FC236}">
                <a16:creationId xmlns="" xmlns:a16="http://schemas.microsoft.com/office/drawing/2014/main" id="{8046FB29-F8AF-F4AC-3FA3-F5B1F6535488}"/>
              </a:ext>
            </a:extLst>
          </p:cNvPr>
          <p:cNvSpPr>
            <a:spLocks noGrp="1"/>
          </p:cNvSpPr>
          <p:nvPr>
            <p:ph type="dt" sz="half" idx="10"/>
          </p:nvPr>
        </p:nvSpPr>
        <p:spPr/>
        <p:txBody>
          <a:bodyPr/>
          <a:lstStyle>
            <a:lvl1pPr>
              <a:defRPr/>
            </a:lvl1pPr>
          </a:lstStyle>
          <a:p>
            <a:pPr>
              <a:defRPr/>
            </a:pPr>
            <a:fld id="{68BB2911-862A-4F3B-B622-7742AC3206EC}" type="datetimeFigureOut">
              <a:rPr lang="en-US"/>
              <a:pPr>
                <a:defRPr/>
              </a:pPr>
              <a:t>8/30/2025</a:t>
            </a:fld>
            <a:endParaRPr lang="en-US"/>
          </a:p>
        </p:txBody>
      </p:sp>
      <p:sp>
        <p:nvSpPr>
          <p:cNvPr id="6" name="Footer Placeholder 4">
            <a:extLst>
              <a:ext uri="{FF2B5EF4-FFF2-40B4-BE49-F238E27FC236}">
                <a16:creationId xmlns="" xmlns:a16="http://schemas.microsoft.com/office/drawing/2014/main" id="{55C095B0-1219-6B94-18FE-521B1AB8C18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2FF30840-2F27-6834-E172-133653544D2A}"/>
              </a:ext>
            </a:extLst>
          </p:cNvPr>
          <p:cNvSpPr>
            <a:spLocks noGrp="1"/>
          </p:cNvSpPr>
          <p:nvPr>
            <p:ph type="sldNum" sz="quarter" idx="12"/>
          </p:nvPr>
        </p:nvSpPr>
        <p:spPr/>
        <p:txBody>
          <a:bodyPr/>
          <a:lstStyle>
            <a:lvl1pPr>
              <a:defRPr/>
            </a:lvl1pPr>
          </a:lstStyle>
          <a:p>
            <a:fld id="{DB22CD1E-0EF0-44A7-8F69-0D5FAFA4B9E7}" type="slidenum">
              <a:rPr lang="en-US" altLang="en-US"/>
              <a:pPr/>
              <a:t>‹#›</a:t>
            </a:fld>
            <a:endParaRPr lang="en-US" altLang="en-US"/>
          </a:p>
        </p:txBody>
      </p:sp>
    </p:spTree>
    <p:extLst>
      <p:ext uri="{BB962C8B-B14F-4D97-AF65-F5344CB8AC3E}">
        <p14:creationId xmlns:p14="http://schemas.microsoft.com/office/powerpoint/2010/main" val="2045869274"/>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2" y="609600"/>
            <a:ext cx="6447501" cy="3403600"/>
          </a:xfrm>
        </p:spPr>
        <p:txBody>
          <a:bodyPr anchor="ctr">
            <a:normAutofit/>
          </a:bodyPr>
          <a:lstStyle>
            <a:lvl1pPr algn="l">
              <a:defRPr sz="3300" b="0" cap="none"/>
            </a:lvl1pPr>
          </a:lstStyle>
          <a:p>
            <a:r>
              <a:rPr lang="en-US"/>
              <a:t>Click to edit Master title style</a:t>
            </a:r>
            <a:endParaRPr lang="en-US" dirty="0"/>
          </a:p>
        </p:txBody>
      </p:sp>
      <p:sp>
        <p:nvSpPr>
          <p:cNvPr id="3" name="Text Placeholder 2"/>
          <p:cNvSpPr>
            <a:spLocks noGrp="1"/>
          </p:cNvSpPr>
          <p:nvPr>
            <p:ph type="body" idx="1"/>
          </p:nvPr>
        </p:nvSpPr>
        <p:spPr>
          <a:xfrm>
            <a:off x="508002" y="4470400"/>
            <a:ext cx="6447501" cy="1570963"/>
          </a:xfrm>
        </p:spPr>
        <p:txBody>
          <a:bodyPr anchor="ct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B75BAD41-3D8D-A730-6872-40CA8F54E2A5}"/>
              </a:ext>
            </a:extLst>
          </p:cNvPr>
          <p:cNvSpPr>
            <a:spLocks noGrp="1"/>
          </p:cNvSpPr>
          <p:nvPr>
            <p:ph type="dt" sz="half" idx="10"/>
          </p:nvPr>
        </p:nvSpPr>
        <p:spPr/>
        <p:txBody>
          <a:bodyPr/>
          <a:lstStyle>
            <a:lvl1pPr>
              <a:defRPr/>
            </a:lvl1pPr>
          </a:lstStyle>
          <a:p>
            <a:pPr>
              <a:defRPr/>
            </a:pPr>
            <a:fld id="{ACD962AD-662F-495D-BA80-84F5906E5415}" type="datetimeFigureOut">
              <a:rPr lang="en-US"/>
              <a:pPr>
                <a:defRPr/>
              </a:pPr>
              <a:t>8/30/2025</a:t>
            </a:fld>
            <a:endParaRPr lang="en-US"/>
          </a:p>
        </p:txBody>
      </p:sp>
      <p:sp>
        <p:nvSpPr>
          <p:cNvPr id="5" name="Footer Placeholder 4">
            <a:extLst>
              <a:ext uri="{FF2B5EF4-FFF2-40B4-BE49-F238E27FC236}">
                <a16:creationId xmlns="" xmlns:a16="http://schemas.microsoft.com/office/drawing/2014/main" id="{181E47AD-5D92-A1E7-EC9E-A941130E959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0C005BB5-C759-23F4-505B-9F2635176D4B}"/>
              </a:ext>
            </a:extLst>
          </p:cNvPr>
          <p:cNvSpPr>
            <a:spLocks noGrp="1"/>
          </p:cNvSpPr>
          <p:nvPr>
            <p:ph type="sldNum" sz="quarter" idx="12"/>
          </p:nvPr>
        </p:nvSpPr>
        <p:spPr/>
        <p:txBody>
          <a:bodyPr/>
          <a:lstStyle>
            <a:lvl1pPr>
              <a:defRPr/>
            </a:lvl1pPr>
          </a:lstStyle>
          <a:p>
            <a:fld id="{C34D8775-4986-47A0-ABF4-03BC5BA34352}" type="slidenum">
              <a:rPr lang="en-US" altLang="en-US"/>
              <a:pPr/>
              <a:t>‹#›</a:t>
            </a:fld>
            <a:endParaRPr lang="en-US" altLang="en-US"/>
          </a:p>
        </p:txBody>
      </p:sp>
    </p:spTree>
    <p:extLst>
      <p:ext uri="{BB962C8B-B14F-4D97-AF65-F5344CB8AC3E}">
        <p14:creationId xmlns:p14="http://schemas.microsoft.com/office/powerpoint/2010/main" val="4269152291"/>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1616B421-E6F0-2B79-82C8-369C60C50571}"/>
              </a:ext>
            </a:extLst>
          </p:cNvPr>
          <p:cNvSpPr txBox="1">
            <a:spLocks noChangeArrowheads="1"/>
          </p:cNvSpPr>
          <p:nvPr/>
        </p:nvSpPr>
        <p:spPr bwMode="auto">
          <a:xfrm>
            <a:off x="406400" y="789518"/>
            <a:ext cx="457200" cy="586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defRPr/>
            </a:pPr>
            <a:r>
              <a:rPr lang="en-US" altLang="en-US" sz="6000">
                <a:solidFill>
                  <a:srgbClr val="C0E474"/>
                </a:solidFill>
              </a:rPr>
              <a:t>“</a:t>
            </a:r>
          </a:p>
        </p:txBody>
      </p:sp>
      <p:sp>
        <p:nvSpPr>
          <p:cNvPr id="5" name="TextBox 4">
            <a:extLst>
              <a:ext uri="{FF2B5EF4-FFF2-40B4-BE49-F238E27FC236}">
                <a16:creationId xmlns="" xmlns:a16="http://schemas.microsoft.com/office/drawing/2014/main" id="{C1405326-8050-061D-C313-AFCD86ECBAAC}"/>
              </a:ext>
            </a:extLst>
          </p:cNvPr>
          <p:cNvSpPr txBox="1"/>
          <p:nvPr/>
        </p:nvSpPr>
        <p:spPr>
          <a:xfrm>
            <a:off x="6669088" y="2887133"/>
            <a:ext cx="457200" cy="584200"/>
          </a:xfrm>
          <a:prstGeom prst="rect">
            <a:avLst/>
          </a:prstGeom>
        </p:spPr>
        <p:txBody>
          <a:bodyPr lIns="68580" tIns="34290" rIns="68580" bIns="34290" anchor="ctr"/>
          <a:lstStyle/>
          <a:p>
            <a:pPr>
              <a:defRPr/>
            </a:pPr>
            <a:r>
              <a:rPr lang="en-US" sz="6000" dirty="0">
                <a:ln w="3175" cmpd="sng">
                  <a:noFill/>
                </a:ln>
                <a:solidFill>
                  <a:schemeClr val="accent1">
                    <a:lumMod val="60000"/>
                    <a:lumOff val="40000"/>
                  </a:schemeClr>
                </a:solidFill>
                <a:latin typeface="Arial"/>
              </a:rPr>
              <a:t>”</a:t>
            </a:r>
            <a:endParaRPr lang="en-US" sz="1050" dirty="0">
              <a:solidFill>
                <a:schemeClr val="accent1">
                  <a:lumMod val="60000"/>
                  <a:lumOff val="40000"/>
                </a:schemeClr>
              </a:solidFill>
              <a:latin typeface="Arial"/>
            </a:endParaRPr>
          </a:p>
        </p:txBody>
      </p:sp>
      <p:sp>
        <p:nvSpPr>
          <p:cNvPr id="2" name="Title 1"/>
          <p:cNvSpPr>
            <a:spLocks noGrp="1"/>
          </p:cNvSpPr>
          <p:nvPr>
            <p:ph type="title"/>
          </p:nvPr>
        </p:nvSpPr>
        <p:spPr>
          <a:xfrm>
            <a:off x="698501" y="609600"/>
            <a:ext cx="6070601" cy="302260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024605" y="3632200"/>
            <a:ext cx="5418393"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Edit Master text styles</a:t>
            </a:r>
          </a:p>
        </p:txBody>
      </p:sp>
      <p:sp>
        <p:nvSpPr>
          <p:cNvPr id="3" name="Text Placeholder 2"/>
          <p:cNvSpPr>
            <a:spLocks noGrp="1"/>
          </p:cNvSpPr>
          <p:nvPr>
            <p:ph type="body" idx="1"/>
          </p:nvPr>
        </p:nvSpPr>
        <p:spPr>
          <a:xfrm>
            <a:off x="508002" y="4470400"/>
            <a:ext cx="6447501" cy="1570963"/>
          </a:xfrm>
        </p:spPr>
        <p:txBody>
          <a:bodyPr anchor="ct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6" name="Date Placeholder 3">
            <a:extLst>
              <a:ext uri="{FF2B5EF4-FFF2-40B4-BE49-F238E27FC236}">
                <a16:creationId xmlns="" xmlns:a16="http://schemas.microsoft.com/office/drawing/2014/main" id="{8D698C35-FDC8-317A-AD65-8C26E6FED507}"/>
              </a:ext>
            </a:extLst>
          </p:cNvPr>
          <p:cNvSpPr>
            <a:spLocks noGrp="1"/>
          </p:cNvSpPr>
          <p:nvPr>
            <p:ph type="dt" sz="half" idx="14"/>
          </p:nvPr>
        </p:nvSpPr>
        <p:spPr/>
        <p:txBody>
          <a:bodyPr/>
          <a:lstStyle>
            <a:lvl1pPr>
              <a:defRPr/>
            </a:lvl1pPr>
          </a:lstStyle>
          <a:p>
            <a:pPr>
              <a:defRPr/>
            </a:pPr>
            <a:fld id="{B75A676D-4459-4E7F-B938-8617A83DED9E}" type="datetimeFigureOut">
              <a:rPr lang="en-US"/>
              <a:pPr>
                <a:defRPr/>
              </a:pPr>
              <a:t>8/30/2025</a:t>
            </a:fld>
            <a:endParaRPr lang="en-US"/>
          </a:p>
        </p:txBody>
      </p:sp>
      <p:sp>
        <p:nvSpPr>
          <p:cNvPr id="7" name="Footer Placeholder 4">
            <a:extLst>
              <a:ext uri="{FF2B5EF4-FFF2-40B4-BE49-F238E27FC236}">
                <a16:creationId xmlns="" xmlns:a16="http://schemas.microsoft.com/office/drawing/2014/main" id="{6355417B-C7E7-2D2C-F795-ED08C2D66968}"/>
              </a:ext>
            </a:extLst>
          </p:cNvPr>
          <p:cNvSpPr>
            <a:spLocks noGrp="1"/>
          </p:cNvSpPr>
          <p:nvPr>
            <p:ph type="ftr" sz="quarter" idx="15"/>
          </p:nvPr>
        </p:nvSpPr>
        <p:spPr/>
        <p:txBody>
          <a:bodyPr/>
          <a:lstStyle>
            <a:lvl1pPr>
              <a:defRPr/>
            </a:lvl1pPr>
          </a:lstStyle>
          <a:p>
            <a:pPr>
              <a:defRPr/>
            </a:pPr>
            <a:endParaRPr lang="en-US"/>
          </a:p>
        </p:txBody>
      </p:sp>
      <p:sp>
        <p:nvSpPr>
          <p:cNvPr id="8" name="Slide Number Placeholder 5">
            <a:extLst>
              <a:ext uri="{FF2B5EF4-FFF2-40B4-BE49-F238E27FC236}">
                <a16:creationId xmlns="" xmlns:a16="http://schemas.microsoft.com/office/drawing/2014/main" id="{F49D630B-E111-B01F-8BE0-77BE2DC9D574}"/>
              </a:ext>
            </a:extLst>
          </p:cNvPr>
          <p:cNvSpPr>
            <a:spLocks noGrp="1"/>
          </p:cNvSpPr>
          <p:nvPr>
            <p:ph type="sldNum" sz="quarter" idx="16"/>
          </p:nvPr>
        </p:nvSpPr>
        <p:spPr/>
        <p:txBody>
          <a:bodyPr/>
          <a:lstStyle>
            <a:lvl1pPr>
              <a:defRPr/>
            </a:lvl1pPr>
          </a:lstStyle>
          <a:p>
            <a:fld id="{6D0D15F2-35FB-4EA5-8AB0-00F5585A19D7}" type="slidenum">
              <a:rPr lang="en-US" altLang="en-US"/>
              <a:pPr/>
              <a:t>‹#›</a:t>
            </a:fld>
            <a:endParaRPr lang="en-US" altLang="en-US"/>
          </a:p>
        </p:txBody>
      </p:sp>
    </p:spTree>
    <p:extLst>
      <p:ext uri="{BB962C8B-B14F-4D97-AF65-F5344CB8AC3E}">
        <p14:creationId xmlns:p14="http://schemas.microsoft.com/office/powerpoint/2010/main" val="3246355681"/>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2" y="1931989"/>
            <a:ext cx="6447501" cy="2595460"/>
          </a:xfrm>
        </p:spPr>
        <p:txBody>
          <a:bodyPr anchor="b">
            <a:normAutofit/>
          </a:bodyPr>
          <a:lstStyle>
            <a:lvl1pPr algn="l">
              <a:defRPr sz="3300" b="0" cap="none"/>
            </a:lvl1pPr>
          </a:lstStyle>
          <a:p>
            <a:r>
              <a:rPr lang="en-US"/>
              <a:t>Click to edit Master title style</a:t>
            </a:r>
            <a:endParaRPr lang="en-US" dirty="0"/>
          </a:p>
        </p:txBody>
      </p:sp>
      <p:sp>
        <p:nvSpPr>
          <p:cNvPr id="3" name="Text Placeholder 2"/>
          <p:cNvSpPr>
            <a:spLocks noGrp="1"/>
          </p:cNvSpPr>
          <p:nvPr>
            <p:ph type="body" idx="1"/>
          </p:nvPr>
        </p:nvSpPr>
        <p:spPr>
          <a:xfrm>
            <a:off x="508002" y="4527448"/>
            <a:ext cx="6447501" cy="1513915"/>
          </a:xfrm>
        </p:spPr>
        <p:txBody>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A347AE00-D162-C4DA-B0E5-2A9CD7A5F0D5}"/>
              </a:ext>
            </a:extLst>
          </p:cNvPr>
          <p:cNvSpPr>
            <a:spLocks noGrp="1"/>
          </p:cNvSpPr>
          <p:nvPr>
            <p:ph type="dt" sz="half" idx="10"/>
          </p:nvPr>
        </p:nvSpPr>
        <p:spPr/>
        <p:txBody>
          <a:bodyPr/>
          <a:lstStyle>
            <a:lvl1pPr>
              <a:defRPr/>
            </a:lvl1pPr>
          </a:lstStyle>
          <a:p>
            <a:pPr>
              <a:defRPr/>
            </a:pPr>
            <a:fld id="{B1906350-460D-4116-B972-FED254F60284}" type="datetimeFigureOut">
              <a:rPr lang="en-US"/>
              <a:pPr>
                <a:defRPr/>
              </a:pPr>
              <a:t>8/30/2025</a:t>
            </a:fld>
            <a:endParaRPr lang="en-US"/>
          </a:p>
        </p:txBody>
      </p:sp>
      <p:sp>
        <p:nvSpPr>
          <p:cNvPr id="5" name="Footer Placeholder 4">
            <a:extLst>
              <a:ext uri="{FF2B5EF4-FFF2-40B4-BE49-F238E27FC236}">
                <a16:creationId xmlns="" xmlns:a16="http://schemas.microsoft.com/office/drawing/2014/main" id="{FFFA1CCF-F844-DB4F-675D-AB5151E7496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2C525B55-5699-67BC-4B3B-641EA0116BD8}"/>
              </a:ext>
            </a:extLst>
          </p:cNvPr>
          <p:cNvSpPr>
            <a:spLocks noGrp="1"/>
          </p:cNvSpPr>
          <p:nvPr>
            <p:ph type="sldNum" sz="quarter" idx="12"/>
          </p:nvPr>
        </p:nvSpPr>
        <p:spPr/>
        <p:txBody>
          <a:bodyPr/>
          <a:lstStyle>
            <a:lvl1pPr>
              <a:defRPr/>
            </a:lvl1pPr>
          </a:lstStyle>
          <a:p>
            <a:fld id="{BA328FE3-C8C4-4D5C-B624-DB1FC93695F0}" type="slidenum">
              <a:rPr lang="en-US" altLang="en-US"/>
              <a:pPr/>
              <a:t>‹#›</a:t>
            </a:fld>
            <a:endParaRPr lang="en-US" altLang="en-US"/>
          </a:p>
        </p:txBody>
      </p:sp>
    </p:spTree>
    <p:extLst>
      <p:ext uri="{BB962C8B-B14F-4D97-AF65-F5344CB8AC3E}">
        <p14:creationId xmlns:p14="http://schemas.microsoft.com/office/powerpoint/2010/main" val="792273902"/>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140CA1C2-0C6F-3E1B-D56A-63A6305A5F81}"/>
              </a:ext>
            </a:extLst>
          </p:cNvPr>
          <p:cNvSpPr txBox="1">
            <a:spLocks noChangeArrowheads="1"/>
          </p:cNvSpPr>
          <p:nvPr/>
        </p:nvSpPr>
        <p:spPr bwMode="auto">
          <a:xfrm>
            <a:off x="406400" y="789518"/>
            <a:ext cx="457200" cy="586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defRPr/>
            </a:pPr>
            <a:r>
              <a:rPr lang="en-US" altLang="en-US" sz="6000">
                <a:solidFill>
                  <a:srgbClr val="C0E474"/>
                </a:solidFill>
              </a:rPr>
              <a:t>“</a:t>
            </a:r>
          </a:p>
        </p:txBody>
      </p:sp>
      <p:sp>
        <p:nvSpPr>
          <p:cNvPr id="5" name="TextBox 4">
            <a:extLst>
              <a:ext uri="{FF2B5EF4-FFF2-40B4-BE49-F238E27FC236}">
                <a16:creationId xmlns="" xmlns:a16="http://schemas.microsoft.com/office/drawing/2014/main" id="{C685E543-D83B-3FFC-11D1-8D1B63EB6B89}"/>
              </a:ext>
            </a:extLst>
          </p:cNvPr>
          <p:cNvSpPr txBox="1">
            <a:spLocks noChangeArrowheads="1"/>
          </p:cNvSpPr>
          <p:nvPr/>
        </p:nvSpPr>
        <p:spPr bwMode="auto">
          <a:xfrm>
            <a:off x="6669088" y="2887133"/>
            <a:ext cx="45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defRPr/>
            </a:pPr>
            <a:r>
              <a:rPr lang="en-US" altLang="en-US" sz="6000">
                <a:solidFill>
                  <a:srgbClr val="C0E474"/>
                </a:solidFill>
              </a:rPr>
              <a:t>”</a:t>
            </a:r>
          </a:p>
        </p:txBody>
      </p:sp>
      <p:sp>
        <p:nvSpPr>
          <p:cNvPr id="2" name="Title 1"/>
          <p:cNvSpPr>
            <a:spLocks noGrp="1"/>
          </p:cNvSpPr>
          <p:nvPr>
            <p:ph type="title"/>
          </p:nvPr>
        </p:nvSpPr>
        <p:spPr>
          <a:xfrm>
            <a:off x="698501" y="609600"/>
            <a:ext cx="6070601" cy="302260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1800">
                <a:solidFill>
                  <a:schemeClr val="tx1">
                    <a:lumMod val="75000"/>
                    <a:lumOff val="25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Edit Master text styles</a:t>
            </a:r>
          </a:p>
        </p:txBody>
      </p:sp>
      <p:sp>
        <p:nvSpPr>
          <p:cNvPr id="3" name="Text Placeholder 2"/>
          <p:cNvSpPr>
            <a:spLocks noGrp="1"/>
          </p:cNvSpPr>
          <p:nvPr>
            <p:ph type="body" idx="1"/>
          </p:nvPr>
        </p:nvSpPr>
        <p:spPr>
          <a:xfrm>
            <a:off x="508002" y="4527448"/>
            <a:ext cx="6447501" cy="1513915"/>
          </a:xfrm>
        </p:spPr>
        <p:txBody>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6" name="Date Placeholder 3">
            <a:extLst>
              <a:ext uri="{FF2B5EF4-FFF2-40B4-BE49-F238E27FC236}">
                <a16:creationId xmlns="" xmlns:a16="http://schemas.microsoft.com/office/drawing/2014/main" id="{9D9F7359-A66A-682A-EFFB-B61429D7D5CC}"/>
              </a:ext>
            </a:extLst>
          </p:cNvPr>
          <p:cNvSpPr>
            <a:spLocks noGrp="1"/>
          </p:cNvSpPr>
          <p:nvPr>
            <p:ph type="dt" sz="half" idx="14"/>
          </p:nvPr>
        </p:nvSpPr>
        <p:spPr/>
        <p:txBody>
          <a:bodyPr/>
          <a:lstStyle>
            <a:lvl1pPr>
              <a:defRPr/>
            </a:lvl1pPr>
          </a:lstStyle>
          <a:p>
            <a:pPr>
              <a:defRPr/>
            </a:pPr>
            <a:fld id="{4E1F109A-776D-488D-AD0A-0DD0A9C1B2BD}" type="datetimeFigureOut">
              <a:rPr lang="en-US"/>
              <a:pPr>
                <a:defRPr/>
              </a:pPr>
              <a:t>8/30/2025</a:t>
            </a:fld>
            <a:endParaRPr lang="en-US"/>
          </a:p>
        </p:txBody>
      </p:sp>
      <p:sp>
        <p:nvSpPr>
          <p:cNvPr id="7" name="Footer Placeholder 4">
            <a:extLst>
              <a:ext uri="{FF2B5EF4-FFF2-40B4-BE49-F238E27FC236}">
                <a16:creationId xmlns="" xmlns:a16="http://schemas.microsoft.com/office/drawing/2014/main" id="{49F56468-46EE-9C47-18B2-61A955FEA832}"/>
              </a:ext>
            </a:extLst>
          </p:cNvPr>
          <p:cNvSpPr>
            <a:spLocks noGrp="1"/>
          </p:cNvSpPr>
          <p:nvPr>
            <p:ph type="ftr" sz="quarter" idx="15"/>
          </p:nvPr>
        </p:nvSpPr>
        <p:spPr/>
        <p:txBody>
          <a:bodyPr/>
          <a:lstStyle>
            <a:lvl1pPr>
              <a:defRPr/>
            </a:lvl1pPr>
          </a:lstStyle>
          <a:p>
            <a:pPr>
              <a:defRPr/>
            </a:pPr>
            <a:endParaRPr lang="en-US"/>
          </a:p>
        </p:txBody>
      </p:sp>
      <p:sp>
        <p:nvSpPr>
          <p:cNvPr id="8" name="Slide Number Placeholder 5">
            <a:extLst>
              <a:ext uri="{FF2B5EF4-FFF2-40B4-BE49-F238E27FC236}">
                <a16:creationId xmlns="" xmlns:a16="http://schemas.microsoft.com/office/drawing/2014/main" id="{3B6B2A64-6E33-BE56-0022-6439FD04686E}"/>
              </a:ext>
            </a:extLst>
          </p:cNvPr>
          <p:cNvSpPr>
            <a:spLocks noGrp="1"/>
          </p:cNvSpPr>
          <p:nvPr>
            <p:ph type="sldNum" sz="quarter" idx="16"/>
          </p:nvPr>
        </p:nvSpPr>
        <p:spPr/>
        <p:txBody>
          <a:bodyPr/>
          <a:lstStyle>
            <a:lvl1pPr>
              <a:defRPr/>
            </a:lvl1pPr>
          </a:lstStyle>
          <a:p>
            <a:fld id="{BA11779A-E8F0-4716-816D-8AA710EBEFC9}" type="slidenum">
              <a:rPr lang="en-US" altLang="en-US"/>
              <a:pPr/>
              <a:t>‹#›</a:t>
            </a:fld>
            <a:endParaRPr lang="en-US" altLang="en-US"/>
          </a:p>
        </p:txBody>
      </p:sp>
    </p:spTree>
    <p:extLst>
      <p:ext uri="{BB962C8B-B14F-4D97-AF65-F5344CB8AC3E}">
        <p14:creationId xmlns:p14="http://schemas.microsoft.com/office/powerpoint/2010/main" val="4084306567"/>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0" y="609600"/>
            <a:ext cx="6441152" cy="302260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Edit Master text styles</a:t>
            </a:r>
          </a:p>
        </p:txBody>
      </p:sp>
      <p:sp>
        <p:nvSpPr>
          <p:cNvPr id="3" name="Text Placeholder 2"/>
          <p:cNvSpPr>
            <a:spLocks noGrp="1"/>
          </p:cNvSpPr>
          <p:nvPr>
            <p:ph type="body" idx="1"/>
          </p:nvPr>
        </p:nvSpPr>
        <p:spPr>
          <a:xfrm>
            <a:off x="508002" y="4527448"/>
            <a:ext cx="6447501" cy="1513915"/>
          </a:xfrm>
        </p:spPr>
        <p:txBody>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822F6C6C-83AF-5B65-6E83-1CC934108574}"/>
              </a:ext>
            </a:extLst>
          </p:cNvPr>
          <p:cNvSpPr>
            <a:spLocks noGrp="1"/>
          </p:cNvSpPr>
          <p:nvPr>
            <p:ph type="dt" sz="half" idx="14"/>
          </p:nvPr>
        </p:nvSpPr>
        <p:spPr/>
        <p:txBody>
          <a:bodyPr/>
          <a:lstStyle>
            <a:lvl1pPr>
              <a:defRPr/>
            </a:lvl1pPr>
          </a:lstStyle>
          <a:p>
            <a:pPr>
              <a:defRPr/>
            </a:pPr>
            <a:fld id="{4E817ACC-8CA1-4B52-8AEE-9697E758B631}" type="datetimeFigureOut">
              <a:rPr lang="en-US"/>
              <a:pPr>
                <a:defRPr/>
              </a:pPr>
              <a:t>8/30/2025</a:t>
            </a:fld>
            <a:endParaRPr lang="en-US"/>
          </a:p>
        </p:txBody>
      </p:sp>
      <p:sp>
        <p:nvSpPr>
          <p:cNvPr id="5" name="Footer Placeholder 4">
            <a:extLst>
              <a:ext uri="{FF2B5EF4-FFF2-40B4-BE49-F238E27FC236}">
                <a16:creationId xmlns="" xmlns:a16="http://schemas.microsoft.com/office/drawing/2014/main" id="{D74E5FC2-34F9-ADCA-ECB4-EA7954D7C0A9}"/>
              </a:ext>
            </a:extLst>
          </p:cNvPr>
          <p:cNvSpPr>
            <a:spLocks noGrp="1"/>
          </p:cNvSpPr>
          <p:nvPr>
            <p:ph type="ftr" sz="quarter" idx="15"/>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480E0997-5F54-A1FA-7386-AA95318C374A}"/>
              </a:ext>
            </a:extLst>
          </p:cNvPr>
          <p:cNvSpPr>
            <a:spLocks noGrp="1"/>
          </p:cNvSpPr>
          <p:nvPr>
            <p:ph type="sldNum" sz="quarter" idx="16"/>
          </p:nvPr>
        </p:nvSpPr>
        <p:spPr/>
        <p:txBody>
          <a:bodyPr/>
          <a:lstStyle>
            <a:lvl1pPr>
              <a:defRPr/>
            </a:lvl1pPr>
          </a:lstStyle>
          <a:p>
            <a:fld id="{51E28C4C-54C1-414F-B229-DB48F64CD3CA}" type="slidenum">
              <a:rPr lang="en-US" altLang="en-US"/>
              <a:pPr/>
              <a:t>‹#›</a:t>
            </a:fld>
            <a:endParaRPr lang="en-US" altLang="en-US"/>
          </a:p>
        </p:txBody>
      </p:sp>
    </p:spTree>
    <p:extLst>
      <p:ext uri="{BB962C8B-B14F-4D97-AF65-F5344CB8AC3E}">
        <p14:creationId xmlns:p14="http://schemas.microsoft.com/office/powerpoint/2010/main" val="3936310645"/>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 xmlns:a16="http://schemas.microsoft.com/office/drawing/2014/main" id="{DB92A6B7-4109-6B44-E2B4-8E02E9D68316}"/>
              </a:ext>
            </a:extLst>
          </p:cNvPr>
          <p:cNvSpPr>
            <a:spLocks noGrp="1"/>
          </p:cNvSpPr>
          <p:nvPr>
            <p:ph type="dt" sz="half" idx="10"/>
          </p:nvPr>
        </p:nvSpPr>
        <p:spPr/>
        <p:txBody>
          <a:bodyPr/>
          <a:lstStyle>
            <a:lvl1pPr>
              <a:defRPr/>
            </a:lvl1pPr>
          </a:lstStyle>
          <a:p>
            <a:pPr>
              <a:defRPr/>
            </a:pPr>
            <a:fld id="{21D44069-ACB4-4869-A54C-A453EAC8D098}" type="datetimeFigureOut">
              <a:rPr lang="en-US"/>
              <a:pPr>
                <a:defRPr/>
              </a:pPr>
              <a:t>8/30/2025</a:t>
            </a:fld>
            <a:endParaRPr lang="en-US"/>
          </a:p>
        </p:txBody>
      </p:sp>
      <p:sp>
        <p:nvSpPr>
          <p:cNvPr id="5" name="Footer Placeholder 4">
            <a:extLst>
              <a:ext uri="{FF2B5EF4-FFF2-40B4-BE49-F238E27FC236}">
                <a16:creationId xmlns="" xmlns:a16="http://schemas.microsoft.com/office/drawing/2014/main" id="{5D1F892B-039C-A256-9032-86FA939634B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10CA6718-FC0B-88F8-2EEE-F2C7927166E1}"/>
              </a:ext>
            </a:extLst>
          </p:cNvPr>
          <p:cNvSpPr>
            <a:spLocks noGrp="1"/>
          </p:cNvSpPr>
          <p:nvPr>
            <p:ph type="sldNum" sz="quarter" idx="12"/>
          </p:nvPr>
        </p:nvSpPr>
        <p:spPr/>
        <p:txBody>
          <a:bodyPr/>
          <a:lstStyle>
            <a:lvl1pPr>
              <a:defRPr/>
            </a:lvl1pPr>
          </a:lstStyle>
          <a:p>
            <a:fld id="{2AAE390D-A8E9-47DD-B42E-D162D3264691}" type="slidenum">
              <a:rPr lang="en-US" altLang="en-US"/>
              <a:pPr/>
              <a:t>‹#›</a:t>
            </a:fld>
            <a:endParaRPr lang="en-US" altLang="en-US"/>
          </a:p>
        </p:txBody>
      </p:sp>
    </p:spTree>
    <p:extLst>
      <p:ext uri="{BB962C8B-B14F-4D97-AF65-F5344CB8AC3E}">
        <p14:creationId xmlns:p14="http://schemas.microsoft.com/office/powerpoint/2010/main" val="706457391"/>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56" y="609600"/>
            <a:ext cx="978557"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508002" y="609600"/>
            <a:ext cx="5295113" cy="525145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 xmlns:a16="http://schemas.microsoft.com/office/drawing/2014/main" id="{E933886C-84ED-67D4-8724-02CE3CECEF22}"/>
              </a:ext>
            </a:extLst>
          </p:cNvPr>
          <p:cNvSpPr>
            <a:spLocks noGrp="1"/>
          </p:cNvSpPr>
          <p:nvPr>
            <p:ph type="dt" sz="half" idx="10"/>
          </p:nvPr>
        </p:nvSpPr>
        <p:spPr/>
        <p:txBody>
          <a:bodyPr/>
          <a:lstStyle>
            <a:lvl1pPr>
              <a:defRPr/>
            </a:lvl1pPr>
          </a:lstStyle>
          <a:p>
            <a:pPr>
              <a:defRPr/>
            </a:pPr>
            <a:fld id="{D6C9EE77-6A56-4009-88CB-68A36F5CA1E3}" type="datetimeFigureOut">
              <a:rPr lang="en-US"/>
              <a:pPr>
                <a:defRPr/>
              </a:pPr>
              <a:t>8/30/2025</a:t>
            </a:fld>
            <a:endParaRPr lang="en-US"/>
          </a:p>
        </p:txBody>
      </p:sp>
      <p:sp>
        <p:nvSpPr>
          <p:cNvPr id="5" name="Footer Placeholder 4">
            <a:extLst>
              <a:ext uri="{FF2B5EF4-FFF2-40B4-BE49-F238E27FC236}">
                <a16:creationId xmlns="" xmlns:a16="http://schemas.microsoft.com/office/drawing/2014/main" id="{3B8B1ED2-25DB-1118-F20F-C42B4113C28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02A80086-730F-F5BD-7100-1D90A6F7605A}"/>
              </a:ext>
            </a:extLst>
          </p:cNvPr>
          <p:cNvSpPr>
            <a:spLocks noGrp="1"/>
          </p:cNvSpPr>
          <p:nvPr>
            <p:ph type="sldNum" sz="quarter" idx="12"/>
          </p:nvPr>
        </p:nvSpPr>
        <p:spPr/>
        <p:txBody>
          <a:bodyPr/>
          <a:lstStyle>
            <a:lvl1pPr>
              <a:defRPr/>
            </a:lvl1pPr>
          </a:lstStyle>
          <a:p>
            <a:fld id="{8C64268E-A471-476E-B041-0DB72B05DD77}" type="slidenum">
              <a:rPr lang="en-US" altLang="en-US"/>
              <a:pPr/>
              <a:t>‹#›</a:t>
            </a:fld>
            <a:endParaRPr lang="en-US" altLang="en-US"/>
          </a:p>
        </p:txBody>
      </p:sp>
    </p:spTree>
    <p:extLst>
      <p:ext uri="{BB962C8B-B14F-4D97-AF65-F5344CB8AC3E}">
        <p14:creationId xmlns:p14="http://schemas.microsoft.com/office/powerpoint/2010/main" val="2805893670"/>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Highlighted numbers">
  <p:cSld name="Highlighted numbers">
    <p:spTree>
      <p:nvGrpSpPr>
        <p:cNvPr id="1" name="Shape 985"/>
        <p:cNvGrpSpPr/>
        <p:nvPr/>
      </p:nvGrpSpPr>
      <p:grpSpPr>
        <a:xfrm>
          <a:off x="0" y="0"/>
          <a:ext cx="0" cy="0"/>
          <a:chOff x="0" y="0"/>
          <a:chExt cx="0" cy="0"/>
        </a:xfrm>
      </p:grpSpPr>
      <p:sp>
        <p:nvSpPr>
          <p:cNvPr id="986" name="Google Shape;986;p20"/>
          <p:cNvSpPr txBox="1">
            <a:spLocks noGrp="1"/>
          </p:cNvSpPr>
          <p:nvPr>
            <p:ph type="title"/>
          </p:nvPr>
        </p:nvSpPr>
        <p:spPr>
          <a:xfrm>
            <a:off x="2825496" y="938784"/>
            <a:ext cx="3483900" cy="756000"/>
          </a:xfrm>
          <a:prstGeom prst="rect">
            <a:avLst/>
          </a:prstGeom>
        </p:spPr>
        <p:txBody>
          <a:bodyPr spcFirstLastPara="1" anchor="b">
            <a:noAutofit/>
          </a:bodyPr>
          <a:lstStyle>
            <a:lvl1pPr lvl="0" algn="ctr" rtl="0">
              <a:spcBef>
                <a:spcPts val="0"/>
              </a:spcBef>
              <a:spcAft>
                <a:spcPts val="0"/>
              </a:spcAft>
              <a:buClr>
                <a:schemeClr val="accent1"/>
              </a:buClr>
              <a:buSzPts val="3600"/>
              <a:buNone/>
              <a:defRPr sz="3600">
                <a:solidFill>
                  <a:schemeClr val="accent1"/>
                </a:solidFill>
              </a:defRPr>
            </a:lvl1pPr>
            <a:lvl2pPr lvl="1" algn="ctr" rtl="0">
              <a:spcBef>
                <a:spcPts val="0"/>
              </a:spcBef>
              <a:spcAft>
                <a:spcPts val="0"/>
              </a:spcAft>
              <a:buClr>
                <a:schemeClr val="accent1"/>
              </a:buClr>
              <a:buSzPts val="3600"/>
              <a:buNone/>
              <a:defRPr sz="3600">
                <a:solidFill>
                  <a:schemeClr val="accent1"/>
                </a:solidFill>
              </a:defRPr>
            </a:lvl2pPr>
            <a:lvl3pPr lvl="2" algn="ctr" rtl="0">
              <a:spcBef>
                <a:spcPts val="0"/>
              </a:spcBef>
              <a:spcAft>
                <a:spcPts val="0"/>
              </a:spcAft>
              <a:buClr>
                <a:schemeClr val="accent1"/>
              </a:buClr>
              <a:buSzPts val="3600"/>
              <a:buNone/>
              <a:defRPr sz="3600">
                <a:solidFill>
                  <a:schemeClr val="accent1"/>
                </a:solidFill>
              </a:defRPr>
            </a:lvl3pPr>
            <a:lvl4pPr lvl="3" algn="ctr" rtl="0">
              <a:spcBef>
                <a:spcPts val="0"/>
              </a:spcBef>
              <a:spcAft>
                <a:spcPts val="0"/>
              </a:spcAft>
              <a:buClr>
                <a:schemeClr val="accent1"/>
              </a:buClr>
              <a:buSzPts val="3600"/>
              <a:buNone/>
              <a:defRPr sz="3600">
                <a:solidFill>
                  <a:schemeClr val="accent1"/>
                </a:solidFill>
              </a:defRPr>
            </a:lvl4pPr>
            <a:lvl5pPr lvl="4" algn="ctr" rtl="0">
              <a:spcBef>
                <a:spcPts val="0"/>
              </a:spcBef>
              <a:spcAft>
                <a:spcPts val="0"/>
              </a:spcAft>
              <a:buClr>
                <a:schemeClr val="accent1"/>
              </a:buClr>
              <a:buSzPts val="3600"/>
              <a:buNone/>
              <a:defRPr sz="3600">
                <a:solidFill>
                  <a:schemeClr val="accent1"/>
                </a:solidFill>
              </a:defRPr>
            </a:lvl5pPr>
            <a:lvl6pPr lvl="5" algn="ctr" rtl="0">
              <a:spcBef>
                <a:spcPts val="0"/>
              </a:spcBef>
              <a:spcAft>
                <a:spcPts val="0"/>
              </a:spcAft>
              <a:buClr>
                <a:schemeClr val="accent1"/>
              </a:buClr>
              <a:buSzPts val="3600"/>
              <a:buNone/>
              <a:defRPr sz="3600">
                <a:solidFill>
                  <a:schemeClr val="accent1"/>
                </a:solidFill>
              </a:defRPr>
            </a:lvl6pPr>
            <a:lvl7pPr lvl="6" algn="ctr" rtl="0">
              <a:spcBef>
                <a:spcPts val="0"/>
              </a:spcBef>
              <a:spcAft>
                <a:spcPts val="0"/>
              </a:spcAft>
              <a:buClr>
                <a:schemeClr val="accent1"/>
              </a:buClr>
              <a:buSzPts val="3600"/>
              <a:buNone/>
              <a:defRPr sz="3600">
                <a:solidFill>
                  <a:schemeClr val="accent1"/>
                </a:solidFill>
              </a:defRPr>
            </a:lvl7pPr>
            <a:lvl8pPr lvl="7" algn="ctr" rtl="0">
              <a:spcBef>
                <a:spcPts val="0"/>
              </a:spcBef>
              <a:spcAft>
                <a:spcPts val="0"/>
              </a:spcAft>
              <a:buClr>
                <a:schemeClr val="accent1"/>
              </a:buClr>
              <a:buSzPts val="3600"/>
              <a:buNone/>
              <a:defRPr sz="3600">
                <a:solidFill>
                  <a:schemeClr val="accent1"/>
                </a:solidFill>
              </a:defRPr>
            </a:lvl8pPr>
            <a:lvl9pPr lvl="8" algn="ctr" rtl="0">
              <a:spcBef>
                <a:spcPts val="0"/>
              </a:spcBef>
              <a:spcAft>
                <a:spcPts val="0"/>
              </a:spcAft>
              <a:buClr>
                <a:schemeClr val="accent1"/>
              </a:buClr>
              <a:buSzPts val="3600"/>
              <a:buNone/>
              <a:defRPr sz="3600">
                <a:solidFill>
                  <a:schemeClr val="accent1"/>
                </a:solidFill>
              </a:defRPr>
            </a:lvl9pPr>
          </a:lstStyle>
          <a:p>
            <a:r>
              <a:rPr lang="en-US"/>
              <a:t>Click to edit Master title style</a:t>
            </a:r>
            <a:endParaRPr/>
          </a:p>
        </p:txBody>
      </p:sp>
      <p:sp>
        <p:nvSpPr>
          <p:cNvPr id="987" name="Google Shape;987;p20"/>
          <p:cNvSpPr txBox="1">
            <a:spLocks noGrp="1"/>
          </p:cNvSpPr>
          <p:nvPr>
            <p:ph type="subTitle" idx="1"/>
          </p:nvPr>
        </p:nvSpPr>
        <p:spPr>
          <a:xfrm>
            <a:off x="2825496" y="1633728"/>
            <a:ext cx="3483900" cy="365600"/>
          </a:xfrm>
          <a:prstGeom prst="rect">
            <a:avLst/>
          </a:prstGeom>
          <a:noFill/>
          <a:ln>
            <a:noFill/>
          </a:ln>
        </p:spPr>
        <p:txBody>
          <a:bodyPr spcFirstLastPara="1" lIns="91425" tIns="91425" rIns="91425" bIns="91425" anchor="ctr">
            <a:noAutofit/>
          </a:bodyPr>
          <a:lstStyle>
            <a:lvl1pPr lvl="0" algn="ctr" rtl="0">
              <a:spcBef>
                <a:spcPts val="0"/>
              </a:spcBef>
              <a:spcAft>
                <a:spcPts val="0"/>
              </a:spcAft>
              <a:buNone/>
              <a:defRPr>
                <a:solidFill>
                  <a:schemeClr val="dk2"/>
                </a:solidFill>
                <a:latin typeface="Barlow Semi Condensed"/>
                <a:ea typeface="Barlow Semi Condensed"/>
                <a:cs typeface="Barlow Semi Condensed"/>
                <a:sym typeface="Barlow Semi Condensed"/>
              </a:defRPr>
            </a:lvl1pPr>
            <a:lvl2pPr lvl="1" algn="ctr" rtl="0">
              <a:spcBef>
                <a:spcPts val="0"/>
              </a:spcBef>
              <a:spcAft>
                <a:spcPts val="0"/>
              </a:spcAft>
              <a:buNone/>
              <a:defRPr>
                <a:solidFill>
                  <a:schemeClr val="dk2"/>
                </a:solidFill>
                <a:latin typeface="Barlow Semi Condensed"/>
                <a:ea typeface="Barlow Semi Condensed"/>
                <a:cs typeface="Barlow Semi Condensed"/>
                <a:sym typeface="Barlow Semi Condensed"/>
              </a:defRPr>
            </a:lvl2pPr>
            <a:lvl3pPr lvl="2" algn="ctr" rtl="0">
              <a:spcBef>
                <a:spcPts val="0"/>
              </a:spcBef>
              <a:spcAft>
                <a:spcPts val="0"/>
              </a:spcAft>
              <a:buNone/>
              <a:defRPr>
                <a:solidFill>
                  <a:schemeClr val="dk2"/>
                </a:solidFill>
                <a:latin typeface="Barlow Semi Condensed"/>
                <a:ea typeface="Barlow Semi Condensed"/>
                <a:cs typeface="Barlow Semi Condensed"/>
                <a:sym typeface="Barlow Semi Condensed"/>
              </a:defRPr>
            </a:lvl3pPr>
            <a:lvl4pPr lvl="3" algn="ctr" rtl="0">
              <a:spcBef>
                <a:spcPts val="0"/>
              </a:spcBef>
              <a:spcAft>
                <a:spcPts val="0"/>
              </a:spcAft>
              <a:buNone/>
              <a:defRPr>
                <a:solidFill>
                  <a:schemeClr val="dk2"/>
                </a:solidFill>
                <a:latin typeface="Barlow Semi Condensed"/>
                <a:ea typeface="Barlow Semi Condensed"/>
                <a:cs typeface="Barlow Semi Condensed"/>
                <a:sym typeface="Barlow Semi Condensed"/>
              </a:defRPr>
            </a:lvl4pPr>
            <a:lvl5pPr lvl="4" algn="ctr" rtl="0">
              <a:spcBef>
                <a:spcPts val="0"/>
              </a:spcBef>
              <a:spcAft>
                <a:spcPts val="0"/>
              </a:spcAft>
              <a:buNone/>
              <a:defRPr>
                <a:solidFill>
                  <a:schemeClr val="dk2"/>
                </a:solidFill>
                <a:latin typeface="Barlow Semi Condensed"/>
                <a:ea typeface="Barlow Semi Condensed"/>
                <a:cs typeface="Barlow Semi Condensed"/>
                <a:sym typeface="Barlow Semi Condensed"/>
              </a:defRPr>
            </a:lvl5pPr>
            <a:lvl6pPr lvl="5" algn="ctr" rtl="0">
              <a:spcBef>
                <a:spcPts val="0"/>
              </a:spcBef>
              <a:spcAft>
                <a:spcPts val="0"/>
              </a:spcAft>
              <a:buNone/>
              <a:defRPr>
                <a:solidFill>
                  <a:schemeClr val="dk2"/>
                </a:solidFill>
                <a:latin typeface="Barlow Semi Condensed"/>
                <a:ea typeface="Barlow Semi Condensed"/>
                <a:cs typeface="Barlow Semi Condensed"/>
                <a:sym typeface="Barlow Semi Condensed"/>
              </a:defRPr>
            </a:lvl6pPr>
            <a:lvl7pPr lvl="6" algn="ctr" rtl="0">
              <a:spcBef>
                <a:spcPts val="0"/>
              </a:spcBef>
              <a:spcAft>
                <a:spcPts val="0"/>
              </a:spcAft>
              <a:buNone/>
              <a:defRPr>
                <a:solidFill>
                  <a:schemeClr val="dk2"/>
                </a:solidFill>
                <a:latin typeface="Barlow Semi Condensed"/>
                <a:ea typeface="Barlow Semi Condensed"/>
                <a:cs typeface="Barlow Semi Condensed"/>
                <a:sym typeface="Barlow Semi Condensed"/>
              </a:defRPr>
            </a:lvl7pPr>
            <a:lvl8pPr lvl="7" algn="ctr" rtl="0">
              <a:spcBef>
                <a:spcPts val="0"/>
              </a:spcBef>
              <a:spcAft>
                <a:spcPts val="0"/>
              </a:spcAft>
              <a:buNone/>
              <a:defRPr>
                <a:solidFill>
                  <a:schemeClr val="dk2"/>
                </a:solidFill>
                <a:latin typeface="Barlow Semi Condensed"/>
                <a:ea typeface="Barlow Semi Condensed"/>
                <a:cs typeface="Barlow Semi Condensed"/>
                <a:sym typeface="Barlow Semi Condensed"/>
              </a:defRPr>
            </a:lvl8pPr>
            <a:lvl9pPr lvl="8" algn="ctr" rtl="0">
              <a:spcBef>
                <a:spcPts val="0"/>
              </a:spcBef>
              <a:spcAft>
                <a:spcPts val="0"/>
              </a:spcAft>
              <a:buNone/>
              <a:defRPr>
                <a:solidFill>
                  <a:schemeClr val="dk2"/>
                </a:solidFill>
                <a:latin typeface="Barlow Semi Condensed"/>
                <a:ea typeface="Barlow Semi Condensed"/>
                <a:cs typeface="Barlow Semi Condensed"/>
                <a:sym typeface="Barlow Semi Condensed"/>
              </a:defRPr>
            </a:lvl9pPr>
          </a:lstStyle>
          <a:p>
            <a:endParaRPr/>
          </a:p>
        </p:txBody>
      </p:sp>
      <p:sp>
        <p:nvSpPr>
          <p:cNvPr id="988" name="Google Shape;988;p20"/>
          <p:cNvSpPr txBox="1">
            <a:spLocks noGrp="1"/>
          </p:cNvSpPr>
          <p:nvPr>
            <p:ph type="title" idx="2"/>
          </p:nvPr>
        </p:nvSpPr>
        <p:spPr>
          <a:xfrm>
            <a:off x="2825496" y="2913888"/>
            <a:ext cx="3483900" cy="756000"/>
          </a:xfrm>
          <a:prstGeom prst="rect">
            <a:avLst/>
          </a:prstGeom>
        </p:spPr>
        <p:txBody>
          <a:bodyPr spcFirstLastPara="1" anchor="b">
            <a:noAutofit/>
          </a:bodyPr>
          <a:lstStyle>
            <a:lvl1pPr lvl="0" algn="ctr" rtl="0">
              <a:spcBef>
                <a:spcPts val="0"/>
              </a:spcBef>
              <a:spcAft>
                <a:spcPts val="0"/>
              </a:spcAft>
              <a:buClr>
                <a:schemeClr val="accent1"/>
              </a:buClr>
              <a:buSzPts val="3600"/>
              <a:buNone/>
              <a:defRPr sz="3600">
                <a:solidFill>
                  <a:schemeClr val="accent1"/>
                </a:solidFill>
              </a:defRPr>
            </a:lvl1pPr>
            <a:lvl2pPr lvl="1" algn="ctr" rtl="0">
              <a:spcBef>
                <a:spcPts val="0"/>
              </a:spcBef>
              <a:spcAft>
                <a:spcPts val="0"/>
              </a:spcAft>
              <a:buClr>
                <a:schemeClr val="accent1"/>
              </a:buClr>
              <a:buSzPts val="3600"/>
              <a:buNone/>
              <a:defRPr sz="3600">
                <a:solidFill>
                  <a:schemeClr val="accent1"/>
                </a:solidFill>
              </a:defRPr>
            </a:lvl2pPr>
            <a:lvl3pPr lvl="2" algn="ctr" rtl="0">
              <a:spcBef>
                <a:spcPts val="0"/>
              </a:spcBef>
              <a:spcAft>
                <a:spcPts val="0"/>
              </a:spcAft>
              <a:buClr>
                <a:schemeClr val="accent1"/>
              </a:buClr>
              <a:buSzPts val="3600"/>
              <a:buNone/>
              <a:defRPr sz="3600">
                <a:solidFill>
                  <a:schemeClr val="accent1"/>
                </a:solidFill>
              </a:defRPr>
            </a:lvl3pPr>
            <a:lvl4pPr lvl="3" algn="ctr" rtl="0">
              <a:spcBef>
                <a:spcPts val="0"/>
              </a:spcBef>
              <a:spcAft>
                <a:spcPts val="0"/>
              </a:spcAft>
              <a:buClr>
                <a:schemeClr val="accent1"/>
              </a:buClr>
              <a:buSzPts val="3600"/>
              <a:buNone/>
              <a:defRPr sz="3600">
                <a:solidFill>
                  <a:schemeClr val="accent1"/>
                </a:solidFill>
              </a:defRPr>
            </a:lvl4pPr>
            <a:lvl5pPr lvl="4" algn="ctr" rtl="0">
              <a:spcBef>
                <a:spcPts val="0"/>
              </a:spcBef>
              <a:spcAft>
                <a:spcPts val="0"/>
              </a:spcAft>
              <a:buClr>
                <a:schemeClr val="accent1"/>
              </a:buClr>
              <a:buSzPts val="3600"/>
              <a:buNone/>
              <a:defRPr sz="3600">
                <a:solidFill>
                  <a:schemeClr val="accent1"/>
                </a:solidFill>
              </a:defRPr>
            </a:lvl5pPr>
            <a:lvl6pPr lvl="5" algn="ctr" rtl="0">
              <a:spcBef>
                <a:spcPts val="0"/>
              </a:spcBef>
              <a:spcAft>
                <a:spcPts val="0"/>
              </a:spcAft>
              <a:buClr>
                <a:schemeClr val="accent1"/>
              </a:buClr>
              <a:buSzPts val="3600"/>
              <a:buNone/>
              <a:defRPr sz="3600">
                <a:solidFill>
                  <a:schemeClr val="accent1"/>
                </a:solidFill>
              </a:defRPr>
            </a:lvl6pPr>
            <a:lvl7pPr lvl="6" algn="ctr" rtl="0">
              <a:spcBef>
                <a:spcPts val="0"/>
              </a:spcBef>
              <a:spcAft>
                <a:spcPts val="0"/>
              </a:spcAft>
              <a:buClr>
                <a:schemeClr val="accent1"/>
              </a:buClr>
              <a:buSzPts val="3600"/>
              <a:buNone/>
              <a:defRPr sz="3600">
                <a:solidFill>
                  <a:schemeClr val="accent1"/>
                </a:solidFill>
              </a:defRPr>
            </a:lvl7pPr>
            <a:lvl8pPr lvl="7" algn="ctr" rtl="0">
              <a:spcBef>
                <a:spcPts val="0"/>
              </a:spcBef>
              <a:spcAft>
                <a:spcPts val="0"/>
              </a:spcAft>
              <a:buClr>
                <a:schemeClr val="accent1"/>
              </a:buClr>
              <a:buSzPts val="3600"/>
              <a:buNone/>
              <a:defRPr sz="3600">
                <a:solidFill>
                  <a:schemeClr val="accent1"/>
                </a:solidFill>
              </a:defRPr>
            </a:lvl8pPr>
            <a:lvl9pPr lvl="8" algn="ctr" rtl="0">
              <a:spcBef>
                <a:spcPts val="0"/>
              </a:spcBef>
              <a:spcAft>
                <a:spcPts val="0"/>
              </a:spcAft>
              <a:buClr>
                <a:schemeClr val="accent1"/>
              </a:buClr>
              <a:buSzPts val="3600"/>
              <a:buNone/>
              <a:defRPr sz="3600">
                <a:solidFill>
                  <a:schemeClr val="accent1"/>
                </a:solidFill>
              </a:defRPr>
            </a:lvl9pPr>
          </a:lstStyle>
          <a:p>
            <a:r>
              <a:rPr lang="en-US"/>
              <a:t>Click to edit Master title style</a:t>
            </a:r>
            <a:endParaRPr/>
          </a:p>
        </p:txBody>
      </p:sp>
      <p:sp>
        <p:nvSpPr>
          <p:cNvPr id="989" name="Google Shape;989;p20"/>
          <p:cNvSpPr txBox="1">
            <a:spLocks noGrp="1"/>
          </p:cNvSpPr>
          <p:nvPr>
            <p:ph type="subTitle" idx="3"/>
          </p:nvPr>
        </p:nvSpPr>
        <p:spPr>
          <a:xfrm>
            <a:off x="2825496" y="3596640"/>
            <a:ext cx="3483900" cy="365600"/>
          </a:xfrm>
          <a:prstGeom prst="rect">
            <a:avLst/>
          </a:prstGeom>
          <a:noFill/>
          <a:ln>
            <a:noFill/>
          </a:ln>
        </p:spPr>
        <p:txBody>
          <a:bodyPr spcFirstLastPara="1" lIns="91425" tIns="91425" rIns="91425" bIns="91425" anchor="ctr">
            <a:noAutofit/>
          </a:bodyPr>
          <a:lstStyle>
            <a:lvl1pPr lvl="0" algn="ctr" rtl="0">
              <a:spcBef>
                <a:spcPts val="0"/>
              </a:spcBef>
              <a:spcAft>
                <a:spcPts val="0"/>
              </a:spcAft>
              <a:buNone/>
              <a:defRPr>
                <a:solidFill>
                  <a:schemeClr val="dk2"/>
                </a:solidFill>
                <a:latin typeface="Barlow Semi Condensed"/>
                <a:ea typeface="Barlow Semi Condensed"/>
                <a:cs typeface="Barlow Semi Condensed"/>
                <a:sym typeface="Barlow Semi Condensed"/>
              </a:defRPr>
            </a:lvl1pPr>
            <a:lvl2pPr lvl="1" algn="ctr" rtl="0">
              <a:spcBef>
                <a:spcPts val="0"/>
              </a:spcBef>
              <a:spcAft>
                <a:spcPts val="0"/>
              </a:spcAft>
              <a:buNone/>
              <a:defRPr>
                <a:solidFill>
                  <a:schemeClr val="dk2"/>
                </a:solidFill>
                <a:latin typeface="Barlow Semi Condensed"/>
                <a:ea typeface="Barlow Semi Condensed"/>
                <a:cs typeface="Barlow Semi Condensed"/>
                <a:sym typeface="Barlow Semi Condensed"/>
              </a:defRPr>
            </a:lvl2pPr>
            <a:lvl3pPr lvl="2" algn="ctr" rtl="0">
              <a:spcBef>
                <a:spcPts val="0"/>
              </a:spcBef>
              <a:spcAft>
                <a:spcPts val="0"/>
              </a:spcAft>
              <a:buNone/>
              <a:defRPr>
                <a:solidFill>
                  <a:schemeClr val="dk2"/>
                </a:solidFill>
                <a:latin typeface="Barlow Semi Condensed"/>
                <a:ea typeface="Barlow Semi Condensed"/>
                <a:cs typeface="Barlow Semi Condensed"/>
                <a:sym typeface="Barlow Semi Condensed"/>
              </a:defRPr>
            </a:lvl3pPr>
            <a:lvl4pPr lvl="3" algn="ctr" rtl="0">
              <a:spcBef>
                <a:spcPts val="0"/>
              </a:spcBef>
              <a:spcAft>
                <a:spcPts val="0"/>
              </a:spcAft>
              <a:buNone/>
              <a:defRPr>
                <a:solidFill>
                  <a:schemeClr val="dk2"/>
                </a:solidFill>
                <a:latin typeface="Barlow Semi Condensed"/>
                <a:ea typeface="Barlow Semi Condensed"/>
                <a:cs typeface="Barlow Semi Condensed"/>
                <a:sym typeface="Barlow Semi Condensed"/>
              </a:defRPr>
            </a:lvl4pPr>
            <a:lvl5pPr lvl="4" algn="ctr" rtl="0">
              <a:spcBef>
                <a:spcPts val="0"/>
              </a:spcBef>
              <a:spcAft>
                <a:spcPts val="0"/>
              </a:spcAft>
              <a:buNone/>
              <a:defRPr>
                <a:solidFill>
                  <a:schemeClr val="dk2"/>
                </a:solidFill>
                <a:latin typeface="Barlow Semi Condensed"/>
                <a:ea typeface="Barlow Semi Condensed"/>
                <a:cs typeface="Barlow Semi Condensed"/>
                <a:sym typeface="Barlow Semi Condensed"/>
              </a:defRPr>
            </a:lvl5pPr>
            <a:lvl6pPr lvl="5" algn="ctr" rtl="0">
              <a:spcBef>
                <a:spcPts val="0"/>
              </a:spcBef>
              <a:spcAft>
                <a:spcPts val="0"/>
              </a:spcAft>
              <a:buNone/>
              <a:defRPr>
                <a:solidFill>
                  <a:schemeClr val="dk2"/>
                </a:solidFill>
                <a:latin typeface="Barlow Semi Condensed"/>
                <a:ea typeface="Barlow Semi Condensed"/>
                <a:cs typeface="Barlow Semi Condensed"/>
                <a:sym typeface="Barlow Semi Condensed"/>
              </a:defRPr>
            </a:lvl6pPr>
            <a:lvl7pPr lvl="6" algn="ctr" rtl="0">
              <a:spcBef>
                <a:spcPts val="0"/>
              </a:spcBef>
              <a:spcAft>
                <a:spcPts val="0"/>
              </a:spcAft>
              <a:buNone/>
              <a:defRPr>
                <a:solidFill>
                  <a:schemeClr val="dk2"/>
                </a:solidFill>
                <a:latin typeface="Barlow Semi Condensed"/>
                <a:ea typeface="Barlow Semi Condensed"/>
                <a:cs typeface="Barlow Semi Condensed"/>
                <a:sym typeface="Barlow Semi Condensed"/>
              </a:defRPr>
            </a:lvl7pPr>
            <a:lvl8pPr lvl="7" algn="ctr" rtl="0">
              <a:spcBef>
                <a:spcPts val="0"/>
              </a:spcBef>
              <a:spcAft>
                <a:spcPts val="0"/>
              </a:spcAft>
              <a:buNone/>
              <a:defRPr>
                <a:solidFill>
                  <a:schemeClr val="dk2"/>
                </a:solidFill>
                <a:latin typeface="Barlow Semi Condensed"/>
                <a:ea typeface="Barlow Semi Condensed"/>
                <a:cs typeface="Barlow Semi Condensed"/>
                <a:sym typeface="Barlow Semi Condensed"/>
              </a:defRPr>
            </a:lvl8pPr>
            <a:lvl9pPr lvl="8" algn="ctr" rtl="0">
              <a:spcBef>
                <a:spcPts val="0"/>
              </a:spcBef>
              <a:spcAft>
                <a:spcPts val="0"/>
              </a:spcAft>
              <a:buNone/>
              <a:defRPr>
                <a:solidFill>
                  <a:schemeClr val="dk2"/>
                </a:solidFill>
                <a:latin typeface="Barlow Semi Condensed"/>
                <a:ea typeface="Barlow Semi Condensed"/>
                <a:cs typeface="Barlow Semi Condensed"/>
                <a:sym typeface="Barlow Semi Condensed"/>
              </a:defRPr>
            </a:lvl9pPr>
          </a:lstStyle>
          <a:p>
            <a:endParaRPr/>
          </a:p>
        </p:txBody>
      </p:sp>
      <p:sp>
        <p:nvSpPr>
          <p:cNvPr id="990" name="Google Shape;990;p20"/>
          <p:cNvSpPr txBox="1">
            <a:spLocks noGrp="1"/>
          </p:cNvSpPr>
          <p:nvPr>
            <p:ph type="title" idx="4"/>
          </p:nvPr>
        </p:nvSpPr>
        <p:spPr>
          <a:xfrm>
            <a:off x="2825496" y="4864608"/>
            <a:ext cx="3483900" cy="756000"/>
          </a:xfrm>
          <a:prstGeom prst="rect">
            <a:avLst/>
          </a:prstGeom>
        </p:spPr>
        <p:txBody>
          <a:bodyPr spcFirstLastPara="1" anchor="b">
            <a:noAutofit/>
          </a:bodyPr>
          <a:lstStyle>
            <a:lvl1pPr lvl="0" algn="ctr" rtl="0">
              <a:spcBef>
                <a:spcPts val="0"/>
              </a:spcBef>
              <a:spcAft>
                <a:spcPts val="0"/>
              </a:spcAft>
              <a:buClr>
                <a:schemeClr val="accent1"/>
              </a:buClr>
              <a:buSzPts val="3600"/>
              <a:buNone/>
              <a:defRPr sz="3600">
                <a:solidFill>
                  <a:schemeClr val="accent1"/>
                </a:solidFill>
              </a:defRPr>
            </a:lvl1pPr>
            <a:lvl2pPr lvl="1" algn="ctr" rtl="0">
              <a:spcBef>
                <a:spcPts val="0"/>
              </a:spcBef>
              <a:spcAft>
                <a:spcPts val="0"/>
              </a:spcAft>
              <a:buClr>
                <a:schemeClr val="accent1"/>
              </a:buClr>
              <a:buSzPts val="3600"/>
              <a:buNone/>
              <a:defRPr sz="3600">
                <a:solidFill>
                  <a:schemeClr val="accent1"/>
                </a:solidFill>
              </a:defRPr>
            </a:lvl2pPr>
            <a:lvl3pPr lvl="2" algn="ctr" rtl="0">
              <a:spcBef>
                <a:spcPts val="0"/>
              </a:spcBef>
              <a:spcAft>
                <a:spcPts val="0"/>
              </a:spcAft>
              <a:buClr>
                <a:schemeClr val="accent1"/>
              </a:buClr>
              <a:buSzPts val="3600"/>
              <a:buNone/>
              <a:defRPr sz="3600">
                <a:solidFill>
                  <a:schemeClr val="accent1"/>
                </a:solidFill>
              </a:defRPr>
            </a:lvl3pPr>
            <a:lvl4pPr lvl="3" algn="ctr" rtl="0">
              <a:spcBef>
                <a:spcPts val="0"/>
              </a:spcBef>
              <a:spcAft>
                <a:spcPts val="0"/>
              </a:spcAft>
              <a:buClr>
                <a:schemeClr val="accent1"/>
              </a:buClr>
              <a:buSzPts val="3600"/>
              <a:buNone/>
              <a:defRPr sz="3600">
                <a:solidFill>
                  <a:schemeClr val="accent1"/>
                </a:solidFill>
              </a:defRPr>
            </a:lvl4pPr>
            <a:lvl5pPr lvl="4" algn="ctr" rtl="0">
              <a:spcBef>
                <a:spcPts val="0"/>
              </a:spcBef>
              <a:spcAft>
                <a:spcPts val="0"/>
              </a:spcAft>
              <a:buClr>
                <a:schemeClr val="accent1"/>
              </a:buClr>
              <a:buSzPts val="3600"/>
              <a:buNone/>
              <a:defRPr sz="3600">
                <a:solidFill>
                  <a:schemeClr val="accent1"/>
                </a:solidFill>
              </a:defRPr>
            </a:lvl5pPr>
            <a:lvl6pPr lvl="5" algn="ctr" rtl="0">
              <a:spcBef>
                <a:spcPts val="0"/>
              </a:spcBef>
              <a:spcAft>
                <a:spcPts val="0"/>
              </a:spcAft>
              <a:buClr>
                <a:schemeClr val="accent1"/>
              </a:buClr>
              <a:buSzPts val="3600"/>
              <a:buNone/>
              <a:defRPr sz="3600">
                <a:solidFill>
                  <a:schemeClr val="accent1"/>
                </a:solidFill>
              </a:defRPr>
            </a:lvl6pPr>
            <a:lvl7pPr lvl="6" algn="ctr" rtl="0">
              <a:spcBef>
                <a:spcPts val="0"/>
              </a:spcBef>
              <a:spcAft>
                <a:spcPts val="0"/>
              </a:spcAft>
              <a:buClr>
                <a:schemeClr val="accent1"/>
              </a:buClr>
              <a:buSzPts val="3600"/>
              <a:buNone/>
              <a:defRPr sz="3600">
                <a:solidFill>
                  <a:schemeClr val="accent1"/>
                </a:solidFill>
              </a:defRPr>
            </a:lvl7pPr>
            <a:lvl8pPr lvl="7" algn="ctr" rtl="0">
              <a:spcBef>
                <a:spcPts val="0"/>
              </a:spcBef>
              <a:spcAft>
                <a:spcPts val="0"/>
              </a:spcAft>
              <a:buClr>
                <a:schemeClr val="accent1"/>
              </a:buClr>
              <a:buSzPts val="3600"/>
              <a:buNone/>
              <a:defRPr sz="3600">
                <a:solidFill>
                  <a:schemeClr val="accent1"/>
                </a:solidFill>
              </a:defRPr>
            </a:lvl8pPr>
            <a:lvl9pPr lvl="8" algn="ctr" rtl="0">
              <a:spcBef>
                <a:spcPts val="0"/>
              </a:spcBef>
              <a:spcAft>
                <a:spcPts val="0"/>
              </a:spcAft>
              <a:buClr>
                <a:schemeClr val="accent1"/>
              </a:buClr>
              <a:buSzPts val="3600"/>
              <a:buNone/>
              <a:defRPr sz="3600">
                <a:solidFill>
                  <a:schemeClr val="accent1"/>
                </a:solidFill>
              </a:defRPr>
            </a:lvl9pPr>
          </a:lstStyle>
          <a:p>
            <a:r>
              <a:rPr lang="en-US"/>
              <a:t>Click to edit Master title style</a:t>
            </a:r>
            <a:endParaRPr/>
          </a:p>
        </p:txBody>
      </p:sp>
      <p:sp>
        <p:nvSpPr>
          <p:cNvPr id="991" name="Google Shape;991;p20"/>
          <p:cNvSpPr txBox="1">
            <a:spLocks noGrp="1"/>
          </p:cNvSpPr>
          <p:nvPr>
            <p:ph type="subTitle" idx="5"/>
          </p:nvPr>
        </p:nvSpPr>
        <p:spPr>
          <a:xfrm>
            <a:off x="2834640" y="5559552"/>
            <a:ext cx="3483900" cy="365600"/>
          </a:xfrm>
          <a:prstGeom prst="rect">
            <a:avLst/>
          </a:prstGeom>
          <a:noFill/>
          <a:ln>
            <a:noFill/>
          </a:ln>
        </p:spPr>
        <p:txBody>
          <a:bodyPr spcFirstLastPara="1" lIns="91425" tIns="91425" rIns="91425" bIns="91425" anchor="ctr">
            <a:noAutofit/>
          </a:bodyPr>
          <a:lstStyle>
            <a:lvl1pPr lvl="0" algn="ctr" rtl="0">
              <a:spcBef>
                <a:spcPts val="0"/>
              </a:spcBef>
              <a:spcAft>
                <a:spcPts val="0"/>
              </a:spcAft>
              <a:buNone/>
              <a:defRPr>
                <a:solidFill>
                  <a:schemeClr val="dk2"/>
                </a:solidFill>
                <a:latin typeface="Barlow Semi Condensed"/>
                <a:ea typeface="Barlow Semi Condensed"/>
                <a:cs typeface="Barlow Semi Condensed"/>
                <a:sym typeface="Barlow Semi Condensed"/>
              </a:defRPr>
            </a:lvl1pPr>
            <a:lvl2pPr lvl="1" algn="ctr" rtl="0">
              <a:spcBef>
                <a:spcPts val="0"/>
              </a:spcBef>
              <a:spcAft>
                <a:spcPts val="0"/>
              </a:spcAft>
              <a:buNone/>
              <a:defRPr>
                <a:solidFill>
                  <a:schemeClr val="dk2"/>
                </a:solidFill>
                <a:latin typeface="Barlow Semi Condensed"/>
                <a:ea typeface="Barlow Semi Condensed"/>
                <a:cs typeface="Barlow Semi Condensed"/>
                <a:sym typeface="Barlow Semi Condensed"/>
              </a:defRPr>
            </a:lvl2pPr>
            <a:lvl3pPr lvl="2" algn="ctr" rtl="0">
              <a:spcBef>
                <a:spcPts val="0"/>
              </a:spcBef>
              <a:spcAft>
                <a:spcPts val="0"/>
              </a:spcAft>
              <a:buNone/>
              <a:defRPr>
                <a:solidFill>
                  <a:schemeClr val="dk2"/>
                </a:solidFill>
                <a:latin typeface="Barlow Semi Condensed"/>
                <a:ea typeface="Barlow Semi Condensed"/>
                <a:cs typeface="Barlow Semi Condensed"/>
                <a:sym typeface="Barlow Semi Condensed"/>
              </a:defRPr>
            </a:lvl3pPr>
            <a:lvl4pPr lvl="3" algn="ctr" rtl="0">
              <a:spcBef>
                <a:spcPts val="0"/>
              </a:spcBef>
              <a:spcAft>
                <a:spcPts val="0"/>
              </a:spcAft>
              <a:buNone/>
              <a:defRPr>
                <a:solidFill>
                  <a:schemeClr val="dk2"/>
                </a:solidFill>
                <a:latin typeface="Barlow Semi Condensed"/>
                <a:ea typeface="Barlow Semi Condensed"/>
                <a:cs typeface="Barlow Semi Condensed"/>
                <a:sym typeface="Barlow Semi Condensed"/>
              </a:defRPr>
            </a:lvl4pPr>
            <a:lvl5pPr lvl="4" algn="ctr" rtl="0">
              <a:spcBef>
                <a:spcPts val="0"/>
              </a:spcBef>
              <a:spcAft>
                <a:spcPts val="0"/>
              </a:spcAft>
              <a:buNone/>
              <a:defRPr>
                <a:solidFill>
                  <a:schemeClr val="dk2"/>
                </a:solidFill>
                <a:latin typeface="Barlow Semi Condensed"/>
                <a:ea typeface="Barlow Semi Condensed"/>
                <a:cs typeface="Barlow Semi Condensed"/>
                <a:sym typeface="Barlow Semi Condensed"/>
              </a:defRPr>
            </a:lvl5pPr>
            <a:lvl6pPr lvl="5" algn="ctr" rtl="0">
              <a:spcBef>
                <a:spcPts val="0"/>
              </a:spcBef>
              <a:spcAft>
                <a:spcPts val="0"/>
              </a:spcAft>
              <a:buNone/>
              <a:defRPr>
                <a:solidFill>
                  <a:schemeClr val="dk2"/>
                </a:solidFill>
                <a:latin typeface="Barlow Semi Condensed"/>
                <a:ea typeface="Barlow Semi Condensed"/>
                <a:cs typeface="Barlow Semi Condensed"/>
                <a:sym typeface="Barlow Semi Condensed"/>
              </a:defRPr>
            </a:lvl6pPr>
            <a:lvl7pPr lvl="6" algn="ctr" rtl="0">
              <a:spcBef>
                <a:spcPts val="0"/>
              </a:spcBef>
              <a:spcAft>
                <a:spcPts val="0"/>
              </a:spcAft>
              <a:buNone/>
              <a:defRPr>
                <a:solidFill>
                  <a:schemeClr val="dk2"/>
                </a:solidFill>
                <a:latin typeface="Barlow Semi Condensed"/>
                <a:ea typeface="Barlow Semi Condensed"/>
                <a:cs typeface="Barlow Semi Condensed"/>
                <a:sym typeface="Barlow Semi Condensed"/>
              </a:defRPr>
            </a:lvl7pPr>
            <a:lvl8pPr lvl="7" algn="ctr" rtl="0">
              <a:spcBef>
                <a:spcPts val="0"/>
              </a:spcBef>
              <a:spcAft>
                <a:spcPts val="0"/>
              </a:spcAft>
              <a:buNone/>
              <a:defRPr>
                <a:solidFill>
                  <a:schemeClr val="dk2"/>
                </a:solidFill>
                <a:latin typeface="Barlow Semi Condensed"/>
                <a:ea typeface="Barlow Semi Condensed"/>
                <a:cs typeface="Barlow Semi Condensed"/>
                <a:sym typeface="Barlow Semi Condensed"/>
              </a:defRPr>
            </a:lvl8pPr>
            <a:lvl9pPr lvl="8" algn="ctr" rtl="0">
              <a:spcBef>
                <a:spcPts val="0"/>
              </a:spcBef>
              <a:spcAft>
                <a:spcPts val="0"/>
              </a:spcAft>
              <a:buNone/>
              <a:defRPr>
                <a:solidFill>
                  <a:schemeClr val="dk2"/>
                </a:solidFill>
                <a:latin typeface="Barlow Semi Condensed"/>
                <a:ea typeface="Barlow Semi Condensed"/>
                <a:cs typeface="Barlow Semi Condensed"/>
                <a:sym typeface="Barlow Semi Condensed"/>
              </a:defRPr>
            </a:lvl9pPr>
          </a:lstStyle>
          <a:p>
            <a:endParaRPr/>
          </a:p>
        </p:txBody>
      </p:sp>
    </p:spTree>
    <p:extLst>
      <p:ext uri="{BB962C8B-B14F-4D97-AF65-F5344CB8AC3E}">
        <p14:creationId xmlns:p14="http://schemas.microsoft.com/office/powerpoint/2010/main" val="39268172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hree columns of text">
  <p:cSld name="Three columns of text">
    <p:spTree>
      <p:nvGrpSpPr>
        <p:cNvPr id="1" name="Shape 637"/>
        <p:cNvGrpSpPr/>
        <p:nvPr/>
      </p:nvGrpSpPr>
      <p:grpSpPr>
        <a:xfrm>
          <a:off x="0" y="0"/>
          <a:ext cx="0" cy="0"/>
          <a:chOff x="0" y="0"/>
          <a:chExt cx="0" cy="0"/>
        </a:xfrm>
      </p:grpSpPr>
      <p:sp>
        <p:nvSpPr>
          <p:cNvPr id="638" name="Google Shape;638;p14"/>
          <p:cNvSpPr txBox="1">
            <a:spLocks noGrp="1"/>
          </p:cNvSpPr>
          <p:nvPr>
            <p:ph type="title"/>
          </p:nvPr>
        </p:nvSpPr>
        <p:spPr>
          <a:xfrm>
            <a:off x="1719072" y="451104"/>
            <a:ext cx="5577900" cy="792400"/>
          </a:xfrm>
          <a:prstGeom prst="rect">
            <a:avLst/>
          </a:prstGeom>
        </p:spPr>
        <p:txBody>
          <a:bodyPr spcFirstLastPara="1">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639" name="Google Shape;639;p14"/>
          <p:cNvSpPr txBox="1">
            <a:spLocks noGrp="1"/>
          </p:cNvSpPr>
          <p:nvPr>
            <p:ph type="subTitle" idx="1"/>
          </p:nvPr>
        </p:nvSpPr>
        <p:spPr>
          <a:xfrm>
            <a:off x="3694176" y="3218688"/>
            <a:ext cx="1764900" cy="438800"/>
          </a:xfrm>
          <a:prstGeom prst="rect">
            <a:avLst/>
          </a:prstGeom>
          <a:noFill/>
          <a:ln>
            <a:noFill/>
          </a:ln>
        </p:spPr>
        <p:txBody>
          <a:bodyPr spcFirstLastPara="1" lIns="91425" tIns="91425" rIns="91425" bIns="91425">
            <a:noAutofit/>
          </a:bodyPr>
          <a:lstStyle>
            <a:lvl1pPr lvl="0" algn="ctr" rtl="0">
              <a:spcBef>
                <a:spcPts val="0"/>
              </a:spcBef>
              <a:spcAft>
                <a:spcPts val="0"/>
              </a:spcAft>
              <a:buNone/>
              <a:defRPr sz="1800">
                <a:solidFill>
                  <a:schemeClr val="accent1"/>
                </a:solidFill>
                <a:latin typeface="Barlow Semi Condensed"/>
                <a:ea typeface="Barlow Semi Condensed"/>
                <a:cs typeface="Barlow Semi Condensed"/>
                <a:sym typeface="Barlow Semi Condensed"/>
              </a:defRPr>
            </a:lvl1pPr>
            <a:lvl2pPr lvl="1" algn="ctr" rtl="0">
              <a:spcBef>
                <a:spcPts val="0"/>
              </a:spcBef>
              <a:spcAft>
                <a:spcPts val="0"/>
              </a:spcAft>
              <a:buNone/>
              <a:defRPr sz="1800">
                <a:solidFill>
                  <a:schemeClr val="accent1"/>
                </a:solidFill>
                <a:latin typeface="Barlow Semi Condensed"/>
                <a:ea typeface="Barlow Semi Condensed"/>
                <a:cs typeface="Barlow Semi Condensed"/>
                <a:sym typeface="Barlow Semi Condensed"/>
              </a:defRPr>
            </a:lvl2pPr>
            <a:lvl3pPr lvl="2" algn="ctr" rtl="0">
              <a:spcBef>
                <a:spcPts val="0"/>
              </a:spcBef>
              <a:spcAft>
                <a:spcPts val="0"/>
              </a:spcAft>
              <a:buNone/>
              <a:defRPr sz="1800">
                <a:solidFill>
                  <a:schemeClr val="accent1"/>
                </a:solidFill>
                <a:latin typeface="Barlow Semi Condensed"/>
                <a:ea typeface="Barlow Semi Condensed"/>
                <a:cs typeface="Barlow Semi Condensed"/>
                <a:sym typeface="Barlow Semi Condensed"/>
              </a:defRPr>
            </a:lvl3pPr>
            <a:lvl4pPr lvl="3" algn="ctr" rtl="0">
              <a:spcBef>
                <a:spcPts val="0"/>
              </a:spcBef>
              <a:spcAft>
                <a:spcPts val="0"/>
              </a:spcAft>
              <a:buNone/>
              <a:defRPr sz="1800">
                <a:solidFill>
                  <a:schemeClr val="accent1"/>
                </a:solidFill>
                <a:latin typeface="Barlow Semi Condensed"/>
                <a:ea typeface="Barlow Semi Condensed"/>
                <a:cs typeface="Barlow Semi Condensed"/>
                <a:sym typeface="Barlow Semi Condensed"/>
              </a:defRPr>
            </a:lvl4pPr>
            <a:lvl5pPr lvl="4" algn="ctr" rtl="0">
              <a:spcBef>
                <a:spcPts val="0"/>
              </a:spcBef>
              <a:spcAft>
                <a:spcPts val="0"/>
              </a:spcAft>
              <a:buNone/>
              <a:defRPr sz="1800">
                <a:solidFill>
                  <a:schemeClr val="accent1"/>
                </a:solidFill>
                <a:latin typeface="Barlow Semi Condensed"/>
                <a:ea typeface="Barlow Semi Condensed"/>
                <a:cs typeface="Barlow Semi Condensed"/>
                <a:sym typeface="Barlow Semi Condensed"/>
              </a:defRPr>
            </a:lvl5pPr>
            <a:lvl6pPr lvl="5" algn="ctr" rtl="0">
              <a:spcBef>
                <a:spcPts val="0"/>
              </a:spcBef>
              <a:spcAft>
                <a:spcPts val="0"/>
              </a:spcAft>
              <a:buNone/>
              <a:defRPr sz="1800">
                <a:solidFill>
                  <a:schemeClr val="accent1"/>
                </a:solidFill>
                <a:latin typeface="Barlow Semi Condensed"/>
                <a:ea typeface="Barlow Semi Condensed"/>
                <a:cs typeface="Barlow Semi Condensed"/>
                <a:sym typeface="Barlow Semi Condensed"/>
              </a:defRPr>
            </a:lvl6pPr>
            <a:lvl7pPr lvl="6" algn="ctr" rtl="0">
              <a:spcBef>
                <a:spcPts val="0"/>
              </a:spcBef>
              <a:spcAft>
                <a:spcPts val="0"/>
              </a:spcAft>
              <a:buNone/>
              <a:defRPr sz="1800">
                <a:solidFill>
                  <a:schemeClr val="accent1"/>
                </a:solidFill>
                <a:latin typeface="Barlow Semi Condensed"/>
                <a:ea typeface="Barlow Semi Condensed"/>
                <a:cs typeface="Barlow Semi Condensed"/>
                <a:sym typeface="Barlow Semi Condensed"/>
              </a:defRPr>
            </a:lvl7pPr>
            <a:lvl8pPr lvl="7" algn="ctr" rtl="0">
              <a:spcBef>
                <a:spcPts val="0"/>
              </a:spcBef>
              <a:spcAft>
                <a:spcPts val="0"/>
              </a:spcAft>
              <a:buNone/>
              <a:defRPr sz="1800">
                <a:solidFill>
                  <a:schemeClr val="accent1"/>
                </a:solidFill>
                <a:latin typeface="Barlow Semi Condensed"/>
                <a:ea typeface="Barlow Semi Condensed"/>
                <a:cs typeface="Barlow Semi Condensed"/>
                <a:sym typeface="Barlow Semi Condensed"/>
              </a:defRPr>
            </a:lvl8pPr>
            <a:lvl9pPr lvl="8" algn="ctr" rtl="0">
              <a:spcBef>
                <a:spcPts val="0"/>
              </a:spcBef>
              <a:spcAft>
                <a:spcPts val="0"/>
              </a:spcAft>
              <a:buNone/>
              <a:defRPr sz="1800">
                <a:solidFill>
                  <a:schemeClr val="accent1"/>
                </a:solidFill>
                <a:latin typeface="Barlow Semi Condensed"/>
                <a:ea typeface="Barlow Semi Condensed"/>
                <a:cs typeface="Barlow Semi Condensed"/>
                <a:sym typeface="Barlow Semi Condensed"/>
              </a:defRPr>
            </a:lvl9pPr>
          </a:lstStyle>
          <a:p>
            <a:endParaRPr/>
          </a:p>
        </p:txBody>
      </p:sp>
      <p:sp>
        <p:nvSpPr>
          <p:cNvPr id="640" name="Google Shape;640;p14"/>
          <p:cNvSpPr txBox="1">
            <a:spLocks noGrp="1"/>
          </p:cNvSpPr>
          <p:nvPr>
            <p:ph type="subTitle" idx="2"/>
          </p:nvPr>
        </p:nvSpPr>
        <p:spPr>
          <a:xfrm>
            <a:off x="1024128" y="3218688"/>
            <a:ext cx="1764900" cy="438800"/>
          </a:xfrm>
          <a:prstGeom prst="rect">
            <a:avLst/>
          </a:prstGeom>
          <a:noFill/>
          <a:ln>
            <a:noFill/>
          </a:ln>
        </p:spPr>
        <p:txBody>
          <a:bodyPr spcFirstLastPara="1" lIns="91425" tIns="91425" rIns="91425" bIns="91425">
            <a:noAutofit/>
          </a:bodyPr>
          <a:lstStyle>
            <a:lvl1pPr lvl="0" algn="ctr" rtl="0">
              <a:spcBef>
                <a:spcPts val="0"/>
              </a:spcBef>
              <a:spcAft>
                <a:spcPts val="0"/>
              </a:spcAft>
              <a:buNone/>
              <a:defRPr sz="1800">
                <a:solidFill>
                  <a:schemeClr val="accent1"/>
                </a:solidFill>
                <a:latin typeface="Barlow Semi Condensed"/>
                <a:ea typeface="Barlow Semi Condensed"/>
                <a:cs typeface="Barlow Semi Condensed"/>
                <a:sym typeface="Barlow Semi Condensed"/>
              </a:defRPr>
            </a:lvl1pPr>
            <a:lvl2pPr lvl="1" algn="ctr" rtl="0">
              <a:spcBef>
                <a:spcPts val="0"/>
              </a:spcBef>
              <a:spcAft>
                <a:spcPts val="0"/>
              </a:spcAft>
              <a:buNone/>
              <a:defRPr sz="1800">
                <a:solidFill>
                  <a:schemeClr val="accent1"/>
                </a:solidFill>
                <a:latin typeface="Barlow Semi Condensed"/>
                <a:ea typeface="Barlow Semi Condensed"/>
                <a:cs typeface="Barlow Semi Condensed"/>
                <a:sym typeface="Barlow Semi Condensed"/>
              </a:defRPr>
            </a:lvl2pPr>
            <a:lvl3pPr lvl="2" algn="ctr" rtl="0">
              <a:spcBef>
                <a:spcPts val="0"/>
              </a:spcBef>
              <a:spcAft>
                <a:spcPts val="0"/>
              </a:spcAft>
              <a:buNone/>
              <a:defRPr sz="1800">
                <a:solidFill>
                  <a:schemeClr val="accent1"/>
                </a:solidFill>
                <a:latin typeface="Barlow Semi Condensed"/>
                <a:ea typeface="Barlow Semi Condensed"/>
                <a:cs typeface="Barlow Semi Condensed"/>
                <a:sym typeface="Barlow Semi Condensed"/>
              </a:defRPr>
            </a:lvl3pPr>
            <a:lvl4pPr lvl="3" algn="ctr" rtl="0">
              <a:spcBef>
                <a:spcPts val="0"/>
              </a:spcBef>
              <a:spcAft>
                <a:spcPts val="0"/>
              </a:spcAft>
              <a:buNone/>
              <a:defRPr sz="1800">
                <a:solidFill>
                  <a:schemeClr val="accent1"/>
                </a:solidFill>
                <a:latin typeface="Barlow Semi Condensed"/>
                <a:ea typeface="Barlow Semi Condensed"/>
                <a:cs typeface="Barlow Semi Condensed"/>
                <a:sym typeface="Barlow Semi Condensed"/>
              </a:defRPr>
            </a:lvl4pPr>
            <a:lvl5pPr lvl="4" algn="ctr" rtl="0">
              <a:spcBef>
                <a:spcPts val="0"/>
              </a:spcBef>
              <a:spcAft>
                <a:spcPts val="0"/>
              </a:spcAft>
              <a:buNone/>
              <a:defRPr sz="1800">
                <a:solidFill>
                  <a:schemeClr val="accent1"/>
                </a:solidFill>
                <a:latin typeface="Barlow Semi Condensed"/>
                <a:ea typeface="Barlow Semi Condensed"/>
                <a:cs typeface="Barlow Semi Condensed"/>
                <a:sym typeface="Barlow Semi Condensed"/>
              </a:defRPr>
            </a:lvl5pPr>
            <a:lvl6pPr lvl="5" algn="ctr" rtl="0">
              <a:spcBef>
                <a:spcPts val="0"/>
              </a:spcBef>
              <a:spcAft>
                <a:spcPts val="0"/>
              </a:spcAft>
              <a:buNone/>
              <a:defRPr sz="1800">
                <a:solidFill>
                  <a:schemeClr val="accent1"/>
                </a:solidFill>
                <a:latin typeface="Barlow Semi Condensed"/>
                <a:ea typeface="Barlow Semi Condensed"/>
                <a:cs typeface="Barlow Semi Condensed"/>
                <a:sym typeface="Barlow Semi Condensed"/>
              </a:defRPr>
            </a:lvl6pPr>
            <a:lvl7pPr lvl="6" algn="ctr" rtl="0">
              <a:spcBef>
                <a:spcPts val="0"/>
              </a:spcBef>
              <a:spcAft>
                <a:spcPts val="0"/>
              </a:spcAft>
              <a:buNone/>
              <a:defRPr sz="1800">
                <a:solidFill>
                  <a:schemeClr val="accent1"/>
                </a:solidFill>
                <a:latin typeface="Barlow Semi Condensed"/>
                <a:ea typeface="Barlow Semi Condensed"/>
                <a:cs typeface="Barlow Semi Condensed"/>
                <a:sym typeface="Barlow Semi Condensed"/>
              </a:defRPr>
            </a:lvl7pPr>
            <a:lvl8pPr lvl="7" algn="ctr" rtl="0">
              <a:spcBef>
                <a:spcPts val="0"/>
              </a:spcBef>
              <a:spcAft>
                <a:spcPts val="0"/>
              </a:spcAft>
              <a:buNone/>
              <a:defRPr sz="1800">
                <a:solidFill>
                  <a:schemeClr val="accent1"/>
                </a:solidFill>
                <a:latin typeface="Barlow Semi Condensed"/>
                <a:ea typeface="Barlow Semi Condensed"/>
                <a:cs typeface="Barlow Semi Condensed"/>
                <a:sym typeface="Barlow Semi Condensed"/>
              </a:defRPr>
            </a:lvl8pPr>
            <a:lvl9pPr lvl="8" algn="ctr" rtl="0">
              <a:spcBef>
                <a:spcPts val="0"/>
              </a:spcBef>
              <a:spcAft>
                <a:spcPts val="0"/>
              </a:spcAft>
              <a:buNone/>
              <a:defRPr sz="1800">
                <a:solidFill>
                  <a:schemeClr val="accent1"/>
                </a:solidFill>
                <a:latin typeface="Barlow Semi Condensed"/>
                <a:ea typeface="Barlow Semi Condensed"/>
                <a:cs typeface="Barlow Semi Condensed"/>
                <a:sym typeface="Barlow Semi Condensed"/>
              </a:defRPr>
            </a:lvl9pPr>
          </a:lstStyle>
          <a:p>
            <a:endParaRPr/>
          </a:p>
        </p:txBody>
      </p:sp>
      <p:sp>
        <p:nvSpPr>
          <p:cNvPr id="641" name="Google Shape;641;p14"/>
          <p:cNvSpPr txBox="1">
            <a:spLocks noGrp="1"/>
          </p:cNvSpPr>
          <p:nvPr>
            <p:ph type="subTitle" idx="3"/>
          </p:nvPr>
        </p:nvSpPr>
        <p:spPr>
          <a:xfrm>
            <a:off x="6355080" y="3218688"/>
            <a:ext cx="1764900" cy="438800"/>
          </a:xfrm>
          <a:prstGeom prst="rect">
            <a:avLst/>
          </a:prstGeom>
          <a:noFill/>
          <a:ln>
            <a:noFill/>
          </a:ln>
        </p:spPr>
        <p:txBody>
          <a:bodyPr spcFirstLastPara="1" lIns="91425" tIns="91425" rIns="91425" bIns="91425">
            <a:noAutofit/>
          </a:bodyPr>
          <a:lstStyle>
            <a:lvl1pPr lvl="0" algn="ctr" rtl="0">
              <a:spcBef>
                <a:spcPts val="0"/>
              </a:spcBef>
              <a:spcAft>
                <a:spcPts val="0"/>
              </a:spcAft>
              <a:buNone/>
              <a:defRPr sz="1800">
                <a:solidFill>
                  <a:schemeClr val="accent1"/>
                </a:solidFill>
                <a:latin typeface="Barlow Semi Condensed"/>
                <a:ea typeface="Barlow Semi Condensed"/>
                <a:cs typeface="Barlow Semi Condensed"/>
                <a:sym typeface="Barlow Semi Condensed"/>
              </a:defRPr>
            </a:lvl1pPr>
            <a:lvl2pPr lvl="1" algn="ctr" rtl="0">
              <a:spcBef>
                <a:spcPts val="0"/>
              </a:spcBef>
              <a:spcAft>
                <a:spcPts val="0"/>
              </a:spcAft>
              <a:buNone/>
              <a:defRPr sz="1800">
                <a:solidFill>
                  <a:schemeClr val="accent1"/>
                </a:solidFill>
                <a:latin typeface="Barlow Semi Condensed"/>
                <a:ea typeface="Barlow Semi Condensed"/>
                <a:cs typeface="Barlow Semi Condensed"/>
                <a:sym typeface="Barlow Semi Condensed"/>
              </a:defRPr>
            </a:lvl2pPr>
            <a:lvl3pPr lvl="2" algn="ctr" rtl="0">
              <a:spcBef>
                <a:spcPts val="0"/>
              </a:spcBef>
              <a:spcAft>
                <a:spcPts val="0"/>
              </a:spcAft>
              <a:buNone/>
              <a:defRPr sz="1800">
                <a:solidFill>
                  <a:schemeClr val="accent1"/>
                </a:solidFill>
                <a:latin typeface="Barlow Semi Condensed"/>
                <a:ea typeface="Barlow Semi Condensed"/>
                <a:cs typeface="Barlow Semi Condensed"/>
                <a:sym typeface="Barlow Semi Condensed"/>
              </a:defRPr>
            </a:lvl3pPr>
            <a:lvl4pPr lvl="3" algn="ctr" rtl="0">
              <a:spcBef>
                <a:spcPts val="0"/>
              </a:spcBef>
              <a:spcAft>
                <a:spcPts val="0"/>
              </a:spcAft>
              <a:buNone/>
              <a:defRPr sz="1800">
                <a:solidFill>
                  <a:schemeClr val="accent1"/>
                </a:solidFill>
                <a:latin typeface="Barlow Semi Condensed"/>
                <a:ea typeface="Barlow Semi Condensed"/>
                <a:cs typeface="Barlow Semi Condensed"/>
                <a:sym typeface="Barlow Semi Condensed"/>
              </a:defRPr>
            </a:lvl4pPr>
            <a:lvl5pPr lvl="4" algn="ctr" rtl="0">
              <a:spcBef>
                <a:spcPts val="0"/>
              </a:spcBef>
              <a:spcAft>
                <a:spcPts val="0"/>
              </a:spcAft>
              <a:buNone/>
              <a:defRPr sz="1800">
                <a:solidFill>
                  <a:schemeClr val="accent1"/>
                </a:solidFill>
                <a:latin typeface="Barlow Semi Condensed"/>
                <a:ea typeface="Barlow Semi Condensed"/>
                <a:cs typeface="Barlow Semi Condensed"/>
                <a:sym typeface="Barlow Semi Condensed"/>
              </a:defRPr>
            </a:lvl5pPr>
            <a:lvl6pPr lvl="5" algn="ctr" rtl="0">
              <a:spcBef>
                <a:spcPts val="0"/>
              </a:spcBef>
              <a:spcAft>
                <a:spcPts val="0"/>
              </a:spcAft>
              <a:buNone/>
              <a:defRPr sz="1800">
                <a:solidFill>
                  <a:schemeClr val="accent1"/>
                </a:solidFill>
                <a:latin typeface="Barlow Semi Condensed"/>
                <a:ea typeface="Barlow Semi Condensed"/>
                <a:cs typeface="Barlow Semi Condensed"/>
                <a:sym typeface="Barlow Semi Condensed"/>
              </a:defRPr>
            </a:lvl6pPr>
            <a:lvl7pPr lvl="6" algn="ctr" rtl="0">
              <a:spcBef>
                <a:spcPts val="0"/>
              </a:spcBef>
              <a:spcAft>
                <a:spcPts val="0"/>
              </a:spcAft>
              <a:buNone/>
              <a:defRPr sz="1800">
                <a:solidFill>
                  <a:schemeClr val="accent1"/>
                </a:solidFill>
                <a:latin typeface="Barlow Semi Condensed"/>
                <a:ea typeface="Barlow Semi Condensed"/>
                <a:cs typeface="Barlow Semi Condensed"/>
                <a:sym typeface="Barlow Semi Condensed"/>
              </a:defRPr>
            </a:lvl7pPr>
            <a:lvl8pPr lvl="7" algn="ctr" rtl="0">
              <a:spcBef>
                <a:spcPts val="0"/>
              </a:spcBef>
              <a:spcAft>
                <a:spcPts val="0"/>
              </a:spcAft>
              <a:buNone/>
              <a:defRPr sz="1800">
                <a:solidFill>
                  <a:schemeClr val="accent1"/>
                </a:solidFill>
                <a:latin typeface="Barlow Semi Condensed"/>
                <a:ea typeface="Barlow Semi Condensed"/>
                <a:cs typeface="Barlow Semi Condensed"/>
                <a:sym typeface="Barlow Semi Condensed"/>
              </a:defRPr>
            </a:lvl8pPr>
            <a:lvl9pPr lvl="8" algn="ctr" rtl="0">
              <a:spcBef>
                <a:spcPts val="0"/>
              </a:spcBef>
              <a:spcAft>
                <a:spcPts val="0"/>
              </a:spcAft>
              <a:buNone/>
              <a:defRPr sz="1800">
                <a:solidFill>
                  <a:schemeClr val="accent1"/>
                </a:solidFill>
                <a:latin typeface="Barlow Semi Condensed"/>
                <a:ea typeface="Barlow Semi Condensed"/>
                <a:cs typeface="Barlow Semi Condensed"/>
                <a:sym typeface="Barlow Semi Condensed"/>
              </a:defRPr>
            </a:lvl9pPr>
          </a:lstStyle>
          <a:p>
            <a:endParaRPr/>
          </a:p>
        </p:txBody>
      </p:sp>
      <p:sp>
        <p:nvSpPr>
          <p:cNvPr id="642" name="Google Shape;642;p14"/>
          <p:cNvSpPr txBox="1">
            <a:spLocks noGrp="1"/>
          </p:cNvSpPr>
          <p:nvPr>
            <p:ph type="subTitle" idx="4"/>
          </p:nvPr>
        </p:nvSpPr>
        <p:spPr>
          <a:xfrm>
            <a:off x="3694176" y="3767328"/>
            <a:ext cx="1764900" cy="1438800"/>
          </a:xfrm>
          <a:prstGeom prst="rect">
            <a:avLst/>
          </a:prstGeom>
          <a:noFill/>
          <a:ln>
            <a:noFill/>
          </a:ln>
        </p:spPr>
        <p:txBody>
          <a:bodyPr spcFirstLastPara="1" lIns="91425" tIns="91425" rIns="91425" bIns="91425">
            <a:noAutofit/>
          </a:bodyPr>
          <a:lstStyle>
            <a:lvl1pPr lvl="0" algn="ctr" rtl="0">
              <a:spcBef>
                <a:spcPts val="0"/>
              </a:spcBef>
              <a:spcAft>
                <a:spcPts val="0"/>
              </a:spcAft>
              <a:buNone/>
              <a:defRPr sz="1600">
                <a:solidFill>
                  <a:schemeClr val="dk2"/>
                </a:solidFill>
                <a:latin typeface="Barlow Semi Condensed"/>
                <a:ea typeface="Barlow Semi Condensed"/>
                <a:cs typeface="Barlow Semi Condensed"/>
                <a:sym typeface="Barlow Semi Condensed"/>
              </a:defRPr>
            </a:lvl1pPr>
            <a:lvl2pPr lvl="1" algn="ctr" rtl="0">
              <a:spcBef>
                <a:spcPts val="0"/>
              </a:spcBef>
              <a:spcAft>
                <a:spcPts val="0"/>
              </a:spcAft>
              <a:buNone/>
              <a:defRPr sz="1600">
                <a:solidFill>
                  <a:schemeClr val="dk2"/>
                </a:solidFill>
                <a:latin typeface="Barlow Semi Condensed"/>
                <a:ea typeface="Barlow Semi Condensed"/>
                <a:cs typeface="Barlow Semi Condensed"/>
                <a:sym typeface="Barlow Semi Condensed"/>
              </a:defRPr>
            </a:lvl2pPr>
            <a:lvl3pPr lvl="2" algn="ctr" rtl="0">
              <a:spcBef>
                <a:spcPts val="0"/>
              </a:spcBef>
              <a:spcAft>
                <a:spcPts val="0"/>
              </a:spcAft>
              <a:buNone/>
              <a:defRPr sz="1600">
                <a:solidFill>
                  <a:schemeClr val="dk2"/>
                </a:solidFill>
                <a:latin typeface="Barlow Semi Condensed"/>
                <a:ea typeface="Barlow Semi Condensed"/>
                <a:cs typeface="Barlow Semi Condensed"/>
                <a:sym typeface="Barlow Semi Condensed"/>
              </a:defRPr>
            </a:lvl3pPr>
            <a:lvl4pPr lvl="3" algn="ctr" rtl="0">
              <a:spcBef>
                <a:spcPts val="0"/>
              </a:spcBef>
              <a:spcAft>
                <a:spcPts val="0"/>
              </a:spcAft>
              <a:buNone/>
              <a:defRPr sz="1600">
                <a:solidFill>
                  <a:schemeClr val="dk2"/>
                </a:solidFill>
                <a:latin typeface="Barlow Semi Condensed"/>
                <a:ea typeface="Barlow Semi Condensed"/>
                <a:cs typeface="Barlow Semi Condensed"/>
                <a:sym typeface="Barlow Semi Condensed"/>
              </a:defRPr>
            </a:lvl4pPr>
            <a:lvl5pPr lvl="4" algn="ctr" rtl="0">
              <a:spcBef>
                <a:spcPts val="0"/>
              </a:spcBef>
              <a:spcAft>
                <a:spcPts val="0"/>
              </a:spcAft>
              <a:buNone/>
              <a:defRPr sz="1600">
                <a:solidFill>
                  <a:schemeClr val="dk2"/>
                </a:solidFill>
                <a:latin typeface="Barlow Semi Condensed"/>
                <a:ea typeface="Barlow Semi Condensed"/>
                <a:cs typeface="Barlow Semi Condensed"/>
                <a:sym typeface="Barlow Semi Condensed"/>
              </a:defRPr>
            </a:lvl5pPr>
            <a:lvl6pPr lvl="5" algn="ctr" rtl="0">
              <a:spcBef>
                <a:spcPts val="0"/>
              </a:spcBef>
              <a:spcAft>
                <a:spcPts val="0"/>
              </a:spcAft>
              <a:buNone/>
              <a:defRPr sz="1600">
                <a:solidFill>
                  <a:schemeClr val="dk2"/>
                </a:solidFill>
                <a:latin typeface="Barlow Semi Condensed"/>
                <a:ea typeface="Barlow Semi Condensed"/>
                <a:cs typeface="Barlow Semi Condensed"/>
                <a:sym typeface="Barlow Semi Condensed"/>
              </a:defRPr>
            </a:lvl6pPr>
            <a:lvl7pPr lvl="6" algn="ctr" rtl="0">
              <a:spcBef>
                <a:spcPts val="0"/>
              </a:spcBef>
              <a:spcAft>
                <a:spcPts val="0"/>
              </a:spcAft>
              <a:buNone/>
              <a:defRPr sz="1600">
                <a:solidFill>
                  <a:schemeClr val="dk2"/>
                </a:solidFill>
                <a:latin typeface="Barlow Semi Condensed"/>
                <a:ea typeface="Barlow Semi Condensed"/>
                <a:cs typeface="Barlow Semi Condensed"/>
                <a:sym typeface="Barlow Semi Condensed"/>
              </a:defRPr>
            </a:lvl7pPr>
            <a:lvl8pPr lvl="7" algn="ctr" rtl="0">
              <a:spcBef>
                <a:spcPts val="0"/>
              </a:spcBef>
              <a:spcAft>
                <a:spcPts val="0"/>
              </a:spcAft>
              <a:buNone/>
              <a:defRPr sz="1600">
                <a:solidFill>
                  <a:schemeClr val="dk2"/>
                </a:solidFill>
                <a:latin typeface="Barlow Semi Condensed"/>
                <a:ea typeface="Barlow Semi Condensed"/>
                <a:cs typeface="Barlow Semi Condensed"/>
                <a:sym typeface="Barlow Semi Condensed"/>
              </a:defRPr>
            </a:lvl8pPr>
            <a:lvl9pPr lvl="8" algn="ctr" rtl="0">
              <a:spcBef>
                <a:spcPts val="0"/>
              </a:spcBef>
              <a:spcAft>
                <a:spcPts val="0"/>
              </a:spcAft>
              <a:buNone/>
              <a:defRPr sz="1600">
                <a:solidFill>
                  <a:schemeClr val="dk2"/>
                </a:solidFill>
                <a:latin typeface="Barlow Semi Condensed"/>
                <a:ea typeface="Barlow Semi Condensed"/>
                <a:cs typeface="Barlow Semi Condensed"/>
                <a:sym typeface="Barlow Semi Condensed"/>
              </a:defRPr>
            </a:lvl9pPr>
          </a:lstStyle>
          <a:p>
            <a:endParaRPr/>
          </a:p>
        </p:txBody>
      </p:sp>
      <p:sp>
        <p:nvSpPr>
          <p:cNvPr id="643" name="Google Shape;643;p14"/>
          <p:cNvSpPr txBox="1">
            <a:spLocks noGrp="1"/>
          </p:cNvSpPr>
          <p:nvPr>
            <p:ph type="subTitle" idx="5"/>
          </p:nvPr>
        </p:nvSpPr>
        <p:spPr>
          <a:xfrm>
            <a:off x="1024128" y="3767328"/>
            <a:ext cx="1764900" cy="1438800"/>
          </a:xfrm>
          <a:prstGeom prst="rect">
            <a:avLst/>
          </a:prstGeom>
          <a:noFill/>
          <a:ln>
            <a:noFill/>
          </a:ln>
        </p:spPr>
        <p:txBody>
          <a:bodyPr spcFirstLastPara="1" lIns="91425" tIns="91425" rIns="91425" bIns="91425">
            <a:noAutofit/>
          </a:bodyPr>
          <a:lstStyle>
            <a:lvl1pPr lvl="0" algn="ctr" rtl="0">
              <a:spcBef>
                <a:spcPts val="0"/>
              </a:spcBef>
              <a:spcAft>
                <a:spcPts val="0"/>
              </a:spcAft>
              <a:buNone/>
              <a:defRPr sz="1600">
                <a:solidFill>
                  <a:schemeClr val="dk2"/>
                </a:solidFill>
                <a:latin typeface="Barlow Semi Condensed"/>
                <a:ea typeface="Barlow Semi Condensed"/>
                <a:cs typeface="Barlow Semi Condensed"/>
                <a:sym typeface="Barlow Semi Condensed"/>
              </a:defRPr>
            </a:lvl1pPr>
            <a:lvl2pPr lvl="1" algn="ctr" rtl="0">
              <a:spcBef>
                <a:spcPts val="0"/>
              </a:spcBef>
              <a:spcAft>
                <a:spcPts val="0"/>
              </a:spcAft>
              <a:buNone/>
              <a:defRPr sz="1600">
                <a:solidFill>
                  <a:schemeClr val="dk2"/>
                </a:solidFill>
                <a:latin typeface="Barlow Semi Condensed"/>
                <a:ea typeface="Barlow Semi Condensed"/>
                <a:cs typeface="Barlow Semi Condensed"/>
                <a:sym typeface="Barlow Semi Condensed"/>
              </a:defRPr>
            </a:lvl2pPr>
            <a:lvl3pPr lvl="2" algn="ctr" rtl="0">
              <a:spcBef>
                <a:spcPts val="0"/>
              </a:spcBef>
              <a:spcAft>
                <a:spcPts val="0"/>
              </a:spcAft>
              <a:buNone/>
              <a:defRPr sz="1600">
                <a:solidFill>
                  <a:schemeClr val="dk2"/>
                </a:solidFill>
                <a:latin typeface="Barlow Semi Condensed"/>
                <a:ea typeface="Barlow Semi Condensed"/>
                <a:cs typeface="Barlow Semi Condensed"/>
                <a:sym typeface="Barlow Semi Condensed"/>
              </a:defRPr>
            </a:lvl3pPr>
            <a:lvl4pPr lvl="3" algn="ctr" rtl="0">
              <a:spcBef>
                <a:spcPts val="0"/>
              </a:spcBef>
              <a:spcAft>
                <a:spcPts val="0"/>
              </a:spcAft>
              <a:buNone/>
              <a:defRPr sz="1600">
                <a:solidFill>
                  <a:schemeClr val="dk2"/>
                </a:solidFill>
                <a:latin typeface="Barlow Semi Condensed"/>
                <a:ea typeface="Barlow Semi Condensed"/>
                <a:cs typeface="Barlow Semi Condensed"/>
                <a:sym typeface="Barlow Semi Condensed"/>
              </a:defRPr>
            </a:lvl4pPr>
            <a:lvl5pPr lvl="4" algn="ctr" rtl="0">
              <a:spcBef>
                <a:spcPts val="0"/>
              </a:spcBef>
              <a:spcAft>
                <a:spcPts val="0"/>
              </a:spcAft>
              <a:buNone/>
              <a:defRPr sz="1600">
                <a:solidFill>
                  <a:schemeClr val="dk2"/>
                </a:solidFill>
                <a:latin typeface="Barlow Semi Condensed"/>
                <a:ea typeface="Barlow Semi Condensed"/>
                <a:cs typeface="Barlow Semi Condensed"/>
                <a:sym typeface="Barlow Semi Condensed"/>
              </a:defRPr>
            </a:lvl5pPr>
            <a:lvl6pPr lvl="5" algn="ctr" rtl="0">
              <a:spcBef>
                <a:spcPts val="0"/>
              </a:spcBef>
              <a:spcAft>
                <a:spcPts val="0"/>
              </a:spcAft>
              <a:buNone/>
              <a:defRPr sz="1600">
                <a:solidFill>
                  <a:schemeClr val="dk2"/>
                </a:solidFill>
                <a:latin typeface="Barlow Semi Condensed"/>
                <a:ea typeface="Barlow Semi Condensed"/>
                <a:cs typeface="Barlow Semi Condensed"/>
                <a:sym typeface="Barlow Semi Condensed"/>
              </a:defRPr>
            </a:lvl6pPr>
            <a:lvl7pPr lvl="6" algn="ctr" rtl="0">
              <a:spcBef>
                <a:spcPts val="0"/>
              </a:spcBef>
              <a:spcAft>
                <a:spcPts val="0"/>
              </a:spcAft>
              <a:buNone/>
              <a:defRPr sz="1600">
                <a:solidFill>
                  <a:schemeClr val="dk2"/>
                </a:solidFill>
                <a:latin typeface="Barlow Semi Condensed"/>
                <a:ea typeface="Barlow Semi Condensed"/>
                <a:cs typeface="Barlow Semi Condensed"/>
                <a:sym typeface="Barlow Semi Condensed"/>
              </a:defRPr>
            </a:lvl7pPr>
            <a:lvl8pPr lvl="7" algn="ctr" rtl="0">
              <a:spcBef>
                <a:spcPts val="0"/>
              </a:spcBef>
              <a:spcAft>
                <a:spcPts val="0"/>
              </a:spcAft>
              <a:buNone/>
              <a:defRPr sz="1600">
                <a:solidFill>
                  <a:schemeClr val="dk2"/>
                </a:solidFill>
                <a:latin typeface="Barlow Semi Condensed"/>
                <a:ea typeface="Barlow Semi Condensed"/>
                <a:cs typeface="Barlow Semi Condensed"/>
                <a:sym typeface="Barlow Semi Condensed"/>
              </a:defRPr>
            </a:lvl8pPr>
            <a:lvl9pPr lvl="8" algn="ctr" rtl="0">
              <a:spcBef>
                <a:spcPts val="0"/>
              </a:spcBef>
              <a:spcAft>
                <a:spcPts val="0"/>
              </a:spcAft>
              <a:buNone/>
              <a:defRPr sz="1600">
                <a:solidFill>
                  <a:schemeClr val="dk2"/>
                </a:solidFill>
                <a:latin typeface="Barlow Semi Condensed"/>
                <a:ea typeface="Barlow Semi Condensed"/>
                <a:cs typeface="Barlow Semi Condensed"/>
                <a:sym typeface="Barlow Semi Condensed"/>
              </a:defRPr>
            </a:lvl9pPr>
          </a:lstStyle>
          <a:p>
            <a:endParaRPr/>
          </a:p>
        </p:txBody>
      </p:sp>
      <p:sp>
        <p:nvSpPr>
          <p:cNvPr id="644" name="Google Shape;644;p14"/>
          <p:cNvSpPr txBox="1">
            <a:spLocks noGrp="1"/>
          </p:cNvSpPr>
          <p:nvPr>
            <p:ph type="subTitle" idx="6"/>
          </p:nvPr>
        </p:nvSpPr>
        <p:spPr>
          <a:xfrm>
            <a:off x="6355080" y="3767328"/>
            <a:ext cx="1764900" cy="1438800"/>
          </a:xfrm>
          <a:prstGeom prst="rect">
            <a:avLst/>
          </a:prstGeom>
          <a:noFill/>
          <a:ln>
            <a:noFill/>
          </a:ln>
        </p:spPr>
        <p:txBody>
          <a:bodyPr spcFirstLastPara="1" lIns="91425" tIns="91425" rIns="91425" bIns="91425">
            <a:noAutofit/>
          </a:bodyPr>
          <a:lstStyle>
            <a:lvl1pPr lvl="0" algn="ctr" rtl="0">
              <a:spcBef>
                <a:spcPts val="0"/>
              </a:spcBef>
              <a:spcAft>
                <a:spcPts val="0"/>
              </a:spcAft>
              <a:buNone/>
              <a:defRPr sz="1600">
                <a:solidFill>
                  <a:schemeClr val="dk2"/>
                </a:solidFill>
                <a:latin typeface="Barlow Semi Condensed"/>
                <a:ea typeface="Barlow Semi Condensed"/>
                <a:cs typeface="Barlow Semi Condensed"/>
                <a:sym typeface="Barlow Semi Condensed"/>
              </a:defRPr>
            </a:lvl1pPr>
            <a:lvl2pPr lvl="1" algn="ctr" rtl="0">
              <a:spcBef>
                <a:spcPts val="0"/>
              </a:spcBef>
              <a:spcAft>
                <a:spcPts val="0"/>
              </a:spcAft>
              <a:buNone/>
              <a:defRPr sz="1600">
                <a:solidFill>
                  <a:schemeClr val="dk2"/>
                </a:solidFill>
                <a:latin typeface="Barlow Semi Condensed"/>
                <a:ea typeface="Barlow Semi Condensed"/>
                <a:cs typeface="Barlow Semi Condensed"/>
                <a:sym typeface="Barlow Semi Condensed"/>
              </a:defRPr>
            </a:lvl2pPr>
            <a:lvl3pPr lvl="2" algn="ctr" rtl="0">
              <a:spcBef>
                <a:spcPts val="0"/>
              </a:spcBef>
              <a:spcAft>
                <a:spcPts val="0"/>
              </a:spcAft>
              <a:buNone/>
              <a:defRPr sz="1600">
                <a:solidFill>
                  <a:schemeClr val="dk2"/>
                </a:solidFill>
                <a:latin typeface="Barlow Semi Condensed"/>
                <a:ea typeface="Barlow Semi Condensed"/>
                <a:cs typeface="Barlow Semi Condensed"/>
                <a:sym typeface="Barlow Semi Condensed"/>
              </a:defRPr>
            </a:lvl3pPr>
            <a:lvl4pPr lvl="3" algn="ctr" rtl="0">
              <a:spcBef>
                <a:spcPts val="0"/>
              </a:spcBef>
              <a:spcAft>
                <a:spcPts val="0"/>
              </a:spcAft>
              <a:buNone/>
              <a:defRPr sz="1600">
                <a:solidFill>
                  <a:schemeClr val="dk2"/>
                </a:solidFill>
                <a:latin typeface="Barlow Semi Condensed"/>
                <a:ea typeface="Barlow Semi Condensed"/>
                <a:cs typeface="Barlow Semi Condensed"/>
                <a:sym typeface="Barlow Semi Condensed"/>
              </a:defRPr>
            </a:lvl4pPr>
            <a:lvl5pPr lvl="4" algn="ctr" rtl="0">
              <a:spcBef>
                <a:spcPts val="0"/>
              </a:spcBef>
              <a:spcAft>
                <a:spcPts val="0"/>
              </a:spcAft>
              <a:buNone/>
              <a:defRPr sz="1600">
                <a:solidFill>
                  <a:schemeClr val="dk2"/>
                </a:solidFill>
                <a:latin typeface="Barlow Semi Condensed"/>
                <a:ea typeface="Barlow Semi Condensed"/>
                <a:cs typeface="Barlow Semi Condensed"/>
                <a:sym typeface="Barlow Semi Condensed"/>
              </a:defRPr>
            </a:lvl5pPr>
            <a:lvl6pPr lvl="5" algn="ctr" rtl="0">
              <a:spcBef>
                <a:spcPts val="0"/>
              </a:spcBef>
              <a:spcAft>
                <a:spcPts val="0"/>
              </a:spcAft>
              <a:buNone/>
              <a:defRPr sz="1600">
                <a:solidFill>
                  <a:schemeClr val="dk2"/>
                </a:solidFill>
                <a:latin typeface="Barlow Semi Condensed"/>
                <a:ea typeface="Barlow Semi Condensed"/>
                <a:cs typeface="Barlow Semi Condensed"/>
                <a:sym typeface="Barlow Semi Condensed"/>
              </a:defRPr>
            </a:lvl6pPr>
            <a:lvl7pPr lvl="6" algn="ctr" rtl="0">
              <a:spcBef>
                <a:spcPts val="0"/>
              </a:spcBef>
              <a:spcAft>
                <a:spcPts val="0"/>
              </a:spcAft>
              <a:buNone/>
              <a:defRPr sz="1600">
                <a:solidFill>
                  <a:schemeClr val="dk2"/>
                </a:solidFill>
                <a:latin typeface="Barlow Semi Condensed"/>
                <a:ea typeface="Barlow Semi Condensed"/>
                <a:cs typeface="Barlow Semi Condensed"/>
                <a:sym typeface="Barlow Semi Condensed"/>
              </a:defRPr>
            </a:lvl7pPr>
            <a:lvl8pPr lvl="7" algn="ctr" rtl="0">
              <a:spcBef>
                <a:spcPts val="0"/>
              </a:spcBef>
              <a:spcAft>
                <a:spcPts val="0"/>
              </a:spcAft>
              <a:buNone/>
              <a:defRPr sz="1600">
                <a:solidFill>
                  <a:schemeClr val="dk2"/>
                </a:solidFill>
                <a:latin typeface="Barlow Semi Condensed"/>
                <a:ea typeface="Barlow Semi Condensed"/>
                <a:cs typeface="Barlow Semi Condensed"/>
                <a:sym typeface="Barlow Semi Condensed"/>
              </a:defRPr>
            </a:lvl8pPr>
            <a:lvl9pPr lvl="8" algn="ctr" rtl="0">
              <a:spcBef>
                <a:spcPts val="0"/>
              </a:spcBef>
              <a:spcAft>
                <a:spcPts val="0"/>
              </a:spcAft>
              <a:buNone/>
              <a:defRPr sz="1600">
                <a:solidFill>
                  <a:schemeClr val="dk2"/>
                </a:solidFill>
                <a:latin typeface="Barlow Semi Condensed"/>
                <a:ea typeface="Barlow Semi Condensed"/>
                <a:cs typeface="Barlow Semi Condensed"/>
                <a:sym typeface="Barlow Semi Condensed"/>
              </a:defRPr>
            </a:lvl9pPr>
          </a:lstStyle>
          <a:p>
            <a:endParaRPr/>
          </a:p>
        </p:txBody>
      </p:sp>
    </p:spTree>
    <p:extLst>
      <p:ext uri="{BB962C8B-B14F-4D97-AF65-F5344CB8AC3E}">
        <p14:creationId xmlns:p14="http://schemas.microsoft.com/office/powerpoint/2010/main" val="20250153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64B6205-810A-44E4-8056-FB24DB9F9303}" type="datetimeFigureOut">
              <a:rPr lang="en-US" smtClean="0"/>
              <a:t>8/30/2025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DD8255-A703-4068-A9F4-CFED231BBC3C}" type="slidenum">
              <a:rPr lang="en-US" smtClean="0"/>
              <a:t>‹#›</a:t>
            </a:fld>
            <a:endParaRPr lang="en-US"/>
          </a:p>
        </p:txBody>
      </p:sp>
    </p:spTree>
    <p:extLst>
      <p:ext uri="{BB962C8B-B14F-4D97-AF65-F5344CB8AC3E}">
        <p14:creationId xmlns:p14="http://schemas.microsoft.com/office/powerpoint/2010/main" val="21927998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64B6205-810A-44E4-8056-FB24DB9F9303}" type="datetimeFigureOut">
              <a:rPr lang="en-US" smtClean="0"/>
              <a:t>8/30/2025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DD8255-A703-4068-A9F4-CFED231BBC3C}" type="slidenum">
              <a:rPr lang="en-US" smtClean="0"/>
              <a:t>‹#›</a:t>
            </a:fld>
            <a:endParaRPr lang="en-US"/>
          </a:p>
        </p:txBody>
      </p:sp>
    </p:spTree>
    <p:extLst>
      <p:ext uri="{BB962C8B-B14F-4D97-AF65-F5344CB8AC3E}">
        <p14:creationId xmlns:p14="http://schemas.microsoft.com/office/powerpoint/2010/main" val="28864455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64B6205-810A-44E4-8056-FB24DB9F9303}" type="datetimeFigureOut">
              <a:rPr lang="en-US" smtClean="0"/>
              <a:t>8/30/2025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1DD8255-A703-4068-A9F4-CFED231BBC3C}" type="slidenum">
              <a:rPr lang="en-US" smtClean="0"/>
              <a:t>‹#›</a:t>
            </a:fld>
            <a:endParaRPr lang="en-US"/>
          </a:p>
        </p:txBody>
      </p:sp>
    </p:spTree>
    <p:extLst>
      <p:ext uri="{BB962C8B-B14F-4D97-AF65-F5344CB8AC3E}">
        <p14:creationId xmlns:p14="http://schemas.microsoft.com/office/powerpoint/2010/main" val="42067486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64B6205-810A-44E4-8056-FB24DB9F9303}" type="datetimeFigureOut">
              <a:rPr lang="en-US" smtClean="0"/>
              <a:t>8/30/2025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1DD8255-A703-4068-A9F4-CFED231BBC3C}" type="slidenum">
              <a:rPr lang="en-US" smtClean="0"/>
              <a:t>‹#›</a:t>
            </a:fld>
            <a:endParaRPr lang="en-US"/>
          </a:p>
        </p:txBody>
      </p:sp>
    </p:spTree>
    <p:extLst>
      <p:ext uri="{BB962C8B-B14F-4D97-AF65-F5344CB8AC3E}">
        <p14:creationId xmlns:p14="http://schemas.microsoft.com/office/powerpoint/2010/main" val="13185977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4B6205-810A-44E4-8056-FB24DB9F9303}" type="datetimeFigureOut">
              <a:rPr lang="en-US" smtClean="0"/>
              <a:t>8/30/2025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1DD8255-A703-4068-A9F4-CFED231BBC3C}" type="slidenum">
              <a:rPr lang="en-US" smtClean="0"/>
              <a:t>‹#›</a:t>
            </a:fld>
            <a:endParaRPr lang="en-US"/>
          </a:p>
        </p:txBody>
      </p:sp>
    </p:spTree>
    <p:extLst>
      <p:ext uri="{BB962C8B-B14F-4D97-AF65-F5344CB8AC3E}">
        <p14:creationId xmlns:p14="http://schemas.microsoft.com/office/powerpoint/2010/main" val="37765047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64B6205-810A-44E4-8056-FB24DB9F9303}" type="datetimeFigureOut">
              <a:rPr lang="en-US" smtClean="0"/>
              <a:t>8/30/2025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DD8255-A703-4068-A9F4-CFED231BBC3C}" type="slidenum">
              <a:rPr lang="en-US" smtClean="0"/>
              <a:t>‹#›</a:t>
            </a:fld>
            <a:endParaRPr lang="en-US"/>
          </a:p>
        </p:txBody>
      </p:sp>
    </p:spTree>
    <p:extLst>
      <p:ext uri="{BB962C8B-B14F-4D97-AF65-F5344CB8AC3E}">
        <p14:creationId xmlns:p14="http://schemas.microsoft.com/office/powerpoint/2010/main" val="12000258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64B6205-810A-44E4-8056-FB24DB9F9303}" type="datetimeFigureOut">
              <a:rPr lang="en-US" smtClean="0"/>
              <a:t>8/30/2025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DD8255-A703-4068-A9F4-CFED231BBC3C}" type="slidenum">
              <a:rPr lang="en-US" smtClean="0"/>
              <a:t>‹#›</a:t>
            </a:fld>
            <a:endParaRPr lang="en-US"/>
          </a:p>
        </p:txBody>
      </p:sp>
    </p:spTree>
    <p:extLst>
      <p:ext uri="{BB962C8B-B14F-4D97-AF65-F5344CB8AC3E}">
        <p14:creationId xmlns:p14="http://schemas.microsoft.com/office/powerpoint/2010/main" val="5124905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4B6205-810A-44E4-8056-FB24DB9F9303}" type="datetimeFigureOut">
              <a:rPr lang="en-US" smtClean="0"/>
              <a:t>8/30/2025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DD8255-A703-4068-A9F4-CFED231BBC3C}" type="slidenum">
              <a:rPr lang="en-US" smtClean="0"/>
              <a:t>‹#›</a:t>
            </a:fld>
            <a:endParaRPr lang="en-US"/>
          </a:p>
        </p:txBody>
      </p:sp>
    </p:spTree>
    <p:extLst>
      <p:ext uri="{BB962C8B-B14F-4D97-AF65-F5344CB8AC3E}">
        <p14:creationId xmlns:p14="http://schemas.microsoft.com/office/powerpoint/2010/main" val="27899730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6">
            <a:extLst>
              <a:ext uri="{FF2B5EF4-FFF2-40B4-BE49-F238E27FC236}">
                <a16:creationId xmlns="" xmlns:a16="http://schemas.microsoft.com/office/drawing/2014/main" id="{815D1483-C6CD-59CC-B0E5-B161EB3B3B62}"/>
              </a:ext>
            </a:extLst>
          </p:cNvPr>
          <p:cNvGrpSpPr>
            <a:grpSpLocks/>
          </p:cNvGrpSpPr>
          <p:nvPr/>
        </p:nvGrpSpPr>
        <p:grpSpPr bwMode="auto">
          <a:xfrm>
            <a:off x="0" y="-8467"/>
            <a:ext cx="9144000" cy="6866467"/>
            <a:chOff x="0" y="-8467"/>
            <a:chExt cx="12192000" cy="6866467"/>
          </a:xfrm>
        </p:grpSpPr>
        <p:cxnSp>
          <p:nvCxnSpPr>
            <p:cNvPr id="20" name="Straight Connector 19">
              <a:extLst>
                <a:ext uri="{FF2B5EF4-FFF2-40B4-BE49-F238E27FC236}">
                  <a16:creationId xmlns="" xmlns:a16="http://schemas.microsoft.com/office/drawing/2014/main" id="{A8FD3F73-C066-0B8E-A38A-9008EB5B8127}"/>
                </a:ext>
              </a:extLst>
            </p:cNvPr>
            <p:cNvCxnSpPr/>
            <p:nvPr/>
          </p:nvCxnSpPr>
          <p:spPr>
            <a:xfrm>
              <a:off x="9370484"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 xmlns:a16="http://schemas.microsoft.com/office/drawing/2014/main" id="{27EAAB84-5ABD-E8A6-6139-45F7D34417C3}"/>
                </a:ext>
              </a:extLst>
            </p:cNvPr>
            <p:cNvCxnSpPr/>
            <p:nvPr/>
          </p:nvCxnSpPr>
          <p:spPr>
            <a:xfrm flipH="1">
              <a:off x="7425267" y="3680884"/>
              <a:ext cx="4764617" cy="317711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a:extLst>
                <a:ext uri="{FF2B5EF4-FFF2-40B4-BE49-F238E27FC236}">
                  <a16:creationId xmlns="" xmlns:a16="http://schemas.microsoft.com/office/drawing/2014/main" id="{F9C93A8C-53C7-FE4E-AD0E-47A485AAF9EB}"/>
                </a:ext>
              </a:extLst>
            </p:cNvPr>
            <p:cNvSpPr/>
            <p:nvPr/>
          </p:nvSpPr>
          <p:spPr>
            <a:xfrm>
              <a:off x="9182100" y="-8467"/>
              <a:ext cx="3007784"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a:extLst>
                <a:ext uri="{FF2B5EF4-FFF2-40B4-BE49-F238E27FC236}">
                  <a16:creationId xmlns="" xmlns:a16="http://schemas.microsoft.com/office/drawing/2014/main" id="{90DCB004-02DC-C846-20FE-DE33E14CEC4A}"/>
                </a:ext>
              </a:extLst>
            </p:cNvPr>
            <p:cNvSpPr/>
            <p:nvPr/>
          </p:nvSpPr>
          <p:spPr>
            <a:xfrm>
              <a:off x="9603317" y="-8467"/>
              <a:ext cx="2588683"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a:extLst>
                <a:ext uri="{FF2B5EF4-FFF2-40B4-BE49-F238E27FC236}">
                  <a16:creationId xmlns="" xmlns:a16="http://schemas.microsoft.com/office/drawing/2014/main" id="{96816944-8F7E-16AC-AAE6-0E90EDC9B19A}"/>
                </a:ext>
              </a:extLst>
            </p:cNvPr>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a:extLst>
                <a:ext uri="{FF2B5EF4-FFF2-40B4-BE49-F238E27FC236}">
                  <a16:creationId xmlns="" xmlns:a16="http://schemas.microsoft.com/office/drawing/2014/main" id="{95A1F7B7-646F-8654-9900-486C7B6D03BC}"/>
                </a:ext>
              </a:extLst>
            </p:cNvPr>
            <p:cNvSpPr/>
            <p:nvPr/>
          </p:nvSpPr>
          <p:spPr>
            <a:xfrm>
              <a:off x="9334500" y="-8467"/>
              <a:ext cx="2855384"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a:extLst>
                <a:ext uri="{FF2B5EF4-FFF2-40B4-BE49-F238E27FC236}">
                  <a16:creationId xmlns="" xmlns:a16="http://schemas.microsoft.com/office/drawing/2014/main" id="{C2A435AA-1913-0404-2B3B-6EA6B65CE178}"/>
                </a:ext>
              </a:extLst>
            </p:cNvPr>
            <p:cNvSpPr/>
            <p:nvPr/>
          </p:nvSpPr>
          <p:spPr>
            <a:xfrm>
              <a:off x="10898717" y="-8467"/>
              <a:ext cx="1289049"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a:extLst>
                <a:ext uri="{FF2B5EF4-FFF2-40B4-BE49-F238E27FC236}">
                  <a16:creationId xmlns="" xmlns:a16="http://schemas.microsoft.com/office/drawing/2014/main" id="{2EDD8367-073E-F1DD-155E-DF947B443A7A}"/>
                </a:ext>
              </a:extLst>
            </p:cNvPr>
            <p:cNvSpPr/>
            <p:nvPr/>
          </p:nvSpPr>
          <p:spPr>
            <a:xfrm>
              <a:off x="10938933" y="-8467"/>
              <a:ext cx="1248833"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a:extLst>
                <a:ext uri="{FF2B5EF4-FFF2-40B4-BE49-F238E27FC236}">
                  <a16:creationId xmlns="" xmlns:a16="http://schemas.microsoft.com/office/drawing/2014/main" id="{58EC27B8-F643-C25A-E8E2-B2DFAADE9E80}"/>
                </a:ext>
              </a:extLst>
            </p:cNvPr>
            <p:cNvSpPr/>
            <p:nvPr/>
          </p:nvSpPr>
          <p:spPr>
            <a:xfrm>
              <a:off x="10371667" y="3589867"/>
              <a:ext cx="1818217"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a:extLst>
                <a:ext uri="{FF2B5EF4-FFF2-40B4-BE49-F238E27FC236}">
                  <a16:creationId xmlns="" xmlns:a16="http://schemas.microsoft.com/office/drawing/2014/main" id="{F5128A33-8166-108D-524D-75034F93256E}"/>
                </a:ext>
              </a:extLst>
            </p:cNvPr>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027" name="Title Placeholder 1">
            <a:extLst>
              <a:ext uri="{FF2B5EF4-FFF2-40B4-BE49-F238E27FC236}">
                <a16:creationId xmlns="" xmlns:a16="http://schemas.microsoft.com/office/drawing/2014/main" id="{04E031F6-3B82-1B81-14A7-6B9C3EB38A48}"/>
              </a:ext>
            </a:extLst>
          </p:cNvPr>
          <p:cNvSpPr>
            <a:spLocks noGrp="1"/>
          </p:cNvSpPr>
          <p:nvPr>
            <p:ph type="title"/>
          </p:nvPr>
        </p:nvSpPr>
        <p:spPr bwMode="auto">
          <a:xfrm>
            <a:off x="508000" y="609600"/>
            <a:ext cx="6446838"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8" name="Text Placeholder 2">
            <a:extLst>
              <a:ext uri="{FF2B5EF4-FFF2-40B4-BE49-F238E27FC236}">
                <a16:creationId xmlns="" xmlns:a16="http://schemas.microsoft.com/office/drawing/2014/main" id="{6730CD4E-6F1B-51E8-43DE-4450011DF5D5}"/>
              </a:ext>
            </a:extLst>
          </p:cNvPr>
          <p:cNvSpPr>
            <a:spLocks noGrp="1"/>
          </p:cNvSpPr>
          <p:nvPr>
            <p:ph type="body" idx="1"/>
          </p:nvPr>
        </p:nvSpPr>
        <p:spPr bwMode="auto">
          <a:xfrm>
            <a:off x="508000" y="2161118"/>
            <a:ext cx="6446838" cy="3879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 xmlns:a16="http://schemas.microsoft.com/office/drawing/2014/main" id="{9FDE557C-DB54-60C8-4997-F61EFF7C4493}"/>
              </a:ext>
            </a:extLst>
          </p:cNvPr>
          <p:cNvSpPr>
            <a:spLocks noGrp="1"/>
          </p:cNvSpPr>
          <p:nvPr>
            <p:ph type="dt" sz="half" idx="2"/>
          </p:nvPr>
        </p:nvSpPr>
        <p:spPr>
          <a:xfrm>
            <a:off x="5403851" y="6040967"/>
            <a:ext cx="684213" cy="366184"/>
          </a:xfrm>
          <a:prstGeom prst="rect">
            <a:avLst/>
          </a:prstGeom>
        </p:spPr>
        <p:txBody>
          <a:bodyPr vert="horz" lIns="91440" tIns="45720" rIns="91440" bIns="45720" rtlCol="0" anchor="ctr"/>
          <a:lstStyle>
            <a:lvl1pPr algn="r">
              <a:defRPr sz="675">
                <a:solidFill>
                  <a:schemeClr val="tx1">
                    <a:tint val="75000"/>
                  </a:schemeClr>
                </a:solidFill>
              </a:defRPr>
            </a:lvl1pPr>
          </a:lstStyle>
          <a:p>
            <a:pPr>
              <a:defRPr/>
            </a:pPr>
            <a:fld id="{3EBFE209-8771-4AC1-BF1E-DD433BD9A561}" type="datetimeFigureOut">
              <a:rPr lang="en-US"/>
              <a:pPr>
                <a:defRPr/>
              </a:pPr>
              <a:t>8/30/2025</a:t>
            </a:fld>
            <a:endParaRPr lang="en-US"/>
          </a:p>
        </p:txBody>
      </p:sp>
      <p:sp>
        <p:nvSpPr>
          <p:cNvPr id="5" name="Footer Placeholder 4">
            <a:extLst>
              <a:ext uri="{FF2B5EF4-FFF2-40B4-BE49-F238E27FC236}">
                <a16:creationId xmlns="" xmlns:a16="http://schemas.microsoft.com/office/drawing/2014/main" id="{9E8C2EDD-F512-3E35-2C27-5DA27EFE1243}"/>
              </a:ext>
            </a:extLst>
          </p:cNvPr>
          <p:cNvSpPr>
            <a:spLocks noGrp="1"/>
          </p:cNvSpPr>
          <p:nvPr>
            <p:ph type="ftr" sz="quarter" idx="3"/>
          </p:nvPr>
        </p:nvSpPr>
        <p:spPr>
          <a:xfrm>
            <a:off x="508001" y="6040967"/>
            <a:ext cx="4722813" cy="366184"/>
          </a:xfrm>
          <a:prstGeom prst="rect">
            <a:avLst/>
          </a:prstGeom>
        </p:spPr>
        <p:txBody>
          <a:bodyPr vert="horz" lIns="91440" tIns="45720" rIns="91440" bIns="45720" rtlCol="0" anchor="ctr"/>
          <a:lstStyle>
            <a:lvl1pPr algn="l">
              <a:defRPr sz="675">
                <a:solidFill>
                  <a:schemeClr val="tx1">
                    <a:tint val="75000"/>
                  </a:schemeClr>
                </a:solidFill>
              </a:defRPr>
            </a:lvl1pPr>
          </a:lstStyle>
          <a:p>
            <a:pPr>
              <a:defRPr/>
            </a:pPr>
            <a:endParaRPr lang="en-US"/>
          </a:p>
        </p:txBody>
      </p:sp>
      <p:sp>
        <p:nvSpPr>
          <p:cNvPr id="6" name="Slide Number Placeholder 5">
            <a:extLst>
              <a:ext uri="{FF2B5EF4-FFF2-40B4-BE49-F238E27FC236}">
                <a16:creationId xmlns="" xmlns:a16="http://schemas.microsoft.com/office/drawing/2014/main" id="{47B92918-0FDF-B76C-F939-9BA629943393}"/>
              </a:ext>
            </a:extLst>
          </p:cNvPr>
          <p:cNvSpPr>
            <a:spLocks noGrp="1"/>
          </p:cNvSpPr>
          <p:nvPr>
            <p:ph type="sldNum" sz="quarter" idx="4"/>
          </p:nvPr>
        </p:nvSpPr>
        <p:spPr>
          <a:xfrm>
            <a:off x="6443664" y="6040967"/>
            <a:ext cx="511175" cy="366184"/>
          </a:xfrm>
          <a:prstGeom prst="rect">
            <a:avLst/>
          </a:prstGeom>
        </p:spPr>
        <p:txBody>
          <a:bodyPr vert="horz" wrap="square" lIns="91440" tIns="45720" rIns="91440" bIns="45720" numCol="1" anchor="ctr" anchorCtr="0" compatLnSpc="1">
            <a:prstTxWarp prst="textNoShape">
              <a:avLst/>
            </a:prstTxWarp>
          </a:bodyPr>
          <a:lstStyle>
            <a:lvl1pPr algn="r">
              <a:defRPr sz="600">
                <a:solidFill>
                  <a:schemeClr val="accent1"/>
                </a:solidFill>
              </a:defRPr>
            </a:lvl1pPr>
          </a:lstStyle>
          <a:p>
            <a:fld id="{07EBC50D-29EC-43BA-A218-4AA48BFCFCEB}" type="slidenum">
              <a:rPr lang="en-US" altLang="en-US"/>
              <a:pPr/>
              <a:t>‹#›</a:t>
            </a:fld>
            <a:endParaRPr lang="en-US" altLang="en-US"/>
          </a:p>
        </p:txBody>
      </p:sp>
    </p:spTree>
    <p:extLst>
      <p:ext uri="{BB962C8B-B14F-4D97-AF65-F5344CB8AC3E}">
        <p14:creationId xmlns:p14="http://schemas.microsoft.com/office/powerpoint/2010/main" val="30798319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xStyles>
    <p:titleStyle>
      <a:lvl1pPr algn="l" defTabSz="342900" rtl="0" eaLnBrk="0" fontAlgn="base" hangingPunct="0">
        <a:spcBef>
          <a:spcPct val="0"/>
        </a:spcBef>
        <a:spcAft>
          <a:spcPct val="0"/>
        </a:spcAft>
        <a:defRPr sz="2700" kern="1200">
          <a:solidFill>
            <a:schemeClr val="accent1"/>
          </a:solidFill>
          <a:latin typeface="+mj-lt"/>
          <a:ea typeface="+mj-ea"/>
          <a:cs typeface="+mj-cs"/>
        </a:defRPr>
      </a:lvl1pPr>
      <a:lvl2pPr algn="l" defTabSz="342900" rtl="0" eaLnBrk="0" fontAlgn="base" hangingPunct="0">
        <a:spcBef>
          <a:spcPct val="0"/>
        </a:spcBef>
        <a:spcAft>
          <a:spcPct val="0"/>
        </a:spcAft>
        <a:defRPr sz="2700">
          <a:solidFill>
            <a:schemeClr val="accent1"/>
          </a:solidFill>
          <a:latin typeface="Trebuchet MS" panose="020B0603020202020204" pitchFamily="34" charset="0"/>
        </a:defRPr>
      </a:lvl2pPr>
      <a:lvl3pPr algn="l" defTabSz="342900" rtl="0" eaLnBrk="0" fontAlgn="base" hangingPunct="0">
        <a:spcBef>
          <a:spcPct val="0"/>
        </a:spcBef>
        <a:spcAft>
          <a:spcPct val="0"/>
        </a:spcAft>
        <a:defRPr sz="2700">
          <a:solidFill>
            <a:schemeClr val="accent1"/>
          </a:solidFill>
          <a:latin typeface="Trebuchet MS" panose="020B0603020202020204" pitchFamily="34" charset="0"/>
        </a:defRPr>
      </a:lvl3pPr>
      <a:lvl4pPr algn="l" defTabSz="342900" rtl="0" eaLnBrk="0" fontAlgn="base" hangingPunct="0">
        <a:spcBef>
          <a:spcPct val="0"/>
        </a:spcBef>
        <a:spcAft>
          <a:spcPct val="0"/>
        </a:spcAft>
        <a:defRPr sz="2700">
          <a:solidFill>
            <a:schemeClr val="accent1"/>
          </a:solidFill>
          <a:latin typeface="Trebuchet MS" panose="020B0603020202020204" pitchFamily="34" charset="0"/>
        </a:defRPr>
      </a:lvl4pPr>
      <a:lvl5pPr algn="l" defTabSz="342900" rtl="0" eaLnBrk="0" fontAlgn="base" hangingPunct="0">
        <a:spcBef>
          <a:spcPct val="0"/>
        </a:spcBef>
        <a:spcAft>
          <a:spcPct val="0"/>
        </a:spcAft>
        <a:defRPr sz="27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0" fontAlgn="base" hangingPunct="0">
        <a:spcBef>
          <a:spcPts val="750"/>
        </a:spcBef>
        <a:spcAft>
          <a:spcPct val="0"/>
        </a:spcAft>
        <a:buClr>
          <a:schemeClr val="accent1"/>
        </a:buClr>
        <a:buSzPct val="80000"/>
        <a:buFont typeface="Wingdings 3" panose="05040102010807070707" pitchFamily="18" charset="2"/>
        <a:buChar char=""/>
        <a:defRPr sz="1300" kern="1200">
          <a:solidFill>
            <a:srgbClr val="404040"/>
          </a:solidFill>
          <a:latin typeface="+mn-lt"/>
          <a:ea typeface="+mn-ea"/>
          <a:cs typeface="+mn-cs"/>
        </a:defRPr>
      </a:lvl1pPr>
      <a:lvl2pPr marL="557213" indent="-214313" algn="l" defTabSz="342900" rtl="0" eaLnBrk="0" fontAlgn="base" hangingPunct="0">
        <a:spcBef>
          <a:spcPts val="75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2pPr>
      <a:lvl3pPr marL="857250" indent="-171450" algn="l" defTabSz="342900" rtl="0" eaLnBrk="0" fontAlgn="base" hangingPunct="0">
        <a:spcBef>
          <a:spcPts val="750"/>
        </a:spcBef>
        <a:spcAft>
          <a:spcPct val="0"/>
        </a:spcAft>
        <a:buClr>
          <a:schemeClr val="accent1"/>
        </a:buClr>
        <a:buSzPct val="80000"/>
        <a:buFont typeface="Wingdings 3" panose="05040102010807070707" pitchFamily="18" charset="2"/>
        <a:buChar char=""/>
        <a:defRPr sz="1000" kern="1200">
          <a:solidFill>
            <a:srgbClr val="404040"/>
          </a:solidFill>
          <a:latin typeface="+mn-lt"/>
          <a:ea typeface="+mn-ea"/>
          <a:cs typeface="+mn-cs"/>
        </a:defRPr>
      </a:lvl3pPr>
      <a:lvl4pPr marL="1200150" indent="-171450" algn="l" defTabSz="342900" rtl="0" eaLnBrk="0" fontAlgn="base" hangingPunct="0">
        <a:spcBef>
          <a:spcPts val="750"/>
        </a:spcBef>
        <a:spcAft>
          <a:spcPct val="0"/>
        </a:spcAft>
        <a:buClr>
          <a:schemeClr val="accent1"/>
        </a:buClr>
        <a:buSzPct val="80000"/>
        <a:buFont typeface="Wingdings 3" panose="05040102010807070707" pitchFamily="18" charset="2"/>
        <a:buChar char=""/>
        <a:defRPr sz="900" kern="1200">
          <a:solidFill>
            <a:srgbClr val="404040"/>
          </a:solidFill>
          <a:latin typeface="+mn-lt"/>
          <a:ea typeface="+mn-ea"/>
          <a:cs typeface="+mn-cs"/>
        </a:defRPr>
      </a:lvl4pPr>
      <a:lvl5pPr marL="1543050" indent="-171450" algn="l" defTabSz="342900" rtl="0" eaLnBrk="0" fontAlgn="base" hangingPunct="0">
        <a:spcBef>
          <a:spcPts val="750"/>
        </a:spcBef>
        <a:spcAft>
          <a:spcPct val="0"/>
        </a:spcAft>
        <a:buClr>
          <a:schemeClr val="accent1"/>
        </a:buClr>
        <a:buSzPct val="80000"/>
        <a:buFont typeface="Wingdings 3" panose="05040102010807070707" pitchFamily="18" charset="2"/>
        <a:buChar char=""/>
        <a:defRPr sz="900" kern="1200">
          <a:solidFill>
            <a:srgbClr val="404040"/>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ClipArt/Anhdong/Nguoi_vat/ag00355_.gif" TargetMode="External"/><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3.gif"/></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slide" Target="slide31.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slide" Target="slide31.xml"/></Relationships>
</file>

<file path=ppt/slides/_rels/slide27.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slide" Target="slide3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37CF513-D1C1-D590-2CB9-3581FD4FFF3C}"/>
              </a:ext>
            </a:extLst>
          </p:cNvPr>
          <p:cNvSpPr>
            <a:spLocks noGrp="1"/>
          </p:cNvSpPr>
          <p:nvPr>
            <p:ph type="title"/>
          </p:nvPr>
        </p:nvSpPr>
        <p:spPr>
          <a:xfrm>
            <a:off x="727587" y="1289870"/>
            <a:ext cx="7767484" cy="838469"/>
          </a:xfrm>
        </p:spPr>
        <p:txBody>
          <a:bodyPr rtlCol="0"/>
          <a:lstStyle/>
          <a:p>
            <a:pPr eaLnBrk="1" fontAlgn="auto" hangingPunct="1">
              <a:defRPr/>
            </a:pPr>
            <a:r>
              <a:rPr lang="en-US" sz="2000" b="1" dirty="0">
                <a:solidFill>
                  <a:srgbClr val="FF0000"/>
                </a:solidFill>
                <a:latin typeface="Times New Roman" panose="02020603050405020304" pitchFamily="18" charset="0"/>
                <a:cs typeface="Times New Roman" panose="02020603050405020304" pitchFamily="18" charset="0"/>
              </a:rPr>
              <a:t>SỞ GIÁO DỤC VÀ ĐÀO TẠO BÌNH ĐỊNH</a:t>
            </a:r>
            <a:r>
              <a:rPr lang="en-US" sz="2000" b="1"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r>
            <a:br>
              <a:rPr lang="en-US" sz="2000" b="1"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br>
            <a:r>
              <a:rPr lang="en-US" sz="2000" b="1" u="sng"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TRƯỜNG THPT LÝ TỰ TRỌNG</a:t>
            </a:r>
          </a:p>
        </p:txBody>
      </p:sp>
      <p:sp>
        <p:nvSpPr>
          <p:cNvPr id="4" name="Title 3">
            <a:extLst>
              <a:ext uri="{FF2B5EF4-FFF2-40B4-BE49-F238E27FC236}">
                <a16:creationId xmlns="" xmlns:a16="http://schemas.microsoft.com/office/drawing/2014/main" id="{05613D95-9EF9-9EDC-6EC7-B6E47EF164E9}"/>
              </a:ext>
            </a:extLst>
          </p:cNvPr>
          <p:cNvSpPr>
            <a:spLocks noGrp="1"/>
          </p:cNvSpPr>
          <p:nvPr>
            <p:ph type="title" idx="2"/>
          </p:nvPr>
        </p:nvSpPr>
        <p:spPr>
          <a:xfrm>
            <a:off x="727587" y="2590800"/>
            <a:ext cx="8082116" cy="1796230"/>
          </a:xfrm>
        </p:spPr>
        <p:txBody>
          <a:bodyPr rtlCol="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ln w="12700">
                  <a:solidFill>
                    <a:schemeClr val="tx2">
                      <a:lumMod val="75000"/>
                    </a:schemeClr>
                  </a:solidFill>
                  <a:prstDash val="solid"/>
                </a:ln>
                <a:solidFill>
                  <a:srgbClr val="3105EB"/>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r>
            <a:br>
              <a:rPr lang="en-US" sz="2800" b="1" dirty="0">
                <a:ln w="12700">
                  <a:solidFill>
                    <a:schemeClr val="tx2">
                      <a:lumMod val="75000"/>
                    </a:schemeClr>
                  </a:solidFill>
                  <a:prstDash val="solid"/>
                </a:ln>
                <a:solidFill>
                  <a:srgbClr val="3105EB"/>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br>
            <a:r>
              <a:rPr lang="en-US" sz="2800" b="1" dirty="0">
                <a:ln w="12700">
                  <a:solidFill>
                    <a:schemeClr val="tx2">
                      <a:lumMod val="75000"/>
                    </a:schemeClr>
                  </a:solidFill>
                  <a:prstDash val="solid"/>
                </a:ln>
                <a:solidFill>
                  <a:srgbClr val="3105EB"/>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r>
            <a:br>
              <a:rPr lang="en-US" sz="2800" b="1" dirty="0">
                <a:ln w="12700">
                  <a:solidFill>
                    <a:schemeClr val="tx2">
                      <a:lumMod val="75000"/>
                    </a:schemeClr>
                  </a:solidFill>
                  <a:prstDash val="solid"/>
                </a:ln>
                <a:solidFill>
                  <a:srgbClr val="3105EB"/>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br>
            <a:r>
              <a:rPr lang="en-US" sz="2800" b="1" dirty="0">
                <a:ln w="12700">
                  <a:solidFill>
                    <a:schemeClr val="tx2">
                      <a:lumMod val="75000"/>
                    </a:schemeClr>
                  </a:solidFill>
                  <a:prstDash val="solid"/>
                </a:ln>
                <a:solidFill>
                  <a:srgbClr val="3105EB"/>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r>
            <a:br>
              <a:rPr lang="en-US" sz="2800" b="1" dirty="0">
                <a:ln w="12700">
                  <a:solidFill>
                    <a:schemeClr val="tx2">
                      <a:lumMod val="75000"/>
                    </a:schemeClr>
                  </a:solidFill>
                  <a:prstDash val="solid"/>
                </a:ln>
                <a:solidFill>
                  <a:srgbClr val="3105EB"/>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br>
            <a:r>
              <a:rPr lang="en-US" sz="2800" b="1" dirty="0">
                <a:ln w="12700">
                  <a:solidFill>
                    <a:schemeClr val="tx2">
                      <a:lumMod val="75000"/>
                    </a:schemeClr>
                  </a:solidFill>
                  <a:prstDash val="solid"/>
                </a:ln>
                <a:solidFill>
                  <a:srgbClr val="3105EB"/>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r>
            <a:br>
              <a:rPr lang="en-US" sz="2800" b="1" dirty="0">
                <a:ln w="12700">
                  <a:solidFill>
                    <a:schemeClr val="tx2">
                      <a:lumMod val="75000"/>
                    </a:schemeClr>
                  </a:solidFill>
                  <a:prstDash val="solid"/>
                </a:ln>
                <a:solidFill>
                  <a:srgbClr val="3105EB"/>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br>
            <a:r>
              <a:rPr lang="en-US" sz="2800" b="1" dirty="0">
                <a:ln w="12700">
                  <a:solidFill>
                    <a:schemeClr val="tx2">
                      <a:lumMod val="75000"/>
                    </a:schemeClr>
                  </a:solidFill>
                  <a:prstDash val="solid"/>
                </a:ln>
                <a:solidFill>
                  <a:srgbClr val="3105EB"/>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r>
            <a:br>
              <a:rPr lang="en-US" sz="2800" b="1" dirty="0">
                <a:ln w="12700">
                  <a:solidFill>
                    <a:schemeClr val="tx2">
                      <a:lumMod val="75000"/>
                    </a:schemeClr>
                  </a:solidFill>
                  <a:prstDash val="solid"/>
                </a:ln>
                <a:solidFill>
                  <a:srgbClr val="3105EB"/>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br>
            <a:r>
              <a:rPr lang="en-US" sz="2800" b="1" dirty="0">
                <a:ln w="12700">
                  <a:solidFill>
                    <a:schemeClr val="tx2">
                      <a:lumMod val="75000"/>
                    </a:schemeClr>
                  </a:solidFill>
                  <a:prstDash val="solid"/>
                </a:ln>
                <a:solidFill>
                  <a:srgbClr val="3105EB"/>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r>
            <a:br>
              <a:rPr lang="en-US" sz="2800" b="1" dirty="0">
                <a:ln w="12700">
                  <a:solidFill>
                    <a:schemeClr val="tx2">
                      <a:lumMod val="75000"/>
                    </a:schemeClr>
                  </a:solidFill>
                  <a:prstDash val="solid"/>
                </a:ln>
                <a:solidFill>
                  <a:srgbClr val="3105EB"/>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br>
            <a:r>
              <a:rPr lang="en-US" sz="2800" b="1" dirty="0">
                <a:ln w="12700">
                  <a:solidFill>
                    <a:schemeClr val="tx2">
                      <a:lumMod val="75000"/>
                    </a:schemeClr>
                  </a:solidFill>
                  <a:prstDash val="solid"/>
                </a:ln>
                <a:solidFill>
                  <a:srgbClr val="3105EB"/>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r>
            <a:br>
              <a:rPr lang="en-US" sz="2800" b="1" dirty="0">
                <a:ln w="12700">
                  <a:solidFill>
                    <a:schemeClr val="tx2">
                      <a:lumMod val="75000"/>
                    </a:schemeClr>
                  </a:solidFill>
                  <a:prstDash val="solid"/>
                </a:ln>
                <a:solidFill>
                  <a:srgbClr val="3105EB"/>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br>
            <a:r>
              <a:rPr lang="en-US" sz="2800" b="1" dirty="0">
                <a:ln w="12700">
                  <a:solidFill>
                    <a:schemeClr val="tx2">
                      <a:lumMod val="75000"/>
                    </a:schemeClr>
                  </a:solidFill>
                  <a:prstDash val="solid"/>
                </a:ln>
                <a:solidFill>
                  <a:srgbClr val="3105EB"/>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r>
            <a:br>
              <a:rPr lang="en-US" sz="2800" b="1" dirty="0">
                <a:ln w="12700">
                  <a:solidFill>
                    <a:schemeClr val="tx2">
                      <a:lumMod val="75000"/>
                    </a:schemeClr>
                  </a:solidFill>
                  <a:prstDash val="solid"/>
                </a:ln>
                <a:solidFill>
                  <a:srgbClr val="3105EB"/>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br>
            <a:r>
              <a:rPr lang="en-US" sz="2800" b="1" dirty="0">
                <a:ln w="12700">
                  <a:solidFill>
                    <a:schemeClr val="tx2">
                      <a:lumMod val="75000"/>
                    </a:schemeClr>
                  </a:solidFill>
                  <a:prstDash val="solid"/>
                </a:ln>
                <a:solidFill>
                  <a:srgbClr val="3105EB"/>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r>
            <a:br>
              <a:rPr lang="en-US" sz="2800" b="1" dirty="0">
                <a:ln w="12700">
                  <a:solidFill>
                    <a:schemeClr val="tx2">
                      <a:lumMod val="75000"/>
                    </a:schemeClr>
                  </a:solidFill>
                  <a:prstDash val="solid"/>
                </a:ln>
                <a:solidFill>
                  <a:srgbClr val="3105EB"/>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br>
            <a:r>
              <a:rPr lang="en-US" sz="2800" b="1" dirty="0">
                <a:ln w="12700">
                  <a:solidFill>
                    <a:schemeClr val="tx2">
                      <a:lumMod val="75000"/>
                    </a:schemeClr>
                  </a:solidFill>
                  <a:prstDash val="solid"/>
                </a:ln>
                <a:solidFill>
                  <a:srgbClr val="3105EB"/>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r>
            <a:br>
              <a:rPr lang="en-US" sz="2800" b="1" dirty="0">
                <a:ln w="12700">
                  <a:solidFill>
                    <a:schemeClr val="tx2">
                      <a:lumMod val="75000"/>
                    </a:schemeClr>
                  </a:solidFill>
                  <a:prstDash val="solid"/>
                </a:ln>
                <a:solidFill>
                  <a:srgbClr val="3105EB"/>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br>
            <a:r>
              <a:rPr kumimoji="1" lang="en-US" altLang="zh-CN" sz="2400" b="1" i="0" u="sng" strike="noStrike" kern="1200" cap="none" spc="0" normalizeH="0" baseline="0" noProof="0" dirty="0" err="1">
                <a:ln>
                  <a:noFill/>
                </a:ln>
                <a:solidFill>
                  <a:srgbClr val="FF0000"/>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Bài</a:t>
            </a:r>
            <a:r>
              <a:rPr kumimoji="1" lang="en-US" altLang="zh-CN" sz="2400" b="1" i="0" u="sng" strike="noStrike" kern="1200" cap="none" spc="0" normalizeH="0" baseline="0" noProof="0" dirty="0">
                <a:ln>
                  <a:noFill/>
                </a:ln>
                <a:solidFill>
                  <a:srgbClr val="FF0000"/>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 6 </a:t>
            </a:r>
            <a:r>
              <a:rPr kumimoji="1"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
            </a:r>
            <a:br>
              <a:rPr kumimoji="1"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br>
            <a:r>
              <a:rPr kumimoji="1"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HÀNH TRÌNH ĐI ĐẾN ĐỘC LẬP DÂN TỘC Ở</a:t>
            </a:r>
            <a:br>
              <a:rPr kumimoji="1"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br>
            <a:r>
              <a:rPr kumimoji="1"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 ĐÔNG NAM Á (CÁNH DIỀU 11)</a:t>
            </a:r>
            <a:r>
              <a:rPr lang="en-US" b="1"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r>
            <a:br>
              <a:rPr lang="en-US" b="1"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br>
            <a:endParaRPr lang="en-US" dirty="0">
              <a:solidFill>
                <a:srgbClr val="FF0000"/>
              </a:solidFill>
            </a:endParaRPr>
          </a:p>
        </p:txBody>
      </p:sp>
      <p:sp>
        <p:nvSpPr>
          <p:cNvPr id="8196" name="Title 5">
            <a:extLst>
              <a:ext uri="{FF2B5EF4-FFF2-40B4-BE49-F238E27FC236}">
                <a16:creationId xmlns="" xmlns:a16="http://schemas.microsoft.com/office/drawing/2014/main" id="{A803ED1D-BC88-744E-5CDE-2A626B08B5B4}"/>
              </a:ext>
            </a:extLst>
          </p:cNvPr>
          <p:cNvSpPr>
            <a:spLocks noGrp="1"/>
          </p:cNvSpPr>
          <p:nvPr>
            <p:ph type="title" idx="4"/>
          </p:nvPr>
        </p:nvSpPr>
        <p:spPr>
          <a:xfrm>
            <a:off x="1298575" y="4789489"/>
            <a:ext cx="5486400" cy="566737"/>
          </a:xfrm>
        </p:spPr>
        <p:txBody>
          <a:bodyPr/>
          <a:lstStyle/>
          <a:p>
            <a:pPr eaLnBrk="1" hangingPunct="1">
              <a:spcBef>
                <a:spcPct val="0"/>
              </a:spcBef>
              <a:spcAft>
                <a:spcPct val="0"/>
              </a:spcAft>
            </a:pPr>
            <a:r>
              <a:rPr lang="en-US" altLang="en-US" sz="2000" b="1" dirty="0">
                <a:solidFill>
                  <a:srgbClr val="0070C0"/>
                </a:solidFill>
                <a:latin typeface="Times New Roman" panose="02020603050405020304" pitchFamily="18" charset="0"/>
                <a:cs typeface="Times New Roman" panose="02020603050405020304" pitchFamily="18" charset="0"/>
              </a:rPr>
              <a:t>GV THỰC HIỆN: ĐÀO THỊ TUYẾT NHUNG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Times New Roman" pitchFamily="18" charset="0"/>
                <a:cs typeface="Times New Roman" pitchFamily="18" charset="0"/>
              </a:rPr>
              <a:t>Trả</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lời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nhanh</a:t>
            </a:r>
            <a:endParaRPr lang="en-US" dirty="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fontScale="85000" lnSpcReduction="20000"/>
          </a:bodyPr>
          <a:lstStyle/>
          <a:p>
            <a:r>
              <a:rPr lang="en-US" dirty="0">
                <a:latin typeface="Times New Roman" pitchFamily="18" charset="0"/>
                <a:cs typeface="Times New Roman" pitchFamily="18" charset="0"/>
              </a:rPr>
              <a:t>1. </a:t>
            </a:r>
            <a:r>
              <a:rPr lang="en-US" dirty="0" err="1">
                <a:latin typeface="Times New Roman" pitchFamily="18" charset="0"/>
                <a:cs typeface="Times New Roman" pitchFamily="18" charset="0"/>
              </a:rPr>
              <a:t>Cuộc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đấu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tranh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giành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độc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lập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dân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tộc</a:t>
            </a:r>
            <a:r>
              <a:rPr lang="en-US" dirty="0">
                <a:latin typeface="Times New Roman" pitchFamily="18" charset="0"/>
                <a:cs typeface="Times New Roman" pitchFamily="18" charset="0"/>
              </a:rPr>
              <a:t> ở </a:t>
            </a:r>
            <a:r>
              <a:rPr lang="en-US" dirty="0" err="1">
                <a:latin typeface="Times New Roman" pitchFamily="18" charset="0"/>
                <a:cs typeface="Times New Roman" pitchFamily="18" charset="0"/>
              </a:rPr>
              <a:t>Đông</a:t>
            </a:r>
            <a:r>
              <a:rPr lang="en-US" dirty="0">
                <a:latin typeface="Times New Roman" pitchFamily="18" charset="0"/>
                <a:cs typeface="Times New Roman" pitchFamily="18" charset="0"/>
              </a:rPr>
              <a:t> Nam Á </a:t>
            </a:r>
            <a:r>
              <a:rPr lang="en-US" dirty="0" err="1">
                <a:latin typeface="Times New Roman" pitchFamily="18" charset="0"/>
                <a:cs typeface="Times New Roman" pitchFamily="18" charset="0"/>
              </a:rPr>
              <a:t>phát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triển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theo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mấy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giai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đoạn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Đó</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những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giai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đoạn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nào</a:t>
            </a:r>
            <a:r>
              <a:rPr lang="en-US" dirty="0">
                <a:latin typeface="Times New Roman" pitchFamily="18" charset="0"/>
                <a:cs typeface="Times New Roman" pitchFamily="18" charset="0"/>
              </a:rPr>
              <a:t>?</a:t>
            </a:r>
          </a:p>
          <a:p>
            <a:r>
              <a:rPr lang="en-US" dirty="0">
                <a:latin typeface="Times New Roman" pitchFamily="18" charset="0"/>
                <a:cs typeface="Times New Roman" pitchFamily="18" charset="0"/>
              </a:rPr>
              <a:t>2. </a:t>
            </a:r>
            <a:r>
              <a:rPr lang="en-US" dirty="0" err="1">
                <a:latin typeface="Times New Roman" pitchFamily="18" charset="0"/>
                <a:cs typeface="Times New Roman" pitchFamily="18" charset="0"/>
              </a:rPr>
              <a:t>Đặc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điểm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nổi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bật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của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cuộc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đấu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tranh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giai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đoạn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cuối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thế</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kỉ</a:t>
            </a:r>
            <a:r>
              <a:rPr lang="en-US" dirty="0">
                <a:latin typeface="Times New Roman" pitchFamily="18" charset="0"/>
                <a:cs typeface="Times New Roman" pitchFamily="18" charset="0"/>
              </a:rPr>
              <a:t> XIX </a:t>
            </a:r>
            <a:r>
              <a:rPr lang="en-US" dirty="0" err="1">
                <a:latin typeface="Times New Roman" pitchFamily="18" charset="0"/>
                <a:cs typeface="Times New Roman" pitchFamily="18" charset="0"/>
              </a:rPr>
              <a:t>đến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năm</a:t>
            </a:r>
            <a:r>
              <a:rPr lang="en-US" dirty="0">
                <a:latin typeface="Times New Roman" pitchFamily="18" charset="0"/>
                <a:cs typeface="Times New Roman" pitchFamily="18" charset="0"/>
              </a:rPr>
              <a:t> 1920? </a:t>
            </a:r>
          </a:p>
          <a:p>
            <a:r>
              <a:rPr lang="en-US" dirty="0">
                <a:latin typeface="Times New Roman" pitchFamily="18" charset="0"/>
                <a:cs typeface="Times New Roman" pitchFamily="18" charset="0"/>
              </a:rPr>
              <a:t>3. </a:t>
            </a:r>
            <a:r>
              <a:rPr lang="en-US" dirty="0" err="1">
                <a:latin typeface="Times New Roman" pitchFamily="18" charset="0"/>
                <a:cs typeface="Times New Roman" pitchFamily="18" charset="0"/>
              </a:rPr>
              <a:t>Xu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hướng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mới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trong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cuộc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đấu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tranh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giai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đoạn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từ</a:t>
            </a:r>
            <a:r>
              <a:rPr lang="en-US" dirty="0">
                <a:latin typeface="Times New Roman" pitchFamily="18" charset="0"/>
                <a:cs typeface="Times New Roman" pitchFamily="18" charset="0"/>
              </a:rPr>
              <a:t> 1920 </a:t>
            </a:r>
            <a:r>
              <a:rPr lang="en-US" dirty="0" err="1">
                <a:latin typeface="Times New Roman" pitchFamily="18" charset="0"/>
                <a:cs typeface="Times New Roman" pitchFamily="18" charset="0"/>
              </a:rPr>
              <a:t>đến</a:t>
            </a:r>
            <a:r>
              <a:rPr lang="en-US" dirty="0">
                <a:latin typeface="Times New Roman" pitchFamily="18" charset="0"/>
                <a:cs typeface="Times New Roman" pitchFamily="18" charset="0"/>
              </a:rPr>
              <a:t> 1945 </a:t>
            </a:r>
            <a:r>
              <a:rPr lang="en-US" dirty="0" err="1">
                <a:latin typeface="Times New Roman" pitchFamily="18" charset="0"/>
                <a:cs typeface="Times New Roman" pitchFamily="18" charset="0"/>
              </a:rPr>
              <a:t>là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hướng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nào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Biểu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hiện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của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hướng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đó</a:t>
            </a:r>
            <a:r>
              <a:rPr lang="en-US" dirty="0">
                <a:latin typeface="Times New Roman" pitchFamily="18" charset="0"/>
                <a:cs typeface="Times New Roman" pitchFamily="18" charset="0"/>
              </a:rPr>
              <a:t>?</a:t>
            </a:r>
          </a:p>
          <a:p>
            <a:r>
              <a:rPr lang="en-US" dirty="0">
                <a:latin typeface="Times New Roman" pitchFamily="18" charset="0"/>
                <a:cs typeface="Times New Roman" pitchFamily="18" charset="0"/>
              </a:rPr>
              <a:t>4. </a:t>
            </a:r>
            <a:r>
              <a:rPr lang="en-US" dirty="0" err="1">
                <a:latin typeface="Times New Roman" pitchFamily="18" charset="0"/>
                <a:cs typeface="Times New Roman" pitchFamily="18" charset="0"/>
              </a:rPr>
              <a:t>Nêu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đặc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điểm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nổi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bật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của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cuộc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đấu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tranh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trong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giai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đoạn</a:t>
            </a:r>
            <a:r>
              <a:rPr lang="en-US" dirty="0">
                <a:latin typeface="Times New Roman" pitchFamily="18" charset="0"/>
                <a:cs typeface="Times New Roman" pitchFamily="18" charset="0"/>
              </a:rPr>
              <a:t> 1945-1975?</a:t>
            </a:r>
          </a:p>
          <a:p>
            <a:r>
              <a:rPr lang="en-US" dirty="0">
                <a:latin typeface="Times New Roman" pitchFamily="18" charset="0"/>
                <a:cs typeface="Times New Roman" pitchFamily="18" charset="0"/>
              </a:rPr>
              <a:t>5. </a:t>
            </a:r>
            <a:r>
              <a:rPr lang="en-US" dirty="0" err="1">
                <a:latin typeface="Times New Roman" pitchFamily="18" charset="0"/>
                <a:cs typeface="Times New Roman" pitchFamily="18" charset="0"/>
              </a:rPr>
              <a:t>Rút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nhận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xét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về</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cuộc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đấu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tranh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giành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độc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lập</a:t>
            </a:r>
            <a:r>
              <a:rPr lang="en-US" dirty="0">
                <a:latin typeface="Times New Roman" pitchFamily="18" charset="0"/>
                <a:cs typeface="Times New Roman" pitchFamily="18" charset="0"/>
              </a:rPr>
              <a:t> ở </a:t>
            </a:r>
            <a:r>
              <a:rPr lang="en-US" dirty="0" err="1">
                <a:latin typeface="Times New Roman" pitchFamily="18" charset="0"/>
                <a:cs typeface="Times New Roman" pitchFamily="18" charset="0"/>
              </a:rPr>
              <a:t>Đông</a:t>
            </a:r>
            <a:r>
              <a:rPr lang="en-US" dirty="0">
                <a:latin typeface="Times New Roman" pitchFamily="18" charset="0"/>
                <a:cs typeface="Times New Roman" pitchFamily="18" charset="0"/>
              </a:rPr>
              <a:t> Nam Á?</a:t>
            </a:r>
          </a:p>
          <a:p>
            <a:endParaRPr lang="en-US" dirty="0"/>
          </a:p>
        </p:txBody>
      </p:sp>
    </p:spTree>
    <p:extLst>
      <p:ext uri="{BB962C8B-B14F-4D97-AF65-F5344CB8AC3E}">
        <p14:creationId xmlns:p14="http://schemas.microsoft.com/office/powerpoint/2010/main" val="10632727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9"/>
          <p:cNvSpPr>
            <a:spLocks noChangeArrowheads="1"/>
          </p:cNvSpPr>
          <p:nvPr/>
        </p:nvSpPr>
        <p:spPr bwMode="auto">
          <a:xfrm>
            <a:off x="76200" y="57150"/>
            <a:ext cx="9067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vi-VN" sz="2000">
                <a:solidFill>
                  <a:schemeClr val="accent2"/>
                </a:solidFill>
                <a:latin typeface="Times New Roman" pitchFamily="18" charset="0"/>
                <a:cs typeface="Times New Roman" pitchFamily="18" charset="0"/>
              </a:rPr>
              <a:t>Sơ</a:t>
            </a:r>
            <a:r>
              <a:rPr lang="en-US" sz="2000">
                <a:solidFill>
                  <a:schemeClr val="accent2"/>
                </a:solidFill>
                <a:latin typeface="Times New Roman" pitchFamily="18" charset="0"/>
                <a:cs typeface="Times New Roman" pitchFamily="18" charset="0"/>
              </a:rPr>
              <a:t> đồ các giai đoạn phát triển của cuộc đấu tranh giành độc lập dân tộc ở Đông Nam Á</a:t>
            </a:r>
          </a:p>
        </p:txBody>
      </p:sp>
      <p:sp>
        <p:nvSpPr>
          <p:cNvPr id="4" name="Up Arrow 3"/>
          <p:cNvSpPr/>
          <p:nvPr/>
        </p:nvSpPr>
        <p:spPr>
          <a:xfrm>
            <a:off x="647700" y="2209800"/>
            <a:ext cx="993775" cy="8382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Up Arrow 5"/>
          <p:cNvSpPr/>
          <p:nvPr/>
        </p:nvSpPr>
        <p:spPr>
          <a:xfrm>
            <a:off x="647700" y="4457700"/>
            <a:ext cx="855663" cy="7620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ounded Rectangle 7"/>
          <p:cNvSpPr/>
          <p:nvPr/>
        </p:nvSpPr>
        <p:spPr>
          <a:xfrm>
            <a:off x="146050" y="1039813"/>
            <a:ext cx="1939925" cy="1182687"/>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solidFill>
                  <a:schemeClr val="tx1"/>
                </a:solidFill>
                <a:latin typeface="Times New Roman" pitchFamily="18" charset="0"/>
                <a:cs typeface="Times New Roman" pitchFamily="18" charset="0"/>
              </a:rPr>
              <a:t>1945-1975</a:t>
            </a:r>
          </a:p>
        </p:txBody>
      </p:sp>
      <p:sp>
        <p:nvSpPr>
          <p:cNvPr id="16" name="Rounded Rectangle 15"/>
          <p:cNvSpPr/>
          <p:nvPr/>
        </p:nvSpPr>
        <p:spPr>
          <a:xfrm>
            <a:off x="104775" y="3057525"/>
            <a:ext cx="1939925" cy="137001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solidFill>
                  <a:schemeClr val="tx1"/>
                </a:solidFill>
                <a:latin typeface="Times New Roman" pitchFamily="18" charset="0"/>
                <a:cs typeface="Times New Roman" pitchFamily="18" charset="0"/>
              </a:rPr>
              <a:t>1920-1945</a:t>
            </a:r>
          </a:p>
        </p:txBody>
      </p:sp>
      <p:sp>
        <p:nvSpPr>
          <p:cNvPr id="17" name="Rounded Rectangle 16"/>
          <p:cNvSpPr/>
          <p:nvPr/>
        </p:nvSpPr>
        <p:spPr>
          <a:xfrm>
            <a:off x="33338" y="5219700"/>
            <a:ext cx="2052637" cy="1598613"/>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solidFill>
                  <a:schemeClr val="tx1"/>
                </a:solidFill>
                <a:latin typeface="Times New Roman" pitchFamily="18" charset="0"/>
                <a:cs typeface="Times New Roman" pitchFamily="18" charset="0"/>
              </a:rPr>
              <a:t>Cuối thế kỉ XIX đến năm 1920</a:t>
            </a:r>
          </a:p>
        </p:txBody>
      </p:sp>
      <p:sp>
        <p:nvSpPr>
          <p:cNvPr id="18" name="Up Arrow 17"/>
          <p:cNvSpPr/>
          <p:nvPr/>
        </p:nvSpPr>
        <p:spPr>
          <a:xfrm>
            <a:off x="647700" y="481013"/>
            <a:ext cx="993775" cy="5461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ounded Rectangle 10"/>
          <p:cNvSpPr/>
          <p:nvPr/>
        </p:nvSpPr>
        <p:spPr>
          <a:xfrm>
            <a:off x="2406650" y="5149850"/>
            <a:ext cx="1676400" cy="1708150"/>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chemeClr val="tx1"/>
                </a:solidFill>
                <a:latin typeface="Times New Roman" pitchFamily="18" charset="0"/>
                <a:cs typeface="Times New Roman" pitchFamily="18" charset="0"/>
              </a:rPr>
              <a:t>Khởi đầu cuộc đấu tranh giành độc lập </a:t>
            </a:r>
          </a:p>
        </p:txBody>
      </p:sp>
      <p:sp>
        <p:nvSpPr>
          <p:cNvPr id="19" name="Rounded Rectangle 18"/>
          <p:cNvSpPr/>
          <p:nvPr/>
        </p:nvSpPr>
        <p:spPr>
          <a:xfrm>
            <a:off x="2408238" y="609600"/>
            <a:ext cx="1674812" cy="18288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chemeClr val="tx1"/>
                </a:solidFill>
                <a:latin typeface="Times New Roman" pitchFamily="18" charset="0"/>
                <a:cs typeface="Times New Roman" pitchFamily="18" charset="0"/>
              </a:rPr>
              <a:t>Hoàn thành cuộc đấu tranh giành độc lập</a:t>
            </a:r>
          </a:p>
        </p:txBody>
      </p:sp>
      <p:sp>
        <p:nvSpPr>
          <p:cNvPr id="20" name="Rounded Rectangle 19"/>
          <p:cNvSpPr/>
          <p:nvPr/>
        </p:nvSpPr>
        <p:spPr>
          <a:xfrm>
            <a:off x="2408238" y="2628900"/>
            <a:ext cx="1674812" cy="24003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200" dirty="0">
                <a:solidFill>
                  <a:schemeClr val="tx1"/>
                </a:solidFill>
                <a:latin typeface="Times New Roman" pitchFamily="18" charset="0"/>
                <a:cs typeface="Times New Roman" pitchFamily="18" charset="0"/>
              </a:rPr>
              <a:t>Xuất hiện xu hướng mới trong phong trào đấu tranh</a:t>
            </a:r>
          </a:p>
          <a:p>
            <a:pPr algn="ctr">
              <a:defRPr/>
            </a:pPr>
            <a:r>
              <a:rPr lang="en-US" sz="2200" dirty="0">
                <a:solidFill>
                  <a:schemeClr val="tx1"/>
                </a:solidFill>
                <a:latin typeface="Times New Roman" pitchFamily="18" charset="0"/>
                <a:cs typeface="Times New Roman" pitchFamily="18" charset="0"/>
              </a:rPr>
              <a:t>(xu hướng vô sản)</a:t>
            </a:r>
          </a:p>
        </p:txBody>
      </p:sp>
      <p:sp>
        <p:nvSpPr>
          <p:cNvPr id="2" name="Right Arrow 1"/>
          <p:cNvSpPr/>
          <p:nvPr/>
        </p:nvSpPr>
        <p:spPr>
          <a:xfrm>
            <a:off x="2092325" y="5816600"/>
            <a:ext cx="314325" cy="3667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Times New Roman" pitchFamily="18" charset="0"/>
              <a:cs typeface="Times New Roman" pitchFamily="18" charset="0"/>
            </a:endParaRPr>
          </a:p>
        </p:txBody>
      </p:sp>
      <p:sp>
        <p:nvSpPr>
          <p:cNvPr id="31" name="Right Arrow 30"/>
          <p:cNvSpPr/>
          <p:nvPr/>
        </p:nvSpPr>
        <p:spPr>
          <a:xfrm>
            <a:off x="2092325" y="1457325"/>
            <a:ext cx="314325" cy="3714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Times New Roman" pitchFamily="18" charset="0"/>
              <a:cs typeface="Times New Roman" pitchFamily="18" charset="0"/>
            </a:endParaRPr>
          </a:p>
        </p:txBody>
      </p:sp>
      <p:sp>
        <p:nvSpPr>
          <p:cNvPr id="32" name="Right Arrow 31"/>
          <p:cNvSpPr/>
          <p:nvPr/>
        </p:nvSpPr>
        <p:spPr>
          <a:xfrm>
            <a:off x="2052638" y="3589338"/>
            <a:ext cx="314325" cy="3730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Times New Roman" pitchFamily="18" charset="0"/>
              <a:cs typeface="Times New Roman" pitchFamily="18" charset="0"/>
            </a:endParaRPr>
          </a:p>
        </p:txBody>
      </p:sp>
      <p:sp>
        <p:nvSpPr>
          <p:cNvPr id="3" name="Right Arrow 2"/>
          <p:cNvSpPr/>
          <p:nvPr/>
        </p:nvSpPr>
        <p:spPr>
          <a:xfrm>
            <a:off x="4083050" y="5746750"/>
            <a:ext cx="527050" cy="4365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ounded Rectangle 6"/>
          <p:cNvSpPr/>
          <p:nvPr/>
        </p:nvSpPr>
        <p:spPr>
          <a:xfrm>
            <a:off x="4610100" y="4838700"/>
            <a:ext cx="4533900" cy="1979613"/>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2000" dirty="0">
              <a:latin typeface="Times New Roman" pitchFamily="18" charset="0"/>
              <a:cs typeface="Times New Roman" pitchFamily="18" charset="0"/>
            </a:endParaRPr>
          </a:p>
          <a:p>
            <a:pPr>
              <a:defRPr/>
            </a:pPr>
            <a:r>
              <a:rPr lang="en-US" sz="2200" dirty="0">
                <a:solidFill>
                  <a:schemeClr val="tx1"/>
                </a:solidFill>
                <a:latin typeface="Times New Roman" pitchFamily="18" charset="0"/>
                <a:cs typeface="Times New Roman" pitchFamily="18" charset="0"/>
              </a:rPr>
              <a:t>+ Giai cấp vô sản ra đời và phát triển</a:t>
            </a:r>
          </a:p>
          <a:p>
            <a:pPr>
              <a:defRPr/>
            </a:pPr>
            <a:r>
              <a:rPr lang="en-US" sz="2200" dirty="0">
                <a:solidFill>
                  <a:schemeClr val="tx1"/>
                </a:solidFill>
                <a:latin typeface="Times New Roman" pitchFamily="18" charset="0"/>
                <a:cs typeface="Times New Roman" pitchFamily="18" charset="0"/>
              </a:rPr>
              <a:t>+ Đấu tranh chống xâm lược chuyển sang đấu tranh giành độc lập.</a:t>
            </a:r>
          </a:p>
          <a:p>
            <a:pPr>
              <a:defRPr/>
            </a:pPr>
            <a:r>
              <a:rPr lang="en-US" sz="2200" dirty="0">
                <a:solidFill>
                  <a:schemeClr val="tx1"/>
                </a:solidFill>
                <a:latin typeface="Times New Roman" pitchFamily="18" charset="0"/>
                <a:cs typeface="Times New Roman" pitchFamily="18" charset="0"/>
              </a:rPr>
              <a:t> + Phong trào theo ý thức hệ phong kiến chuyển sang phong trào theo xu hướng tư sản.</a:t>
            </a:r>
          </a:p>
          <a:p>
            <a:pPr>
              <a:defRPr/>
            </a:pPr>
            <a:endParaRPr lang="en-US" sz="2000" dirty="0">
              <a:latin typeface="Times New Roman" pitchFamily="18" charset="0"/>
              <a:cs typeface="Times New Roman" pitchFamily="18" charset="0"/>
            </a:endParaRPr>
          </a:p>
        </p:txBody>
      </p:sp>
      <p:sp>
        <p:nvSpPr>
          <p:cNvPr id="44" name="Right Arrow 43"/>
          <p:cNvSpPr/>
          <p:nvPr/>
        </p:nvSpPr>
        <p:spPr>
          <a:xfrm>
            <a:off x="4083050" y="1457325"/>
            <a:ext cx="527050" cy="4365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 name="Right Arrow 44"/>
          <p:cNvSpPr/>
          <p:nvPr/>
        </p:nvSpPr>
        <p:spPr>
          <a:xfrm>
            <a:off x="4083050" y="3611563"/>
            <a:ext cx="527050" cy="4349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ounded Rectangle 8"/>
          <p:cNvSpPr/>
          <p:nvPr/>
        </p:nvSpPr>
        <p:spPr>
          <a:xfrm>
            <a:off x="4610100" y="2819400"/>
            <a:ext cx="4533900" cy="182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dirty="0">
                <a:solidFill>
                  <a:schemeClr val="tx1"/>
                </a:solidFill>
                <a:latin typeface="Times New Roman" pitchFamily="18" charset="0"/>
                <a:cs typeface="Times New Roman" pitchFamily="18" charset="0"/>
              </a:rPr>
              <a:t>+ Giai cấp vô sản bắt đầu bước lên vũ đài chính trị.</a:t>
            </a:r>
          </a:p>
          <a:p>
            <a:pPr>
              <a:defRPr/>
            </a:pPr>
            <a:r>
              <a:rPr lang="en-US" sz="2400" dirty="0">
                <a:solidFill>
                  <a:schemeClr val="tx1"/>
                </a:solidFill>
                <a:latin typeface="Times New Roman" pitchFamily="18" charset="0"/>
                <a:cs typeface="Times New Roman" pitchFamily="18" charset="0"/>
              </a:rPr>
              <a:t>+ Đảng cộng sản được thành lập ở 1 số nước: Inđônexia, Việt Nam…</a:t>
            </a:r>
          </a:p>
        </p:txBody>
      </p:sp>
      <p:sp>
        <p:nvSpPr>
          <p:cNvPr id="10" name="Rounded Rectangle 9"/>
          <p:cNvSpPr/>
          <p:nvPr/>
        </p:nvSpPr>
        <p:spPr>
          <a:xfrm>
            <a:off x="4610100" y="609600"/>
            <a:ext cx="4533900" cy="20193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200" dirty="0">
                <a:solidFill>
                  <a:schemeClr val="tx1"/>
                </a:solidFill>
                <a:latin typeface="Times New Roman" pitchFamily="18" charset="0"/>
                <a:cs typeface="Times New Roman" pitchFamily="18" charset="0"/>
              </a:rPr>
              <a:t>+ 1945-1954: Làn sóng đấu tranh dâng cao nhiều nước đã giành được độc lập.</a:t>
            </a:r>
          </a:p>
          <a:p>
            <a:pPr>
              <a:defRPr/>
            </a:pPr>
            <a:r>
              <a:rPr lang="en-US" sz="2200" dirty="0">
                <a:solidFill>
                  <a:schemeClr val="tx1"/>
                </a:solidFill>
                <a:latin typeface="Times New Roman" pitchFamily="18" charset="0"/>
                <a:cs typeface="Times New Roman" pitchFamily="18" charset="0"/>
              </a:rPr>
              <a:t>+ 1954-1975: Lần lượt hoàn thành cuộc đấu tranh giành độc lập</a:t>
            </a:r>
          </a:p>
        </p:txBody>
      </p:sp>
    </p:spTree>
    <p:extLst>
      <p:ext uri="{BB962C8B-B14F-4D97-AF65-F5344CB8AC3E}">
        <p14:creationId xmlns:p14="http://schemas.microsoft.com/office/powerpoint/2010/main" val="19471723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7890"/>
                                        </p:tgtEl>
                                        <p:attrNameLst>
                                          <p:attrName>style.visibility</p:attrName>
                                        </p:attrNameLst>
                                      </p:cBhvr>
                                      <p:to>
                                        <p:strVal val="visible"/>
                                      </p:to>
                                    </p:set>
                                    <p:animEffect transition="in" filter="fade">
                                      <p:cBhvr>
                                        <p:cTn id="7" dur="1000"/>
                                        <p:tgtEl>
                                          <p:spTgt spid="37890"/>
                                        </p:tgtEl>
                                      </p:cBhvr>
                                    </p:animEffect>
                                    <p:anim calcmode="lin" valueType="num">
                                      <p:cBhvr>
                                        <p:cTn id="8" dur="1000" fill="hold"/>
                                        <p:tgtEl>
                                          <p:spTgt spid="37890"/>
                                        </p:tgtEl>
                                        <p:attrNameLst>
                                          <p:attrName>ppt_x</p:attrName>
                                        </p:attrNameLst>
                                      </p:cBhvr>
                                      <p:tavLst>
                                        <p:tav tm="0">
                                          <p:val>
                                            <p:strVal val="#ppt_x"/>
                                          </p:val>
                                        </p:tav>
                                        <p:tav tm="100000">
                                          <p:val>
                                            <p:strVal val="#ppt_x"/>
                                          </p:val>
                                        </p:tav>
                                      </p:tavLst>
                                    </p:anim>
                                    <p:anim calcmode="lin" valueType="num">
                                      <p:cBhvr>
                                        <p:cTn id="9" dur="1000" fill="hold"/>
                                        <p:tgtEl>
                                          <p:spTgt spid="37890"/>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barn(inVertical)">
                                      <p:cBhvr>
                                        <p:cTn id="29" dur="500"/>
                                        <p:tgtEl>
                                          <p:spTgt spid="4"/>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arn(inVertical)">
                                      <p:cBhvr>
                                        <p:cTn id="34" dur="500"/>
                                        <p:tgtEl>
                                          <p:spTgt spid="8"/>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inVertical)">
                                      <p:cBhvr>
                                        <p:cTn id="37" dur="500"/>
                                        <p:tgtEl>
                                          <p:spTgt spid="1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additive="base">
                                        <p:cTn id="42" dur="500" fill="hold"/>
                                        <p:tgtEl>
                                          <p:spTgt spid="2"/>
                                        </p:tgtEl>
                                        <p:attrNameLst>
                                          <p:attrName>ppt_x</p:attrName>
                                        </p:attrNameLst>
                                      </p:cBhvr>
                                      <p:tavLst>
                                        <p:tav tm="0">
                                          <p:val>
                                            <p:strVal val="#ppt_x"/>
                                          </p:val>
                                        </p:tav>
                                        <p:tav tm="100000">
                                          <p:val>
                                            <p:strVal val="#ppt_x"/>
                                          </p:val>
                                        </p:tav>
                                      </p:tavLst>
                                    </p:anim>
                                    <p:anim calcmode="lin" valueType="num">
                                      <p:cBhvr additive="base">
                                        <p:cTn id="4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1000"/>
                                        <p:tgtEl>
                                          <p:spTgt spid="11"/>
                                        </p:tgtEl>
                                      </p:cBhvr>
                                    </p:animEffect>
                                    <p:anim calcmode="lin" valueType="num">
                                      <p:cBhvr>
                                        <p:cTn id="49" dur="1000" fill="hold"/>
                                        <p:tgtEl>
                                          <p:spTgt spid="11"/>
                                        </p:tgtEl>
                                        <p:attrNameLst>
                                          <p:attrName>ppt_x</p:attrName>
                                        </p:attrNameLst>
                                      </p:cBhvr>
                                      <p:tavLst>
                                        <p:tav tm="0">
                                          <p:val>
                                            <p:strVal val="#ppt_x"/>
                                          </p:val>
                                        </p:tav>
                                        <p:tav tm="100000">
                                          <p:val>
                                            <p:strVal val="#ppt_x"/>
                                          </p:val>
                                        </p:tav>
                                      </p:tavLst>
                                    </p:anim>
                                    <p:anim calcmode="lin" valueType="num">
                                      <p:cBhvr>
                                        <p:cTn id="5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barn(inVertical)">
                                      <p:cBhvr>
                                        <p:cTn id="55" dur="500"/>
                                        <p:tgtEl>
                                          <p:spTgt spid="3"/>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wipe(down)">
                                      <p:cBhvr>
                                        <p:cTn id="60" dur="500"/>
                                        <p:tgtEl>
                                          <p:spTgt spid="7"/>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32"/>
                                        </p:tgtEl>
                                        <p:attrNameLst>
                                          <p:attrName>style.visibility</p:attrName>
                                        </p:attrNameLst>
                                      </p:cBhvr>
                                      <p:to>
                                        <p:strVal val="visible"/>
                                      </p:to>
                                    </p:set>
                                    <p:animEffect transition="in" filter="barn(inVertical)">
                                      <p:cBhvr>
                                        <p:cTn id="65" dur="500"/>
                                        <p:tgtEl>
                                          <p:spTgt spid="32"/>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20"/>
                                        </p:tgtEl>
                                        <p:attrNameLst>
                                          <p:attrName>style.visibility</p:attrName>
                                        </p:attrNameLst>
                                      </p:cBhvr>
                                      <p:to>
                                        <p:strVal val="visible"/>
                                      </p:to>
                                    </p:set>
                                    <p:animEffect transition="in" filter="barn(inVertical)">
                                      <p:cBhvr>
                                        <p:cTn id="70" dur="500"/>
                                        <p:tgtEl>
                                          <p:spTgt spid="20"/>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animEffect transition="in" filter="wipe(down)">
                                      <p:cBhvr>
                                        <p:cTn id="75" dur="500"/>
                                        <p:tgtEl>
                                          <p:spTgt spid="45"/>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9"/>
                                        </p:tgtEl>
                                        <p:attrNameLst>
                                          <p:attrName>style.visibility</p:attrName>
                                        </p:attrNameLst>
                                      </p:cBhvr>
                                      <p:to>
                                        <p:strVal val="visible"/>
                                      </p:to>
                                    </p:set>
                                    <p:animEffect transition="in" filter="wipe(down)">
                                      <p:cBhvr>
                                        <p:cTn id="80" dur="500"/>
                                        <p:tgtEl>
                                          <p:spTgt spid="9"/>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16" presetClass="entr" presetSubtype="21" fill="hold" grpId="0" nodeType="clickEffect">
                                  <p:stCondLst>
                                    <p:cond delay="0"/>
                                  </p:stCondLst>
                                  <p:childTnLst>
                                    <p:set>
                                      <p:cBhvr>
                                        <p:cTn id="84" dur="1" fill="hold">
                                          <p:stCondLst>
                                            <p:cond delay="0"/>
                                          </p:stCondLst>
                                        </p:cTn>
                                        <p:tgtEl>
                                          <p:spTgt spid="31"/>
                                        </p:tgtEl>
                                        <p:attrNameLst>
                                          <p:attrName>style.visibility</p:attrName>
                                        </p:attrNameLst>
                                      </p:cBhvr>
                                      <p:to>
                                        <p:strVal val="visible"/>
                                      </p:to>
                                    </p:set>
                                    <p:animEffect transition="in" filter="barn(inVertical)">
                                      <p:cBhvr>
                                        <p:cTn id="85" dur="500"/>
                                        <p:tgtEl>
                                          <p:spTgt spid="31"/>
                                        </p:tgtEl>
                                      </p:cBhvr>
                                    </p:animEffect>
                                  </p:childTnLst>
                                </p:cTn>
                              </p:par>
                            </p:childTnLst>
                          </p:cTn>
                        </p:par>
                      </p:childTnLst>
                    </p:cTn>
                  </p:par>
                  <p:par>
                    <p:cTn id="86" fill="hold" nodeType="clickPar">
                      <p:stCondLst>
                        <p:cond delay="indefinite"/>
                      </p:stCondLst>
                      <p:childTnLst>
                        <p:par>
                          <p:cTn id="87" fill="hold" nodeType="withGroup">
                            <p:stCondLst>
                              <p:cond delay="0"/>
                            </p:stCondLst>
                            <p:childTnLst>
                              <p:par>
                                <p:cTn id="88" presetID="22" presetClass="entr" presetSubtype="4" fill="hold" grpId="0" nodeType="clickEffect">
                                  <p:stCondLst>
                                    <p:cond delay="0"/>
                                  </p:stCondLst>
                                  <p:childTnLst>
                                    <p:set>
                                      <p:cBhvr>
                                        <p:cTn id="89" dur="1" fill="hold">
                                          <p:stCondLst>
                                            <p:cond delay="0"/>
                                          </p:stCondLst>
                                        </p:cTn>
                                        <p:tgtEl>
                                          <p:spTgt spid="19"/>
                                        </p:tgtEl>
                                        <p:attrNameLst>
                                          <p:attrName>style.visibility</p:attrName>
                                        </p:attrNameLst>
                                      </p:cBhvr>
                                      <p:to>
                                        <p:strVal val="visible"/>
                                      </p:to>
                                    </p:set>
                                    <p:animEffect transition="in" filter="wipe(down)">
                                      <p:cBhvr>
                                        <p:cTn id="90" dur="500"/>
                                        <p:tgtEl>
                                          <p:spTgt spid="19"/>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16" presetClass="entr" presetSubtype="21" fill="hold" grpId="0" nodeType="clickEffect">
                                  <p:stCondLst>
                                    <p:cond delay="0"/>
                                  </p:stCondLst>
                                  <p:childTnLst>
                                    <p:set>
                                      <p:cBhvr>
                                        <p:cTn id="94" dur="1" fill="hold">
                                          <p:stCondLst>
                                            <p:cond delay="0"/>
                                          </p:stCondLst>
                                        </p:cTn>
                                        <p:tgtEl>
                                          <p:spTgt spid="44"/>
                                        </p:tgtEl>
                                        <p:attrNameLst>
                                          <p:attrName>style.visibility</p:attrName>
                                        </p:attrNameLst>
                                      </p:cBhvr>
                                      <p:to>
                                        <p:strVal val="visible"/>
                                      </p:to>
                                    </p:set>
                                    <p:animEffect transition="in" filter="barn(inVertical)">
                                      <p:cBhvr>
                                        <p:cTn id="95" dur="500"/>
                                        <p:tgtEl>
                                          <p:spTgt spid="44"/>
                                        </p:tgtEl>
                                      </p:cBhvr>
                                    </p:animEffect>
                                  </p:childTnLst>
                                </p:cTn>
                              </p:par>
                            </p:childTnLst>
                          </p:cTn>
                        </p:par>
                      </p:childTnLst>
                    </p:cTn>
                  </p:par>
                  <p:par>
                    <p:cTn id="96" fill="hold" nodeType="clickPar">
                      <p:stCondLst>
                        <p:cond delay="indefinite"/>
                      </p:stCondLst>
                      <p:childTnLst>
                        <p:par>
                          <p:cTn id="97" fill="hold" nodeType="withGroup">
                            <p:stCondLst>
                              <p:cond delay="0"/>
                            </p:stCondLst>
                            <p:childTnLst>
                              <p:par>
                                <p:cTn id="98" presetID="22" presetClass="entr" presetSubtype="4" fill="hold" grpId="0" nodeType="clickEffect">
                                  <p:stCondLst>
                                    <p:cond delay="0"/>
                                  </p:stCondLst>
                                  <p:childTnLst>
                                    <p:set>
                                      <p:cBhvr>
                                        <p:cTn id="99" dur="1" fill="hold">
                                          <p:stCondLst>
                                            <p:cond delay="0"/>
                                          </p:stCondLst>
                                        </p:cTn>
                                        <p:tgtEl>
                                          <p:spTgt spid="10"/>
                                        </p:tgtEl>
                                        <p:attrNameLst>
                                          <p:attrName>style.visibility</p:attrName>
                                        </p:attrNameLst>
                                      </p:cBhvr>
                                      <p:to>
                                        <p:strVal val="visible"/>
                                      </p:to>
                                    </p:set>
                                    <p:animEffect transition="in" filter="wipe(down)">
                                      <p:cBhvr>
                                        <p:cTn id="10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0" grpId="0"/>
      <p:bldP spid="4" grpId="0" animBg="1"/>
      <p:bldP spid="6" grpId="0" animBg="1"/>
      <p:bldP spid="8" grpId="0" animBg="1"/>
      <p:bldP spid="16" grpId="0" animBg="1"/>
      <p:bldP spid="17" grpId="0" animBg="1"/>
      <p:bldP spid="18" grpId="0" animBg="1"/>
      <p:bldP spid="11" grpId="0" animBg="1"/>
      <p:bldP spid="19" grpId="0" animBg="1"/>
      <p:bldP spid="20" grpId="0" animBg="1"/>
      <p:bldP spid="2" grpId="0" animBg="1"/>
      <p:bldP spid="31" grpId="0" animBg="1"/>
      <p:bldP spid="32" grpId="0" animBg="1"/>
      <p:bldP spid="3" grpId="0" animBg="1"/>
      <p:bldP spid="7" grpId="0" animBg="1"/>
      <p:bldP spid="44" grpId="0" animBg="1"/>
      <p:bldP spid="45" grpId="0" animBg="1"/>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40000"/>
              <a:lumOff val="60000"/>
            </a:schemeClr>
          </a:solidFill>
        </p:spPr>
        <p:txBody>
          <a:bodyPr/>
          <a:lstStyle/>
          <a:p>
            <a:pPr>
              <a:defRPr/>
            </a:pPr>
            <a:r>
              <a:rPr lang="en-US" dirty="0">
                <a:latin typeface="Times New Roman" pitchFamily="18" charset="0"/>
                <a:cs typeface="Times New Roman" pitchFamily="18" charset="0"/>
              </a:rPr>
              <a:t>Nhận xét</a:t>
            </a:r>
          </a:p>
        </p:txBody>
      </p:sp>
      <p:sp>
        <p:nvSpPr>
          <p:cNvPr id="3" name="Content Placeholder 2"/>
          <p:cNvSpPr>
            <a:spLocks noGrp="1"/>
          </p:cNvSpPr>
          <p:nvPr>
            <p:ph idx="1"/>
          </p:nvPr>
        </p:nvSpPr>
        <p:spPr>
          <a:solidFill>
            <a:schemeClr val="accent5">
              <a:lumMod val="20000"/>
              <a:lumOff val="80000"/>
            </a:schemeClr>
          </a:solidFill>
        </p:spPr>
        <p:txBody>
          <a:bodyPr/>
          <a:lstStyle/>
          <a:p>
            <a:pPr marL="0" indent="0">
              <a:buFont typeface="Arial" charset="0"/>
              <a:buNone/>
              <a:defRPr/>
            </a:pPr>
            <a:r>
              <a:rPr lang="en-US" dirty="0">
                <a:latin typeface="Times New Roman" pitchFamily="18" charset="0"/>
                <a:cs typeface="Times New Roman" pitchFamily="18" charset="0"/>
              </a:rPr>
              <a:t>- Mục tiêu: chống lại ách cai trị của thực dân phương Tây giành lại độc lập, chủ quyền của đất nước.</a:t>
            </a:r>
          </a:p>
          <a:p>
            <a:pPr marL="0" indent="0">
              <a:buFont typeface="Arial" charset="0"/>
              <a:buNone/>
              <a:defRPr/>
            </a:pPr>
            <a:r>
              <a:rPr lang="en-US" dirty="0">
                <a:latin typeface="Times New Roman" pitchFamily="18" charset="0"/>
                <a:cs typeface="Times New Roman" pitchFamily="18" charset="0"/>
              </a:rPr>
              <a:t>- Diễn ra sôi nổi, quyết liệt.</a:t>
            </a:r>
          </a:p>
          <a:p>
            <a:pPr marL="0" indent="0">
              <a:buFont typeface="Arial" charset="0"/>
              <a:buNone/>
              <a:defRPr/>
            </a:pPr>
            <a:r>
              <a:rPr lang="en-US" dirty="0">
                <a:latin typeface="Times New Roman" pitchFamily="18" charset="0"/>
                <a:cs typeface="Times New Roman" pitchFamily="18" charset="0"/>
              </a:rPr>
              <a:t>- Lôi cuốn đông đảo các tầng lớp nhân dân tham gia.</a:t>
            </a:r>
          </a:p>
          <a:p>
            <a:pPr marL="0" indent="0">
              <a:buFont typeface="Arial" charset="0"/>
              <a:buNone/>
              <a:defRPr/>
            </a:pPr>
            <a:r>
              <a:rPr lang="en-US" dirty="0">
                <a:latin typeface="Times New Roman" pitchFamily="18" charset="0"/>
                <a:cs typeface="Times New Roman" pitchFamily="18" charset="0"/>
              </a:rPr>
              <a:t>- Hình thức phong phú, đa dạng. </a:t>
            </a:r>
          </a:p>
          <a:p>
            <a:pPr marL="0" indent="0">
              <a:buFont typeface="Arial" charset="0"/>
              <a:buNone/>
              <a:defRPr/>
            </a:pPr>
            <a:r>
              <a:rPr lang="en-US" dirty="0">
                <a:latin typeface="Times New Roman" pitchFamily="18" charset="0"/>
                <a:cs typeface="Times New Roman" pitchFamily="18" charset="0"/>
              </a:rPr>
              <a:t>- Kết quả: thắng lợi.</a:t>
            </a:r>
          </a:p>
        </p:txBody>
      </p:sp>
    </p:spTree>
    <p:extLst>
      <p:ext uri="{BB962C8B-B14F-4D97-AF65-F5344CB8AC3E}">
        <p14:creationId xmlns:p14="http://schemas.microsoft.com/office/powerpoint/2010/main" val="38702412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bg/>
                                          </p:spTgt>
                                        </p:tgtEl>
                                        <p:attrNameLst>
                                          <p:attrName>style.visibility</p:attrName>
                                        </p:attrNameLst>
                                      </p:cBhvr>
                                      <p:to>
                                        <p:strVal val="visible"/>
                                      </p:to>
                                    </p:set>
                                    <p:animEffect transition="in" filter="fade">
                                      <p:cBhvr>
                                        <p:cTn id="14" dur="1000"/>
                                        <p:tgtEl>
                                          <p:spTgt spid="3">
                                            <p:bg/>
                                          </p:spTgt>
                                        </p:tgtEl>
                                      </p:cBhvr>
                                    </p:animEffect>
                                    <p:anim calcmode="lin" valueType="num">
                                      <p:cBhvr>
                                        <p:cTn id="15" dur="1000" fill="hold"/>
                                        <p:tgtEl>
                                          <p:spTgt spid="3">
                                            <p:bg/>
                                          </p:spTgt>
                                        </p:tgtEl>
                                        <p:attrNameLst>
                                          <p:attrName>ppt_x</p:attrName>
                                        </p:attrNameLst>
                                      </p:cBhvr>
                                      <p:tavLst>
                                        <p:tav tm="0">
                                          <p:val>
                                            <p:strVal val="#ppt_x"/>
                                          </p:val>
                                        </p:tav>
                                        <p:tav tm="100000">
                                          <p:val>
                                            <p:strVal val="#ppt_x"/>
                                          </p:val>
                                        </p:tav>
                                      </p:tavLst>
                                    </p:anim>
                                    <p:anim calcmode="lin" valueType="num">
                                      <p:cBhvr>
                                        <p:cTn id="16" dur="10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1000"/>
                                        <p:tgtEl>
                                          <p:spTgt spid="3">
                                            <p:txEl>
                                              <p:pRg st="0" end="0"/>
                                            </p:txEl>
                                          </p:spTgt>
                                        </p:tgtEl>
                                      </p:cBhvr>
                                    </p:animEffect>
                                    <p:anim calcmode="lin" valueType="num">
                                      <p:cBhvr>
                                        <p:cTn id="2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fade">
                                      <p:cBhvr>
                                        <p:cTn id="28" dur="1000"/>
                                        <p:tgtEl>
                                          <p:spTgt spid="3">
                                            <p:txEl>
                                              <p:pRg st="1" end="1"/>
                                            </p:txEl>
                                          </p:spTgt>
                                        </p:tgtEl>
                                      </p:cBhvr>
                                    </p:animEffect>
                                    <p:anim calcmode="lin" valueType="num">
                                      <p:cBhvr>
                                        <p:cTn id="2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fade">
                                      <p:cBhvr>
                                        <p:cTn id="35" dur="1000"/>
                                        <p:tgtEl>
                                          <p:spTgt spid="3">
                                            <p:txEl>
                                              <p:pRg st="2" end="2"/>
                                            </p:txEl>
                                          </p:spTgt>
                                        </p:tgtEl>
                                      </p:cBhvr>
                                    </p:animEffect>
                                    <p:anim calcmode="lin" valueType="num">
                                      <p:cBhvr>
                                        <p:cTn id="3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Effect transition="in" filter="fade">
                                      <p:cBhvr>
                                        <p:cTn id="42" dur="1000"/>
                                        <p:tgtEl>
                                          <p:spTgt spid="3">
                                            <p:txEl>
                                              <p:pRg st="3" end="3"/>
                                            </p:txEl>
                                          </p:spTgt>
                                        </p:tgtEl>
                                      </p:cBhvr>
                                    </p:animEffect>
                                    <p:anim calcmode="lin" valueType="num">
                                      <p:cBhvr>
                                        <p:cTn id="4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4" end="4"/>
                                            </p:txEl>
                                          </p:spTgt>
                                        </p:tgtEl>
                                        <p:attrNameLst>
                                          <p:attrName>style.visibility</p:attrName>
                                        </p:attrNameLst>
                                      </p:cBhvr>
                                      <p:to>
                                        <p:strVal val="visible"/>
                                      </p:to>
                                    </p:set>
                                    <p:animEffect transition="in" filter="fade">
                                      <p:cBhvr>
                                        <p:cTn id="49" dur="1000"/>
                                        <p:tgtEl>
                                          <p:spTgt spid="3">
                                            <p:txEl>
                                              <p:pRg st="4" end="4"/>
                                            </p:txEl>
                                          </p:spTgt>
                                        </p:tgtEl>
                                      </p:cBhvr>
                                    </p:animEffect>
                                    <p:anim calcmode="lin" valueType="num">
                                      <p:cBhvr>
                                        <p:cTn id="5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685800" y="1371600"/>
            <a:ext cx="7239000" cy="1752600"/>
          </a:xfrm>
          <a:prstGeom prst="ellipse">
            <a:avLst/>
          </a:prstGeom>
        </p:spPr>
        <p:style>
          <a:lnRef idx="1">
            <a:schemeClr val="accent5"/>
          </a:lnRef>
          <a:fillRef idx="2">
            <a:schemeClr val="accent5"/>
          </a:fillRef>
          <a:effectRef idx="1">
            <a:schemeClr val="accent5"/>
          </a:effectRef>
          <a:fontRef idx="minor">
            <a:schemeClr val="dk1"/>
          </a:fontRef>
        </p:style>
        <p:txBody>
          <a:bodyPr anchor="ctr"/>
          <a:lstStyle/>
          <a:p>
            <a:pPr marL="514350" indent="-514350" algn="ctr">
              <a:spcBef>
                <a:spcPct val="20000"/>
              </a:spcBef>
              <a:buFont typeface="Arial" charset="0"/>
              <a:buAutoNum type="alphaLcPeriod"/>
              <a:defRPr/>
            </a:pPr>
            <a:r>
              <a:rPr lang="en-US" sz="3600" b="1" dirty="0" err="1">
                <a:solidFill>
                  <a:srgbClr val="FF0000"/>
                </a:solidFill>
                <a:latin typeface="Times New Roman" pitchFamily="18" charset="0"/>
                <a:ea typeface="Calibri" pitchFamily="34" charset="0"/>
                <a:cs typeface="Times New Roman" pitchFamily="18" charset="0"/>
              </a:rPr>
              <a:t>Những</a:t>
            </a:r>
            <a:r>
              <a:rPr lang="en-US" sz="3600" b="1" dirty="0">
                <a:solidFill>
                  <a:srgbClr val="FF0000"/>
                </a:solidFill>
                <a:latin typeface="Times New Roman" pitchFamily="18" charset="0"/>
                <a:ea typeface="Calibri" pitchFamily="34" charset="0"/>
                <a:cs typeface="Times New Roman" pitchFamily="18" charset="0"/>
              </a:rPr>
              <a:t> </a:t>
            </a:r>
            <a:r>
              <a:rPr lang="en-US" sz="3600" b="1" dirty="0" err="1">
                <a:solidFill>
                  <a:srgbClr val="FF0000"/>
                </a:solidFill>
                <a:latin typeface="Times New Roman" pitchFamily="18" charset="0"/>
                <a:ea typeface="Calibri" pitchFamily="34" charset="0"/>
                <a:cs typeface="Times New Roman" pitchFamily="18" charset="0"/>
              </a:rPr>
              <a:t>ảnh</a:t>
            </a:r>
            <a:r>
              <a:rPr lang="en-US" sz="3600" b="1" dirty="0">
                <a:solidFill>
                  <a:srgbClr val="FF0000"/>
                </a:solidFill>
                <a:latin typeface="Times New Roman" pitchFamily="18" charset="0"/>
                <a:ea typeface="Calibri" pitchFamily="34" charset="0"/>
                <a:cs typeface="Times New Roman" pitchFamily="18" charset="0"/>
              </a:rPr>
              <a:t> </a:t>
            </a:r>
            <a:r>
              <a:rPr lang="en-US" sz="3600" b="1" dirty="0" err="1">
                <a:solidFill>
                  <a:srgbClr val="FF0000"/>
                </a:solidFill>
                <a:latin typeface="Times New Roman" pitchFamily="18" charset="0"/>
                <a:ea typeface="Calibri" pitchFamily="34" charset="0"/>
                <a:cs typeface="Times New Roman" pitchFamily="18" charset="0"/>
              </a:rPr>
              <a:t>hưởng</a:t>
            </a:r>
            <a:r>
              <a:rPr lang="en-US" sz="3600" b="1" dirty="0">
                <a:solidFill>
                  <a:srgbClr val="FF0000"/>
                </a:solidFill>
                <a:latin typeface="Times New Roman" pitchFamily="18" charset="0"/>
                <a:ea typeface="Calibri" pitchFamily="34" charset="0"/>
                <a:cs typeface="Times New Roman" pitchFamily="18" charset="0"/>
              </a:rPr>
              <a:t> </a:t>
            </a:r>
            <a:r>
              <a:rPr lang="en-US" sz="3600" b="1" dirty="0" err="1">
                <a:solidFill>
                  <a:srgbClr val="FF0000"/>
                </a:solidFill>
                <a:latin typeface="Times New Roman" pitchFamily="18" charset="0"/>
                <a:ea typeface="Calibri" pitchFamily="34" charset="0"/>
                <a:cs typeface="Times New Roman" pitchFamily="18" charset="0"/>
              </a:rPr>
              <a:t>của</a:t>
            </a:r>
            <a:r>
              <a:rPr lang="en-US" sz="3600" b="1" dirty="0">
                <a:solidFill>
                  <a:srgbClr val="FF0000"/>
                </a:solidFill>
                <a:latin typeface="Times New Roman" pitchFamily="18" charset="0"/>
                <a:ea typeface="Calibri" pitchFamily="34" charset="0"/>
                <a:cs typeface="Times New Roman" pitchFamily="18" charset="0"/>
              </a:rPr>
              <a:t> </a:t>
            </a:r>
            <a:r>
              <a:rPr lang="en-US" sz="3600" b="1" dirty="0" err="1">
                <a:solidFill>
                  <a:srgbClr val="FF0000"/>
                </a:solidFill>
                <a:latin typeface="Times New Roman" pitchFamily="18" charset="0"/>
                <a:ea typeface="Calibri" pitchFamily="34" charset="0"/>
                <a:cs typeface="Times New Roman" pitchFamily="18" charset="0"/>
              </a:rPr>
              <a:t>chế</a:t>
            </a:r>
            <a:r>
              <a:rPr lang="en-US" sz="3600" b="1" dirty="0">
                <a:solidFill>
                  <a:srgbClr val="FF0000"/>
                </a:solidFill>
                <a:latin typeface="Times New Roman" pitchFamily="18" charset="0"/>
                <a:ea typeface="Calibri" pitchFamily="34" charset="0"/>
                <a:cs typeface="Times New Roman" pitchFamily="18" charset="0"/>
              </a:rPr>
              <a:t> </a:t>
            </a:r>
            <a:r>
              <a:rPr lang="en-US" sz="3600" b="1" dirty="0" err="1">
                <a:solidFill>
                  <a:srgbClr val="FF0000"/>
                </a:solidFill>
                <a:latin typeface="Times New Roman" pitchFamily="18" charset="0"/>
                <a:ea typeface="Calibri" pitchFamily="34" charset="0"/>
                <a:cs typeface="Times New Roman" pitchFamily="18" charset="0"/>
              </a:rPr>
              <a:t>độ</a:t>
            </a:r>
            <a:r>
              <a:rPr lang="en-US" sz="3600" b="1" dirty="0">
                <a:solidFill>
                  <a:srgbClr val="FF0000"/>
                </a:solidFill>
                <a:latin typeface="Times New Roman" pitchFamily="18" charset="0"/>
                <a:ea typeface="Calibri" pitchFamily="34" charset="0"/>
                <a:cs typeface="Times New Roman" pitchFamily="18" charset="0"/>
              </a:rPr>
              <a:t> </a:t>
            </a:r>
            <a:r>
              <a:rPr lang="en-US" sz="3600" b="1" dirty="0" err="1">
                <a:solidFill>
                  <a:srgbClr val="FF0000"/>
                </a:solidFill>
                <a:latin typeface="Times New Roman" pitchFamily="18" charset="0"/>
                <a:ea typeface="Calibri" pitchFamily="34" charset="0"/>
                <a:cs typeface="Times New Roman" pitchFamily="18" charset="0"/>
              </a:rPr>
              <a:t>thực</a:t>
            </a:r>
            <a:r>
              <a:rPr lang="en-US" sz="3600" b="1" dirty="0">
                <a:solidFill>
                  <a:srgbClr val="FF0000"/>
                </a:solidFill>
                <a:latin typeface="Times New Roman" pitchFamily="18" charset="0"/>
                <a:ea typeface="Calibri" pitchFamily="34" charset="0"/>
                <a:cs typeface="Times New Roman" pitchFamily="18" charset="0"/>
              </a:rPr>
              <a:t> </a:t>
            </a:r>
            <a:r>
              <a:rPr lang="en-US" sz="3600" b="1" dirty="0" err="1">
                <a:solidFill>
                  <a:srgbClr val="FF0000"/>
                </a:solidFill>
                <a:latin typeface="Times New Roman" pitchFamily="18" charset="0"/>
                <a:ea typeface="Calibri" pitchFamily="34" charset="0"/>
                <a:cs typeface="Times New Roman" pitchFamily="18" charset="0"/>
              </a:rPr>
              <a:t>dân</a:t>
            </a:r>
            <a:endParaRPr lang="en-US" sz="3600" b="1" dirty="0">
              <a:solidFill>
                <a:srgbClr val="FF0000"/>
              </a:solidFill>
              <a:latin typeface="Times New Roman" pitchFamily="18" charset="0"/>
              <a:ea typeface="Calibri" pitchFamily="34" charset="0"/>
              <a:cs typeface="Times New Roman" pitchFamily="18" charset="0"/>
            </a:endParaRPr>
          </a:p>
        </p:txBody>
      </p:sp>
      <p:cxnSp>
        <p:nvCxnSpPr>
          <p:cNvPr id="7" name="Straight Arrow Connector 6"/>
          <p:cNvCxnSpPr>
            <a:stCxn id="5" idx="4"/>
          </p:cNvCxnSpPr>
          <p:nvPr/>
        </p:nvCxnSpPr>
        <p:spPr>
          <a:xfrm flipH="1">
            <a:off x="1981200" y="3124200"/>
            <a:ext cx="2324100" cy="304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a:stCxn id="5" idx="4"/>
            <a:endCxn id="13" idx="0"/>
          </p:cNvCxnSpPr>
          <p:nvPr/>
        </p:nvCxnSpPr>
        <p:spPr>
          <a:xfrm>
            <a:off x="4305300" y="3124200"/>
            <a:ext cx="2438400" cy="4000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914400" y="3497263"/>
            <a:ext cx="1752600" cy="2957512"/>
          </a:xfrm>
          <a:prstGeom prst="rect">
            <a:avLst/>
          </a:prstGeom>
        </p:spPr>
        <p:style>
          <a:lnRef idx="3">
            <a:schemeClr val="lt1"/>
          </a:lnRef>
          <a:fillRef idx="1">
            <a:schemeClr val="accent3"/>
          </a:fillRef>
          <a:effectRef idx="1">
            <a:schemeClr val="accent3"/>
          </a:effectRef>
          <a:fontRef idx="minor">
            <a:schemeClr val="lt1"/>
          </a:fontRef>
        </p:style>
        <p:txBody>
          <a:bodyPr anchor="ctr"/>
          <a:lstStyle/>
          <a:p>
            <a:pPr algn="ctr" fontAlgn="auto">
              <a:spcBef>
                <a:spcPts val="0"/>
              </a:spcBef>
              <a:spcAft>
                <a:spcPts val="0"/>
              </a:spcAft>
              <a:defRPr/>
            </a:pPr>
            <a:r>
              <a:rPr lang="en-US" sz="4400" b="1" dirty="0" err="1">
                <a:latin typeface="Times New Roman" pitchFamily="18" charset="0"/>
                <a:cs typeface="Times New Roman" pitchFamily="18" charset="0"/>
              </a:rPr>
              <a:t>Về</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kinh</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tế</a:t>
            </a:r>
            <a:endParaRPr lang="en-US" sz="4400" b="1" dirty="0">
              <a:latin typeface="Times New Roman" pitchFamily="18" charset="0"/>
              <a:cs typeface="Times New Roman" pitchFamily="18" charset="0"/>
            </a:endParaRPr>
          </a:p>
        </p:txBody>
      </p:sp>
      <p:sp>
        <p:nvSpPr>
          <p:cNvPr id="12" name="Rectangle 11"/>
          <p:cNvSpPr/>
          <p:nvPr/>
        </p:nvSpPr>
        <p:spPr>
          <a:xfrm>
            <a:off x="3638550" y="3524250"/>
            <a:ext cx="1752600" cy="2959100"/>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r>
              <a:rPr lang="en-US" sz="4400" b="1" dirty="0" err="1">
                <a:latin typeface="Times New Roman" pitchFamily="18" charset="0"/>
                <a:cs typeface="Times New Roman" pitchFamily="18" charset="0"/>
              </a:rPr>
              <a:t>Về</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chính</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trị</a:t>
            </a:r>
            <a:endParaRPr lang="en-US" sz="4400" b="1" dirty="0">
              <a:latin typeface="Times New Roman" pitchFamily="18" charset="0"/>
              <a:cs typeface="Times New Roman" pitchFamily="18" charset="0"/>
            </a:endParaRPr>
          </a:p>
        </p:txBody>
      </p:sp>
      <p:sp>
        <p:nvSpPr>
          <p:cNvPr id="13" name="Rectangle 12"/>
          <p:cNvSpPr/>
          <p:nvPr/>
        </p:nvSpPr>
        <p:spPr>
          <a:xfrm>
            <a:off x="5867400" y="3524250"/>
            <a:ext cx="1752600" cy="2959100"/>
          </a:xfrm>
          <a:prstGeom prst="rect">
            <a:avLst/>
          </a:prstGeom>
        </p:spPr>
        <p:style>
          <a:lnRef idx="1">
            <a:schemeClr val="dk1"/>
          </a:lnRef>
          <a:fillRef idx="2">
            <a:schemeClr val="dk1"/>
          </a:fillRef>
          <a:effectRef idx="1">
            <a:schemeClr val="dk1"/>
          </a:effectRef>
          <a:fontRef idx="minor">
            <a:schemeClr val="dk1"/>
          </a:fontRef>
        </p:style>
        <p:txBody>
          <a:bodyPr anchor="ctr"/>
          <a:lstStyle/>
          <a:p>
            <a:pPr algn="ctr" fontAlgn="auto">
              <a:spcBef>
                <a:spcPts val="0"/>
              </a:spcBef>
              <a:spcAft>
                <a:spcPts val="0"/>
              </a:spcAft>
              <a:defRPr/>
            </a:pPr>
            <a:r>
              <a:rPr lang="en-US" sz="4400" b="1" dirty="0" err="1">
                <a:latin typeface="Times New Roman" pitchFamily="18" charset="0"/>
                <a:cs typeface="Times New Roman" pitchFamily="18" charset="0"/>
              </a:rPr>
              <a:t>Về</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văn</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hóa</a:t>
            </a:r>
            <a:endParaRPr lang="en-US" sz="4400" b="1" dirty="0">
              <a:latin typeface="Times New Roman" pitchFamily="18" charset="0"/>
              <a:cs typeface="Times New Roman" pitchFamily="18" charset="0"/>
            </a:endParaRPr>
          </a:p>
        </p:txBody>
      </p:sp>
      <p:cxnSp>
        <p:nvCxnSpPr>
          <p:cNvPr id="15" name="Straight Arrow Connector 14"/>
          <p:cNvCxnSpPr>
            <a:stCxn id="5" idx="4"/>
            <a:endCxn id="12" idx="0"/>
          </p:cNvCxnSpPr>
          <p:nvPr/>
        </p:nvCxnSpPr>
        <p:spPr>
          <a:xfrm>
            <a:off x="4305300" y="3124200"/>
            <a:ext cx="209550" cy="4000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6569" name="Rectangle 19"/>
          <p:cNvSpPr>
            <a:spLocks noChangeArrowheads="1"/>
          </p:cNvSpPr>
          <p:nvPr/>
        </p:nvSpPr>
        <p:spPr bwMode="auto">
          <a:xfrm>
            <a:off x="76200" y="57150"/>
            <a:ext cx="90678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n-US" sz="3200" b="1" dirty="0">
                <a:solidFill>
                  <a:srgbClr val="FF0000"/>
                </a:solidFill>
                <a:latin typeface="Times New Roman" pitchFamily="18" charset="0"/>
                <a:cs typeface="Times New Roman" pitchFamily="18" charset="0"/>
              </a:rPr>
              <a:t>3. </a:t>
            </a:r>
            <a:r>
              <a:rPr lang="en-US" sz="3200" b="1" dirty="0" err="1">
                <a:solidFill>
                  <a:srgbClr val="FF0000"/>
                </a:solidFill>
                <a:latin typeface="Times New Roman" pitchFamily="18" charset="0"/>
                <a:cs typeface="Times New Roman" pitchFamily="18" charset="0"/>
              </a:rPr>
              <a:t>Thời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kì</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tái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thiết</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và</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phát</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triển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sau</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khi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giành</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được</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độc</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lập</a:t>
            </a:r>
            <a:endParaRPr lang="en-US" dirty="0"/>
          </a:p>
        </p:txBody>
      </p:sp>
    </p:spTree>
    <p:extLst>
      <p:ext uri="{BB962C8B-B14F-4D97-AF65-F5344CB8AC3E}">
        <p14:creationId xmlns:p14="http://schemas.microsoft.com/office/powerpoint/2010/main" val="33996232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048000" y="381000"/>
            <a:ext cx="3276600" cy="914400"/>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r>
              <a:rPr lang="en-US" sz="3600" b="1" dirty="0" err="1">
                <a:latin typeface="Times New Roman" pitchFamily="18" charset="0"/>
                <a:cs typeface="Times New Roman" pitchFamily="18" charset="0"/>
              </a:rPr>
              <a:t>Kinh</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tế</a:t>
            </a:r>
            <a:endParaRPr lang="en-US" sz="3600" b="1" dirty="0">
              <a:latin typeface="Times New Roman" pitchFamily="18" charset="0"/>
              <a:cs typeface="Times New Roman" pitchFamily="18" charset="0"/>
            </a:endParaRPr>
          </a:p>
        </p:txBody>
      </p:sp>
      <p:pic>
        <p:nvPicPr>
          <p:cNvPr id="6758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819400"/>
            <a:ext cx="73914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7588" name="TextBox 2"/>
          <p:cNvSpPr txBox="1">
            <a:spLocks noChangeArrowheads="1"/>
          </p:cNvSpPr>
          <p:nvPr/>
        </p:nvSpPr>
        <p:spPr bwMode="auto">
          <a:xfrm>
            <a:off x="1143000" y="1752600"/>
            <a:ext cx="7239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sz="2400">
                <a:latin typeface="Times New Roman" pitchFamily="18" charset="0"/>
                <a:cs typeface="Times New Roman" pitchFamily="18" charset="0"/>
              </a:rPr>
              <a:t>- Đông Nam Á vẫn là nước nông nghiệp lạc hậu, lệ thuộc nặng nề vào nước ngoài</a:t>
            </a:r>
          </a:p>
        </p:txBody>
      </p:sp>
    </p:spTree>
    <p:extLst>
      <p:ext uri="{BB962C8B-B14F-4D97-AF65-F5344CB8AC3E}">
        <p14:creationId xmlns:p14="http://schemas.microsoft.com/office/powerpoint/2010/main" val="24695662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85800"/>
            <a:ext cx="35814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6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276600"/>
            <a:ext cx="358140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6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685800"/>
            <a:ext cx="45339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8613" name="TextBox 1"/>
          <p:cNvSpPr txBox="1">
            <a:spLocks noChangeArrowheads="1"/>
          </p:cNvSpPr>
          <p:nvPr/>
        </p:nvSpPr>
        <p:spPr bwMode="auto">
          <a:xfrm>
            <a:off x="4610100" y="4191000"/>
            <a:ext cx="43053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just" eaLnBrk="1" hangingPunct="1"/>
            <a:r>
              <a:rPr lang="en-US" sz="2400">
                <a:solidFill>
                  <a:srgbClr val="FF0000"/>
                </a:solidFill>
                <a:latin typeface="Times New Roman" pitchFamily="18" charset="0"/>
                <a:cs typeface="Times New Roman" pitchFamily="18" charset="0"/>
              </a:rPr>
              <a:t>Một số quốc gia được coi là </a:t>
            </a:r>
            <a:r>
              <a:rPr lang="en-US" sz="2400" b="1">
                <a:latin typeface="Times New Roman" pitchFamily="18" charset="0"/>
                <a:cs typeface="Times New Roman" pitchFamily="18" charset="0"/>
              </a:rPr>
              <a:t>“VỰA LÚA” </a:t>
            </a:r>
            <a:r>
              <a:rPr lang="en-US" sz="2400">
                <a:solidFill>
                  <a:srgbClr val="FF0000"/>
                </a:solidFill>
                <a:latin typeface="Times New Roman" pitchFamily="18" charset="0"/>
                <a:cs typeface="Times New Roman" pitchFamily="18" charset="0"/>
              </a:rPr>
              <a:t>của thế giới nhưng rơi vào tình trạng thiếu lương thực, đói kém triền miên</a:t>
            </a:r>
          </a:p>
        </p:txBody>
      </p:sp>
    </p:spTree>
    <p:extLst>
      <p:ext uri="{BB962C8B-B14F-4D97-AF65-F5344CB8AC3E}">
        <p14:creationId xmlns:p14="http://schemas.microsoft.com/office/powerpoint/2010/main" val="22730425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675" y="457200"/>
            <a:ext cx="4073525"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6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533400"/>
            <a:ext cx="4191000" cy="479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9636" name="TextBox 1"/>
          <p:cNvSpPr txBox="1">
            <a:spLocks noChangeArrowheads="1"/>
          </p:cNvSpPr>
          <p:nvPr/>
        </p:nvSpPr>
        <p:spPr bwMode="auto">
          <a:xfrm>
            <a:off x="5053013" y="5592763"/>
            <a:ext cx="36877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sz="2400" b="1">
                <a:solidFill>
                  <a:srgbClr val="FF0000"/>
                </a:solidFill>
                <a:latin typeface="Times New Roman" pitchFamily="18" charset="0"/>
                <a:cs typeface="Times New Roman" pitchFamily="18" charset="0"/>
              </a:rPr>
              <a:t>Thủ tướng Lý Quang Diệu</a:t>
            </a:r>
          </a:p>
        </p:txBody>
      </p:sp>
      <p:sp>
        <p:nvSpPr>
          <p:cNvPr id="69637" name="TextBox 2"/>
          <p:cNvSpPr txBox="1">
            <a:spLocks noChangeArrowheads="1"/>
          </p:cNvSpPr>
          <p:nvPr/>
        </p:nvSpPr>
        <p:spPr bwMode="auto">
          <a:xfrm>
            <a:off x="228600" y="3641725"/>
            <a:ext cx="45720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just" eaLnBrk="1" hangingPunct="1"/>
            <a:r>
              <a:rPr lang="en-US" sz="2000" b="1" i="1">
                <a:solidFill>
                  <a:srgbClr val="002060"/>
                </a:solidFill>
                <a:latin typeface="Times New Roman" pitchFamily="18" charset="0"/>
                <a:cs typeface="Times New Roman" pitchFamily="18" charset="0"/>
              </a:rPr>
              <a:t>“Những gì mà người Xin-ga-po cần là sự trợ giúp tạo công ăn việc làm cho người lao động thông qua các ngành công nghiệp sản xuất chứ không phải là sự phụ thuộc vào những chuyến viện trợ liên tục …Chúng ta không thể sống bằng cái bát ăn xin”</a:t>
            </a:r>
          </a:p>
        </p:txBody>
      </p:sp>
    </p:spTree>
    <p:extLst>
      <p:ext uri="{BB962C8B-B14F-4D97-AF65-F5344CB8AC3E}">
        <p14:creationId xmlns:p14="http://schemas.microsoft.com/office/powerpoint/2010/main" val="18843545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 Box 2"/>
          <p:cNvSpPr txBox="1">
            <a:spLocks noChangeArrowheads="1"/>
          </p:cNvSpPr>
          <p:nvPr/>
        </p:nvSpPr>
        <p:spPr bwMode="auto">
          <a:xfrm>
            <a:off x="381000" y="304800"/>
            <a:ext cx="838200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sz="2000" b="1">
                <a:solidFill>
                  <a:srgbClr val="000000"/>
                </a:solidFill>
                <a:latin typeface="Times New Roman" pitchFamily="18" charset="0"/>
                <a:cs typeface="Times New Roman" pitchFamily="18" charset="0"/>
              </a:rPr>
              <a:t>Về chính trị: </a:t>
            </a:r>
            <a:r>
              <a:rPr lang="en-US" sz="2000">
                <a:solidFill>
                  <a:srgbClr val="000000"/>
                </a:solidFill>
                <a:latin typeface="Times New Roman" pitchFamily="18" charset="0"/>
                <a:cs typeface="Times New Roman" pitchFamily="18" charset="0"/>
              </a:rPr>
              <a:t>Xung đột vũ trang, sắc tộc , tôn giáo. Li khai, khủng bố….</a:t>
            </a:r>
          </a:p>
        </p:txBody>
      </p:sp>
      <p:pic>
        <p:nvPicPr>
          <p:cNvPr id="706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263" y="990600"/>
            <a:ext cx="7704137"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0" name="Picture 13" descr="ag00355_.gif">
            <a:hlinkClick r:id="rId3" action="ppaction://hlinkfile"/>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1905000"/>
            <a:ext cx="38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1" name="Picture 13" descr="ag00355_.gif">
            <a:hlinkClick r:id="rId3" action="ppaction://hlinkfile"/>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90600" y="2286000"/>
            <a:ext cx="889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2" name="Picture 13" descr="ag00355_.gif">
            <a:hlinkClick r:id="rId3" action="ppaction://hlinkfile"/>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315200" y="4114800"/>
            <a:ext cx="38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3" name="Picture 13" descr="ag00355_.gif">
            <a:hlinkClick r:id="rId3" action="ppaction://hlinkfile"/>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2057400"/>
            <a:ext cx="38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4" name="Picture 13" descr="ag00355_.gif">
            <a:hlinkClick r:id="rId3" action="ppaction://hlinkfile"/>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2133600"/>
            <a:ext cx="38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ight Arrow 1"/>
          <p:cNvSpPr/>
          <p:nvPr/>
        </p:nvSpPr>
        <p:spPr>
          <a:xfrm>
            <a:off x="33338" y="6108700"/>
            <a:ext cx="693737" cy="4857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TextBox 2"/>
          <p:cNvSpPr txBox="1"/>
          <p:nvPr/>
        </p:nvSpPr>
        <p:spPr>
          <a:xfrm>
            <a:off x="806450" y="5997575"/>
            <a:ext cx="7835900" cy="830263"/>
          </a:xfrm>
          <a:prstGeom prst="rect">
            <a:avLst/>
          </a:prstGeom>
        </p:spPr>
        <p:style>
          <a:lnRef idx="3">
            <a:schemeClr val="lt1"/>
          </a:lnRef>
          <a:fillRef idx="1">
            <a:schemeClr val="accent3"/>
          </a:fillRef>
          <a:effectRef idx="1">
            <a:schemeClr val="accent3"/>
          </a:effectRef>
          <a:fontRef idx="minor">
            <a:schemeClr val="lt1"/>
          </a:fontRef>
        </p:style>
        <p:txBody>
          <a:bodyPr>
            <a:spAutoFit/>
          </a:bodyPr>
          <a:lstStyle/>
          <a:p>
            <a:pPr algn="just" fontAlgn="auto">
              <a:spcBef>
                <a:spcPts val="0"/>
              </a:spcBef>
              <a:spcAft>
                <a:spcPts val="0"/>
              </a:spcAft>
              <a:defRPr/>
            </a:pPr>
            <a:r>
              <a:rPr lang="en-US" sz="2000" b="1" dirty="0">
                <a:latin typeface="Times New Roman" pitchFamily="18" charset="0"/>
                <a:cs typeface="Times New Roman" pitchFamily="18" charset="0"/>
              </a:rPr>
              <a:t>Do </a:t>
            </a:r>
            <a:r>
              <a:rPr lang="en-US" sz="2000" b="1" dirty="0" err="1">
                <a:latin typeface="Times New Roman" pitchFamily="18" charset="0"/>
                <a:cs typeface="Times New Roman" pitchFamily="18" charset="0"/>
              </a:rPr>
              <a:t>ảnh</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hưởng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bởi</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chính</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sách</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cai</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trị</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đặc</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biệt</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chính</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sách</a:t>
            </a:r>
            <a:r>
              <a:rPr lang="en-US" sz="2000" b="1" dirty="0">
                <a:latin typeface="Times New Roman" pitchFamily="18" charset="0"/>
                <a:cs typeface="Times New Roman" pitchFamily="18" charset="0"/>
              </a:rPr>
              <a:t> </a:t>
            </a:r>
            <a:r>
              <a:rPr lang="en-US" sz="2400" b="1" dirty="0">
                <a:latin typeface="Times New Roman" pitchFamily="18" charset="0"/>
                <a:cs typeface="Times New Roman" pitchFamily="18" charset="0"/>
              </a:rPr>
              <a:t>“CHIA ĐỂ TRỊ”, “NGU DÂN”</a:t>
            </a:r>
            <a:endParaRPr lang="en-US" sz="2000" b="1" dirty="0">
              <a:latin typeface="Times New Roman" pitchFamily="18" charset="0"/>
              <a:cs typeface="Times New Roman" pitchFamily="18" charset="0"/>
            </a:endParaRPr>
          </a:p>
        </p:txBody>
      </p:sp>
    </p:spTree>
    <p:extLst>
      <p:ext uri="{BB962C8B-B14F-4D97-AF65-F5344CB8AC3E}">
        <p14:creationId xmlns:p14="http://schemas.microsoft.com/office/powerpoint/2010/main" val="2655135243"/>
      </p:ext>
    </p:extLst>
  </p:cSld>
  <p:clrMapOvr>
    <a:masterClrMapping/>
  </p:clrMapOvr>
  <p:transition spd="med">
    <p:checker dir="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381000"/>
            <a:ext cx="5257800"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83" name="TextBox 1"/>
          <p:cNvSpPr txBox="1">
            <a:spLocks noChangeArrowheads="1"/>
          </p:cNvSpPr>
          <p:nvPr/>
        </p:nvSpPr>
        <p:spPr bwMode="auto">
          <a:xfrm>
            <a:off x="4114800" y="6326188"/>
            <a:ext cx="49387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b="1">
                <a:latin typeface="Times New Roman" pitchFamily="18" charset="0"/>
                <a:cs typeface="Times New Roman" pitchFamily="18" charset="0"/>
              </a:rPr>
              <a:t>Bản án chế độ thực dân Pháp – Nguyễn Ái Quốc</a:t>
            </a:r>
          </a:p>
        </p:txBody>
      </p:sp>
      <p:sp>
        <p:nvSpPr>
          <p:cNvPr id="71684" name="TextBox 2"/>
          <p:cNvSpPr txBox="1">
            <a:spLocks noChangeArrowheads="1"/>
          </p:cNvSpPr>
          <p:nvPr/>
        </p:nvSpPr>
        <p:spPr bwMode="auto">
          <a:xfrm>
            <a:off x="293688" y="533400"/>
            <a:ext cx="3200400"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just" eaLnBrk="1" hangingPunct="1"/>
            <a:r>
              <a:rPr lang="en-US" sz="2400">
                <a:latin typeface="Times New Roman" pitchFamily="18" charset="0"/>
                <a:cs typeface="Times New Roman" pitchFamily="18" charset="0"/>
              </a:rPr>
              <a:t>	Trong tác phẩm Bản án chế độ thực dân Pháp Nguyễn Ái Quốc viết: </a:t>
            </a:r>
            <a:r>
              <a:rPr lang="en-US" sz="2400" b="1" i="1">
                <a:solidFill>
                  <a:srgbClr val="FF0000"/>
                </a:solidFill>
                <a:latin typeface="Times New Roman" pitchFamily="18" charset="0"/>
                <a:cs typeface="Times New Roman" pitchFamily="18" charset="0"/>
              </a:rPr>
              <a:t>“Nhân dân Đông Dương khẩn khoản đòi mở trường học vì trường học thiếu một cách nghiêm trọng …”Làm cho dân ngu để dễ trị” đó là chính sách mà các nhà cầm quyền ở các thuộc địa của chúng ta ưa dùng nhất”</a:t>
            </a:r>
          </a:p>
        </p:txBody>
      </p:sp>
    </p:spTree>
    <p:extLst>
      <p:ext uri="{BB962C8B-B14F-4D97-AF65-F5344CB8AC3E}">
        <p14:creationId xmlns:p14="http://schemas.microsoft.com/office/powerpoint/2010/main" val="6428023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838200"/>
            <a:ext cx="4114800" cy="339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7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36513"/>
            <a:ext cx="4267200"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2708" name="TextBox 1"/>
          <p:cNvSpPr txBox="1">
            <a:spLocks noChangeArrowheads="1"/>
          </p:cNvSpPr>
          <p:nvPr/>
        </p:nvSpPr>
        <p:spPr bwMode="auto">
          <a:xfrm>
            <a:off x="214313" y="4229100"/>
            <a:ext cx="44958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just" eaLnBrk="1" hangingPunct="1"/>
            <a:r>
              <a:rPr lang="en-US" sz="2400" b="1">
                <a:solidFill>
                  <a:srgbClr val="FF0000"/>
                </a:solidFill>
                <a:latin typeface="Times New Roman" pitchFamily="18" charset="0"/>
                <a:cs typeface="Times New Roman" pitchFamily="18" charset="0"/>
              </a:rPr>
              <a:t>Về văn hóa: </a:t>
            </a:r>
            <a:r>
              <a:rPr lang="en-US" sz="2400">
                <a:latin typeface="Times New Roman" pitchFamily="18" charset="0"/>
                <a:cs typeface="Times New Roman" pitchFamily="18" charset="0"/>
              </a:rPr>
              <a:t>chính sách nô dịch , áp đặt văn hóa ngoại lai của chính quyền thực dân ảnh hưởng tiêu cực  đến bảo vệ và phát huy những giá trị truyền thống của nền văn hóa dân tộc ở Đông Nam Á</a:t>
            </a:r>
          </a:p>
        </p:txBody>
      </p:sp>
      <p:sp>
        <p:nvSpPr>
          <p:cNvPr id="72709" name="TextBox 2"/>
          <p:cNvSpPr txBox="1">
            <a:spLocks noChangeArrowheads="1"/>
          </p:cNvSpPr>
          <p:nvPr/>
        </p:nvSpPr>
        <p:spPr bwMode="auto">
          <a:xfrm>
            <a:off x="1219200" y="388938"/>
            <a:ext cx="23447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b="1">
                <a:solidFill>
                  <a:srgbClr val="FF0000"/>
                </a:solidFill>
                <a:latin typeface="Times New Roman" pitchFamily="18" charset="0"/>
                <a:cs typeface="Times New Roman" pitchFamily="18" charset="0"/>
              </a:rPr>
              <a:t>Văn hóa truyền thống</a:t>
            </a:r>
          </a:p>
        </p:txBody>
      </p:sp>
      <p:sp>
        <p:nvSpPr>
          <p:cNvPr id="72710" name="Rectangle 3"/>
          <p:cNvSpPr>
            <a:spLocks noChangeArrowheads="1"/>
          </p:cNvSpPr>
          <p:nvPr/>
        </p:nvSpPr>
        <p:spPr bwMode="auto">
          <a:xfrm>
            <a:off x="5759450" y="6343650"/>
            <a:ext cx="3035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FF0000"/>
                </a:solidFill>
                <a:latin typeface="Times New Roman" pitchFamily="18" charset="0"/>
                <a:cs typeface="Times New Roman" pitchFamily="18" charset="0"/>
              </a:rPr>
              <a:t>Văn hóa ngoại lai ảnh hưởng</a:t>
            </a:r>
          </a:p>
        </p:txBody>
      </p:sp>
    </p:spTree>
    <p:extLst>
      <p:ext uri="{BB962C8B-B14F-4D97-AF65-F5344CB8AC3E}">
        <p14:creationId xmlns:p14="http://schemas.microsoft.com/office/powerpoint/2010/main" val="15743801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3F40759C-BF6E-400F-B08A-41677E865F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822322"/>
            <a:ext cx="9144000" cy="3119508"/>
          </a:xfrm>
          <a:prstGeom prst="rect">
            <a:avLst/>
          </a:prstGeom>
        </p:spPr>
      </p:pic>
      <p:pic>
        <p:nvPicPr>
          <p:cNvPr id="9" name="图片 8">
            <a:extLst>
              <a:ext uri="{FF2B5EF4-FFF2-40B4-BE49-F238E27FC236}">
                <a16:creationId xmlns="" xmlns:a16="http://schemas.microsoft.com/office/drawing/2014/main" id="{A311EE33-6486-4D48-ABE2-EE24491A5A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907" y="5023476"/>
            <a:ext cx="1754979" cy="1918355"/>
          </a:xfrm>
          <a:prstGeom prst="rect">
            <a:avLst/>
          </a:prstGeom>
        </p:spPr>
      </p:pic>
      <p:pic>
        <p:nvPicPr>
          <p:cNvPr id="11" name="图片 10">
            <a:extLst>
              <a:ext uri="{FF2B5EF4-FFF2-40B4-BE49-F238E27FC236}">
                <a16:creationId xmlns="" xmlns:a16="http://schemas.microsoft.com/office/drawing/2014/main" id="{673210D3-F6D3-41BB-9287-8235273C07F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30692" y="33736"/>
            <a:ext cx="1406928" cy="1112330"/>
          </a:xfrm>
          <a:prstGeom prst="rect">
            <a:avLst/>
          </a:prstGeom>
        </p:spPr>
      </p:pic>
      <p:pic>
        <p:nvPicPr>
          <p:cNvPr id="13" name="图片 12">
            <a:extLst>
              <a:ext uri="{FF2B5EF4-FFF2-40B4-BE49-F238E27FC236}">
                <a16:creationId xmlns="" xmlns:a16="http://schemas.microsoft.com/office/drawing/2014/main" id="{01D480DE-BF32-42C8-A218-EBFFE0EB0DF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22919" y="33737"/>
            <a:ext cx="2421082" cy="1564771"/>
          </a:xfrm>
          <a:prstGeom prst="rect">
            <a:avLst/>
          </a:prstGeom>
        </p:spPr>
      </p:pic>
      <p:sp>
        <p:nvSpPr>
          <p:cNvPr id="14" name="文本框 13">
            <a:extLst>
              <a:ext uri="{FF2B5EF4-FFF2-40B4-BE49-F238E27FC236}">
                <a16:creationId xmlns="" xmlns:a16="http://schemas.microsoft.com/office/drawing/2014/main" id="{FF0BB00D-0D79-48CA-8924-EB18E77966A7}"/>
              </a:ext>
            </a:extLst>
          </p:cNvPr>
          <p:cNvSpPr txBox="1"/>
          <p:nvPr/>
        </p:nvSpPr>
        <p:spPr>
          <a:xfrm>
            <a:off x="0" y="1472783"/>
            <a:ext cx="91440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2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BÀI 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2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HÀNH TRÌNH ĐI ĐẾN ĐỘC LẬP DÂN TỘC Ở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2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ĐÔNG NAM Á</a:t>
            </a:r>
          </a:p>
        </p:txBody>
      </p:sp>
    </p:spTree>
    <p:extLst>
      <p:ext uri="{BB962C8B-B14F-4D97-AF65-F5344CB8AC3E}">
        <p14:creationId xmlns:p14="http://schemas.microsoft.com/office/powerpoint/2010/main" val="3982637971"/>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 xmlns:a16="http://schemas.microsoft.com/office/drawing/2014/main" id="{673210D3-F6D3-41BB-9287-8235273C07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30692" y="33736"/>
            <a:ext cx="1406928" cy="1112330"/>
          </a:xfrm>
          <a:prstGeom prst="rect">
            <a:avLst/>
          </a:prstGeom>
        </p:spPr>
      </p:pic>
      <p:pic>
        <p:nvPicPr>
          <p:cNvPr id="13" name="图片 12">
            <a:extLst>
              <a:ext uri="{FF2B5EF4-FFF2-40B4-BE49-F238E27FC236}">
                <a16:creationId xmlns="" xmlns:a16="http://schemas.microsoft.com/office/drawing/2014/main" id="{01D480DE-BF32-42C8-A218-EBFFE0EB0D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22919" y="33737"/>
            <a:ext cx="2421082" cy="1564771"/>
          </a:xfrm>
          <a:prstGeom prst="rect">
            <a:avLst/>
          </a:prstGeom>
        </p:spPr>
      </p:pic>
      <p:grpSp>
        <p:nvGrpSpPr>
          <p:cNvPr id="16" name="Group 15">
            <a:extLst>
              <a:ext uri="{FF2B5EF4-FFF2-40B4-BE49-F238E27FC236}">
                <a16:creationId xmlns="" xmlns:a16="http://schemas.microsoft.com/office/drawing/2014/main" id="{D2DA0320-C73C-547A-1BDC-851D3B496204}"/>
              </a:ext>
            </a:extLst>
          </p:cNvPr>
          <p:cNvGrpSpPr/>
          <p:nvPr/>
        </p:nvGrpSpPr>
        <p:grpSpPr>
          <a:xfrm>
            <a:off x="2708311" y="250594"/>
            <a:ext cx="6479513" cy="5145206"/>
            <a:chOff x="2239435" y="1157985"/>
            <a:chExt cx="8639351" cy="5145206"/>
          </a:xfrm>
        </p:grpSpPr>
        <p:pic>
          <p:nvPicPr>
            <p:cNvPr id="3" name="图片 1">
              <a:extLst>
                <a:ext uri="{FF2B5EF4-FFF2-40B4-BE49-F238E27FC236}">
                  <a16:creationId xmlns="" xmlns:a16="http://schemas.microsoft.com/office/drawing/2014/main" id="{4427264A-FA79-E2A7-926A-EE0CE614DB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4157485" y="-418110"/>
              <a:ext cx="4803251" cy="8639351"/>
            </a:xfrm>
            <a:prstGeom prst="rect">
              <a:avLst/>
            </a:prstGeom>
          </p:spPr>
        </p:pic>
        <p:sp>
          <p:nvSpPr>
            <p:cNvPr id="4" name="TextBox 3">
              <a:extLst>
                <a:ext uri="{FF2B5EF4-FFF2-40B4-BE49-F238E27FC236}">
                  <a16:creationId xmlns="" xmlns:a16="http://schemas.microsoft.com/office/drawing/2014/main" id="{74D11600-8431-16D2-7C54-3805BF67A519}"/>
                </a:ext>
              </a:extLst>
            </p:cNvPr>
            <p:cNvSpPr txBox="1"/>
            <p:nvPr/>
          </p:nvSpPr>
          <p:spPr>
            <a:xfrm>
              <a:off x="3651004" y="4200130"/>
              <a:ext cx="864096" cy="995209"/>
            </a:xfrm>
            <a:prstGeom prst="rect">
              <a:avLst/>
            </a:prstGeom>
            <a:noFill/>
          </p:spPr>
          <p:txBody>
            <a:bodyPr wrap="square" rtlCol="0">
              <a:spAutoFit/>
            </a:bodyPr>
            <a:lstStyle/>
            <a:p>
              <a:pPr defTabSz="1219170" fontAlgn="base">
                <a:spcBef>
                  <a:spcPct val="0"/>
                </a:spcBef>
                <a:spcAft>
                  <a:spcPct val="0"/>
                </a:spcAft>
                <a:defRPr/>
              </a:pPr>
              <a:r>
                <a:rPr lang="en-US" altLang="zh-CN" sz="5867" b="1" dirty="0">
                  <a:solidFill>
                    <a:schemeClr val="tx2">
                      <a:lumMod val="50000"/>
                    </a:schemeClr>
                  </a:solidFill>
                  <a:latin typeface="Adobe Gothic Std B" pitchFamily="34" charset="-128"/>
                  <a:ea typeface="Adobe Gothic Std B" pitchFamily="34" charset="-128"/>
                </a:rPr>
                <a:t>A</a:t>
              </a:r>
              <a:endParaRPr lang="zh-CN" altLang="en-US" sz="5867" b="1" dirty="0">
                <a:solidFill>
                  <a:schemeClr val="tx2">
                    <a:lumMod val="50000"/>
                  </a:schemeClr>
                </a:solidFill>
                <a:latin typeface="Adobe Gothic Std B" pitchFamily="34" charset="-128"/>
                <a:ea typeface="宋体" pitchFamily="2" charset="-122"/>
              </a:endParaRPr>
            </a:p>
          </p:txBody>
        </p:sp>
        <p:sp>
          <p:nvSpPr>
            <p:cNvPr id="6" name="TextBox 5">
              <a:extLst>
                <a:ext uri="{FF2B5EF4-FFF2-40B4-BE49-F238E27FC236}">
                  <a16:creationId xmlns="" xmlns:a16="http://schemas.microsoft.com/office/drawing/2014/main" id="{4540A976-C10B-900E-8ECD-DED08CCF5F06}"/>
                </a:ext>
              </a:extLst>
            </p:cNvPr>
            <p:cNvSpPr txBox="1"/>
            <p:nvPr/>
          </p:nvSpPr>
          <p:spPr>
            <a:xfrm>
              <a:off x="5617965" y="1157985"/>
              <a:ext cx="864096" cy="995209"/>
            </a:xfrm>
            <a:prstGeom prst="rect">
              <a:avLst/>
            </a:prstGeom>
            <a:noFill/>
          </p:spPr>
          <p:txBody>
            <a:bodyPr wrap="square" rtlCol="0">
              <a:spAutoFit/>
            </a:bodyPr>
            <a:lstStyle/>
            <a:p>
              <a:pPr defTabSz="1219170" fontAlgn="base">
                <a:spcBef>
                  <a:spcPct val="0"/>
                </a:spcBef>
                <a:spcAft>
                  <a:spcPct val="0"/>
                </a:spcAft>
                <a:defRPr/>
              </a:pPr>
              <a:r>
                <a:rPr lang="en-US" altLang="zh-CN" sz="5867" b="1" dirty="0">
                  <a:solidFill>
                    <a:schemeClr val="tx2">
                      <a:lumMod val="50000"/>
                    </a:schemeClr>
                  </a:solidFill>
                  <a:latin typeface="Adobe Gothic Std B" pitchFamily="34" charset="-128"/>
                  <a:ea typeface="宋体" pitchFamily="2" charset="-122"/>
                </a:rPr>
                <a:t>B</a:t>
              </a:r>
              <a:endParaRPr lang="zh-CN" altLang="en-US" sz="5867" b="1" dirty="0">
                <a:solidFill>
                  <a:schemeClr val="tx2">
                    <a:lumMod val="50000"/>
                  </a:schemeClr>
                </a:solidFill>
                <a:latin typeface="Adobe Gothic Std B" pitchFamily="34" charset="-128"/>
                <a:ea typeface="宋体" pitchFamily="2" charset="-122"/>
              </a:endParaRPr>
            </a:p>
          </p:txBody>
        </p:sp>
        <p:sp>
          <p:nvSpPr>
            <p:cNvPr id="7" name="TextBox 6">
              <a:extLst>
                <a:ext uri="{FF2B5EF4-FFF2-40B4-BE49-F238E27FC236}">
                  <a16:creationId xmlns="" xmlns:a16="http://schemas.microsoft.com/office/drawing/2014/main" id="{F52F9BB8-81C4-222C-FDA5-434950EF2BE7}"/>
                </a:ext>
              </a:extLst>
            </p:cNvPr>
            <p:cNvSpPr txBox="1"/>
            <p:nvPr/>
          </p:nvSpPr>
          <p:spPr>
            <a:xfrm>
              <a:off x="7517447" y="4200130"/>
              <a:ext cx="864095" cy="995209"/>
            </a:xfrm>
            <a:prstGeom prst="rect">
              <a:avLst/>
            </a:prstGeom>
            <a:noFill/>
          </p:spPr>
          <p:txBody>
            <a:bodyPr wrap="square" rtlCol="0">
              <a:spAutoFit/>
            </a:bodyPr>
            <a:lstStyle/>
            <a:p>
              <a:pPr defTabSz="1219170" fontAlgn="base">
                <a:spcBef>
                  <a:spcPct val="0"/>
                </a:spcBef>
                <a:spcAft>
                  <a:spcPct val="0"/>
                </a:spcAft>
                <a:defRPr/>
              </a:pPr>
              <a:r>
                <a:rPr lang="en-US" altLang="zh-CN" sz="5867" b="1" dirty="0">
                  <a:solidFill>
                    <a:schemeClr val="tx2">
                      <a:lumMod val="50000"/>
                    </a:schemeClr>
                  </a:solidFill>
                  <a:latin typeface="Adobe Gothic Std B" pitchFamily="34" charset="-128"/>
                  <a:ea typeface="宋体" pitchFamily="2" charset="-122"/>
                </a:rPr>
                <a:t>C</a:t>
              </a:r>
              <a:endParaRPr lang="zh-CN" altLang="en-US" sz="5867" b="1" dirty="0">
                <a:solidFill>
                  <a:schemeClr val="tx2">
                    <a:lumMod val="50000"/>
                  </a:schemeClr>
                </a:solidFill>
                <a:latin typeface="Adobe Gothic Std B" pitchFamily="34" charset="-128"/>
                <a:ea typeface="宋体" pitchFamily="2" charset="-122"/>
              </a:endParaRPr>
            </a:p>
          </p:txBody>
        </p:sp>
      </p:grpSp>
      <p:sp>
        <p:nvSpPr>
          <p:cNvPr id="8" name="TextBox 7">
            <a:extLst>
              <a:ext uri="{FF2B5EF4-FFF2-40B4-BE49-F238E27FC236}">
                <a16:creationId xmlns="" xmlns:a16="http://schemas.microsoft.com/office/drawing/2014/main" id="{B2710B0B-0BC5-025F-74A1-188E5A7D708B}"/>
              </a:ext>
            </a:extLst>
          </p:cNvPr>
          <p:cNvSpPr txBox="1"/>
          <p:nvPr/>
        </p:nvSpPr>
        <p:spPr>
          <a:xfrm>
            <a:off x="1266977" y="938980"/>
            <a:ext cx="1612942" cy="523220"/>
          </a:xfrm>
          <a:prstGeom prst="rect">
            <a:avLst/>
          </a:prstGeom>
          <a:noFill/>
        </p:spPr>
        <p:txBody>
          <a:bodyPr wrap="none" rtlCol="0">
            <a:spAutoFit/>
          </a:bodyPr>
          <a:lstStyle/>
          <a:p>
            <a:pPr defTabSz="1219170">
              <a:defRPr/>
            </a:pPr>
            <a:r>
              <a:rPr lang="en-US" altLang="zh-CN" sz="2800" b="1" kern="0" dirty="0" err="1">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Chính</a:t>
            </a:r>
            <a:r>
              <a:rPr lang="en-US" altLang="zh-CN" sz="2800" b="1" kern="0" dirty="0">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kern="0" dirty="0" err="1">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trị</a:t>
            </a:r>
            <a:endParaRPr lang="zh-CN" altLang="en-US" sz="2800" b="1" kern="0" dirty="0">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9" name="TextBox 8">
            <a:extLst>
              <a:ext uri="{FF2B5EF4-FFF2-40B4-BE49-F238E27FC236}">
                <a16:creationId xmlns="" xmlns:a16="http://schemas.microsoft.com/office/drawing/2014/main" id="{EF6C03BE-5CA1-7D47-3340-DDFA77572CE8}"/>
              </a:ext>
            </a:extLst>
          </p:cNvPr>
          <p:cNvSpPr txBox="1"/>
          <p:nvPr/>
        </p:nvSpPr>
        <p:spPr>
          <a:xfrm>
            <a:off x="123907" y="1462200"/>
            <a:ext cx="3663820" cy="2677656"/>
          </a:xfrm>
          <a:prstGeom prst="rect">
            <a:avLst/>
          </a:prstGeom>
          <a:noFill/>
        </p:spPr>
        <p:txBody>
          <a:bodyPr wrap="square" rtlCol="0">
            <a:spAutoFit/>
          </a:bodyPr>
          <a:lstStyle/>
          <a:p>
            <a:pPr defTabSz="1219170">
              <a:defRPr/>
            </a:pPr>
            <a:r>
              <a:rPr lang="en-US" altLang="zh-CN" sz="2800" kern="0" dirty="0" err="1">
                <a:solidFill>
                  <a:schemeClr val="tx1">
                    <a:lumMod val="95000"/>
                    <a:lumOff val="5000"/>
                  </a:schemeClr>
                </a:solidFill>
                <a:latin typeface="Times New Roman" panose="02020603050405020304" pitchFamily="18" charset="0"/>
                <a:ea typeface="微软雅黑" panose="020B0503020204020204" pitchFamily="34" charset="-122"/>
                <a:cs typeface="Times New Roman" panose="02020603050405020304" pitchFamily="18" charset="0"/>
              </a:rPr>
              <a:t>Chính</a:t>
            </a:r>
            <a:r>
              <a:rPr lang="en-US" altLang="zh-CN" sz="2800" kern="0" dirty="0">
                <a:solidFill>
                  <a:schemeClr val="tx1">
                    <a:lumMod val="95000"/>
                    <a:lumOff val="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kern="0" dirty="0" err="1">
                <a:solidFill>
                  <a:schemeClr val="tx1">
                    <a:lumMod val="95000"/>
                    <a:lumOff val="5000"/>
                  </a:schemeClr>
                </a:solidFill>
                <a:latin typeface="Times New Roman" panose="02020603050405020304" pitchFamily="18" charset="0"/>
                <a:ea typeface="微软雅黑" panose="020B0503020204020204" pitchFamily="34" charset="-122"/>
                <a:cs typeface="Times New Roman" panose="02020603050405020304" pitchFamily="18" charset="0"/>
              </a:rPr>
              <a:t>sách</a:t>
            </a:r>
            <a:r>
              <a:rPr lang="en-US" altLang="zh-CN" sz="2800" kern="0" dirty="0">
                <a:solidFill>
                  <a:schemeClr val="tx1">
                    <a:lumMod val="95000"/>
                    <a:lumOff val="5000"/>
                  </a:schemeClr>
                </a:solidFill>
                <a:latin typeface="Times New Roman" panose="02020603050405020304" pitchFamily="18" charset="0"/>
                <a:ea typeface="微软雅黑" panose="020B0503020204020204" pitchFamily="34" charset="-122"/>
                <a:cs typeface="Times New Roman" panose="02020603050405020304" pitchFamily="18" charset="0"/>
              </a:rPr>
              <a:t> “chia </a:t>
            </a:r>
            <a:r>
              <a:rPr lang="en-US" altLang="zh-CN" sz="2800" kern="0" dirty="0" err="1">
                <a:solidFill>
                  <a:schemeClr val="tx1">
                    <a:lumMod val="95000"/>
                    <a:lumOff val="5000"/>
                  </a:schemeClr>
                </a:solidFill>
                <a:latin typeface="Times New Roman" panose="02020603050405020304" pitchFamily="18" charset="0"/>
                <a:ea typeface="微软雅黑" panose="020B0503020204020204" pitchFamily="34" charset="-122"/>
                <a:cs typeface="Times New Roman" panose="02020603050405020304" pitchFamily="18" charset="0"/>
              </a:rPr>
              <a:t>để</a:t>
            </a:r>
            <a:r>
              <a:rPr lang="en-US" altLang="zh-CN" sz="2800" kern="0" dirty="0">
                <a:solidFill>
                  <a:schemeClr val="tx1">
                    <a:lumMod val="95000"/>
                    <a:lumOff val="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kern="0" dirty="0" err="1">
                <a:solidFill>
                  <a:schemeClr val="tx1">
                    <a:lumMod val="95000"/>
                    <a:lumOff val="5000"/>
                  </a:schemeClr>
                </a:solidFill>
                <a:latin typeface="Times New Roman" panose="02020603050405020304" pitchFamily="18" charset="0"/>
                <a:ea typeface="微软雅黑" panose="020B0503020204020204" pitchFamily="34" charset="-122"/>
                <a:cs typeface="Times New Roman" panose="02020603050405020304" pitchFamily="18" charset="0"/>
              </a:rPr>
              <a:t>trị</a:t>
            </a:r>
            <a:r>
              <a:rPr lang="en-US" altLang="zh-CN" sz="2800" kern="0" dirty="0">
                <a:solidFill>
                  <a:schemeClr val="tx1">
                    <a:lumMod val="95000"/>
                    <a:lumOff val="5000"/>
                  </a:schemeClr>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kern="0" dirty="0" err="1">
                <a:solidFill>
                  <a:schemeClr val="tx1">
                    <a:lumMod val="95000"/>
                    <a:lumOff val="5000"/>
                  </a:schemeClr>
                </a:solidFill>
                <a:latin typeface="Times New Roman" panose="02020603050405020304" pitchFamily="18" charset="0"/>
                <a:ea typeface="微软雅黑" panose="020B0503020204020204" pitchFamily="34" charset="-122"/>
                <a:cs typeface="Times New Roman" panose="02020603050405020304" pitchFamily="18" charset="0"/>
              </a:rPr>
              <a:t>dẫn</a:t>
            </a:r>
            <a:r>
              <a:rPr lang="en-US" altLang="zh-CN" sz="2800" kern="0" dirty="0">
                <a:solidFill>
                  <a:schemeClr val="tx1">
                    <a:lumMod val="95000"/>
                    <a:lumOff val="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kern="0" dirty="0" err="1">
                <a:solidFill>
                  <a:schemeClr val="tx1">
                    <a:lumMod val="95000"/>
                    <a:lumOff val="5000"/>
                  </a:schemeClr>
                </a:solidFill>
                <a:latin typeface="Times New Roman" panose="02020603050405020304" pitchFamily="18" charset="0"/>
                <a:ea typeface="微软雅黑" panose="020B0503020204020204" pitchFamily="34" charset="-122"/>
                <a:cs typeface="Times New Roman" panose="02020603050405020304" pitchFamily="18" charset="0"/>
              </a:rPr>
              <a:t>đến</a:t>
            </a:r>
            <a:r>
              <a:rPr lang="en-US" altLang="zh-CN" sz="2800" kern="0" dirty="0">
                <a:solidFill>
                  <a:schemeClr val="tx1">
                    <a:lumMod val="95000"/>
                    <a:lumOff val="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kern="0" dirty="0" err="1">
                <a:solidFill>
                  <a:schemeClr val="tx1">
                    <a:lumMod val="95000"/>
                    <a:lumOff val="5000"/>
                  </a:schemeClr>
                </a:solidFill>
                <a:latin typeface="Times New Roman" panose="02020603050405020304" pitchFamily="18" charset="0"/>
                <a:ea typeface="微软雅黑" panose="020B0503020204020204" pitchFamily="34" charset="-122"/>
                <a:cs typeface="Times New Roman" panose="02020603050405020304" pitchFamily="18" charset="0"/>
              </a:rPr>
              <a:t>sự</a:t>
            </a:r>
            <a:r>
              <a:rPr lang="en-US" altLang="zh-CN" sz="2800" kern="0" dirty="0">
                <a:solidFill>
                  <a:schemeClr val="tx1">
                    <a:lumMod val="95000"/>
                    <a:lumOff val="5000"/>
                  </a:schemeClr>
                </a:solidFill>
                <a:latin typeface="Times New Roman" panose="02020603050405020304" pitchFamily="18" charset="0"/>
                <a:ea typeface="微软雅黑" panose="020B0503020204020204" pitchFamily="34" charset="-122"/>
                <a:cs typeface="Times New Roman" panose="02020603050405020304" pitchFamily="18" charset="0"/>
              </a:rPr>
              <a:t> chia </a:t>
            </a:r>
            <a:r>
              <a:rPr lang="en-US" altLang="zh-CN" sz="2800" kern="0" dirty="0" err="1">
                <a:solidFill>
                  <a:schemeClr val="tx1">
                    <a:lumMod val="95000"/>
                    <a:lumOff val="5000"/>
                  </a:schemeClr>
                </a:solidFill>
                <a:latin typeface="Times New Roman" panose="02020603050405020304" pitchFamily="18" charset="0"/>
                <a:ea typeface="微软雅黑" panose="020B0503020204020204" pitchFamily="34" charset="-122"/>
                <a:cs typeface="Times New Roman" panose="02020603050405020304" pitchFamily="18" charset="0"/>
              </a:rPr>
              <a:t>rẽ</a:t>
            </a:r>
            <a:r>
              <a:rPr lang="en-US" altLang="zh-CN" sz="2800" kern="0" dirty="0">
                <a:solidFill>
                  <a:schemeClr val="tx1">
                    <a:lumMod val="95000"/>
                    <a:lumOff val="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kern="0" dirty="0" err="1">
                <a:solidFill>
                  <a:schemeClr val="tx1">
                    <a:lumMod val="95000"/>
                    <a:lumOff val="5000"/>
                  </a:schemeClr>
                </a:solidFill>
                <a:latin typeface="Times New Roman" panose="02020603050405020304" pitchFamily="18" charset="0"/>
                <a:ea typeface="微软雅黑" panose="020B0503020204020204" pitchFamily="34" charset="-122"/>
                <a:cs typeface="Times New Roman" panose="02020603050405020304" pitchFamily="18" charset="0"/>
              </a:rPr>
              <a:t>sâu</a:t>
            </a:r>
            <a:r>
              <a:rPr lang="en-US" altLang="zh-CN" sz="2800" kern="0" dirty="0">
                <a:solidFill>
                  <a:schemeClr val="tx1">
                    <a:lumMod val="95000"/>
                    <a:lumOff val="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kern="0" dirty="0" err="1">
                <a:solidFill>
                  <a:schemeClr val="tx1">
                    <a:lumMod val="95000"/>
                    <a:lumOff val="5000"/>
                  </a:schemeClr>
                </a:solidFill>
                <a:latin typeface="Times New Roman" panose="02020603050405020304" pitchFamily="18" charset="0"/>
                <a:ea typeface="微软雅黑" panose="020B0503020204020204" pitchFamily="34" charset="-122"/>
                <a:cs typeface="Times New Roman" panose="02020603050405020304" pitchFamily="18" charset="0"/>
              </a:rPr>
              <a:t>sắc</a:t>
            </a:r>
            <a:r>
              <a:rPr lang="en-US" altLang="zh-CN" sz="2800" kern="0" dirty="0">
                <a:solidFill>
                  <a:schemeClr val="tx1">
                    <a:lumMod val="95000"/>
                    <a:lumOff val="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kern="0" dirty="0" err="1">
                <a:solidFill>
                  <a:schemeClr val="tx1">
                    <a:lumMod val="95000"/>
                    <a:lumOff val="5000"/>
                  </a:schemeClr>
                </a:solidFill>
                <a:latin typeface="Times New Roman" panose="02020603050405020304" pitchFamily="18" charset="0"/>
                <a:ea typeface="微软雅黑" panose="020B0503020204020204" pitchFamily="34" charset="-122"/>
                <a:cs typeface="Times New Roman" panose="02020603050405020304" pitchFamily="18" charset="0"/>
              </a:rPr>
              <a:t>giữa</a:t>
            </a:r>
            <a:r>
              <a:rPr lang="en-US" altLang="zh-CN" sz="2800" kern="0" dirty="0">
                <a:solidFill>
                  <a:schemeClr val="tx1">
                    <a:lumMod val="95000"/>
                    <a:lumOff val="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kern="0" dirty="0" err="1">
                <a:solidFill>
                  <a:schemeClr val="tx1">
                    <a:lumMod val="95000"/>
                    <a:lumOff val="5000"/>
                  </a:schemeClr>
                </a:solidFill>
                <a:latin typeface="Times New Roman" panose="02020603050405020304" pitchFamily="18" charset="0"/>
                <a:ea typeface="微软雅黑" panose="020B0503020204020204" pitchFamily="34" charset="-122"/>
                <a:cs typeface="Times New Roman" panose="02020603050405020304" pitchFamily="18" charset="0"/>
              </a:rPr>
              <a:t>các</a:t>
            </a:r>
            <a:r>
              <a:rPr lang="en-US" altLang="zh-CN" sz="2800" kern="0" dirty="0">
                <a:solidFill>
                  <a:schemeClr val="tx1">
                    <a:lumMod val="95000"/>
                    <a:lumOff val="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kern="0" dirty="0" err="1">
                <a:solidFill>
                  <a:schemeClr val="tx1">
                    <a:lumMod val="95000"/>
                    <a:lumOff val="5000"/>
                  </a:schemeClr>
                </a:solidFill>
                <a:latin typeface="Times New Roman" panose="02020603050405020304" pitchFamily="18" charset="0"/>
                <a:ea typeface="微软雅黑" panose="020B0503020204020204" pitchFamily="34" charset="-122"/>
                <a:cs typeface="Times New Roman" panose="02020603050405020304" pitchFamily="18" charset="0"/>
              </a:rPr>
              <a:t>cộng</a:t>
            </a:r>
            <a:r>
              <a:rPr lang="en-US" altLang="zh-CN" sz="2800" kern="0" dirty="0">
                <a:solidFill>
                  <a:schemeClr val="tx1">
                    <a:lumMod val="95000"/>
                    <a:lumOff val="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kern="0" dirty="0" err="1">
                <a:solidFill>
                  <a:schemeClr val="tx1">
                    <a:lumMod val="95000"/>
                    <a:lumOff val="5000"/>
                  </a:schemeClr>
                </a:solidFill>
                <a:latin typeface="Times New Roman" panose="02020603050405020304" pitchFamily="18" charset="0"/>
                <a:ea typeface="微软雅黑" panose="020B0503020204020204" pitchFamily="34" charset="-122"/>
                <a:cs typeface="Times New Roman" panose="02020603050405020304" pitchFamily="18" charset="0"/>
              </a:rPr>
              <a:t>đồng</a:t>
            </a:r>
            <a:r>
              <a:rPr lang="en-US" altLang="zh-CN" sz="2800" kern="0" dirty="0">
                <a:solidFill>
                  <a:schemeClr val="tx1">
                    <a:lumMod val="95000"/>
                    <a:lumOff val="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kern="0" dirty="0" err="1">
                <a:solidFill>
                  <a:schemeClr val="tx1">
                    <a:lumMod val="95000"/>
                    <a:lumOff val="5000"/>
                  </a:schemeClr>
                </a:solidFill>
                <a:latin typeface="Times New Roman" panose="02020603050405020304" pitchFamily="18" charset="0"/>
                <a:ea typeface="微软雅黑" panose="020B0503020204020204" pitchFamily="34" charset="-122"/>
                <a:cs typeface="Times New Roman" panose="02020603050405020304" pitchFamily="18" charset="0"/>
              </a:rPr>
              <a:t>dân</a:t>
            </a:r>
            <a:r>
              <a:rPr lang="en-US" altLang="zh-CN" sz="2800" kern="0" dirty="0">
                <a:solidFill>
                  <a:schemeClr val="tx1">
                    <a:lumMod val="95000"/>
                    <a:lumOff val="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kern="0" dirty="0" err="1">
                <a:solidFill>
                  <a:schemeClr val="tx1">
                    <a:lumMod val="95000"/>
                    <a:lumOff val="5000"/>
                  </a:schemeClr>
                </a:solidFill>
                <a:latin typeface="Times New Roman" panose="02020603050405020304" pitchFamily="18" charset="0"/>
                <a:ea typeface="微软雅黑" panose="020B0503020204020204" pitchFamily="34" charset="-122"/>
                <a:cs typeface="Times New Roman" panose="02020603050405020304" pitchFamily="18" charset="0"/>
              </a:rPr>
              <a:t>cư</a:t>
            </a:r>
            <a:r>
              <a:rPr lang="en-US" altLang="zh-CN" sz="2800" kern="0" dirty="0">
                <a:solidFill>
                  <a:schemeClr val="tx1">
                    <a:lumMod val="95000"/>
                    <a:lumOff val="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kern="0" dirty="0" err="1">
                <a:solidFill>
                  <a:schemeClr val="tx1">
                    <a:lumMod val="95000"/>
                    <a:lumOff val="5000"/>
                  </a:schemeClr>
                </a:solidFill>
                <a:latin typeface="Times New Roman" panose="02020603050405020304" pitchFamily="18" charset="0"/>
                <a:ea typeface="微软雅黑" panose="020B0503020204020204" pitchFamily="34" charset="-122"/>
                <a:cs typeface="Times New Roman" panose="02020603050405020304" pitchFamily="18" charset="0"/>
              </a:rPr>
              <a:t>Tình</a:t>
            </a:r>
            <a:r>
              <a:rPr lang="en-US" altLang="zh-CN" sz="2800" kern="0" dirty="0">
                <a:solidFill>
                  <a:schemeClr val="tx1">
                    <a:lumMod val="95000"/>
                    <a:lumOff val="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kern="0" dirty="0" err="1">
                <a:solidFill>
                  <a:schemeClr val="tx1">
                    <a:lumMod val="95000"/>
                    <a:lumOff val="5000"/>
                  </a:schemeClr>
                </a:solidFill>
                <a:latin typeface="Times New Roman" panose="02020603050405020304" pitchFamily="18" charset="0"/>
                <a:ea typeface="微软雅黑" panose="020B0503020204020204" pitchFamily="34" charset="-122"/>
                <a:cs typeface="Times New Roman" panose="02020603050405020304" pitchFamily="18" charset="0"/>
              </a:rPr>
              <a:t>trạng</a:t>
            </a:r>
            <a:r>
              <a:rPr lang="en-US" altLang="zh-CN" sz="2800" kern="0" dirty="0">
                <a:solidFill>
                  <a:schemeClr val="tx1">
                    <a:lumMod val="95000"/>
                    <a:lumOff val="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kern="0" dirty="0" err="1">
                <a:solidFill>
                  <a:schemeClr val="tx1">
                    <a:lumMod val="95000"/>
                    <a:lumOff val="5000"/>
                  </a:schemeClr>
                </a:solidFill>
                <a:latin typeface="Times New Roman" panose="02020603050405020304" pitchFamily="18" charset="0"/>
                <a:ea typeface="微软雅黑" panose="020B0503020204020204" pitchFamily="34" charset="-122"/>
                <a:cs typeface="Times New Roman" panose="02020603050405020304" pitchFamily="18" charset="0"/>
              </a:rPr>
              <a:t>xung</a:t>
            </a:r>
            <a:r>
              <a:rPr lang="en-US" altLang="zh-CN" sz="2800" kern="0" dirty="0">
                <a:solidFill>
                  <a:schemeClr val="tx1">
                    <a:lumMod val="95000"/>
                    <a:lumOff val="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kern="0" dirty="0" err="1">
                <a:solidFill>
                  <a:schemeClr val="tx1">
                    <a:lumMod val="95000"/>
                    <a:lumOff val="5000"/>
                  </a:schemeClr>
                </a:solidFill>
                <a:latin typeface="Times New Roman" panose="02020603050405020304" pitchFamily="18" charset="0"/>
                <a:ea typeface="微软雅黑" panose="020B0503020204020204" pitchFamily="34" charset="-122"/>
                <a:cs typeface="Times New Roman" panose="02020603050405020304" pitchFamily="18" charset="0"/>
              </a:rPr>
              <a:t>đột</a:t>
            </a:r>
            <a:r>
              <a:rPr lang="en-US" altLang="zh-CN" sz="2800" kern="0" dirty="0">
                <a:solidFill>
                  <a:schemeClr val="tx1">
                    <a:lumMod val="95000"/>
                    <a:lumOff val="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kern="0" dirty="0" err="1">
                <a:solidFill>
                  <a:schemeClr val="tx1">
                    <a:lumMod val="95000"/>
                    <a:lumOff val="5000"/>
                  </a:schemeClr>
                </a:solidFill>
                <a:latin typeface="Times New Roman" panose="02020603050405020304" pitchFamily="18" charset="0"/>
                <a:ea typeface="微软雅黑" panose="020B0503020204020204" pitchFamily="34" charset="-122"/>
                <a:cs typeface="Times New Roman" panose="02020603050405020304" pitchFamily="18" charset="0"/>
              </a:rPr>
              <a:t>sắc</a:t>
            </a:r>
            <a:r>
              <a:rPr lang="en-US" altLang="zh-CN" sz="2800" kern="0" dirty="0">
                <a:solidFill>
                  <a:schemeClr val="tx1">
                    <a:lumMod val="95000"/>
                    <a:lumOff val="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kern="0" dirty="0" err="1">
                <a:solidFill>
                  <a:schemeClr val="tx1">
                    <a:lumMod val="95000"/>
                    <a:lumOff val="5000"/>
                  </a:schemeClr>
                </a:solidFill>
                <a:latin typeface="Times New Roman" panose="02020603050405020304" pitchFamily="18" charset="0"/>
                <a:ea typeface="微软雅黑" panose="020B0503020204020204" pitchFamily="34" charset="-122"/>
                <a:cs typeface="Times New Roman" panose="02020603050405020304" pitchFamily="18" charset="0"/>
              </a:rPr>
              <a:t>tộc</a:t>
            </a:r>
            <a:r>
              <a:rPr lang="en-US" altLang="zh-CN" sz="2800" kern="0" dirty="0">
                <a:solidFill>
                  <a:schemeClr val="tx1">
                    <a:lumMod val="95000"/>
                    <a:lumOff val="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kern="0" dirty="0" err="1">
                <a:solidFill>
                  <a:schemeClr val="tx1">
                    <a:lumMod val="95000"/>
                    <a:lumOff val="5000"/>
                  </a:schemeClr>
                </a:solidFill>
                <a:latin typeface="Times New Roman" panose="02020603050405020304" pitchFamily="18" charset="0"/>
                <a:ea typeface="微软雅黑" panose="020B0503020204020204" pitchFamily="34" charset="-122"/>
                <a:cs typeface="Times New Roman" panose="02020603050405020304" pitchFamily="18" charset="0"/>
              </a:rPr>
              <a:t>tôn</a:t>
            </a:r>
            <a:r>
              <a:rPr lang="en-US" altLang="zh-CN" sz="2800" kern="0" dirty="0">
                <a:solidFill>
                  <a:schemeClr val="tx1">
                    <a:lumMod val="95000"/>
                    <a:lumOff val="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kern="0" dirty="0" err="1">
                <a:solidFill>
                  <a:schemeClr val="tx1">
                    <a:lumMod val="95000"/>
                    <a:lumOff val="5000"/>
                  </a:schemeClr>
                </a:solidFill>
                <a:latin typeface="Times New Roman" panose="02020603050405020304" pitchFamily="18" charset="0"/>
                <a:ea typeface="微软雅黑" panose="020B0503020204020204" pitchFamily="34" charset="-122"/>
                <a:cs typeface="Times New Roman" panose="02020603050405020304" pitchFamily="18" charset="0"/>
              </a:rPr>
              <a:t>giáo</a:t>
            </a:r>
            <a:r>
              <a:rPr lang="en-US" altLang="zh-CN" sz="2800" kern="0" dirty="0">
                <a:solidFill>
                  <a:schemeClr val="tx1">
                    <a:lumMod val="95000"/>
                    <a:lumOff val="5000"/>
                  </a:schemeClr>
                </a:solidFill>
                <a:latin typeface="Times New Roman" panose="02020603050405020304" pitchFamily="18" charset="0"/>
                <a:ea typeface="微软雅黑" panose="020B0503020204020204" pitchFamily="34" charset="-122"/>
                <a:cs typeface="Times New Roman" panose="02020603050405020304" pitchFamily="18" charset="0"/>
              </a:rPr>
              <a:t>…  </a:t>
            </a:r>
            <a:endParaRPr lang="zh-CN" altLang="en-US" sz="2800" kern="0" dirty="0">
              <a:solidFill>
                <a:schemeClr val="tx1">
                  <a:lumMod val="95000"/>
                  <a:lumOff val="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TextBox 9">
            <a:extLst>
              <a:ext uri="{FF2B5EF4-FFF2-40B4-BE49-F238E27FC236}">
                <a16:creationId xmlns="" xmlns:a16="http://schemas.microsoft.com/office/drawing/2014/main" id="{10195A24-B051-EDBF-B885-F6EAF0E193F5}"/>
              </a:ext>
            </a:extLst>
          </p:cNvPr>
          <p:cNvSpPr txBox="1"/>
          <p:nvPr/>
        </p:nvSpPr>
        <p:spPr>
          <a:xfrm>
            <a:off x="916453" y="4135972"/>
            <a:ext cx="1332416" cy="523220"/>
          </a:xfrm>
          <a:prstGeom prst="rect">
            <a:avLst/>
          </a:prstGeom>
          <a:noFill/>
        </p:spPr>
        <p:txBody>
          <a:bodyPr wrap="none" rtlCol="0">
            <a:spAutoFit/>
          </a:bodyPr>
          <a:lstStyle/>
          <a:p>
            <a:pPr defTabSz="1219170">
              <a:defRPr/>
            </a:pPr>
            <a:r>
              <a:rPr lang="en-US" altLang="zh-CN" sz="2800" b="1" kern="0" dirty="0" err="1">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Kinh</a:t>
            </a:r>
            <a:r>
              <a:rPr lang="en-US" altLang="zh-CN" sz="2800" b="1" kern="0" dirty="0">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kern="0" dirty="0" err="1">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tế</a:t>
            </a:r>
            <a:endParaRPr lang="zh-CN" altLang="en-US" sz="2800" b="1" kern="0" dirty="0">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2" name="TextBox 11">
            <a:extLst>
              <a:ext uri="{FF2B5EF4-FFF2-40B4-BE49-F238E27FC236}">
                <a16:creationId xmlns="" xmlns:a16="http://schemas.microsoft.com/office/drawing/2014/main" id="{EF582F1E-ABC1-C893-DAD0-8203E198BED6}"/>
              </a:ext>
            </a:extLst>
          </p:cNvPr>
          <p:cNvSpPr txBox="1"/>
          <p:nvPr/>
        </p:nvSpPr>
        <p:spPr>
          <a:xfrm>
            <a:off x="123907" y="4584006"/>
            <a:ext cx="3000444" cy="1815882"/>
          </a:xfrm>
          <a:prstGeom prst="rect">
            <a:avLst/>
          </a:prstGeom>
          <a:noFill/>
        </p:spPr>
        <p:txBody>
          <a:bodyPr wrap="square" rtlCol="0">
            <a:spAutoFit/>
          </a:bodyPr>
          <a:lstStyle/>
          <a:p>
            <a:pPr defTabSz="1219170">
              <a:defRPr/>
            </a:pPr>
            <a:r>
              <a:rPr lang="en-US" altLang="zh-CN" sz="2800" kern="0" dirty="0" err="1">
                <a:solidFill>
                  <a:schemeClr val="tx1">
                    <a:lumMod val="95000"/>
                    <a:lumOff val="5000"/>
                  </a:schemeClr>
                </a:solidFill>
                <a:latin typeface="Times New Roman" panose="02020603050405020304" pitchFamily="18" charset="0"/>
                <a:ea typeface="微软雅黑" panose="020B0503020204020204" pitchFamily="34" charset="-122"/>
                <a:cs typeface="Times New Roman" panose="02020603050405020304" pitchFamily="18" charset="0"/>
              </a:rPr>
              <a:t>Phần</a:t>
            </a:r>
            <a:r>
              <a:rPr lang="en-US" altLang="zh-CN" sz="2800" kern="0" dirty="0">
                <a:solidFill>
                  <a:schemeClr val="tx1">
                    <a:lumMod val="95000"/>
                    <a:lumOff val="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kern="0" dirty="0" err="1">
                <a:solidFill>
                  <a:schemeClr val="tx1">
                    <a:lumMod val="95000"/>
                    <a:lumOff val="5000"/>
                  </a:schemeClr>
                </a:solidFill>
                <a:latin typeface="Times New Roman" panose="02020603050405020304" pitchFamily="18" charset="0"/>
                <a:ea typeface="微软雅黑" panose="020B0503020204020204" pitchFamily="34" charset="-122"/>
                <a:cs typeface="Times New Roman" panose="02020603050405020304" pitchFamily="18" charset="0"/>
              </a:rPr>
              <a:t>lớn</a:t>
            </a:r>
            <a:r>
              <a:rPr lang="en-US" altLang="zh-CN" sz="2800" kern="0" dirty="0">
                <a:solidFill>
                  <a:schemeClr val="tx1">
                    <a:lumMod val="95000"/>
                    <a:lumOff val="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kern="0" dirty="0" err="1">
                <a:solidFill>
                  <a:schemeClr val="tx1">
                    <a:lumMod val="95000"/>
                    <a:lumOff val="5000"/>
                  </a:schemeClr>
                </a:solidFill>
                <a:latin typeface="Times New Roman" panose="02020603050405020304" pitchFamily="18" charset="0"/>
                <a:ea typeface="微软雅黑" panose="020B0503020204020204" pitchFamily="34" charset="-122"/>
                <a:cs typeface="Times New Roman" panose="02020603050405020304" pitchFamily="18" charset="0"/>
              </a:rPr>
              <a:t>các</a:t>
            </a:r>
            <a:r>
              <a:rPr lang="en-US" altLang="zh-CN" sz="2800" kern="0" dirty="0">
                <a:solidFill>
                  <a:schemeClr val="tx1">
                    <a:lumMod val="95000"/>
                    <a:lumOff val="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kern="0" dirty="0" err="1">
                <a:solidFill>
                  <a:schemeClr val="tx1">
                    <a:lumMod val="95000"/>
                    <a:lumOff val="5000"/>
                  </a:schemeClr>
                </a:solidFill>
                <a:latin typeface="Times New Roman" panose="02020603050405020304" pitchFamily="18" charset="0"/>
                <a:ea typeface="微软雅黑" panose="020B0503020204020204" pitchFamily="34" charset="-122"/>
                <a:cs typeface="Times New Roman" panose="02020603050405020304" pitchFamily="18" charset="0"/>
              </a:rPr>
              <a:t>nước</a:t>
            </a:r>
            <a:r>
              <a:rPr lang="en-US" altLang="zh-CN" sz="2800" kern="0" dirty="0">
                <a:solidFill>
                  <a:schemeClr val="tx1">
                    <a:lumMod val="95000"/>
                    <a:lumOff val="5000"/>
                  </a:schemeClr>
                </a:solidFill>
                <a:latin typeface="Times New Roman" panose="02020603050405020304" pitchFamily="18" charset="0"/>
                <a:ea typeface="微软雅黑" panose="020B0503020204020204" pitchFamily="34" charset="-122"/>
                <a:cs typeface="Times New Roman" panose="02020603050405020304" pitchFamily="18" charset="0"/>
              </a:rPr>
              <a:t> ĐNA </a:t>
            </a:r>
            <a:r>
              <a:rPr lang="en-US" altLang="zh-CN" sz="2800" kern="0" dirty="0" err="1">
                <a:solidFill>
                  <a:schemeClr val="tx1">
                    <a:lumMod val="95000"/>
                    <a:lumOff val="5000"/>
                  </a:schemeClr>
                </a:solidFill>
                <a:latin typeface="Times New Roman" panose="02020603050405020304" pitchFamily="18" charset="0"/>
                <a:ea typeface="微软雅黑" panose="020B0503020204020204" pitchFamily="34" charset="-122"/>
                <a:cs typeface="Times New Roman" panose="02020603050405020304" pitchFamily="18" charset="0"/>
              </a:rPr>
              <a:t>là</a:t>
            </a:r>
            <a:r>
              <a:rPr lang="en-US" altLang="zh-CN" sz="2800" kern="0" dirty="0">
                <a:solidFill>
                  <a:schemeClr val="tx1">
                    <a:lumMod val="95000"/>
                    <a:lumOff val="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kern="0" dirty="0" err="1">
                <a:solidFill>
                  <a:schemeClr val="tx1">
                    <a:lumMod val="95000"/>
                    <a:lumOff val="5000"/>
                  </a:schemeClr>
                </a:solidFill>
                <a:latin typeface="Times New Roman" panose="02020603050405020304" pitchFamily="18" charset="0"/>
                <a:ea typeface="微软雅黑" panose="020B0503020204020204" pitchFamily="34" charset="-122"/>
                <a:cs typeface="Times New Roman" panose="02020603050405020304" pitchFamily="18" charset="0"/>
              </a:rPr>
              <a:t>những</a:t>
            </a:r>
            <a:r>
              <a:rPr lang="en-US" altLang="zh-CN" sz="2800" kern="0" dirty="0">
                <a:solidFill>
                  <a:schemeClr val="tx1">
                    <a:lumMod val="95000"/>
                    <a:lumOff val="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kern="0" dirty="0" err="1">
                <a:solidFill>
                  <a:schemeClr val="tx1">
                    <a:lumMod val="95000"/>
                    <a:lumOff val="5000"/>
                  </a:schemeClr>
                </a:solidFill>
                <a:latin typeface="Times New Roman" panose="02020603050405020304" pitchFamily="18" charset="0"/>
                <a:ea typeface="微软雅黑" panose="020B0503020204020204" pitchFamily="34" charset="-122"/>
                <a:cs typeface="Times New Roman" panose="02020603050405020304" pitchFamily="18" charset="0"/>
              </a:rPr>
              <a:t>nước</a:t>
            </a:r>
            <a:r>
              <a:rPr lang="en-US" altLang="zh-CN" sz="2800" kern="0" dirty="0">
                <a:solidFill>
                  <a:schemeClr val="tx1">
                    <a:lumMod val="95000"/>
                    <a:lumOff val="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kern="0" dirty="0" err="1">
                <a:solidFill>
                  <a:schemeClr val="tx1">
                    <a:lumMod val="95000"/>
                    <a:lumOff val="5000"/>
                  </a:schemeClr>
                </a:solidFill>
                <a:latin typeface="Times New Roman" panose="02020603050405020304" pitchFamily="18" charset="0"/>
                <a:ea typeface="微软雅黑" panose="020B0503020204020204" pitchFamily="34" charset="-122"/>
                <a:cs typeface="Times New Roman" panose="02020603050405020304" pitchFamily="18" charset="0"/>
              </a:rPr>
              <a:t>nông</a:t>
            </a:r>
            <a:r>
              <a:rPr lang="en-US" altLang="zh-CN" sz="2800" kern="0" dirty="0">
                <a:solidFill>
                  <a:schemeClr val="tx1">
                    <a:lumMod val="95000"/>
                    <a:lumOff val="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kern="0" dirty="0" err="1">
                <a:solidFill>
                  <a:schemeClr val="tx1">
                    <a:lumMod val="95000"/>
                    <a:lumOff val="5000"/>
                  </a:schemeClr>
                </a:solidFill>
                <a:latin typeface="Times New Roman" panose="02020603050405020304" pitchFamily="18" charset="0"/>
                <a:ea typeface="微软雅黑" panose="020B0503020204020204" pitchFamily="34" charset="-122"/>
                <a:cs typeface="Times New Roman" panose="02020603050405020304" pitchFamily="18" charset="0"/>
              </a:rPr>
              <a:t>nghiệp</a:t>
            </a:r>
            <a:r>
              <a:rPr lang="en-US" altLang="zh-CN" sz="2800" kern="0" dirty="0">
                <a:solidFill>
                  <a:schemeClr val="tx1">
                    <a:lumMod val="95000"/>
                    <a:lumOff val="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kern="0" dirty="0" err="1">
                <a:solidFill>
                  <a:schemeClr val="tx1">
                    <a:lumMod val="95000"/>
                    <a:lumOff val="5000"/>
                  </a:schemeClr>
                </a:solidFill>
                <a:latin typeface="Times New Roman" panose="02020603050405020304" pitchFamily="18" charset="0"/>
                <a:ea typeface="微软雅黑" panose="020B0503020204020204" pitchFamily="34" charset="-122"/>
                <a:cs typeface="Times New Roman" panose="02020603050405020304" pitchFamily="18" charset="0"/>
              </a:rPr>
              <a:t>lạc</a:t>
            </a:r>
            <a:r>
              <a:rPr lang="en-US" altLang="zh-CN" sz="2800" kern="0" dirty="0">
                <a:solidFill>
                  <a:schemeClr val="tx1">
                    <a:lumMod val="95000"/>
                    <a:lumOff val="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kern="0" dirty="0" err="1">
                <a:solidFill>
                  <a:schemeClr val="tx1">
                    <a:lumMod val="95000"/>
                    <a:lumOff val="5000"/>
                  </a:schemeClr>
                </a:solidFill>
                <a:latin typeface="Times New Roman" panose="02020603050405020304" pitchFamily="18" charset="0"/>
                <a:ea typeface="微软雅黑" panose="020B0503020204020204" pitchFamily="34" charset="-122"/>
                <a:cs typeface="Times New Roman" panose="02020603050405020304" pitchFamily="18" charset="0"/>
              </a:rPr>
              <a:t>hậu</a:t>
            </a:r>
            <a:r>
              <a:rPr lang="en-US" altLang="zh-CN" sz="2800" kern="0" dirty="0">
                <a:solidFill>
                  <a:schemeClr val="tx1">
                    <a:lumMod val="95000"/>
                    <a:lumOff val="5000"/>
                  </a:schemeClr>
                </a:solidFill>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2800" kern="0" dirty="0">
              <a:solidFill>
                <a:schemeClr val="tx1">
                  <a:lumMod val="95000"/>
                  <a:lumOff val="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4" name="TextBox 13">
            <a:extLst>
              <a:ext uri="{FF2B5EF4-FFF2-40B4-BE49-F238E27FC236}">
                <a16:creationId xmlns="" xmlns:a16="http://schemas.microsoft.com/office/drawing/2014/main" id="{68C1356D-4EE6-1174-83EF-5CDB19365041}"/>
              </a:ext>
            </a:extLst>
          </p:cNvPr>
          <p:cNvSpPr txBox="1"/>
          <p:nvPr/>
        </p:nvSpPr>
        <p:spPr>
          <a:xfrm>
            <a:off x="6432510" y="4506137"/>
            <a:ext cx="1473480" cy="523220"/>
          </a:xfrm>
          <a:prstGeom prst="rect">
            <a:avLst/>
          </a:prstGeom>
          <a:noFill/>
        </p:spPr>
        <p:txBody>
          <a:bodyPr wrap="none" rtlCol="0">
            <a:spAutoFit/>
          </a:bodyPr>
          <a:lstStyle/>
          <a:p>
            <a:pPr defTabSz="1219170">
              <a:defRPr/>
            </a:pPr>
            <a:r>
              <a:rPr lang="en-US" altLang="zh-CN" sz="2800" b="1" kern="0" dirty="0">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Văn </a:t>
            </a:r>
            <a:r>
              <a:rPr lang="en-US" altLang="zh-CN" sz="2800" b="1" kern="0" dirty="0" err="1">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hoá</a:t>
            </a:r>
            <a:endParaRPr lang="zh-CN" altLang="en-US" sz="2800" b="1" kern="0" dirty="0">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5" name="TextBox 14">
            <a:extLst>
              <a:ext uri="{FF2B5EF4-FFF2-40B4-BE49-F238E27FC236}">
                <a16:creationId xmlns="" xmlns:a16="http://schemas.microsoft.com/office/drawing/2014/main" id="{5A5C6E17-C072-D658-825B-C8F01286AD31}"/>
              </a:ext>
            </a:extLst>
          </p:cNvPr>
          <p:cNvSpPr txBox="1"/>
          <p:nvPr/>
        </p:nvSpPr>
        <p:spPr>
          <a:xfrm>
            <a:off x="4861972" y="5028074"/>
            <a:ext cx="4158122" cy="1384995"/>
          </a:xfrm>
          <a:prstGeom prst="rect">
            <a:avLst/>
          </a:prstGeom>
          <a:noFill/>
        </p:spPr>
        <p:txBody>
          <a:bodyPr wrap="square" rtlCol="0">
            <a:spAutoFit/>
          </a:bodyPr>
          <a:lstStyle/>
          <a:p>
            <a:pPr defTabSz="1219170">
              <a:defRPr/>
            </a:pPr>
            <a:r>
              <a:rPr lang="en-US" altLang="zh-CN" sz="2800" kern="0" dirty="0" err="1">
                <a:solidFill>
                  <a:schemeClr val="tx1">
                    <a:lumMod val="95000"/>
                    <a:lumOff val="5000"/>
                  </a:schemeClr>
                </a:solidFill>
                <a:latin typeface="Times New Roman" panose="02020603050405020304" pitchFamily="18" charset="0"/>
                <a:ea typeface="微软雅黑" panose="020B0503020204020204" pitchFamily="34" charset="-122"/>
                <a:cs typeface="Times New Roman" panose="02020603050405020304" pitchFamily="18" charset="0"/>
              </a:rPr>
              <a:t>Chính</a:t>
            </a:r>
            <a:r>
              <a:rPr lang="en-US" altLang="zh-CN" sz="2800" kern="0" dirty="0">
                <a:solidFill>
                  <a:schemeClr val="tx1">
                    <a:lumMod val="95000"/>
                    <a:lumOff val="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kern="0" dirty="0" err="1">
                <a:solidFill>
                  <a:schemeClr val="tx1">
                    <a:lumMod val="95000"/>
                    <a:lumOff val="5000"/>
                  </a:schemeClr>
                </a:solidFill>
                <a:latin typeface="Times New Roman" panose="02020603050405020304" pitchFamily="18" charset="0"/>
                <a:ea typeface="微软雅黑" panose="020B0503020204020204" pitchFamily="34" charset="-122"/>
                <a:cs typeface="Times New Roman" panose="02020603050405020304" pitchFamily="18" charset="0"/>
              </a:rPr>
              <a:t>sách</a:t>
            </a:r>
            <a:r>
              <a:rPr lang="en-US" altLang="zh-CN" sz="2800" kern="0" dirty="0">
                <a:solidFill>
                  <a:schemeClr val="tx1">
                    <a:lumMod val="95000"/>
                    <a:lumOff val="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kern="0" dirty="0" err="1">
                <a:solidFill>
                  <a:schemeClr val="tx1">
                    <a:lumMod val="95000"/>
                    <a:lumOff val="5000"/>
                  </a:schemeClr>
                </a:solidFill>
                <a:latin typeface="Times New Roman" panose="02020603050405020304" pitchFamily="18" charset="0"/>
                <a:ea typeface="微软雅黑" panose="020B0503020204020204" pitchFamily="34" charset="-122"/>
                <a:cs typeface="Times New Roman" panose="02020603050405020304" pitchFamily="18" charset="0"/>
              </a:rPr>
              <a:t>nô</a:t>
            </a:r>
            <a:r>
              <a:rPr lang="en-US" altLang="zh-CN" sz="2800" kern="0" dirty="0">
                <a:solidFill>
                  <a:schemeClr val="tx1">
                    <a:lumMod val="95000"/>
                    <a:lumOff val="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kern="0" dirty="0" err="1">
                <a:solidFill>
                  <a:schemeClr val="tx1">
                    <a:lumMod val="95000"/>
                    <a:lumOff val="5000"/>
                  </a:schemeClr>
                </a:solidFill>
                <a:latin typeface="Times New Roman" panose="02020603050405020304" pitchFamily="18" charset="0"/>
                <a:ea typeface="微软雅黑" panose="020B0503020204020204" pitchFamily="34" charset="-122"/>
                <a:cs typeface="Times New Roman" panose="02020603050405020304" pitchFamily="18" charset="0"/>
              </a:rPr>
              <a:t>dịch</a:t>
            </a:r>
            <a:r>
              <a:rPr lang="en-US" altLang="zh-CN" sz="2800" kern="0" dirty="0">
                <a:solidFill>
                  <a:schemeClr val="tx1">
                    <a:lumMod val="95000"/>
                    <a:lumOff val="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kern="0" dirty="0" err="1">
                <a:solidFill>
                  <a:schemeClr val="tx1">
                    <a:lumMod val="95000"/>
                    <a:lumOff val="5000"/>
                  </a:schemeClr>
                </a:solidFill>
                <a:latin typeface="Times New Roman" panose="02020603050405020304" pitchFamily="18" charset="0"/>
                <a:ea typeface="微软雅黑" panose="020B0503020204020204" pitchFamily="34" charset="-122"/>
                <a:cs typeface="Times New Roman" panose="02020603050405020304" pitchFamily="18" charset="0"/>
              </a:rPr>
              <a:t>áp</a:t>
            </a:r>
            <a:r>
              <a:rPr lang="en-US" altLang="zh-CN" sz="2800" kern="0" dirty="0">
                <a:solidFill>
                  <a:schemeClr val="tx1">
                    <a:lumMod val="95000"/>
                    <a:lumOff val="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kern="0" dirty="0" err="1">
                <a:solidFill>
                  <a:schemeClr val="tx1">
                    <a:lumMod val="95000"/>
                    <a:lumOff val="5000"/>
                  </a:schemeClr>
                </a:solidFill>
                <a:latin typeface="Times New Roman" panose="02020603050405020304" pitchFamily="18" charset="0"/>
                <a:ea typeface="微软雅黑" panose="020B0503020204020204" pitchFamily="34" charset="-122"/>
                <a:cs typeface="Times New Roman" panose="02020603050405020304" pitchFamily="18" charset="0"/>
              </a:rPr>
              <a:t>đặt</a:t>
            </a:r>
            <a:r>
              <a:rPr lang="en-US" altLang="zh-CN" sz="2800" kern="0" dirty="0">
                <a:solidFill>
                  <a:schemeClr val="tx1">
                    <a:lumMod val="95000"/>
                    <a:lumOff val="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kern="0" dirty="0" err="1">
                <a:solidFill>
                  <a:schemeClr val="tx1">
                    <a:lumMod val="95000"/>
                    <a:lumOff val="5000"/>
                  </a:schemeClr>
                </a:solidFill>
                <a:latin typeface="Times New Roman" panose="02020603050405020304" pitchFamily="18" charset="0"/>
                <a:ea typeface="微软雅黑" panose="020B0503020204020204" pitchFamily="34" charset="-122"/>
                <a:cs typeface="Times New Roman" panose="02020603050405020304" pitchFamily="18" charset="0"/>
              </a:rPr>
              <a:t>văn</a:t>
            </a:r>
            <a:r>
              <a:rPr lang="en-US" altLang="zh-CN" sz="2800" kern="0" dirty="0">
                <a:solidFill>
                  <a:schemeClr val="tx1">
                    <a:lumMod val="95000"/>
                    <a:lumOff val="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kern="0" dirty="0" err="1">
                <a:solidFill>
                  <a:schemeClr val="tx1">
                    <a:lumMod val="95000"/>
                    <a:lumOff val="5000"/>
                  </a:schemeClr>
                </a:solidFill>
                <a:latin typeface="Times New Roman" panose="02020603050405020304" pitchFamily="18" charset="0"/>
                <a:ea typeface="微软雅黑" panose="020B0503020204020204" pitchFamily="34" charset="-122"/>
                <a:cs typeface="Times New Roman" panose="02020603050405020304" pitchFamily="18" charset="0"/>
              </a:rPr>
              <a:t>hoá</a:t>
            </a:r>
            <a:r>
              <a:rPr lang="en-US" altLang="zh-CN" sz="2800" kern="0" dirty="0">
                <a:solidFill>
                  <a:schemeClr val="tx1">
                    <a:lumMod val="95000"/>
                    <a:lumOff val="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kern="0" dirty="0" err="1">
                <a:solidFill>
                  <a:schemeClr val="tx1">
                    <a:lumMod val="95000"/>
                    <a:lumOff val="5000"/>
                  </a:schemeClr>
                </a:solidFill>
                <a:latin typeface="Times New Roman" panose="02020603050405020304" pitchFamily="18" charset="0"/>
                <a:ea typeface="微软雅黑" panose="020B0503020204020204" pitchFamily="34" charset="-122"/>
                <a:cs typeface="Times New Roman" panose="02020603050405020304" pitchFamily="18" charset="0"/>
              </a:rPr>
              <a:t>ngoại</a:t>
            </a:r>
            <a:r>
              <a:rPr lang="en-US" altLang="zh-CN" sz="2800" kern="0" dirty="0">
                <a:solidFill>
                  <a:schemeClr val="tx1">
                    <a:lumMod val="95000"/>
                    <a:lumOff val="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kern="0" dirty="0" err="1">
                <a:solidFill>
                  <a:schemeClr val="tx1">
                    <a:lumMod val="95000"/>
                    <a:lumOff val="5000"/>
                  </a:schemeClr>
                </a:solidFill>
                <a:latin typeface="Times New Roman" panose="02020603050405020304" pitchFamily="18" charset="0"/>
                <a:ea typeface="微软雅黑" panose="020B0503020204020204" pitchFamily="34" charset="-122"/>
                <a:cs typeface="Times New Roman" panose="02020603050405020304" pitchFamily="18" charset="0"/>
              </a:rPr>
              <a:t>lai</a:t>
            </a:r>
            <a:r>
              <a:rPr lang="en-US" altLang="zh-CN" sz="2800" kern="0" dirty="0">
                <a:solidFill>
                  <a:schemeClr val="tx1">
                    <a:lumMod val="95000"/>
                    <a:lumOff val="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kern="0" dirty="0" err="1">
                <a:solidFill>
                  <a:schemeClr val="tx1">
                    <a:lumMod val="95000"/>
                    <a:lumOff val="5000"/>
                  </a:schemeClr>
                </a:solidFill>
                <a:latin typeface="Times New Roman" panose="02020603050405020304" pitchFamily="18" charset="0"/>
                <a:ea typeface="微软雅黑" panose="020B0503020204020204" pitchFamily="34" charset="-122"/>
                <a:cs typeface="Times New Roman" panose="02020603050405020304" pitchFamily="18" charset="0"/>
              </a:rPr>
              <a:t>của</a:t>
            </a:r>
            <a:r>
              <a:rPr lang="en-US" altLang="zh-CN" sz="2800" kern="0" dirty="0">
                <a:solidFill>
                  <a:schemeClr val="tx1">
                    <a:lumMod val="95000"/>
                    <a:lumOff val="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kern="0" dirty="0" err="1">
                <a:solidFill>
                  <a:schemeClr val="tx1">
                    <a:lumMod val="95000"/>
                    <a:lumOff val="5000"/>
                  </a:schemeClr>
                </a:solidFill>
                <a:latin typeface="Times New Roman" panose="02020603050405020304" pitchFamily="18" charset="0"/>
                <a:ea typeface="微软雅黑" panose="020B0503020204020204" pitchFamily="34" charset="-122"/>
                <a:cs typeface="Times New Roman" panose="02020603050405020304" pitchFamily="18" charset="0"/>
              </a:rPr>
              <a:t>chính</a:t>
            </a:r>
            <a:r>
              <a:rPr lang="en-US" altLang="zh-CN" sz="2800" kern="0" dirty="0">
                <a:solidFill>
                  <a:schemeClr val="tx1">
                    <a:lumMod val="95000"/>
                    <a:lumOff val="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kern="0" dirty="0" err="1">
                <a:solidFill>
                  <a:schemeClr val="tx1">
                    <a:lumMod val="95000"/>
                    <a:lumOff val="5000"/>
                  </a:schemeClr>
                </a:solidFill>
                <a:latin typeface="Times New Roman" panose="02020603050405020304" pitchFamily="18" charset="0"/>
                <a:ea typeface="微软雅黑" panose="020B0503020204020204" pitchFamily="34" charset="-122"/>
                <a:cs typeface="Times New Roman" panose="02020603050405020304" pitchFamily="18" charset="0"/>
              </a:rPr>
              <a:t>quyền</a:t>
            </a:r>
            <a:r>
              <a:rPr lang="en-US" altLang="zh-CN" sz="2800" kern="0" dirty="0">
                <a:solidFill>
                  <a:schemeClr val="tx1">
                    <a:lumMod val="95000"/>
                    <a:lumOff val="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kern="0" dirty="0" err="1">
                <a:solidFill>
                  <a:schemeClr val="tx1">
                    <a:lumMod val="95000"/>
                    <a:lumOff val="5000"/>
                  </a:schemeClr>
                </a:solidFill>
                <a:latin typeface="Times New Roman" panose="02020603050405020304" pitchFamily="18" charset="0"/>
                <a:ea typeface="微软雅黑" panose="020B0503020204020204" pitchFamily="34" charset="-122"/>
                <a:cs typeface="Times New Roman" panose="02020603050405020304" pitchFamily="18" charset="0"/>
              </a:rPr>
              <a:t>thực</a:t>
            </a:r>
            <a:r>
              <a:rPr lang="en-US" altLang="zh-CN" sz="2800" kern="0" dirty="0">
                <a:solidFill>
                  <a:schemeClr val="tx1">
                    <a:lumMod val="95000"/>
                    <a:lumOff val="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kern="0" dirty="0" err="1">
                <a:solidFill>
                  <a:schemeClr val="tx1">
                    <a:lumMod val="95000"/>
                    <a:lumOff val="5000"/>
                  </a:schemeClr>
                </a:solidFill>
                <a:latin typeface="Times New Roman" panose="02020603050405020304" pitchFamily="18" charset="0"/>
                <a:ea typeface="微软雅黑" panose="020B0503020204020204" pitchFamily="34" charset="-122"/>
                <a:cs typeface="Times New Roman" panose="02020603050405020304" pitchFamily="18" charset="0"/>
              </a:rPr>
              <a:t>dân</a:t>
            </a:r>
            <a:r>
              <a:rPr lang="en-US" altLang="zh-CN" sz="2800" kern="0" dirty="0">
                <a:solidFill>
                  <a:schemeClr val="tx1">
                    <a:lumMod val="95000"/>
                    <a:lumOff val="5000"/>
                  </a:schemeClr>
                </a:solidFill>
                <a:latin typeface="Times New Roman" panose="02020603050405020304" pitchFamily="18" charset="0"/>
                <a:ea typeface="微软雅黑" panose="020B0503020204020204" pitchFamily="34" charset="-122"/>
                <a:cs typeface="Times New Roman" panose="02020603050405020304" pitchFamily="18" charset="0"/>
              </a:rPr>
              <a:t>… </a:t>
            </a:r>
            <a:endParaRPr lang="zh-CN" altLang="en-US" sz="2800" kern="0" dirty="0">
              <a:solidFill>
                <a:schemeClr val="tx1">
                  <a:lumMod val="95000"/>
                  <a:lumOff val="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7" name="Rectangle: Rounded Corners 16">
            <a:extLst>
              <a:ext uri="{FF2B5EF4-FFF2-40B4-BE49-F238E27FC236}">
                <a16:creationId xmlns="" xmlns:a16="http://schemas.microsoft.com/office/drawing/2014/main" id="{6F62D570-A25C-0B20-70F7-1291F8C9761F}"/>
              </a:ext>
            </a:extLst>
          </p:cNvPr>
          <p:cNvSpPr/>
          <p:nvPr/>
        </p:nvSpPr>
        <p:spPr>
          <a:xfrm>
            <a:off x="0" y="42922"/>
            <a:ext cx="3276600" cy="666977"/>
          </a:xfrm>
          <a:prstGeom prst="roundRect">
            <a:avLst>
              <a:gd name="adj" fmla="val 0"/>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Ảnh</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hưởng</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tiêu</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cực</a:t>
            </a:r>
            <a:endParaRPr lang="en-US" sz="28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 xmlns:a16="http://schemas.microsoft.com/office/drawing/2014/main" id="{B2046A98-11DA-77EA-27CE-AC667112CAE5}"/>
              </a:ext>
            </a:extLst>
          </p:cNvPr>
          <p:cNvPicPr>
            <a:picLocks noChangeAspect="1"/>
          </p:cNvPicPr>
          <p:nvPr/>
        </p:nvPicPr>
        <p:blipFill>
          <a:blip r:embed="rId6"/>
          <a:stretch>
            <a:fillRect/>
          </a:stretch>
        </p:blipFill>
        <p:spPr>
          <a:xfrm>
            <a:off x="2875735" y="5249343"/>
            <a:ext cx="1283034" cy="1598838"/>
          </a:xfrm>
          <a:prstGeom prst="rect">
            <a:avLst/>
          </a:prstGeom>
        </p:spPr>
      </p:pic>
    </p:spTree>
    <p:extLst>
      <p:ext uri="{BB962C8B-B14F-4D97-AF65-F5344CB8AC3E}">
        <p14:creationId xmlns:p14="http://schemas.microsoft.com/office/powerpoint/2010/main" val="22838277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par>
                          <p:cTn id="16" fill="hold">
                            <p:stCondLst>
                              <p:cond delay="500"/>
                            </p:stCondLst>
                            <p:childTnLst>
                              <p:par>
                                <p:cTn id="17" presetID="2" presetClass="entr" presetSubtype="1"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0-#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par>
                          <p:cTn id="25" fill="hold">
                            <p:stCondLst>
                              <p:cond delay="1000"/>
                            </p:stCondLst>
                            <p:childTnLst>
                              <p:par>
                                <p:cTn id="26" presetID="2" presetClass="entr" presetSubtype="1"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ppt_x"/>
                                          </p:val>
                                        </p:tav>
                                        <p:tav tm="100000">
                                          <p:val>
                                            <p:strVal val="#ppt_x"/>
                                          </p:val>
                                        </p:tav>
                                      </p:tavLst>
                                    </p:anim>
                                    <p:anim calcmode="lin" valueType="num">
                                      <p:cBhvr additive="base">
                                        <p:cTn id="29" dur="500" fill="hold"/>
                                        <p:tgtEl>
                                          <p:spTgt spid="10"/>
                                        </p:tgtEl>
                                        <p:attrNameLst>
                                          <p:attrName>ppt_y</p:attrName>
                                        </p:attrNameLst>
                                      </p:cBhvr>
                                      <p:tavLst>
                                        <p:tav tm="0">
                                          <p:val>
                                            <p:strVal val="0-#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ppt_x"/>
                                          </p:val>
                                        </p:tav>
                                        <p:tav tm="100000">
                                          <p:val>
                                            <p:strVal val="#ppt_x"/>
                                          </p:val>
                                        </p:tav>
                                      </p:tavLst>
                                    </p:anim>
                                    <p:anim calcmode="lin" valueType="num">
                                      <p:cBhvr additive="base">
                                        <p:cTn id="33" dur="500" fill="hold"/>
                                        <p:tgtEl>
                                          <p:spTgt spid="12"/>
                                        </p:tgtEl>
                                        <p:attrNameLst>
                                          <p:attrName>ppt_y</p:attrName>
                                        </p:attrNameLst>
                                      </p:cBhvr>
                                      <p:tavLst>
                                        <p:tav tm="0">
                                          <p:val>
                                            <p:strVal val="1+#ppt_h/2"/>
                                          </p:val>
                                        </p:tav>
                                        <p:tav tm="100000">
                                          <p:val>
                                            <p:strVal val="#ppt_y"/>
                                          </p:val>
                                        </p:tav>
                                      </p:tavLst>
                                    </p:anim>
                                  </p:childTnLst>
                                </p:cTn>
                              </p:par>
                            </p:childTnLst>
                          </p:cTn>
                        </p:par>
                        <p:par>
                          <p:cTn id="34" fill="hold">
                            <p:stCondLst>
                              <p:cond delay="1500"/>
                            </p:stCondLst>
                            <p:childTnLst>
                              <p:par>
                                <p:cTn id="35" presetID="2" presetClass="entr" presetSubtype="1"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0-#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ppt_x"/>
                                          </p:val>
                                        </p:tav>
                                        <p:tav tm="100000">
                                          <p:val>
                                            <p:strVal val="#ppt_x"/>
                                          </p:val>
                                        </p:tav>
                                      </p:tavLst>
                                    </p:anim>
                                    <p:anim calcmode="lin" valueType="num">
                                      <p:cBhvr additive="base">
                                        <p:cTn id="4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2" grpId="0"/>
      <p:bldP spid="14" grpId="0"/>
      <p:bldP spid="15" grpId="0"/>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Arrow Callout 1"/>
          <p:cNvSpPr/>
          <p:nvPr/>
        </p:nvSpPr>
        <p:spPr>
          <a:xfrm>
            <a:off x="228600" y="1981200"/>
            <a:ext cx="2133600" cy="3124200"/>
          </a:xfrm>
          <a:prstGeom prst="rightArrow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dirty="0" err="1">
                <a:latin typeface="Times New Roman" pitchFamily="18" charset="0"/>
                <a:cs typeface="Times New Roman" pitchFamily="18" charset="0"/>
              </a:rPr>
              <a:t>Ảnh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hưởng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tích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cực</a:t>
            </a:r>
            <a:endParaRPr lang="en-US" sz="3200" dirty="0">
              <a:latin typeface="Times New Roman" pitchFamily="18" charset="0"/>
              <a:cs typeface="Times New Roman" pitchFamily="18" charset="0"/>
            </a:endParaRPr>
          </a:p>
        </p:txBody>
      </p:sp>
      <p:sp>
        <p:nvSpPr>
          <p:cNvPr id="73731" name="TextBox 2"/>
          <p:cNvSpPr txBox="1">
            <a:spLocks noChangeArrowheads="1"/>
          </p:cNvSpPr>
          <p:nvPr/>
        </p:nvSpPr>
        <p:spPr bwMode="auto">
          <a:xfrm>
            <a:off x="2209800" y="2389188"/>
            <a:ext cx="22860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just" eaLnBrk="1" hangingPunct="1"/>
            <a:r>
              <a:rPr lang="en-US" sz="2400">
                <a:latin typeface="Times New Roman" pitchFamily="18" charset="0"/>
                <a:cs typeface="Times New Roman" pitchFamily="18" charset="0"/>
              </a:rPr>
              <a:t>Tạo ra những chuyển biến nhất định đến quá trình phát triển của một số nước Đông Nam Á</a:t>
            </a:r>
          </a:p>
        </p:txBody>
      </p:sp>
      <p:sp>
        <p:nvSpPr>
          <p:cNvPr id="4" name="Right Arrow 3"/>
          <p:cNvSpPr/>
          <p:nvPr/>
        </p:nvSpPr>
        <p:spPr>
          <a:xfrm rot="19780529">
            <a:off x="4551363" y="1966913"/>
            <a:ext cx="977900" cy="484187"/>
          </a:xfrm>
          <a:prstGeom prst="rightArrow">
            <a:avLst/>
          </a:prstGeom>
        </p:spPr>
        <p:style>
          <a:lnRef idx="3">
            <a:schemeClr val="lt1"/>
          </a:lnRef>
          <a:fillRef idx="1">
            <a:schemeClr val="accent2"/>
          </a:fillRef>
          <a:effectRef idx="1">
            <a:schemeClr val="accent2"/>
          </a:effectRef>
          <a:fontRef idx="minor">
            <a:schemeClr val="lt1"/>
          </a:fontRef>
        </p:style>
        <p:txBody>
          <a:bodyPr anchor="ctr"/>
          <a:lstStyle/>
          <a:p>
            <a:pPr algn="ctr" fontAlgn="auto">
              <a:spcBef>
                <a:spcPts val="0"/>
              </a:spcBef>
              <a:spcAft>
                <a:spcPts val="0"/>
              </a:spcAft>
              <a:defRPr/>
            </a:pPr>
            <a:endParaRPr lang="en-US"/>
          </a:p>
        </p:txBody>
      </p:sp>
      <p:pic>
        <p:nvPicPr>
          <p:cNvPr id="7373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288925"/>
            <a:ext cx="3200400" cy="170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3734" name="TextBox 4"/>
          <p:cNvSpPr txBox="1">
            <a:spLocks noChangeArrowheads="1"/>
          </p:cNvSpPr>
          <p:nvPr/>
        </p:nvSpPr>
        <p:spPr bwMode="auto">
          <a:xfrm>
            <a:off x="6751638" y="1981200"/>
            <a:ext cx="21637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b="1">
                <a:solidFill>
                  <a:srgbClr val="FF0000"/>
                </a:solidFill>
                <a:latin typeface="Times New Roman" pitchFamily="18" charset="0"/>
                <a:cs typeface="Times New Roman" pitchFamily="18" charset="0"/>
              </a:rPr>
              <a:t>CẦU LONG BIÊN</a:t>
            </a:r>
          </a:p>
        </p:txBody>
      </p:sp>
      <p:sp>
        <p:nvSpPr>
          <p:cNvPr id="6" name="Right Arrow 5"/>
          <p:cNvSpPr/>
          <p:nvPr/>
        </p:nvSpPr>
        <p:spPr>
          <a:xfrm rot="1528110">
            <a:off x="4679950" y="4089400"/>
            <a:ext cx="977900" cy="48577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endParaRPr lang="en-US"/>
          </a:p>
        </p:txBody>
      </p:sp>
      <p:pic>
        <p:nvPicPr>
          <p:cNvPr id="7373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0588" y="2684463"/>
            <a:ext cx="2936875" cy="3529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3737" name="TextBox 6"/>
          <p:cNvSpPr txBox="1">
            <a:spLocks noChangeArrowheads="1"/>
          </p:cNvSpPr>
          <p:nvPr/>
        </p:nvSpPr>
        <p:spPr bwMode="auto">
          <a:xfrm>
            <a:off x="6477000" y="6324600"/>
            <a:ext cx="2209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sz="2400" b="1">
                <a:solidFill>
                  <a:srgbClr val="FF0000"/>
                </a:solidFill>
                <a:latin typeface="Times New Roman" pitchFamily="18" charset="0"/>
                <a:cs typeface="Times New Roman" pitchFamily="18" charset="0"/>
              </a:rPr>
              <a:t>Xin – ga - po </a:t>
            </a:r>
          </a:p>
        </p:txBody>
      </p:sp>
    </p:spTree>
    <p:extLst>
      <p:ext uri="{BB962C8B-B14F-4D97-AF65-F5344CB8AC3E}">
        <p14:creationId xmlns:p14="http://schemas.microsoft.com/office/powerpoint/2010/main" val="23267023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 xmlns:a16="http://schemas.microsoft.com/office/drawing/2014/main" id="{673210D3-F6D3-41BB-9287-8235273C07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30692" y="33736"/>
            <a:ext cx="1406928" cy="1112330"/>
          </a:xfrm>
          <a:prstGeom prst="rect">
            <a:avLst/>
          </a:prstGeom>
        </p:spPr>
      </p:pic>
      <p:pic>
        <p:nvPicPr>
          <p:cNvPr id="13" name="图片 12">
            <a:extLst>
              <a:ext uri="{FF2B5EF4-FFF2-40B4-BE49-F238E27FC236}">
                <a16:creationId xmlns="" xmlns:a16="http://schemas.microsoft.com/office/drawing/2014/main" id="{01D480DE-BF32-42C8-A218-EBFFE0EB0D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22919" y="33737"/>
            <a:ext cx="2421082" cy="1564771"/>
          </a:xfrm>
          <a:prstGeom prst="rect">
            <a:avLst/>
          </a:prstGeom>
        </p:spPr>
      </p:pic>
      <p:grpSp>
        <p:nvGrpSpPr>
          <p:cNvPr id="19" name="Group 19">
            <a:extLst>
              <a:ext uri="{FF2B5EF4-FFF2-40B4-BE49-F238E27FC236}">
                <a16:creationId xmlns="" xmlns:a16="http://schemas.microsoft.com/office/drawing/2014/main" id="{0EEF5C9E-B3CF-6759-20BC-883E4C8DAA66}"/>
              </a:ext>
            </a:extLst>
          </p:cNvPr>
          <p:cNvGrpSpPr>
            <a:grpSpLocks/>
          </p:cNvGrpSpPr>
          <p:nvPr/>
        </p:nvGrpSpPr>
        <p:grpSpPr bwMode="auto">
          <a:xfrm>
            <a:off x="76243" y="1464003"/>
            <a:ext cx="3014455" cy="2680397"/>
            <a:chOff x="-1905000" y="0"/>
            <a:chExt cx="4411662" cy="2246358"/>
          </a:xfrm>
        </p:grpSpPr>
        <p:grpSp>
          <p:nvGrpSpPr>
            <p:cNvPr id="20" name="Group 20">
              <a:extLst>
                <a:ext uri="{FF2B5EF4-FFF2-40B4-BE49-F238E27FC236}">
                  <a16:creationId xmlns="" xmlns:a16="http://schemas.microsoft.com/office/drawing/2014/main" id="{7897EBD6-A908-AE99-37D1-BE0D70DC761A}"/>
                </a:ext>
              </a:extLst>
            </p:cNvPr>
            <p:cNvGrpSpPr>
              <a:grpSpLocks/>
            </p:cNvGrpSpPr>
            <p:nvPr/>
          </p:nvGrpSpPr>
          <p:grpSpPr bwMode="auto">
            <a:xfrm flipH="1">
              <a:off x="-1905000" y="0"/>
              <a:ext cx="4411662" cy="1947861"/>
              <a:chOff x="-190" y="0"/>
              <a:chExt cx="2779" cy="1227"/>
            </a:xfrm>
          </p:grpSpPr>
          <p:sp>
            <p:nvSpPr>
              <p:cNvPr id="25" name="Freeform 63">
                <a:extLst>
                  <a:ext uri="{FF2B5EF4-FFF2-40B4-BE49-F238E27FC236}">
                    <a16:creationId xmlns="" xmlns:a16="http://schemas.microsoft.com/office/drawing/2014/main" id="{246C6F5F-07FA-F344-A99C-C576178E37D5}"/>
                  </a:ext>
                </a:extLst>
              </p:cNvPr>
              <p:cNvSpPr>
                <a:spLocks/>
              </p:cNvSpPr>
              <p:nvPr/>
            </p:nvSpPr>
            <p:spPr bwMode="auto">
              <a:xfrm rot="16200000" flipV="1">
                <a:off x="-192" y="160"/>
                <a:ext cx="284" cy="280"/>
              </a:xfrm>
              <a:custGeom>
                <a:avLst/>
                <a:gdLst>
                  <a:gd name="T0" fmla="*/ 14 w 42"/>
                  <a:gd name="T1" fmla="*/ 0 h 15"/>
                  <a:gd name="T2" fmla="*/ 0 w 42"/>
                  <a:gd name="T3" fmla="*/ 15 h 15"/>
                  <a:gd name="T4" fmla="*/ 42 w 42"/>
                  <a:gd name="T5" fmla="*/ 0 h 15"/>
                  <a:gd name="T6" fmla="*/ 14 w 42"/>
                  <a:gd name="T7" fmla="*/ 0 h 15"/>
                </a:gdLst>
                <a:ahLst/>
                <a:cxnLst>
                  <a:cxn ang="0">
                    <a:pos x="T0" y="T1"/>
                  </a:cxn>
                  <a:cxn ang="0">
                    <a:pos x="T2" y="T3"/>
                  </a:cxn>
                  <a:cxn ang="0">
                    <a:pos x="T4" y="T5"/>
                  </a:cxn>
                  <a:cxn ang="0">
                    <a:pos x="T6" y="T7"/>
                  </a:cxn>
                </a:cxnLst>
                <a:rect l="0" t="0" r="r" b="b"/>
                <a:pathLst>
                  <a:path w="42" h="15">
                    <a:moveTo>
                      <a:pt x="14" y="0"/>
                    </a:moveTo>
                    <a:cubicBezTo>
                      <a:pt x="12" y="0"/>
                      <a:pt x="0" y="15"/>
                      <a:pt x="0" y="15"/>
                    </a:cubicBezTo>
                    <a:cubicBezTo>
                      <a:pt x="42" y="0"/>
                      <a:pt x="42" y="0"/>
                      <a:pt x="42" y="0"/>
                    </a:cubicBezTo>
                    <a:lnTo>
                      <a:pt x="14" y="0"/>
                    </a:lnTo>
                    <a:close/>
                  </a:path>
                </a:pathLst>
              </a:custGeom>
              <a:gradFill rotWithShape="1">
                <a:gsLst>
                  <a:gs pos="0">
                    <a:srgbClr val="C73E01"/>
                  </a:gs>
                  <a:gs pos="27000">
                    <a:srgbClr val="FF7711"/>
                  </a:gs>
                  <a:gs pos="59000">
                    <a:srgbClr val="FFAA01"/>
                  </a:gs>
                  <a:gs pos="80000">
                    <a:srgbClr val="FFC000"/>
                  </a:gs>
                  <a:gs pos="100000">
                    <a:srgbClr val="FECE02"/>
                  </a:gs>
                </a:gsLst>
                <a:lin ang="0" scaled="1"/>
              </a:gradFill>
              <a:ln w="3175" cap="flat" cmpd="sng">
                <a:solidFill>
                  <a:srgbClr val="FFFFFF"/>
                </a:solidFill>
                <a:round/>
                <a:headEnd/>
                <a:tailEnd/>
              </a:ln>
            </p:spPr>
            <p:txBody>
              <a:bodyPr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dirty="0">
                  <a:ln>
                    <a:noFill/>
                  </a:ln>
                  <a:solidFill>
                    <a:srgbClr val="000000"/>
                  </a:solidFill>
                  <a:effectLst/>
                  <a:uLnTx/>
                  <a:uFillTx/>
                  <a:latin typeface="Calibri" panose="020F0502020204030204" pitchFamily="34" charset="0"/>
                  <a:ea typeface="宋体" pitchFamily="2" charset="-122"/>
                </a:endParaRPr>
              </a:p>
            </p:txBody>
          </p:sp>
          <p:sp>
            <p:nvSpPr>
              <p:cNvPr id="26" name="Rectangle 62">
                <a:extLst>
                  <a:ext uri="{FF2B5EF4-FFF2-40B4-BE49-F238E27FC236}">
                    <a16:creationId xmlns="" xmlns:a16="http://schemas.microsoft.com/office/drawing/2014/main" id="{6EE8D347-362A-D527-F66D-376AA23A4021}"/>
                  </a:ext>
                </a:extLst>
              </p:cNvPr>
              <p:cNvSpPr>
                <a:spLocks noChangeArrowheads="1"/>
              </p:cNvSpPr>
              <p:nvPr/>
            </p:nvSpPr>
            <p:spPr bwMode="auto">
              <a:xfrm>
                <a:off x="83" y="0"/>
                <a:ext cx="2506" cy="1227"/>
              </a:xfrm>
              <a:prstGeom prst="roundRect">
                <a:avLst>
                  <a:gd name="adj" fmla="val 9111"/>
                </a:avLst>
              </a:prstGeom>
              <a:solidFill>
                <a:srgbClr val="FFFFFF">
                  <a:alpha val="64999"/>
                </a:srgbClr>
              </a:solidFill>
              <a:ln w="9525" cmpd="sng">
                <a:solidFill>
                  <a:srgbClr val="000000">
                    <a:alpha val="37000"/>
                  </a:srgbClr>
                </a:solidFill>
                <a:round/>
                <a:headEnd/>
                <a:tailEn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dirty="0">
                  <a:ln>
                    <a:noFill/>
                  </a:ln>
                  <a:solidFill>
                    <a:srgbClr val="000000"/>
                  </a:solidFill>
                  <a:effectLst/>
                  <a:uLnTx/>
                  <a:uFillTx/>
                  <a:latin typeface="Calibri" pitchFamily="34" charset="0"/>
                  <a:ea typeface="宋体" pitchFamily="2" charset="-122"/>
                </a:endParaRPr>
              </a:p>
            </p:txBody>
          </p:sp>
        </p:grpSp>
        <p:sp>
          <p:nvSpPr>
            <p:cNvPr id="22" name="TextBox 11">
              <a:extLst>
                <a:ext uri="{FF2B5EF4-FFF2-40B4-BE49-F238E27FC236}">
                  <a16:creationId xmlns="" xmlns:a16="http://schemas.microsoft.com/office/drawing/2014/main" id="{A17D1BA0-F4DC-FBAC-D01F-85330A27658E}"/>
                </a:ext>
              </a:extLst>
            </p:cNvPr>
            <p:cNvSpPr txBox="1">
              <a:spLocks noChangeArrowheads="1"/>
            </p:cNvSpPr>
            <p:nvPr/>
          </p:nvSpPr>
          <p:spPr bwMode="auto">
            <a:xfrm>
              <a:off x="-1606672" y="128587"/>
              <a:ext cx="3446585" cy="2117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zh-CN" sz="2800" b="0" i="0" u="none" strike="noStrike" kern="0" cap="none" spc="0" normalizeH="0" baseline="0" noProof="0" dirty="0" err="1">
                  <a:ln>
                    <a:noFill/>
                  </a:ln>
                  <a:solidFill>
                    <a:srgbClr val="000000"/>
                  </a:solidFill>
                  <a:effectLst/>
                  <a:uLnTx/>
                  <a:uFillTx/>
                  <a:latin typeface="Times New Roman" panose="02020603050405020304" pitchFamily="18" charset="0"/>
                  <a:ea typeface="微软雅黑" pitchFamily="34" charset="-122"/>
                  <a:cs typeface="Times New Roman" panose="02020603050405020304" pitchFamily="18" charset="0"/>
                </a:rPr>
                <a:t>Phương</a:t>
              </a:r>
              <a:r>
                <a:rPr kumimoji="0" lang="en-US" altLang="zh-CN" sz="2800" b="0" i="0" u="none" strike="noStrike" kern="0" cap="none" spc="0" normalizeH="0" baseline="0" noProof="0" dirty="0">
                  <a:ln>
                    <a:noFill/>
                  </a:ln>
                  <a:solidFill>
                    <a:srgbClr val="000000"/>
                  </a:solidFill>
                  <a:effectLst/>
                  <a:uLnTx/>
                  <a:uFillTx/>
                  <a:latin typeface="Times New Roman" panose="02020603050405020304" pitchFamily="18" charset="0"/>
                  <a:ea typeface="微软雅黑" pitchFamily="34" charset="-122"/>
                  <a:cs typeface="Times New Roman" panose="02020603050405020304" pitchFamily="18" charset="0"/>
                </a:rPr>
                <a:t> </a:t>
              </a:r>
              <a:r>
                <a:rPr kumimoji="0" lang="en-US" altLang="zh-CN" sz="2800" b="0" i="0" u="none" strike="noStrike" kern="0" cap="none" spc="0" normalizeH="0" baseline="0" noProof="0" dirty="0" err="1">
                  <a:ln>
                    <a:noFill/>
                  </a:ln>
                  <a:solidFill>
                    <a:srgbClr val="000000"/>
                  </a:solidFill>
                  <a:effectLst/>
                  <a:uLnTx/>
                  <a:uFillTx/>
                  <a:latin typeface="Times New Roman" panose="02020603050405020304" pitchFamily="18" charset="0"/>
                  <a:ea typeface="微软雅黑" pitchFamily="34" charset="-122"/>
                  <a:cs typeface="Times New Roman" panose="02020603050405020304" pitchFamily="18" charset="0"/>
                </a:rPr>
                <a:t>thức</a:t>
              </a:r>
              <a:r>
                <a:rPr kumimoji="0" lang="en-US" altLang="zh-CN" sz="2800" b="0" i="0" u="none" strike="noStrike" kern="0" cap="none" spc="0" normalizeH="0" baseline="0" noProof="0" dirty="0">
                  <a:ln>
                    <a:noFill/>
                  </a:ln>
                  <a:solidFill>
                    <a:srgbClr val="000000"/>
                  </a:solidFill>
                  <a:effectLst/>
                  <a:uLnTx/>
                  <a:uFillTx/>
                  <a:latin typeface="Times New Roman" panose="02020603050405020304" pitchFamily="18" charset="0"/>
                  <a:ea typeface="微软雅黑" pitchFamily="34" charset="-122"/>
                  <a:cs typeface="Times New Roman" panose="02020603050405020304" pitchFamily="18" charset="0"/>
                </a:rPr>
                <a:t> </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zh-CN" sz="2800" b="0" i="0" u="none" strike="noStrike" kern="0" cap="none" spc="0" normalizeH="0" baseline="0" noProof="0" dirty="0" err="1">
                  <a:ln>
                    <a:noFill/>
                  </a:ln>
                  <a:solidFill>
                    <a:srgbClr val="000000"/>
                  </a:solidFill>
                  <a:effectLst/>
                  <a:uLnTx/>
                  <a:uFillTx/>
                  <a:latin typeface="Times New Roman" panose="02020603050405020304" pitchFamily="18" charset="0"/>
                  <a:ea typeface="微软雅黑" pitchFamily="34" charset="-122"/>
                  <a:cs typeface="Times New Roman" panose="02020603050405020304" pitchFamily="18" charset="0"/>
                </a:rPr>
                <a:t>sản</a:t>
              </a:r>
              <a:r>
                <a:rPr kumimoji="0" lang="en-US" altLang="zh-CN" sz="2800" b="0" i="0" u="none" strike="noStrike" kern="0" cap="none" spc="0" normalizeH="0" baseline="0" noProof="0" dirty="0">
                  <a:ln>
                    <a:noFill/>
                  </a:ln>
                  <a:solidFill>
                    <a:srgbClr val="000000"/>
                  </a:solidFill>
                  <a:effectLst/>
                  <a:uLnTx/>
                  <a:uFillTx/>
                  <a:latin typeface="Times New Roman" panose="02020603050405020304" pitchFamily="18" charset="0"/>
                  <a:ea typeface="微软雅黑" pitchFamily="34" charset="-122"/>
                  <a:cs typeface="Times New Roman" panose="02020603050405020304" pitchFamily="18" charset="0"/>
                </a:rPr>
                <a:t> </a:t>
              </a:r>
              <a:r>
                <a:rPr kumimoji="0" lang="en-US" altLang="zh-CN" sz="2800" b="0" i="0" u="none" strike="noStrike" kern="0" cap="none" spc="0" normalizeH="0" baseline="0" noProof="0" dirty="0" err="1">
                  <a:ln>
                    <a:noFill/>
                  </a:ln>
                  <a:solidFill>
                    <a:srgbClr val="000000"/>
                  </a:solidFill>
                  <a:effectLst/>
                  <a:uLnTx/>
                  <a:uFillTx/>
                  <a:latin typeface="Times New Roman" panose="02020603050405020304" pitchFamily="18" charset="0"/>
                  <a:ea typeface="微软雅黑" pitchFamily="34" charset="-122"/>
                  <a:cs typeface="Times New Roman" panose="02020603050405020304" pitchFamily="18" charset="0"/>
                </a:rPr>
                <a:t>xuất</a:t>
              </a:r>
              <a:r>
                <a:rPr kumimoji="0" lang="en-US" altLang="zh-CN" sz="2800" b="0" i="0" u="none" strike="noStrike" kern="0" cap="none" spc="0" normalizeH="0" baseline="0" noProof="0" dirty="0">
                  <a:ln>
                    <a:noFill/>
                  </a:ln>
                  <a:solidFill>
                    <a:srgbClr val="000000"/>
                  </a:solidFill>
                  <a:effectLst/>
                  <a:uLnTx/>
                  <a:uFillTx/>
                  <a:latin typeface="Times New Roman" panose="02020603050405020304" pitchFamily="18" charset="0"/>
                  <a:ea typeface="微软雅黑" pitchFamily="34" charset="-122"/>
                  <a:cs typeface="Times New Roman" panose="02020603050405020304" pitchFamily="18" charset="0"/>
                </a:rPr>
                <a:t> TBCN </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zh-CN" sz="2800" b="0" i="0" u="none" strike="noStrike" kern="0" cap="none" spc="0" normalizeH="0" baseline="0" noProof="0" dirty="0">
                  <a:ln>
                    <a:noFill/>
                  </a:ln>
                  <a:solidFill>
                    <a:srgbClr val="000000"/>
                  </a:solidFill>
                  <a:effectLst/>
                  <a:uLnTx/>
                  <a:uFillTx/>
                  <a:latin typeface="Times New Roman" panose="02020603050405020304" pitchFamily="18" charset="0"/>
                  <a:ea typeface="微软雅黑" pitchFamily="34" charset="-122"/>
                  <a:cs typeface="Times New Roman" panose="02020603050405020304" pitchFamily="18" charset="0"/>
                </a:rPr>
                <a:t>du </a:t>
              </a:r>
              <a:r>
                <a:rPr kumimoji="0" lang="en-US" altLang="zh-CN" sz="2800" b="0" i="0" u="none" strike="noStrike" kern="0" cap="none" spc="0" normalizeH="0" baseline="0" noProof="0" dirty="0" err="1">
                  <a:ln>
                    <a:noFill/>
                  </a:ln>
                  <a:solidFill>
                    <a:srgbClr val="000000"/>
                  </a:solidFill>
                  <a:effectLst/>
                  <a:uLnTx/>
                  <a:uFillTx/>
                  <a:latin typeface="Times New Roman" panose="02020603050405020304" pitchFamily="18" charset="0"/>
                  <a:ea typeface="微软雅黑" pitchFamily="34" charset="-122"/>
                  <a:cs typeface="Times New Roman" panose="02020603050405020304" pitchFamily="18" charset="0"/>
                </a:rPr>
                <a:t>nhập</a:t>
              </a:r>
              <a:r>
                <a:rPr kumimoji="0" lang="en-US" altLang="zh-CN" sz="2800" b="0" i="0" u="none" strike="noStrike" kern="0" cap="none" spc="0" normalizeH="0" baseline="0" noProof="0" dirty="0">
                  <a:ln>
                    <a:noFill/>
                  </a:ln>
                  <a:solidFill>
                    <a:srgbClr val="000000"/>
                  </a:solidFill>
                  <a:effectLst/>
                  <a:uLnTx/>
                  <a:uFillTx/>
                  <a:latin typeface="Times New Roman" panose="02020603050405020304" pitchFamily="18" charset="0"/>
                  <a:ea typeface="微软雅黑" pitchFamily="34" charset="-122"/>
                  <a:cs typeface="Times New Roman" panose="02020603050405020304" pitchFamily="18" charset="0"/>
                </a:rPr>
                <a:t> </a:t>
              </a:r>
              <a:r>
                <a:rPr kumimoji="0" lang="en-US" altLang="zh-CN" sz="2800" b="0" i="0" u="none" strike="noStrike" kern="0" cap="none" spc="0" normalizeH="0" baseline="0" noProof="0" dirty="0" err="1">
                  <a:ln>
                    <a:noFill/>
                  </a:ln>
                  <a:solidFill>
                    <a:srgbClr val="000000"/>
                  </a:solidFill>
                  <a:effectLst/>
                  <a:uLnTx/>
                  <a:uFillTx/>
                  <a:latin typeface="Times New Roman" panose="02020603050405020304" pitchFamily="18" charset="0"/>
                  <a:ea typeface="微软雅黑" pitchFamily="34" charset="-122"/>
                  <a:cs typeface="Times New Roman" panose="02020603050405020304" pitchFamily="18" charset="0"/>
                </a:rPr>
                <a:t>vào</a:t>
              </a:r>
              <a:r>
                <a:rPr kumimoji="0" lang="en-US" altLang="zh-CN" sz="2800" b="0" i="0" u="none" strike="noStrike" kern="0" cap="none" spc="0" normalizeH="0" baseline="0" noProof="0" dirty="0">
                  <a:ln>
                    <a:noFill/>
                  </a:ln>
                  <a:solidFill>
                    <a:srgbClr val="000000"/>
                  </a:solidFill>
                  <a:effectLst/>
                  <a:uLnTx/>
                  <a:uFillTx/>
                  <a:latin typeface="Times New Roman" panose="02020603050405020304" pitchFamily="18" charset="0"/>
                  <a:ea typeface="微软雅黑" pitchFamily="34" charset="-122"/>
                  <a:cs typeface="Times New Roman" panose="02020603050405020304" pitchFamily="18" charset="0"/>
                </a:rPr>
                <a:t> ĐNA  </a:t>
              </a:r>
              <a:r>
                <a:rPr kumimoji="0" lang="zh-CN"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微软雅黑" pitchFamily="34" charset="-122"/>
                  <a:cs typeface="Times New Roman" panose="02020603050405020304" pitchFamily="18" charset="0"/>
                </a:rPr>
                <a:t>    </a:t>
              </a:r>
              <a:endPar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微软雅黑" pitchFamily="34" charset="-122"/>
                <a:cs typeface="Times New Roman" panose="02020603050405020304" pitchFamily="18" charset="0"/>
              </a:endParaRPr>
            </a:p>
          </p:txBody>
        </p:sp>
      </p:grpSp>
      <p:grpSp>
        <p:nvGrpSpPr>
          <p:cNvPr id="35" name="Group 35">
            <a:extLst>
              <a:ext uri="{FF2B5EF4-FFF2-40B4-BE49-F238E27FC236}">
                <a16:creationId xmlns="" xmlns:a16="http://schemas.microsoft.com/office/drawing/2014/main" id="{76945D3A-AD20-7A3E-6F82-05678C6135D5}"/>
              </a:ext>
            </a:extLst>
          </p:cNvPr>
          <p:cNvGrpSpPr>
            <a:grpSpLocks/>
          </p:cNvGrpSpPr>
          <p:nvPr/>
        </p:nvGrpSpPr>
        <p:grpSpPr bwMode="auto">
          <a:xfrm>
            <a:off x="5953981" y="2098283"/>
            <a:ext cx="3113777" cy="2241902"/>
            <a:chOff x="-255588" y="0"/>
            <a:chExt cx="2905129" cy="1236660"/>
          </a:xfrm>
        </p:grpSpPr>
        <p:grpSp>
          <p:nvGrpSpPr>
            <p:cNvPr id="36" name="Group 36">
              <a:extLst>
                <a:ext uri="{FF2B5EF4-FFF2-40B4-BE49-F238E27FC236}">
                  <a16:creationId xmlns="" xmlns:a16="http://schemas.microsoft.com/office/drawing/2014/main" id="{A7766FD8-421E-7867-5F02-A18AD7CCD223}"/>
                </a:ext>
              </a:extLst>
            </p:cNvPr>
            <p:cNvGrpSpPr>
              <a:grpSpLocks/>
            </p:cNvGrpSpPr>
            <p:nvPr/>
          </p:nvGrpSpPr>
          <p:grpSpPr bwMode="auto">
            <a:xfrm>
              <a:off x="-255588" y="0"/>
              <a:ext cx="2905129" cy="1236660"/>
              <a:chOff x="-161" y="0"/>
              <a:chExt cx="1830" cy="779"/>
            </a:xfrm>
          </p:grpSpPr>
          <p:sp>
            <p:nvSpPr>
              <p:cNvPr id="41" name="Freeform 63">
                <a:extLst>
                  <a:ext uri="{FF2B5EF4-FFF2-40B4-BE49-F238E27FC236}">
                    <a16:creationId xmlns="" xmlns:a16="http://schemas.microsoft.com/office/drawing/2014/main" id="{5D93860A-5E3E-04DB-960C-1E8820552848}"/>
                  </a:ext>
                </a:extLst>
              </p:cNvPr>
              <p:cNvSpPr>
                <a:spLocks/>
              </p:cNvSpPr>
              <p:nvPr/>
            </p:nvSpPr>
            <p:spPr bwMode="auto">
              <a:xfrm rot="16200000" flipV="1">
                <a:off x="-145" y="133"/>
                <a:ext cx="219" cy="251"/>
              </a:xfrm>
              <a:custGeom>
                <a:avLst/>
                <a:gdLst>
                  <a:gd name="T0" fmla="*/ 14 w 42"/>
                  <a:gd name="T1" fmla="*/ 0 h 15"/>
                  <a:gd name="T2" fmla="*/ 0 w 42"/>
                  <a:gd name="T3" fmla="*/ 15 h 15"/>
                  <a:gd name="T4" fmla="*/ 42 w 42"/>
                  <a:gd name="T5" fmla="*/ 0 h 15"/>
                  <a:gd name="T6" fmla="*/ 14 w 42"/>
                  <a:gd name="T7" fmla="*/ 0 h 15"/>
                </a:gdLst>
                <a:ahLst/>
                <a:cxnLst>
                  <a:cxn ang="0">
                    <a:pos x="T0" y="T1"/>
                  </a:cxn>
                  <a:cxn ang="0">
                    <a:pos x="T2" y="T3"/>
                  </a:cxn>
                  <a:cxn ang="0">
                    <a:pos x="T4" y="T5"/>
                  </a:cxn>
                  <a:cxn ang="0">
                    <a:pos x="T6" y="T7"/>
                  </a:cxn>
                </a:cxnLst>
                <a:rect l="0" t="0" r="r" b="b"/>
                <a:pathLst>
                  <a:path w="42" h="15">
                    <a:moveTo>
                      <a:pt x="14" y="0"/>
                    </a:moveTo>
                    <a:cubicBezTo>
                      <a:pt x="12" y="0"/>
                      <a:pt x="0" y="15"/>
                      <a:pt x="0" y="15"/>
                    </a:cubicBezTo>
                    <a:cubicBezTo>
                      <a:pt x="42" y="0"/>
                      <a:pt x="42" y="0"/>
                      <a:pt x="42" y="0"/>
                    </a:cubicBezTo>
                    <a:lnTo>
                      <a:pt x="14" y="0"/>
                    </a:lnTo>
                    <a:close/>
                  </a:path>
                </a:pathLst>
              </a:custGeom>
              <a:gradFill rotWithShape="1">
                <a:gsLst>
                  <a:gs pos="0">
                    <a:srgbClr val="119707"/>
                  </a:gs>
                  <a:gs pos="17999">
                    <a:srgbClr val="119707"/>
                  </a:gs>
                  <a:gs pos="67000">
                    <a:srgbClr val="8AD53F"/>
                  </a:gs>
                  <a:gs pos="100000">
                    <a:srgbClr val="BCEB6F"/>
                  </a:gs>
                </a:gsLst>
                <a:lin ang="0" scaled="1"/>
              </a:gradFill>
              <a:ln w="3175" cap="flat" cmpd="sng">
                <a:solidFill>
                  <a:srgbClr val="FFFFFF"/>
                </a:solidFill>
                <a:round/>
                <a:headEnd/>
                <a:tailEnd/>
              </a:ln>
            </p:spPr>
            <p:txBody>
              <a:bodyPr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dirty="0">
                  <a:ln>
                    <a:noFill/>
                  </a:ln>
                  <a:solidFill>
                    <a:srgbClr val="000000"/>
                  </a:solidFill>
                  <a:effectLst/>
                  <a:uLnTx/>
                  <a:uFillTx/>
                  <a:latin typeface="Calibri" panose="020F0502020204030204" pitchFamily="34" charset="0"/>
                  <a:ea typeface="宋体" pitchFamily="2" charset="-122"/>
                </a:endParaRPr>
              </a:p>
            </p:txBody>
          </p:sp>
          <p:sp>
            <p:nvSpPr>
              <p:cNvPr id="42" name="Rectangle 62">
                <a:extLst>
                  <a:ext uri="{FF2B5EF4-FFF2-40B4-BE49-F238E27FC236}">
                    <a16:creationId xmlns="" xmlns:a16="http://schemas.microsoft.com/office/drawing/2014/main" id="{DA88DB2B-0932-642F-D212-11C1F5FF56AD}"/>
                  </a:ext>
                </a:extLst>
              </p:cNvPr>
              <p:cNvSpPr>
                <a:spLocks noChangeArrowheads="1"/>
              </p:cNvSpPr>
              <p:nvPr/>
            </p:nvSpPr>
            <p:spPr bwMode="auto">
              <a:xfrm>
                <a:off x="83" y="0"/>
                <a:ext cx="1586" cy="779"/>
              </a:xfrm>
              <a:prstGeom prst="roundRect">
                <a:avLst>
                  <a:gd name="adj" fmla="val 7125"/>
                </a:avLst>
              </a:prstGeom>
              <a:solidFill>
                <a:srgbClr val="FFFFFF">
                  <a:alpha val="64999"/>
                </a:srgbClr>
              </a:solidFill>
              <a:ln w="9525" cmpd="sng">
                <a:solidFill>
                  <a:srgbClr val="000000">
                    <a:alpha val="37000"/>
                  </a:srgbClr>
                </a:solidFill>
                <a:round/>
                <a:headEnd/>
                <a:tailEn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dirty="0">
                  <a:ln>
                    <a:noFill/>
                  </a:ln>
                  <a:solidFill>
                    <a:srgbClr val="000000"/>
                  </a:solidFill>
                  <a:effectLst/>
                  <a:uLnTx/>
                  <a:uFillTx/>
                  <a:latin typeface="Calibri" pitchFamily="34" charset="0"/>
                  <a:ea typeface="宋体" pitchFamily="2" charset="-122"/>
                </a:endParaRPr>
              </a:p>
            </p:txBody>
          </p:sp>
        </p:grpSp>
        <p:sp>
          <p:nvSpPr>
            <p:cNvPr id="38" name="TextBox 11">
              <a:extLst>
                <a:ext uri="{FF2B5EF4-FFF2-40B4-BE49-F238E27FC236}">
                  <a16:creationId xmlns="" xmlns:a16="http://schemas.microsoft.com/office/drawing/2014/main" id="{51EA6442-4457-C13C-A877-AC081489B8B2}"/>
                </a:ext>
              </a:extLst>
            </p:cNvPr>
            <p:cNvSpPr txBox="1">
              <a:spLocks noChangeArrowheads="1"/>
            </p:cNvSpPr>
            <p:nvPr/>
          </p:nvSpPr>
          <p:spPr bwMode="auto">
            <a:xfrm flipH="1">
              <a:off x="369887" y="127001"/>
              <a:ext cx="2279602" cy="100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lang="en-US" altLang="zh-CN" sz="2800" kern="0" dirty="0" err="1">
                  <a:solidFill>
                    <a:srgbClr val="000000"/>
                  </a:solidFill>
                  <a:latin typeface="Times New Roman" panose="02020603050405020304" pitchFamily="18" charset="0"/>
                  <a:ea typeface="微软雅黑" pitchFamily="34" charset="-122"/>
                  <a:cs typeface="Times New Roman" panose="02020603050405020304" pitchFamily="18" charset="0"/>
                </a:rPr>
                <a:t>Hệ</a:t>
              </a:r>
              <a:r>
                <a:rPr lang="en-US" altLang="zh-CN" sz="2800" kern="0" dirty="0">
                  <a:solidFill>
                    <a:srgbClr val="000000"/>
                  </a:solidFill>
                  <a:latin typeface="Times New Roman" panose="02020603050405020304" pitchFamily="18" charset="0"/>
                  <a:ea typeface="微软雅黑" pitchFamily="34" charset="-122"/>
                  <a:cs typeface="Times New Roman" panose="02020603050405020304" pitchFamily="18" charset="0"/>
                </a:rPr>
                <a:t> </a:t>
              </a:r>
              <a:r>
                <a:rPr lang="en-US" altLang="zh-CN" sz="2800" kern="0" dirty="0" err="1">
                  <a:solidFill>
                    <a:srgbClr val="000000"/>
                  </a:solidFill>
                  <a:latin typeface="Times New Roman" panose="02020603050405020304" pitchFamily="18" charset="0"/>
                  <a:ea typeface="微软雅黑" pitchFamily="34" charset="-122"/>
                  <a:cs typeface="Times New Roman" panose="02020603050405020304" pitchFamily="18" charset="0"/>
                </a:rPr>
                <a:t>thống</a:t>
              </a:r>
              <a:r>
                <a:rPr lang="en-US" altLang="zh-CN" sz="2800" kern="0" dirty="0">
                  <a:solidFill>
                    <a:srgbClr val="000000"/>
                  </a:solidFill>
                  <a:latin typeface="Times New Roman" panose="02020603050405020304" pitchFamily="18" charset="0"/>
                  <a:ea typeface="微软雅黑" pitchFamily="34" charset="-122"/>
                  <a:cs typeface="Times New Roman" panose="02020603050405020304" pitchFamily="18" charset="0"/>
                </a:rPr>
                <a:t> </a:t>
              </a:r>
              <a:r>
                <a:rPr lang="en-US" altLang="zh-CN" sz="2800" kern="0" dirty="0" err="1">
                  <a:solidFill>
                    <a:srgbClr val="000000"/>
                  </a:solidFill>
                  <a:latin typeface="Times New Roman" panose="02020603050405020304" pitchFamily="18" charset="0"/>
                  <a:ea typeface="微软雅黑" pitchFamily="34" charset="-122"/>
                  <a:cs typeface="Times New Roman" panose="02020603050405020304" pitchFamily="18" charset="0"/>
                </a:rPr>
                <a:t>cơ</a:t>
              </a:r>
              <a:r>
                <a:rPr lang="en-US" altLang="zh-CN" sz="2800" kern="0" dirty="0">
                  <a:solidFill>
                    <a:srgbClr val="000000"/>
                  </a:solidFill>
                  <a:latin typeface="Times New Roman" panose="02020603050405020304" pitchFamily="18" charset="0"/>
                  <a:ea typeface="微软雅黑" pitchFamily="34" charset="-122"/>
                  <a:cs typeface="Times New Roman" panose="02020603050405020304" pitchFamily="18" charset="0"/>
                </a:rPr>
                <a:t> </a:t>
              </a:r>
              <a:r>
                <a:rPr lang="en-US" altLang="zh-CN" sz="2800" kern="0" dirty="0" err="1">
                  <a:solidFill>
                    <a:srgbClr val="000000"/>
                  </a:solidFill>
                  <a:latin typeface="Times New Roman" panose="02020603050405020304" pitchFamily="18" charset="0"/>
                  <a:ea typeface="微软雅黑" pitchFamily="34" charset="-122"/>
                  <a:cs typeface="Times New Roman" panose="02020603050405020304" pitchFamily="18" charset="0"/>
                </a:rPr>
                <a:t>sở</a:t>
              </a:r>
              <a:r>
                <a:rPr lang="en-US" altLang="zh-CN" sz="2800" kern="0" dirty="0">
                  <a:solidFill>
                    <a:srgbClr val="000000"/>
                  </a:solidFill>
                  <a:latin typeface="Times New Roman" panose="02020603050405020304" pitchFamily="18" charset="0"/>
                  <a:ea typeface="微软雅黑" pitchFamily="34" charset="-122"/>
                  <a:cs typeface="Times New Roman" panose="02020603050405020304" pitchFamily="18" charset="0"/>
                </a:rPr>
                <a:t> </a:t>
              </a:r>
            </a:p>
            <a:p>
              <a:pPr marL="0" marR="0" lvl="0" indent="0" defTabSz="914400" eaLnBrk="1" fontAlgn="base" latinLnBrk="0" hangingPunct="1">
                <a:lnSpc>
                  <a:spcPct val="100000"/>
                </a:lnSpc>
                <a:spcBef>
                  <a:spcPct val="0"/>
                </a:spcBef>
                <a:spcAft>
                  <a:spcPct val="0"/>
                </a:spcAft>
                <a:buClrTx/>
                <a:buSzTx/>
                <a:buFontTx/>
                <a:buNone/>
                <a:tabLst/>
                <a:defRPr/>
              </a:pPr>
              <a:r>
                <a:rPr lang="en-US" altLang="zh-CN" sz="2800" kern="0" dirty="0" err="1">
                  <a:solidFill>
                    <a:srgbClr val="000000"/>
                  </a:solidFill>
                  <a:latin typeface="Times New Roman" panose="02020603050405020304" pitchFamily="18" charset="0"/>
                  <a:ea typeface="微软雅黑" pitchFamily="34" charset="-122"/>
                  <a:cs typeface="Times New Roman" panose="02020603050405020304" pitchFamily="18" charset="0"/>
                </a:rPr>
                <a:t>hạ</a:t>
              </a:r>
              <a:r>
                <a:rPr lang="en-US" altLang="zh-CN" sz="2800" kern="0" dirty="0">
                  <a:solidFill>
                    <a:srgbClr val="000000"/>
                  </a:solidFill>
                  <a:latin typeface="Times New Roman" panose="02020603050405020304" pitchFamily="18" charset="0"/>
                  <a:ea typeface="微软雅黑" pitchFamily="34" charset="-122"/>
                  <a:cs typeface="Times New Roman" panose="02020603050405020304" pitchFamily="18" charset="0"/>
                </a:rPr>
                <a:t> </a:t>
              </a:r>
              <a:r>
                <a:rPr lang="en-US" altLang="zh-CN" sz="2800" kern="0" dirty="0" err="1">
                  <a:solidFill>
                    <a:srgbClr val="000000"/>
                  </a:solidFill>
                  <a:latin typeface="Times New Roman" panose="02020603050405020304" pitchFamily="18" charset="0"/>
                  <a:ea typeface="微软雅黑" pitchFamily="34" charset="-122"/>
                  <a:cs typeface="Times New Roman" panose="02020603050405020304" pitchFamily="18" charset="0"/>
                </a:rPr>
                <a:t>tầng</a:t>
              </a:r>
              <a:r>
                <a:rPr lang="en-US" altLang="zh-CN" sz="2800" kern="0" dirty="0">
                  <a:solidFill>
                    <a:srgbClr val="000000"/>
                  </a:solidFill>
                  <a:latin typeface="Times New Roman" panose="02020603050405020304" pitchFamily="18" charset="0"/>
                  <a:ea typeface="微软雅黑" pitchFamily="34" charset="-122"/>
                  <a:cs typeface="Times New Roman" panose="02020603050405020304" pitchFamily="18" charset="0"/>
                </a:rPr>
                <a:t>, </a:t>
              </a:r>
              <a:r>
                <a:rPr lang="en-US" altLang="zh-CN" sz="2800" kern="0" dirty="0" err="1">
                  <a:solidFill>
                    <a:srgbClr val="000000"/>
                  </a:solidFill>
                  <a:latin typeface="Times New Roman" panose="02020603050405020304" pitchFamily="18" charset="0"/>
                  <a:ea typeface="微软雅黑" pitchFamily="34" charset="-122"/>
                  <a:cs typeface="Times New Roman" panose="02020603050405020304" pitchFamily="18" charset="0"/>
                </a:rPr>
                <a:t>giao</a:t>
              </a:r>
              <a:r>
                <a:rPr lang="en-US" altLang="zh-CN" sz="2800" kern="0" dirty="0">
                  <a:solidFill>
                    <a:srgbClr val="000000"/>
                  </a:solidFill>
                  <a:latin typeface="Times New Roman" panose="02020603050405020304" pitchFamily="18" charset="0"/>
                  <a:ea typeface="微软雅黑" pitchFamily="34" charset="-122"/>
                  <a:cs typeface="Times New Roman" panose="02020603050405020304" pitchFamily="18" charset="0"/>
                </a:rPr>
                <a:t> </a:t>
              </a:r>
              <a:r>
                <a:rPr lang="en-US" altLang="zh-CN" sz="2800" kern="0" dirty="0" err="1">
                  <a:solidFill>
                    <a:srgbClr val="000000"/>
                  </a:solidFill>
                  <a:latin typeface="Times New Roman" panose="02020603050405020304" pitchFamily="18" charset="0"/>
                  <a:ea typeface="微软雅黑" pitchFamily="34" charset="-122"/>
                  <a:cs typeface="Times New Roman" panose="02020603050405020304" pitchFamily="18" charset="0"/>
                </a:rPr>
                <a:t>thông</a:t>
              </a:r>
              <a:r>
                <a:rPr lang="en-US" altLang="zh-CN" sz="2800" kern="0" dirty="0">
                  <a:solidFill>
                    <a:srgbClr val="000000"/>
                  </a:solidFill>
                  <a:latin typeface="Times New Roman" panose="02020603050405020304" pitchFamily="18" charset="0"/>
                  <a:ea typeface="微软雅黑" pitchFamily="34" charset="-122"/>
                  <a:cs typeface="Times New Roman" panose="02020603050405020304" pitchFamily="18" charset="0"/>
                </a:rPr>
                <a:t> </a:t>
              </a:r>
              <a:r>
                <a:rPr lang="en-US" altLang="zh-CN" sz="2800" kern="0" dirty="0" err="1">
                  <a:solidFill>
                    <a:srgbClr val="000000"/>
                  </a:solidFill>
                  <a:latin typeface="Times New Roman" panose="02020603050405020304" pitchFamily="18" charset="0"/>
                  <a:ea typeface="微软雅黑" pitchFamily="34" charset="-122"/>
                  <a:cs typeface="Times New Roman" panose="02020603050405020304" pitchFamily="18" charset="0"/>
                </a:rPr>
                <a:t>vận</a:t>
              </a:r>
              <a:r>
                <a:rPr lang="en-US" altLang="zh-CN" sz="2800" kern="0" dirty="0">
                  <a:solidFill>
                    <a:srgbClr val="000000"/>
                  </a:solidFill>
                  <a:latin typeface="Times New Roman" panose="02020603050405020304" pitchFamily="18" charset="0"/>
                  <a:ea typeface="微软雅黑" pitchFamily="34" charset="-122"/>
                  <a:cs typeface="Times New Roman" panose="02020603050405020304" pitchFamily="18" charset="0"/>
                </a:rPr>
                <a:t> </a:t>
              </a:r>
              <a:r>
                <a:rPr lang="en-US" altLang="zh-CN" sz="2800" kern="0" dirty="0" err="1">
                  <a:solidFill>
                    <a:srgbClr val="000000"/>
                  </a:solidFill>
                  <a:latin typeface="Times New Roman" panose="02020603050405020304" pitchFamily="18" charset="0"/>
                  <a:ea typeface="微软雅黑" pitchFamily="34" charset="-122"/>
                  <a:cs typeface="Times New Roman" panose="02020603050405020304" pitchFamily="18" charset="0"/>
                </a:rPr>
                <a:t>tải</a:t>
              </a:r>
              <a:r>
                <a:rPr lang="en-US" altLang="zh-CN" sz="2800" kern="0" dirty="0">
                  <a:solidFill>
                    <a:srgbClr val="000000"/>
                  </a:solidFill>
                  <a:latin typeface="Times New Roman" panose="02020603050405020304" pitchFamily="18" charset="0"/>
                  <a:ea typeface="微软雅黑" pitchFamily="34" charset="-122"/>
                  <a:cs typeface="Times New Roman" panose="02020603050405020304" pitchFamily="18" charset="0"/>
                </a:rPr>
                <a:t> </a:t>
              </a:r>
              <a:r>
                <a:rPr lang="en-US" altLang="zh-CN" sz="2800" kern="0" dirty="0" err="1">
                  <a:solidFill>
                    <a:srgbClr val="000000"/>
                  </a:solidFill>
                  <a:latin typeface="Times New Roman" panose="02020603050405020304" pitchFamily="18" charset="0"/>
                  <a:ea typeface="微软雅黑" pitchFamily="34" charset="-122"/>
                  <a:cs typeface="Times New Roman" panose="02020603050405020304" pitchFamily="18" charset="0"/>
                </a:rPr>
                <a:t>có</a:t>
              </a:r>
              <a:r>
                <a:rPr lang="en-US" altLang="zh-CN" sz="2800" kern="0" dirty="0">
                  <a:solidFill>
                    <a:srgbClr val="000000"/>
                  </a:solidFill>
                  <a:latin typeface="Times New Roman" panose="02020603050405020304" pitchFamily="18" charset="0"/>
                  <a:ea typeface="微软雅黑" pitchFamily="34" charset="-122"/>
                  <a:cs typeface="Times New Roman" panose="02020603050405020304" pitchFamily="18" charset="0"/>
                </a:rPr>
                <a:t> </a:t>
              </a:r>
              <a:r>
                <a:rPr lang="en-US" altLang="zh-CN" sz="2800" kern="0" dirty="0" err="1">
                  <a:solidFill>
                    <a:srgbClr val="000000"/>
                  </a:solidFill>
                  <a:latin typeface="Times New Roman" panose="02020603050405020304" pitchFamily="18" charset="0"/>
                  <a:ea typeface="微软雅黑" pitchFamily="34" charset="-122"/>
                  <a:cs typeface="Times New Roman" panose="02020603050405020304" pitchFamily="18" charset="0"/>
                </a:rPr>
                <a:t>sự</a:t>
              </a:r>
              <a:r>
                <a:rPr lang="en-US" altLang="zh-CN" sz="2800" kern="0" dirty="0">
                  <a:solidFill>
                    <a:srgbClr val="000000"/>
                  </a:solidFill>
                  <a:latin typeface="Times New Roman" panose="02020603050405020304" pitchFamily="18" charset="0"/>
                  <a:ea typeface="微软雅黑" pitchFamily="34" charset="-122"/>
                  <a:cs typeface="Times New Roman" panose="02020603050405020304" pitchFamily="18" charset="0"/>
                </a:rPr>
                <a:t> </a:t>
              </a:r>
              <a:r>
                <a:rPr lang="en-US" altLang="zh-CN" sz="2800" kern="0" dirty="0" err="1">
                  <a:solidFill>
                    <a:srgbClr val="000000"/>
                  </a:solidFill>
                  <a:latin typeface="Times New Roman" panose="02020603050405020304" pitchFamily="18" charset="0"/>
                  <a:ea typeface="微软雅黑" pitchFamily="34" charset="-122"/>
                  <a:cs typeface="Times New Roman" panose="02020603050405020304" pitchFamily="18" charset="0"/>
                </a:rPr>
                <a:t>thay</a:t>
              </a:r>
              <a:r>
                <a:rPr lang="en-US" altLang="zh-CN" sz="2800" kern="0" dirty="0">
                  <a:solidFill>
                    <a:srgbClr val="000000"/>
                  </a:solidFill>
                  <a:latin typeface="Times New Roman" panose="02020603050405020304" pitchFamily="18" charset="0"/>
                  <a:ea typeface="微软雅黑" pitchFamily="34" charset="-122"/>
                  <a:cs typeface="Times New Roman" panose="02020603050405020304" pitchFamily="18" charset="0"/>
                </a:rPr>
                <a:t> </a:t>
              </a:r>
              <a:r>
                <a:rPr lang="en-US" altLang="zh-CN" sz="2800" kern="0" dirty="0" err="1">
                  <a:solidFill>
                    <a:srgbClr val="000000"/>
                  </a:solidFill>
                  <a:latin typeface="Times New Roman" panose="02020603050405020304" pitchFamily="18" charset="0"/>
                  <a:ea typeface="微软雅黑" pitchFamily="34" charset="-122"/>
                  <a:cs typeface="Times New Roman" panose="02020603050405020304" pitchFamily="18" charset="0"/>
                </a:rPr>
                <a:t>đổi</a:t>
              </a:r>
              <a:r>
                <a:rPr kumimoji="0" lang="en-US" altLang="zh-CN" sz="2800" b="0" i="0" u="none" strike="noStrike" kern="0" cap="none" spc="0" normalizeH="0" baseline="0" noProof="0" dirty="0">
                  <a:ln>
                    <a:noFill/>
                  </a:ln>
                  <a:solidFill>
                    <a:srgbClr val="000000"/>
                  </a:solidFill>
                  <a:effectLst/>
                  <a:uLnTx/>
                  <a:uFillTx/>
                  <a:latin typeface="Times New Roman" panose="02020603050405020304" pitchFamily="18" charset="0"/>
                  <a:ea typeface="微软雅黑" pitchFamily="34" charset="-122"/>
                  <a:cs typeface="Times New Roman" panose="02020603050405020304" pitchFamily="18" charset="0"/>
                </a:rPr>
                <a:t> </a:t>
              </a:r>
              <a:r>
                <a:rPr kumimoji="0" lang="zh-CN"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微软雅黑" pitchFamily="34" charset="-122"/>
                  <a:cs typeface="Times New Roman" panose="02020603050405020304" pitchFamily="18" charset="0"/>
                </a:rPr>
                <a:t>    </a:t>
              </a:r>
              <a:endPar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微软雅黑" pitchFamily="34" charset="-122"/>
                <a:cs typeface="Times New Roman" panose="02020603050405020304" pitchFamily="18" charset="0"/>
              </a:endParaRPr>
            </a:p>
          </p:txBody>
        </p:sp>
      </p:grpSp>
      <p:grpSp>
        <p:nvGrpSpPr>
          <p:cNvPr id="43" name="Group 43">
            <a:extLst>
              <a:ext uri="{FF2B5EF4-FFF2-40B4-BE49-F238E27FC236}">
                <a16:creationId xmlns="" xmlns:a16="http://schemas.microsoft.com/office/drawing/2014/main" id="{0A0759EF-50FD-3318-0289-A41B98FC4A1A}"/>
              </a:ext>
            </a:extLst>
          </p:cNvPr>
          <p:cNvGrpSpPr>
            <a:grpSpLocks/>
          </p:cNvGrpSpPr>
          <p:nvPr/>
        </p:nvGrpSpPr>
        <p:grpSpPr bwMode="auto">
          <a:xfrm>
            <a:off x="2584939" y="4408541"/>
            <a:ext cx="3023390" cy="2327411"/>
            <a:chOff x="131763" y="-331788"/>
            <a:chExt cx="3397250" cy="2094670"/>
          </a:xfrm>
        </p:grpSpPr>
        <p:grpSp>
          <p:nvGrpSpPr>
            <p:cNvPr id="44" name="Group 44">
              <a:extLst>
                <a:ext uri="{FF2B5EF4-FFF2-40B4-BE49-F238E27FC236}">
                  <a16:creationId xmlns="" xmlns:a16="http://schemas.microsoft.com/office/drawing/2014/main" id="{5395FA57-9064-A452-6DB2-2DE029DE2BB2}"/>
                </a:ext>
              </a:extLst>
            </p:cNvPr>
            <p:cNvGrpSpPr>
              <a:grpSpLocks/>
            </p:cNvGrpSpPr>
            <p:nvPr/>
          </p:nvGrpSpPr>
          <p:grpSpPr bwMode="auto">
            <a:xfrm>
              <a:off x="131763" y="-331788"/>
              <a:ext cx="3397250" cy="2051052"/>
              <a:chOff x="83" y="-209"/>
              <a:chExt cx="2140" cy="1292"/>
            </a:xfrm>
          </p:grpSpPr>
          <p:sp>
            <p:nvSpPr>
              <p:cNvPr id="49" name="Freeform 63">
                <a:extLst>
                  <a:ext uri="{FF2B5EF4-FFF2-40B4-BE49-F238E27FC236}">
                    <a16:creationId xmlns="" xmlns:a16="http://schemas.microsoft.com/office/drawing/2014/main" id="{0BEE217F-3E48-2F36-9579-B2BFCA782812}"/>
                  </a:ext>
                </a:extLst>
              </p:cNvPr>
              <p:cNvSpPr>
                <a:spLocks/>
              </p:cNvSpPr>
              <p:nvPr/>
            </p:nvSpPr>
            <p:spPr bwMode="auto">
              <a:xfrm rot="5400000">
                <a:off x="1896" y="-246"/>
                <a:ext cx="290" cy="363"/>
              </a:xfrm>
              <a:custGeom>
                <a:avLst/>
                <a:gdLst>
                  <a:gd name="T0" fmla="*/ 14 w 42"/>
                  <a:gd name="T1" fmla="*/ 0 h 15"/>
                  <a:gd name="T2" fmla="*/ 0 w 42"/>
                  <a:gd name="T3" fmla="*/ 15 h 15"/>
                  <a:gd name="T4" fmla="*/ 42 w 42"/>
                  <a:gd name="T5" fmla="*/ 0 h 15"/>
                  <a:gd name="T6" fmla="*/ 14 w 42"/>
                  <a:gd name="T7" fmla="*/ 0 h 15"/>
                </a:gdLst>
                <a:ahLst/>
                <a:cxnLst>
                  <a:cxn ang="0">
                    <a:pos x="T0" y="T1"/>
                  </a:cxn>
                  <a:cxn ang="0">
                    <a:pos x="T2" y="T3"/>
                  </a:cxn>
                  <a:cxn ang="0">
                    <a:pos x="T4" y="T5"/>
                  </a:cxn>
                  <a:cxn ang="0">
                    <a:pos x="T6" y="T7"/>
                  </a:cxn>
                </a:cxnLst>
                <a:rect l="0" t="0" r="r" b="b"/>
                <a:pathLst>
                  <a:path w="42" h="15">
                    <a:moveTo>
                      <a:pt x="14" y="0"/>
                    </a:moveTo>
                    <a:cubicBezTo>
                      <a:pt x="12" y="0"/>
                      <a:pt x="0" y="15"/>
                      <a:pt x="0" y="15"/>
                    </a:cubicBezTo>
                    <a:cubicBezTo>
                      <a:pt x="42" y="0"/>
                      <a:pt x="42" y="0"/>
                      <a:pt x="42" y="0"/>
                    </a:cubicBezTo>
                    <a:lnTo>
                      <a:pt x="14" y="0"/>
                    </a:lnTo>
                    <a:close/>
                  </a:path>
                </a:pathLst>
              </a:custGeom>
              <a:gradFill rotWithShape="1">
                <a:gsLst>
                  <a:gs pos="0">
                    <a:srgbClr val="006A96"/>
                  </a:gs>
                  <a:gs pos="17000">
                    <a:srgbClr val="006A96"/>
                  </a:gs>
                  <a:gs pos="56000">
                    <a:srgbClr val="009AD9"/>
                  </a:gs>
                  <a:gs pos="100000">
                    <a:srgbClr val="00B8FF"/>
                  </a:gs>
                </a:gsLst>
                <a:lin ang="5400000" scaled="1"/>
              </a:gradFill>
              <a:ln w="3175" cap="flat" cmpd="sng">
                <a:solidFill>
                  <a:srgbClr val="FFFFFF"/>
                </a:solidFill>
                <a:round/>
                <a:headEnd/>
                <a:tailEnd/>
              </a:ln>
            </p:spPr>
            <p:txBody>
              <a:bodyPr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dirty="0">
                  <a:ln>
                    <a:noFill/>
                  </a:ln>
                  <a:solidFill>
                    <a:srgbClr val="000000"/>
                  </a:solidFill>
                  <a:effectLst/>
                  <a:uLnTx/>
                  <a:uFillTx/>
                  <a:latin typeface="Calibri" panose="020F0502020204030204" pitchFamily="34" charset="0"/>
                  <a:ea typeface="宋体" pitchFamily="2" charset="-122"/>
                </a:endParaRPr>
              </a:p>
            </p:txBody>
          </p:sp>
          <p:sp>
            <p:nvSpPr>
              <p:cNvPr id="50" name="Rectangle 62">
                <a:extLst>
                  <a:ext uri="{FF2B5EF4-FFF2-40B4-BE49-F238E27FC236}">
                    <a16:creationId xmlns="" xmlns:a16="http://schemas.microsoft.com/office/drawing/2014/main" id="{0D975736-651E-97AA-2DFA-47E01A712391}"/>
                  </a:ext>
                </a:extLst>
              </p:cNvPr>
              <p:cNvSpPr>
                <a:spLocks noChangeArrowheads="1"/>
              </p:cNvSpPr>
              <p:nvPr/>
            </p:nvSpPr>
            <p:spPr bwMode="auto">
              <a:xfrm>
                <a:off x="83" y="0"/>
                <a:ext cx="2140" cy="1083"/>
              </a:xfrm>
              <a:prstGeom prst="roundRect">
                <a:avLst>
                  <a:gd name="adj" fmla="val 8315"/>
                </a:avLst>
              </a:prstGeom>
              <a:solidFill>
                <a:srgbClr val="FFFFFF">
                  <a:alpha val="64999"/>
                </a:srgbClr>
              </a:solidFill>
              <a:ln w="9525" cmpd="sng">
                <a:solidFill>
                  <a:srgbClr val="000000">
                    <a:alpha val="37000"/>
                  </a:srgbClr>
                </a:solidFill>
                <a:round/>
                <a:headEnd/>
                <a:tailEn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Calibri" pitchFamily="34" charset="0"/>
                  <a:ea typeface="宋体" pitchFamily="2" charset="-122"/>
                </a:endParaRPr>
              </a:p>
            </p:txBody>
          </p:sp>
        </p:grpSp>
        <p:sp>
          <p:nvSpPr>
            <p:cNvPr id="46" name="TextBox 11">
              <a:extLst>
                <a:ext uri="{FF2B5EF4-FFF2-40B4-BE49-F238E27FC236}">
                  <a16:creationId xmlns="" xmlns:a16="http://schemas.microsoft.com/office/drawing/2014/main" id="{03A1DB84-41EB-B1E7-E719-70C2C7FEC4F2}"/>
                </a:ext>
              </a:extLst>
            </p:cNvPr>
            <p:cNvSpPr txBox="1">
              <a:spLocks noChangeArrowheads="1"/>
            </p:cNvSpPr>
            <p:nvPr/>
          </p:nvSpPr>
          <p:spPr bwMode="auto">
            <a:xfrm flipH="1">
              <a:off x="360363" y="128588"/>
              <a:ext cx="3000030" cy="1634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lang="en-US" altLang="zh-CN" sz="2800" kern="0" dirty="0" err="1">
                  <a:solidFill>
                    <a:srgbClr val="000000"/>
                  </a:solidFill>
                  <a:latin typeface="Times New Roman" panose="02020603050405020304" pitchFamily="18" charset="0"/>
                  <a:ea typeface="微软雅黑" pitchFamily="34" charset="-122"/>
                  <a:cs typeface="Times New Roman" panose="02020603050405020304" pitchFamily="18" charset="0"/>
                </a:rPr>
                <a:t>Hệ</a:t>
              </a:r>
              <a:r>
                <a:rPr lang="en-US" altLang="zh-CN" sz="2800" kern="0" dirty="0">
                  <a:solidFill>
                    <a:srgbClr val="000000"/>
                  </a:solidFill>
                  <a:latin typeface="Times New Roman" panose="02020603050405020304" pitchFamily="18" charset="0"/>
                  <a:ea typeface="微软雅黑" pitchFamily="34" charset="-122"/>
                  <a:cs typeface="Times New Roman" panose="02020603050405020304" pitchFamily="18" charset="0"/>
                </a:rPr>
                <a:t> </a:t>
              </a:r>
              <a:r>
                <a:rPr lang="en-US" altLang="zh-CN" sz="2800" kern="0" dirty="0" err="1">
                  <a:solidFill>
                    <a:srgbClr val="000000"/>
                  </a:solidFill>
                  <a:latin typeface="Times New Roman" panose="02020603050405020304" pitchFamily="18" charset="0"/>
                  <a:ea typeface="微软雅黑" pitchFamily="34" charset="-122"/>
                  <a:cs typeface="Times New Roman" panose="02020603050405020304" pitchFamily="18" charset="0"/>
                </a:rPr>
                <a:t>thống</a:t>
              </a:r>
              <a:r>
                <a:rPr lang="en-US" altLang="zh-CN" sz="2800" kern="0" dirty="0">
                  <a:solidFill>
                    <a:srgbClr val="000000"/>
                  </a:solidFill>
                  <a:latin typeface="Times New Roman" panose="02020603050405020304" pitchFamily="18" charset="0"/>
                  <a:ea typeface="微软雅黑" pitchFamily="34" charset="-122"/>
                  <a:cs typeface="Times New Roman" panose="02020603050405020304" pitchFamily="18" charset="0"/>
                </a:rPr>
                <a:t> </a:t>
              </a:r>
              <a:r>
                <a:rPr lang="en-US" altLang="zh-CN" sz="2800" kern="0" dirty="0" err="1">
                  <a:solidFill>
                    <a:srgbClr val="000000"/>
                  </a:solidFill>
                  <a:latin typeface="Times New Roman" panose="02020603050405020304" pitchFamily="18" charset="0"/>
                  <a:ea typeface="微软雅黑" pitchFamily="34" charset="-122"/>
                  <a:cs typeface="Times New Roman" panose="02020603050405020304" pitchFamily="18" charset="0"/>
                </a:rPr>
                <a:t>pháp</a:t>
              </a:r>
              <a:r>
                <a:rPr lang="en-US" altLang="zh-CN" sz="2800" kern="0" dirty="0">
                  <a:solidFill>
                    <a:srgbClr val="000000"/>
                  </a:solidFill>
                  <a:latin typeface="Times New Roman" panose="02020603050405020304" pitchFamily="18" charset="0"/>
                  <a:ea typeface="微软雅黑" pitchFamily="34" charset="-122"/>
                  <a:cs typeface="Times New Roman" panose="02020603050405020304" pitchFamily="18" charset="0"/>
                </a:rPr>
                <a:t> </a:t>
              </a:r>
              <a:r>
                <a:rPr lang="en-US" altLang="zh-CN" sz="2800" kern="0" dirty="0" err="1">
                  <a:solidFill>
                    <a:srgbClr val="000000"/>
                  </a:solidFill>
                  <a:latin typeface="Times New Roman" panose="02020603050405020304" pitchFamily="18" charset="0"/>
                  <a:ea typeface="微软雅黑" pitchFamily="34" charset="-122"/>
                  <a:cs typeface="Times New Roman" panose="02020603050405020304" pitchFamily="18" charset="0"/>
                </a:rPr>
                <a:t>luật</a:t>
              </a:r>
              <a:r>
                <a:rPr lang="en-US" altLang="zh-CN" sz="2800" kern="0" dirty="0">
                  <a:solidFill>
                    <a:srgbClr val="000000"/>
                  </a:solidFill>
                  <a:latin typeface="Times New Roman" panose="02020603050405020304" pitchFamily="18" charset="0"/>
                  <a:ea typeface="微软雅黑" pitchFamily="34" charset="-122"/>
                  <a:cs typeface="Times New Roman" panose="02020603050405020304" pitchFamily="18" charset="0"/>
                </a:rPr>
                <a:t>, </a:t>
              </a:r>
              <a:r>
                <a:rPr lang="en-US" altLang="zh-CN" sz="2800" kern="0" dirty="0" err="1">
                  <a:solidFill>
                    <a:srgbClr val="000000"/>
                  </a:solidFill>
                  <a:latin typeface="Times New Roman" panose="02020603050405020304" pitchFamily="18" charset="0"/>
                  <a:ea typeface="微软雅黑" pitchFamily="34" charset="-122"/>
                  <a:cs typeface="Times New Roman" panose="02020603050405020304" pitchFamily="18" charset="0"/>
                </a:rPr>
                <a:t>hành</a:t>
              </a:r>
              <a:r>
                <a:rPr lang="en-US" altLang="zh-CN" sz="2800" kern="0" dirty="0">
                  <a:solidFill>
                    <a:srgbClr val="000000"/>
                  </a:solidFill>
                  <a:latin typeface="Times New Roman" panose="02020603050405020304" pitchFamily="18" charset="0"/>
                  <a:ea typeface="微软雅黑" pitchFamily="34" charset="-122"/>
                  <a:cs typeface="Times New Roman" panose="02020603050405020304" pitchFamily="18" charset="0"/>
                </a:rPr>
                <a:t> </a:t>
              </a:r>
              <a:r>
                <a:rPr lang="en-US" altLang="zh-CN" sz="2800" kern="0" dirty="0" err="1">
                  <a:solidFill>
                    <a:srgbClr val="000000"/>
                  </a:solidFill>
                  <a:latin typeface="Times New Roman" panose="02020603050405020304" pitchFamily="18" charset="0"/>
                  <a:ea typeface="微软雅黑" pitchFamily="34" charset="-122"/>
                  <a:cs typeface="Times New Roman" panose="02020603050405020304" pitchFamily="18" charset="0"/>
                </a:rPr>
                <a:t>chính</a:t>
              </a:r>
              <a:r>
                <a:rPr lang="en-US" altLang="zh-CN" sz="2800" kern="0" dirty="0">
                  <a:solidFill>
                    <a:srgbClr val="000000"/>
                  </a:solidFill>
                  <a:latin typeface="Times New Roman" panose="02020603050405020304" pitchFamily="18" charset="0"/>
                  <a:ea typeface="微软雅黑" pitchFamily="34" charset="-122"/>
                  <a:cs typeface="Times New Roman" panose="02020603050405020304" pitchFamily="18" charset="0"/>
                </a:rPr>
                <a:t> </a:t>
              </a:r>
              <a:r>
                <a:rPr lang="en-US" altLang="zh-CN" sz="2800" kern="0" dirty="0" err="1">
                  <a:solidFill>
                    <a:srgbClr val="000000"/>
                  </a:solidFill>
                  <a:latin typeface="Times New Roman" panose="02020603050405020304" pitchFamily="18" charset="0"/>
                  <a:ea typeface="微软雅黑" pitchFamily="34" charset="-122"/>
                  <a:cs typeface="Times New Roman" panose="02020603050405020304" pitchFamily="18" charset="0"/>
                </a:rPr>
                <a:t>có</a:t>
              </a:r>
              <a:r>
                <a:rPr lang="en-US" altLang="zh-CN" sz="2800" kern="0" dirty="0">
                  <a:solidFill>
                    <a:srgbClr val="000000"/>
                  </a:solidFill>
                  <a:latin typeface="Times New Roman" panose="02020603050405020304" pitchFamily="18" charset="0"/>
                  <a:ea typeface="微软雅黑" pitchFamily="34" charset="-122"/>
                  <a:cs typeface="Times New Roman" panose="02020603050405020304" pitchFamily="18" charset="0"/>
                </a:rPr>
                <a:t> </a:t>
              </a:r>
              <a:r>
                <a:rPr lang="en-US" altLang="zh-CN" sz="2800" kern="0" dirty="0" err="1">
                  <a:solidFill>
                    <a:srgbClr val="000000"/>
                  </a:solidFill>
                  <a:latin typeface="Times New Roman" panose="02020603050405020304" pitchFamily="18" charset="0"/>
                  <a:ea typeface="微软雅黑" pitchFamily="34" charset="-122"/>
                  <a:cs typeface="Times New Roman" panose="02020603050405020304" pitchFamily="18" charset="0"/>
                </a:rPr>
                <a:t>thay</a:t>
              </a:r>
              <a:r>
                <a:rPr lang="en-US" altLang="zh-CN" sz="2800" kern="0" dirty="0">
                  <a:solidFill>
                    <a:srgbClr val="000000"/>
                  </a:solidFill>
                  <a:latin typeface="Times New Roman" panose="02020603050405020304" pitchFamily="18" charset="0"/>
                  <a:ea typeface="微软雅黑" pitchFamily="34" charset="-122"/>
                  <a:cs typeface="Times New Roman" panose="02020603050405020304" pitchFamily="18" charset="0"/>
                </a:rPr>
                <a:t> </a:t>
              </a:r>
              <a:r>
                <a:rPr lang="en-US" altLang="zh-CN" sz="2800" kern="0" dirty="0" err="1">
                  <a:solidFill>
                    <a:srgbClr val="000000"/>
                  </a:solidFill>
                  <a:latin typeface="Times New Roman" panose="02020603050405020304" pitchFamily="18" charset="0"/>
                  <a:ea typeface="微软雅黑" pitchFamily="34" charset="-122"/>
                  <a:cs typeface="Times New Roman" panose="02020603050405020304" pitchFamily="18" charset="0"/>
                </a:rPr>
                <a:t>đổi</a:t>
              </a:r>
              <a:r>
                <a:rPr lang="en-US" altLang="zh-CN" sz="2800" kern="0" dirty="0">
                  <a:solidFill>
                    <a:srgbClr val="000000"/>
                  </a:solidFill>
                  <a:latin typeface="Times New Roman" panose="02020603050405020304" pitchFamily="18" charset="0"/>
                  <a:ea typeface="微软雅黑" pitchFamily="34" charset="-122"/>
                  <a:cs typeface="Times New Roman" panose="02020603050405020304" pitchFamily="18" charset="0"/>
                </a:rPr>
                <a:t> </a:t>
              </a:r>
              <a:r>
                <a:rPr lang="en-US" altLang="zh-CN" sz="2800" kern="0" dirty="0" err="1">
                  <a:solidFill>
                    <a:srgbClr val="000000"/>
                  </a:solidFill>
                  <a:latin typeface="Times New Roman" panose="02020603050405020304" pitchFamily="18" charset="0"/>
                  <a:ea typeface="微软雅黑" pitchFamily="34" charset="-122"/>
                  <a:cs typeface="Times New Roman" panose="02020603050405020304" pitchFamily="18" charset="0"/>
                </a:rPr>
                <a:t>theo</a:t>
              </a:r>
              <a:r>
                <a:rPr lang="en-US" altLang="zh-CN" sz="2800" kern="0" dirty="0">
                  <a:solidFill>
                    <a:srgbClr val="000000"/>
                  </a:solidFill>
                  <a:latin typeface="Times New Roman" panose="02020603050405020304" pitchFamily="18" charset="0"/>
                  <a:ea typeface="微软雅黑" pitchFamily="34" charset="-122"/>
                  <a:cs typeface="Times New Roman" panose="02020603050405020304" pitchFamily="18" charset="0"/>
                </a:rPr>
                <a:t> </a:t>
              </a:r>
              <a:r>
                <a:rPr lang="en-US" altLang="zh-CN" sz="2800" kern="0" dirty="0" err="1">
                  <a:solidFill>
                    <a:srgbClr val="000000"/>
                  </a:solidFill>
                  <a:latin typeface="Times New Roman" panose="02020603050405020304" pitchFamily="18" charset="0"/>
                  <a:ea typeface="微软雅黑" pitchFamily="34" charset="-122"/>
                  <a:cs typeface="Times New Roman" panose="02020603050405020304" pitchFamily="18" charset="0"/>
                </a:rPr>
                <a:t>hướng</a:t>
              </a:r>
              <a:r>
                <a:rPr lang="en-US" altLang="zh-CN" sz="2800" kern="0" dirty="0">
                  <a:solidFill>
                    <a:srgbClr val="000000"/>
                  </a:solidFill>
                  <a:latin typeface="Times New Roman" panose="02020603050405020304" pitchFamily="18" charset="0"/>
                  <a:ea typeface="微软雅黑" pitchFamily="34" charset="-122"/>
                  <a:cs typeface="Times New Roman" panose="02020603050405020304" pitchFamily="18" charset="0"/>
                </a:rPr>
                <a:t> </a:t>
              </a:r>
              <a:r>
                <a:rPr lang="en-US" altLang="zh-CN" sz="2800" kern="0" dirty="0" err="1">
                  <a:solidFill>
                    <a:srgbClr val="000000"/>
                  </a:solidFill>
                  <a:latin typeface="Times New Roman" panose="02020603050405020304" pitchFamily="18" charset="0"/>
                  <a:ea typeface="微软雅黑" pitchFamily="34" charset="-122"/>
                  <a:cs typeface="Times New Roman" panose="02020603050405020304" pitchFamily="18" charset="0"/>
                </a:rPr>
                <a:t>tích</a:t>
              </a:r>
              <a:r>
                <a:rPr lang="en-US" altLang="zh-CN" sz="2800" kern="0" dirty="0">
                  <a:solidFill>
                    <a:srgbClr val="000000"/>
                  </a:solidFill>
                  <a:latin typeface="Times New Roman" panose="02020603050405020304" pitchFamily="18" charset="0"/>
                  <a:ea typeface="微软雅黑" pitchFamily="34" charset="-122"/>
                  <a:cs typeface="Times New Roman" panose="02020603050405020304" pitchFamily="18" charset="0"/>
                </a:rPr>
                <a:t> </a:t>
              </a:r>
              <a:r>
                <a:rPr lang="en-US" altLang="zh-CN" sz="2800" kern="0" dirty="0" err="1">
                  <a:solidFill>
                    <a:srgbClr val="000000"/>
                  </a:solidFill>
                  <a:latin typeface="Times New Roman" panose="02020603050405020304" pitchFamily="18" charset="0"/>
                  <a:ea typeface="微软雅黑" pitchFamily="34" charset="-122"/>
                  <a:cs typeface="Times New Roman" panose="02020603050405020304" pitchFamily="18" charset="0"/>
                </a:rPr>
                <a:t>cực</a:t>
              </a:r>
              <a:r>
                <a:rPr lang="en-US" altLang="zh-CN" sz="2800" kern="0" dirty="0">
                  <a:solidFill>
                    <a:srgbClr val="000000"/>
                  </a:solidFill>
                  <a:latin typeface="Times New Roman" panose="02020603050405020304" pitchFamily="18" charset="0"/>
                  <a:ea typeface="微软雅黑" pitchFamily="34" charset="-122"/>
                  <a:cs typeface="Times New Roman" panose="02020603050405020304" pitchFamily="18" charset="0"/>
                </a:rPr>
                <a:t>…</a:t>
              </a:r>
              <a:r>
                <a:rPr kumimoji="0" lang="zh-CN"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微软雅黑" pitchFamily="34" charset="-122"/>
                  <a:cs typeface="Times New Roman" panose="02020603050405020304" pitchFamily="18" charset="0"/>
                </a:rPr>
                <a:t>   </a:t>
              </a:r>
              <a:endPar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微软雅黑" pitchFamily="34" charset="-122"/>
                <a:cs typeface="Times New Roman" panose="02020603050405020304" pitchFamily="18" charset="0"/>
              </a:endParaRPr>
            </a:p>
          </p:txBody>
        </p:sp>
      </p:grpSp>
      <p:grpSp>
        <p:nvGrpSpPr>
          <p:cNvPr id="55" name="Group 54">
            <a:extLst>
              <a:ext uri="{FF2B5EF4-FFF2-40B4-BE49-F238E27FC236}">
                <a16:creationId xmlns="" xmlns:a16="http://schemas.microsoft.com/office/drawing/2014/main" id="{0FD7FFC3-1714-C3D2-D6B2-CACFFC5E8C7D}"/>
              </a:ext>
            </a:extLst>
          </p:cNvPr>
          <p:cNvGrpSpPr/>
          <p:nvPr/>
        </p:nvGrpSpPr>
        <p:grpSpPr>
          <a:xfrm>
            <a:off x="2952805" y="396131"/>
            <a:ext cx="3087422" cy="4342696"/>
            <a:chOff x="2528784" y="624468"/>
            <a:chExt cx="4116563" cy="4342696"/>
          </a:xfrm>
        </p:grpSpPr>
        <p:grpSp>
          <p:nvGrpSpPr>
            <p:cNvPr id="2" name="Group 2">
              <a:extLst>
                <a:ext uri="{FF2B5EF4-FFF2-40B4-BE49-F238E27FC236}">
                  <a16:creationId xmlns="" xmlns:a16="http://schemas.microsoft.com/office/drawing/2014/main" id="{CFEAD862-3EE7-E9C3-4C49-5DFD3189F784}"/>
                </a:ext>
              </a:extLst>
            </p:cNvPr>
            <p:cNvGrpSpPr>
              <a:grpSpLocks/>
            </p:cNvGrpSpPr>
            <p:nvPr/>
          </p:nvGrpSpPr>
          <p:grpSpPr bwMode="auto">
            <a:xfrm>
              <a:off x="4084534" y="2326620"/>
              <a:ext cx="933450" cy="1024820"/>
              <a:chOff x="0" y="0"/>
              <a:chExt cx="933010" cy="921619"/>
            </a:xfrm>
          </p:grpSpPr>
          <p:sp>
            <p:nvSpPr>
              <p:cNvPr id="3" name="Oval 114">
                <a:extLst>
                  <a:ext uri="{FF2B5EF4-FFF2-40B4-BE49-F238E27FC236}">
                    <a16:creationId xmlns="" xmlns:a16="http://schemas.microsoft.com/office/drawing/2014/main" id="{21DBD329-8E7E-C310-4620-7339B62B77F8}"/>
                  </a:ext>
                </a:extLst>
              </p:cNvPr>
              <p:cNvSpPr>
                <a:spLocks noChangeArrowheads="1"/>
              </p:cNvSpPr>
              <p:nvPr/>
            </p:nvSpPr>
            <p:spPr bwMode="auto">
              <a:xfrm>
                <a:off x="11107" y="0"/>
                <a:ext cx="921903" cy="921619"/>
              </a:xfrm>
              <a:prstGeom prst="ellipse">
                <a:avLst/>
              </a:prstGeom>
              <a:gradFill rotWithShape="0">
                <a:gsLst>
                  <a:gs pos="0">
                    <a:srgbClr val="D9D9D9"/>
                  </a:gs>
                  <a:gs pos="50000">
                    <a:srgbClr val="595959"/>
                  </a:gs>
                  <a:gs pos="100000">
                    <a:srgbClr val="262626"/>
                  </a:gs>
                </a:gsLst>
                <a:lin ang="5400000"/>
              </a:gradFill>
              <a:ln w="9525" cmpd="sng">
                <a:solidFill>
                  <a:srgbClr val="FFFFFF"/>
                </a:solidFill>
                <a:round/>
                <a:headEnd/>
                <a:tailEn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dirty="0">
                  <a:ln>
                    <a:noFill/>
                  </a:ln>
                  <a:solidFill>
                    <a:srgbClr val="000000"/>
                  </a:solidFill>
                  <a:effectLst/>
                  <a:uLnTx/>
                  <a:uFillTx/>
                  <a:latin typeface="Calibri" panose="020F0502020204030204" pitchFamily="34" charset="0"/>
                  <a:ea typeface="宋体" pitchFamily="2" charset="-122"/>
                </a:endParaRPr>
              </a:p>
            </p:txBody>
          </p:sp>
          <p:grpSp>
            <p:nvGrpSpPr>
              <p:cNvPr id="4" name="Group 4">
                <a:extLst>
                  <a:ext uri="{FF2B5EF4-FFF2-40B4-BE49-F238E27FC236}">
                    <a16:creationId xmlns="" xmlns:a16="http://schemas.microsoft.com/office/drawing/2014/main" id="{E625E859-9BB6-AD34-E98D-2AF593D84C94}"/>
                  </a:ext>
                </a:extLst>
              </p:cNvPr>
              <p:cNvGrpSpPr>
                <a:grpSpLocks/>
              </p:cNvGrpSpPr>
              <p:nvPr/>
            </p:nvGrpSpPr>
            <p:grpSpPr bwMode="auto">
              <a:xfrm>
                <a:off x="42969" y="19543"/>
                <a:ext cx="773827" cy="554304"/>
                <a:chOff x="0" y="0"/>
                <a:chExt cx="774192" cy="554736"/>
              </a:xfrm>
            </p:grpSpPr>
            <p:pic>
              <p:nvPicPr>
                <p:cNvPr id="6" name="Freeform 209">
                  <a:extLst>
                    <a:ext uri="{FF2B5EF4-FFF2-40B4-BE49-F238E27FC236}">
                      <a16:creationId xmlns="" xmlns:a16="http://schemas.microsoft.com/office/drawing/2014/main" id="{84276CCB-B088-184D-5157-7F7AFF6836EF}"/>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774192" cy="55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6">
                  <a:extLst>
                    <a:ext uri="{FF2B5EF4-FFF2-40B4-BE49-F238E27FC236}">
                      <a16:creationId xmlns="" xmlns:a16="http://schemas.microsoft.com/office/drawing/2014/main" id="{304AA894-6763-55A1-8B58-4ED13AF4C09F}"/>
                    </a:ext>
                  </a:extLst>
                </p:cNvPr>
                <p:cNvSpPr txBox="1">
                  <a:spLocks noChangeArrowheads="1"/>
                </p:cNvSpPr>
                <p:nvPr/>
              </p:nvSpPr>
              <p:spPr bwMode="auto">
                <a:xfrm rot="20232228">
                  <a:off x="-42989" y="19373"/>
                  <a:ext cx="805766" cy="471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dirty="0">
                    <a:ln>
                      <a:noFill/>
                    </a:ln>
                    <a:solidFill>
                      <a:srgbClr val="000000"/>
                    </a:solidFill>
                    <a:effectLst/>
                    <a:uLnTx/>
                    <a:uFillTx/>
                    <a:latin typeface="Calibri" panose="020F0502020204030204" pitchFamily="34" charset="0"/>
                    <a:ea typeface="宋体" pitchFamily="2" charset="-122"/>
                  </a:endParaRPr>
                </a:p>
              </p:txBody>
            </p:sp>
          </p:grpSp>
        </p:grpSp>
        <p:grpSp>
          <p:nvGrpSpPr>
            <p:cNvPr id="8" name="Group 7">
              <a:extLst>
                <a:ext uri="{FF2B5EF4-FFF2-40B4-BE49-F238E27FC236}">
                  <a16:creationId xmlns="" xmlns:a16="http://schemas.microsoft.com/office/drawing/2014/main" id="{CD9E7A70-AFA1-44A0-CF98-05E40B519EA7}"/>
                </a:ext>
              </a:extLst>
            </p:cNvPr>
            <p:cNvGrpSpPr>
              <a:grpSpLocks/>
            </p:cNvGrpSpPr>
            <p:nvPr/>
          </p:nvGrpSpPr>
          <p:grpSpPr bwMode="auto">
            <a:xfrm>
              <a:off x="4538734" y="1500681"/>
              <a:ext cx="2106613" cy="2241903"/>
              <a:chOff x="0" y="0"/>
              <a:chExt cx="2106157" cy="2017396"/>
            </a:xfrm>
          </p:grpSpPr>
          <p:sp>
            <p:nvSpPr>
              <p:cNvPr id="9" name="Freeform 6">
                <a:extLst>
                  <a:ext uri="{FF2B5EF4-FFF2-40B4-BE49-F238E27FC236}">
                    <a16:creationId xmlns="" xmlns:a16="http://schemas.microsoft.com/office/drawing/2014/main" id="{FFD6B092-30FA-09A0-04CC-16D7EEEC3619}"/>
                  </a:ext>
                </a:extLst>
              </p:cNvPr>
              <p:cNvSpPr>
                <a:spLocks/>
              </p:cNvSpPr>
              <p:nvPr/>
            </p:nvSpPr>
            <p:spPr bwMode="auto">
              <a:xfrm>
                <a:off x="0" y="0"/>
                <a:ext cx="2106157" cy="2017396"/>
              </a:xfrm>
              <a:custGeom>
                <a:avLst/>
                <a:gdLst>
                  <a:gd name="T0" fmla="*/ 149 w 304"/>
                  <a:gd name="T1" fmla="*/ 0 h 291"/>
                  <a:gd name="T2" fmla="*/ 0 w 304"/>
                  <a:gd name="T3" fmla="*/ 111 h 291"/>
                  <a:gd name="T4" fmla="*/ 78 w 304"/>
                  <a:gd name="T5" fmla="*/ 89 h 291"/>
                  <a:gd name="T6" fmla="*/ 234 w 304"/>
                  <a:gd name="T7" fmla="*/ 246 h 291"/>
                  <a:gd name="T8" fmla="*/ 227 w 304"/>
                  <a:gd name="T9" fmla="*/ 291 h 291"/>
                  <a:gd name="T10" fmla="*/ 304 w 304"/>
                  <a:gd name="T11" fmla="*/ 156 h 291"/>
                  <a:gd name="T12" fmla="*/ 149 w 304"/>
                  <a:gd name="T13" fmla="*/ 0 h 291"/>
                </a:gdLst>
                <a:ahLst/>
                <a:cxnLst>
                  <a:cxn ang="0">
                    <a:pos x="T0" y="T1"/>
                  </a:cxn>
                  <a:cxn ang="0">
                    <a:pos x="T2" y="T3"/>
                  </a:cxn>
                  <a:cxn ang="0">
                    <a:pos x="T4" y="T5"/>
                  </a:cxn>
                  <a:cxn ang="0">
                    <a:pos x="T6" y="T7"/>
                  </a:cxn>
                  <a:cxn ang="0">
                    <a:pos x="T8" y="T9"/>
                  </a:cxn>
                  <a:cxn ang="0">
                    <a:pos x="T10" y="T11"/>
                  </a:cxn>
                  <a:cxn ang="0">
                    <a:pos x="T12" y="T13"/>
                  </a:cxn>
                </a:cxnLst>
                <a:rect l="0" t="0" r="r" b="b"/>
                <a:pathLst>
                  <a:path w="304" h="291">
                    <a:moveTo>
                      <a:pt x="149" y="0"/>
                    </a:moveTo>
                    <a:cubicBezTo>
                      <a:pt x="78" y="0"/>
                      <a:pt x="19" y="47"/>
                      <a:pt x="0" y="111"/>
                    </a:cubicBezTo>
                    <a:cubicBezTo>
                      <a:pt x="23" y="97"/>
                      <a:pt x="50" y="89"/>
                      <a:pt x="78" y="89"/>
                    </a:cubicBezTo>
                    <a:cubicBezTo>
                      <a:pt x="164" y="89"/>
                      <a:pt x="234" y="159"/>
                      <a:pt x="234" y="246"/>
                    </a:cubicBezTo>
                    <a:cubicBezTo>
                      <a:pt x="234" y="261"/>
                      <a:pt x="231" y="276"/>
                      <a:pt x="227" y="291"/>
                    </a:cubicBezTo>
                    <a:cubicBezTo>
                      <a:pt x="273" y="264"/>
                      <a:pt x="304" y="213"/>
                      <a:pt x="304" y="156"/>
                    </a:cubicBezTo>
                    <a:cubicBezTo>
                      <a:pt x="304" y="70"/>
                      <a:pt x="234" y="0"/>
                      <a:pt x="149" y="0"/>
                    </a:cubicBezTo>
                  </a:path>
                </a:pathLst>
              </a:custGeom>
              <a:gradFill rotWithShape="1">
                <a:gsLst>
                  <a:gs pos="0">
                    <a:srgbClr val="119707"/>
                  </a:gs>
                  <a:gs pos="17999">
                    <a:srgbClr val="119707"/>
                  </a:gs>
                  <a:gs pos="67000">
                    <a:srgbClr val="8AD53F"/>
                  </a:gs>
                  <a:gs pos="100000">
                    <a:srgbClr val="BCEB6F"/>
                  </a:gs>
                </a:gsLst>
                <a:lin ang="18900000" scaled="1"/>
              </a:gradFill>
              <a:ln w="3175" cap="flat" cmpd="sng">
                <a:solidFill>
                  <a:srgbClr val="FFFFFF"/>
                </a:solidFill>
                <a:round/>
                <a:headEnd/>
                <a:tailEnd/>
              </a:ln>
            </p:spPr>
            <p:txBody>
              <a:bodyPr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dirty="0">
                  <a:ln>
                    <a:noFill/>
                  </a:ln>
                  <a:solidFill>
                    <a:srgbClr val="000000"/>
                  </a:solidFill>
                  <a:effectLst/>
                  <a:uLnTx/>
                  <a:uFillTx/>
                  <a:latin typeface="Calibri" panose="020F0502020204030204" pitchFamily="34" charset="0"/>
                  <a:ea typeface="宋体" pitchFamily="2" charset="-122"/>
                </a:endParaRPr>
              </a:p>
            </p:txBody>
          </p:sp>
          <p:sp>
            <p:nvSpPr>
              <p:cNvPr id="10" name="Freeform 6">
                <a:extLst>
                  <a:ext uri="{FF2B5EF4-FFF2-40B4-BE49-F238E27FC236}">
                    <a16:creationId xmlns="" xmlns:a16="http://schemas.microsoft.com/office/drawing/2014/main" id="{544C2822-F5A0-5692-86D2-13C1EACA0F28}"/>
                  </a:ext>
                </a:extLst>
              </p:cNvPr>
              <p:cNvSpPr>
                <a:spLocks/>
              </p:cNvSpPr>
              <p:nvPr/>
            </p:nvSpPr>
            <p:spPr bwMode="auto">
              <a:xfrm>
                <a:off x="9523" y="377766"/>
                <a:ext cx="1809358" cy="1607885"/>
              </a:xfrm>
              <a:custGeom>
                <a:avLst/>
                <a:gdLst>
                  <a:gd name="T0" fmla="*/ 5486 w 10144"/>
                  <a:gd name="T1" fmla="*/ 74 h 10066"/>
                  <a:gd name="T2" fmla="*/ 0 w 10144"/>
                  <a:gd name="T3" fmla="*/ 2425 h 10066"/>
                  <a:gd name="T4" fmla="*/ 4244 w 10144"/>
                  <a:gd name="T5" fmla="*/ 1659 h 10066"/>
                  <a:gd name="T6" fmla="*/ 8243 w 10144"/>
                  <a:gd name="T7" fmla="*/ 4875 h 10066"/>
                  <a:gd name="T8" fmla="*/ 8907 w 10144"/>
                  <a:gd name="T9" fmla="*/ 10066 h 10066"/>
                  <a:gd name="T10" fmla="*/ 9872 w 10144"/>
                  <a:gd name="T11" fmla="*/ 4001 h 10066"/>
                  <a:gd name="T12" fmla="*/ 5486 w 10144"/>
                  <a:gd name="T13" fmla="*/ 74 h 10066"/>
                </a:gdLst>
                <a:ahLst/>
                <a:cxnLst>
                  <a:cxn ang="0">
                    <a:pos x="T0" y="T1"/>
                  </a:cxn>
                  <a:cxn ang="0">
                    <a:pos x="T2" y="T3"/>
                  </a:cxn>
                  <a:cxn ang="0">
                    <a:pos x="T4" y="T5"/>
                  </a:cxn>
                  <a:cxn ang="0">
                    <a:pos x="T6" y="T7"/>
                  </a:cxn>
                  <a:cxn ang="0">
                    <a:pos x="T8" y="T9"/>
                  </a:cxn>
                  <a:cxn ang="0">
                    <a:pos x="T10" y="T11"/>
                  </a:cxn>
                  <a:cxn ang="0">
                    <a:pos x="T12" y="T13"/>
                  </a:cxn>
                </a:cxnLst>
                <a:rect l="0" t="0" r="r" b="b"/>
                <a:pathLst>
                  <a:path w="10144" h="10066">
                    <a:moveTo>
                      <a:pt x="5486" y="74"/>
                    </a:moveTo>
                    <a:cubicBezTo>
                      <a:pt x="2829" y="-455"/>
                      <a:pt x="168" y="2026"/>
                      <a:pt x="0" y="2425"/>
                    </a:cubicBezTo>
                    <a:cubicBezTo>
                      <a:pt x="697" y="2010"/>
                      <a:pt x="1855" y="1211"/>
                      <a:pt x="4244" y="1659"/>
                    </a:cubicBezTo>
                    <a:cubicBezTo>
                      <a:pt x="6063" y="2000"/>
                      <a:pt x="7465" y="3474"/>
                      <a:pt x="8243" y="4875"/>
                    </a:cubicBezTo>
                    <a:cubicBezTo>
                      <a:pt x="9021" y="6276"/>
                      <a:pt x="9225" y="8827"/>
                      <a:pt x="8907" y="10066"/>
                    </a:cubicBezTo>
                    <a:cubicBezTo>
                      <a:pt x="10115" y="8383"/>
                      <a:pt x="10442" y="5666"/>
                      <a:pt x="9872" y="4001"/>
                    </a:cubicBezTo>
                    <a:cubicBezTo>
                      <a:pt x="9302" y="2336"/>
                      <a:pt x="8143" y="603"/>
                      <a:pt x="5486" y="74"/>
                    </a:cubicBezTo>
                    <a:close/>
                  </a:path>
                </a:pathLst>
              </a:custGeom>
              <a:gradFill rotWithShape="1">
                <a:gsLst>
                  <a:gs pos="0">
                    <a:srgbClr val="FFFFFF">
                      <a:alpha val="64000"/>
                    </a:srgbClr>
                  </a:gs>
                  <a:gs pos="50000">
                    <a:srgbClr val="FFFFFF">
                      <a:alpha val="32000"/>
                    </a:srgbClr>
                  </a:gs>
                  <a:gs pos="100000">
                    <a:srgbClr val="FFFFFF">
                      <a:alpha val="0"/>
                    </a:srgb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dirty="0">
                  <a:ln>
                    <a:noFill/>
                  </a:ln>
                  <a:solidFill>
                    <a:srgbClr val="000000"/>
                  </a:solidFill>
                  <a:effectLst/>
                  <a:uLnTx/>
                  <a:uFillTx/>
                  <a:latin typeface="Calibri" panose="020F0502020204030204" pitchFamily="34" charset="0"/>
                  <a:ea typeface="宋体" pitchFamily="2" charset="-122"/>
                </a:endParaRPr>
              </a:p>
            </p:txBody>
          </p:sp>
        </p:grpSp>
        <p:grpSp>
          <p:nvGrpSpPr>
            <p:cNvPr id="12" name="Group 13">
              <a:extLst>
                <a:ext uri="{FF2B5EF4-FFF2-40B4-BE49-F238E27FC236}">
                  <a16:creationId xmlns="" xmlns:a16="http://schemas.microsoft.com/office/drawing/2014/main" id="{FC2B25DF-D0F4-0A9E-9BC1-414AF4BAE606}"/>
                </a:ext>
              </a:extLst>
            </p:cNvPr>
            <p:cNvGrpSpPr>
              <a:grpSpLocks/>
            </p:cNvGrpSpPr>
            <p:nvPr/>
          </p:nvGrpSpPr>
          <p:grpSpPr bwMode="auto">
            <a:xfrm>
              <a:off x="2528784" y="1887414"/>
              <a:ext cx="2222500" cy="2287763"/>
              <a:chOff x="0" y="0"/>
              <a:chExt cx="2223081" cy="2058015"/>
            </a:xfrm>
          </p:grpSpPr>
          <p:sp>
            <p:nvSpPr>
              <p:cNvPr id="14" name="Freeform 13">
                <a:extLst>
                  <a:ext uri="{FF2B5EF4-FFF2-40B4-BE49-F238E27FC236}">
                    <a16:creationId xmlns="" xmlns:a16="http://schemas.microsoft.com/office/drawing/2014/main" id="{C742282A-6AC3-5FD0-1085-2EB35E4EF6B6}"/>
                  </a:ext>
                </a:extLst>
              </p:cNvPr>
              <p:cNvSpPr>
                <a:spLocks/>
              </p:cNvSpPr>
              <p:nvPr/>
            </p:nvSpPr>
            <p:spPr bwMode="auto">
              <a:xfrm>
                <a:off x="0" y="0"/>
                <a:ext cx="2127806" cy="2058015"/>
              </a:xfrm>
              <a:custGeom>
                <a:avLst/>
                <a:gdLst>
                  <a:gd name="T0" fmla="*/ 153 w 307"/>
                  <a:gd name="T1" fmla="*/ 294 h 297"/>
                  <a:gd name="T2" fmla="*/ 307 w 307"/>
                  <a:gd name="T3" fmla="*/ 189 h 297"/>
                  <a:gd name="T4" fmla="*/ 227 w 307"/>
                  <a:gd name="T5" fmla="*/ 207 h 297"/>
                  <a:gd name="T6" fmla="*/ 78 w 307"/>
                  <a:gd name="T7" fmla="*/ 45 h 297"/>
                  <a:gd name="T8" fmla="*/ 87 w 307"/>
                  <a:gd name="T9" fmla="*/ 0 h 297"/>
                  <a:gd name="T10" fmla="*/ 4 w 307"/>
                  <a:gd name="T11" fmla="*/ 131 h 297"/>
                  <a:gd name="T12" fmla="*/ 153 w 307"/>
                  <a:gd name="T13" fmla="*/ 294 h 297"/>
                </a:gdLst>
                <a:ahLst/>
                <a:cxnLst>
                  <a:cxn ang="0">
                    <a:pos x="T0" y="T1"/>
                  </a:cxn>
                  <a:cxn ang="0">
                    <a:pos x="T2" y="T3"/>
                  </a:cxn>
                  <a:cxn ang="0">
                    <a:pos x="T4" y="T5"/>
                  </a:cxn>
                  <a:cxn ang="0">
                    <a:pos x="T6" y="T7"/>
                  </a:cxn>
                  <a:cxn ang="0">
                    <a:pos x="T8" y="T9"/>
                  </a:cxn>
                  <a:cxn ang="0">
                    <a:pos x="T10" y="T11"/>
                  </a:cxn>
                  <a:cxn ang="0">
                    <a:pos x="T12" y="T13"/>
                  </a:cxn>
                </a:cxnLst>
                <a:rect l="0" t="0" r="r" b="b"/>
                <a:pathLst>
                  <a:path w="307" h="297">
                    <a:moveTo>
                      <a:pt x="153" y="294"/>
                    </a:moveTo>
                    <a:cubicBezTo>
                      <a:pt x="223" y="297"/>
                      <a:pt x="285" y="252"/>
                      <a:pt x="307" y="189"/>
                    </a:cubicBezTo>
                    <a:cubicBezTo>
                      <a:pt x="283" y="202"/>
                      <a:pt x="256" y="208"/>
                      <a:pt x="227" y="207"/>
                    </a:cubicBezTo>
                    <a:cubicBezTo>
                      <a:pt x="141" y="203"/>
                      <a:pt x="75" y="131"/>
                      <a:pt x="78" y="45"/>
                    </a:cubicBezTo>
                    <a:cubicBezTo>
                      <a:pt x="79" y="29"/>
                      <a:pt x="82" y="15"/>
                      <a:pt x="87" y="0"/>
                    </a:cubicBezTo>
                    <a:cubicBezTo>
                      <a:pt x="40" y="26"/>
                      <a:pt x="7" y="74"/>
                      <a:pt x="4" y="131"/>
                    </a:cubicBezTo>
                    <a:cubicBezTo>
                      <a:pt x="0" y="217"/>
                      <a:pt x="67" y="290"/>
                      <a:pt x="153" y="294"/>
                    </a:cubicBezTo>
                  </a:path>
                </a:pathLst>
              </a:custGeom>
              <a:gradFill rotWithShape="1">
                <a:gsLst>
                  <a:gs pos="0">
                    <a:srgbClr val="BE1247"/>
                  </a:gs>
                  <a:gs pos="27000">
                    <a:srgbClr val="D2144F"/>
                  </a:gs>
                  <a:gs pos="66000">
                    <a:srgbClr val="F87477"/>
                  </a:gs>
                  <a:gs pos="100000">
                    <a:srgbClr val="FA9496"/>
                  </a:gs>
                </a:gsLst>
                <a:lin ang="5400000" scaled="1"/>
              </a:gradFill>
              <a:ln w="3175" cap="flat" cmpd="sng">
                <a:solidFill>
                  <a:srgbClr val="FFFFFF"/>
                </a:solidFill>
                <a:round/>
                <a:headEnd/>
                <a:tailEnd/>
              </a:ln>
            </p:spPr>
            <p:txBody>
              <a:bodyPr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dirty="0">
                  <a:ln>
                    <a:noFill/>
                  </a:ln>
                  <a:solidFill>
                    <a:srgbClr val="000000"/>
                  </a:solidFill>
                  <a:effectLst/>
                  <a:uLnTx/>
                  <a:uFillTx/>
                  <a:latin typeface="Calibri" panose="020F0502020204030204" pitchFamily="34" charset="0"/>
                  <a:ea typeface="宋体" pitchFamily="2" charset="-122"/>
                </a:endParaRPr>
              </a:p>
            </p:txBody>
          </p:sp>
          <p:sp>
            <p:nvSpPr>
              <p:cNvPr id="15" name="Freeform 6">
                <a:extLst>
                  <a:ext uri="{FF2B5EF4-FFF2-40B4-BE49-F238E27FC236}">
                    <a16:creationId xmlns="" xmlns:a16="http://schemas.microsoft.com/office/drawing/2014/main" id="{E59BF56C-2611-589D-EC45-E9F07A49BC53}"/>
                  </a:ext>
                </a:extLst>
              </p:cNvPr>
              <p:cNvSpPr>
                <a:spLocks/>
              </p:cNvSpPr>
              <p:nvPr/>
            </p:nvSpPr>
            <p:spPr bwMode="auto">
              <a:xfrm rot="10462779">
                <a:off x="412858" y="109485"/>
                <a:ext cx="1810223" cy="1608965"/>
              </a:xfrm>
              <a:custGeom>
                <a:avLst/>
                <a:gdLst>
                  <a:gd name="T0" fmla="*/ 5486 w 10144"/>
                  <a:gd name="T1" fmla="*/ 74 h 10066"/>
                  <a:gd name="T2" fmla="*/ 0 w 10144"/>
                  <a:gd name="T3" fmla="*/ 2425 h 10066"/>
                  <a:gd name="T4" fmla="*/ 4244 w 10144"/>
                  <a:gd name="T5" fmla="*/ 1659 h 10066"/>
                  <a:gd name="T6" fmla="*/ 8243 w 10144"/>
                  <a:gd name="T7" fmla="*/ 4875 h 10066"/>
                  <a:gd name="T8" fmla="*/ 8907 w 10144"/>
                  <a:gd name="T9" fmla="*/ 10066 h 10066"/>
                  <a:gd name="T10" fmla="*/ 9872 w 10144"/>
                  <a:gd name="T11" fmla="*/ 4001 h 10066"/>
                  <a:gd name="T12" fmla="*/ 5486 w 10144"/>
                  <a:gd name="T13" fmla="*/ 74 h 10066"/>
                </a:gdLst>
                <a:ahLst/>
                <a:cxnLst>
                  <a:cxn ang="0">
                    <a:pos x="T0" y="T1"/>
                  </a:cxn>
                  <a:cxn ang="0">
                    <a:pos x="T2" y="T3"/>
                  </a:cxn>
                  <a:cxn ang="0">
                    <a:pos x="T4" y="T5"/>
                  </a:cxn>
                  <a:cxn ang="0">
                    <a:pos x="T6" y="T7"/>
                  </a:cxn>
                  <a:cxn ang="0">
                    <a:pos x="T8" y="T9"/>
                  </a:cxn>
                  <a:cxn ang="0">
                    <a:pos x="T10" y="T11"/>
                  </a:cxn>
                  <a:cxn ang="0">
                    <a:pos x="T12" y="T13"/>
                  </a:cxn>
                </a:cxnLst>
                <a:rect l="0" t="0" r="r" b="b"/>
                <a:pathLst>
                  <a:path w="10144" h="10066">
                    <a:moveTo>
                      <a:pt x="5486" y="74"/>
                    </a:moveTo>
                    <a:cubicBezTo>
                      <a:pt x="2829" y="-455"/>
                      <a:pt x="168" y="2026"/>
                      <a:pt x="0" y="2425"/>
                    </a:cubicBezTo>
                    <a:cubicBezTo>
                      <a:pt x="697" y="2010"/>
                      <a:pt x="1855" y="1211"/>
                      <a:pt x="4244" y="1659"/>
                    </a:cubicBezTo>
                    <a:cubicBezTo>
                      <a:pt x="6063" y="2000"/>
                      <a:pt x="7465" y="3474"/>
                      <a:pt x="8243" y="4875"/>
                    </a:cubicBezTo>
                    <a:cubicBezTo>
                      <a:pt x="9021" y="6276"/>
                      <a:pt x="9225" y="8827"/>
                      <a:pt x="8907" y="10066"/>
                    </a:cubicBezTo>
                    <a:cubicBezTo>
                      <a:pt x="10115" y="8383"/>
                      <a:pt x="10442" y="5666"/>
                      <a:pt x="9872" y="4001"/>
                    </a:cubicBezTo>
                    <a:cubicBezTo>
                      <a:pt x="9302" y="2336"/>
                      <a:pt x="8143" y="603"/>
                      <a:pt x="5486" y="74"/>
                    </a:cubicBezTo>
                    <a:close/>
                  </a:path>
                </a:pathLst>
              </a:custGeom>
              <a:gradFill rotWithShape="1">
                <a:gsLst>
                  <a:gs pos="0">
                    <a:srgbClr val="FFFFFF">
                      <a:alpha val="64000"/>
                    </a:srgbClr>
                  </a:gs>
                  <a:gs pos="50000">
                    <a:srgbClr val="FFFFFF">
                      <a:alpha val="32000"/>
                    </a:srgbClr>
                  </a:gs>
                  <a:gs pos="100000">
                    <a:srgbClr val="FFFFFF">
                      <a:alpha val="0"/>
                    </a:srgb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dirty="0">
                  <a:ln>
                    <a:noFill/>
                  </a:ln>
                  <a:solidFill>
                    <a:srgbClr val="000000"/>
                  </a:solidFill>
                  <a:effectLst/>
                  <a:uLnTx/>
                  <a:uFillTx/>
                  <a:latin typeface="Calibri" panose="020F0502020204030204" pitchFamily="34" charset="0"/>
                  <a:ea typeface="宋体" pitchFamily="2" charset="-122"/>
                </a:endParaRPr>
              </a:p>
            </p:txBody>
          </p:sp>
        </p:grpSp>
        <p:grpSp>
          <p:nvGrpSpPr>
            <p:cNvPr id="16" name="Group 16">
              <a:extLst>
                <a:ext uri="{FF2B5EF4-FFF2-40B4-BE49-F238E27FC236}">
                  <a16:creationId xmlns="" xmlns:a16="http://schemas.microsoft.com/office/drawing/2014/main" id="{4BEBE0DC-759D-D255-39A8-64FDD818FAA1}"/>
                </a:ext>
              </a:extLst>
            </p:cNvPr>
            <p:cNvGrpSpPr>
              <a:grpSpLocks/>
            </p:cNvGrpSpPr>
            <p:nvPr/>
          </p:nvGrpSpPr>
          <p:grpSpPr bwMode="auto">
            <a:xfrm>
              <a:off x="3706709" y="2501247"/>
              <a:ext cx="2043112" cy="2465917"/>
              <a:chOff x="0" y="0"/>
              <a:chExt cx="2042973" cy="2219409"/>
            </a:xfrm>
          </p:grpSpPr>
          <p:sp>
            <p:nvSpPr>
              <p:cNvPr id="17" name="Freeform 9">
                <a:extLst>
                  <a:ext uri="{FF2B5EF4-FFF2-40B4-BE49-F238E27FC236}">
                    <a16:creationId xmlns="" xmlns:a16="http://schemas.microsoft.com/office/drawing/2014/main" id="{AC2EA70B-80F5-1654-B2B1-7DB34BF95B95}"/>
                  </a:ext>
                </a:extLst>
              </p:cNvPr>
              <p:cNvSpPr>
                <a:spLocks/>
              </p:cNvSpPr>
              <p:nvPr/>
            </p:nvSpPr>
            <p:spPr bwMode="auto">
              <a:xfrm>
                <a:off x="0" y="100016"/>
                <a:ext cx="2042973" cy="2119393"/>
              </a:xfrm>
              <a:custGeom>
                <a:avLst/>
                <a:gdLst>
                  <a:gd name="T0" fmla="*/ 293 w 295"/>
                  <a:gd name="T1" fmla="*/ 152 h 306"/>
                  <a:gd name="T2" fmla="*/ 187 w 295"/>
                  <a:gd name="T3" fmla="*/ 0 h 306"/>
                  <a:gd name="T4" fmla="*/ 205 w 295"/>
                  <a:gd name="T5" fmla="*/ 79 h 306"/>
                  <a:gd name="T6" fmla="*/ 45 w 295"/>
                  <a:gd name="T7" fmla="*/ 230 h 306"/>
                  <a:gd name="T8" fmla="*/ 0 w 295"/>
                  <a:gd name="T9" fmla="*/ 222 h 306"/>
                  <a:gd name="T10" fmla="*/ 132 w 295"/>
                  <a:gd name="T11" fmla="*/ 303 h 306"/>
                  <a:gd name="T12" fmla="*/ 293 w 295"/>
                  <a:gd name="T13" fmla="*/ 152 h 306"/>
                </a:gdLst>
                <a:ahLst/>
                <a:cxnLst>
                  <a:cxn ang="0">
                    <a:pos x="T0" y="T1"/>
                  </a:cxn>
                  <a:cxn ang="0">
                    <a:pos x="T2" y="T3"/>
                  </a:cxn>
                  <a:cxn ang="0">
                    <a:pos x="T4" y="T5"/>
                  </a:cxn>
                  <a:cxn ang="0">
                    <a:pos x="T6" y="T7"/>
                  </a:cxn>
                  <a:cxn ang="0">
                    <a:pos x="T8" y="T9"/>
                  </a:cxn>
                  <a:cxn ang="0">
                    <a:pos x="T10" y="T11"/>
                  </a:cxn>
                  <a:cxn ang="0">
                    <a:pos x="T12" y="T13"/>
                  </a:cxn>
                </a:cxnLst>
                <a:rect l="0" t="0" r="r" b="b"/>
                <a:pathLst>
                  <a:path w="295" h="306">
                    <a:moveTo>
                      <a:pt x="293" y="152"/>
                    </a:moveTo>
                    <a:cubicBezTo>
                      <a:pt x="295" y="82"/>
                      <a:pt x="250" y="21"/>
                      <a:pt x="187" y="0"/>
                    </a:cubicBezTo>
                    <a:cubicBezTo>
                      <a:pt x="200" y="23"/>
                      <a:pt x="206" y="50"/>
                      <a:pt x="205" y="79"/>
                    </a:cubicBezTo>
                    <a:cubicBezTo>
                      <a:pt x="203" y="165"/>
                      <a:pt x="131" y="232"/>
                      <a:pt x="45" y="230"/>
                    </a:cubicBezTo>
                    <a:cubicBezTo>
                      <a:pt x="29" y="229"/>
                      <a:pt x="14" y="226"/>
                      <a:pt x="0" y="222"/>
                    </a:cubicBezTo>
                    <a:cubicBezTo>
                      <a:pt x="26" y="269"/>
                      <a:pt x="75" y="301"/>
                      <a:pt x="132" y="303"/>
                    </a:cubicBezTo>
                    <a:cubicBezTo>
                      <a:pt x="218" y="306"/>
                      <a:pt x="290" y="238"/>
                      <a:pt x="293" y="152"/>
                    </a:cubicBezTo>
                  </a:path>
                </a:pathLst>
              </a:custGeom>
              <a:gradFill rotWithShape="1">
                <a:gsLst>
                  <a:gs pos="0">
                    <a:srgbClr val="006A96"/>
                  </a:gs>
                  <a:gs pos="17000">
                    <a:srgbClr val="006A96"/>
                  </a:gs>
                  <a:gs pos="56000">
                    <a:srgbClr val="009AD9"/>
                  </a:gs>
                  <a:gs pos="100000">
                    <a:srgbClr val="00B8FF"/>
                  </a:gs>
                </a:gsLst>
                <a:lin ang="5400000" scaled="1"/>
              </a:gradFill>
              <a:ln w="3175" cap="flat" cmpd="sng">
                <a:solidFill>
                  <a:srgbClr val="FFFFFF"/>
                </a:solidFill>
                <a:round/>
                <a:headEnd/>
                <a:tailEnd/>
              </a:ln>
            </p:spPr>
            <p:txBody>
              <a:bodyPr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dirty="0">
                  <a:ln>
                    <a:noFill/>
                  </a:ln>
                  <a:solidFill>
                    <a:srgbClr val="000000"/>
                  </a:solidFill>
                  <a:effectLst/>
                  <a:uLnTx/>
                  <a:uFillTx/>
                  <a:latin typeface="Calibri" panose="020F0502020204030204" pitchFamily="34" charset="0"/>
                  <a:ea typeface="宋体" pitchFamily="2" charset="-122"/>
                </a:endParaRPr>
              </a:p>
            </p:txBody>
          </p:sp>
          <p:sp>
            <p:nvSpPr>
              <p:cNvPr id="18" name="Freeform 6">
                <a:extLst>
                  <a:ext uri="{FF2B5EF4-FFF2-40B4-BE49-F238E27FC236}">
                    <a16:creationId xmlns="" xmlns:a16="http://schemas.microsoft.com/office/drawing/2014/main" id="{2AA2F407-0070-684E-4B33-61E652DABACB}"/>
                  </a:ext>
                </a:extLst>
              </p:cNvPr>
              <p:cNvSpPr>
                <a:spLocks/>
              </p:cNvSpPr>
              <p:nvPr/>
            </p:nvSpPr>
            <p:spPr bwMode="auto">
              <a:xfrm rot="4918452">
                <a:off x="16572" y="100895"/>
                <a:ext cx="1809818" cy="1608028"/>
              </a:xfrm>
              <a:custGeom>
                <a:avLst/>
                <a:gdLst>
                  <a:gd name="T0" fmla="*/ 5486 w 10144"/>
                  <a:gd name="T1" fmla="*/ 74 h 10066"/>
                  <a:gd name="T2" fmla="*/ 0 w 10144"/>
                  <a:gd name="T3" fmla="*/ 2425 h 10066"/>
                  <a:gd name="T4" fmla="*/ 4244 w 10144"/>
                  <a:gd name="T5" fmla="*/ 1659 h 10066"/>
                  <a:gd name="T6" fmla="*/ 8243 w 10144"/>
                  <a:gd name="T7" fmla="*/ 4875 h 10066"/>
                  <a:gd name="T8" fmla="*/ 8907 w 10144"/>
                  <a:gd name="T9" fmla="*/ 10066 h 10066"/>
                  <a:gd name="T10" fmla="*/ 9872 w 10144"/>
                  <a:gd name="T11" fmla="*/ 4001 h 10066"/>
                  <a:gd name="T12" fmla="*/ 5486 w 10144"/>
                  <a:gd name="T13" fmla="*/ 74 h 10066"/>
                </a:gdLst>
                <a:ahLst/>
                <a:cxnLst>
                  <a:cxn ang="0">
                    <a:pos x="T0" y="T1"/>
                  </a:cxn>
                  <a:cxn ang="0">
                    <a:pos x="T2" y="T3"/>
                  </a:cxn>
                  <a:cxn ang="0">
                    <a:pos x="T4" y="T5"/>
                  </a:cxn>
                  <a:cxn ang="0">
                    <a:pos x="T6" y="T7"/>
                  </a:cxn>
                  <a:cxn ang="0">
                    <a:pos x="T8" y="T9"/>
                  </a:cxn>
                  <a:cxn ang="0">
                    <a:pos x="T10" y="T11"/>
                  </a:cxn>
                  <a:cxn ang="0">
                    <a:pos x="T12" y="T13"/>
                  </a:cxn>
                </a:cxnLst>
                <a:rect l="0" t="0" r="r" b="b"/>
                <a:pathLst>
                  <a:path w="10144" h="10066">
                    <a:moveTo>
                      <a:pt x="5486" y="74"/>
                    </a:moveTo>
                    <a:cubicBezTo>
                      <a:pt x="2829" y="-455"/>
                      <a:pt x="168" y="2026"/>
                      <a:pt x="0" y="2425"/>
                    </a:cubicBezTo>
                    <a:cubicBezTo>
                      <a:pt x="697" y="2010"/>
                      <a:pt x="1855" y="1211"/>
                      <a:pt x="4244" y="1659"/>
                    </a:cubicBezTo>
                    <a:cubicBezTo>
                      <a:pt x="6063" y="2000"/>
                      <a:pt x="7465" y="3474"/>
                      <a:pt x="8243" y="4875"/>
                    </a:cubicBezTo>
                    <a:cubicBezTo>
                      <a:pt x="9021" y="6276"/>
                      <a:pt x="9225" y="8827"/>
                      <a:pt x="8907" y="10066"/>
                    </a:cubicBezTo>
                    <a:cubicBezTo>
                      <a:pt x="10115" y="8383"/>
                      <a:pt x="10442" y="5666"/>
                      <a:pt x="9872" y="4001"/>
                    </a:cubicBezTo>
                    <a:cubicBezTo>
                      <a:pt x="9302" y="2336"/>
                      <a:pt x="8143" y="603"/>
                      <a:pt x="5486" y="74"/>
                    </a:cubicBezTo>
                    <a:close/>
                  </a:path>
                </a:pathLst>
              </a:custGeom>
              <a:gradFill rotWithShape="1">
                <a:gsLst>
                  <a:gs pos="0">
                    <a:srgbClr val="FFFFFF">
                      <a:alpha val="64000"/>
                    </a:srgbClr>
                  </a:gs>
                  <a:gs pos="50000">
                    <a:srgbClr val="FFFFFF">
                      <a:alpha val="32000"/>
                    </a:srgbClr>
                  </a:gs>
                  <a:gs pos="100000">
                    <a:srgbClr val="FFFFFF">
                      <a:alpha val="0"/>
                    </a:srgb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dirty="0">
                  <a:ln>
                    <a:noFill/>
                  </a:ln>
                  <a:solidFill>
                    <a:srgbClr val="000000"/>
                  </a:solidFill>
                  <a:effectLst/>
                  <a:uLnTx/>
                  <a:uFillTx/>
                  <a:latin typeface="Calibri" panose="020F0502020204030204" pitchFamily="34" charset="0"/>
                  <a:ea typeface="宋体" pitchFamily="2" charset="-122"/>
                </a:endParaRPr>
              </a:p>
            </p:txBody>
          </p:sp>
        </p:grpSp>
        <p:grpSp>
          <p:nvGrpSpPr>
            <p:cNvPr id="51" name="Group 10">
              <a:extLst>
                <a:ext uri="{FF2B5EF4-FFF2-40B4-BE49-F238E27FC236}">
                  <a16:creationId xmlns="" xmlns:a16="http://schemas.microsoft.com/office/drawing/2014/main" id="{786DEC94-06F8-2107-146F-17C666216DC9}"/>
                </a:ext>
              </a:extLst>
            </p:cNvPr>
            <p:cNvGrpSpPr>
              <a:grpSpLocks/>
            </p:cNvGrpSpPr>
            <p:nvPr/>
          </p:nvGrpSpPr>
          <p:grpSpPr bwMode="auto">
            <a:xfrm>
              <a:off x="3387621" y="624468"/>
              <a:ext cx="2127250" cy="2444750"/>
              <a:chOff x="0" y="0"/>
              <a:chExt cx="2127219" cy="2200869"/>
            </a:xfrm>
          </p:grpSpPr>
          <p:sp>
            <p:nvSpPr>
              <p:cNvPr id="52" name="Freeform 18">
                <a:extLst>
                  <a:ext uri="{FF2B5EF4-FFF2-40B4-BE49-F238E27FC236}">
                    <a16:creationId xmlns="" xmlns:a16="http://schemas.microsoft.com/office/drawing/2014/main" id="{49F48B77-56B7-0093-A692-F3128C43F557}"/>
                  </a:ext>
                </a:extLst>
              </p:cNvPr>
              <p:cNvSpPr>
                <a:spLocks/>
              </p:cNvSpPr>
              <p:nvPr/>
            </p:nvSpPr>
            <p:spPr bwMode="auto">
              <a:xfrm>
                <a:off x="0" y="0"/>
                <a:ext cx="2127219" cy="2129412"/>
              </a:xfrm>
              <a:custGeom>
                <a:avLst/>
                <a:gdLst>
                  <a:gd name="T0" fmla="*/ 10 w 307"/>
                  <a:gd name="T1" fmla="*/ 145 h 307"/>
                  <a:gd name="T2" fmla="*/ 100 w 307"/>
                  <a:gd name="T3" fmla="*/ 307 h 307"/>
                  <a:gd name="T4" fmla="*/ 89 w 307"/>
                  <a:gd name="T5" fmla="*/ 226 h 307"/>
                  <a:gd name="T6" fmla="*/ 264 w 307"/>
                  <a:gd name="T7" fmla="*/ 93 h 307"/>
                  <a:gd name="T8" fmla="*/ 307 w 307"/>
                  <a:gd name="T9" fmla="*/ 105 h 307"/>
                  <a:gd name="T10" fmla="*/ 184 w 307"/>
                  <a:gd name="T11" fmla="*/ 11 h 307"/>
                  <a:gd name="T12" fmla="*/ 10 w 307"/>
                  <a:gd name="T13" fmla="*/ 145 h 307"/>
                </a:gdLst>
                <a:ahLst/>
                <a:cxnLst>
                  <a:cxn ang="0">
                    <a:pos x="T0" y="T1"/>
                  </a:cxn>
                  <a:cxn ang="0">
                    <a:pos x="T2" y="T3"/>
                  </a:cxn>
                  <a:cxn ang="0">
                    <a:pos x="T4" y="T5"/>
                  </a:cxn>
                  <a:cxn ang="0">
                    <a:pos x="T6" y="T7"/>
                  </a:cxn>
                  <a:cxn ang="0">
                    <a:pos x="T8" y="T9"/>
                  </a:cxn>
                  <a:cxn ang="0">
                    <a:pos x="T10" y="T11"/>
                  </a:cxn>
                  <a:cxn ang="0">
                    <a:pos x="T12" y="T13"/>
                  </a:cxn>
                </a:cxnLst>
                <a:rect l="0" t="0" r="r" b="b"/>
                <a:pathLst>
                  <a:path w="307" h="307">
                    <a:moveTo>
                      <a:pt x="10" y="145"/>
                    </a:moveTo>
                    <a:cubicBezTo>
                      <a:pt x="0" y="214"/>
                      <a:pt x="39" y="279"/>
                      <a:pt x="100" y="307"/>
                    </a:cubicBezTo>
                    <a:cubicBezTo>
                      <a:pt x="89" y="282"/>
                      <a:pt x="85" y="255"/>
                      <a:pt x="89" y="226"/>
                    </a:cubicBezTo>
                    <a:cubicBezTo>
                      <a:pt x="100" y="141"/>
                      <a:pt x="179" y="81"/>
                      <a:pt x="264" y="93"/>
                    </a:cubicBezTo>
                    <a:cubicBezTo>
                      <a:pt x="279" y="95"/>
                      <a:pt x="294" y="99"/>
                      <a:pt x="307" y="105"/>
                    </a:cubicBezTo>
                    <a:cubicBezTo>
                      <a:pt x="287" y="56"/>
                      <a:pt x="241" y="18"/>
                      <a:pt x="184" y="11"/>
                    </a:cubicBezTo>
                    <a:cubicBezTo>
                      <a:pt x="99" y="0"/>
                      <a:pt x="21" y="59"/>
                      <a:pt x="10" y="145"/>
                    </a:cubicBezTo>
                  </a:path>
                </a:pathLst>
              </a:custGeom>
              <a:gradFill rotWithShape="1">
                <a:gsLst>
                  <a:gs pos="0">
                    <a:srgbClr val="C73E01"/>
                  </a:gs>
                  <a:gs pos="27000">
                    <a:srgbClr val="FF7711"/>
                  </a:gs>
                  <a:gs pos="59000">
                    <a:srgbClr val="FFAA01"/>
                  </a:gs>
                  <a:gs pos="80000">
                    <a:srgbClr val="FFC000"/>
                  </a:gs>
                  <a:gs pos="100000">
                    <a:srgbClr val="FECE02"/>
                  </a:gs>
                </a:gsLst>
                <a:lin ang="0" scaled="1"/>
              </a:gradFill>
              <a:ln w="3175" cap="flat" cmpd="sng">
                <a:solidFill>
                  <a:srgbClr val="FFFFFF"/>
                </a:solidFill>
                <a:round/>
                <a:headEnd/>
                <a:tailEnd/>
              </a:ln>
            </p:spPr>
            <p:txBody>
              <a:bodyPr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dirty="0">
                  <a:ln>
                    <a:noFill/>
                  </a:ln>
                  <a:solidFill>
                    <a:srgbClr val="000000"/>
                  </a:solidFill>
                  <a:effectLst/>
                  <a:uLnTx/>
                  <a:uFillTx/>
                  <a:latin typeface="Calibri" panose="020F0502020204030204" pitchFamily="34" charset="0"/>
                  <a:ea typeface="宋体" pitchFamily="2" charset="-122"/>
                </a:endParaRPr>
              </a:p>
            </p:txBody>
          </p:sp>
          <p:sp>
            <p:nvSpPr>
              <p:cNvPr id="53" name="Freeform 6">
                <a:extLst>
                  <a:ext uri="{FF2B5EF4-FFF2-40B4-BE49-F238E27FC236}">
                    <a16:creationId xmlns="" xmlns:a16="http://schemas.microsoft.com/office/drawing/2014/main" id="{80F3A671-5E23-FAAB-76BD-FE7465077135}"/>
                  </a:ext>
                </a:extLst>
              </p:cNvPr>
              <p:cNvSpPr>
                <a:spLocks/>
              </p:cNvSpPr>
              <p:nvPr/>
            </p:nvSpPr>
            <p:spPr bwMode="auto">
              <a:xfrm rot="16638754">
                <a:off x="311679" y="491689"/>
                <a:ext cx="1810239" cy="1608115"/>
              </a:xfrm>
              <a:custGeom>
                <a:avLst/>
                <a:gdLst>
                  <a:gd name="T0" fmla="*/ 5486 w 10144"/>
                  <a:gd name="T1" fmla="*/ 74 h 10066"/>
                  <a:gd name="T2" fmla="*/ 0 w 10144"/>
                  <a:gd name="T3" fmla="*/ 2425 h 10066"/>
                  <a:gd name="T4" fmla="*/ 4244 w 10144"/>
                  <a:gd name="T5" fmla="*/ 1659 h 10066"/>
                  <a:gd name="T6" fmla="*/ 8243 w 10144"/>
                  <a:gd name="T7" fmla="*/ 4875 h 10066"/>
                  <a:gd name="T8" fmla="*/ 8907 w 10144"/>
                  <a:gd name="T9" fmla="*/ 10066 h 10066"/>
                  <a:gd name="T10" fmla="*/ 9872 w 10144"/>
                  <a:gd name="T11" fmla="*/ 4001 h 10066"/>
                  <a:gd name="T12" fmla="*/ 5486 w 10144"/>
                  <a:gd name="T13" fmla="*/ 74 h 10066"/>
                </a:gdLst>
                <a:ahLst/>
                <a:cxnLst>
                  <a:cxn ang="0">
                    <a:pos x="T0" y="T1"/>
                  </a:cxn>
                  <a:cxn ang="0">
                    <a:pos x="T2" y="T3"/>
                  </a:cxn>
                  <a:cxn ang="0">
                    <a:pos x="T4" y="T5"/>
                  </a:cxn>
                  <a:cxn ang="0">
                    <a:pos x="T6" y="T7"/>
                  </a:cxn>
                  <a:cxn ang="0">
                    <a:pos x="T8" y="T9"/>
                  </a:cxn>
                  <a:cxn ang="0">
                    <a:pos x="T10" y="T11"/>
                  </a:cxn>
                  <a:cxn ang="0">
                    <a:pos x="T12" y="T13"/>
                  </a:cxn>
                </a:cxnLst>
                <a:rect l="0" t="0" r="r" b="b"/>
                <a:pathLst>
                  <a:path w="10144" h="10066">
                    <a:moveTo>
                      <a:pt x="5486" y="74"/>
                    </a:moveTo>
                    <a:cubicBezTo>
                      <a:pt x="2829" y="-455"/>
                      <a:pt x="168" y="2026"/>
                      <a:pt x="0" y="2425"/>
                    </a:cubicBezTo>
                    <a:cubicBezTo>
                      <a:pt x="697" y="2010"/>
                      <a:pt x="1855" y="1211"/>
                      <a:pt x="4244" y="1659"/>
                    </a:cubicBezTo>
                    <a:cubicBezTo>
                      <a:pt x="6063" y="2000"/>
                      <a:pt x="7465" y="3474"/>
                      <a:pt x="8243" y="4875"/>
                    </a:cubicBezTo>
                    <a:cubicBezTo>
                      <a:pt x="9021" y="6276"/>
                      <a:pt x="9225" y="8827"/>
                      <a:pt x="8907" y="10066"/>
                    </a:cubicBezTo>
                    <a:cubicBezTo>
                      <a:pt x="10115" y="8383"/>
                      <a:pt x="10442" y="5666"/>
                      <a:pt x="9872" y="4001"/>
                    </a:cubicBezTo>
                    <a:cubicBezTo>
                      <a:pt x="9302" y="2336"/>
                      <a:pt x="8143" y="603"/>
                      <a:pt x="5486" y="74"/>
                    </a:cubicBezTo>
                    <a:close/>
                  </a:path>
                </a:pathLst>
              </a:custGeom>
              <a:gradFill rotWithShape="1">
                <a:gsLst>
                  <a:gs pos="0">
                    <a:srgbClr val="FFFFFF">
                      <a:alpha val="64000"/>
                    </a:srgbClr>
                  </a:gs>
                  <a:gs pos="50000">
                    <a:srgbClr val="FFFFFF">
                      <a:alpha val="32000"/>
                    </a:srgbClr>
                  </a:gs>
                  <a:gs pos="100000">
                    <a:srgbClr val="FFFFFF">
                      <a:alpha val="0"/>
                    </a:srgb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dirty="0">
                  <a:ln>
                    <a:noFill/>
                  </a:ln>
                  <a:solidFill>
                    <a:srgbClr val="000000"/>
                  </a:solidFill>
                  <a:effectLst/>
                  <a:uLnTx/>
                  <a:uFillTx/>
                  <a:latin typeface="Calibri" panose="020F0502020204030204" pitchFamily="34" charset="0"/>
                  <a:ea typeface="宋体" pitchFamily="2" charset="-122"/>
                </a:endParaRPr>
              </a:p>
            </p:txBody>
          </p:sp>
        </p:grpSp>
      </p:grpSp>
      <p:sp>
        <p:nvSpPr>
          <p:cNvPr id="54" name="Rectangle: Rounded Corners 53">
            <a:extLst>
              <a:ext uri="{FF2B5EF4-FFF2-40B4-BE49-F238E27FC236}">
                <a16:creationId xmlns="" xmlns:a16="http://schemas.microsoft.com/office/drawing/2014/main" id="{64EF87DF-9D90-5E99-5506-D534B75AC75D}"/>
              </a:ext>
            </a:extLst>
          </p:cNvPr>
          <p:cNvSpPr/>
          <p:nvPr/>
        </p:nvSpPr>
        <p:spPr>
          <a:xfrm>
            <a:off x="-1" y="42922"/>
            <a:ext cx="3596933" cy="666977"/>
          </a:xfrm>
          <a:prstGeom prst="roundRect">
            <a:avLst>
              <a:gd name="adj" fmla="val 0"/>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Ảnh</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hưởng</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tích</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cực</a:t>
            </a:r>
            <a:endParaRPr lang="en-US" sz="28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74554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barn(inVertical)">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wipe(down)">
                                      <p:cBhvr>
                                        <p:cTn id="12" dur="500"/>
                                        <p:tgtEl>
                                          <p:spTgt spid="55"/>
                                        </p:tgtEl>
                                      </p:cBhvr>
                                    </p:animEffect>
                                  </p:childTnLst>
                                </p:cTn>
                              </p:par>
                              <p:par>
                                <p:cTn id="13" presetID="12" presetClass="entr" presetSubtype="2"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p:tgtEl>
                                          <p:spTgt spid="19"/>
                                        </p:tgtEl>
                                        <p:attrNameLst>
                                          <p:attrName>ppt_x</p:attrName>
                                        </p:attrNameLst>
                                      </p:cBhvr>
                                      <p:tavLst>
                                        <p:tav tm="0">
                                          <p:val>
                                            <p:strVal val="#ppt_x+#ppt_w*1.125000"/>
                                          </p:val>
                                        </p:tav>
                                        <p:tav tm="100000">
                                          <p:val>
                                            <p:strVal val="#ppt_x"/>
                                          </p:val>
                                        </p:tav>
                                      </p:tavLst>
                                    </p:anim>
                                    <p:animEffect transition="in" filter="wipe(left)">
                                      <p:cBhvr>
                                        <p:cTn id="16" dur="500"/>
                                        <p:tgtEl>
                                          <p:spTgt spid="19"/>
                                        </p:tgtEl>
                                      </p:cBhvr>
                                    </p:animEffect>
                                  </p:childTnLst>
                                </p:cTn>
                              </p:par>
                              <p:par>
                                <p:cTn id="17" presetID="12" presetClass="entr" presetSubtype="8"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p:tgtEl>
                                          <p:spTgt spid="35"/>
                                        </p:tgtEl>
                                        <p:attrNameLst>
                                          <p:attrName>ppt_x</p:attrName>
                                        </p:attrNameLst>
                                      </p:cBhvr>
                                      <p:tavLst>
                                        <p:tav tm="0">
                                          <p:val>
                                            <p:strVal val="#ppt_x-#ppt_w*1.125000"/>
                                          </p:val>
                                        </p:tav>
                                        <p:tav tm="100000">
                                          <p:val>
                                            <p:strVal val="#ppt_x"/>
                                          </p:val>
                                        </p:tav>
                                      </p:tavLst>
                                    </p:anim>
                                    <p:animEffect transition="in" filter="wipe(right)">
                                      <p:cBhvr>
                                        <p:cTn id="20" dur="500"/>
                                        <p:tgtEl>
                                          <p:spTgt spid="35"/>
                                        </p:tgtEl>
                                      </p:cBhvr>
                                    </p:animEffect>
                                  </p:childTnLst>
                                </p:cTn>
                              </p:par>
                              <p:par>
                                <p:cTn id="21" presetID="12" presetClass="entr" presetSubtype="8" fill="hold" nodeType="withEffect">
                                  <p:stCondLst>
                                    <p:cond delay="0"/>
                                  </p:stCondLst>
                                  <p:childTnLst>
                                    <p:set>
                                      <p:cBhvr>
                                        <p:cTn id="22" dur="1" fill="hold">
                                          <p:stCondLst>
                                            <p:cond delay="0"/>
                                          </p:stCondLst>
                                        </p:cTn>
                                        <p:tgtEl>
                                          <p:spTgt spid="43"/>
                                        </p:tgtEl>
                                        <p:attrNameLst>
                                          <p:attrName>style.visibility</p:attrName>
                                        </p:attrNameLst>
                                      </p:cBhvr>
                                      <p:to>
                                        <p:strVal val="visible"/>
                                      </p:to>
                                    </p:set>
                                    <p:anim calcmode="lin" valueType="num">
                                      <p:cBhvr additive="base">
                                        <p:cTn id="23" dur="500"/>
                                        <p:tgtEl>
                                          <p:spTgt spid="43"/>
                                        </p:tgtEl>
                                        <p:attrNameLst>
                                          <p:attrName>ppt_x</p:attrName>
                                        </p:attrNameLst>
                                      </p:cBhvr>
                                      <p:tavLst>
                                        <p:tav tm="0">
                                          <p:val>
                                            <p:strVal val="#ppt_x-#ppt_w*1.125000"/>
                                          </p:val>
                                        </p:tav>
                                        <p:tav tm="100000">
                                          <p:val>
                                            <p:strVal val="#ppt_x"/>
                                          </p:val>
                                        </p:tav>
                                      </p:tavLst>
                                    </p:anim>
                                    <p:animEffect transition="in" filter="wipe(right)">
                                      <p:cBhvr>
                                        <p:cTn id="2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Box 1"/>
          <p:cNvSpPr txBox="1">
            <a:spLocks noChangeArrowheads="1"/>
          </p:cNvSpPr>
          <p:nvPr/>
        </p:nvSpPr>
        <p:spPr bwMode="auto">
          <a:xfrm>
            <a:off x="533400" y="261938"/>
            <a:ext cx="5943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sz="2800" b="1" dirty="0">
                <a:latin typeface="Times New Roman" pitchFamily="18" charset="0"/>
                <a:cs typeface="Times New Roman" pitchFamily="18" charset="0"/>
              </a:rPr>
              <a:t>b. </a:t>
            </a:r>
            <a:r>
              <a:rPr lang="en-US" sz="2800" b="1" dirty="0" err="1">
                <a:latin typeface="Times New Roman" pitchFamily="18" charset="0"/>
                <a:cs typeface="Times New Roman" pitchFamily="18" charset="0"/>
              </a:rPr>
              <a:t>Quá</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trình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tái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thiết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và</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phát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triển</a:t>
            </a:r>
            <a:endParaRPr lang="en-US" sz="2800" b="1" dirty="0">
              <a:latin typeface="Times New Roman" pitchFamily="18" charset="0"/>
              <a:cs typeface="Times New Roman" pitchFamily="18" charset="0"/>
            </a:endParaRPr>
          </a:p>
        </p:txBody>
      </p:sp>
      <p:sp>
        <p:nvSpPr>
          <p:cNvPr id="74755" name="TextBox 2"/>
          <p:cNvSpPr txBox="1">
            <a:spLocks noChangeArrowheads="1"/>
          </p:cNvSpPr>
          <p:nvPr/>
        </p:nvSpPr>
        <p:spPr bwMode="auto">
          <a:xfrm>
            <a:off x="2209800" y="1114425"/>
            <a:ext cx="5308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sz="3200" b="1" dirty="0" err="1">
                <a:solidFill>
                  <a:srgbClr val="FF0000"/>
                </a:solidFill>
                <a:latin typeface="Times New Roman" pitchFamily="18" charset="0"/>
                <a:cs typeface="Times New Roman" pitchFamily="18" charset="0"/>
              </a:rPr>
              <a:t>Trò</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chơi</a:t>
            </a:r>
            <a:r>
              <a:rPr lang="en-US" sz="3200" b="1" dirty="0">
                <a:solidFill>
                  <a:srgbClr val="FF0000"/>
                </a:solidFill>
                <a:latin typeface="Times New Roman" pitchFamily="18" charset="0"/>
                <a:cs typeface="Times New Roman" pitchFamily="18" charset="0"/>
              </a:rPr>
              <a:t> “AI </a:t>
            </a:r>
            <a:r>
              <a:rPr lang="en-US" sz="3200" b="1" dirty="0" err="1">
                <a:solidFill>
                  <a:srgbClr val="FF0000"/>
                </a:solidFill>
                <a:latin typeface="Times New Roman" pitchFamily="18" charset="0"/>
                <a:cs typeface="Times New Roman" pitchFamily="18" charset="0"/>
              </a:rPr>
              <a:t>NHANH</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HƠN</a:t>
            </a:r>
            <a:r>
              <a:rPr lang="en-US" sz="3200" b="1" dirty="0">
                <a:solidFill>
                  <a:srgbClr val="FF0000"/>
                </a:solidFill>
                <a:latin typeface="Times New Roman" pitchFamily="18" charset="0"/>
                <a:cs typeface="Times New Roman" pitchFamily="18" charset="0"/>
              </a:rPr>
              <a:t>”</a:t>
            </a:r>
          </a:p>
        </p:txBody>
      </p:sp>
      <p:sp>
        <p:nvSpPr>
          <p:cNvPr id="4" name="TextBox 3"/>
          <p:cNvSpPr txBox="1"/>
          <p:nvPr/>
        </p:nvSpPr>
        <p:spPr>
          <a:xfrm>
            <a:off x="533400" y="3124200"/>
            <a:ext cx="8153400" cy="1200150"/>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lgn="just" fontAlgn="auto">
              <a:spcBef>
                <a:spcPts val="0"/>
              </a:spcBef>
              <a:spcAft>
                <a:spcPts val="0"/>
              </a:spcAft>
              <a:defRPr/>
            </a:pPr>
            <a:r>
              <a:rPr lang="en-US" sz="2400" b="1" dirty="0" err="1">
                <a:latin typeface="Times New Roman" pitchFamily="18" charset="0"/>
                <a:cs typeface="Times New Roman" pitchFamily="18" charset="0"/>
              </a:rPr>
              <a:t>Luật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chơi</a:t>
            </a:r>
            <a:r>
              <a:rPr lang="en-US" sz="2400" b="1" dirty="0">
                <a:latin typeface="Times New Roman" pitchFamily="18" charset="0"/>
                <a:cs typeface="Times New Roman" pitchFamily="18" charset="0"/>
              </a:rPr>
              <a:t>: </a:t>
            </a:r>
            <a:r>
              <a:rPr lang="en-US" sz="2400" dirty="0">
                <a:latin typeface="Times New Roman" pitchFamily="18" charset="0"/>
                <a:cs typeface="Times New Roman" pitchFamily="18" charset="0"/>
              </a:rPr>
              <a:t>GV </a:t>
            </a:r>
            <a:r>
              <a:rPr lang="en-US" sz="2400" dirty="0" err="1">
                <a:latin typeface="Times New Roman" pitchFamily="18" charset="0"/>
                <a:cs typeface="Times New Roman" pitchFamily="18" charset="0"/>
              </a:rPr>
              <a:t>đưa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lần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lượt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câu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hỏi</a:t>
            </a:r>
            <a:r>
              <a:rPr lang="en-US" sz="2400" dirty="0">
                <a:latin typeface="Times New Roman" pitchFamily="18" charset="0"/>
                <a:cs typeface="Times New Roman" pitchFamily="18" charset="0"/>
              </a:rPr>
              <a:t>, HS </a:t>
            </a:r>
            <a:r>
              <a:rPr lang="en-US" sz="2400" dirty="0" err="1">
                <a:latin typeface="Times New Roman" pitchFamily="18" charset="0"/>
                <a:cs typeface="Times New Roman" pitchFamily="18" charset="0"/>
              </a:rPr>
              <a:t>nào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nhanh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sẽ</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dành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1 </a:t>
            </a:r>
            <a:r>
              <a:rPr lang="en-US" sz="2400" dirty="0" err="1">
                <a:latin typeface="Times New Roman" pitchFamily="18" charset="0"/>
                <a:cs typeface="Times New Roman" pitchFamily="18" charset="0"/>
              </a:rPr>
              <a:t>điểm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đánh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GV. </a:t>
            </a:r>
            <a:r>
              <a:rPr lang="en-US" sz="2400" dirty="0" err="1">
                <a:latin typeface="Times New Roman" pitchFamily="18" charset="0"/>
                <a:cs typeface="Times New Roman" pitchFamily="18" charset="0"/>
              </a:rPr>
              <a:t>Trả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sai</a:t>
            </a:r>
            <a:r>
              <a:rPr lang="en-US" sz="2400" dirty="0">
                <a:latin typeface="Times New Roman" pitchFamily="18" charset="0"/>
                <a:cs typeface="Times New Roman" pitchFamily="18" charset="0"/>
              </a:rPr>
              <a:t> HS </a:t>
            </a:r>
            <a:r>
              <a:rPr lang="en-US" sz="2400" dirty="0" err="1">
                <a:latin typeface="Times New Roman" pitchFamily="18" charset="0"/>
                <a:cs typeface="Times New Roman" pitchFamily="18" charset="0"/>
              </a:rPr>
              <a:t>khác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số</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điểm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sẽ</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xuống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theo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số</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lần</a:t>
            </a:r>
            <a:r>
              <a:rPr lang="en-US" sz="2400" dirty="0">
                <a:latin typeface="Times New Roman" pitchFamily="18" charset="0"/>
                <a:cs typeface="Times New Roman" pitchFamily="18" charset="0"/>
              </a:rPr>
              <a:t> HS </a:t>
            </a:r>
            <a:r>
              <a:rPr lang="en-US" sz="2400" dirty="0" err="1">
                <a:latin typeface="Times New Roman" pitchFamily="18" charset="0"/>
                <a:cs typeface="Times New Roman" pitchFamily="18" charset="0"/>
              </a:rPr>
              <a:t>trả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lời</a:t>
            </a:r>
            <a:r>
              <a:rPr lang="en-US" sz="2400" dirty="0">
                <a:latin typeface="Times New Roman" pitchFamily="18" charset="0"/>
                <a:cs typeface="Times New Roman" pitchFamily="18" charset="0"/>
              </a:rPr>
              <a:t>.</a:t>
            </a:r>
          </a:p>
        </p:txBody>
      </p:sp>
    </p:spTree>
    <p:extLst>
      <p:ext uri="{BB962C8B-B14F-4D97-AF65-F5344CB8AC3E}">
        <p14:creationId xmlns:p14="http://schemas.microsoft.com/office/powerpoint/2010/main" val="8042884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304800" y="457200"/>
            <a:ext cx="8629650" cy="2924175"/>
          </a:xfrm>
          <a:prstGeom prst="rect">
            <a:avLst/>
          </a:prstGeom>
          <a:ln/>
        </p:spPr>
        <p:style>
          <a:lnRef idx="1">
            <a:schemeClr val="accent3"/>
          </a:lnRef>
          <a:fillRef idx="2">
            <a:schemeClr val="accent3"/>
          </a:fillRef>
          <a:effectRef idx="1">
            <a:schemeClr val="accent3"/>
          </a:effectRef>
          <a:fontRef idx="minor">
            <a:schemeClr val="dk1"/>
          </a:fontRef>
        </p:style>
        <p:txBody>
          <a:bodyPr>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0" hangingPunct="0">
              <a:lnSpc>
                <a:spcPct val="115000"/>
              </a:lnSpc>
              <a:defRPr/>
            </a:pPr>
            <a:r>
              <a:rPr lang="en-US" sz="4000" b="1" dirty="0">
                <a:solidFill>
                  <a:srgbClr val="000000"/>
                </a:solidFill>
                <a:latin typeface="Times New Roman" pitchFamily="18" charset="0"/>
                <a:cs typeface="Times New Roman" pitchFamily="18" charset="0"/>
              </a:rPr>
              <a:t>CÂU 1: </a:t>
            </a:r>
            <a:r>
              <a:rPr lang="en-US" sz="4000" b="1" dirty="0" err="1">
                <a:solidFill>
                  <a:srgbClr val="000000"/>
                </a:solidFill>
                <a:latin typeface="Times New Roman" pitchFamily="18" charset="0"/>
                <a:cs typeface="Times New Roman" pitchFamily="18" charset="0"/>
              </a:rPr>
              <a:t>Để</a:t>
            </a:r>
            <a:r>
              <a:rPr lang="en-US" sz="4000" b="1" dirty="0">
                <a:solidFill>
                  <a:srgbClr val="000000"/>
                </a:solidFill>
                <a:latin typeface="Times New Roman" pitchFamily="18" charset="0"/>
                <a:cs typeface="Times New Roman" pitchFamily="18" charset="0"/>
              </a:rPr>
              <a:t> </a:t>
            </a:r>
            <a:r>
              <a:rPr lang="en-US" sz="4000" b="1" dirty="0" err="1">
                <a:solidFill>
                  <a:srgbClr val="000000"/>
                </a:solidFill>
                <a:latin typeface="Times New Roman" pitchFamily="18" charset="0"/>
                <a:cs typeface="Times New Roman" pitchFamily="18" charset="0"/>
              </a:rPr>
              <a:t>thoát</a:t>
            </a:r>
            <a:r>
              <a:rPr lang="en-US" sz="4000" b="1" dirty="0">
                <a:solidFill>
                  <a:srgbClr val="000000"/>
                </a:solidFill>
                <a:latin typeface="Times New Roman" pitchFamily="18" charset="0"/>
                <a:cs typeface="Times New Roman" pitchFamily="18" charset="0"/>
              </a:rPr>
              <a:t> </a:t>
            </a:r>
            <a:r>
              <a:rPr lang="en-US" sz="4000" b="1" dirty="0" err="1">
                <a:solidFill>
                  <a:srgbClr val="000000"/>
                </a:solidFill>
                <a:latin typeface="Times New Roman" pitchFamily="18" charset="0"/>
                <a:cs typeface="Times New Roman" pitchFamily="18" charset="0"/>
              </a:rPr>
              <a:t>khỏi</a:t>
            </a:r>
            <a:r>
              <a:rPr lang="en-US" sz="4000" b="1" dirty="0">
                <a:solidFill>
                  <a:srgbClr val="000000"/>
                </a:solidFill>
                <a:latin typeface="Times New Roman" pitchFamily="18" charset="0"/>
                <a:cs typeface="Times New Roman" pitchFamily="18" charset="0"/>
              </a:rPr>
              <a:t> </a:t>
            </a:r>
            <a:r>
              <a:rPr lang="en-US" sz="4000" b="1" dirty="0" err="1">
                <a:solidFill>
                  <a:srgbClr val="000000"/>
                </a:solidFill>
                <a:latin typeface="Times New Roman" pitchFamily="18" charset="0"/>
                <a:cs typeface="Times New Roman" pitchFamily="18" charset="0"/>
              </a:rPr>
              <a:t>tình</a:t>
            </a:r>
            <a:r>
              <a:rPr lang="en-US" sz="4000" b="1" dirty="0">
                <a:solidFill>
                  <a:srgbClr val="000000"/>
                </a:solidFill>
                <a:latin typeface="Times New Roman" pitchFamily="18" charset="0"/>
                <a:cs typeface="Times New Roman" pitchFamily="18" charset="0"/>
              </a:rPr>
              <a:t> </a:t>
            </a:r>
            <a:r>
              <a:rPr lang="en-US" sz="4000" b="1" dirty="0" err="1">
                <a:solidFill>
                  <a:srgbClr val="000000"/>
                </a:solidFill>
                <a:latin typeface="Times New Roman" pitchFamily="18" charset="0"/>
                <a:cs typeface="Times New Roman" pitchFamily="18" charset="0"/>
              </a:rPr>
              <a:t>trạng</a:t>
            </a:r>
            <a:r>
              <a:rPr lang="en-US" sz="4000" b="1" dirty="0">
                <a:solidFill>
                  <a:srgbClr val="000000"/>
                </a:solidFill>
                <a:latin typeface="Times New Roman" pitchFamily="18" charset="0"/>
                <a:cs typeface="Times New Roman" pitchFamily="18" charset="0"/>
              </a:rPr>
              <a:t> </a:t>
            </a:r>
            <a:r>
              <a:rPr lang="en-US" sz="4000" b="1" dirty="0" err="1">
                <a:solidFill>
                  <a:srgbClr val="000000"/>
                </a:solidFill>
                <a:latin typeface="Times New Roman" pitchFamily="18" charset="0"/>
                <a:cs typeface="Times New Roman" pitchFamily="18" charset="0"/>
              </a:rPr>
              <a:t>nghèo</a:t>
            </a:r>
            <a:r>
              <a:rPr lang="en-US" sz="4000" b="1" dirty="0">
                <a:solidFill>
                  <a:srgbClr val="000000"/>
                </a:solidFill>
                <a:latin typeface="Times New Roman" pitchFamily="18" charset="0"/>
                <a:cs typeface="Times New Roman" pitchFamily="18" charset="0"/>
              </a:rPr>
              <a:t>, </a:t>
            </a:r>
            <a:r>
              <a:rPr lang="en-US" sz="4000" b="1" dirty="0" err="1">
                <a:solidFill>
                  <a:srgbClr val="000000"/>
                </a:solidFill>
                <a:latin typeface="Times New Roman" pitchFamily="18" charset="0"/>
                <a:cs typeface="Times New Roman" pitchFamily="18" charset="0"/>
              </a:rPr>
              <a:t>lạc</a:t>
            </a:r>
            <a:r>
              <a:rPr lang="en-US" sz="4000" b="1" dirty="0">
                <a:solidFill>
                  <a:srgbClr val="000000"/>
                </a:solidFill>
                <a:latin typeface="Times New Roman" pitchFamily="18" charset="0"/>
                <a:cs typeface="Times New Roman" pitchFamily="18" charset="0"/>
              </a:rPr>
              <a:t> </a:t>
            </a:r>
            <a:r>
              <a:rPr lang="en-US" sz="4000" b="1" dirty="0" err="1">
                <a:solidFill>
                  <a:srgbClr val="000000"/>
                </a:solidFill>
                <a:latin typeface="Times New Roman" pitchFamily="18" charset="0"/>
                <a:cs typeface="Times New Roman" pitchFamily="18" charset="0"/>
              </a:rPr>
              <a:t>hậu</a:t>
            </a:r>
            <a:r>
              <a:rPr lang="en-US" sz="4000" b="1" dirty="0">
                <a:solidFill>
                  <a:srgbClr val="000000"/>
                </a:solidFill>
                <a:latin typeface="Times New Roman" pitchFamily="18" charset="0"/>
                <a:cs typeface="Times New Roman" pitchFamily="18" charset="0"/>
              </a:rPr>
              <a:t> </a:t>
            </a:r>
            <a:r>
              <a:rPr lang="en-US" sz="4000" b="1" dirty="0" err="1">
                <a:solidFill>
                  <a:srgbClr val="000000"/>
                </a:solidFill>
                <a:latin typeface="Times New Roman" pitchFamily="18" charset="0"/>
                <a:cs typeface="Times New Roman" pitchFamily="18" charset="0"/>
              </a:rPr>
              <a:t>sau</a:t>
            </a:r>
            <a:r>
              <a:rPr lang="en-US" sz="4000" b="1" dirty="0">
                <a:solidFill>
                  <a:srgbClr val="000000"/>
                </a:solidFill>
                <a:latin typeface="Times New Roman" pitchFamily="18" charset="0"/>
                <a:cs typeface="Times New Roman" pitchFamily="18" charset="0"/>
              </a:rPr>
              <a:t> </a:t>
            </a:r>
            <a:r>
              <a:rPr lang="en-US" sz="4000" b="1" dirty="0" err="1">
                <a:solidFill>
                  <a:srgbClr val="000000"/>
                </a:solidFill>
                <a:latin typeface="Times New Roman" pitchFamily="18" charset="0"/>
                <a:cs typeface="Times New Roman" pitchFamily="18" charset="0"/>
              </a:rPr>
              <a:t>khi</a:t>
            </a:r>
            <a:r>
              <a:rPr lang="en-US" sz="4000" b="1" dirty="0">
                <a:solidFill>
                  <a:srgbClr val="000000"/>
                </a:solidFill>
                <a:latin typeface="Times New Roman" pitchFamily="18" charset="0"/>
                <a:cs typeface="Times New Roman" pitchFamily="18" charset="0"/>
              </a:rPr>
              <a:t> </a:t>
            </a:r>
            <a:r>
              <a:rPr lang="en-US" sz="4000" b="1" dirty="0" err="1">
                <a:solidFill>
                  <a:srgbClr val="000000"/>
                </a:solidFill>
                <a:latin typeface="Times New Roman" pitchFamily="18" charset="0"/>
                <a:cs typeface="Times New Roman" pitchFamily="18" charset="0"/>
              </a:rPr>
              <a:t>giành</a:t>
            </a:r>
            <a:r>
              <a:rPr lang="en-US" sz="4000" b="1" dirty="0">
                <a:solidFill>
                  <a:srgbClr val="000000"/>
                </a:solidFill>
                <a:latin typeface="Times New Roman" pitchFamily="18" charset="0"/>
                <a:cs typeface="Times New Roman" pitchFamily="18" charset="0"/>
              </a:rPr>
              <a:t> </a:t>
            </a:r>
            <a:r>
              <a:rPr lang="en-US" sz="4000" b="1" dirty="0" err="1">
                <a:solidFill>
                  <a:srgbClr val="000000"/>
                </a:solidFill>
                <a:latin typeface="Times New Roman" pitchFamily="18" charset="0"/>
                <a:cs typeface="Times New Roman" pitchFamily="18" charset="0"/>
              </a:rPr>
              <a:t>độc</a:t>
            </a:r>
            <a:r>
              <a:rPr lang="en-US" sz="4000" b="1" dirty="0">
                <a:solidFill>
                  <a:srgbClr val="000000"/>
                </a:solidFill>
                <a:latin typeface="Times New Roman" pitchFamily="18" charset="0"/>
                <a:cs typeface="Times New Roman" pitchFamily="18" charset="0"/>
              </a:rPr>
              <a:t> </a:t>
            </a:r>
            <a:r>
              <a:rPr lang="en-US" sz="4000" b="1" dirty="0" err="1">
                <a:solidFill>
                  <a:srgbClr val="000000"/>
                </a:solidFill>
                <a:latin typeface="Times New Roman" pitchFamily="18" charset="0"/>
                <a:cs typeface="Times New Roman" pitchFamily="18" charset="0"/>
              </a:rPr>
              <a:t>lập</a:t>
            </a:r>
            <a:r>
              <a:rPr lang="en-US" sz="4000" b="1" dirty="0">
                <a:solidFill>
                  <a:srgbClr val="000000"/>
                </a:solidFill>
                <a:latin typeface="Times New Roman" pitchFamily="18" charset="0"/>
                <a:cs typeface="Times New Roman" pitchFamily="18" charset="0"/>
              </a:rPr>
              <a:t> </a:t>
            </a:r>
            <a:r>
              <a:rPr lang="en-US" sz="4000" b="1" dirty="0" err="1">
                <a:solidFill>
                  <a:srgbClr val="000000"/>
                </a:solidFill>
                <a:latin typeface="Times New Roman" pitchFamily="18" charset="0"/>
                <a:cs typeface="Times New Roman" pitchFamily="18" charset="0"/>
              </a:rPr>
              <a:t>các</a:t>
            </a:r>
            <a:r>
              <a:rPr lang="en-US" sz="4000" b="1" dirty="0">
                <a:solidFill>
                  <a:srgbClr val="000000"/>
                </a:solidFill>
                <a:latin typeface="Times New Roman" pitchFamily="18" charset="0"/>
                <a:cs typeface="Times New Roman" pitchFamily="18" charset="0"/>
              </a:rPr>
              <a:t> </a:t>
            </a:r>
            <a:r>
              <a:rPr lang="en-US" sz="4000" b="1" dirty="0" err="1">
                <a:solidFill>
                  <a:srgbClr val="000000"/>
                </a:solidFill>
                <a:latin typeface="Times New Roman" pitchFamily="18" charset="0"/>
                <a:cs typeface="Times New Roman" pitchFamily="18" charset="0"/>
              </a:rPr>
              <a:t>nước</a:t>
            </a:r>
            <a:r>
              <a:rPr lang="en-US" sz="4000" b="1" dirty="0">
                <a:solidFill>
                  <a:srgbClr val="000000"/>
                </a:solidFill>
                <a:latin typeface="Times New Roman" pitchFamily="18" charset="0"/>
                <a:cs typeface="Times New Roman" pitchFamily="18" charset="0"/>
              </a:rPr>
              <a:t> </a:t>
            </a:r>
            <a:r>
              <a:rPr lang="en-US" sz="4000" b="1" dirty="0" err="1">
                <a:solidFill>
                  <a:srgbClr val="000000"/>
                </a:solidFill>
                <a:latin typeface="Times New Roman" pitchFamily="18" charset="0"/>
                <a:cs typeface="Times New Roman" pitchFamily="18" charset="0"/>
              </a:rPr>
              <a:t>Đông</a:t>
            </a:r>
            <a:r>
              <a:rPr lang="en-US" sz="4000" b="1" dirty="0">
                <a:solidFill>
                  <a:srgbClr val="000000"/>
                </a:solidFill>
                <a:latin typeface="Times New Roman" pitchFamily="18" charset="0"/>
                <a:cs typeface="Times New Roman" pitchFamily="18" charset="0"/>
              </a:rPr>
              <a:t> Nam Á </a:t>
            </a:r>
            <a:r>
              <a:rPr lang="en-US" sz="4000" b="1" dirty="0" err="1">
                <a:solidFill>
                  <a:srgbClr val="000000"/>
                </a:solidFill>
                <a:latin typeface="Times New Roman" pitchFamily="18" charset="0"/>
                <a:cs typeface="Times New Roman" pitchFamily="18" charset="0"/>
              </a:rPr>
              <a:t>như</a:t>
            </a:r>
            <a:r>
              <a:rPr lang="en-US" sz="4000" b="1" dirty="0">
                <a:solidFill>
                  <a:srgbClr val="000000"/>
                </a:solidFill>
                <a:latin typeface="Times New Roman" pitchFamily="18" charset="0"/>
                <a:cs typeface="Times New Roman" pitchFamily="18" charset="0"/>
              </a:rPr>
              <a:t> In-</a:t>
            </a:r>
            <a:r>
              <a:rPr lang="en-US" sz="4000" b="1" dirty="0" err="1">
                <a:solidFill>
                  <a:srgbClr val="000000"/>
                </a:solidFill>
                <a:latin typeface="Times New Roman" pitchFamily="18" charset="0"/>
                <a:cs typeface="Times New Roman" pitchFamily="18" charset="0"/>
              </a:rPr>
              <a:t>đô</a:t>
            </a:r>
            <a:r>
              <a:rPr lang="en-US" sz="4000" b="1" dirty="0">
                <a:solidFill>
                  <a:srgbClr val="000000"/>
                </a:solidFill>
                <a:latin typeface="Times New Roman" pitchFamily="18" charset="0"/>
                <a:cs typeface="Times New Roman" pitchFamily="18" charset="0"/>
              </a:rPr>
              <a:t>-</a:t>
            </a:r>
            <a:r>
              <a:rPr lang="en-US" sz="4000" b="1" dirty="0" err="1">
                <a:solidFill>
                  <a:srgbClr val="000000"/>
                </a:solidFill>
                <a:latin typeface="Times New Roman" pitchFamily="18" charset="0"/>
                <a:cs typeface="Times New Roman" pitchFamily="18" charset="0"/>
              </a:rPr>
              <a:t>nê</a:t>
            </a:r>
            <a:r>
              <a:rPr lang="en-US" sz="4000" b="1" dirty="0">
                <a:solidFill>
                  <a:srgbClr val="000000"/>
                </a:solidFill>
                <a:latin typeface="Times New Roman" pitchFamily="18" charset="0"/>
                <a:cs typeface="Times New Roman" pitchFamily="18" charset="0"/>
              </a:rPr>
              <a:t>-xi-a, Phi-lip-pin, </a:t>
            </a:r>
            <a:r>
              <a:rPr lang="en-US" sz="4000" b="1" dirty="0" err="1">
                <a:solidFill>
                  <a:srgbClr val="000000"/>
                </a:solidFill>
                <a:latin typeface="Times New Roman" pitchFamily="18" charset="0"/>
                <a:cs typeface="Times New Roman" pitchFamily="18" charset="0"/>
              </a:rPr>
              <a:t>Xin-ga-po</a:t>
            </a:r>
            <a:r>
              <a:rPr lang="en-US" sz="4000" b="1" dirty="0">
                <a:solidFill>
                  <a:srgbClr val="000000"/>
                </a:solidFill>
                <a:latin typeface="Times New Roman" pitchFamily="18" charset="0"/>
                <a:cs typeface="Times New Roman" pitchFamily="18" charset="0"/>
              </a:rPr>
              <a:t> </a:t>
            </a:r>
            <a:r>
              <a:rPr lang="en-US" sz="4000" b="1" dirty="0" err="1">
                <a:solidFill>
                  <a:srgbClr val="000000"/>
                </a:solidFill>
                <a:latin typeface="Times New Roman" pitchFamily="18" charset="0"/>
                <a:cs typeface="Times New Roman" pitchFamily="18" charset="0"/>
              </a:rPr>
              <a:t>tiến</a:t>
            </a:r>
            <a:r>
              <a:rPr lang="en-US" sz="4000" b="1" dirty="0">
                <a:solidFill>
                  <a:srgbClr val="000000"/>
                </a:solidFill>
                <a:latin typeface="Times New Roman" pitchFamily="18" charset="0"/>
                <a:cs typeface="Times New Roman" pitchFamily="18" charset="0"/>
              </a:rPr>
              <a:t> </a:t>
            </a:r>
            <a:r>
              <a:rPr lang="en-US" sz="4000" b="1" dirty="0" err="1">
                <a:solidFill>
                  <a:srgbClr val="000000"/>
                </a:solidFill>
                <a:latin typeface="Times New Roman" pitchFamily="18" charset="0"/>
                <a:cs typeface="Times New Roman" pitchFamily="18" charset="0"/>
              </a:rPr>
              <a:t>hành</a:t>
            </a:r>
            <a:endParaRPr lang="en-US" sz="4000" b="1" dirty="0">
              <a:solidFill>
                <a:srgbClr val="000000"/>
              </a:solidFill>
              <a:latin typeface="Times New Roman" pitchFamily="18" charset="0"/>
              <a:ea typeface="Calibri" pitchFamily="34" charset="0"/>
              <a:cs typeface="Times New Roman" pitchFamily="18" charset="0"/>
            </a:endParaRPr>
          </a:p>
        </p:txBody>
      </p:sp>
      <p:sp>
        <p:nvSpPr>
          <p:cNvPr id="75780" name="AutoShape 5">
            <a:hlinkClick r:id="rId3" action="ppaction://hlinksldjump" highlightClick="1">
              <a:snd r:embed="rId2" name="applause.wav"/>
            </a:hlinkClick>
          </p:cNvPr>
          <p:cNvSpPr>
            <a:spLocks noChangeArrowheads="1"/>
          </p:cNvSpPr>
          <p:nvPr/>
        </p:nvSpPr>
        <p:spPr bwMode="auto">
          <a:xfrm>
            <a:off x="7956550" y="6451600"/>
            <a:ext cx="977900" cy="368300"/>
          </a:xfrm>
          <a:prstGeom prst="actionButtonSound">
            <a:avLst/>
          </a:prstGeom>
          <a:solidFill>
            <a:srgbClr val="99FF33"/>
          </a:solidFill>
          <a:ln w="9525">
            <a:solidFill>
              <a:schemeClr val="tx1"/>
            </a:solidFill>
            <a:miter lim="800000"/>
            <a:headEnd/>
            <a:tailEnd/>
          </a:ln>
        </p:spPr>
        <p:txBody>
          <a:bodyPr anchor="ctr">
            <a:spAutoFit/>
          </a:bodyPr>
          <a:lstStyle/>
          <a:p>
            <a:endParaRPr lang="en-US">
              <a:solidFill>
                <a:srgbClr val="000000"/>
              </a:solidFill>
              <a:latin typeface="Times New Roman" pitchFamily="18" charset="0"/>
              <a:cs typeface="Times New Roman" pitchFamily="18" charset="0"/>
            </a:endParaRPr>
          </a:p>
        </p:txBody>
      </p:sp>
      <p:grpSp>
        <p:nvGrpSpPr>
          <p:cNvPr id="75781" name="Group 6"/>
          <p:cNvGrpSpPr>
            <a:grpSpLocks/>
          </p:cNvGrpSpPr>
          <p:nvPr/>
        </p:nvGrpSpPr>
        <p:grpSpPr bwMode="auto">
          <a:xfrm>
            <a:off x="3962400" y="4724400"/>
            <a:ext cx="952500" cy="898525"/>
            <a:chOff x="2232" y="2746"/>
            <a:chExt cx="600" cy="566"/>
          </a:xfrm>
        </p:grpSpPr>
        <p:pic>
          <p:nvPicPr>
            <p:cNvPr id="75784" name="Picture 7" descr="H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2" y="2746"/>
              <a:ext cx="600" cy="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5" name="Text Box 8">
              <a:hlinkClick r:id="rId3" action="ppaction://hlinksldjump"/>
            </p:cNvPr>
            <p:cNvSpPr txBox="1">
              <a:spLocks noChangeArrowheads="1"/>
            </p:cNvSpPr>
            <p:nvPr/>
          </p:nvSpPr>
          <p:spPr bwMode="auto">
            <a:xfrm>
              <a:off x="2400" y="2851"/>
              <a:ext cx="288" cy="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spcBef>
                  <a:spcPct val="50000"/>
                </a:spcBef>
              </a:pPr>
              <a:r>
                <a:rPr lang="en-US" sz="3200" b="1">
                  <a:solidFill>
                    <a:srgbClr val="000000"/>
                  </a:solidFill>
                  <a:latin typeface=".VnTime" pitchFamily="34" charset="0"/>
                </a:rPr>
                <a:t>1</a:t>
              </a:r>
            </a:p>
          </p:txBody>
        </p:sp>
      </p:grpSp>
      <p:sp>
        <p:nvSpPr>
          <p:cNvPr id="219145" name="Text Box 9"/>
          <p:cNvSpPr txBox="1">
            <a:spLocks noChangeArrowheads="1"/>
          </p:cNvSpPr>
          <p:nvPr/>
        </p:nvSpPr>
        <p:spPr bwMode="auto">
          <a:xfrm>
            <a:off x="371475" y="3797300"/>
            <a:ext cx="8629650" cy="830263"/>
          </a:xfrm>
          <a:prstGeom prst="rect">
            <a:avLst/>
          </a:prstGeom>
          <a:ln/>
        </p:spPr>
        <p:style>
          <a:lnRef idx="2">
            <a:schemeClr val="accent2"/>
          </a:lnRef>
          <a:fillRef idx="1">
            <a:schemeClr val="lt1"/>
          </a:fillRef>
          <a:effectRef idx="0">
            <a:schemeClr val="accent2"/>
          </a:effectRef>
          <a:fontRef idx="minor">
            <a:schemeClr val="dk1"/>
          </a:fontRef>
        </p:style>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a:defRPr/>
            </a:pPr>
            <a:r>
              <a:rPr lang="en-US" sz="4800" b="1" dirty="0" err="1">
                <a:solidFill>
                  <a:srgbClr val="FF0000"/>
                </a:solidFill>
                <a:latin typeface="Times New Roman" pitchFamily="18" charset="0"/>
                <a:cs typeface="Times New Roman" pitchFamily="18" charset="0"/>
                <a:sym typeface="Symbol" pitchFamily="18" charset="2"/>
              </a:rPr>
              <a:t>Đáp</a:t>
            </a:r>
            <a:r>
              <a:rPr lang="en-US" sz="4800" b="1" dirty="0">
                <a:solidFill>
                  <a:srgbClr val="FF0000"/>
                </a:solidFill>
                <a:latin typeface="Times New Roman" pitchFamily="18" charset="0"/>
                <a:cs typeface="Times New Roman" pitchFamily="18" charset="0"/>
                <a:sym typeface="Symbol" pitchFamily="18" charset="2"/>
              </a:rPr>
              <a:t> </a:t>
            </a:r>
            <a:r>
              <a:rPr lang="en-US" sz="4800" b="1" dirty="0" err="1">
                <a:solidFill>
                  <a:srgbClr val="FF0000"/>
                </a:solidFill>
                <a:latin typeface="Times New Roman" pitchFamily="18" charset="0"/>
                <a:cs typeface="Times New Roman" pitchFamily="18" charset="0"/>
                <a:sym typeface="Symbol" pitchFamily="18" charset="2"/>
              </a:rPr>
              <a:t>án</a:t>
            </a:r>
            <a:r>
              <a:rPr lang="en-US" sz="4800" b="1" dirty="0">
                <a:solidFill>
                  <a:srgbClr val="FF0000"/>
                </a:solidFill>
                <a:latin typeface="Times New Roman" pitchFamily="18" charset="0"/>
                <a:cs typeface="Times New Roman" pitchFamily="18" charset="0"/>
                <a:sym typeface="Symbol" pitchFamily="18" charset="2"/>
              </a:rPr>
              <a:t>: </a:t>
            </a:r>
            <a:r>
              <a:rPr lang="en-US" sz="4000" b="1" dirty="0" err="1">
                <a:solidFill>
                  <a:srgbClr val="FF0000"/>
                </a:solidFill>
                <a:latin typeface="Times New Roman" pitchFamily="18" charset="0"/>
                <a:cs typeface="Times New Roman" pitchFamily="18" charset="0"/>
                <a:sym typeface="Symbol" pitchFamily="18" charset="2"/>
              </a:rPr>
              <a:t>chiến</a:t>
            </a:r>
            <a:r>
              <a:rPr lang="en-US" sz="4000" b="1" dirty="0">
                <a:solidFill>
                  <a:srgbClr val="FF0000"/>
                </a:solidFill>
                <a:latin typeface="Times New Roman" pitchFamily="18" charset="0"/>
                <a:cs typeface="Times New Roman" pitchFamily="18" charset="0"/>
                <a:sym typeface="Symbol" pitchFamily="18" charset="2"/>
              </a:rPr>
              <a:t> </a:t>
            </a:r>
            <a:r>
              <a:rPr lang="en-US" sz="4000" b="1" dirty="0" err="1">
                <a:solidFill>
                  <a:srgbClr val="FF0000"/>
                </a:solidFill>
                <a:latin typeface="Times New Roman" pitchFamily="18" charset="0"/>
                <a:cs typeface="Times New Roman" pitchFamily="18" charset="0"/>
                <a:sym typeface="Symbol" pitchFamily="18" charset="2"/>
              </a:rPr>
              <a:t>lược</a:t>
            </a:r>
            <a:r>
              <a:rPr lang="en-US" sz="4000" b="1" dirty="0">
                <a:solidFill>
                  <a:srgbClr val="FF0000"/>
                </a:solidFill>
                <a:latin typeface="Times New Roman" pitchFamily="18" charset="0"/>
                <a:cs typeface="Times New Roman" pitchFamily="18" charset="0"/>
                <a:sym typeface="Symbol" pitchFamily="18" charset="2"/>
              </a:rPr>
              <a:t> </a:t>
            </a:r>
            <a:r>
              <a:rPr lang="en-US" sz="4000" b="1" dirty="0" err="1">
                <a:solidFill>
                  <a:srgbClr val="FF0000"/>
                </a:solidFill>
                <a:latin typeface="Times New Roman" pitchFamily="18" charset="0"/>
                <a:cs typeface="Times New Roman" pitchFamily="18" charset="0"/>
                <a:sym typeface="Symbol" pitchFamily="18" charset="2"/>
              </a:rPr>
              <a:t>công</a:t>
            </a:r>
            <a:r>
              <a:rPr lang="en-US" sz="4000" b="1" dirty="0">
                <a:solidFill>
                  <a:srgbClr val="FF0000"/>
                </a:solidFill>
                <a:latin typeface="Times New Roman" pitchFamily="18" charset="0"/>
                <a:cs typeface="Times New Roman" pitchFamily="18" charset="0"/>
                <a:sym typeface="Symbol" pitchFamily="18" charset="2"/>
              </a:rPr>
              <a:t> </a:t>
            </a:r>
            <a:r>
              <a:rPr lang="en-US" sz="4000" b="1" dirty="0" err="1">
                <a:solidFill>
                  <a:srgbClr val="FF0000"/>
                </a:solidFill>
                <a:latin typeface="Times New Roman" pitchFamily="18" charset="0"/>
                <a:cs typeface="Times New Roman" pitchFamily="18" charset="0"/>
                <a:sym typeface="Symbol" pitchFamily="18" charset="2"/>
              </a:rPr>
              <a:t>nghiệp</a:t>
            </a:r>
            <a:r>
              <a:rPr lang="en-US" sz="4000" b="1" dirty="0">
                <a:solidFill>
                  <a:srgbClr val="FF0000"/>
                </a:solidFill>
                <a:latin typeface="Times New Roman" pitchFamily="18" charset="0"/>
                <a:cs typeface="Times New Roman" pitchFamily="18" charset="0"/>
                <a:sym typeface="Symbol" pitchFamily="18" charset="2"/>
              </a:rPr>
              <a:t> </a:t>
            </a:r>
            <a:r>
              <a:rPr lang="en-US" sz="4000" b="1" dirty="0" err="1">
                <a:solidFill>
                  <a:srgbClr val="FF0000"/>
                </a:solidFill>
                <a:latin typeface="Times New Roman" pitchFamily="18" charset="0"/>
                <a:cs typeface="Times New Roman" pitchFamily="18" charset="0"/>
                <a:sym typeface="Symbol" pitchFamily="18" charset="2"/>
              </a:rPr>
              <a:t>hóa</a:t>
            </a:r>
            <a:endParaRPr lang="en-US" sz="4000" b="1" dirty="0">
              <a:solidFill>
                <a:srgbClr val="0000FF"/>
              </a:solidFill>
              <a:latin typeface=".VnTime" pitchFamily="34" charset="0"/>
            </a:endParaRPr>
          </a:p>
        </p:txBody>
      </p:sp>
    </p:spTree>
    <p:extLst>
      <p:ext uri="{BB962C8B-B14F-4D97-AF65-F5344CB8AC3E}">
        <p14:creationId xmlns:p14="http://schemas.microsoft.com/office/powerpoint/2010/main" val="194787075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9145"/>
                                        </p:tgtEl>
                                        <p:attrNameLst>
                                          <p:attrName>style.visibility</p:attrName>
                                        </p:attrNameLst>
                                      </p:cBhvr>
                                      <p:to>
                                        <p:strVal val="visible"/>
                                      </p:to>
                                    </p:set>
                                    <p:anim calcmode="lin" valueType="num">
                                      <p:cBhvr additive="base">
                                        <p:cTn id="7" dur="500" fill="hold"/>
                                        <p:tgtEl>
                                          <p:spTgt spid="219145"/>
                                        </p:tgtEl>
                                        <p:attrNameLst>
                                          <p:attrName>ppt_x</p:attrName>
                                        </p:attrNameLst>
                                      </p:cBhvr>
                                      <p:tavLst>
                                        <p:tav tm="0">
                                          <p:val>
                                            <p:strVal val="#ppt_x"/>
                                          </p:val>
                                        </p:tav>
                                        <p:tav tm="100000">
                                          <p:val>
                                            <p:strVal val="#ppt_x"/>
                                          </p:val>
                                        </p:tav>
                                      </p:tavLst>
                                    </p:anim>
                                    <p:anim calcmode="lin" valueType="num">
                                      <p:cBhvr additive="base">
                                        <p:cTn id="8" dur="500" fill="hold"/>
                                        <p:tgtEl>
                                          <p:spTgt spid="21914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14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802" name="Group 2"/>
          <p:cNvGrpSpPr>
            <a:grpSpLocks/>
          </p:cNvGrpSpPr>
          <p:nvPr/>
        </p:nvGrpSpPr>
        <p:grpSpPr bwMode="auto">
          <a:xfrm>
            <a:off x="4005263" y="5111750"/>
            <a:ext cx="1217612" cy="960438"/>
            <a:chOff x="1220" y="3758"/>
            <a:chExt cx="576" cy="471"/>
          </a:xfrm>
        </p:grpSpPr>
        <p:pic>
          <p:nvPicPr>
            <p:cNvPr id="76807" name="Picture 3" descr="H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0" y="3758"/>
              <a:ext cx="576" cy="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8" name="Text Box 4"/>
            <p:cNvSpPr txBox="1">
              <a:spLocks noChangeArrowheads="1"/>
            </p:cNvSpPr>
            <p:nvPr/>
          </p:nvSpPr>
          <p:spPr bwMode="auto">
            <a:xfrm>
              <a:off x="1344" y="3844"/>
              <a:ext cx="288"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spcBef>
                  <a:spcPct val="50000"/>
                </a:spcBef>
              </a:pPr>
              <a:r>
                <a:rPr lang="en-US" sz="3200" b="1">
                  <a:solidFill>
                    <a:srgbClr val="000000"/>
                  </a:solidFill>
                  <a:latin typeface=".VnTime" pitchFamily="34" charset="0"/>
                </a:rPr>
                <a:t>2</a:t>
              </a:r>
            </a:p>
          </p:txBody>
        </p:sp>
      </p:grpSp>
      <p:sp>
        <p:nvSpPr>
          <p:cNvPr id="25603" name="Text Box 5"/>
          <p:cNvSpPr txBox="1">
            <a:spLocks noChangeArrowheads="1"/>
          </p:cNvSpPr>
          <p:nvPr/>
        </p:nvSpPr>
        <p:spPr bwMode="auto">
          <a:xfrm>
            <a:off x="177800" y="754063"/>
            <a:ext cx="8547100" cy="1754187"/>
          </a:xfrm>
          <a:prstGeom prst="rect">
            <a:avLst/>
          </a:prstGeom>
          <a:ln/>
        </p:spPr>
        <p:style>
          <a:lnRef idx="2">
            <a:schemeClr val="accent1"/>
          </a:lnRef>
          <a:fillRef idx="1">
            <a:schemeClr val="lt1"/>
          </a:fillRef>
          <a:effectRef idx="0">
            <a:schemeClr val="accent1"/>
          </a:effectRef>
          <a:fontRef idx="minor">
            <a:schemeClr val="dk1"/>
          </a:fontRef>
        </p:style>
        <p:txBody>
          <a:bodyPr>
            <a:spAutoFit/>
          </a:bodyPr>
          <a:lstStyle>
            <a:lvl1pPr marL="342900" indent="-342900">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spcBef>
                <a:spcPct val="45000"/>
              </a:spcBef>
              <a:defRPr/>
            </a:pPr>
            <a:r>
              <a:rPr lang="en-US" sz="3600" b="1" dirty="0">
                <a:solidFill>
                  <a:prstClr val="black"/>
                </a:solidFill>
                <a:latin typeface=".VnTime" pitchFamily="34" charset="0"/>
              </a:rPr>
              <a:t> </a:t>
            </a:r>
            <a:r>
              <a:rPr lang="en-US" sz="3600" b="1" u="sng" dirty="0">
                <a:solidFill>
                  <a:prstClr val="black"/>
                </a:solidFill>
                <a:latin typeface="Times New Roman" pitchFamily="18" charset="0"/>
                <a:cs typeface="Times New Roman" pitchFamily="18" charset="0"/>
              </a:rPr>
              <a:t>CÂU 2: </a:t>
            </a:r>
            <a:r>
              <a:rPr lang="en-US" sz="3600" b="1" dirty="0" err="1">
                <a:solidFill>
                  <a:prstClr val="black"/>
                </a:solidFill>
                <a:latin typeface="Times New Roman" pitchFamily="18" charset="0"/>
                <a:cs typeface="Times New Roman" pitchFamily="18" charset="0"/>
              </a:rPr>
              <a:t>Trong</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giai</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đoạn</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đầu</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tái</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thiết</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đất</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nước</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các</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nước</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Đông</a:t>
            </a:r>
            <a:r>
              <a:rPr lang="en-US" sz="3600" b="1" dirty="0">
                <a:solidFill>
                  <a:prstClr val="black"/>
                </a:solidFill>
                <a:latin typeface="Times New Roman" pitchFamily="18" charset="0"/>
                <a:cs typeface="Times New Roman" pitchFamily="18" charset="0"/>
              </a:rPr>
              <a:t> Nam Á </a:t>
            </a:r>
            <a:r>
              <a:rPr lang="en-US" sz="3600" b="1" dirty="0" err="1">
                <a:solidFill>
                  <a:prstClr val="black"/>
                </a:solidFill>
                <a:latin typeface="Times New Roman" pitchFamily="18" charset="0"/>
                <a:cs typeface="Times New Roman" pitchFamily="18" charset="0"/>
              </a:rPr>
              <a:t>thực</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hiện</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chiến</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lược</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gì</a:t>
            </a:r>
            <a:r>
              <a:rPr lang="en-US" sz="3600" b="1" dirty="0">
                <a:solidFill>
                  <a:prstClr val="black"/>
                </a:solidFill>
                <a:latin typeface="Times New Roman" pitchFamily="18" charset="0"/>
                <a:cs typeface="Times New Roman" pitchFamily="18" charset="0"/>
              </a:rPr>
              <a:t>?</a:t>
            </a:r>
          </a:p>
        </p:txBody>
      </p:sp>
      <p:sp>
        <p:nvSpPr>
          <p:cNvPr id="76804" name="AutoShape 8">
            <a:hlinkClick r:id="rId5" action="ppaction://hlinksldjump" highlightClick="1">
              <a:snd r:embed="rId3" name="applause.wav"/>
            </a:hlinkClick>
          </p:cNvPr>
          <p:cNvSpPr>
            <a:spLocks noChangeArrowheads="1"/>
          </p:cNvSpPr>
          <p:nvPr/>
        </p:nvSpPr>
        <p:spPr bwMode="auto">
          <a:xfrm>
            <a:off x="7956550" y="6451600"/>
            <a:ext cx="977900" cy="368300"/>
          </a:xfrm>
          <a:prstGeom prst="actionButtonSound">
            <a:avLst/>
          </a:prstGeom>
          <a:solidFill>
            <a:srgbClr val="99FF33"/>
          </a:solidFill>
          <a:ln w="9525">
            <a:solidFill>
              <a:schemeClr val="tx1"/>
            </a:solidFill>
            <a:miter lim="800000"/>
            <a:headEnd/>
            <a:tailEnd/>
          </a:ln>
        </p:spPr>
        <p:txBody>
          <a:bodyPr anchor="ctr">
            <a:spAutoFit/>
          </a:bodyPr>
          <a:lstStyle/>
          <a:p>
            <a:endParaRPr lang="en-US">
              <a:solidFill>
                <a:srgbClr val="000000"/>
              </a:solidFill>
              <a:latin typeface="Times New Roman" pitchFamily="18" charset="0"/>
              <a:cs typeface="Times New Roman" pitchFamily="18" charset="0"/>
            </a:endParaRPr>
          </a:p>
        </p:txBody>
      </p:sp>
      <p:sp>
        <p:nvSpPr>
          <p:cNvPr id="220169" name="Text Box 9"/>
          <p:cNvSpPr txBox="1">
            <a:spLocks noChangeArrowheads="1"/>
          </p:cNvSpPr>
          <p:nvPr/>
        </p:nvSpPr>
        <p:spPr bwMode="auto">
          <a:xfrm>
            <a:off x="177800" y="3162300"/>
            <a:ext cx="8966200" cy="1323975"/>
          </a:xfrm>
          <a:prstGeom prst="rect">
            <a:avLst/>
          </a:prstGeom>
          <a:ln/>
        </p:spPr>
        <p:style>
          <a:lnRef idx="1">
            <a:schemeClr val="accent2"/>
          </a:lnRef>
          <a:fillRef idx="2">
            <a:schemeClr val="accent2"/>
          </a:fillRef>
          <a:effectRef idx="1">
            <a:schemeClr val="accent2"/>
          </a:effectRef>
          <a:fontRef idx="minor">
            <a:schemeClr val="dk1"/>
          </a:fontRef>
        </p:style>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a:spcBef>
                <a:spcPct val="45000"/>
              </a:spcBef>
              <a:defRPr/>
            </a:pPr>
            <a:r>
              <a:rPr lang="en-US" sz="4000" b="1" dirty="0" err="1">
                <a:solidFill>
                  <a:srgbClr val="FF0000"/>
                </a:solidFill>
                <a:latin typeface="Times New Roman" pitchFamily="18" charset="0"/>
                <a:cs typeface="Times New Roman" pitchFamily="18" charset="0"/>
                <a:sym typeface="Symbol" pitchFamily="18" charset="2"/>
              </a:rPr>
              <a:t>Đáp</a:t>
            </a:r>
            <a:r>
              <a:rPr lang="en-US" sz="4000" b="1" dirty="0">
                <a:solidFill>
                  <a:srgbClr val="FF0000"/>
                </a:solidFill>
                <a:latin typeface="Times New Roman" pitchFamily="18" charset="0"/>
                <a:cs typeface="Times New Roman" pitchFamily="18" charset="0"/>
                <a:sym typeface="Symbol" pitchFamily="18" charset="2"/>
              </a:rPr>
              <a:t> </a:t>
            </a:r>
            <a:r>
              <a:rPr lang="en-US" sz="4000" b="1" dirty="0" err="1">
                <a:solidFill>
                  <a:srgbClr val="FF0000"/>
                </a:solidFill>
                <a:latin typeface="Times New Roman" pitchFamily="18" charset="0"/>
                <a:cs typeface="Times New Roman" pitchFamily="18" charset="0"/>
                <a:sym typeface="Symbol" pitchFamily="18" charset="2"/>
              </a:rPr>
              <a:t>án:Chiến</a:t>
            </a:r>
            <a:r>
              <a:rPr lang="en-US" sz="4000" b="1" dirty="0">
                <a:solidFill>
                  <a:srgbClr val="FF0000"/>
                </a:solidFill>
                <a:latin typeface="Times New Roman" pitchFamily="18" charset="0"/>
                <a:cs typeface="Times New Roman" pitchFamily="18" charset="0"/>
                <a:sym typeface="Symbol" pitchFamily="18" charset="2"/>
              </a:rPr>
              <a:t> </a:t>
            </a:r>
            <a:r>
              <a:rPr lang="en-US" sz="4000" b="1" dirty="0" err="1">
                <a:solidFill>
                  <a:srgbClr val="FF0000"/>
                </a:solidFill>
                <a:latin typeface="Times New Roman" pitchFamily="18" charset="0"/>
                <a:cs typeface="Times New Roman" pitchFamily="18" charset="0"/>
                <a:sym typeface="Symbol" pitchFamily="18" charset="2"/>
              </a:rPr>
              <a:t>lược</a:t>
            </a:r>
            <a:r>
              <a:rPr lang="en-US" sz="4000" b="1" dirty="0">
                <a:solidFill>
                  <a:srgbClr val="FF0000"/>
                </a:solidFill>
                <a:latin typeface="Times New Roman" pitchFamily="18" charset="0"/>
                <a:cs typeface="Times New Roman" pitchFamily="18" charset="0"/>
                <a:sym typeface="Symbol" pitchFamily="18" charset="2"/>
              </a:rPr>
              <a:t> </a:t>
            </a:r>
            <a:r>
              <a:rPr lang="en-US" sz="4000" b="1" dirty="0" err="1">
                <a:solidFill>
                  <a:srgbClr val="FF0000"/>
                </a:solidFill>
                <a:latin typeface="Times New Roman" pitchFamily="18" charset="0"/>
                <a:cs typeface="Times New Roman" pitchFamily="18" charset="0"/>
                <a:sym typeface="Symbol" pitchFamily="18" charset="2"/>
              </a:rPr>
              <a:t>công</a:t>
            </a:r>
            <a:r>
              <a:rPr lang="en-US" sz="4000" b="1" dirty="0">
                <a:solidFill>
                  <a:srgbClr val="FF0000"/>
                </a:solidFill>
                <a:latin typeface="Times New Roman" pitchFamily="18" charset="0"/>
                <a:cs typeface="Times New Roman" pitchFamily="18" charset="0"/>
                <a:sym typeface="Symbol" pitchFamily="18" charset="2"/>
              </a:rPr>
              <a:t> </a:t>
            </a:r>
            <a:r>
              <a:rPr lang="en-US" sz="4000" b="1" dirty="0" err="1">
                <a:solidFill>
                  <a:srgbClr val="FF0000"/>
                </a:solidFill>
                <a:latin typeface="Times New Roman" pitchFamily="18" charset="0"/>
                <a:cs typeface="Times New Roman" pitchFamily="18" charset="0"/>
                <a:sym typeface="Symbol" pitchFamily="18" charset="2"/>
              </a:rPr>
              <a:t>nghiệp</a:t>
            </a:r>
            <a:r>
              <a:rPr lang="en-US" sz="4000" b="1" dirty="0">
                <a:solidFill>
                  <a:srgbClr val="FF0000"/>
                </a:solidFill>
                <a:latin typeface="Times New Roman" pitchFamily="18" charset="0"/>
                <a:cs typeface="Times New Roman" pitchFamily="18" charset="0"/>
                <a:sym typeface="Symbol" pitchFamily="18" charset="2"/>
              </a:rPr>
              <a:t> </a:t>
            </a:r>
            <a:r>
              <a:rPr lang="en-US" sz="4000" b="1" dirty="0" err="1">
                <a:solidFill>
                  <a:srgbClr val="FF0000"/>
                </a:solidFill>
                <a:latin typeface="Times New Roman" pitchFamily="18" charset="0"/>
                <a:cs typeface="Times New Roman" pitchFamily="18" charset="0"/>
                <a:sym typeface="Symbol" pitchFamily="18" charset="2"/>
              </a:rPr>
              <a:t>hóa</a:t>
            </a:r>
            <a:r>
              <a:rPr lang="en-US" sz="4000" b="1" dirty="0">
                <a:solidFill>
                  <a:srgbClr val="FF0000"/>
                </a:solidFill>
                <a:latin typeface="Times New Roman" pitchFamily="18" charset="0"/>
                <a:cs typeface="Times New Roman" pitchFamily="18" charset="0"/>
                <a:sym typeface="Symbol" pitchFamily="18" charset="2"/>
              </a:rPr>
              <a:t> </a:t>
            </a:r>
            <a:r>
              <a:rPr lang="en-US" sz="4000" b="1" dirty="0" err="1">
                <a:solidFill>
                  <a:srgbClr val="FF0000"/>
                </a:solidFill>
                <a:latin typeface="Times New Roman" pitchFamily="18" charset="0"/>
                <a:cs typeface="Times New Roman" pitchFamily="18" charset="0"/>
                <a:sym typeface="Symbol" pitchFamily="18" charset="2"/>
              </a:rPr>
              <a:t>thay</a:t>
            </a:r>
            <a:r>
              <a:rPr lang="en-US" sz="4000" b="1" dirty="0">
                <a:solidFill>
                  <a:srgbClr val="FF0000"/>
                </a:solidFill>
                <a:latin typeface="Times New Roman" pitchFamily="18" charset="0"/>
                <a:cs typeface="Times New Roman" pitchFamily="18" charset="0"/>
                <a:sym typeface="Symbol" pitchFamily="18" charset="2"/>
              </a:rPr>
              <a:t> </a:t>
            </a:r>
            <a:r>
              <a:rPr lang="en-US" sz="4000" b="1" dirty="0" err="1">
                <a:solidFill>
                  <a:srgbClr val="FF0000"/>
                </a:solidFill>
                <a:latin typeface="Times New Roman" pitchFamily="18" charset="0"/>
                <a:cs typeface="Times New Roman" pitchFamily="18" charset="0"/>
                <a:sym typeface="Symbol" pitchFamily="18" charset="2"/>
              </a:rPr>
              <a:t>thế</a:t>
            </a:r>
            <a:r>
              <a:rPr lang="en-US" sz="4000" b="1" dirty="0">
                <a:solidFill>
                  <a:srgbClr val="FF0000"/>
                </a:solidFill>
                <a:latin typeface="Times New Roman" pitchFamily="18" charset="0"/>
                <a:cs typeface="Times New Roman" pitchFamily="18" charset="0"/>
                <a:sym typeface="Symbol" pitchFamily="18" charset="2"/>
              </a:rPr>
              <a:t> </a:t>
            </a:r>
            <a:r>
              <a:rPr lang="en-US" sz="4000" b="1" dirty="0" err="1">
                <a:solidFill>
                  <a:srgbClr val="FF0000"/>
                </a:solidFill>
                <a:latin typeface="Times New Roman" pitchFamily="18" charset="0"/>
                <a:cs typeface="Times New Roman" pitchFamily="18" charset="0"/>
                <a:sym typeface="Symbol" pitchFamily="18" charset="2"/>
              </a:rPr>
              <a:t>nhập</a:t>
            </a:r>
            <a:r>
              <a:rPr lang="en-US" sz="4000" b="1" dirty="0">
                <a:solidFill>
                  <a:srgbClr val="FF0000"/>
                </a:solidFill>
                <a:latin typeface="Times New Roman" pitchFamily="18" charset="0"/>
                <a:cs typeface="Times New Roman" pitchFamily="18" charset="0"/>
                <a:sym typeface="Symbol" pitchFamily="18" charset="2"/>
              </a:rPr>
              <a:t> </a:t>
            </a:r>
            <a:r>
              <a:rPr lang="en-US" sz="4000" b="1" dirty="0" err="1">
                <a:solidFill>
                  <a:srgbClr val="FF0000"/>
                </a:solidFill>
                <a:latin typeface="Times New Roman" pitchFamily="18" charset="0"/>
                <a:cs typeface="Times New Roman" pitchFamily="18" charset="0"/>
                <a:sym typeface="Symbol" pitchFamily="18" charset="2"/>
              </a:rPr>
              <a:t>khẩu</a:t>
            </a:r>
            <a:endParaRPr lang="en-US" sz="4000"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53552825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0169"/>
                                        </p:tgtEl>
                                        <p:attrNameLst>
                                          <p:attrName>style.visibility</p:attrName>
                                        </p:attrNameLst>
                                      </p:cBhvr>
                                      <p:to>
                                        <p:strVal val="visible"/>
                                      </p:to>
                                    </p:set>
                                    <p:anim calcmode="lin" valueType="num">
                                      <p:cBhvr additive="base">
                                        <p:cTn id="7" dur="500" fill="hold"/>
                                        <p:tgtEl>
                                          <p:spTgt spid="220169"/>
                                        </p:tgtEl>
                                        <p:attrNameLst>
                                          <p:attrName>ppt_x</p:attrName>
                                        </p:attrNameLst>
                                      </p:cBhvr>
                                      <p:tavLst>
                                        <p:tav tm="0">
                                          <p:val>
                                            <p:strVal val="#ppt_x"/>
                                          </p:val>
                                        </p:tav>
                                        <p:tav tm="100000">
                                          <p:val>
                                            <p:strVal val="#ppt_x"/>
                                          </p:val>
                                        </p:tav>
                                      </p:tavLst>
                                    </p:anim>
                                    <p:anim calcmode="lin" valueType="num">
                                      <p:cBhvr additive="base">
                                        <p:cTn id="8" dur="500" fill="hold"/>
                                        <p:tgtEl>
                                          <p:spTgt spid="22016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16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826" name="Group 2"/>
          <p:cNvGrpSpPr>
            <a:grpSpLocks/>
          </p:cNvGrpSpPr>
          <p:nvPr/>
        </p:nvGrpSpPr>
        <p:grpSpPr bwMode="auto">
          <a:xfrm>
            <a:off x="4287838" y="5554663"/>
            <a:ext cx="762000" cy="746125"/>
            <a:chOff x="204" y="3819"/>
            <a:chExt cx="480" cy="470"/>
          </a:xfrm>
        </p:grpSpPr>
        <p:pic>
          <p:nvPicPr>
            <p:cNvPr id="77831" name="Picture 3" descr="H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 y="3819"/>
              <a:ext cx="480" cy="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2" name="Text Box 4"/>
            <p:cNvSpPr txBox="1">
              <a:spLocks noChangeArrowheads="1"/>
            </p:cNvSpPr>
            <p:nvPr/>
          </p:nvSpPr>
          <p:spPr bwMode="auto">
            <a:xfrm>
              <a:off x="293" y="3819"/>
              <a:ext cx="318"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spcBef>
                  <a:spcPct val="50000"/>
                </a:spcBef>
              </a:pPr>
              <a:r>
                <a:rPr lang="en-US" sz="3200" b="1">
                  <a:solidFill>
                    <a:srgbClr val="000000"/>
                  </a:solidFill>
                  <a:latin typeface=".VnTime" pitchFamily="34" charset="0"/>
                </a:rPr>
                <a:t>3</a:t>
              </a:r>
            </a:p>
          </p:txBody>
        </p:sp>
      </p:grpSp>
      <p:sp>
        <p:nvSpPr>
          <p:cNvPr id="26627" name="Text Box 5"/>
          <p:cNvSpPr txBox="1">
            <a:spLocks noChangeArrowheads="1"/>
          </p:cNvSpPr>
          <p:nvPr/>
        </p:nvSpPr>
        <p:spPr bwMode="auto">
          <a:xfrm>
            <a:off x="531813" y="506413"/>
            <a:ext cx="8229600" cy="1225550"/>
          </a:xfrm>
          <a:prstGeom prst="rect">
            <a:avLst/>
          </a:prstGeom>
          <a:ln/>
        </p:spPr>
        <p:style>
          <a:lnRef idx="2">
            <a:schemeClr val="accent2"/>
          </a:lnRef>
          <a:fillRef idx="1">
            <a:schemeClr val="lt1"/>
          </a:fillRef>
          <a:effectRef idx="0">
            <a:schemeClr val="accent2"/>
          </a:effectRef>
          <a:fontRef idx="minor">
            <a:schemeClr val="dk1"/>
          </a:fontRef>
        </p:style>
        <p:txBody>
          <a:bodyPr>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fontAlgn="auto">
              <a:lnSpc>
                <a:spcPct val="115000"/>
              </a:lnSpc>
              <a:spcBef>
                <a:spcPts val="0"/>
              </a:spcBef>
              <a:spcAft>
                <a:spcPts val="0"/>
              </a:spcAft>
              <a:defRPr/>
            </a:pPr>
            <a:r>
              <a:rPr lang="en-US" sz="3200" b="1" dirty="0" err="1">
                <a:latin typeface="Times New Roman"/>
                <a:ea typeface="Calibri"/>
                <a:cs typeface="Times New Roman"/>
              </a:rPr>
              <a:t>Câu</a:t>
            </a:r>
            <a:r>
              <a:rPr lang="en-US" sz="3200" b="1" dirty="0">
                <a:latin typeface="Times New Roman"/>
                <a:ea typeface="Calibri"/>
                <a:cs typeface="Times New Roman"/>
              </a:rPr>
              <a:t> 3:</a:t>
            </a:r>
            <a:r>
              <a:rPr lang="en-US" sz="3200" dirty="0">
                <a:latin typeface="Times New Roman"/>
                <a:ea typeface="Calibri"/>
                <a:cs typeface="Times New Roman"/>
              </a:rPr>
              <a:t> </a:t>
            </a:r>
            <a:r>
              <a:rPr lang="en-US" sz="3200" b="1" dirty="0" err="1">
                <a:latin typeface="Times New Roman"/>
                <a:ea typeface="Calibri"/>
                <a:cs typeface="Times New Roman"/>
              </a:rPr>
              <a:t>Chiến</a:t>
            </a:r>
            <a:r>
              <a:rPr lang="en-US" sz="3200" b="1" dirty="0">
                <a:latin typeface="Times New Roman"/>
                <a:ea typeface="Calibri"/>
                <a:cs typeface="Times New Roman"/>
              </a:rPr>
              <a:t> </a:t>
            </a:r>
            <a:r>
              <a:rPr lang="en-US" sz="3200" b="1" dirty="0" err="1">
                <a:latin typeface="Times New Roman"/>
                <a:ea typeface="Calibri"/>
                <a:cs typeface="Times New Roman"/>
              </a:rPr>
              <a:t>lược</a:t>
            </a:r>
            <a:r>
              <a:rPr lang="en-US" sz="3200" b="1" dirty="0">
                <a:latin typeface="Times New Roman"/>
                <a:ea typeface="Calibri"/>
                <a:cs typeface="Times New Roman"/>
              </a:rPr>
              <a:t> </a:t>
            </a:r>
            <a:r>
              <a:rPr lang="en-US" sz="3200" b="1" dirty="0" err="1">
                <a:latin typeface="Times New Roman"/>
                <a:ea typeface="Calibri"/>
                <a:cs typeface="Times New Roman"/>
              </a:rPr>
              <a:t>kinh</a:t>
            </a:r>
            <a:r>
              <a:rPr lang="en-US" sz="3200" b="1" dirty="0">
                <a:latin typeface="Times New Roman"/>
                <a:ea typeface="Calibri"/>
                <a:cs typeface="Times New Roman"/>
              </a:rPr>
              <a:t> </a:t>
            </a:r>
            <a:r>
              <a:rPr lang="en-US" sz="3200" b="1" dirty="0" err="1">
                <a:latin typeface="Times New Roman"/>
                <a:ea typeface="Calibri"/>
                <a:cs typeface="Times New Roman"/>
              </a:rPr>
              <a:t>tế</a:t>
            </a:r>
            <a:r>
              <a:rPr lang="en-US" sz="3200" b="1" dirty="0">
                <a:latin typeface="Times New Roman"/>
                <a:ea typeface="Calibri"/>
                <a:cs typeface="Times New Roman"/>
              </a:rPr>
              <a:t> </a:t>
            </a:r>
            <a:r>
              <a:rPr lang="en-US" sz="3200" b="1" dirty="0" err="1">
                <a:latin typeface="Times New Roman"/>
                <a:ea typeface="Calibri"/>
                <a:cs typeface="Times New Roman"/>
              </a:rPr>
              <a:t>hướng</a:t>
            </a:r>
            <a:r>
              <a:rPr lang="en-US" sz="3200" b="1" dirty="0">
                <a:latin typeface="Times New Roman"/>
                <a:ea typeface="Calibri"/>
                <a:cs typeface="Times New Roman"/>
              </a:rPr>
              <a:t> </a:t>
            </a:r>
            <a:r>
              <a:rPr lang="en-US" sz="3200" b="1" dirty="0" err="1">
                <a:latin typeface="Times New Roman"/>
                <a:ea typeface="Calibri"/>
                <a:cs typeface="Times New Roman"/>
              </a:rPr>
              <a:t>ngoại</a:t>
            </a:r>
            <a:r>
              <a:rPr lang="en-US" sz="3200" b="1" dirty="0">
                <a:latin typeface="Times New Roman"/>
                <a:ea typeface="Calibri"/>
                <a:cs typeface="Times New Roman"/>
              </a:rPr>
              <a:t> </a:t>
            </a:r>
            <a:r>
              <a:rPr lang="en-US" sz="3200" b="1" dirty="0" err="1">
                <a:latin typeface="Times New Roman"/>
                <a:ea typeface="Calibri"/>
                <a:cs typeface="Times New Roman"/>
              </a:rPr>
              <a:t>được</a:t>
            </a:r>
            <a:r>
              <a:rPr lang="en-US" sz="3200" b="1" dirty="0">
                <a:latin typeface="Times New Roman"/>
                <a:ea typeface="Calibri"/>
                <a:cs typeface="Times New Roman"/>
              </a:rPr>
              <a:t> </a:t>
            </a:r>
            <a:r>
              <a:rPr lang="en-US" sz="3200" b="1" dirty="0" err="1">
                <a:latin typeface="Times New Roman"/>
                <a:ea typeface="Calibri"/>
                <a:cs typeface="Times New Roman"/>
              </a:rPr>
              <a:t>thực</a:t>
            </a:r>
            <a:r>
              <a:rPr lang="en-US" sz="3200" b="1" dirty="0">
                <a:latin typeface="Times New Roman"/>
                <a:ea typeface="Calibri"/>
                <a:cs typeface="Times New Roman"/>
              </a:rPr>
              <a:t> </a:t>
            </a:r>
            <a:r>
              <a:rPr lang="en-US" sz="3200" b="1" dirty="0" err="1">
                <a:latin typeface="Times New Roman"/>
                <a:ea typeface="Calibri"/>
                <a:cs typeface="Times New Roman"/>
              </a:rPr>
              <a:t>hiện</a:t>
            </a:r>
            <a:r>
              <a:rPr lang="en-US" sz="3200" b="1" dirty="0">
                <a:latin typeface="Times New Roman"/>
                <a:ea typeface="Calibri"/>
                <a:cs typeface="Times New Roman"/>
              </a:rPr>
              <a:t> </a:t>
            </a:r>
            <a:r>
              <a:rPr lang="en-US" sz="3200" b="1" dirty="0" err="1">
                <a:latin typeface="Times New Roman"/>
                <a:ea typeface="Calibri"/>
                <a:cs typeface="Times New Roman"/>
              </a:rPr>
              <a:t>với</a:t>
            </a:r>
            <a:r>
              <a:rPr lang="en-US" sz="3200" b="1" dirty="0">
                <a:latin typeface="Times New Roman"/>
                <a:ea typeface="Calibri"/>
                <a:cs typeface="Times New Roman"/>
              </a:rPr>
              <a:t> </a:t>
            </a:r>
            <a:r>
              <a:rPr lang="en-US" sz="3200" b="1" dirty="0" err="1">
                <a:latin typeface="Times New Roman"/>
                <a:ea typeface="Calibri"/>
                <a:cs typeface="Times New Roman"/>
              </a:rPr>
              <a:t>mục</a:t>
            </a:r>
            <a:r>
              <a:rPr lang="en-US" sz="3200" b="1" dirty="0">
                <a:latin typeface="Times New Roman"/>
                <a:ea typeface="Calibri"/>
                <a:cs typeface="Times New Roman"/>
              </a:rPr>
              <a:t> </a:t>
            </a:r>
            <a:r>
              <a:rPr lang="en-US" sz="3200" b="1" dirty="0" err="1">
                <a:latin typeface="Times New Roman"/>
                <a:ea typeface="Calibri"/>
                <a:cs typeface="Times New Roman"/>
              </a:rPr>
              <a:t>tiêu</a:t>
            </a:r>
            <a:endParaRPr lang="en-US" sz="2400" b="1" dirty="0">
              <a:latin typeface="Calibri"/>
              <a:ea typeface="Calibri"/>
              <a:cs typeface="Times New Roman"/>
            </a:endParaRPr>
          </a:p>
        </p:txBody>
      </p:sp>
      <p:sp>
        <p:nvSpPr>
          <p:cNvPr id="221191" name="Rectangle 7"/>
          <p:cNvSpPr>
            <a:spLocks noChangeArrowheads="1"/>
          </p:cNvSpPr>
          <p:nvPr/>
        </p:nvSpPr>
        <p:spPr bwMode="auto">
          <a:xfrm>
            <a:off x="606425" y="2895600"/>
            <a:ext cx="8080375" cy="1570038"/>
          </a:xfrm>
          <a:prstGeom prst="rect">
            <a:avLst/>
          </a:prstGeom>
          <a:ln/>
        </p:spPr>
        <p:style>
          <a:lnRef idx="1">
            <a:schemeClr val="accent3"/>
          </a:lnRef>
          <a:fillRef idx="2">
            <a:schemeClr val="accent3"/>
          </a:fillRef>
          <a:effectRef idx="1">
            <a:schemeClr val="accent3"/>
          </a:effectRef>
          <a:fontRef idx="minor">
            <a:schemeClr val="dk1"/>
          </a:fontRef>
        </p:style>
        <p:txBody>
          <a:bodyPr>
            <a:spAutoFit/>
          </a:bodyPr>
          <a:lstStyle/>
          <a:p>
            <a:pPr eaLnBrk="0" hangingPunct="0">
              <a:defRPr/>
            </a:pPr>
            <a:r>
              <a:rPr lang="en-US" sz="3200" b="1">
                <a:solidFill>
                  <a:srgbClr val="FF0000"/>
                </a:solidFill>
                <a:latin typeface="Times New Roman" pitchFamily="18" charset="0"/>
                <a:cs typeface="Times New Roman" pitchFamily="18" charset="0"/>
                <a:sym typeface="Symbol" pitchFamily="18" charset="2"/>
              </a:rPr>
              <a:t>Đáp án: </a:t>
            </a:r>
            <a:r>
              <a:rPr lang="en-US" sz="3200">
                <a:solidFill>
                  <a:srgbClr val="000000"/>
                </a:solidFill>
                <a:latin typeface="Times New Roman" pitchFamily="18" charset="0"/>
                <a:cs typeface="Calibri" pitchFamily="34" charset="0"/>
              </a:rPr>
              <a:t>Mở cửa nền kinh tế, thu hút vốn đầu tư và kĩ thuật của nước ngoài, tập trung sản xuất hàng hóa để xuất khẩu, phát triển ngoại thương</a:t>
            </a:r>
            <a:endParaRPr lang="en-US" sz="3200" b="1">
              <a:solidFill>
                <a:srgbClr val="000000"/>
              </a:solidFill>
              <a:latin typeface="Times New Roman" pitchFamily="18" charset="0"/>
              <a:cs typeface="Times New Roman" pitchFamily="18" charset="0"/>
            </a:endParaRPr>
          </a:p>
        </p:txBody>
      </p:sp>
      <p:sp>
        <p:nvSpPr>
          <p:cNvPr id="77829" name="AutoShape 9">
            <a:hlinkClick r:id="rId4" action="ppaction://hlinksldjump" highlightClick="1">
              <a:snd r:embed="rId2" name="applause.wav"/>
            </a:hlinkClick>
          </p:cNvPr>
          <p:cNvSpPr>
            <a:spLocks noChangeArrowheads="1"/>
          </p:cNvSpPr>
          <p:nvPr/>
        </p:nvSpPr>
        <p:spPr bwMode="auto">
          <a:xfrm>
            <a:off x="7956550" y="6338888"/>
            <a:ext cx="1008063" cy="368300"/>
          </a:xfrm>
          <a:prstGeom prst="actionButtonSound">
            <a:avLst/>
          </a:prstGeom>
          <a:solidFill>
            <a:srgbClr val="99FF33"/>
          </a:solidFill>
          <a:ln w="9525">
            <a:solidFill>
              <a:schemeClr val="tx1"/>
            </a:solidFill>
            <a:miter lim="800000"/>
            <a:headEnd/>
            <a:tailEnd/>
          </a:ln>
        </p:spPr>
        <p:txBody>
          <a:bodyPr anchor="ctr">
            <a:spAutoFit/>
          </a:bodyPr>
          <a:lstStyle/>
          <a:p>
            <a:endParaRPr lang="en-US">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318254897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1191"/>
                                        </p:tgtEl>
                                        <p:attrNameLst>
                                          <p:attrName>style.visibility</p:attrName>
                                        </p:attrNameLst>
                                      </p:cBhvr>
                                      <p:to>
                                        <p:strVal val="visible"/>
                                      </p:to>
                                    </p:set>
                                    <p:anim calcmode="lin" valueType="num">
                                      <p:cBhvr additive="base">
                                        <p:cTn id="7" dur="500" fill="hold"/>
                                        <p:tgtEl>
                                          <p:spTgt spid="221191"/>
                                        </p:tgtEl>
                                        <p:attrNameLst>
                                          <p:attrName>ppt_x</p:attrName>
                                        </p:attrNameLst>
                                      </p:cBhvr>
                                      <p:tavLst>
                                        <p:tav tm="0">
                                          <p:val>
                                            <p:strVal val="#ppt_x"/>
                                          </p:val>
                                        </p:tav>
                                        <p:tav tm="100000">
                                          <p:val>
                                            <p:strVal val="#ppt_x"/>
                                          </p:val>
                                        </p:tav>
                                      </p:tavLst>
                                    </p:anim>
                                    <p:anim calcmode="lin" valueType="num">
                                      <p:cBhvr additive="base">
                                        <p:cTn id="8" dur="500" fill="hold"/>
                                        <p:tgtEl>
                                          <p:spTgt spid="22119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19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319088" y="639763"/>
            <a:ext cx="8432800" cy="2640012"/>
          </a:xfrm>
          <a:prstGeom prst="rect">
            <a:avLst/>
          </a:prstGeom>
          <a:ln/>
        </p:spPr>
        <p:style>
          <a:lnRef idx="2">
            <a:schemeClr val="accent2"/>
          </a:lnRef>
          <a:fillRef idx="1">
            <a:schemeClr val="lt1"/>
          </a:fillRef>
          <a:effectRef idx="0">
            <a:schemeClr val="accent2"/>
          </a:effectRef>
          <a:fontRef idx="minor">
            <a:schemeClr val="dk1"/>
          </a:fontRef>
        </p:style>
        <p:txBody>
          <a:bodyPr>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fontAlgn="auto">
              <a:lnSpc>
                <a:spcPct val="115000"/>
              </a:lnSpc>
              <a:spcBef>
                <a:spcPts val="0"/>
              </a:spcBef>
              <a:spcAft>
                <a:spcPts val="0"/>
              </a:spcAft>
              <a:defRPr/>
            </a:pPr>
            <a:r>
              <a:rPr lang="en-US" sz="3600" b="1" dirty="0" err="1">
                <a:latin typeface="Times New Roman"/>
                <a:ea typeface="Calibri"/>
                <a:cs typeface="Times New Roman"/>
              </a:rPr>
              <a:t>Câu</a:t>
            </a:r>
            <a:r>
              <a:rPr lang="en-US" sz="3600" b="1" dirty="0">
                <a:latin typeface="Times New Roman"/>
                <a:ea typeface="Calibri"/>
                <a:cs typeface="Times New Roman"/>
              </a:rPr>
              <a:t> 4: </a:t>
            </a:r>
            <a:r>
              <a:rPr lang="en-US" sz="3600" dirty="0" err="1">
                <a:latin typeface="Times New Roman"/>
                <a:ea typeface="Calibri"/>
                <a:cs typeface="Times New Roman"/>
              </a:rPr>
              <a:t>Các</a:t>
            </a:r>
            <a:r>
              <a:rPr lang="en-US" sz="3600" dirty="0">
                <a:latin typeface="Times New Roman"/>
                <a:ea typeface="Calibri"/>
                <a:cs typeface="Times New Roman"/>
              </a:rPr>
              <a:t> </a:t>
            </a:r>
            <a:r>
              <a:rPr lang="en-US" sz="3600" dirty="0" err="1">
                <a:latin typeface="Times New Roman"/>
                <a:ea typeface="Calibri"/>
                <a:cs typeface="Times New Roman"/>
              </a:rPr>
              <a:t>nước</a:t>
            </a:r>
            <a:r>
              <a:rPr lang="en-US" sz="3600" dirty="0">
                <a:latin typeface="Times New Roman"/>
                <a:ea typeface="Calibri"/>
                <a:cs typeface="Times New Roman"/>
              </a:rPr>
              <a:t> </a:t>
            </a:r>
            <a:r>
              <a:rPr lang="en-US" sz="3600" dirty="0" err="1">
                <a:latin typeface="Times New Roman"/>
                <a:ea typeface="Calibri"/>
                <a:cs typeface="Times New Roman"/>
              </a:rPr>
              <a:t>Việt</a:t>
            </a:r>
            <a:r>
              <a:rPr lang="en-US" sz="3600" dirty="0">
                <a:latin typeface="Times New Roman"/>
                <a:ea typeface="Calibri"/>
                <a:cs typeface="Times New Roman"/>
              </a:rPr>
              <a:t> Nam, </a:t>
            </a:r>
            <a:r>
              <a:rPr lang="en-US" sz="3600" dirty="0" err="1">
                <a:latin typeface="Times New Roman"/>
                <a:ea typeface="Calibri"/>
                <a:cs typeface="Times New Roman"/>
              </a:rPr>
              <a:t>Lào</a:t>
            </a:r>
            <a:r>
              <a:rPr lang="en-US" sz="3600" dirty="0">
                <a:latin typeface="Times New Roman"/>
                <a:ea typeface="Calibri"/>
                <a:cs typeface="Times New Roman"/>
              </a:rPr>
              <a:t>, Cam-</a:t>
            </a:r>
            <a:r>
              <a:rPr lang="en-US" sz="3600" dirty="0" err="1">
                <a:latin typeface="Times New Roman"/>
                <a:ea typeface="Calibri"/>
                <a:cs typeface="Times New Roman"/>
              </a:rPr>
              <a:t>pu</a:t>
            </a:r>
            <a:r>
              <a:rPr lang="en-US" sz="3600" dirty="0">
                <a:latin typeface="Times New Roman"/>
                <a:ea typeface="Calibri"/>
                <a:cs typeface="Times New Roman"/>
              </a:rPr>
              <a:t>-chia </a:t>
            </a:r>
            <a:r>
              <a:rPr lang="en-US" sz="3600" dirty="0" err="1">
                <a:latin typeface="Times New Roman"/>
                <a:ea typeface="Calibri"/>
                <a:cs typeface="Times New Roman"/>
              </a:rPr>
              <a:t>từng</a:t>
            </a:r>
            <a:r>
              <a:rPr lang="en-US" sz="3600" dirty="0">
                <a:latin typeface="Times New Roman"/>
                <a:ea typeface="Calibri"/>
                <a:cs typeface="Times New Roman"/>
              </a:rPr>
              <a:t> </a:t>
            </a:r>
            <a:r>
              <a:rPr lang="en-US" sz="3600" dirty="0" err="1">
                <a:latin typeface="Times New Roman"/>
                <a:ea typeface="Calibri"/>
                <a:cs typeface="Times New Roman"/>
              </a:rPr>
              <a:t>bước</a:t>
            </a:r>
            <a:r>
              <a:rPr lang="en-US" sz="3600" dirty="0">
                <a:latin typeface="Times New Roman"/>
                <a:ea typeface="Calibri"/>
                <a:cs typeface="Times New Roman"/>
              </a:rPr>
              <a:t> </a:t>
            </a:r>
            <a:r>
              <a:rPr lang="en-US" sz="3600" dirty="0" err="1">
                <a:latin typeface="Times New Roman"/>
                <a:ea typeface="Calibri"/>
                <a:cs typeface="Times New Roman"/>
              </a:rPr>
              <a:t>chuyển</a:t>
            </a:r>
            <a:r>
              <a:rPr lang="en-US" sz="3600" dirty="0">
                <a:latin typeface="Times New Roman"/>
                <a:ea typeface="Calibri"/>
                <a:cs typeface="Times New Roman"/>
              </a:rPr>
              <a:t> sang </a:t>
            </a:r>
            <a:r>
              <a:rPr lang="en-US" sz="3600" dirty="0" err="1">
                <a:latin typeface="Times New Roman"/>
                <a:ea typeface="Calibri"/>
                <a:cs typeface="Times New Roman"/>
              </a:rPr>
              <a:t>nền</a:t>
            </a:r>
            <a:r>
              <a:rPr lang="en-US" sz="3600" dirty="0">
                <a:latin typeface="Times New Roman"/>
                <a:ea typeface="Calibri"/>
                <a:cs typeface="Times New Roman"/>
              </a:rPr>
              <a:t> </a:t>
            </a:r>
            <a:r>
              <a:rPr lang="en-US" sz="3600" dirty="0" err="1">
                <a:latin typeface="Times New Roman"/>
                <a:ea typeface="Calibri"/>
                <a:cs typeface="Times New Roman"/>
              </a:rPr>
              <a:t>kinh</a:t>
            </a:r>
            <a:r>
              <a:rPr lang="en-US" sz="3600" dirty="0">
                <a:latin typeface="Times New Roman"/>
                <a:ea typeface="Calibri"/>
                <a:cs typeface="Times New Roman"/>
              </a:rPr>
              <a:t> </a:t>
            </a:r>
            <a:r>
              <a:rPr lang="en-US" sz="3600" dirty="0" err="1">
                <a:latin typeface="Times New Roman"/>
                <a:ea typeface="Calibri"/>
                <a:cs typeface="Times New Roman"/>
              </a:rPr>
              <a:t>tế</a:t>
            </a:r>
            <a:r>
              <a:rPr lang="en-US" sz="3600" dirty="0">
                <a:latin typeface="Times New Roman"/>
                <a:ea typeface="Calibri"/>
                <a:cs typeface="Times New Roman"/>
              </a:rPr>
              <a:t> </a:t>
            </a:r>
            <a:r>
              <a:rPr lang="en-US" sz="3600" dirty="0" err="1">
                <a:latin typeface="Times New Roman"/>
                <a:ea typeface="Calibri"/>
                <a:cs typeface="Times New Roman"/>
              </a:rPr>
              <a:t>thị</a:t>
            </a:r>
            <a:r>
              <a:rPr lang="en-US" sz="3600" dirty="0">
                <a:latin typeface="Times New Roman"/>
                <a:ea typeface="Calibri"/>
                <a:cs typeface="Times New Roman"/>
              </a:rPr>
              <a:t> </a:t>
            </a:r>
            <a:r>
              <a:rPr lang="en-US" sz="3600" dirty="0" err="1">
                <a:latin typeface="Times New Roman"/>
                <a:ea typeface="Calibri"/>
                <a:cs typeface="Times New Roman"/>
              </a:rPr>
              <a:t>trường</a:t>
            </a:r>
            <a:r>
              <a:rPr lang="en-US" sz="3600" dirty="0">
                <a:latin typeface="Times New Roman"/>
                <a:ea typeface="Calibri"/>
                <a:cs typeface="Times New Roman"/>
              </a:rPr>
              <a:t>, </a:t>
            </a:r>
            <a:r>
              <a:rPr lang="en-US" sz="3600" dirty="0" err="1">
                <a:latin typeface="Times New Roman"/>
                <a:ea typeface="Calibri"/>
                <a:cs typeface="Times New Roman"/>
              </a:rPr>
              <a:t>tiến</a:t>
            </a:r>
            <a:r>
              <a:rPr lang="en-US" sz="3600" dirty="0">
                <a:latin typeface="Times New Roman"/>
                <a:ea typeface="Calibri"/>
                <a:cs typeface="Times New Roman"/>
              </a:rPr>
              <a:t> </a:t>
            </a:r>
            <a:r>
              <a:rPr lang="en-US" sz="3600" dirty="0" err="1">
                <a:latin typeface="Times New Roman"/>
                <a:ea typeface="Calibri"/>
                <a:cs typeface="Times New Roman"/>
              </a:rPr>
              <a:t>hành</a:t>
            </a:r>
            <a:r>
              <a:rPr lang="en-US" sz="3600" dirty="0">
                <a:latin typeface="Times New Roman"/>
                <a:ea typeface="Calibri"/>
                <a:cs typeface="Times New Roman"/>
              </a:rPr>
              <a:t> </a:t>
            </a:r>
            <a:r>
              <a:rPr lang="en-US" sz="3600" dirty="0" err="1">
                <a:latin typeface="Times New Roman"/>
                <a:ea typeface="Calibri"/>
                <a:cs typeface="Times New Roman"/>
              </a:rPr>
              <a:t>công</a:t>
            </a:r>
            <a:r>
              <a:rPr lang="en-US" sz="3600" dirty="0">
                <a:latin typeface="Times New Roman"/>
                <a:ea typeface="Calibri"/>
                <a:cs typeface="Times New Roman"/>
              </a:rPr>
              <a:t> </a:t>
            </a:r>
            <a:r>
              <a:rPr lang="en-US" sz="3600" dirty="0" err="1">
                <a:latin typeface="Times New Roman"/>
                <a:ea typeface="Calibri"/>
                <a:cs typeface="Times New Roman"/>
              </a:rPr>
              <a:t>nghiệp</a:t>
            </a:r>
            <a:r>
              <a:rPr lang="en-US" sz="3600" dirty="0">
                <a:latin typeface="Times New Roman"/>
                <a:ea typeface="Calibri"/>
                <a:cs typeface="Times New Roman"/>
              </a:rPr>
              <a:t> </a:t>
            </a:r>
            <a:r>
              <a:rPr lang="en-US" sz="3600" dirty="0" err="1">
                <a:latin typeface="Times New Roman"/>
                <a:ea typeface="Calibri"/>
                <a:cs typeface="Times New Roman"/>
              </a:rPr>
              <a:t>hóa</a:t>
            </a:r>
            <a:r>
              <a:rPr lang="en-US" sz="3600" dirty="0">
                <a:latin typeface="Times New Roman"/>
                <a:ea typeface="Calibri"/>
                <a:cs typeface="Times New Roman"/>
              </a:rPr>
              <a:t> </a:t>
            </a:r>
            <a:r>
              <a:rPr lang="en-US" sz="3600" dirty="0" err="1">
                <a:latin typeface="Times New Roman"/>
                <a:ea typeface="Calibri"/>
                <a:cs typeface="Times New Roman"/>
              </a:rPr>
              <a:t>từ</a:t>
            </a:r>
            <a:r>
              <a:rPr lang="en-US" sz="3600" dirty="0">
                <a:latin typeface="Times New Roman"/>
                <a:ea typeface="Calibri"/>
                <a:cs typeface="Times New Roman"/>
              </a:rPr>
              <a:t> </a:t>
            </a:r>
            <a:r>
              <a:rPr lang="en-US" sz="3600" dirty="0" err="1">
                <a:latin typeface="Times New Roman"/>
                <a:ea typeface="Calibri"/>
                <a:cs typeface="Times New Roman"/>
              </a:rPr>
              <a:t>thời</a:t>
            </a:r>
            <a:r>
              <a:rPr lang="en-US" sz="3600" dirty="0">
                <a:latin typeface="Times New Roman"/>
                <a:ea typeface="Calibri"/>
                <a:cs typeface="Times New Roman"/>
              </a:rPr>
              <a:t> </a:t>
            </a:r>
            <a:r>
              <a:rPr lang="en-US" sz="3600" dirty="0" err="1">
                <a:latin typeface="Times New Roman"/>
                <a:ea typeface="Calibri"/>
                <a:cs typeface="Times New Roman"/>
              </a:rPr>
              <a:t>gian</a:t>
            </a:r>
            <a:r>
              <a:rPr lang="en-US" sz="3600" dirty="0">
                <a:latin typeface="Times New Roman"/>
                <a:ea typeface="Calibri"/>
                <a:cs typeface="Times New Roman"/>
              </a:rPr>
              <a:t> </a:t>
            </a:r>
            <a:r>
              <a:rPr lang="en-US" sz="3600" dirty="0" err="1">
                <a:latin typeface="Times New Roman"/>
                <a:ea typeface="Calibri"/>
                <a:cs typeface="Times New Roman"/>
              </a:rPr>
              <a:t>nào</a:t>
            </a:r>
            <a:r>
              <a:rPr lang="en-US" sz="3600" dirty="0">
                <a:latin typeface="Times New Roman"/>
                <a:ea typeface="Calibri"/>
                <a:cs typeface="Times New Roman"/>
              </a:rPr>
              <a:t>?</a:t>
            </a:r>
            <a:endParaRPr lang="en-US" sz="2800" dirty="0">
              <a:latin typeface="Calibri"/>
              <a:ea typeface="Calibri"/>
              <a:cs typeface="Times New Roman"/>
            </a:endParaRPr>
          </a:p>
        </p:txBody>
      </p:sp>
      <p:sp>
        <p:nvSpPr>
          <p:cNvPr id="222212" name="Rectangle 4"/>
          <p:cNvSpPr>
            <a:spLocks noChangeArrowheads="1"/>
          </p:cNvSpPr>
          <p:nvPr/>
        </p:nvSpPr>
        <p:spPr bwMode="auto">
          <a:xfrm>
            <a:off x="401638" y="3406775"/>
            <a:ext cx="8296275" cy="1436688"/>
          </a:xfrm>
          <a:prstGeom prst="rect">
            <a:avLst/>
          </a:prstGeom>
          <a:ln/>
        </p:spPr>
        <p:style>
          <a:lnRef idx="1">
            <a:schemeClr val="accent1"/>
          </a:lnRef>
          <a:fillRef idx="2">
            <a:schemeClr val="accent1"/>
          </a:fillRef>
          <a:effectRef idx="1">
            <a:schemeClr val="accent1"/>
          </a:effectRef>
          <a:fontRef idx="minor">
            <a:schemeClr val="dk1"/>
          </a:fontRef>
        </p:style>
        <p:txBody>
          <a:bodyPr>
            <a:spAutoFit/>
          </a:bodyPr>
          <a:lstStyle/>
          <a:p>
            <a:pPr algn="just" fontAlgn="auto">
              <a:lnSpc>
                <a:spcPct val="115000"/>
              </a:lnSpc>
              <a:spcBef>
                <a:spcPts val="0"/>
              </a:spcBef>
              <a:spcAft>
                <a:spcPts val="0"/>
              </a:spcAft>
              <a:defRPr/>
            </a:pPr>
            <a:r>
              <a:rPr lang="en-US" sz="4000" b="1" dirty="0" err="1">
                <a:solidFill>
                  <a:srgbClr val="FF0000"/>
                </a:solidFill>
                <a:latin typeface="Times New Roman"/>
                <a:ea typeface="Calibri"/>
                <a:cs typeface="Times New Roman"/>
              </a:rPr>
              <a:t>Đáp</a:t>
            </a:r>
            <a:r>
              <a:rPr lang="en-US" sz="4000" b="1" dirty="0">
                <a:solidFill>
                  <a:srgbClr val="FF0000"/>
                </a:solidFill>
                <a:latin typeface="Times New Roman"/>
                <a:ea typeface="Calibri"/>
                <a:cs typeface="Times New Roman"/>
              </a:rPr>
              <a:t> </a:t>
            </a:r>
            <a:r>
              <a:rPr lang="en-US" sz="4000" b="1" dirty="0" err="1">
                <a:solidFill>
                  <a:srgbClr val="FF0000"/>
                </a:solidFill>
                <a:latin typeface="Times New Roman"/>
                <a:ea typeface="Calibri"/>
                <a:cs typeface="Times New Roman"/>
              </a:rPr>
              <a:t>án</a:t>
            </a:r>
            <a:r>
              <a:rPr lang="en-US" sz="4000" b="1" dirty="0">
                <a:solidFill>
                  <a:srgbClr val="FF0000"/>
                </a:solidFill>
                <a:latin typeface="Times New Roman"/>
                <a:ea typeface="Calibri"/>
                <a:cs typeface="Times New Roman"/>
              </a:rPr>
              <a:t>: </a:t>
            </a:r>
            <a:r>
              <a:rPr lang="en-US" sz="3600" b="1" dirty="0" err="1">
                <a:solidFill>
                  <a:srgbClr val="FF0000"/>
                </a:solidFill>
                <a:latin typeface="Times New Roman"/>
                <a:ea typeface="Calibri"/>
                <a:cs typeface="Times New Roman"/>
              </a:rPr>
              <a:t>Cuối</a:t>
            </a:r>
            <a:r>
              <a:rPr lang="en-US" sz="3600" b="1" dirty="0">
                <a:solidFill>
                  <a:srgbClr val="FF0000"/>
                </a:solidFill>
                <a:latin typeface="Times New Roman"/>
                <a:ea typeface="Calibri"/>
                <a:cs typeface="Times New Roman"/>
              </a:rPr>
              <a:t> </a:t>
            </a:r>
            <a:r>
              <a:rPr lang="en-US" sz="3600" b="1" dirty="0" err="1">
                <a:solidFill>
                  <a:srgbClr val="FF0000"/>
                </a:solidFill>
                <a:latin typeface="Times New Roman"/>
                <a:ea typeface="Calibri"/>
                <a:cs typeface="Times New Roman"/>
              </a:rPr>
              <a:t>thập</a:t>
            </a:r>
            <a:r>
              <a:rPr lang="en-US" sz="3600" b="1" dirty="0">
                <a:solidFill>
                  <a:srgbClr val="FF0000"/>
                </a:solidFill>
                <a:latin typeface="Times New Roman"/>
                <a:ea typeface="Calibri"/>
                <a:cs typeface="Times New Roman"/>
              </a:rPr>
              <a:t> </a:t>
            </a:r>
            <a:r>
              <a:rPr lang="en-US" sz="3600" b="1" dirty="0" err="1">
                <a:solidFill>
                  <a:srgbClr val="FF0000"/>
                </a:solidFill>
                <a:latin typeface="Times New Roman"/>
                <a:ea typeface="Calibri"/>
                <a:cs typeface="Times New Roman"/>
              </a:rPr>
              <a:t>kỉ</a:t>
            </a:r>
            <a:r>
              <a:rPr lang="en-US" sz="3600" b="1" dirty="0">
                <a:solidFill>
                  <a:srgbClr val="FF0000"/>
                </a:solidFill>
                <a:latin typeface="Times New Roman"/>
                <a:ea typeface="Calibri"/>
                <a:cs typeface="Times New Roman"/>
              </a:rPr>
              <a:t> 80-90 </a:t>
            </a:r>
            <a:r>
              <a:rPr lang="en-US" sz="3600" b="1" dirty="0" err="1">
                <a:solidFill>
                  <a:srgbClr val="FF0000"/>
                </a:solidFill>
                <a:latin typeface="Times New Roman"/>
                <a:ea typeface="Calibri"/>
                <a:cs typeface="Times New Roman"/>
              </a:rPr>
              <a:t>của</a:t>
            </a:r>
            <a:r>
              <a:rPr lang="en-US" sz="3600" b="1" dirty="0">
                <a:solidFill>
                  <a:srgbClr val="FF0000"/>
                </a:solidFill>
                <a:latin typeface="Times New Roman"/>
                <a:ea typeface="Calibri"/>
                <a:cs typeface="Times New Roman"/>
              </a:rPr>
              <a:t> </a:t>
            </a:r>
            <a:r>
              <a:rPr lang="en-US" sz="3600" b="1" dirty="0" err="1">
                <a:solidFill>
                  <a:srgbClr val="FF0000"/>
                </a:solidFill>
                <a:latin typeface="Times New Roman"/>
                <a:ea typeface="Calibri"/>
                <a:cs typeface="Times New Roman"/>
              </a:rPr>
              <a:t>thế</a:t>
            </a:r>
            <a:r>
              <a:rPr lang="en-US" sz="3600" b="1" dirty="0">
                <a:solidFill>
                  <a:srgbClr val="FF0000"/>
                </a:solidFill>
                <a:latin typeface="Times New Roman"/>
                <a:ea typeface="Calibri"/>
                <a:cs typeface="Times New Roman"/>
              </a:rPr>
              <a:t> </a:t>
            </a:r>
            <a:r>
              <a:rPr lang="en-US" sz="3600" b="1" dirty="0" err="1">
                <a:solidFill>
                  <a:srgbClr val="FF0000"/>
                </a:solidFill>
                <a:latin typeface="Times New Roman"/>
                <a:ea typeface="Calibri"/>
                <a:cs typeface="Times New Roman"/>
              </a:rPr>
              <a:t>kỉ</a:t>
            </a:r>
            <a:r>
              <a:rPr lang="en-US" sz="3600" b="1" dirty="0">
                <a:solidFill>
                  <a:srgbClr val="FF0000"/>
                </a:solidFill>
                <a:latin typeface="Times New Roman"/>
                <a:ea typeface="Calibri"/>
                <a:cs typeface="Times New Roman"/>
              </a:rPr>
              <a:t> XX</a:t>
            </a:r>
            <a:endParaRPr lang="en-US" sz="2800" b="1" dirty="0">
              <a:solidFill>
                <a:srgbClr val="FF0000"/>
              </a:solidFill>
              <a:latin typeface="Calibri"/>
              <a:ea typeface="Calibri"/>
              <a:cs typeface="Times New Roman"/>
            </a:endParaRPr>
          </a:p>
        </p:txBody>
      </p:sp>
      <p:sp>
        <p:nvSpPr>
          <p:cNvPr id="78853" name="AutoShape 6">
            <a:hlinkClick r:id="rId3" action="ppaction://hlinksldjump" highlightClick="1">
              <a:snd r:embed="rId2" name="applause.wav"/>
            </a:hlinkClick>
          </p:cNvPr>
          <p:cNvSpPr>
            <a:spLocks noChangeArrowheads="1"/>
          </p:cNvSpPr>
          <p:nvPr/>
        </p:nvSpPr>
        <p:spPr bwMode="auto">
          <a:xfrm>
            <a:off x="7956550" y="6451600"/>
            <a:ext cx="977900" cy="368300"/>
          </a:xfrm>
          <a:prstGeom prst="actionButtonSound">
            <a:avLst/>
          </a:prstGeom>
          <a:solidFill>
            <a:srgbClr val="99FF33"/>
          </a:solidFill>
          <a:ln w="9525">
            <a:solidFill>
              <a:schemeClr val="tx1"/>
            </a:solidFill>
            <a:miter lim="800000"/>
            <a:headEnd/>
            <a:tailEnd/>
          </a:ln>
        </p:spPr>
        <p:txBody>
          <a:bodyPr anchor="ctr">
            <a:spAutoFit/>
          </a:bodyPr>
          <a:lstStyle/>
          <a:p>
            <a:endParaRPr lang="en-US">
              <a:solidFill>
                <a:srgbClr val="000000"/>
              </a:solidFill>
              <a:latin typeface="Times New Roman" pitchFamily="18" charset="0"/>
              <a:cs typeface="Times New Roman" pitchFamily="18" charset="0"/>
            </a:endParaRPr>
          </a:p>
        </p:txBody>
      </p:sp>
      <p:grpSp>
        <p:nvGrpSpPr>
          <p:cNvPr id="78854" name="Group 7"/>
          <p:cNvGrpSpPr>
            <a:grpSpLocks/>
          </p:cNvGrpSpPr>
          <p:nvPr/>
        </p:nvGrpSpPr>
        <p:grpSpPr bwMode="auto">
          <a:xfrm>
            <a:off x="4103688" y="4927600"/>
            <a:ext cx="838200" cy="819150"/>
            <a:chOff x="4512" y="3468"/>
            <a:chExt cx="528" cy="516"/>
          </a:xfrm>
        </p:grpSpPr>
        <p:pic>
          <p:nvPicPr>
            <p:cNvPr id="78856" name="Picture 8" descr="H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2" y="3468"/>
              <a:ext cx="528" cy="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7" name="Text Box 9"/>
            <p:cNvSpPr txBox="1">
              <a:spLocks noChangeArrowheads="1"/>
            </p:cNvSpPr>
            <p:nvPr/>
          </p:nvSpPr>
          <p:spPr bwMode="auto">
            <a:xfrm>
              <a:off x="4608" y="3552"/>
              <a:ext cx="384" cy="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spcBef>
                  <a:spcPct val="50000"/>
                </a:spcBef>
              </a:pPr>
              <a:r>
                <a:rPr lang="en-US" sz="3200" b="1">
                  <a:solidFill>
                    <a:srgbClr val="000000"/>
                  </a:solidFill>
                  <a:latin typeface=".VnTime" pitchFamily="34" charset="0"/>
                </a:rPr>
                <a:t>5</a:t>
              </a:r>
            </a:p>
          </p:txBody>
        </p:sp>
      </p:grpSp>
    </p:spTree>
    <p:extLst>
      <p:ext uri="{BB962C8B-B14F-4D97-AF65-F5344CB8AC3E}">
        <p14:creationId xmlns:p14="http://schemas.microsoft.com/office/powerpoint/2010/main" val="314708382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2212"/>
                                        </p:tgtEl>
                                        <p:attrNameLst>
                                          <p:attrName>style.visibility</p:attrName>
                                        </p:attrNameLst>
                                      </p:cBhvr>
                                      <p:to>
                                        <p:strVal val="visible"/>
                                      </p:to>
                                    </p:set>
                                    <p:anim calcmode="lin" valueType="num">
                                      <p:cBhvr additive="base">
                                        <p:cTn id="7" dur="500" fill="hold"/>
                                        <p:tgtEl>
                                          <p:spTgt spid="222212"/>
                                        </p:tgtEl>
                                        <p:attrNameLst>
                                          <p:attrName>ppt_x</p:attrName>
                                        </p:attrNameLst>
                                      </p:cBhvr>
                                      <p:tavLst>
                                        <p:tav tm="0">
                                          <p:val>
                                            <p:strVal val="#ppt_x"/>
                                          </p:val>
                                        </p:tav>
                                        <p:tav tm="100000">
                                          <p:val>
                                            <p:strVal val="#ppt_x"/>
                                          </p:val>
                                        </p:tav>
                                      </p:tavLst>
                                    </p:anim>
                                    <p:anim calcmode="lin" valueType="num">
                                      <p:cBhvr additive="base">
                                        <p:cTn id="8" dur="500" fill="hold"/>
                                        <p:tgtEl>
                                          <p:spTgt spid="2222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2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874" name="Group 2"/>
          <p:cNvGrpSpPr>
            <a:grpSpLocks/>
          </p:cNvGrpSpPr>
          <p:nvPr/>
        </p:nvGrpSpPr>
        <p:grpSpPr bwMode="auto">
          <a:xfrm>
            <a:off x="3754438" y="4668838"/>
            <a:ext cx="838200" cy="790575"/>
            <a:chOff x="3408" y="3456"/>
            <a:chExt cx="528" cy="498"/>
          </a:xfrm>
        </p:grpSpPr>
        <p:pic>
          <p:nvPicPr>
            <p:cNvPr id="79880" name="Picture 3" descr="H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8" y="3456"/>
              <a:ext cx="528" cy="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81" name="Text Box 4"/>
            <p:cNvSpPr txBox="1">
              <a:spLocks noChangeArrowheads="1"/>
            </p:cNvSpPr>
            <p:nvPr/>
          </p:nvSpPr>
          <p:spPr bwMode="auto">
            <a:xfrm>
              <a:off x="3504" y="3504"/>
              <a:ext cx="288"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r" eaLnBrk="1" hangingPunct="1">
                <a:spcBef>
                  <a:spcPct val="50000"/>
                </a:spcBef>
              </a:pPr>
              <a:r>
                <a:rPr lang="en-US" sz="3200" b="1">
                  <a:solidFill>
                    <a:srgbClr val="000000"/>
                  </a:solidFill>
                  <a:latin typeface=".VnTime" pitchFamily="34" charset="0"/>
                </a:rPr>
                <a:t>6</a:t>
              </a:r>
            </a:p>
          </p:txBody>
        </p:sp>
      </p:grpSp>
      <p:sp>
        <p:nvSpPr>
          <p:cNvPr id="79876" name="AutoShape 8">
            <a:hlinkClick r:id="rId4" action="ppaction://hlinksldjump" highlightClick="1">
              <a:snd r:embed="rId2" name="applause.wav"/>
            </a:hlinkClick>
          </p:cNvPr>
          <p:cNvSpPr>
            <a:spLocks noChangeArrowheads="1"/>
          </p:cNvSpPr>
          <p:nvPr/>
        </p:nvSpPr>
        <p:spPr bwMode="auto">
          <a:xfrm>
            <a:off x="7667625" y="6411913"/>
            <a:ext cx="1081088" cy="368300"/>
          </a:xfrm>
          <a:prstGeom prst="actionButtonSound">
            <a:avLst/>
          </a:prstGeom>
          <a:solidFill>
            <a:srgbClr val="99FF33"/>
          </a:solidFill>
          <a:ln w="9525">
            <a:solidFill>
              <a:schemeClr val="tx1"/>
            </a:solidFill>
            <a:miter lim="800000"/>
            <a:headEnd/>
            <a:tailEnd/>
          </a:ln>
        </p:spPr>
        <p:txBody>
          <a:bodyPr anchor="ctr">
            <a:spAutoFit/>
          </a:bodyPr>
          <a:lstStyle/>
          <a:p>
            <a:endParaRPr lang="en-US">
              <a:solidFill>
                <a:srgbClr val="000000"/>
              </a:solidFill>
              <a:latin typeface="Times New Roman" pitchFamily="18" charset="0"/>
              <a:cs typeface="Times New Roman" pitchFamily="18" charset="0"/>
            </a:endParaRPr>
          </a:p>
        </p:txBody>
      </p:sp>
      <p:sp>
        <p:nvSpPr>
          <p:cNvPr id="223241" name="Rectangle 9"/>
          <p:cNvSpPr>
            <a:spLocks noChangeArrowheads="1"/>
          </p:cNvSpPr>
          <p:nvPr/>
        </p:nvSpPr>
        <p:spPr bwMode="auto">
          <a:xfrm>
            <a:off x="603250" y="3124200"/>
            <a:ext cx="8221663" cy="1225550"/>
          </a:xfrm>
          <a:prstGeom prst="rect">
            <a:avLst/>
          </a:prstGeom>
          <a:ln/>
        </p:spPr>
        <p:style>
          <a:lnRef idx="1">
            <a:schemeClr val="accent3"/>
          </a:lnRef>
          <a:fillRef idx="2">
            <a:schemeClr val="accent3"/>
          </a:fillRef>
          <a:effectRef idx="1">
            <a:schemeClr val="accent3"/>
          </a:effectRef>
          <a:fontRef idx="minor">
            <a:schemeClr val="dk1"/>
          </a:fontRef>
        </p:style>
        <p:txBody>
          <a:bodyPr>
            <a:spAutoFit/>
          </a:bodyPr>
          <a:lstStyle/>
          <a:p>
            <a:pPr algn="just">
              <a:lnSpc>
                <a:spcPct val="115000"/>
              </a:lnSpc>
              <a:defRPr/>
            </a:pPr>
            <a:r>
              <a:rPr lang="en-US" sz="3200" b="1">
                <a:solidFill>
                  <a:srgbClr val="FF0000"/>
                </a:solidFill>
                <a:latin typeface="Times New Roman" pitchFamily="18" charset="0"/>
                <a:cs typeface="Times New Roman" pitchFamily="18" charset="0"/>
              </a:rPr>
              <a:t>Đáp án: Nhờ những chính sách năng động và linh hoạt </a:t>
            </a:r>
            <a:endParaRPr lang="en-US" sz="2400" b="1">
              <a:solidFill>
                <a:srgbClr val="FF0000"/>
              </a:solidFill>
              <a:latin typeface="Calibri" pitchFamily="34" charset="0"/>
              <a:cs typeface="Times New Roman" pitchFamily="18" charset="0"/>
            </a:endParaRPr>
          </a:p>
        </p:txBody>
      </p:sp>
      <p:sp>
        <p:nvSpPr>
          <p:cNvPr id="28679" name="Rectangle 9"/>
          <p:cNvSpPr>
            <a:spLocks noChangeArrowheads="1"/>
          </p:cNvSpPr>
          <p:nvPr/>
        </p:nvSpPr>
        <p:spPr bwMode="auto">
          <a:xfrm>
            <a:off x="603250" y="330200"/>
            <a:ext cx="8221663" cy="2640013"/>
          </a:xfrm>
          <a:prstGeom prst="rect">
            <a:avLst/>
          </a:prstGeom>
          <a:ln/>
        </p:spPr>
        <p:style>
          <a:lnRef idx="2">
            <a:schemeClr val="dk1"/>
          </a:lnRef>
          <a:fillRef idx="1">
            <a:schemeClr val="lt1"/>
          </a:fillRef>
          <a:effectRef idx="0">
            <a:schemeClr val="dk1"/>
          </a:effectRef>
          <a:fontRef idx="minor">
            <a:schemeClr val="dk1"/>
          </a:fontRef>
        </p:style>
        <p:txBody>
          <a:bodyPr>
            <a:spAutoFit/>
          </a:bodyPr>
          <a:lstStyle/>
          <a:p>
            <a:pPr algn="just" fontAlgn="auto">
              <a:lnSpc>
                <a:spcPct val="115000"/>
              </a:lnSpc>
              <a:spcBef>
                <a:spcPts val="0"/>
              </a:spcBef>
              <a:spcAft>
                <a:spcPts val="0"/>
              </a:spcAft>
              <a:defRPr/>
            </a:pPr>
            <a:r>
              <a:rPr lang="en-US" sz="3600" b="1" dirty="0" err="1">
                <a:solidFill>
                  <a:prstClr val="black"/>
                </a:solidFill>
                <a:latin typeface="Times New Roman" pitchFamily="18" charset="0"/>
                <a:cs typeface="Times New Roman" pitchFamily="18" charset="0"/>
              </a:rPr>
              <a:t>Câu</a:t>
            </a:r>
            <a:r>
              <a:rPr lang="en-US" sz="3600" b="1" dirty="0">
                <a:solidFill>
                  <a:prstClr val="black"/>
                </a:solidFill>
                <a:latin typeface="Times New Roman" pitchFamily="18" charset="0"/>
                <a:cs typeface="Times New Roman" pitchFamily="18" charset="0"/>
              </a:rPr>
              <a:t> 5: </a:t>
            </a:r>
            <a:r>
              <a:rPr lang="en-US" sz="3600" dirty="0" err="1">
                <a:latin typeface="Times New Roman"/>
                <a:ea typeface="Calibri"/>
                <a:cs typeface="Times New Roman"/>
              </a:rPr>
              <a:t>Nguyên</a:t>
            </a:r>
            <a:r>
              <a:rPr lang="en-US" sz="3600" dirty="0">
                <a:latin typeface="Times New Roman"/>
                <a:ea typeface="Calibri"/>
                <a:cs typeface="Times New Roman"/>
              </a:rPr>
              <a:t> </a:t>
            </a:r>
            <a:r>
              <a:rPr lang="en-US" sz="3600" dirty="0" err="1">
                <a:latin typeface="Times New Roman"/>
                <a:ea typeface="Calibri"/>
                <a:cs typeface="Times New Roman"/>
              </a:rPr>
              <a:t>nhân</a:t>
            </a:r>
            <a:r>
              <a:rPr lang="en-US" sz="3600" dirty="0">
                <a:latin typeface="Times New Roman"/>
                <a:ea typeface="Calibri"/>
                <a:cs typeface="Times New Roman"/>
              </a:rPr>
              <a:t> </a:t>
            </a:r>
            <a:r>
              <a:rPr lang="en-US" sz="3600" dirty="0" err="1">
                <a:latin typeface="Times New Roman"/>
                <a:ea typeface="Calibri"/>
                <a:cs typeface="Times New Roman"/>
              </a:rPr>
              <a:t>nào</a:t>
            </a:r>
            <a:r>
              <a:rPr lang="en-US" sz="3600" dirty="0">
                <a:latin typeface="Times New Roman"/>
                <a:ea typeface="Calibri"/>
                <a:cs typeface="Times New Roman"/>
              </a:rPr>
              <a:t> </a:t>
            </a:r>
            <a:r>
              <a:rPr lang="en-US" sz="3600" dirty="0" err="1">
                <a:latin typeface="Times New Roman"/>
                <a:ea typeface="Calibri"/>
                <a:cs typeface="Times New Roman"/>
              </a:rPr>
              <a:t>giúp</a:t>
            </a:r>
            <a:r>
              <a:rPr lang="en-US" sz="3600" dirty="0">
                <a:latin typeface="Times New Roman"/>
                <a:ea typeface="Calibri"/>
                <a:cs typeface="Times New Roman"/>
              </a:rPr>
              <a:t> </a:t>
            </a:r>
            <a:r>
              <a:rPr lang="en-US" sz="3600" dirty="0" err="1">
                <a:latin typeface="Times New Roman"/>
                <a:ea typeface="Calibri"/>
                <a:cs typeface="Times New Roman"/>
              </a:rPr>
              <a:t>các</a:t>
            </a:r>
            <a:r>
              <a:rPr lang="en-US" sz="3600" dirty="0">
                <a:latin typeface="Times New Roman"/>
                <a:ea typeface="Calibri"/>
                <a:cs typeface="Times New Roman"/>
              </a:rPr>
              <a:t> </a:t>
            </a:r>
            <a:r>
              <a:rPr lang="en-US" sz="3600" dirty="0" err="1">
                <a:latin typeface="Times New Roman"/>
                <a:ea typeface="Calibri"/>
                <a:cs typeface="Times New Roman"/>
              </a:rPr>
              <a:t>nước</a:t>
            </a:r>
            <a:r>
              <a:rPr lang="en-US" sz="3600" dirty="0">
                <a:latin typeface="Times New Roman"/>
                <a:ea typeface="Calibri"/>
                <a:cs typeface="Times New Roman"/>
              </a:rPr>
              <a:t> ĐNÁ </a:t>
            </a:r>
            <a:r>
              <a:rPr lang="en-US" sz="3600" dirty="0" err="1">
                <a:latin typeface="Times New Roman"/>
                <a:ea typeface="Calibri"/>
                <a:cs typeface="Times New Roman"/>
              </a:rPr>
              <a:t>đã</a:t>
            </a:r>
            <a:r>
              <a:rPr lang="en-US" sz="3600" dirty="0">
                <a:latin typeface="Times New Roman"/>
                <a:ea typeface="Calibri"/>
                <a:cs typeface="Times New Roman"/>
              </a:rPr>
              <a:t> </a:t>
            </a:r>
            <a:r>
              <a:rPr lang="en-US" sz="3600" dirty="0" err="1">
                <a:latin typeface="Times New Roman"/>
                <a:ea typeface="Calibri"/>
                <a:cs typeface="Times New Roman"/>
              </a:rPr>
              <a:t>đạt</a:t>
            </a:r>
            <a:r>
              <a:rPr lang="en-US" sz="3600" dirty="0">
                <a:latin typeface="Times New Roman"/>
                <a:ea typeface="Calibri"/>
                <a:cs typeface="Times New Roman"/>
              </a:rPr>
              <a:t> </a:t>
            </a:r>
            <a:r>
              <a:rPr lang="en-US" sz="3600" dirty="0" err="1">
                <a:latin typeface="Times New Roman"/>
                <a:ea typeface="Calibri"/>
                <a:cs typeface="Times New Roman"/>
              </a:rPr>
              <a:t>được</a:t>
            </a:r>
            <a:r>
              <a:rPr lang="en-US" sz="3600" dirty="0">
                <a:latin typeface="Times New Roman"/>
                <a:ea typeface="Calibri"/>
                <a:cs typeface="Times New Roman"/>
              </a:rPr>
              <a:t> </a:t>
            </a:r>
            <a:r>
              <a:rPr lang="en-US" sz="3600" dirty="0" err="1">
                <a:latin typeface="Times New Roman"/>
                <a:ea typeface="Calibri"/>
                <a:cs typeface="Times New Roman"/>
              </a:rPr>
              <a:t>những</a:t>
            </a:r>
            <a:r>
              <a:rPr lang="en-US" sz="3600" dirty="0">
                <a:latin typeface="Times New Roman"/>
                <a:ea typeface="Calibri"/>
                <a:cs typeface="Times New Roman"/>
              </a:rPr>
              <a:t> </a:t>
            </a:r>
            <a:r>
              <a:rPr lang="en-US" sz="3600" dirty="0" err="1">
                <a:latin typeface="Times New Roman"/>
                <a:ea typeface="Calibri"/>
                <a:cs typeface="Times New Roman"/>
              </a:rPr>
              <a:t>thành</a:t>
            </a:r>
            <a:r>
              <a:rPr lang="en-US" sz="3600" dirty="0">
                <a:latin typeface="Times New Roman"/>
                <a:ea typeface="Calibri"/>
                <a:cs typeface="Times New Roman"/>
              </a:rPr>
              <a:t> </a:t>
            </a:r>
            <a:r>
              <a:rPr lang="en-US" sz="3600" dirty="0" err="1">
                <a:latin typeface="Times New Roman"/>
                <a:ea typeface="Calibri"/>
                <a:cs typeface="Times New Roman"/>
              </a:rPr>
              <a:t>tựu</a:t>
            </a:r>
            <a:r>
              <a:rPr lang="en-US" sz="3600" dirty="0">
                <a:latin typeface="Times New Roman"/>
                <a:ea typeface="Calibri"/>
                <a:cs typeface="Times New Roman"/>
              </a:rPr>
              <a:t> to </a:t>
            </a:r>
            <a:r>
              <a:rPr lang="en-US" sz="3600" dirty="0" err="1">
                <a:latin typeface="Times New Roman"/>
                <a:ea typeface="Calibri"/>
                <a:cs typeface="Times New Roman"/>
              </a:rPr>
              <a:t>lớn</a:t>
            </a:r>
            <a:r>
              <a:rPr lang="en-US" sz="3600" dirty="0">
                <a:latin typeface="Times New Roman"/>
                <a:ea typeface="Calibri"/>
                <a:cs typeface="Times New Roman"/>
              </a:rPr>
              <a:t> </a:t>
            </a:r>
            <a:r>
              <a:rPr lang="en-US" sz="3600" dirty="0" err="1">
                <a:latin typeface="Times New Roman"/>
                <a:ea typeface="Calibri"/>
                <a:cs typeface="Times New Roman"/>
              </a:rPr>
              <a:t>trong</a:t>
            </a:r>
            <a:r>
              <a:rPr lang="en-US" sz="3600" dirty="0">
                <a:latin typeface="Times New Roman"/>
                <a:ea typeface="Calibri"/>
                <a:cs typeface="Times New Roman"/>
              </a:rPr>
              <a:t> </a:t>
            </a:r>
            <a:r>
              <a:rPr lang="en-US" sz="3600" dirty="0" err="1">
                <a:latin typeface="Times New Roman"/>
                <a:ea typeface="Calibri"/>
                <a:cs typeface="Times New Roman"/>
              </a:rPr>
              <a:t>phát</a:t>
            </a:r>
            <a:r>
              <a:rPr lang="en-US" sz="3600" dirty="0">
                <a:latin typeface="Times New Roman"/>
                <a:ea typeface="Calibri"/>
                <a:cs typeface="Times New Roman"/>
              </a:rPr>
              <a:t> </a:t>
            </a:r>
            <a:r>
              <a:rPr lang="en-US" sz="3600" dirty="0" err="1">
                <a:latin typeface="Times New Roman"/>
                <a:ea typeface="Calibri"/>
                <a:cs typeface="Times New Roman"/>
              </a:rPr>
              <a:t>triển</a:t>
            </a:r>
            <a:r>
              <a:rPr lang="en-US" sz="3600" dirty="0">
                <a:latin typeface="Times New Roman"/>
                <a:ea typeface="Calibri"/>
                <a:cs typeface="Times New Roman"/>
              </a:rPr>
              <a:t> </a:t>
            </a:r>
            <a:r>
              <a:rPr lang="en-US" sz="3600" dirty="0" err="1">
                <a:latin typeface="Times New Roman"/>
                <a:ea typeface="Calibri"/>
                <a:cs typeface="Times New Roman"/>
              </a:rPr>
              <a:t>kinh</a:t>
            </a:r>
            <a:r>
              <a:rPr lang="en-US" sz="3600" dirty="0">
                <a:latin typeface="Times New Roman"/>
                <a:ea typeface="Calibri"/>
                <a:cs typeface="Times New Roman"/>
              </a:rPr>
              <a:t> </a:t>
            </a:r>
            <a:r>
              <a:rPr lang="en-US" sz="3600" dirty="0" err="1">
                <a:latin typeface="Times New Roman"/>
                <a:ea typeface="Calibri"/>
                <a:cs typeface="Times New Roman"/>
              </a:rPr>
              <a:t>tế</a:t>
            </a:r>
            <a:r>
              <a:rPr lang="en-US" sz="3600" dirty="0">
                <a:latin typeface="Times New Roman"/>
                <a:ea typeface="Calibri"/>
                <a:cs typeface="Times New Roman"/>
              </a:rPr>
              <a:t> </a:t>
            </a:r>
            <a:r>
              <a:rPr lang="en-US" sz="3600" dirty="0" err="1">
                <a:latin typeface="Times New Roman"/>
                <a:ea typeface="Calibri"/>
                <a:cs typeface="Times New Roman"/>
              </a:rPr>
              <a:t>với</a:t>
            </a:r>
            <a:r>
              <a:rPr lang="en-US" sz="3600" dirty="0">
                <a:latin typeface="Times New Roman"/>
                <a:ea typeface="Calibri"/>
                <a:cs typeface="Times New Roman"/>
              </a:rPr>
              <a:t> </a:t>
            </a:r>
            <a:r>
              <a:rPr lang="en-US" sz="3600" dirty="0" err="1">
                <a:latin typeface="Times New Roman"/>
                <a:ea typeface="Calibri"/>
                <a:cs typeface="Times New Roman"/>
              </a:rPr>
              <a:t>tốc</a:t>
            </a:r>
            <a:r>
              <a:rPr lang="en-US" sz="3600" dirty="0">
                <a:latin typeface="Times New Roman"/>
                <a:ea typeface="Calibri"/>
                <a:cs typeface="Times New Roman"/>
              </a:rPr>
              <a:t> </a:t>
            </a:r>
            <a:r>
              <a:rPr lang="en-US" sz="3600" dirty="0" err="1">
                <a:latin typeface="Times New Roman"/>
                <a:ea typeface="Calibri"/>
                <a:cs typeface="Times New Roman"/>
              </a:rPr>
              <a:t>độ</a:t>
            </a:r>
            <a:r>
              <a:rPr lang="en-US" sz="3600" dirty="0">
                <a:latin typeface="Times New Roman"/>
                <a:ea typeface="Calibri"/>
                <a:cs typeface="Times New Roman"/>
              </a:rPr>
              <a:t> </a:t>
            </a:r>
            <a:r>
              <a:rPr lang="en-US" sz="3600" dirty="0" err="1">
                <a:latin typeface="Times New Roman"/>
                <a:ea typeface="Calibri"/>
                <a:cs typeface="Times New Roman"/>
              </a:rPr>
              <a:t>tăng</a:t>
            </a:r>
            <a:r>
              <a:rPr lang="en-US" sz="3600" dirty="0">
                <a:latin typeface="Times New Roman"/>
                <a:ea typeface="Calibri"/>
                <a:cs typeface="Times New Roman"/>
              </a:rPr>
              <a:t> </a:t>
            </a:r>
            <a:r>
              <a:rPr lang="en-US" sz="3600" dirty="0" err="1">
                <a:latin typeface="Times New Roman"/>
                <a:ea typeface="Calibri"/>
                <a:cs typeface="Times New Roman"/>
              </a:rPr>
              <a:t>trưởng</a:t>
            </a:r>
            <a:r>
              <a:rPr lang="en-US" sz="3600" dirty="0">
                <a:latin typeface="Times New Roman"/>
                <a:ea typeface="Calibri"/>
                <a:cs typeface="Times New Roman"/>
              </a:rPr>
              <a:t> </a:t>
            </a:r>
            <a:r>
              <a:rPr lang="en-US" sz="3600" dirty="0" err="1">
                <a:latin typeface="Times New Roman"/>
                <a:ea typeface="Calibri"/>
                <a:cs typeface="Times New Roman"/>
              </a:rPr>
              <a:t>hằng</a:t>
            </a:r>
            <a:r>
              <a:rPr lang="en-US" sz="3600" dirty="0">
                <a:latin typeface="Times New Roman"/>
                <a:ea typeface="Calibri"/>
                <a:cs typeface="Times New Roman"/>
              </a:rPr>
              <a:t> </a:t>
            </a:r>
            <a:r>
              <a:rPr lang="en-US" sz="3600" dirty="0" err="1">
                <a:latin typeface="Times New Roman"/>
                <a:ea typeface="Calibri"/>
                <a:cs typeface="Times New Roman"/>
              </a:rPr>
              <a:t>năm</a:t>
            </a:r>
            <a:r>
              <a:rPr lang="en-US" sz="3600" dirty="0">
                <a:latin typeface="Times New Roman"/>
                <a:ea typeface="Calibri"/>
                <a:cs typeface="Times New Roman"/>
              </a:rPr>
              <a:t> </a:t>
            </a:r>
            <a:r>
              <a:rPr lang="en-US" sz="3600" dirty="0" err="1">
                <a:latin typeface="Times New Roman"/>
                <a:ea typeface="Calibri"/>
                <a:cs typeface="Times New Roman"/>
              </a:rPr>
              <a:t>đạt</a:t>
            </a:r>
            <a:r>
              <a:rPr lang="en-US" sz="3600" dirty="0">
                <a:latin typeface="Times New Roman"/>
                <a:ea typeface="Calibri"/>
                <a:cs typeface="Times New Roman"/>
              </a:rPr>
              <a:t> </a:t>
            </a:r>
            <a:r>
              <a:rPr lang="en-US" sz="3600" dirty="0" err="1">
                <a:latin typeface="Times New Roman"/>
                <a:ea typeface="Calibri"/>
                <a:cs typeface="Times New Roman"/>
              </a:rPr>
              <a:t>mức</a:t>
            </a:r>
            <a:r>
              <a:rPr lang="en-US" sz="3600" dirty="0">
                <a:latin typeface="Times New Roman"/>
                <a:ea typeface="Calibri"/>
                <a:cs typeface="Times New Roman"/>
              </a:rPr>
              <a:t> </a:t>
            </a:r>
            <a:r>
              <a:rPr lang="en-US" sz="3600" dirty="0" err="1">
                <a:latin typeface="Times New Roman"/>
                <a:ea typeface="Calibri"/>
                <a:cs typeface="Times New Roman"/>
              </a:rPr>
              <a:t>cao</a:t>
            </a:r>
            <a:r>
              <a:rPr lang="en-US" sz="3600" dirty="0">
                <a:latin typeface="Times New Roman"/>
                <a:ea typeface="Calibri"/>
                <a:cs typeface="Times New Roman"/>
              </a:rPr>
              <a:t>?</a:t>
            </a:r>
            <a:endParaRPr lang="en-US" sz="2800" dirty="0">
              <a:latin typeface="Calibri"/>
              <a:ea typeface="Calibri"/>
              <a:cs typeface="Times New Roman"/>
            </a:endParaRPr>
          </a:p>
        </p:txBody>
      </p:sp>
    </p:spTree>
    <p:extLst>
      <p:ext uri="{BB962C8B-B14F-4D97-AF65-F5344CB8AC3E}">
        <p14:creationId xmlns:p14="http://schemas.microsoft.com/office/powerpoint/2010/main" val="307409950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3241"/>
                                        </p:tgtEl>
                                        <p:attrNameLst>
                                          <p:attrName>style.visibility</p:attrName>
                                        </p:attrNameLst>
                                      </p:cBhvr>
                                      <p:to>
                                        <p:strVal val="visible"/>
                                      </p:to>
                                    </p:set>
                                    <p:anim calcmode="lin" valueType="num">
                                      <p:cBhvr additive="base">
                                        <p:cTn id="7" dur="500" fill="hold"/>
                                        <p:tgtEl>
                                          <p:spTgt spid="223241"/>
                                        </p:tgtEl>
                                        <p:attrNameLst>
                                          <p:attrName>ppt_x</p:attrName>
                                        </p:attrNameLst>
                                      </p:cBhvr>
                                      <p:tavLst>
                                        <p:tav tm="0">
                                          <p:val>
                                            <p:strVal val="#ppt_x"/>
                                          </p:val>
                                        </p:tav>
                                        <p:tav tm="100000">
                                          <p:val>
                                            <p:strVal val="#ppt_x"/>
                                          </p:val>
                                        </p:tav>
                                      </p:tavLst>
                                    </p:anim>
                                    <p:anim calcmode="lin" valueType="num">
                                      <p:cBhvr additive="base">
                                        <p:cTn id="8" dur="500" fill="hold"/>
                                        <p:tgtEl>
                                          <p:spTgt spid="22324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24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 xmlns:a16="http://schemas.microsoft.com/office/drawing/2014/main" id="{2129931B-E289-4E34-AFE6-0B73409C4234}"/>
              </a:ext>
            </a:extLst>
          </p:cNvPr>
          <p:cNvSpPr txBox="1"/>
          <p:nvPr/>
        </p:nvSpPr>
        <p:spPr>
          <a:xfrm>
            <a:off x="457200" y="295608"/>
            <a:ext cx="8077200"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华文宋体" panose="02010600040101010101" pitchFamily="2" charset="-122"/>
                <a:cs typeface="Times New Roman" panose="02020603050405020304" pitchFamily="18" charset="0"/>
                <a:sym typeface="+mn-lt"/>
              </a:rPr>
              <a:t> </a:t>
            </a:r>
            <a:r>
              <a:rPr kumimoji="0" lang="en-US" altLang="zh-CN" sz="2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华文宋体" panose="02010600040101010101" pitchFamily="2" charset="-122"/>
                <a:cs typeface="Times New Roman" panose="02020603050405020304" pitchFamily="18" charset="0"/>
                <a:sym typeface="+mn-lt"/>
              </a:rPr>
              <a:t>3. </a:t>
            </a:r>
            <a:r>
              <a:rPr kumimoji="0" lang="en-US" altLang="zh-CN" sz="2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华文宋体" panose="02010600040101010101" pitchFamily="2" charset="-122"/>
                <a:cs typeface="Times New Roman" panose="02020603050405020304" pitchFamily="18" charset="0"/>
                <a:sym typeface="+mn-lt"/>
              </a:rPr>
              <a:t>Thời</a:t>
            </a:r>
            <a:r>
              <a:rPr kumimoji="0" lang="en-US" altLang="zh-CN" sz="2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华文宋体" panose="02010600040101010101" pitchFamily="2" charset="-122"/>
                <a:cs typeface="Times New Roman" panose="02020603050405020304" pitchFamily="18" charset="0"/>
                <a:sym typeface="+mn-lt"/>
              </a:rPr>
              <a:t> </a:t>
            </a:r>
            <a:r>
              <a:rPr kumimoji="0" lang="en-US" altLang="zh-CN" sz="2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华文宋体" panose="02010600040101010101" pitchFamily="2" charset="-122"/>
                <a:cs typeface="Times New Roman" panose="02020603050405020304" pitchFamily="18" charset="0"/>
                <a:sym typeface="+mn-lt"/>
              </a:rPr>
              <a:t>kì</a:t>
            </a:r>
            <a:r>
              <a:rPr kumimoji="0" lang="en-US" altLang="zh-CN" sz="2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华文宋体" panose="02010600040101010101" pitchFamily="2" charset="-122"/>
                <a:cs typeface="Times New Roman" panose="02020603050405020304" pitchFamily="18" charset="0"/>
                <a:sym typeface="+mn-lt"/>
              </a:rPr>
              <a:t> </a:t>
            </a:r>
            <a:r>
              <a:rPr kumimoji="0" lang="en-US" altLang="zh-CN" sz="2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华文宋体" panose="02010600040101010101" pitchFamily="2" charset="-122"/>
                <a:cs typeface="Times New Roman" panose="02020603050405020304" pitchFamily="18" charset="0"/>
                <a:sym typeface="+mn-lt"/>
              </a:rPr>
              <a:t>tái</a:t>
            </a:r>
            <a:r>
              <a:rPr kumimoji="0" lang="en-US" altLang="zh-CN" sz="2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华文宋体" panose="02010600040101010101" pitchFamily="2" charset="-122"/>
                <a:cs typeface="Times New Roman" panose="02020603050405020304" pitchFamily="18" charset="0"/>
                <a:sym typeface="+mn-lt"/>
              </a:rPr>
              <a:t> </a:t>
            </a:r>
            <a:r>
              <a:rPr kumimoji="0" lang="en-US" altLang="zh-CN" sz="2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华文宋体" panose="02010600040101010101" pitchFamily="2" charset="-122"/>
                <a:cs typeface="Times New Roman" panose="02020603050405020304" pitchFamily="18" charset="0"/>
                <a:sym typeface="+mn-lt"/>
              </a:rPr>
              <a:t>thiết</a:t>
            </a:r>
            <a:r>
              <a:rPr kumimoji="0" lang="en-US" altLang="zh-CN" sz="2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华文宋体" panose="02010600040101010101" pitchFamily="2" charset="-122"/>
                <a:cs typeface="Times New Roman" panose="02020603050405020304" pitchFamily="18" charset="0"/>
                <a:sym typeface="+mn-lt"/>
              </a:rPr>
              <a:t> </a:t>
            </a:r>
            <a:r>
              <a:rPr kumimoji="0" lang="en-US" altLang="zh-CN" sz="2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华文宋体" panose="02010600040101010101" pitchFamily="2" charset="-122"/>
                <a:cs typeface="Times New Roman" panose="02020603050405020304" pitchFamily="18" charset="0"/>
                <a:sym typeface="+mn-lt"/>
              </a:rPr>
              <a:t>và</a:t>
            </a:r>
            <a:r>
              <a:rPr kumimoji="0" lang="en-US" altLang="zh-CN" sz="2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华文宋体" panose="02010600040101010101" pitchFamily="2" charset="-122"/>
                <a:cs typeface="Times New Roman" panose="02020603050405020304" pitchFamily="18" charset="0"/>
                <a:sym typeface="+mn-lt"/>
              </a:rPr>
              <a:t> </a:t>
            </a:r>
            <a:r>
              <a:rPr kumimoji="0" lang="en-US" altLang="zh-CN" sz="2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华文宋体" panose="02010600040101010101" pitchFamily="2" charset="-122"/>
                <a:cs typeface="Times New Roman" panose="02020603050405020304" pitchFamily="18" charset="0"/>
                <a:sym typeface="+mn-lt"/>
              </a:rPr>
              <a:t>phát</a:t>
            </a:r>
            <a:r>
              <a:rPr kumimoji="0" lang="en-US" altLang="zh-CN" sz="2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华文宋体" panose="02010600040101010101" pitchFamily="2" charset="-122"/>
                <a:cs typeface="Times New Roman" panose="02020603050405020304" pitchFamily="18" charset="0"/>
                <a:sym typeface="+mn-lt"/>
              </a:rPr>
              <a:t> </a:t>
            </a:r>
            <a:r>
              <a:rPr kumimoji="0" lang="en-US" altLang="zh-CN" sz="2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华文宋体" panose="02010600040101010101" pitchFamily="2" charset="-122"/>
                <a:cs typeface="Times New Roman" panose="02020603050405020304" pitchFamily="18" charset="0"/>
                <a:sym typeface="+mn-lt"/>
              </a:rPr>
              <a:t>triển</a:t>
            </a:r>
            <a:r>
              <a:rPr kumimoji="0" lang="en-US" altLang="zh-CN" sz="2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华文宋体" panose="02010600040101010101" pitchFamily="2" charset="-122"/>
                <a:cs typeface="Times New Roman" panose="02020603050405020304" pitchFamily="18" charset="0"/>
                <a:sym typeface="+mn-lt"/>
              </a:rPr>
              <a:t> </a:t>
            </a:r>
            <a:r>
              <a:rPr kumimoji="0" lang="en-US" altLang="zh-CN" sz="2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华文宋体" panose="02010600040101010101" pitchFamily="2" charset="-122"/>
                <a:cs typeface="Times New Roman" panose="02020603050405020304" pitchFamily="18" charset="0"/>
                <a:sym typeface="+mn-lt"/>
              </a:rPr>
              <a:t>sau</a:t>
            </a:r>
            <a:r>
              <a:rPr kumimoji="0" lang="en-US" altLang="zh-CN" sz="2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华文宋体" panose="02010600040101010101" pitchFamily="2" charset="-122"/>
                <a:cs typeface="Times New Roman" panose="02020603050405020304" pitchFamily="18" charset="0"/>
                <a:sym typeface="+mn-lt"/>
              </a:rPr>
              <a:t> </a:t>
            </a:r>
            <a:r>
              <a:rPr kumimoji="0" lang="en-US" altLang="zh-CN" sz="2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华文宋体" panose="02010600040101010101" pitchFamily="2" charset="-122"/>
                <a:cs typeface="Times New Roman" panose="02020603050405020304" pitchFamily="18" charset="0"/>
                <a:sym typeface="+mn-lt"/>
              </a:rPr>
              <a:t>khi</a:t>
            </a:r>
            <a:r>
              <a:rPr kumimoji="0" lang="en-US" altLang="zh-CN" sz="2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华文宋体" panose="02010600040101010101" pitchFamily="2" charset="-122"/>
                <a:cs typeface="Times New Roman" panose="02020603050405020304" pitchFamily="18" charset="0"/>
                <a:sym typeface="+mn-lt"/>
              </a:rPr>
              <a:t> </a:t>
            </a:r>
            <a:r>
              <a:rPr kumimoji="0" lang="en-US" altLang="zh-CN" sz="2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华文宋体" panose="02010600040101010101" pitchFamily="2" charset="-122"/>
                <a:cs typeface="Times New Roman" panose="02020603050405020304" pitchFamily="18" charset="0"/>
                <a:sym typeface="+mn-lt"/>
              </a:rPr>
              <a:t>giành</a:t>
            </a:r>
            <a:r>
              <a:rPr kumimoji="0" lang="en-US" altLang="zh-CN" sz="2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华文宋体" panose="02010600040101010101" pitchFamily="2" charset="-122"/>
                <a:cs typeface="Times New Roman" panose="02020603050405020304" pitchFamily="18" charset="0"/>
                <a:sym typeface="+mn-lt"/>
              </a:rPr>
              <a:t> </a:t>
            </a:r>
            <a:r>
              <a:rPr kumimoji="0" lang="en-US" altLang="zh-CN" sz="2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华文宋体" panose="02010600040101010101" pitchFamily="2" charset="-122"/>
                <a:cs typeface="Times New Roman" panose="02020603050405020304" pitchFamily="18" charset="0"/>
                <a:sym typeface="+mn-lt"/>
              </a:rPr>
              <a:t>độc</a:t>
            </a:r>
            <a:r>
              <a:rPr kumimoji="0" lang="en-US" altLang="zh-CN" sz="2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华文宋体" panose="02010600040101010101" pitchFamily="2" charset="-122"/>
                <a:cs typeface="Times New Roman" panose="02020603050405020304" pitchFamily="18" charset="0"/>
                <a:sym typeface="+mn-lt"/>
              </a:rPr>
              <a:t> </a:t>
            </a:r>
            <a:r>
              <a:rPr kumimoji="0" lang="en-US" altLang="zh-CN" sz="2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华文宋体" panose="02010600040101010101" pitchFamily="2" charset="-122"/>
                <a:cs typeface="Times New Roman" panose="02020603050405020304" pitchFamily="18" charset="0"/>
                <a:sym typeface="+mn-lt"/>
              </a:rPr>
              <a:t>lập</a:t>
            </a:r>
            <a:r>
              <a:rPr kumimoji="0" lang="en-US" altLang="zh-CN" sz="2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华文宋体" panose="02010600040101010101" pitchFamily="2" charset="-122"/>
                <a:cs typeface="Times New Roman" panose="02020603050405020304" pitchFamily="18" charset="0"/>
                <a:sym typeface="+mn-lt"/>
              </a:rPr>
              <a:t> </a:t>
            </a:r>
            <a:r>
              <a:rPr kumimoji="0" lang="en-US" altLang="zh-CN" sz="2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华文宋体" panose="02010600040101010101" pitchFamily="2" charset="-122"/>
                <a:cs typeface="Times New Roman" panose="02020603050405020304" pitchFamily="18" charset="0"/>
                <a:sym typeface="+mn-lt"/>
              </a:rPr>
              <a:t>dân</a:t>
            </a:r>
            <a:r>
              <a:rPr kumimoji="0" lang="en-US" altLang="zh-CN" sz="2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华文宋体" panose="02010600040101010101" pitchFamily="2" charset="-122"/>
                <a:cs typeface="Times New Roman" panose="02020603050405020304" pitchFamily="18" charset="0"/>
                <a:sym typeface="+mn-lt"/>
              </a:rPr>
              <a:t> </a:t>
            </a:r>
            <a:r>
              <a:rPr kumimoji="0" lang="en-US" altLang="zh-CN" sz="2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华文宋体" panose="02010600040101010101" pitchFamily="2" charset="-122"/>
                <a:cs typeface="Times New Roman" panose="02020603050405020304" pitchFamily="18" charset="0"/>
                <a:sym typeface="+mn-lt"/>
              </a:rPr>
              <a:t>tộc</a:t>
            </a:r>
            <a:endParaRPr kumimoji="0" lang="en-US" altLang="zh-CN" sz="2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华文宋体" panose="02010600040101010101" pitchFamily="2" charset="-122"/>
              <a:cs typeface="Times New Roman" panose="02020603050405020304" pitchFamily="18" charset="0"/>
              <a:sym typeface="+mn-lt"/>
            </a:endParaRPr>
          </a:p>
        </p:txBody>
      </p:sp>
      <p:cxnSp>
        <p:nvCxnSpPr>
          <p:cNvPr id="12" name="直接连接符 11">
            <a:extLst>
              <a:ext uri="{FF2B5EF4-FFF2-40B4-BE49-F238E27FC236}">
                <a16:creationId xmlns="" xmlns:a16="http://schemas.microsoft.com/office/drawing/2014/main" id="{5FE19F3C-EC27-498C-8FEF-47E96615192A}"/>
              </a:ext>
            </a:extLst>
          </p:cNvPr>
          <p:cNvCxnSpPr>
            <a:cxnSpLocks/>
          </p:cNvCxnSpPr>
          <p:nvPr/>
        </p:nvCxnSpPr>
        <p:spPr>
          <a:xfrm>
            <a:off x="556259" y="838095"/>
            <a:ext cx="8031480" cy="0"/>
          </a:xfrm>
          <a:prstGeom prst="line">
            <a:avLst/>
          </a:prstGeom>
          <a:ln w="25400">
            <a:solidFill>
              <a:srgbClr val="0060AF"/>
            </a:solidFill>
          </a:ln>
        </p:spPr>
        <p:style>
          <a:lnRef idx="1">
            <a:schemeClr val="dk1"/>
          </a:lnRef>
          <a:fillRef idx="0">
            <a:schemeClr val="dk1"/>
          </a:fillRef>
          <a:effectRef idx="0">
            <a:schemeClr val="dk1"/>
          </a:effectRef>
          <a:fontRef idx="minor">
            <a:schemeClr val="tx1"/>
          </a:fontRef>
        </p:style>
      </p:cxnSp>
      <p:sp>
        <p:nvSpPr>
          <p:cNvPr id="2" name="TextBox 1">
            <a:extLst>
              <a:ext uri="{FF2B5EF4-FFF2-40B4-BE49-F238E27FC236}">
                <a16:creationId xmlns="" xmlns:a16="http://schemas.microsoft.com/office/drawing/2014/main" id="{B76916B2-1D73-E427-D5C4-114AD57016E5}"/>
              </a:ext>
            </a:extLst>
          </p:cNvPr>
          <p:cNvSpPr txBox="1"/>
          <p:nvPr/>
        </p:nvSpPr>
        <p:spPr>
          <a:xfrm>
            <a:off x="1008488" y="856149"/>
            <a:ext cx="562091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prstClr val="black"/>
                </a:solidFill>
                <a:latin typeface="Times New Roman" panose="02020603050405020304" pitchFamily="18" charset="0"/>
                <a:cs typeface="Times New Roman" panose="02020603050405020304" pitchFamily="18" charset="0"/>
              </a:rPr>
              <a:t>b. </a:t>
            </a:r>
            <a:r>
              <a:rPr lang="en-US" sz="2800" b="1" dirty="0" err="1">
                <a:solidFill>
                  <a:prstClr val="black"/>
                </a:solidFill>
                <a:latin typeface="Times New Roman" panose="02020603050405020304" pitchFamily="18" charset="0"/>
                <a:cs typeface="Times New Roman" panose="02020603050405020304" pitchFamily="18" charset="0"/>
              </a:rPr>
              <a:t>Quá</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trình</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tái</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thiết</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và</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phát</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triển</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3" name="组合 9">
            <a:extLst>
              <a:ext uri="{FF2B5EF4-FFF2-40B4-BE49-F238E27FC236}">
                <a16:creationId xmlns="" xmlns:a16="http://schemas.microsoft.com/office/drawing/2014/main" id="{F9C7E449-417C-9364-4E18-6C3A76EED973}"/>
              </a:ext>
            </a:extLst>
          </p:cNvPr>
          <p:cNvGrpSpPr/>
          <p:nvPr/>
        </p:nvGrpSpPr>
        <p:grpSpPr>
          <a:xfrm>
            <a:off x="147819" y="1379369"/>
            <a:ext cx="2880586" cy="5282841"/>
            <a:chOff x="778084" y="1006898"/>
            <a:chExt cx="1884690" cy="3151869"/>
          </a:xfrm>
          <a:effectLst>
            <a:outerShdw blurRad="50800" dist="38100" dir="18900000" algn="bl" rotWithShape="0">
              <a:prstClr val="black">
                <a:alpha val="40000"/>
              </a:prstClr>
            </a:outerShdw>
          </a:effectLst>
        </p:grpSpPr>
        <p:sp>
          <p:nvSpPr>
            <p:cNvPr id="5" name="圆角矩形 10">
              <a:extLst>
                <a:ext uri="{FF2B5EF4-FFF2-40B4-BE49-F238E27FC236}">
                  <a16:creationId xmlns="" xmlns:a16="http://schemas.microsoft.com/office/drawing/2014/main" id="{988A6631-87ED-D0EE-7BDF-D6ACBF0B9B4E}"/>
                </a:ext>
              </a:extLst>
            </p:cNvPr>
            <p:cNvSpPr/>
            <p:nvPr/>
          </p:nvSpPr>
          <p:spPr>
            <a:xfrm>
              <a:off x="887050" y="1006898"/>
              <a:ext cx="1632254" cy="1392301"/>
            </a:xfrm>
            <a:prstGeom prst="roundRect">
              <a:avLst>
                <a:gd name="adj" fmla="val 9350"/>
              </a:avLst>
            </a:prstGeom>
            <a:solidFill>
              <a:srgbClr val="92D050"/>
            </a:solidFill>
            <a:ln w="12700" cap="flat" cmpd="sng" algn="ctr">
              <a:noFill/>
              <a:prstDash val="solid"/>
              <a:miter lim="800000"/>
            </a:ln>
            <a:effectLst/>
          </p:spPr>
          <p:txBody>
            <a:bodyPr lIns="68580" tIns="34290" rIns="68580" bIns="3429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zh-HK" altLang="en-US" sz="1350" b="0" i="0" u="none" strike="noStrike" kern="0" cap="none" spc="0" normalizeH="0" baseline="0" noProof="0" dirty="0">
                <a:ln>
                  <a:noFill/>
                </a:ln>
                <a:solidFill>
                  <a:prstClr val="white"/>
                </a:solidFill>
                <a:effectLst/>
                <a:uLnTx/>
                <a:uFillTx/>
                <a:latin typeface="Calibri"/>
                <a:ea typeface="新細明體" panose="02020500000000000000" pitchFamily="18" charset="-120"/>
                <a:cs typeface="+mn-cs"/>
              </a:endParaRPr>
            </a:p>
          </p:txBody>
        </p:sp>
        <p:sp>
          <p:nvSpPr>
            <p:cNvPr id="7" name="任意多边形 11">
              <a:extLst>
                <a:ext uri="{FF2B5EF4-FFF2-40B4-BE49-F238E27FC236}">
                  <a16:creationId xmlns="" xmlns:a16="http://schemas.microsoft.com/office/drawing/2014/main" id="{E3B2588F-0419-0CE3-233E-7FBCB1B1900A}"/>
                </a:ext>
              </a:extLst>
            </p:cNvPr>
            <p:cNvSpPr/>
            <p:nvPr/>
          </p:nvSpPr>
          <p:spPr>
            <a:xfrm>
              <a:off x="778084" y="1947913"/>
              <a:ext cx="1850186" cy="1991990"/>
            </a:xfrm>
            <a:custGeom>
              <a:avLst/>
              <a:gdLst>
                <a:gd name="connsiteX0" fmla="*/ 1 w 2466914"/>
                <a:gd name="connsiteY0" fmla="*/ 0 h 3944375"/>
                <a:gd name="connsiteX1" fmla="*/ 2466914 w 2466914"/>
                <a:gd name="connsiteY1" fmla="*/ 0 h 3944375"/>
                <a:gd name="connsiteX2" fmla="*/ 2466914 w 2466914"/>
                <a:gd name="connsiteY2" fmla="*/ 3515745 h 3944375"/>
                <a:gd name="connsiteX3" fmla="*/ 2466913 w 2466914"/>
                <a:gd name="connsiteY3" fmla="*/ 3515745 h 3944375"/>
                <a:gd name="connsiteX4" fmla="*/ 2466913 w 2466914"/>
                <a:gd name="connsiteY4" fmla="*/ 3757044 h 3944375"/>
                <a:gd name="connsiteX5" fmla="*/ 2279582 w 2466914"/>
                <a:gd name="connsiteY5" fmla="*/ 3944375 h 3944375"/>
                <a:gd name="connsiteX6" fmla="*/ 187331 w 2466914"/>
                <a:gd name="connsiteY6" fmla="*/ 3944375 h 3944375"/>
                <a:gd name="connsiteX7" fmla="*/ 0 w 2466914"/>
                <a:gd name="connsiteY7" fmla="*/ 3757044 h 3944375"/>
                <a:gd name="connsiteX8" fmla="*/ 0 w 2466914"/>
                <a:gd name="connsiteY8" fmla="*/ 2128171 h 3944375"/>
                <a:gd name="connsiteX9" fmla="*/ 1 w 2466914"/>
                <a:gd name="connsiteY9" fmla="*/ 2128161 h 39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14" h="3944375">
                  <a:moveTo>
                    <a:pt x="1" y="0"/>
                  </a:moveTo>
                  <a:lnTo>
                    <a:pt x="2466914" y="0"/>
                  </a:lnTo>
                  <a:lnTo>
                    <a:pt x="2466914" y="3515745"/>
                  </a:lnTo>
                  <a:lnTo>
                    <a:pt x="2466913" y="3515745"/>
                  </a:lnTo>
                  <a:lnTo>
                    <a:pt x="2466913" y="3757044"/>
                  </a:lnTo>
                  <a:cubicBezTo>
                    <a:pt x="2466913" y="3860504"/>
                    <a:pt x="2383042" y="3944375"/>
                    <a:pt x="2279582" y="3944375"/>
                  </a:cubicBezTo>
                  <a:lnTo>
                    <a:pt x="187331" y="3944375"/>
                  </a:lnTo>
                  <a:cubicBezTo>
                    <a:pt x="83871" y="3944375"/>
                    <a:pt x="0" y="3860504"/>
                    <a:pt x="0" y="3757044"/>
                  </a:cubicBezTo>
                  <a:lnTo>
                    <a:pt x="0" y="2128171"/>
                  </a:lnTo>
                  <a:lnTo>
                    <a:pt x="1" y="2128161"/>
                  </a:lnTo>
                  <a:close/>
                </a:path>
              </a:pathLst>
            </a:custGeom>
            <a:solidFill>
              <a:sysClr val="window" lastClr="FFFFFF">
                <a:lumMod val="95000"/>
              </a:sysClr>
            </a:solidFill>
            <a:ln w="3175" cap="flat" cmpd="sng" algn="ctr">
              <a:noFill/>
              <a:prstDash val="solid"/>
              <a:miter lim="800000"/>
            </a:ln>
            <a:effectLst/>
          </p:spPr>
          <p:txBody>
            <a:bodyPr lIns="68580" tIns="34290" rIns="68580" bIns="3429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zh-HK" altLang="en-US" sz="1350" b="0" i="0" u="none" strike="noStrike" kern="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8" name="椭圆 12">
              <a:extLst>
                <a:ext uri="{FF2B5EF4-FFF2-40B4-BE49-F238E27FC236}">
                  <a16:creationId xmlns="" xmlns:a16="http://schemas.microsoft.com/office/drawing/2014/main" id="{AEB1E2CD-CAE2-312B-9325-AFBC242D51D3}"/>
                </a:ext>
              </a:extLst>
            </p:cNvPr>
            <p:cNvSpPr/>
            <p:nvPr/>
          </p:nvSpPr>
          <p:spPr>
            <a:xfrm>
              <a:off x="1403139" y="1502424"/>
              <a:ext cx="600075" cy="600075"/>
            </a:xfrm>
            <a:prstGeom prst="ellipse">
              <a:avLst/>
            </a:prstGeom>
            <a:solidFill>
              <a:srgbClr val="92D050"/>
            </a:solidFill>
            <a:ln w="12700" cap="flat" cmpd="sng" algn="ctr">
              <a:noFill/>
              <a:prstDash val="solid"/>
              <a:miter lim="800000"/>
            </a:ln>
            <a:effectLst/>
          </p:spPr>
          <p:txBody>
            <a:bodyPr lIns="68580" tIns="34290" rIns="68580" bIns="3429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zh-HK" altLang="en-US" sz="1350" b="0" i="0" u="none" strike="noStrike" kern="0" cap="none" spc="0" normalizeH="0" baseline="0" noProof="0">
                <a:ln>
                  <a:noFill/>
                </a:ln>
                <a:solidFill>
                  <a:prstClr val="white"/>
                </a:solidFill>
                <a:effectLst/>
                <a:uLnTx/>
                <a:uFillTx/>
                <a:latin typeface="Impact" panose="020B0806030902050204" pitchFamily="34" charset="0"/>
                <a:ea typeface="新細明體" panose="02020500000000000000" pitchFamily="18" charset="-120"/>
                <a:cs typeface="+mn-cs"/>
              </a:endParaRPr>
            </a:p>
          </p:txBody>
        </p:sp>
        <p:sp>
          <p:nvSpPr>
            <p:cNvPr id="9" name="文本框 11">
              <a:extLst>
                <a:ext uri="{FF2B5EF4-FFF2-40B4-BE49-F238E27FC236}">
                  <a16:creationId xmlns="" xmlns:a16="http://schemas.microsoft.com/office/drawing/2014/main" id="{D57A5A97-3414-DF3F-C304-3DAAE1CEE345}"/>
                </a:ext>
              </a:extLst>
            </p:cNvPr>
            <p:cNvSpPr txBox="1"/>
            <p:nvPr/>
          </p:nvSpPr>
          <p:spPr>
            <a:xfrm>
              <a:off x="786469" y="1222952"/>
              <a:ext cx="1850186" cy="558944"/>
            </a:xfrm>
            <a:prstGeom prst="rect">
              <a:avLst/>
            </a:prstGeom>
            <a:noFill/>
            <a:ln>
              <a:noFill/>
            </a:ln>
          </p:spPr>
          <p:txBody>
            <a:bodyPr wrap="square" lIns="68580" tIns="34290" rIns="68580" bIns="34290"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lang="en-US" altLang="zh-HK" sz="2800" b="1" kern="0" dirty="0" err="1">
                  <a:solidFill>
                    <a:srgbClr val="C00000"/>
                  </a:solidFill>
                  <a:latin typeface="Times New Roman" panose="02020603050405020304" pitchFamily="18" charset="0"/>
                  <a:ea typeface="张海山锐谐体2.0-授权联系：Samtype@QQ.com" panose="02000000000000000000" pitchFamily="2" charset="-122"/>
                  <a:cs typeface="Times New Roman" panose="02020603050405020304" pitchFamily="18" charset="0"/>
                </a:rPr>
                <a:t>Các</a:t>
              </a:r>
              <a:r>
                <a:rPr lang="en-US" altLang="zh-HK" sz="2800" b="1" kern="0" dirty="0">
                  <a:solidFill>
                    <a:srgbClr val="C00000"/>
                  </a:solidFill>
                  <a:latin typeface="Times New Roman" panose="02020603050405020304" pitchFamily="18" charset="0"/>
                  <a:ea typeface="张海山锐谐体2.0-授权联系：Samtype@QQ.com" panose="02000000000000000000" pitchFamily="2" charset="-122"/>
                  <a:cs typeface="Times New Roman" panose="02020603050405020304" pitchFamily="18" charset="0"/>
                </a:rPr>
                <a:t> </a:t>
              </a:r>
              <a:r>
                <a:rPr lang="en-US" altLang="zh-HK" sz="2800" b="1" kern="0" dirty="0" err="1">
                  <a:solidFill>
                    <a:srgbClr val="C00000"/>
                  </a:solidFill>
                  <a:latin typeface="Times New Roman" panose="02020603050405020304" pitchFamily="18" charset="0"/>
                  <a:ea typeface="张海山锐谐体2.0-授权联系：Samtype@QQ.com" panose="02000000000000000000" pitchFamily="2" charset="-122"/>
                  <a:cs typeface="Times New Roman" panose="02020603050405020304" pitchFamily="18" charset="0"/>
                </a:rPr>
                <a:t>nước</a:t>
              </a:r>
              <a:r>
                <a:rPr lang="en-US" altLang="zh-HK" sz="2800" b="1" kern="0" dirty="0">
                  <a:solidFill>
                    <a:srgbClr val="C00000"/>
                  </a:solidFill>
                  <a:latin typeface="Times New Roman" panose="02020603050405020304" pitchFamily="18" charset="0"/>
                  <a:ea typeface="张海山锐谐体2.0-授权联系：Samtype@QQ.com" panose="02000000000000000000" pitchFamily="2" charset="-122"/>
                  <a:cs typeface="Times New Roman" panose="02020603050405020304" pitchFamily="18" charset="0"/>
                </a:rPr>
                <a:t> </a:t>
              </a:r>
              <a:r>
                <a:rPr lang="en-US" altLang="zh-HK" sz="2800" b="1" kern="0" dirty="0" err="1">
                  <a:solidFill>
                    <a:srgbClr val="C00000"/>
                  </a:solidFill>
                  <a:latin typeface="Times New Roman" panose="02020603050405020304" pitchFamily="18" charset="0"/>
                  <a:ea typeface="张海山锐谐体2.0-授权联系：Samtype@QQ.com" panose="02000000000000000000" pitchFamily="2" charset="-122"/>
                  <a:cs typeface="Times New Roman" panose="02020603050405020304" pitchFamily="18" charset="0"/>
                </a:rPr>
                <a:t>sáng</a:t>
              </a:r>
              <a:r>
                <a:rPr lang="en-US" altLang="zh-HK" sz="2800" b="1" kern="0" dirty="0">
                  <a:solidFill>
                    <a:srgbClr val="C00000"/>
                  </a:solidFill>
                  <a:latin typeface="Times New Roman" panose="02020603050405020304" pitchFamily="18" charset="0"/>
                  <a:ea typeface="张海山锐谐体2.0-授权联系：Samtype@QQ.com" panose="02000000000000000000" pitchFamily="2" charset="-122"/>
                  <a:cs typeface="Times New Roman" panose="02020603050405020304" pitchFamily="18" charset="0"/>
                </a:rPr>
                <a:t> </a:t>
              </a:r>
              <a:r>
                <a:rPr lang="en-US" altLang="zh-HK" sz="2800" b="1" kern="0" dirty="0" err="1">
                  <a:solidFill>
                    <a:srgbClr val="C00000"/>
                  </a:solidFill>
                  <a:latin typeface="Times New Roman" panose="02020603050405020304" pitchFamily="18" charset="0"/>
                  <a:ea typeface="张海山锐谐体2.0-授权联系：Samtype@QQ.com" panose="02000000000000000000" pitchFamily="2" charset="-122"/>
                  <a:cs typeface="Times New Roman" panose="02020603050405020304" pitchFamily="18" charset="0"/>
                </a:rPr>
                <a:t>lập</a:t>
              </a:r>
              <a:r>
                <a:rPr lang="en-US" altLang="zh-HK" sz="2800" b="1" kern="0" dirty="0">
                  <a:solidFill>
                    <a:srgbClr val="C00000"/>
                  </a:solidFill>
                  <a:latin typeface="Times New Roman" panose="02020603050405020304" pitchFamily="18" charset="0"/>
                  <a:ea typeface="张海山锐谐体2.0-授权联系：Samtype@QQ.com" panose="02000000000000000000" pitchFamily="2" charset="-122"/>
                  <a:cs typeface="Times New Roman" panose="02020603050405020304" pitchFamily="18" charset="0"/>
                </a:rPr>
                <a:t> ASEAN</a:t>
              </a:r>
              <a:endParaRPr kumimoji="0" lang="zh-HK" altLang="en-US" sz="2800" b="1" i="0" u="none" strike="noStrike" kern="0" cap="none" spc="0" normalizeH="0" baseline="0" noProof="0" dirty="0">
                <a:ln>
                  <a:noFill/>
                </a:ln>
                <a:solidFill>
                  <a:srgbClr val="C00000"/>
                </a:solidFill>
                <a:effectLst/>
                <a:uLnTx/>
                <a:uFillTx/>
                <a:latin typeface="Times New Roman" panose="02020603050405020304" pitchFamily="18" charset="0"/>
                <a:ea typeface="张海山锐谐体2.0-授权联系：Samtype@QQ.com" panose="02000000000000000000" pitchFamily="2" charset="-122"/>
                <a:cs typeface="Times New Roman" panose="02020603050405020304" pitchFamily="18" charset="0"/>
              </a:endParaRPr>
            </a:p>
          </p:txBody>
        </p:sp>
        <p:sp>
          <p:nvSpPr>
            <p:cNvPr id="11" name="文本框 65">
              <a:extLst>
                <a:ext uri="{FF2B5EF4-FFF2-40B4-BE49-F238E27FC236}">
                  <a16:creationId xmlns="" xmlns:a16="http://schemas.microsoft.com/office/drawing/2014/main" id="{7B10DABE-3098-DB4D-EE24-E454520F2997}"/>
                </a:ext>
              </a:extLst>
            </p:cNvPr>
            <p:cNvSpPr txBox="1"/>
            <p:nvPr/>
          </p:nvSpPr>
          <p:spPr>
            <a:xfrm>
              <a:off x="812588" y="2025137"/>
              <a:ext cx="1850186" cy="2133630"/>
            </a:xfrm>
            <a:prstGeom prst="rect">
              <a:avLst/>
            </a:prstGeom>
            <a:noFill/>
            <a:ln>
              <a:noFill/>
            </a:ln>
          </p:spPr>
          <p:txBody>
            <a:bodyPr wrap="square" lIns="68580" tIns="34290" rIns="68580" bIns="34290" rtlCol="0">
              <a:spAutoFit/>
            </a:bodyPr>
            <a:lstStyle/>
            <a:p>
              <a:pPr marL="171450" marR="0" lvl="0" indent="-171450" defTabSz="685800" eaLnBrk="1" fontAlgn="base" latinLnBrk="0" hangingPunct="1">
                <a:lnSpc>
                  <a:spcPct val="120000"/>
                </a:lnSpc>
                <a:spcBef>
                  <a:spcPct val="0"/>
                </a:spcBef>
                <a:spcAft>
                  <a:spcPct val="0"/>
                </a:spcAft>
                <a:buClrTx/>
                <a:buSzTx/>
                <a:buFontTx/>
                <a:buChar char="-"/>
                <a:tabLst/>
                <a:defRPr/>
              </a:pPr>
              <a:r>
                <a:rPr lang="en-US" altLang="zh-CN" sz="2400" kern="0" dirty="0">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Giai </a:t>
              </a:r>
              <a:r>
                <a:rPr lang="en-US" altLang="zh-CN" sz="2400" kern="0" dirty="0" err="1">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đoạn</a:t>
              </a:r>
              <a:r>
                <a:rPr lang="en-US" altLang="zh-CN" sz="2400" kern="0" dirty="0">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kern="0" dirty="0" err="1">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đầu</a:t>
              </a:r>
              <a:r>
                <a:rPr lang="en-US" altLang="zh-CN" sz="2400" kern="0" dirty="0">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kern="0" dirty="0" err="1">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chiến</a:t>
              </a:r>
              <a:r>
                <a:rPr lang="en-US" altLang="zh-CN" sz="2400" kern="0" dirty="0">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kern="0" dirty="0" err="1">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lược</a:t>
              </a:r>
              <a:r>
                <a:rPr lang="en-US" altLang="zh-CN" sz="2400" kern="0" dirty="0">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kern="0" dirty="0" err="1">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công</a:t>
              </a:r>
              <a:r>
                <a:rPr lang="en-US" altLang="zh-CN" sz="2400" kern="0" dirty="0">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kern="0" dirty="0" err="1">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nghiệp</a:t>
              </a:r>
              <a:r>
                <a:rPr lang="en-US" altLang="zh-CN" sz="2400" kern="0" dirty="0">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kern="0" dirty="0" err="1">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hoá</a:t>
              </a:r>
              <a:r>
                <a:rPr lang="en-US" altLang="zh-CN" sz="2400" kern="0" dirty="0">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kern="0" dirty="0" err="1">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thay</a:t>
              </a:r>
              <a:r>
                <a:rPr lang="en-US" altLang="zh-CN" sz="2400" kern="0" dirty="0">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kern="0" dirty="0" err="1">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thế</a:t>
              </a:r>
              <a:r>
                <a:rPr lang="en-US" altLang="zh-CN" sz="2400" kern="0" dirty="0">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kern="0" dirty="0" err="1">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nhập</a:t>
              </a:r>
              <a:r>
                <a:rPr lang="en-US" altLang="zh-CN" sz="2400" kern="0" dirty="0">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kern="0" dirty="0" err="1">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khẩu</a:t>
              </a:r>
              <a:r>
                <a:rPr lang="en-US" altLang="zh-CN" sz="2400" kern="0" dirty="0">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a:t>
              </a:r>
            </a:p>
            <a:p>
              <a:pPr marR="0" lvl="0" defTabSz="685800" eaLnBrk="1" fontAlgn="base" latinLnBrk="0" hangingPunct="1">
                <a:lnSpc>
                  <a:spcPct val="120000"/>
                </a:lnSpc>
                <a:spcBef>
                  <a:spcPct val="0"/>
                </a:spcBef>
                <a:spcAft>
                  <a:spcPct val="0"/>
                </a:spcAft>
                <a:buClrTx/>
                <a:buSzTx/>
                <a:tabLst/>
                <a:defRPr/>
              </a:pPr>
              <a:r>
                <a:rPr lang="en-US" altLang="zh-CN" sz="2400" kern="0" dirty="0">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 Giai </a:t>
              </a:r>
              <a:r>
                <a:rPr lang="en-US" altLang="zh-CN" sz="2400" kern="0" dirty="0" err="1">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đoạn</a:t>
              </a:r>
              <a:r>
                <a:rPr lang="en-US" altLang="zh-CN" sz="2400" kern="0" dirty="0">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kern="0" dirty="0" err="1">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tiếp</a:t>
              </a:r>
              <a:r>
                <a:rPr lang="en-US" altLang="zh-CN" sz="2400" kern="0" dirty="0">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kern="0" dirty="0" err="1">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chiến</a:t>
              </a:r>
              <a:r>
                <a:rPr lang="en-US" altLang="zh-CN" sz="2400" kern="0" dirty="0">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kern="0" dirty="0" err="1">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lược</a:t>
              </a:r>
              <a:r>
                <a:rPr lang="en-US" altLang="zh-CN" sz="2400" kern="0" dirty="0">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kern="0" dirty="0" err="1">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công</a:t>
              </a:r>
              <a:r>
                <a:rPr lang="en-US" altLang="zh-CN" sz="2400" kern="0" dirty="0">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kern="0" dirty="0" err="1">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nghiệp</a:t>
              </a:r>
              <a:r>
                <a:rPr lang="en-US" altLang="zh-CN" sz="2400" kern="0" dirty="0">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kern="0" dirty="0" err="1">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hoá</a:t>
              </a:r>
              <a:r>
                <a:rPr lang="en-US" altLang="zh-CN" sz="2400" kern="0" dirty="0">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kern="0" dirty="0" err="1">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hướng</a:t>
              </a:r>
              <a:r>
                <a:rPr lang="en-US" altLang="zh-CN" sz="2400" kern="0" dirty="0">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kern="0" dirty="0" err="1">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tới</a:t>
              </a:r>
              <a:r>
                <a:rPr lang="en-US" altLang="zh-CN" sz="2400" kern="0" dirty="0">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kern="0" dirty="0" err="1">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xuất</a:t>
              </a:r>
              <a:r>
                <a:rPr lang="en-US" altLang="zh-CN" sz="2400" kern="0" dirty="0">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kern="0" dirty="0" err="1">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khẩu</a:t>
              </a:r>
              <a:r>
                <a:rPr lang="en-US" altLang="zh-CN" sz="2400" kern="0" dirty="0">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a:t>
              </a:r>
              <a:endParaRPr kumimoji="0" lang="en-US" altLang="zh-CN" sz="2800" b="0" i="0" u="none" strike="noStrike" kern="0" cap="none" spc="0" normalizeH="0" baseline="0" noProof="0" dirty="0">
                <a:ln>
                  <a:noFill/>
                </a:ln>
                <a:solidFill>
                  <a:prstClr val="black">
                    <a:lumMod val="75000"/>
                    <a:lumOff val="2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35" name="组合 9">
            <a:extLst>
              <a:ext uri="{FF2B5EF4-FFF2-40B4-BE49-F238E27FC236}">
                <a16:creationId xmlns="" xmlns:a16="http://schemas.microsoft.com/office/drawing/2014/main" id="{3D163572-E2F0-B1FD-326F-B6CE1DE2C0E9}"/>
              </a:ext>
            </a:extLst>
          </p:cNvPr>
          <p:cNvGrpSpPr/>
          <p:nvPr/>
        </p:nvGrpSpPr>
        <p:grpSpPr>
          <a:xfrm>
            <a:off x="3075478" y="1371258"/>
            <a:ext cx="2880586" cy="4884311"/>
            <a:chOff x="778084" y="1007588"/>
            <a:chExt cx="1884690" cy="2932315"/>
          </a:xfrm>
          <a:effectLst>
            <a:outerShdw blurRad="50800" dist="38100" dir="18900000" algn="bl" rotWithShape="0">
              <a:prstClr val="black">
                <a:alpha val="40000"/>
              </a:prstClr>
            </a:outerShdw>
          </a:effectLst>
        </p:grpSpPr>
        <p:sp>
          <p:nvSpPr>
            <p:cNvPr id="36" name="圆角矩形 10">
              <a:extLst>
                <a:ext uri="{FF2B5EF4-FFF2-40B4-BE49-F238E27FC236}">
                  <a16:creationId xmlns="" xmlns:a16="http://schemas.microsoft.com/office/drawing/2014/main" id="{6FC2505F-9C0A-0346-E249-F3CF854193B2}"/>
                </a:ext>
              </a:extLst>
            </p:cNvPr>
            <p:cNvSpPr/>
            <p:nvPr/>
          </p:nvSpPr>
          <p:spPr>
            <a:xfrm>
              <a:off x="887050" y="1007588"/>
              <a:ext cx="1632254" cy="1391612"/>
            </a:xfrm>
            <a:prstGeom prst="roundRect">
              <a:avLst>
                <a:gd name="adj" fmla="val 9350"/>
              </a:avLst>
            </a:prstGeom>
            <a:solidFill>
              <a:srgbClr val="FFFF00"/>
            </a:solidFill>
            <a:ln w="12700" cap="flat" cmpd="sng" algn="ctr">
              <a:noFill/>
              <a:prstDash val="solid"/>
              <a:miter lim="800000"/>
            </a:ln>
            <a:effectLst/>
          </p:spPr>
          <p:txBody>
            <a:bodyPr lIns="68580" tIns="34290" rIns="68580" bIns="3429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zh-HK" altLang="en-US" sz="1350" b="0" i="0" u="none" strike="noStrike" kern="0" cap="none" spc="0" normalizeH="0" baseline="0" noProof="0" dirty="0">
                <a:ln>
                  <a:noFill/>
                </a:ln>
                <a:solidFill>
                  <a:prstClr val="white"/>
                </a:solidFill>
                <a:effectLst/>
                <a:uLnTx/>
                <a:uFillTx/>
                <a:latin typeface="Calibri"/>
                <a:ea typeface="新細明體" panose="02020500000000000000" pitchFamily="18" charset="-120"/>
                <a:cs typeface="+mn-cs"/>
              </a:endParaRPr>
            </a:p>
          </p:txBody>
        </p:sp>
        <p:sp>
          <p:nvSpPr>
            <p:cNvPr id="37" name="任意多边形 11">
              <a:extLst>
                <a:ext uri="{FF2B5EF4-FFF2-40B4-BE49-F238E27FC236}">
                  <a16:creationId xmlns="" xmlns:a16="http://schemas.microsoft.com/office/drawing/2014/main" id="{8609522F-942C-A3FA-FE2A-3EC88DAA9BD7}"/>
                </a:ext>
              </a:extLst>
            </p:cNvPr>
            <p:cNvSpPr/>
            <p:nvPr/>
          </p:nvSpPr>
          <p:spPr>
            <a:xfrm>
              <a:off x="778084" y="1947913"/>
              <a:ext cx="1850186" cy="1991990"/>
            </a:xfrm>
            <a:custGeom>
              <a:avLst/>
              <a:gdLst>
                <a:gd name="connsiteX0" fmla="*/ 1 w 2466914"/>
                <a:gd name="connsiteY0" fmla="*/ 0 h 3944375"/>
                <a:gd name="connsiteX1" fmla="*/ 2466914 w 2466914"/>
                <a:gd name="connsiteY1" fmla="*/ 0 h 3944375"/>
                <a:gd name="connsiteX2" fmla="*/ 2466914 w 2466914"/>
                <a:gd name="connsiteY2" fmla="*/ 3515745 h 3944375"/>
                <a:gd name="connsiteX3" fmla="*/ 2466913 w 2466914"/>
                <a:gd name="connsiteY3" fmla="*/ 3515745 h 3944375"/>
                <a:gd name="connsiteX4" fmla="*/ 2466913 w 2466914"/>
                <a:gd name="connsiteY4" fmla="*/ 3757044 h 3944375"/>
                <a:gd name="connsiteX5" fmla="*/ 2279582 w 2466914"/>
                <a:gd name="connsiteY5" fmla="*/ 3944375 h 3944375"/>
                <a:gd name="connsiteX6" fmla="*/ 187331 w 2466914"/>
                <a:gd name="connsiteY6" fmla="*/ 3944375 h 3944375"/>
                <a:gd name="connsiteX7" fmla="*/ 0 w 2466914"/>
                <a:gd name="connsiteY7" fmla="*/ 3757044 h 3944375"/>
                <a:gd name="connsiteX8" fmla="*/ 0 w 2466914"/>
                <a:gd name="connsiteY8" fmla="*/ 2128171 h 3944375"/>
                <a:gd name="connsiteX9" fmla="*/ 1 w 2466914"/>
                <a:gd name="connsiteY9" fmla="*/ 2128161 h 39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14" h="3944375">
                  <a:moveTo>
                    <a:pt x="1" y="0"/>
                  </a:moveTo>
                  <a:lnTo>
                    <a:pt x="2466914" y="0"/>
                  </a:lnTo>
                  <a:lnTo>
                    <a:pt x="2466914" y="3515745"/>
                  </a:lnTo>
                  <a:lnTo>
                    <a:pt x="2466913" y="3515745"/>
                  </a:lnTo>
                  <a:lnTo>
                    <a:pt x="2466913" y="3757044"/>
                  </a:lnTo>
                  <a:cubicBezTo>
                    <a:pt x="2466913" y="3860504"/>
                    <a:pt x="2383042" y="3944375"/>
                    <a:pt x="2279582" y="3944375"/>
                  </a:cubicBezTo>
                  <a:lnTo>
                    <a:pt x="187331" y="3944375"/>
                  </a:lnTo>
                  <a:cubicBezTo>
                    <a:pt x="83871" y="3944375"/>
                    <a:pt x="0" y="3860504"/>
                    <a:pt x="0" y="3757044"/>
                  </a:cubicBezTo>
                  <a:lnTo>
                    <a:pt x="0" y="2128171"/>
                  </a:lnTo>
                  <a:lnTo>
                    <a:pt x="1" y="2128161"/>
                  </a:lnTo>
                  <a:close/>
                </a:path>
              </a:pathLst>
            </a:custGeom>
            <a:solidFill>
              <a:sysClr val="window" lastClr="FFFFFF">
                <a:lumMod val="95000"/>
              </a:sysClr>
            </a:solidFill>
            <a:ln w="3175" cap="flat" cmpd="sng" algn="ctr">
              <a:noFill/>
              <a:prstDash val="solid"/>
              <a:miter lim="800000"/>
            </a:ln>
            <a:effectLst/>
          </p:spPr>
          <p:txBody>
            <a:bodyPr lIns="68580" tIns="34290" rIns="68580" bIns="3429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zh-HK" altLang="en-US" sz="1350" b="0" i="0" u="none" strike="noStrike" kern="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38" name="椭圆 12">
              <a:extLst>
                <a:ext uri="{FF2B5EF4-FFF2-40B4-BE49-F238E27FC236}">
                  <a16:creationId xmlns="" xmlns:a16="http://schemas.microsoft.com/office/drawing/2014/main" id="{6B4CD5BC-EE61-BF71-783C-C2F9EB84BED0}"/>
                </a:ext>
              </a:extLst>
            </p:cNvPr>
            <p:cNvSpPr/>
            <p:nvPr/>
          </p:nvSpPr>
          <p:spPr>
            <a:xfrm>
              <a:off x="1403139" y="1502424"/>
              <a:ext cx="600075" cy="600075"/>
            </a:xfrm>
            <a:prstGeom prst="ellipse">
              <a:avLst/>
            </a:prstGeom>
            <a:solidFill>
              <a:srgbClr val="FFFF00"/>
            </a:solidFill>
            <a:ln w="12700" cap="flat" cmpd="sng" algn="ctr">
              <a:noFill/>
              <a:prstDash val="solid"/>
              <a:miter lim="800000"/>
            </a:ln>
            <a:effectLst/>
          </p:spPr>
          <p:txBody>
            <a:bodyPr lIns="68580" tIns="34290" rIns="68580" bIns="3429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zh-HK" altLang="en-US" sz="1350" b="0" i="0" u="none" strike="noStrike" kern="0" cap="none" spc="0" normalizeH="0" baseline="0" noProof="0">
                <a:ln>
                  <a:noFill/>
                </a:ln>
                <a:solidFill>
                  <a:prstClr val="white"/>
                </a:solidFill>
                <a:effectLst/>
                <a:uLnTx/>
                <a:uFillTx/>
                <a:latin typeface="Impact" panose="020B0806030902050204" pitchFamily="34" charset="0"/>
                <a:ea typeface="新細明體" panose="02020500000000000000" pitchFamily="18" charset="-120"/>
                <a:cs typeface="+mn-cs"/>
              </a:endParaRPr>
            </a:p>
          </p:txBody>
        </p:sp>
        <p:sp>
          <p:nvSpPr>
            <p:cNvPr id="39" name="文本框 11">
              <a:extLst>
                <a:ext uri="{FF2B5EF4-FFF2-40B4-BE49-F238E27FC236}">
                  <a16:creationId xmlns="" xmlns:a16="http://schemas.microsoft.com/office/drawing/2014/main" id="{5A0DD8B9-BF6A-D30C-368B-7F60A60784A8}"/>
                </a:ext>
              </a:extLst>
            </p:cNvPr>
            <p:cNvSpPr txBox="1"/>
            <p:nvPr/>
          </p:nvSpPr>
          <p:spPr>
            <a:xfrm>
              <a:off x="786469" y="1222952"/>
              <a:ext cx="1850186" cy="558944"/>
            </a:xfrm>
            <a:prstGeom prst="rect">
              <a:avLst/>
            </a:prstGeom>
            <a:noFill/>
            <a:ln>
              <a:noFill/>
            </a:ln>
          </p:spPr>
          <p:txBody>
            <a:bodyPr wrap="square" lIns="68580" tIns="34290" rIns="68580" bIns="34290"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altLang="zh-HK" sz="2800" b="1" i="0" u="none" strike="noStrike" kern="0" cap="none" spc="0" normalizeH="0" baseline="0" noProof="0" dirty="0" err="1">
                  <a:ln>
                    <a:noFill/>
                  </a:ln>
                  <a:solidFill>
                    <a:srgbClr val="C00000"/>
                  </a:solidFill>
                  <a:effectLst/>
                  <a:uLnTx/>
                  <a:uFillTx/>
                  <a:latin typeface="Times New Roman" panose="02020603050405020304" pitchFamily="18" charset="0"/>
                  <a:ea typeface="张海山锐谐体2.0-授权联系：Samtype@QQ.com" panose="02000000000000000000" pitchFamily="2" charset="-122"/>
                  <a:cs typeface="Times New Roman" panose="02020603050405020304" pitchFamily="18" charset="0"/>
                </a:rPr>
                <a:t>Các</a:t>
              </a:r>
              <a:r>
                <a:rPr kumimoji="0" lang="en-US" altLang="zh-HK" sz="2800" b="1" i="0" u="none" strike="noStrike" kern="0" cap="none" spc="0" normalizeH="0" baseline="0" noProof="0" dirty="0">
                  <a:ln>
                    <a:noFill/>
                  </a:ln>
                  <a:solidFill>
                    <a:srgbClr val="C00000"/>
                  </a:solidFill>
                  <a:effectLst/>
                  <a:uLnTx/>
                  <a:uFillTx/>
                  <a:latin typeface="Times New Roman" panose="02020603050405020304" pitchFamily="18" charset="0"/>
                  <a:ea typeface="张海山锐谐体2.0-授权联系：Samtype@QQ.com" panose="02000000000000000000" pitchFamily="2" charset="-122"/>
                  <a:cs typeface="Times New Roman" panose="02020603050405020304" pitchFamily="18" charset="0"/>
                </a:rPr>
                <a:t> </a:t>
              </a:r>
              <a:r>
                <a:rPr kumimoji="0" lang="en-US" altLang="zh-HK" sz="2800" b="1" i="0" u="none" strike="noStrike" kern="0" cap="none" spc="0" normalizeH="0" baseline="0" noProof="0" dirty="0" err="1">
                  <a:ln>
                    <a:noFill/>
                  </a:ln>
                  <a:solidFill>
                    <a:srgbClr val="C00000"/>
                  </a:solidFill>
                  <a:effectLst/>
                  <a:uLnTx/>
                  <a:uFillTx/>
                  <a:latin typeface="Times New Roman" panose="02020603050405020304" pitchFamily="18" charset="0"/>
                  <a:ea typeface="张海山锐谐体2.0-授权联系：Samtype@QQ.com" panose="02000000000000000000" pitchFamily="2" charset="-122"/>
                  <a:cs typeface="Times New Roman" panose="02020603050405020304" pitchFamily="18" charset="0"/>
                </a:rPr>
                <a:t>nước</a:t>
              </a:r>
              <a:endParaRPr kumimoji="0" lang="en-US" altLang="zh-HK" sz="2800" b="1" i="0" u="none" strike="noStrike" kern="0" cap="none" spc="0" normalizeH="0" baseline="0" noProof="0" dirty="0">
                <a:ln>
                  <a:noFill/>
                </a:ln>
                <a:solidFill>
                  <a:srgbClr val="C00000"/>
                </a:solidFill>
                <a:effectLst/>
                <a:uLnTx/>
                <a:uFillTx/>
                <a:latin typeface="Times New Roman" panose="02020603050405020304" pitchFamily="18" charset="0"/>
                <a:ea typeface="张海山锐谐体2.0-授权联系：Samtype@QQ.com" panose="02000000000000000000" pitchFamily="2" charset="-122"/>
                <a:cs typeface="Times New Roman" panose="02020603050405020304" pitchFamily="18" charset="0"/>
              </a:endParaRPr>
            </a:p>
            <a:p>
              <a:pPr marL="0" marR="0" lvl="0" indent="0" algn="ctr" defTabSz="685800" eaLnBrk="1" fontAlgn="auto" latinLnBrk="0" hangingPunct="1">
                <a:lnSpc>
                  <a:spcPct val="100000"/>
                </a:lnSpc>
                <a:spcBef>
                  <a:spcPts val="0"/>
                </a:spcBef>
                <a:spcAft>
                  <a:spcPts val="0"/>
                </a:spcAft>
                <a:buClrTx/>
                <a:buSzTx/>
                <a:buFontTx/>
                <a:buNone/>
                <a:tabLst/>
                <a:defRPr/>
              </a:pPr>
              <a:r>
                <a:rPr kumimoji="0" lang="en-US" altLang="zh-HK" sz="2800" b="1" i="0" u="none" strike="noStrike" kern="0" cap="none" spc="0" normalizeH="0" baseline="0" noProof="0" dirty="0">
                  <a:ln>
                    <a:noFill/>
                  </a:ln>
                  <a:solidFill>
                    <a:srgbClr val="C00000"/>
                  </a:solidFill>
                  <a:effectLst/>
                  <a:uLnTx/>
                  <a:uFillTx/>
                  <a:latin typeface="Times New Roman" panose="02020603050405020304" pitchFamily="18" charset="0"/>
                  <a:ea typeface="张海山锐谐体2.0-授权联系：Samtype@QQ.com" panose="02000000000000000000" pitchFamily="2" charset="-122"/>
                  <a:cs typeface="Times New Roman" panose="02020603050405020304" pitchFamily="18" charset="0"/>
                </a:rPr>
                <a:t> </a:t>
              </a:r>
              <a:r>
                <a:rPr kumimoji="0" lang="en-US" altLang="zh-HK" sz="2800" b="1" i="0" u="none" strike="noStrike" kern="0" cap="none" spc="0" normalizeH="0" baseline="0" noProof="0" dirty="0" err="1">
                  <a:ln>
                    <a:noFill/>
                  </a:ln>
                  <a:solidFill>
                    <a:srgbClr val="C00000"/>
                  </a:solidFill>
                  <a:effectLst/>
                  <a:uLnTx/>
                  <a:uFillTx/>
                  <a:latin typeface="Times New Roman" panose="02020603050405020304" pitchFamily="18" charset="0"/>
                  <a:ea typeface="张海山锐谐体2.0-授权联系：Samtype@QQ.com" panose="02000000000000000000" pitchFamily="2" charset="-122"/>
                  <a:cs typeface="Times New Roman" panose="02020603050405020304" pitchFamily="18" charset="0"/>
                </a:rPr>
                <a:t>Đông</a:t>
              </a:r>
              <a:r>
                <a:rPr kumimoji="0" lang="en-US" altLang="zh-HK" sz="2800" b="1" i="0" u="none" strike="noStrike" kern="0" cap="none" spc="0" normalizeH="0" baseline="0" noProof="0" dirty="0">
                  <a:ln>
                    <a:noFill/>
                  </a:ln>
                  <a:solidFill>
                    <a:srgbClr val="C00000"/>
                  </a:solidFill>
                  <a:effectLst/>
                  <a:uLnTx/>
                  <a:uFillTx/>
                  <a:latin typeface="Times New Roman" panose="02020603050405020304" pitchFamily="18" charset="0"/>
                  <a:ea typeface="张海山锐谐体2.0-授权联系：Samtype@QQ.com" panose="02000000000000000000" pitchFamily="2" charset="-122"/>
                  <a:cs typeface="Times New Roman" panose="02020603050405020304" pitchFamily="18" charset="0"/>
                </a:rPr>
                <a:t> </a:t>
              </a:r>
              <a:r>
                <a:rPr kumimoji="0" lang="en-US" altLang="zh-HK" sz="2800" b="1" i="0" u="none" strike="noStrike" kern="0" cap="none" spc="0" normalizeH="0" baseline="0" noProof="0" dirty="0" err="1">
                  <a:ln>
                    <a:noFill/>
                  </a:ln>
                  <a:solidFill>
                    <a:srgbClr val="C00000"/>
                  </a:solidFill>
                  <a:effectLst/>
                  <a:uLnTx/>
                  <a:uFillTx/>
                  <a:latin typeface="Times New Roman" panose="02020603050405020304" pitchFamily="18" charset="0"/>
                  <a:ea typeface="张海山锐谐体2.0-授权联系：Samtype@QQ.com" panose="02000000000000000000" pitchFamily="2" charset="-122"/>
                  <a:cs typeface="Times New Roman" panose="02020603050405020304" pitchFamily="18" charset="0"/>
                </a:rPr>
                <a:t>Dương</a:t>
              </a:r>
              <a:endParaRPr kumimoji="0" lang="zh-HK" altLang="en-US" sz="2800" b="1" i="0" u="none" strike="noStrike" kern="0" cap="none" spc="0" normalizeH="0" baseline="0" noProof="0" dirty="0">
                <a:ln>
                  <a:noFill/>
                </a:ln>
                <a:solidFill>
                  <a:srgbClr val="C00000"/>
                </a:solidFill>
                <a:effectLst/>
                <a:uLnTx/>
                <a:uFillTx/>
                <a:latin typeface="Times New Roman" panose="02020603050405020304" pitchFamily="18" charset="0"/>
                <a:ea typeface="张海山锐谐体2.0-授权联系：Samtype@QQ.com" panose="02000000000000000000" pitchFamily="2" charset="-122"/>
                <a:cs typeface="Times New Roman" panose="02020603050405020304" pitchFamily="18" charset="0"/>
              </a:endParaRPr>
            </a:p>
          </p:txBody>
        </p:sp>
        <p:sp>
          <p:nvSpPr>
            <p:cNvPr id="40" name="文本框 65">
              <a:extLst>
                <a:ext uri="{FF2B5EF4-FFF2-40B4-BE49-F238E27FC236}">
                  <a16:creationId xmlns="" xmlns:a16="http://schemas.microsoft.com/office/drawing/2014/main" id="{A84E2625-C794-0DFA-A9F7-37AE1EDFF29F}"/>
                </a:ext>
              </a:extLst>
            </p:cNvPr>
            <p:cNvSpPr txBox="1"/>
            <p:nvPr/>
          </p:nvSpPr>
          <p:spPr>
            <a:xfrm>
              <a:off x="812588" y="2087048"/>
              <a:ext cx="1850186" cy="1614817"/>
            </a:xfrm>
            <a:prstGeom prst="rect">
              <a:avLst/>
            </a:prstGeom>
            <a:noFill/>
            <a:ln>
              <a:noFill/>
            </a:ln>
          </p:spPr>
          <p:txBody>
            <a:bodyPr wrap="square" lIns="68580" tIns="34290" rIns="68580" bIns="34290" rtlCol="0">
              <a:spAutoFit/>
            </a:bodyPr>
            <a:lstStyle/>
            <a:p>
              <a:pPr marR="0" lvl="0" defTabSz="685800" eaLnBrk="1" fontAlgn="base" latinLnBrk="0" hangingPunct="1">
                <a:lnSpc>
                  <a:spcPct val="120000"/>
                </a:lnSpc>
                <a:spcBef>
                  <a:spcPct val="0"/>
                </a:spcBef>
                <a:spcAft>
                  <a:spcPct val="0"/>
                </a:spcAft>
                <a:buClrTx/>
                <a:buSzTx/>
                <a:tabLst/>
                <a:defRPr/>
              </a:pPr>
              <a:r>
                <a:rPr lang="en-US" altLang="zh-CN" sz="2400" kern="0" dirty="0">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kern="0" dirty="0" err="1">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Cuối</a:t>
              </a:r>
              <a:r>
                <a:rPr lang="en-US" altLang="zh-CN" sz="2400" kern="0" dirty="0">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kern="0" dirty="0" err="1">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thập</a:t>
              </a:r>
              <a:r>
                <a:rPr lang="en-US" altLang="zh-CN" sz="2400" kern="0" dirty="0">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kern="0" dirty="0" err="1">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kỉ</a:t>
              </a:r>
              <a:r>
                <a:rPr lang="en-US" altLang="zh-CN" sz="2400" kern="0" dirty="0">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 80, 90 </a:t>
              </a:r>
              <a:r>
                <a:rPr lang="en-US" altLang="zh-CN" sz="2400" kern="0" dirty="0" err="1">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của</a:t>
              </a:r>
              <a:r>
                <a:rPr lang="en-US" altLang="zh-CN" sz="2400" kern="0" dirty="0">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kern="0" dirty="0" err="1">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thế</a:t>
              </a:r>
              <a:r>
                <a:rPr lang="en-US" altLang="zh-CN" sz="2400" kern="0" dirty="0">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kern="0" dirty="0" err="1">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kỉ</a:t>
              </a:r>
              <a:r>
                <a:rPr lang="en-US" altLang="zh-CN" sz="2400" kern="0" dirty="0">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 XX, </a:t>
              </a:r>
              <a:r>
                <a:rPr lang="en-US" altLang="zh-CN" sz="2400" kern="0" dirty="0" err="1">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từng</a:t>
              </a:r>
              <a:r>
                <a:rPr lang="en-US" altLang="zh-CN" sz="2400" kern="0" dirty="0">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kern="0" dirty="0" err="1">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bước</a:t>
              </a:r>
              <a:r>
                <a:rPr lang="en-US" altLang="zh-CN" sz="2400" kern="0" dirty="0">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kern="0" dirty="0" err="1">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chuyển</a:t>
              </a:r>
              <a:r>
                <a:rPr lang="en-US" altLang="zh-CN" sz="2400" kern="0" dirty="0">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 sang </a:t>
              </a:r>
              <a:r>
                <a:rPr lang="en-US" altLang="zh-CN" sz="2400" kern="0" dirty="0" err="1">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nền</a:t>
              </a:r>
              <a:r>
                <a:rPr lang="en-US" altLang="zh-CN" sz="2400" kern="0" dirty="0">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kern="0" dirty="0" err="1">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kinh</a:t>
              </a:r>
              <a:r>
                <a:rPr lang="en-US" altLang="zh-CN" sz="2400" kern="0" dirty="0">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kern="0" dirty="0" err="1">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tế</a:t>
              </a:r>
              <a:r>
                <a:rPr lang="en-US" altLang="zh-CN" sz="2400" kern="0" dirty="0">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kern="0" dirty="0" err="1">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thị</a:t>
              </a:r>
              <a:r>
                <a:rPr lang="en-US" altLang="zh-CN" sz="2400" kern="0" dirty="0">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kern="0" dirty="0" err="1">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trường</a:t>
              </a:r>
              <a:r>
                <a:rPr lang="en-US" altLang="zh-CN" sz="2400" kern="0" dirty="0">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kern="0" dirty="0" err="1">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tiến</a:t>
              </a:r>
              <a:r>
                <a:rPr lang="en-US" altLang="zh-CN" sz="2400" kern="0" dirty="0">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kern="0" dirty="0" err="1">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hành</a:t>
              </a:r>
              <a:r>
                <a:rPr lang="en-US" altLang="zh-CN" sz="2400" kern="0" dirty="0">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kern="0" dirty="0" err="1">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công</a:t>
              </a:r>
              <a:r>
                <a:rPr lang="en-US" altLang="zh-CN" sz="2400" kern="0" dirty="0">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kern="0" dirty="0" err="1">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nghiệp</a:t>
              </a:r>
              <a:r>
                <a:rPr lang="en-US" altLang="zh-CN" sz="2400" kern="0" dirty="0">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kern="0" dirty="0" err="1">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hoá</a:t>
              </a:r>
              <a:r>
                <a:rPr lang="en-US" altLang="zh-CN" sz="2400" kern="0" dirty="0">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a:t>
              </a:r>
            </a:p>
          </p:txBody>
        </p:sp>
      </p:grpSp>
      <p:grpSp>
        <p:nvGrpSpPr>
          <p:cNvPr id="41" name="组合 9">
            <a:extLst>
              <a:ext uri="{FF2B5EF4-FFF2-40B4-BE49-F238E27FC236}">
                <a16:creationId xmlns="" xmlns:a16="http://schemas.microsoft.com/office/drawing/2014/main" id="{80E04837-9DF6-8C39-D426-B12EB046D42E}"/>
              </a:ext>
            </a:extLst>
          </p:cNvPr>
          <p:cNvGrpSpPr/>
          <p:nvPr/>
        </p:nvGrpSpPr>
        <p:grpSpPr>
          <a:xfrm>
            <a:off x="6157112" y="1361995"/>
            <a:ext cx="2941018" cy="5448714"/>
            <a:chOff x="778084" y="998194"/>
            <a:chExt cx="1924229" cy="3271156"/>
          </a:xfrm>
          <a:effectLst>
            <a:outerShdw blurRad="50800" dist="38100" dir="18900000" algn="bl" rotWithShape="0">
              <a:prstClr val="black">
                <a:alpha val="40000"/>
              </a:prstClr>
            </a:outerShdw>
          </a:effectLst>
        </p:grpSpPr>
        <p:sp>
          <p:nvSpPr>
            <p:cNvPr id="42" name="圆角矩形 10">
              <a:extLst>
                <a:ext uri="{FF2B5EF4-FFF2-40B4-BE49-F238E27FC236}">
                  <a16:creationId xmlns="" xmlns:a16="http://schemas.microsoft.com/office/drawing/2014/main" id="{244790C9-04DD-47EF-5219-902E01DE63F1}"/>
                </a:ext>
              </a:extLst>
            </p:cNvPr>
            <p:cNvSpPr/>
            <p:nvPr/>
          </p:nvSpPr>
          <p:spPr>
            <a:xfrm>
              <a:off x="887050" y="998194"/>
              <a:ext cx="1632254" cy="1401006"/>
            </a:xfrm>
            <a:prstGeom prst="roundRect">
              <a:avLst>
                <a:gd name="adj" fmla="val 9350"/>
              </a:avLst>
            </a:prstGeom>
            <a:solidFill>
              <a:srgbClr val="00B0F0"/>
            </a:solidFill>
            <a:ln w="12700" cap="flat" cmpd="sng" algn="ctr">
              <a:noFill/>
              <a:prstDash val="solid"/>
              <a:miter lim="800000"/>
            </a:ln>
            <a:effectLst/>
          </p:spPr>
          <p:txBody>
            <a:bodyPr lIns="68580" tIns="34290" rIns="68580" bIns="3429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zh-HK" altLang="en-US" sz="1350" b="0" i="0" u="none" strike="noStrike" kern="0" cap="none" spc="0" normalizeH="0" baseline="0" noProof="0" dirty="0">
                <a:ln>
                  <a:noFill/>
                </a:ln>
                <a:solidFill>
                  <a:prstClr val="white"/>
                </a:solidFill>
                <a:effectLst/>
                <a:uLnTx/>
                <a:uFillTx/>
                <a:latin typeface="Calibri"/>
                <a:ea typeface="新細明體" panose="02020500000000000000" pitchFamily="18" charset="-120"/>
                <a:cs typeface="+mn-cs"/>
              </a:endParaRPr>
            </a:p>
          </p:txBody>
        </p:sp>
        <p:sp>
          <p:nvSpPr>
            <p:cNvPr id="43" name="任意多边形 11">
              <a:extLst>
                <a:ext uri="{FF2B5EF4-FFF2-40B4-BE49-F238E27FC236}">
                  <a16:creationId xmlns="" xmlns:a16="http://schemas.microsoft.com/office/drawing/2014/main" id="{F7231B23-4C35-1C13-A49F-B36D1F2504A1}"/>
                </a:ext>
              </a:extLst>
            </p:cNvPr>
            <p:cNvSpPr/>
            <p:nvPr/>
          </p:nvSpPr>
          <p:spPr>
            <a:xfrm>
              <a:off x="778084" y="1947913"/>
              <a:ext cx="1850186" cy="1991990"/>
            </a:xfrm>
            <a:custGeom>
              <a:avLst/>
              <a:gdLst>
                <a:gd name="connsiteX0" fmla="*/ 1 w 2466914"/>
                <a:gd name="connsiteY0" fmla="*/ 0 h 3944375"/>
                <a:gd name="connsiteX1" fmla="*/ 2466914 w 2466914"/>
                <a:gd name="connsiteY1" fmla="*/ 0 h 3944375"/>
                <a:gd name="connsiteX2" fmla="*/ 2466914 w 2466914"/>
                <a:gd name="connsiteY2" fmla="*/ 3515745 h 3944375"/>
                <a:gd name="connsiteX3" fmla="*/ 2466913 w 2466914"/>
                <a:gd name="connsiteY3" fmla="*/ 3515745 h 3944375"/>
                <a:gd name="connsiteX4" fmla="*/ 2466913 w 2466914"/>
                <a:gd name="connsiteY4" fmla="*/ 3757044 h 3944375"/>
                <a:gd name="connsiteX5" fmla="*/ 2279582 w 2466914"/>
                <a:gd name="connsiteY5" fmla="*/ 3944375 h 3944375"/>
                <a:gd name="connsiteX6" fmla="*/ 187331 w 2466914"/>
                <a:gd name="connsiteY6" fmla="*/ 3944375 h 3944375"/>
                <a:gd name="connsiteX7" fmla="*/ 0 w 2466914"/>
                <a:gd name="connsiteY7" fmla="*/ 3757044 h 3944375"/>
                <a:gd name="connsiteX8" fmla="*/ 0 w 2466914"/>
                <a:gd name="connsiteY8" fmla="*/ 2128171 h 3944375"/>
                <a:gd name="connsiteX9" fmla="*/ 1 w 2466914"/>
                <a:gd name="connsiteY9" fmla="*/ 2128161 h 39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14" h="3944375">
                  <a:moveTo>
                    <a:pt x="1" y="0"/>
                  </a:moveTo>
                  <a:lnTo>
                    <a:pt x="2466914" y="0"/>
                  </a:lnTo>
                  <a:lnTo>
                    <a:pt x="2466914" y="3515745"/>
                  </a:lnTo>
                  <a:lnTo>
                    <a:pt x="2466913" y="3515745"/>
                  </a:lnTo>
                  <a:lnTo>
                    <a:pt x="2466913" y="3757044"/>
                  </a:lnTo>
                  <a:cubicBezTo>
                    <a:pt x="2466913" y="3860504"/>
                    <a:pt x="2383042" y="3944375"/>
                    <a:pt x="2279582" y="3944375"/>
                  </a:cubicBezTo>
                  <a:lnTo>
                    <a:pt x="187331" y="3944375"/>
                  </a:lnTo>
                  <a:cubicBezTo>
                    <a:pt x="83871" y="3944375"/>
                    <a:pt x="0" y="3860504"/>
                    <a:pt x="0" y="3757044"/>
                  </a:cubicBezTo>
                  <a:lnTo>
                    <a:pt x="0" y="2128171"/>
                  </a:lnTo>
                  <a:lnTo>
                    <a:pt x="1" y="2128161"/>
                  </a:lnTo>
                  <a:close/>
                </a:path>
              </a:pathLst>
            </a:custGeom>
            <a:solidFill>
              <a:sysClr val="window" lastClr="FFFFFF">
                <a:lumMod val="95000"/>
              </a:sysClr>
            </a:solidFill>
            <a:ln w="3175" cap="flat" cmpd="sng" algn="ctr">
              <a:noFill/>
              <a:prstDash val="solid"/>
              <a:miter lim="800000"/>
            </a:ln>
            <a:effectLst/>
          </p:spPr>
          <p:txBody>
            <a:bodyPr lIns="68580" tIns="34290" rIns="68580" bIns="3429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zh-HK" altLang="en-US" sz="1350" b="0" i="0" u="none" strike="noStrike" kern="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44" name="椭圆 12">
              <a:extLst>
                <a:ext uri="{FF2B5EF4-FFF2-40B4-BE49-F238E27FC236}">
                  <a16:creationId xmlns="" xmlns:a16="http://schemas.microsoft.com/office/drawing/2014/main" id="{7EEA2A3D-B349-2FB6-500C-0D9C0E170DA8}"/>
                </a:ext>
              </a:extLst>
            </p:cNvPr>
            <p:cNvSpPr/>
            <p:nvPr/>
          </p:nvSpPr>
          <p:spPr>
            <a:xfrm>
              <a:off x="1403139" y="1502424"/>
              <a:ext cx="600075" cy="600075"/>
            </a:xfrm>
            <a:prstGeom prst="ellipse">
              <a:avLst/>
            </a:prstGeom>
            <a:solidFill>
              <a:srgbClr val="00B0F0"/>
            </a:solidFill>
            <a:ln w="12700" cap="flat" cmpd="sng" algn="ctr">
              <a:noFill/>
              <a:prstDash val="solid"/>
              <a:miter lim="800000"/>
            </a:ln>
            <a:effectLst/>
          </p:spPr>
          <p:txBody>
            <a:bodyPr lIns="68580" tIns="34290" rIns="68580" bIns="3429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zh-HK" altLang="en-US" sz="1350" b="0" i="0" u="none" strike="noStrike" kern="0" cap="none" spc="0" normalizeH="0" baseline="0" noProof="0">
                <a:ln>
                  <a:noFill/>
                </a:ln>
                <a:solidFill>
                  <a:prstClr val="white"/>
                </a:solidFill>
                <a:effectLst/>
                <a:uLnTx/>
                <a:uFillTx/>
                <a:latin typeface="Impact" panose="020B0806030902050204" pitchFamily="34" charset="0"/>
                <a:ea typeface="新細明體" panose="02020500000000000000" pitchFamily="18" charset="-120"/>
                <a:cs typeface="+mn-cs"/>
              </a:endParaRPr>
            </a:p>
          </p:txBody>
        </p:sp>
        <p:sp>
          <p:nvSpPr>
            <p:cNvPr id="45" name="文本框 11">
              <a:extLst>
                <a:ext uri="{FF2B5EF4-FFF2-40B4-BE49-F238E27FC236}">
                  <a16:creationId xmlns="" xmlns:a16="http://schemas.microsoft.com/office/drawing/2014/main" id="{FD970485-04F2-3754-B84D-52DEC9B1E58F}"/>
                </a:ext>
              </a:extLst>
            </p:cNvPr>
            <p:cNvSpPr txBox="1"/>
            <p:nvPr/>
          </p:nvSpPr>
          <p:spPr>
            <a:xfrm>
              <a:off x="786469" y="1222952"/>
              <a:ext cx="1850186" cy="300259"/>
            </a:xfrm>
            <a:prstGeom prst="rect">
              <a:avLst/>
            </a:prstGeom>
            <a:noFill/>
            <a:ln>
              <a:noFill/>
            </a:ln>
          </p:spPr>
          <p:txBody>
            <a:bodyPr wrap="square" lIns="68580" tIns="34290" rIns="68580" bIns="34290"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lang="en-US" altLang="zh-HK" sz="2800" b="1" kern="0" dirty="0" err="1">
                  <a:solidFill>
                    <a:srgbClr val="C00000"/>
                  </a:solidFill>
                  <a:latin typeface="Times New Roman" panose="02020603050405020304" pitchFamily="18" charset="0"/>
                  <a:ea typeface="张海山锐谐体2.0-授权联系：Samtype@QQ.com" panose="02000000000000000000" pitchFamily="2" charset="-122"/>
                  <a:cs typeface="Times New Roman" panose="02020603050405020304" pitchFamily="18" charset="0"/>
                </a:rPr>
                <a:t>Các</a:t>
              </a:r>
              <a:r>
                <a:rPr lang="en-US" altLang="zh-HK" sz="2800" b="1" kern="0" dirty="0">
                  <a:solidFill>
                    <a:srgbClr val="C00000"/>
                  </a:solidFill>
                  <a:latin typeface="Times New Roman" panose="02020603050405020304" pitchFamily="18" charset="0"/>
                  <a:ea typeface="张海山锐谐体2.0-授权联系：Samtype@QQ.com" panose="02000000000000000000" pitchFamily="2" charset="-122"/>
                  <a:cs typeface="Times New Roman" panose="02020603050405020304" pitchFamily="18" charset="0"/>
                </a:rPr>
                <a:t> </a:t>
              </a:r>
              <a:r>
                <a:rPr lang="en-US" altLang="zh-HK" sz="2800" b="1" kern="0" dirty="0" err="1">
                  <a:solidFill>
                    <a:srgbClr val="C00000"/>
                  </a:solidFill>
                  <a:latin typeface="Times New Roman" panose="02020603050405020304" pitchFamily="18" charset="0"/>
                  <a:ea typeface="张海山锐谐体2.0-授权联系：Samtype@QQ.com" panose="02000000000000000000" pitchFamily="2" charset="-122"/>
                  <a:cs typeface="Times New Roman" panose="02020603050405020304" pitchFamily="18" charset="0"/>
                </a:rPr>
                <a:t>nước</a:t>
              </a:r>
              <a:r>
                <a:rPr lang="en-US" altLang="zh-HK" sz="2800" b="1" kern="0" dirty="0">
                  <a:solidFill>
                    <a:srgbClr val="C00000"/>
                  </a:solidFill>
                  <a:latin typeface="Times New Roman" panose="02020603050405020304" pitchFamily="18" charset="0"/>
                  <a:ea typeface="张海山锐谐体2.0-授权联系：Samtype@QQ.com" panose="02000000000000000000" pitchFamily="2" charset="-122"/>
                  <a:cs typeface="Times New Roman" panose="02020603050405020304" pitchFamily="18" charset="0"/>
                </a:rPr>
                <a:t> </a:t>
              </a:r>
              <a:r>
                <a:rPr lang="en-US" altLang="zh-HK" sz="2800" b="1" kern="0" dirty="0" err="1">
                  <a:solidFill>
                    <a:srgbClr val="C00000"/>
                  </a:solidFill>
                  <a:latin typeface="Times New Roman" panose="02020603050405020304" pitchFamily="18" charset="0"/>
                  <a:ea typeface="张海山锐谐体2.0-授权联系：Samtype@QQ.com" panose="02000000000000000000" pitchFamily="2" charset="-122"/>
                  <a:cs typeface="Times New Roman" panose="02020603050405020304" pitchFamily="18" charset="0"/>
                </a:rPr>
                <a:t>còn</a:t>
              </a:r>
              <a:r>
                <a:rPr lang="en-US" altLang="zh-HK" sz="2800" b="1" kern="0" dirty="0">
                  <a:solidFill>
                    <a:srgbClr val="C00000"/>
                  </a:solidFill>
                  <a:latin typeface="Times New Roman" panose="02020603050405020304" pitchFamily="18" charset="0"/>
                  <a:ea typeface="张海山锐谐体2.0-授权联系：Samtype@QQ.com" panose="02000000000000000000" pitchFamily="2" charset="-122"/>
                  <a:cs typeface="Times New Roman" panose="02020603050405020304" pitchFamily="18" charset="0"/>
                </a:rPr>
                <a:t> </a:t>
              </a:r>
              <a:r>
                <a:rPr lang="en-US" altLang="zh-HK" sz="2800" b="1" kern="0" dirty="0" err="1">
                  <a:solidFill>
                    <a:srgbClr val="C00000"/>
                  </a:solidFill>
                  <a:latin typeface="Times New Roman" panose="02020603050405020304" pitchFamily="18" charset="0"/>
                  <a:ea typeface="张海山锐谐体2.0-授权联系：Samtype@QQ.com" panose="02000000000000000000" pitchFamily="2" charset="-122"/>
                  <a:cs typeface="Times New Roman" panose="02020603050405020304" pitchFamily="18" charset="0"/>
                </a:rPr>
                <a:t>lại</a:t>
              </a:r>
              <a:endParaRPr kumimoji="0" lang="zh-HK" altLang="en-US" sz="2800" b="1" i="0" u="none" strike="noStrike" kern="0" cap="none" spc="0" normalizeH="0" baseline="0" noProof="0" dirty="0">
                <a:ln>
                  <a:noFill/>
                </a:ln>
                <a:solidFill>
                  <a:srgbClr val="C00000"/>
                </a:solidFill>
                <a:effectLst/>
                <a:uLnTx/>
                <a:uFillTx/>
                <a:latin typeface="Times New Roman" panose="02020603050405020304" pitchFamily="18" charset="0"/>
                <a:ea typeface="张海山锐谐体2.0-授权联系：Samtype@QQ.com" panose="02000000000000000000" pitchFamily="2" charset="-122"/>
                <a:cs typeface="Times New Roman" panose="02020603050405020304" pitchFamily="18" charset="0"/>
              </a:endParaRPr>
            </a:p>
          </p:txBody>
        </p:sp>
        <p:sp>
          <p:nvSpPr>
            <p:cNvPr id="46" name="文本框 65">
              <a:extLst>
                <a:ext uri="{FF2B5EF4-FFF2-40B4-BE49-F238E27FC236}">
                  <a16:creationId xmlns="" xmlns:a16="http://schemas.microsoft.com/office/drawing/2014/main" id="{F6FAE16E-4D32-E586-CB1B-725F32FA56F7}"/>
                </a:ext>
              </a:extLst>
            </p:cNvPr>
            <p:cNvSpPr txBox="1"/>
            <p:nvPr/>
          </p:nvSpPr>
          <p:spPr>
            <a:xfrm>
              <a:off x="778084" y="2081924"/>
              <a:ext cx="1924229" cy="2187426"/>
            </a:xfrm>
            <a:prstGeom prst="rect">
              <a:avLst/>
            </a:prstGeom>
            <a:noFill/>
            <a:ln>
              <a:noFill/>
            </a:ln>
          </p:spPr>
          <p:txBody>
            <a:bodyPr wrap="square" lIns="68580" tIns="34290" rIns="68580" bIns="34290" rtlCol="0">
              <a:spAutoFit/>
            </a:bodyPr>
            <a:lstStyle/>
            <a:p>
              <a:pPr marR="0" lvl="0" defTabSz="685800" eaLnBrk="1" fontAlgn="base" latinLnBrk="0" hangingPunct="1">
                <a:lnSpc>
                  <a:spcPct val="120000"/>
                </a:lnSpc>
                <a:spcBef>
                  <a:spcPct val="0"/>
                </a:spcBef>
                <a:spcAft>
                  <a:spcPct val="0"/>
                </a:spcAft>
                <a:buClrTx/>
                <a:buSzTx/>
                <a:tabLst/>
                <a:defRPr/>
              </a:pPr>
              <a:r>
                <a:rPr lang="en-US" altLang="zh-CN" sz="2400" kern="0" dirty="0">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400" b="1" kern="0" dirty="0">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Bru-</a:t>
              </a:r>
              <a:r>
                <a:rPr lang="en-US" altLang="zh-CN" sz="2400" b="1" kern="0" dirty="0" err="1">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nây</a:t>
              </a:r>
              <a:r>
                <a:rPr lang="en-US" altLang="zh-CN" sz="2400" b="1" kern="0" dirty="0">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kern="0" dirty="0">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năm1984, </a:t>
              </a:r>
              <a:r>
                <a:rPr lang="en-US" altLang="zh-CN" sz="2400" kern="0" dirty="0" err="1">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điều</a:t>
              </a:r>
              <a:r>
                <a:rPr lang="en-US" altLang="zh-CN" sz="2400" kern="0" dirty="0">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kern="0" dirty="0" err="1">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chỉnh</a:t>
              </a:r>
              <a:r>
                <a:rPr lang="en-US" altLang="zh-CN" sz="2400" kern="0" dirty="0">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kern="0" dirty="0" err="1">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chính</a:t>
              </a:r>
              <a:r>
                <a:rPr lang="en-US" altLang="zh-CN" sz="2400" kern="0" dirty="0">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kern="0" dirty="0" err="1">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sách</a:t>
              </a:r>
              <a:r>
                <a:rPr lang="en-US" altLang="zh-CN" sz="2400" kern="0" dirty="0">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kern="0" dirty="0" err="1">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nhằm</a:t>
              </a:r>
              <a:r>
                <a:rPr lang="en-US" altLang="zh-CN" sz="2400" kern="0" dirty="0">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kern="0" dirty="0" err="1">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đa</a:t>
              </a:r>
              <a:r>
                <a:rPr lang="en-US" altLang="zh-CN" sz="2400" kern="0" dirty="0">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kern="0" dirty="0" err="1">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dạng</a:t>
              </a:r>
              <a:r>
                <a:rPr lang="en-US" altLang="zh-CN" sz="2400" kern="0" dirty="0">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kern="0" dirty="0" err="1">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hoá</a:t>
              </a:r>
              <a:r>
                <a:rPr lang="en-US" altLang="zh-CN" sz="2400" kern="0" dirty="0">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kern="0" dirty="0" err="1">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nền</a:t>
              </a:r>
              <a:r>
                <a:rPr lang="en-US" altLang="zh-CN" sz="2400" kern="0" dirty="0">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kern="0" dirty="0" err="1">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kinh</a:t>
              </a:r>
              <a:r>
                <a:rPr lang="en-US" altLang="zh-CN" sz="2400" kern="0" dirty="0">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kern="0" dirty="0" err="1">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tế</a:t>
              </a:r>
              <a:r>
                <a:rPr lang="en-US" altLang="zh-CN" sz="2400" kern="0" dirty="0">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a:t>
              </a:r>
            </a:p>
            <a:p>
              <a:pPr marR="0" lvl="0" defTabSz="685800" eaLnBrk="1" fontAlgn="base" latinLnBrk="0" hangingPunct="1">
                <a:lnSpc>
                  <a:spcPct val="120000"/>
                </a:lnSpc>
                <a:spcBef>
                  <a:spcPct val="0"/>
                </a:spcBef>
                <a:spcAft>
                  <a:spcPct val="0"/>
                </a:spcAft>
                <a:buClrTx/>
                <a:buSzTx/>
                <a:tabLst/>
                <a:defRPr/>
              </a:pPr>
              <a:r>
                <a:rPr lang="en-US" altLang="zh-CN" sz="2400" kern="0" dirty="0">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400" b="1" kern="0" dirty="0" err="1">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Mianma</a:t>
              </a:r>
              <a:r>
                <a:rPr lang="en-US" altLang="zh-CN" sz="2400" b="1" kern="0" dirty="0">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400" kern="0" dirty="0">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kern="0" dirty="0" err="1">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cuối</a:t>
              </a:r>
              <a:r>
                <a:rPr lang="en-US" altLang="zh-CN" sz="2400" kern="0" dirty="0">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 năm1998, </a:t>
              </a:r>
              <a:r>
                <a:rPr lang="en-US" altLang="zh-CN" sz="2400" kern="0" dirty="0" err="1">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bắt</a:t>
              </a:r>
              <a:r>
                <a:rPr lang="en-US" altLang="zh-CN" sz="2400" kern="0" dirty="0">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kern="0" dirty="0" err="1">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đầu</a:t>
              </a:r>
              <a:r>
                <a:rPr lang="en-US" altLang="zh-CN" sz="2400" kern="0" dirty="0">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kern="0" dirty="0" err="1">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cải</a:t>
              </a:r>
              <a:r>
                <a:rPr lang="en-US" altLang="zh-CN" sz="2400" kern="0" dirty="0">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kern="0" dirty="0" err="1">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cách</a:t>
              </a:r>
              <a:r>
                <a:rPr lang="en-US" altLang="zh-CN" sz="2400" kern="0" dirty="0">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kern="0" dirty="0" err="1">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kinh</a:t>
              </a:r>
              <a:r>
                <a:rPr lang="en-US" altLang="zh-CN" sz="2400" kern="0" dirty="0">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kern="0" dirty="0" err="1">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tế</a:t>
              </a:r>
              <a:r>
                <a:rPr lang="en-US" altLang="zh-CN" sz="2400" kern="0" dirty="0">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rPr>
                <a:t>.</a:t>
              </a:r>
            </a:p>
            <a:p>
              <a:pPr marL="457200" marR="0" lvl="0" indent="-457200" defTabSz="685800" eaLnBrk="1" fontAlgn="base" latinLnBrk="0" hangingPunct="1">
                <a:lnSpc>
                  <a:spcPct val="120000"/>
                </a:lnSpc>
                <a:spcBef>
                  <a:spcPct val="0"/>
                </a:spcBef>
                <a:spcAft>
                  <a:spcPct val="0"/>
                </a:spcAft>
                <a:buClrTx/>
                <a:buSzTx/>
                <a:buFontTx/>
                <a:buChar char="-"/>
                <a:tabLst/>
                <a:defRPr/>
              </a:pPr>
              <a:endParaRPr lang="en-US" altLang="zh-CN" sz="2800" kern="0" dirty="0">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Tree>
    <p:extLst>
      <p:ext uri="{BB962C8B-B14F-4D97-AF65-F5344CB8AC3E}">
        <p14:creationId xmlns:p14="http://schemas.microsoft.com/office/powerpoint/2010/main" val="36396969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500" fill="hold"/>
                                        <p:tgtEl>
                                          <p:spTgt spid="35"/>
                                        </p:tgtEl>
                                        <p:attrNameLst>
                                          <p:attrName>ppt_x</p:attrName>
                                        </p:attrNameLst>
                                      </p:cBhvr>
                                      <p:tavLst>
                                        <p:tav tm="0">
                                          <p:val>
                                            <p:strVal val="#ppt_x"/>
                                          </p:val>
                                        </p:tav>
                                        <p:tav tm="100000">
                                          <p:val>
                                            <p:strVal val="#ppt_x"/>
                                          </p:val>
                                        </p:tav>
                                      </p:tavLst>
                                    </p:anim>
                                    <p:anim calcmode="lin" valueType="num">
                                      <p:cBhvr additive="base">
                                        <p:cTn id="12" dur="500" fill="hold"/>
                                        <p:tgtEl>
                                          <p:spTgt spid="3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1"/>
                                        </p:tgtEl>
                                        <p:attrNameLst>
                                          <p:attrName>style.visibility</p:attrName>
                                        </p:attrNameLst>
                                      </p:cBhvr>
                                      <p:to>
                                        <p:strVal val="visible"/>
                                      </p:to>
                                    </p:set>
                                    <p:anim calcmode="lin" valueType="num">
                                      <p:cBhvr additive="base">
                                        <p:cTn id="15" dur="500" fill="hold"/>
                                        <p:tgtEl>
                                          <p:spTgt spid="41"/>
                                        </p:tgtEl>
                                        <p:attrNameLst>
                                          <p:attrName>ppt_x</p:attrName>
                                        </p:attrNameLst>
                                      </p:cBhvr>
                                      <p:tavLst>
                                        <p:tav tm="0">
                                          <p:val>
                                            <p:strVal val="#ppt_x"/>
                                          </p:val>
                                        </p:tav>
                                        <p:tav tm="100000">
                                          <p:val>
                                            <p:strVal val="#ppt_x"/>
                                          </p:val>
                                        </p:tav>
                                      </p:tavLst>
                                    </p:anim>
                                    <p:anim calcmode="lin" valueType="num">
                                      <p:cBhvr additive="base">
                                        <p:cTn id="16"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Box 1"/>
          <p:cNvSpPr txBox="1">
            <a:spLocks noChangeArrowheads="1"/>
          </p:cNvSpPr>
          <p:nvPr/>
        </p:nvSpPr>
        <p:spPr bwMode="auto">
          <a:xfrm>
            <a:off x="555625" y="504825"/>
            <a:ext cx="55403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en-US" sz="3600" b="1">
                <a:solidFill>
                  <a:srgbClr val="F30DD2"/>
                </a:solidFill>
                <a:latin typeface="Times New Roman" pitchFamily="18" charset="0"/>
                <a:cs typeface="Times New Roman" pitchFamily="18" charset="0"/>
              </a:rPr>
              <a:t>Hoạt động khởi động</a:t>
            </a:r>
          </a:p>
        </p:txBody>
      </p:sp>
      <p:pic>
        <p:nvPicPr>
          <p:cNvPr id="43011" name="Picture 5" descr="https://f26-zpc.zdn.vn/5832994769628803953/78d4b490550a8554dc1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152525"/>
            <a:ext cx="7543800" cy="413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TextBox 1"/>
          <p:cNvSpPr txBox="1">
            <a:spLocks noChangeArrowheads="1"/>
          </p:cNvSpPr>
          <p:nvPr/>
        </p:nvSpPr>
        <p:spPr bwMode="auto">
          <a:xfrm>
            <a:off x="676275" y="5430838"/>
            <a:ext cx="8139113" cy="113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en-US" sz="2400" b="1">
                <a:latin typeface="Times New Roman" pitchFamily="18" charset="0"/>
                <a:cs typeface="Times New Roman" pitchFamily="18" charset="0"/>
              </a:rPr>
              <a:t>Em hãy cho biết hình ảnh trên là những lá cờ của các quốc </a:t>
            </a:r>
          </a:p>
          <a:p>
            <a:r>
              <a:rPr lang="en-US" altLang="en-US" sz="2400" b="1">
                <a:latin typeface="Times New Roman" pitchFamily="18" charset="0"/>
                <a:cs typeface="Times New Roman" pitchFamily="18" charset="0"/>
              </a:rPr>
              <a:t>gia thuộc khu vực nào?</a:t>
            </a:r>
          </a:p>
          <a:p>
            <a:endParaRPr lang="en-US" altLang="en-US" sz="2000" b="1">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1885967640"/>
      </p:ext>
    </p:extLst>
  </p:cSld>
  <p:clrMapOvr>
    <a:masterClrMapping/>
  </p:clrMapOvr>
  <p:transition advTm="20001"/>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 xmlns:a16="http://schemas.microsoft.com/office/drawing/2014/main" id="{8CDB70B8-42E2-CAD2-8420-26F3276DFE86}"/>
              </a:ext>
            </a:extLst>
          </p:cNvPr>
          <p:cNvGrpSpPr/>
          <p:nvPr/>
        </p:nvGrpSpPr>
        <p:grpSpPr>
          <a:xfrm>
            <a:off x="0" y="548640"/>
            <a:ext cx="2342271" cy="6020972"/>
            <a:chOff x="0" y="1026942"/>
            <a:chExt cx="3123028" cy="5162843"/>
          </a:xfrm>
        </p:grpSpPr>
        <p:sp>
          <p:nvSpPr>
            <p:cNvPr id="4" name="Flowchart: Stored Data 3">
              <a:extLst>
                <a:ext uri="{FF2B5EF4-FFF2-40B4-BE49-F238E27FC236}">
                  <a16:creationId xmlns="" xmlns:a16="http://schemas.microsoft.com/office/drawing/2014/main" id="{951D1331-EF21-9E6C-C23B-6B01F2F17C0A}"/>
                </a:ext>
              </a:extLst>
            </p:cNvPr>
            <p:cNvSpPr/>
            <p:nvPr/>
          </p:nvSpPr>
          <p:spPr>
            <a:xfrm>
              <a:off x="0" y="1026942"/>
              <a:ext cx="3123028" cy="5162843"/>
            </a:xfrm>
            <a:prstGeom prst="flowChartOnlineStorag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lowchart: Stored Data 4">
              <a:extLst>
                <a:ext uri="{FF2B5EF4-FFF2-40B4-BE49-F238E27FC236}">
                  <a16:creationId xmlns="" xmlns:a16="http://schemas.microsoft.com/office/drawing/2014/main" id="{BC8D8718-EE1F-86CF-E67A-E2DB5958F5A9}"/>
                </a:ext>
              </a:extLst>
            </p:cNvPr>
            <p:cNvSpPr/>
            <p:nvPr/>
          </p:nvSpPr>
          <p:spPr>
            <a:xfrm>
              <a:off x="111368" y="1266092"/>
              <a:ext cx="2659967" cy="4564965"/>
            </a:xfrm>
            <a:prstGeom prst="flowChartOnlineStorag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ĐNA (ASEAN)?</a:t>
              </a:r>
            </a:p>
          </p:txBody>
        </p:sp>
      </p:grpSp>
      <p:grpSp>
        <p:nvGrpSpPr>
          <p:cNvPr id="9" name="Group 8">
            <a:extLst>
              <a:ext uri="{FF2B5EF4-FFF2-40B4-BE49-F238E27FC236}">
                <a16:creationId xmlns="" xmlns:a16="http://schemas.microsoft.com/office/drawing/2014/main" id="{5CC9BC02-ADFE-B997-705F-66C61C27B330}"/>
              </a:ext>
            </a:extLst>
          </p:cNvPr>
          <p:cNvGrpSpPr/>
          <p:nvPr/>
        </p:nvGrpSpPr>
        <p:grpSpPr>
          <a:xfrm>
            <a:off x="5263957" y="450166"/>
            <a:ext cx="3880043" cy="6119446"/>
            <a:chOff x="7018610" y="450166"/>
            <a:chExt cx="5173390" cy="6020972"/>
          </a:xfrm>
        </p:grpSpPr>
        <p:sp>
          <p:nvSpPr>
            <p:cNvPr id="6" name="Flowchart: Stored Data 5">
              <a:extLst>
                <a:ext uri="{FF2B5EF4-FFF2-40B4-BE49-F238E27FC236}">
                  <a16:creationId xmlns="" xmlns:a16="http://schemas.microsoft.com/office/drawing/2014/main" id="{F5E8B63D-A151-B446-D585-39C5A3962E2E}"/>
                </a:ext>
              </a:extLst>
            </p:cNvPr>
            <p:cNvSpPr/>
            <p:nvPr/>
          </p:nvSpPr>
          <p:spPr>
            <a:xfrm flipH="1">
              <a:off x="7018610" y="450166"/>
              <a:ext cx="5173390" cy="6020972"/>
            </a:xfrm>
            <a:prstGeom prst="flowChartOnlineStorag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lowchart: Stored Data 6">
              <a:extLst>
                <a:ext uri="{FF2B5EF4-FFF2-40B4-BE49-F238E27FC236}">
                  <a16:creationId xmlns="" xmlns:a16="http://schemas.microsoft.com/office/drawing/2014/main" id="{2868E310-F700-3E55-8797-1FB3E7EAC311}"/>
                </a:ext>
              </a:extLst>
            </p:cNvPr>
            <p:cNvSpPr/>
            <p:nvPr/>
          </p:nvSpPr>
          <p:spPr>
            <a:xfrm flipH="1">
              <a:off x="7413676" y="847578"/>
              <a:ext cx="4666956" cy="5162843"/>
            </a:xfrm>
            <a:prstGeom prst="flowChartOnlineStorag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latin typeface="Times New Roman" panose="02020603050405020304" pitchFamily="18" charset="0"/>
                  <a:cs typeface="Times New Roman" panose="02020603050405020304" pitchFamily="18" charset="0"/>
                </a:rPr>
                <a:t>ASEAN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ngày</a:t>
              </a:r>
              <a:r>
                <a:rPr lang="en-US" sz="2400" dirty="0">
                  <a:latin typeface="Times New Roman" panose="02020603050405020304" pitchFamily="18" charset="0"/>
                  <a:cs typeface="Times New Roman" panose="02020603050405020304" pitchFamily="18" charset="0"/>
                </a:rPr>
                <a:t> 8-8-1967 </a:t>
              </a:r>
              <a:r>
                <a:rPr lang="en-US" sz="2400" dirty="0" err="1">
                  <a:latin typeface="Times New Roman" panose="02020603050405020304" pitchFamily="18" charset="0"/>
                  <a:cs typeface="Times New Roman" panose="02020603050405020304" pitchFamily="18" charset="0"/>
                </a:rPr>
                <a:t>tại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Cốc</a:t>
              </a:r>
              <a:r>
                <a:rPr lang="en-US" sz="2400" dirty="0">
                  <a:latin typeface="Times New Roman" panose="02020603050405020304" pitchFamily="18" charset="0"/>
                  <a:cs typeface="Times New Roman" panose="02020603050405020304" pitchFamily="18" charset="0"/>
                </a:rPr>
                <a:t> (Thái Lan)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5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viên</a:t>
              </a:r>
              <a:r>
                <a:rPr lang="en-US" sz="2400" dirty="0">
                  <a:latin typeface="Times New Roman" panose="02020603050405020304" pitchFamily="18" charset="0"/>
                  <a:cs typeface="Times New Roman" panose="02020603050405020304" pitchFamily="18" charset="0"/>
                </a:rPr>
                <a:t> ban </a:t>
              </a:r>
              <a:r>
                <a:rPr lang="en-US" sz="2400" dirty="0" err="1">
                  <a:latin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10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10 </a:t>
              </a:r>
              <a:r>
                <a:rPr lang="en-US" sz="2400" dirty="0" err="1">
                  <a:latin typeface="Times New Roman" panose="02020603050405020304" pitchFamily="18" charset="0"/>
                  <a:cs typeface="Times New Roman" panose="02020603050405020304" pitchFamily="18" charset="0"/>
                </a:rPr>
                <a:t>quốc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a:t>
              </a:r>
              <a:r>
                <a:rPr lang="en-US" sz="2400" dirty="0">
                  <a:latin typeface="Times New Roman" panose="02020603050405020304" pitchFamily="18" charset="0"/>
                  <a:cs typeface="Times New Roman" panose="02020603050405020304" pitchFamily="18" charset="0"/>
                </a:rPr>
                <a:t> ĐNA.</a:t>
              </a:r>
            </a:p>
          </p:txBody>
        </p:sp>
      </p:grpSp>
      <p:pic>
        <p:nvPicPr>
          <p:cNvPr id="10" name="Picture 9">
            <a:extLst>
              <a:ext uri="{FF2B5EF4-FFF2-40B4-BE49-F238E27FC236}">
                <a16:creationId xmlns="" xmlns:a16="http://schemas.microsoft.com/office/drawing/2014/main" id="{B9391C4A-69F6-254D-9DA2-16418FFBF053}"/>
              </a:ext>
            </a:extLst>
          </p:cNvPr>
          <p:cNvPicPr>
            <a:picLocks noChangeAspect="1"/>
          </p:cNvPicPr>
          <p:nvPr/>
        </p:nvPicPr>
        <p:blipFill rotWithShape="1">
          <a:blip r:embed="rId2"/>
          <a:srcRect l="-1" r="-301" b="22666"/>
          <a:stretch/>
        </p:blipFill>
        <p:spPr>
          <a:xfrm>
            <a:off x="1775164" y="735360"/>
            <a:ext cx="4209758" cy="5323719"/>
          </a:xfrm>
          <a:prstGeom prst="flowChartAlternateProcess">
            <a:avLst/>
          </a:prstGeom>
        </p:spPr>
      </p:pic>
      <p:sp>
        <p:nvSpPr>
          <p:cNvPr id="11" name="Rectangle: Rounded Corners 10">
            <a:extLst>
              <a:ext uri="{FF2B5EF4-FFF2-40B4-BE49-F238E27FC236}">
                <a16:creationId xmlns="" xmlns:a16="http://schemas.microsoft.com/office/drawing/2014/main" id="{21EEF870-9D78-0C86-77C2-E184E1BFBFB0}"/>
              </a:ext>
            </a:extLst>
          </p:cNvPr>
          <p:cNvSpPr/>
          <p:nvPr/>
        </p:nvSpPr>
        <p:spPr>
          <a:xfrm>
            <a:off x="2002888" y="5891703"/>
            <a:ext cx="3798278" cy="55919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a:latin typeface="Times New Roman" panose="02020603050405020304" pitchFamily="18" charset="0"/>
                <a:cs typeface="Times New Roman" panose="02020603050405020304" pitchFamily="18" charset="0"/>
              </a:rPr>
              <a:t>Hội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nghị</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cấp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cao</a:t>
            </a:r>
            <a:r>
              <a:rPr lang="en-US" sz="2000" dirty="0">
                <a:latin typeface="Times New Roman" panose="02020603050405020304" pitchFamily="18" charset="0"/>
                <a:cs typeface="Times New Roman" panose="02020603050405020304" pitchFamily="18" charset="0"/>
              </a:rPr>
              <a:t> ASEAN-</a:t>
            </a:r>
            <a:r>
              <a:rPr lang="en-US" sz="2000" dirty="0" err="1">
                <a:latin typeface="Times New Roman" panose="02020603050405020304" pitchFamily="18" charset="0"/>
                <a:cs typeface="Times New Roman" panose="02020603050405020304" pitchFamily="18" charset="0"/>
              </a:rPr>
              <a:t>Nhật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Bản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lần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thứ</a:t>
            </a:r>
            <a:r>
              <a:rPr lang="en-US" sz="2000" dirty="0">
                <a:latin typeface="Times New Roman" panose="02020603050405020304" pitchFamily="18" charset="0"/>
                <a:cs typeface="Times New Roman" panose="02020603050405020304" pitchFamily="18" charset="0"/>
              </a:rPr>
              <a:t> 21</a:t>
            </a:r>
          </a:p>
        </p:txBody>
      </p:sp>
    </p:spTree>
    <p:extLst>
      <p:ext uri="{BB962C8B-B14F-4D97-AF65-F5344CB8AC3E}">
        <p14:creationId xmlns:p14="http://schemas.microsoft.com/office/powerpoint/2010/main" val="42033512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par>
                                <p:cTn id="13" presetID="6" presetClass="entr" presetSubtype="16"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circle(in)">
                                      <p:cBhvr>
                                        <p:cTn id="15" dur="2000"/>
                                        <p:tgtEl>
                                          <p:spTgt spid="10"/>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circle(in)">
                                      <p:cBhvr>
                                        <p:cTn id="18"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261938" y="7938"/>
            <a:ext cx="8153400" cy="884237"/>
          </a:xfrm>
        </p:spPr>
        <p:txBody>
          <a:bodyPr/>
          <a:lstStyle/>
          <a:p>
            <a:pPr algn="ctr" eaLnBrk="1" fontAlgn="auto" hangingPunct="1">
              <a:spcAft>
                <a:spcPts val="0"/>
              </a:spcAft>
              <a:defRPr/>
            </a:pPr>
            <a:r>
              <a:rPr lang="en-US" sz="4000" b="1" dirty="0">
                <a:latin typeface="Times New Roman" pitchFamily="18" charset="0"/>
                <a:cs typeface="Times New Roman" pitchFamily="18" charset="0"/>
              </a:rPr>
              <a:t> </a:t>
            </a:r>
            <a:r>
              <a:rPr lang="en-US" sz="3200" b="1" dirty="0">
                <a:solidFill>
                  <a:srgbClr val="FF0000"/>
                </a:solidFill>
                <a:latin typeface="Times New Roman" panose="02020603050405020304" pitchFamily="18" charset="0"/>
                <a:cs typeface="Times New Roman" panose="02020603050405020304" pitchFamily="18" charset="0"/>
              </a:rPr>
              <a:t>5 NƯỚC SÁNG LẬP ASEAN</a:t>
            </a:r>
          </a:p>
        </p:txBody>
      </p:sp>
      <p:pic>
        <p:nvPicPr>
          <p:cNvPr id="26628" name="Picture 4" descr="Indonesia"/>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190500" y="1219200"/>
            <a:ext cx="2590800" cy="1676400"/>
          </a:xfrm>
          <a:noFill/>
          <a:ln>
            <a:solidFill>
              <a:srgbClr val="000000"/>
            </a:solidFill>
            <a:miter lim="800000"/>
            <a:headEnd/>
            <a:tailEnd/>
          </a:ln>
        </p:spPr>
      </p:pic>
      <p:pic>
        <p:nvPicPr>
          <p:cNvPr id="26629" name="Picture 5" descr="malays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0" y="1295400"/>
            <a:ext cx="2743200" cy="1676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6630" name="Picture 6" descr="Singapo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1295400"/>
            <a:ext cx="2667000" cy="1676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6631" name="Picture 7" descr="thailan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8763" y="3886200"/>
            <a:ext cx="2743200" cy="1676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6632" name="Picture 8" descr="Philippin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9000" y="3886200"/>
            <a:ext cx="2819400" cy="16271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6633" name="AutoShape 9"/>
          <p:cNvSpPr>
            <a:spLocks noChangeArrowheads="1"/>
          </p:cNvSpPr>
          <p:nvPr/>
        </p:nvSpPr>
        <p:spPr bwMode="auto">
          <a:xfrm>
            <a:off x="533400" y="3200400"/>
            <a:ext cx="2286000" cy="381000"/>
          </a:xfrm>
          <a:prstGeom prst="flowChartTerminator">
            <a:avLst/>
          </a:prstGeom>
          <a:solidFill>
            <a:schemeClr val="accent1"/>
          </a:solidFill>
          <a:ln w="9525">
            <a:solidFill>
              <a:schemeClr val="tx1"/>
            </a:solidFill>
            <a:miter lim="800000"/>
            <a:headEnd/>
            <a:tailEnd/>
          </a:ln>
        </p:spPr>
        <p:txBody>
          <a:bodyPr wrap="none" anchor="ctr"/>
          <a:lstStyle/>
          <a:p>
            <a:pPr algn="ctr" eaLnBrk="0" hangingPunct="0"/>
            <a:r>
              <a:rPr lang="en-US" altLang="en-US" sz="2000" b="1">
                <a:solidFill>
                  <a:srgbClr val="000000"/>
                </a:solidFill>
                <a:latin typeface="Times New Roman" pitchFamily="18" charset="0"/>
                <a:cs typeface="Times New Roman" pitchFamily="18" charset="0"/>
              </a:rPr>
              <a:t>IN-ĐÔ-NÊ-XI-A</a:t>
            </a:r>
          </a:p>
        </p:txBody>
      </p:sp>
      <p:sp>
        <p:nvSpPr>
          <p:cNvPr id="26634" name="AutoShape 10"/>
          <p:cNvSpPr>
            <a:spLocks noChangeArrowheads="1"/>
          </p:cNvSpPr>
          <p:nvPr/>
        </p:nvSpPr>
        <p:spPr bwMode="auto">
          <a:xfrm>
            <a:off x="3657600" y="3192463"/>
            <a:ext cx="1905000" cy="381000"/>
          </a:xfrm>
          <a:prstGeom prst="flowChartTerminator">
            <a:avLst/>
          </a:prstGeom>
          <a:solidFill>
            <a:schemeClr val="accent1"/>
          </a:solidFill>
          <a:ln w="9525">
            <a:solidFill>
              <a:schemeClr val="tx1"/>
            </a:solidFill>
            <a:miter lim="800000"/>
            <a:headEnd/>
            <a:tailEnd/>
          </a:ln>
        </p:spPr>
        <p:txBody>
          <a:bodyPr wrap="none" anchor="ctr"/>
          <a:lstStyle/>
          <a:p>
            <a:pPr algn="ctr" eaLnBrk="0" hangingPunct="0"/>
            <a:r>
              <a:rPr lang="en-US" altLang="en-US" sz="2000" b="1">
                <a:solidFill>
                  <a:srgbClr val="000000"/>
                </a:solidFill>
                <a:latin typeface="Times New Roman" pitchFamily="18" charset="0"/>
                <a:cs typeface="Times New Roman" pitchFamily="18" charset="0"/>
              </a:rPr>
              <a:t>MA-LAI-XI-A</a:t>
            </a:r>
          </a:p>
        </p:txBody>
      </p:sp>
      <p:sp>
        <p:nvSpPr>
          <p:cNvPr id="26635" name="AutoShape 11"/>
          <p:cNvSpPr>
            <a:spLocks noChangeArrowheads="1"/>
          </p:cNvSpPr>
          <p:nvPr/>
        </p:nvSpPr>
        <p:spPr bwMode="auto">
          <a:xfrm>
            <a:off x="6781800" y="3124200"/>
            <a:ext cx="1676400" cy="381000"/>
          </a:xfrm>
          <a:prstGeom prst="flowChartTerminator">
            <a:avLst/>
          </a:prstGeom>
          <a:solidFill>
            <a:schemeClr val="accent1"/>
          </a:solidFill>
          <a:ln w="9525">
            <a:solidFill>
              <a:schemeClr val="tx1"/>
            </a:solidFill>
            <a:miter lim="800000"/>
            <a:headEnd/>
            <a:tailEnd/>
          </a:ln>
        </p:spPr>
        <p:txBody>
          <a:bodyPr wrap="none" anchor="ctr"/>
          <a:lstStyle/>
          <a:p>
            <a:pPr algn="ctr" eaLnBrk="0" hangingPunct="0"/>
            <a:r>
              <a:rPr lang="en-US" altLang="en-US" sz="2000" b="1">
                <a:solidFill>
                  <a:srgbClr val="000000"/>
                </a:solidFill>
                <a:latin typeface="Times New Roman" pitchFamily="18" charset="0"/>
                <a:cs typeface="Times New Roman" pitchFamily="18" charset="0"/>
              </a:rPr>
              <a:t>SIN-GA-PO</a:t>
            </a:r>
          </a:p>
        </p:txBody>
      </p:sp>
      <p:sp>
        <p:nvSpPr>
          <p:cNvPr id="26636" name="AutoShape 12"/>
          <p:cNvSpPr>
            <a:spLocks noChangeArrowheads="1"/>
          </p:cNvSpPr>
          <p:nvPr/>
        </p:nvSpPr>
        <p:spPr bwMode="auto">
          <a:xfrm>
            <a:off x="685800" y="5867400"/>
            <a:ext cx="1600200" cy="381000"/>
          </a:xfrm>
          <a:prstGeom prst="flowChartTerminator">
            <a:avLst/>
          </a:prstGeom>
          <a:solidFill>
            <a:schemeClr val="accent1"/>
          </a:solidFill>
          <a:ln w="9525">
            <a:solidFill>
              <a:schemeClr val="tx1"/>
            </a:solidFill>
            <a:miter lim="800000"/>
            <a:headEnd/>
            <a:tailEnd/>
          </a:ln>
        </p:spPr>
        <p:txBody>
          <a:bodyPr wrap="none" anchor="ctr"/>
          <a:lstStyle/>
          <a:p>
            <a:pPr algn="ctr" eaLnBrk="0" hangingPunct="0"/>
            <a:r>
              <a:rPr lang="en-US" altLang="en-US" sz="2000" b="1">
                <a:solidFill>
                  <a:srgbClr val="000000"/>
                </a:solidFill>
                <a:latin typeface="Times New Roman" pitchFamily="18" charset="0"/>
                <a:cs typeface="Times New Roman" pitchFamily="18" charset="0"/>
              </a:rPr>
              <a:t>THÁI LAN</a:t>
            </a:r>
          </a:p>
        </p:txBody>
      </p:sp>
      <p:sp>
        <p:nvSpPr>
          <p:cNvPr id="26637" name="AutoShape 13"/>
          <p:cNvSpPr>
            <a:spLocks noChangeArrowheads="1"/>
          </p:cNvSpPr>
          <p:nvPr/>
        </p:nvSpPr>
        <p:spPr bwMode="auto">
          <a:xfrm>
            <a:off x="3657600" y="5791200"/>
            <a:ext cx="2019300" cy="381000"/>
          </a:xfrm>
          <a:prstGeom prst="flowChartTerminator">
            <a:avLst/>
          </a:prstGeom>
          <a:solidFill>
            <a:schemeClr val="accent1"/>
          </a:solidFill>
          <a:ln w="9525">
            <a:solidFill>
              <a:schemeClr val="tx1"/>
            </a:solidFill>
            <a:miter lim="800000"/>
            <a:headEnd/>
            <a:tailEnd/>
          </a:ln>
        </p:spPr>
        <p:txBody>
          <a:bodyPr wrap="none" anchor="ctr"/>
          <a:lstStyle/>
          <a:p>
            <a:pPr algn="ctr" eaLnBrk="0" hangingPunct="0"/>
            <a:r>
              <a:rPr lang="en-US" altLang="en-US" sz="2000" b="1">
                <a:solidFill>
                  <a:srgbClr val="000000"/>
                </a:solidFill>
                <a:latin typeface="Times New Roman" pitchFamily="18" charset="0"/>
                <a:cs typeface="Times New Roman" pitchFamily="18" charset="0"/>
              </a:rPr>
              <a:t>PHI-LIP-PIN</a:t>
            </a:r>
          </a:p>
        </p:txBody>
      </p:sp>
      <p:sp>
        <p:nvSpPr>
          <p:cNvPr id="26638" name="AutoShape 14"/>
          <p:cNvSpPr>
            <a:spLocks noChangeArrowheads="1"/>
          </p:cNvSpPr>
          <p:nvPr/>
        </p:nvSpPr>
        <p:spPr bwMode="auto">
          <a:xfrm>
            <a:off x="6400800" y="4572000"/>
            <a:ext cx="2286000" cy="609600"/>
          </a:xfrm>
          <a:prstGeom prst="roundRect">
            <a:avLst>
              <a:gd name="adj" fmla="val 16667"/>
            </a:avLst>
          </a:prstGeom>
          <a:solidFill>
            <a:srgbClr val="CCCCFF"/>
          </a:solidFill>
          <a:ln w="9525">
            <a:solidFill>
              <a:schemeClr val="tx1"/>
            </a:solidFill>
            <a:round/>
            <a:headEnd/>
            <a:tailEnd/>
          </a:ln>
        </p:spPr>
        <p:txBody>
          <a:bodyPr wrap="none" anchor="ctr"/>
          <a:lstStyle/>
          <a:p>
            <a:pPr algn="ctr" eaLnBrk="0" hangingPunct="0"/>
            <a:r>
              <a:rPr lang="en-US" altLang="en-US" sz="2800" b="1">
                <a:solidFill>
                  <a:srgbClr val="000000"/>
                </a:solidFill>
                <a:latin typeface="Times New Roman" pitchFamily="18" charset="0"/>
                <a:cs typeface="Times New Roman" pitchFamily="18" charset="0"/>
              </a:rPr>
              <a:t>8/8/1967</a:t>
            </a:r>
          </a:p>
        </p:txBody>
      </p:sp>
    </p:spTree>
    <p:extLst>
      <p:ext uri="{BB962C8B-B14F-4D97-AF65-F5344CB8AC3E}">
        <p14:creationId xmlns:p14="http://schemas.microsoft.com/office/powerpoint/2010/main" val="4452920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6628"/>
                                        </p:tgtEl>
                                        <p:attrNameLst>
                                          <p:attrName>style.visibility</p:attrName>
                                        </p:attrNameLst>
                                      </p:cBhvr>
                                      <p:to>
                                        <p:strVal val="visible"/>
                                      </p:to>
                                    </p:set>
                                    <p:animEffect transition="in" filter="blinds(horizontal)">
                                      <p:cBhvr>
                                        <p:cTn id="7" dur="500"/>
                                        <p:tgtEl>
                                          <p:spTgt spid="266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6629"/>
                                        </p:tgtEl>
                                        <p:attrNameLst>
                                          <p:attrName>style.visibility</p:attrName>
                                        </p:attrNameLst>
                                      </p:cBhvr>
                                      <p:to>
                                        <p:strVal val="visible"/>
                                      </p:to>
                                    </p:set>
                                    <p:animEffect transition="in" filter="blinds(horizontal)">
                                      <p:cBhvr>
                                        <p:cTn id="12" dur="500"/>
                                        <p:tgtEl>
                                          <p:spTgt spid="2662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26630"/>
                                        </p:tgtEl>
                                        <p:attrNameLst>
                                          <p:attrName>style.visibility</p:attrName>
                                        </p:attrNameLst>
                                      </p:cBhvr>
                                      <p:to>
                                        <p:strVal val="visible"/>
                                      </p:to>
                                    </p:set>
                                    <p:animEffect transition="in" filter="blinds(horizontal)">
                                      <p:cBhvr>
                                        <p:cTn id="17" dur="500"/>
                                        <p:tgtEl>
                                          <p:spTgt spid="2663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26631"/>
                                        </p:tgtEl>
                                        <p:attrNameLst>
                                          <p:attrName>style.visibility</p:attrName>
                                        </p:attrNameLst>
                                      </p:cBhvr>
                                      <p:to>
                                        <p:strVal val="visible"/>
                                      </p:to>
                                    </p:set>
                                    <p:animEffect transition="in" filter="blinds(horizontal)">
                                      <p:cBhvr>
                                        <p:cTn id="22" dur="500"/>
                                        <p:tgtEl>
                                          <p:spTgt spid="2663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26632"/>
                                        </p:tgtEl>
                                        <p:attrNameLst>
                                          <p:attrName>style.visibility</p:attrName>
                                        </p:attrNameLst>
                                      </p:cBhvr>
                                      <p:to>
                                        <p:strVal val="visible"/>
                                      </p:to>
                                    </p:set>
                                    <p:animEffect transition="in" filter="blinds(horizontal)">
                                      <p:cBhvr>
                                        <p:cTn id="27" dur="500"/>
                                        <p:tgtEl>
                                          <p:spTgt spid="26632"/>
                                        </p:tgtEl>
                                      </p:cBhvr>
                                    </p:animEffect>
                                  </p:childTnLst>
                                </p:cTn>
                              </p:par>
                            </p:childTnLst>
                          </p:cTn>
                        </p:par>
                        <p:par>
                          <p:cTn id="28" fill="hold" nodeType="afterGroup">
                            <p:stCondLst>
                              <p:cond delay="500"/>
                            </p:stCondLst>
                            <p:childTnLst>
                              <p:par>
                                <p:cTn id="29" presetID="2" presetClass="entr" presetSubtype="4" fill="hold" grpId="0" nodeType="afterEffect">
                                  <p:stCondLst>
                                    <p:cond delay="0"/>
                                  </p:stCondLst>
                                  <p:childTnLst>
                                    <p:set>
                                      <p:cBhvr>
                                        <p:cTn id="30" dur="1" fill="hold">
                                          <p:stCondLst>
                                            <p:cond delay="0"/>
                                          </p:stCondLst>
                                        </p:cTn>
                                        <p:tgtEl>
                                          <p:spTgt spid="26633"/>
                                        </p:tgtEl>
                                        <p:attrNameLst>
                                          <p:attrName>style.visibility</p:attrName>
                                        </p:attrNameLst>
                                      </p:cBhvr>
                                      <p:to>
                                        <p:strVal val="visible"/>
                                      </p:to>
                                    </p:set>
                                    <p:anim calcmode="lin" valueType="num">
                                      <p:cBhvr additive="base">
                                        <p:cTn id="31" dur="3000" fill="hold"/>
                                        <p:tgtEl>
                                          <p:spTgt spid="26633"/>
                                        </p:tgtEl>
                                        <p:attrNameLst>
                                          <p:attrName>ppt_x</p:attrName>
                                        </p:attrNameLst>
                                      </p:cBhvr>
                                      <p:tavLst>
                                        <p:tav tm="0">
                                          <p:val>
                                            <p:strVal val="#ppt_x"/>
                                          </p:val>
                                        </p:tav>
                                        <p:tav tm="100000">
                                          <p:val>
                                            <p:strVal val="#ppt_x"/>
                                          </p:val>
                                        </p:tav>
                                      </p:tavLst>
                                    </p:anim>
                                    <p:anim calcmode="lin" valueType="num">
                                      <p:cBhvr additive="base">
                                        <p:cTn id="32" dur="3000" fill="hold"/>
                                        <p:tgtEl>
                                          <p:spTgt spid="26633"/>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6634"/>
                                        </p:tgtEl>
                                        <p:attrNameLst>
                                          <p:attrName>style.visibility</p:attrName>
                                        </p:attrNameLst>
                                      </p:cBhvr>
                                      <p:to>
                                        <p:strVal val="visible"/>
                                      </p:to>
                                    </p:set>
                                    <p:anim calcmode="lin" valueType="num">
                                      <p:cBhvr additive="base">
                                        <p:cTn id="37" dur="500" fill="hold"/>
                                        <p:tgtEl>
                                          <p:spTgt spid="26634"/>
                                        </p:tgtEl>
                                        <p:attrNameLst>
                                          <p:attrName>ppt_x</p:attrName>
                                        </p:attrNameLst>
                                      </p:cBhvr>
                                      <p:tavLst>
                                        <p:tav tm="0">
                                          <p:val>
                                            <p:strVal val="#ppt_x"/>
                                          </p:val>
                                        </p:tav>
                                        <p:tav tm="100000">
                                          <p:val>
                                            <p:strVal val="#ppt_x"/>
                                          </p:val>
                                        </p:tav>
                                      </p:tavLst>
                                    </p:anim>
                                    <p:anim calcmode="lin" valueType="num">
                                      <p:cBhvr additive="base">
                                        <p:cTn id="38" dur="500" fill="hold"/>
                                        <p:tgtEl>
                                          <p:spTgt spid="26634"/>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6635"/>
                                        </p:tgtEl>
                                        <p:attrNameLst>
                                          <p:attrName>style.visibility</p:attrName>
                                        </p:attrNameLst>
                                      </p:cBhvr>
                                      <p:to>
                                        <p:strVal val="visible"/>
                                      </p:to>
                                    </p:set>
                                    <p:anim calcmode="lin" valueType="num">
                                      <p:cBhvr additive="base">
                                        <p:cTn id="43" dur="500" fill="hold"/>
                                        <p:tgtEl>
                                          <p:spTgt spid="26635"/>
                                        </p:tgtEl>
                                        <p:attrNameLst>
                                          <p:attrName>ppt_x</p:attrName>
                                        </p:attrNameLst>
                                      </p:cBhvr>
                                      <p:tavLst>
                                        <p:tav tm="0">
                                          <p:val>
                                            <p:strVal val="#ppt_x"/>
                                          </p:val>
                                        </p:tav>
                                        <p:tav tm="100000">
                                          <p:val>
                                            <p:strVal val="#ppt_x"/>
                                          </p:val>
                                        </p:tav>
                                      </p:tavLst>
                                    </p:anim>
                                    <p:anim calcmode="lin" valueType="num">
                                      <p:cBhvr additive="base">
                                        <p:cTn id="44" dur="500" fill="hold"/>
                                        <p:tgtEl>
                                          <p:spTgt spid="26635"/>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6636"/>
                                        </p:tgtEl>
                                        <p:attrNameLst>
                                          <p:attrName>style.visibility</p:attrName>
                                        </p:attrNameLst>
                                      </p:cBhvr>
                                      <p:to>
                                        <p:strVal val="visible"/>
                                      </p:to>
                                    </p:set>
                                    <p:anim calcmode="lin" valueType="num">
                                      <p:cBhvr additive="base">
                                        <p:cTn id="49" dur="500" fill="hold"/>
                                        <p:tgtEl>
                                          <p:spTgt spid="26636"/>
                                        </p:tgtEl>
                                        <p:attrNameLst>
                                          <p:attrName>ppt_x</p:attrName>
                                        </p:attrNameLst>
                                      </p:cBhvr>
                                      <p:tavLst>
                                        <p:tav tm="0">
                                          <p:val>
                                            <p:strVal val="#ppt_x"/>
                                          </p:val>
                                        </p:tav>
                                        <p:tav tm="100000">
                                          <p:val>
                                            <p:strVal val="#ppt_x"/>
                                          </p:val>
                                        </p:tav>
                                      </p:tavLst>
                                    </p:anim>
                                    <p:anim calcmode="lin" valueType="num">
                                      <p:cBhvr additive="base">
                                        <p:cTn id="50" dur="500" fill="hold"/>
                                        <p:tgtEl>
                                          <p:spTgt spid="26636"/>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6637"/>
                                        </p:tgtEl>
                                        <p:attrNameLst>
                                          <p:attrName>style.visibility</p:attrName>
                                        </p:attrNameLst>
                                      </p:cBhvr>
                                      <p:to>
                                        <p:strVal val="visible"/>
                                      </p:to>
                                    </p:set>
                                    <p:anim calcmode="lin" valueType="num">
                                      <p:cBhvr additive="base">
                                        <p:cTn id="55" dur="500" fill="hold"/>
                                        <p:tgtEl>
                                          <p:spTgt spid="26637"/>
                                        </p:tgtEl>
                                        <p:attrNameLst>
                                          <p:attrName>ppt_x</p:attrName>
                                        </p:attrNameLst>
                                      </p:cBhvr>
                                      <p:tavLst>
                                        <p:tav tm="0">
                                          <p:val>
                                            <p:strVal val="#ppt_x"/>
                                          </p:val>
                                        </p:tav>
                                        <p:tav tm="100000">
                                          <p:val>
                                            <p:strVal val="#ppt_x"/>
                                          </p:val>
                                        </p:tav>
                                      </p:tavLst>
                                    </p:anim>
                                    <p:anim calcmode="lin" valueType="num">
                                      <p:cBhvr additive="base">
                                        <p:cTn id="56" dur="500" fill="hold"/>
                                        <p:tgtEl>
                                          <p:spTgt spid="26637"/>
                                        </p:tgtEl>
                                        <p:attrNameLst>
                                          <p:attrName>ppt_y</p:attrName>
                                        </p:attrNameLst>
                                      </p:cBhvr>
                                      <p:tavLst>
                                        <p:tav tm="0">
                                          <p:val>
                                            <p:strVal val="1+#ppt_h/2"/>
                                          </p:val>
                                        </p:tav>
                                        <p:tav tm="100000">
                                          <p:val>
                                            <p:strVal val="#ppt_y"/>
                                          </p:val>
                                        </p:tav>
                                      </p:tavLst>
                                    </p:anim>
                                  </p:childTnLst>
                                </p:cTn>
                              </p:par>
                              <p:par>
                                <p:cTn id="57" presetID="3" presetClass="entr" presetSubtype="10" fill="hold" grpId="0" nodeType="withEffect">
                                  <p:stCondLst>
                                    <p:cond delay="0"/>
                                  </p:stCondLst>
                                  <p:childTnLst>
                                    <p:set>
                                      <p:cBhvr>
                                        <p:cTn id="58" dur="1" fill="hold">
                                          <p:stCondLst>
                                            <p:cond delay="0"/>
                                          </p:stCondLst>
                                        </p:cTn>
                                        <p:tgtEl>
                                          <p:spTgt spid="26638"/>
                                        </p:tgtEl>
                                        <p:attrNameLst>
                                          <p:attrName>style.visibility</p:attrName>
                                        </p:attrNameLst>
                                      </p:cBhvr>
                                      <p:to>
                                        <p:strVal val="visible"/>
                                      </p:to>
                                    </p:set>
                                    <p:animEffect transition="in" filter="blinds(horizontal)">
                                      <p:cBhvr>
                                        <p:cTn id="59" dur="500"/>
                                        <p:tgtEl>
                                          <p:spTgt spid="266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3" grpId="0" animBg="1"/>
      <p:bldP spid="26634" grpId="0" animBg="1"/>
      <p:bldP spid="26635" grpId="0" animBg="1"/>
      <p:bldP spid="26636" grpId="0" animBg="1"/>
      <p:bldP spid="26637" grpId="0" animBg="1"/>
      <p:bldP spid="2663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22" name="Group 4"/>
          <p:cNvGrpSpPr>
            <a:grpSpLocks noGrp="1"/>
          </p:cNvGrpSpPr>
          <p:nvPr/>
        </p:nvGrpSpPr>
        <p:grpSpPr bwMode="auto">
          <a:xfrm>
            <a:off x="0" y="0"/>
            <a:ext cx="4572000" cy="3408363"/>
            <a:chOff x="288" y="144"/>
            <a:chExt cx="5328" cy="3632"/>
          </a:xfrm>
        </p:grpSpPr>
        <p:pic>
          <p:nvPicPr>
            <p:cNvPr id="81927" name="Picture 5" descr="malais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 y="144"/>
              <a:ext cx="5328" cy="3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p:nvSpPr>
          <p:spPr bwMode="auto">
            <a:xfrm>
              <a:off x="3259" y="3280"/>
              <a:ext cx="2325" cy="492"/>
            </a:xfrm>
            <a:prstGeom prst="rect">
              <a:avLst/>
            </a:prstGeom>
            <a:solidFill>
              <a:schemeClr val="accent4">
                <a:lumMod val="20000"/>
                <a:lumOff val="80000"/>
              </a:schemeClr>
            </a:solidFill>
            <a:ln w="9525">
              <a:noFill/>
              <a:miter lim="800000"/>
              <a:headEnd/>
              <a:tailEnd/>
            </a:ln>
            <a:effectLst/>
          </p:spPr>
          <p:txBody>
            <a:bodyPr>
              <a:spAutoFit/>
            </a:bodyPr>
            <a:lstStyle/>
            <a:p>
              <a:pPr algn="ctr" eaLnBrk="0" fontAlgn="auto" hangingPunct="0">
                <a:spcBef>
                  <a:spcPct val="50000"/>
                </a:spcBef>
                <a:spcAft>
                  <a:spcPts val="0"/>
                </a:spcAft>
                <a:defRPr/>
              </a:pPr>
              <a:r>
                <a:rPr lang="en-US" sz="2400" b="1" dirty="0" err="1">
                  <a:solidFill>
                    <a:srgbClr val="000066"/>
                  </a:solidFill>
                  <a:latin typeface="Times New Roman" pitchFamily="18" charset="0"/>
                  <a:cs typeface="Arial" charset="0"/>
                </a:rPr>
                <a:t>Malaixia</a:t>
              </a:r>
              <a:endParaRPr lang="en-US" sz="2400" b="1" dirty="0">
                <a:solidFill>
                  <a:srgbClr val="000066"/>
                </a:solidFill>
                <a:latin typeface="Times New Roman" pitchFamily="18" charset="0"/>
                <a:cs typeface="Arial" charset="0"/>
              </a:endParaRPr>
            </a:p>
          </p:txBody>
        </p:sp>
      </p:grpSp>
      <p:grpSp>
        <p:nvGrpSpPr>
          <p:cNvPr id="3" name="Group 4"/>
          <p:cNvGrpSpPr>
            <a:grpSpLocks/>
          </p:cNvGrpSpPr>
          <p:nvPr/>
        </p:nvGrpSpPr>
        <p:grpSpPr bwMode="auto">
          <a:xfrm>
            <a:off x="4724400" y="0"/>
            <a:ext cx="4419600" cy="3352800"/>
            <a:chOff x="336" y="144"/>
            <a:chExt cx="4992" cy="3744"/>
          </a:xfrm>
          <a:solidFill>
            <a:schemeClr val="accent4">
              <a:lumMod val="20000"/>
              <a:lumOff val="80000"/>
            </a:schemeClr>
          </a:solidFill>
        </p:grpSpPr>
        <p:pic>
          <p:nvPicPr>
            <p:cNvPr id="8" name="Picture 5" descr="bba5c26ba15a623f7ec07aadfac1401c"/>
            <p:cNvPicPr>
              <a:picLocks noChangeAspect="1" noChangeArrowheads="1"/>
            </p:cNvPicPr>
            <p:nvPr/>
          </p:nvPicPr>
          <p:blipFill>
            <a:blip r:embed="rId3"/>
            <a:srcRect/>
            <a:stretch>
              <a:fillRect/>
            </a:stretch>
          </p:blipFill>
          <p:spPr bwMode="auto">
            <a:xfrm>
              <a:off x="336" y="144"/>
              <a:ext cx="4992" cy="3744"/>
            </a:xfrm>
            <a:prstGeom prst="rect">
              <a:avLst/>
            </a:prstGeom>
            <a:grpFill/>
          </p:spPr>
        </p:pic>
        <p:sp>
          <p:nvSpPr>
            <p:cNvPr id="9" name="Text Box 6"/>
            <p:cNvSpPr txBox="1">
              <a:spLocks noChangeArrowheads="1"/>
            </p:cNvSpPr>
            <p:nvPr/>
          </p:nvSpPr>
          <p:spPr bwMode="auto">
            <a:xfrm>
              <a:off x="3122" y="3356"/>
              <a:ext cx="2206" cy="526"/>
            </a:xfrm>
            <a:prstGeom prst="rect">
              <a:avLst/>
            </a:prstGeom>
            <a:grpFill/>
            <a:ln w="9525">
              <a:noFill/>
              <a:miter lim="800000"/>
              <a:headEnd/>
              <a:tailEnd/>
            </a:ln>
            <a:effectLst/>
          </p:spPr>
          <p:txBody>
            <a:bodyPr>
              <a:spAutoFit/>
            </a:bodyPr>
            <a:lstStyle/>
            <a:p>
              <a:pPr algn="ctr" eaLnBrk="0" fontAlgn="auto" hangingPunct="0">
                <a:spcBef>
                  <a:spcPct val="50000"/>
                </a:spcBef>
                <a:spcAft>
                  <a:spcPts val="0"/>
                </a:spcAft>
                <a:defRPr/>
              </a:pPr>
              <a:r>
                <a:rPr lang="en-US" sz="2400" b="1" dirty="0" err="1">
                  <a:solidFill>
                    <a:srgbClr val="000066"/>
                  </a:solidFill>
                  <a:latin typeface="Times New Roman" pitchFamily="18" charset="0"/>
                  <a:cs typeface="Arial" charset="0"/>
                </a:rPr>
                <a:t>Singapo</a:t>
              </a:r>
              <a:endParaRPr lang="en-US" sz="2400" b="1" dirty="0">
                <a:solidFill>
                  <a:srgbClr val="000066"/>
                </a:solidFill>
                <a:latin typeface="Times New Roman" pitchFamily="18" charset="0"/>
                <a:cs typeface="Arial" charset="0"/>
              </a:endParaRPr>
            </a:p>
          </p:txBody>
        </p:sp>
      </p:grpSp>
      <p:grpSp>
        <p:nvGrpSpPr>
          <p:cNvPr id="4" name="Group 4"/>
          <p:cNvGrpSpPr>
            <a:grpSpLocks/>
          </p:cNvGrpSpPr>
          <p:nvPr/>
        </p:nvGrpSpPr>
        <p:grpSpPr bwMode="auto">
          <a:xfrm>
            <a:off x="0" y="3429010"/>
            <a:ext cx="4572000" cy="3413827"/>
            <a:chOff x="26" y="289"/>
            <a:chExt cx="5040" cy="3600"/>
          </a:xfrm>
          <a:solidFill>
            <a:schemeClr val="accent4">
              <a:lumMod val="20000"/>
              <a:lumOff val="80000"/>
            </a:schemeClr>
          </a:solidFill>
        </p:grpSpPr>
        <p:pic>
          <p:nvPicPr>
            <p:cNvPr id="11" name="Picture 5" descr="800px-Jakarta"/>
            <p:cNvPicPr>
              <a:picLocks noChangeAspect="1" noChangeArrowheads="1"/>
            </p:cNvPicPr>
            <p:nvPr/>
          </p:nvPicPr>
          <p:blipFill>
            <a:blip r:embed="rId4"/>
            <a:srcRect/>
            <a:stretch>
              <a:fillRect/>
            </a:stretch>
          </p:blipFill>
          <p:spPr bwMode="auto">
            <a:xfrm>
              <a:off x="26" y="289"/>
              <a:ext cx="5040" cy="3600"/>
            </a:xfrm>
            <a:prstGeom prst="rect">
              <a:avLst/>
            </a:prstGeom>
            <a:grpFill/>
            <a:ln>
              <a:noFill/>
            </a:ln>
          </p:spPr>
        </p:pic>
        <p:sp>
          <p:nvSpPr>
            <p:cNvPr id="12" name="Text Box 6"/>
            <p:cNvSpPr txBox="1">
              <a:spLocks noChangeArrowheads="1"/>
            </p:cNvSpPr>
            <p:nvPr/>
          </p:nvSpPr>
          <p:spPr bwMode="auto">
            <a:xfrm>
              <a:off x="454" y="3395"/>
              <a:ext cx="4608" cy="487"/>
            </a:xfrm>
            <a:prstGeom prst="rect">
              <a:avLst/>
            </a:prstGeom>
            <a:grpFill/>
            <a:ln w="9525">
              <a:noFill/>
              <a:miter lim="800000"/>
              <a:headEnd/>
              <a:tailEnd/>
            </a:ln>
            <a:effectLst/>
          </p:spPr>
          <p:txBody>
            <a:bodyPr>
              <a:spAutoFit/>
            </a:bodyPr>
            <a:lstStyle/>
            <a:p>
              <a:pPr eaLnBrk="0" fontAlgn="auto" hangingPunct="0">
                <a:spcBef>
                  <a:spcPct val="50000"/>
                </a:spcBef>
                <a:spcAft>
                  <a:spcPts val="0"/>
                </a:spcAft>
                <a:defRPr/>
              </a:pPr>
              <a:r>
                <a:rPr lang="en-US" sz="2400" b="1" dirty="0">
                  <a:solidFill>
                    <a:srgbClr val="000066"/>
                  </a:solidFill>
                  <a:latin typeface="Times New Roman" pitchFamily="18" charset="0"/>
                  <a:cs typeface="Arial" charset="0"/>
                </a:rPr>
                <a:t>Jakarta - </a:t>
              </a:r>
              <a:r>
                <a:rPr lang="vi-VN" sz="2400" b="1" dirty="0">
                  <a:solidFill>
                    <a:srgbClr val="000066"/>
                  </a:solidFill>
                  <a:latin typeface="Times New Roman" pitchFamily="18" charset="0"/>
                  <a:cs typeface="Arial" charset="0"/>
                </a:rPr>
                <a:t>thủ đô Indonesia</a:t>
              </a:r>
              <a:endParaRPr lang="en-US" sz="2400" b="1" dirty="0">
                <a:solidFill>
                  <a:srgbClr val="000066"/>
                </a:solidFill>
                <a:latin typeface="Times New Roman" pitchFamily="18" charset="0"/>
                <a:cs typeface="Arial" charset="0"/>
              </a:endParaRPr>
            </a:p>
          </p:txBody>
        </p:sp>
      </p:grpSp>
      <p:pic>
        <p:nvPicPr>
          <p:cNvPr id="81925" name="Picture 4" descr="duong hoa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3429000"/>
            <a:ext cx="44958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5943600" y="6396038"/>
            <a:ext cx="3200400" cy="457200"/>
          </a:xfrm>
          <a:prstGeom prst="rect">
            <a:avLst/>
          </a:prstGeom>
          <a:solidFill>
            <a:schemeClr val="accent4">
              <a:lumMod val="20000"/>
              <a:lumOff val="80000"/>
            </a:schemeClr>
          </a:solidFill>
        </p:spPr>
        <p:txBody>
          <a:bodyPr>
            <a:spAutoFit/>
          </a:bodyPr>
          <a:lstStyle/>
          <a:p>
            <a:pPr fontAlgn="auto">
              <a:spcBef>
                <a:spcPct val="50000"/>
              </a:spcBef>
              <a:spcAft>
                <a:spcPts val="0"/>
              </a:spcAft>
              <a:defRPr/>
            </a:pPr>
            <a:r>
              <a:rPr lang="en-US" sz="2400" b="1" dirty="0" err="1">
                <a:solidFill>
                  <a:srgbClr val="002060"/>
                </a:solidFill>
                <a:latin typeface="+mn-lt"/>
                <a:cs typeface="Arial" charset="0"/>
              </a:rPr>
              <a:t>Đại</a:t>
            </a:r>
            <a:r>
              <a:rPr lang="en-US" sz="2400" b="1" dirty="0">
                <a:solidFill>
                  <a:srgbClr val="002060"/>
                </a:solidFill>
                <a:latin typeface="+mn-lt"/>
                <a:cs typeface="Arial" charset="0"/>
              </a:rPr>
              <a:t> </a:t>
            </a:r>
            <a:r>
              <a:rPr lang="en-US" sz="2400" b="1" dirty="0" err="1">
                <a:solidFill>
                  <a:srgbClr val="002060"/>
                </a:solidFill>
                <a:latin typeface="+mn-lt"/>
                <a:cs typeface="Arial" charset="0"/>
              </a:rPr>
              <a:t>lộ</a:t>
            </a:r>
            <a:r>
              <a:rPr lang="en-US" sz="2400" b="1" dirty="0">
                <a:solidFill>
                  <a:srgbClr val="002060"/>
                </a:solidFill>
                <a:latin typeface="+mn-lt"/>
                <a:cs typeface="Arial" charset="0"/>
              </a:rPr>
              <a:t> </a:t>
            </a:r>
            <a:r>
              <a:rPr lang="en-US" sz="2400" b="1" dirty="0" err="1">
                <a:solidFill>
                  <a:srgbClr val="002060"/>
                </a:solidFill>
                <a:latin typeface="+mn-lt"/>
                <a:cs typeface="Arial" charset="0"/>
              </a:rPr>
              <a:t>Nguyễn</a:t>
            </a:r>
            <a:r>
              <a:rPr lang="en-US" sz="2400" b="1" dirty="0">
                <a:solidFill>
                  <a:srgbClr val="002060"/>
                </a:solidFill>
                <a:latin typeface="+mn-lt"/>
                <a:cs typeface="Arial" charset="0"/>
              </a:rPr>
              <a:t> </a:t>
            </a:r>
            <a:r>
              <a:rPr lang="en-US" sz="2400" b="1" dirty="0" err="1">
                <a:solidFill>
                  <a:srgbClr val="002060"/>
                </a:solidFill>
                <a:latin typeface="+mn-lt"/>
                <a:cs typeface="Arial" charset="0"/>
              </a:rPr>
              <a:t>Huệ</a:t>
            </a:r>
            <a:endParaRPr lang="en-US" sz="2400" b="1" dirty="0">
              <a:solidFill>
                <a:srgbClr val="002060"/>
              </a:solidFill>
              <a:latin typeface="+mn-lt"/>
              <a:cs typeface="Arial" charset="0"/>
            </a:endParaRPr>
          </a:p>
        </p:txBody>
      </p:sp>
    </p:spTree>
    <p:extLst>
      <p:ext uri="{BB962C8B-B14F-4D97-AF65-F5344CB8AC3E}">
        <p14:creationId xmlns:p14="http://schemas.microsoft.com/office/powerpoint/2010/main" val="2740962645"/>
      </p:ext>
    </p:extLst>
  </p:cSld>
  <p:clrMapOvr>
    <a:masterClrMapping/>
  </p:clrMapOvr>
  <p:transition spd="med">
    <p:newsflash/>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n lần 21">
            <a:hlinkClick r:id="" action="ppaction://media"/>
            <a:extLst>
              <a:ext uri="{FF2B5EF4-FFF2-40B4-BE49-F238E27FC236}">
                <a16:creationId xmlns="" xmlns:a16="http://schemas.microsoft.com/office/drawing/2014/main" id="{C6FFD25B-D294-137E-34BD-9E696911E7B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3748595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0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 xmlns:a16="http://schemas.microsoft.com/office/drawing/2014/main" id="{673210D3-F6D3-41BB-9287-8235273C07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30692" y="33736"/>
            <a:ext cx="1406928" cy="1112330"/>
          </a:xfrm>
          <a:prstGeom prst="rect">
            <a:avLst/>
          </a:prstGeom>
        </p:spPr>
      </p:pic>
      <p:pic>
        <p:nvPicPr>
          <p:cNvPr id="13" name="图片 12">
            <a:extLst>
              <a:ext uri="{FF2B5EF4-FFF2-40B4-BE49-F238E27FC236}">
                <a16:creationId xmlns="" xmlns:a16="http://schemas.microsoft.com/office/drawing/2014/main" id="{01D480DE-BF32-42C8-A218-EBFFE0EB0D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22919" y="33737"/>
            <a:ext cx="2421082" cy="1564771"/>
          </a:xfrm>
          <a:prstGeom prst="rect">
            <a:avLst/>
          </a:prstGeom>
        </p:spPr>
      </p:pic>
      <p:grpSp>
        <p:nvGrpSpPr>
          <p:cNvPr id="9" name="Group 8">
            <a:extLst>
              <a:ext uri="{FF2B5EF4-FFF2-40B4-BE49-F238E27FC236}">
                <a16:creationId xmlns="" xmlns:a16="http://schemas.microsoft.com/office/drawing/2014/main" id="{4163DF16-1F6A-900B-F275-BD3944AA2BE7}"/>
              </a:ext>
            </a:extLst>
          </p:cNvPr>
          <p:cNvGrpSpPr/>
          <p:nvPr/>
        </p:nvGrpSpPr>
        <p:grpSpPr>
          <a:xfrm>
            <a:off x="2057400" y="1676400"/>
            <a:ext cx="4343400" cy="3352800"/>
            <a:chOff x="2776772" y="363680"/>
            <a:chExt cx="3650140" cy="1564771"/>
          </a:xfrm>
        </p:grpSpPr>
        <p:sp>
          <p:nvSpPr>
            <p:cNvPr id="8" name="Hexagon 7">
              <a:extLst>
                <a:ext uri="{FF2B5EF4-FFF2-40B4-BE49-F238E27FC236}">
                  <a16:creationId xmlns="" xmlns:a16="http://schemas.microsoft.com/office/drawing/2014/main" id="{01CA2565-5775-2345-CF1F-1ACADA7D8BD5}"/>
                </a:ext>
              </a:extLst>
            </p:cNvPr>
            <p:cNvSpPr/>
            <p:nvPr/>
          </p:nvSpPr>
          <p:spPr>
            <a:xfrm>
              <a:off x="2776772" y="363680"/>
              <a:ext cx="3650140" cy="1564771"/>
            </a:xfrm>
            <a:prstGeom prst="hexagon">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 xmlns:a16="http://schemas.microsoft.com/office/drawing/2014/main" id="{56DB3036-0AD0-D6DE-719D-E90874280F63}"/>
                </a:ext>
              </a:extLst>
            </p:cNvPr>
            <p:cNvSpPr/>
            <p:nvPr/>
          </p:nvSpPr>
          <p:spPr>
            <a:xfrm>
              <a:off x="3129424" y="589901"/>
              <a:ext cx="2944837" cy="1012874"/>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LUYỆN TẬP</a:t>
              </a:r>
            </a:p>
          </p:txBody>
        </p:sp>
      </p:grpSp>
    </p:spTree>
    <p:extLst>
      <p:ext uri="{BB962C8B-B14F-4D97-AF65-F5344CB8AC3E}">
        <p14:creationId xmlns:p14="http://schemas.microsoft.com/office/powerpoint/2010/main" val="33860448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83C00974-3D23-4CD3-AA16-2E392CF587CA}"/>
              </a:ext>
            </a:extLst>
          </p:cNvPr>
          <p:cNvSpPr txBox="1"/>
          <p:nvPr/>
        </p:nvSpPr>
        <p:spPr>
          <a:xfrm>
            <a:off x="922282" y="804041"/>
            <a:ext cx="7874876" cy="4009303"/>
          </a:xfrm>
          <a:prstGeom prst="rect">
            <a:avLst/>
          </a:prstGeom>
          <a:noFill/>
        </p:spPr>
        <p:txBody>
          <a:bodyPr wrap="square" rtlCol="0">
            <a:spAutoFit/>
          </a:bodyPr>
          <a:lstStyle/>
          <a:p>
            <a:pPr algn="just">
              <a:lnSpc>
                <a:spcPct val="115000"/>
              </a:lnSpc>
              <a:spcAft>
                <a:spcPts val="800"/>
              </a:spcAft>
            </a:pP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1: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Phong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trào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đấu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tranh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chống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dân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Lan ở In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đônê</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xia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ra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gian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kỉ</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XVI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XVII		     </a:t>
            </a:r>
          </a:p>
          <a:p>
            <a:pPr algn="just">
              <a:lnSpc>
                <a:spcPct val="115000"/>
              </a:lnSpc>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B.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kỉ</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XVII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XVIII</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C.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kỉ</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XVI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XIX                      </a:t>
            </a:r>
          </a:p>
          <a:p>
            <a:pPr algn="just">
              <a:lnSpc>
                <a:spcPct val="115000"/>
              </a:lnSpc>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D.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kỉ</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XIX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XX</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800" dirty="0"/>
          </a:p>
        </p:txBody>
      </p:sp>
    </p:spTree>
    <p:extLst>
      <p:ext uri="{BB962C8B-B14F-4D97-AF65-F5344CB8AC3E}">
        <p14:creationId xmlns:p14="http://schemas.microsoft.com/office/powerpoint/2010/main" val="1572477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barn(inVertical)">
                                      <p:cBhvr>
                                        <p:cTn id="20" dur="500"/>
                                        <p:tgtEl>
                                          <p:spTgt spid="2">
                                            <p:txEl>
                                              <p:pRg st="3" end="3"/>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barn(inVertical)">
                                      <p:cBhvr>
                                        <p:cTn id="23"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83C00974-3D23-4CD3-AA16-2E392CF587CA}"/>
              </a:ext>
            </a:extLst>
          </p:cNvPr>
          <p:cNvSpPr txBox="1"/>
          <p:nvPr/>
        </p:nvSpPr>
        <p:spPr>
          <a:xfrm>
            <a:off x="922282" y="804041"/>
            <a:ext cx="7874876" cy="4009303"/>
          </a:xfrm>
          <a:prstGeom prst="rect">
            <a:avLst/>
          </a:prstGeom>
          <a:noFill/>
        </p:spPr>
        <p:txBody>
          <a:bodyPr wrap="square" rtlCol="0">
            <a:spAutoFit/>
          </a:bodyPr>
          <a:lstStyle/>
          <a:p>
            <a:pPr algn="just">
              <a:lnSpc>
                <a:spcPct val="115000"/>
              </a:lnSpc>
              <a:spcAft>
                <a:spcPts val="800"/>
              </a:spcAft>
            </a:pP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1: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Phong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trào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đấu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tranh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chống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dân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Lan ở In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đônê</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xia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ra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gian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kỉ</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XVI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XVII		        </a:t>
            </a:r>
          </a:p>
          <a:p>
            <a:pPr algn="just">
              <a:lnSpc>
                <a:spcPct val="115000"/>
              </a:lnSpc>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B.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kỉ</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XVII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XVIII</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 </a:t>
            </a:r>
            <a:r>
              <a:rPr lang="en-US" sz="28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kỉ</a:t>
            </a:r>
            <a:r>
              <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XVI </a:t>
            </a:r>
            <a:r>
              <a:rPr lang="en-US" sz="28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XIX                       </a:t>
            </a:r>
          </a:p>
          <a:p>
            <a:pPr algn="just">
              <a:lnSpc>
                <a:spcPct val="115000"/>
              </a:lnSpc>
              <a:spcAft>
                <a:spcPts val="800"/>
              </a:spcAft>
            </a:pP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D.Từ</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kỉ</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XIX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XX</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800" dirty="0"/>
          </a:p>
        </p:txBody>
      </p:sp>
    </p:spTree>
    <p:extLst>
      <p:ext uri="{BB962C8B-B14F-4D97-AF65-F5344CB8AC3E}">
        <p14:creationId xmlns:p14="http://schemas.microsoft.com/office/powerpoint/2010/main" val="11042796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1D3F96D0-A4AD-4417-BECB-16894DD77FA1}"/>
              </a:ext>
            </a:extLst>
          </p:cNvPr>
          <p:cNvSpPr txBox="1"/>
          <p:nvPr/>
        </p:nvSpPr>
        <p:spPr>
          <a:xfrm>
            <a:off x="1300655" y="1087822"/>
            <a:ext cx="6964418" cy="3385542"/>
          </a:xfrm>
          <a:prstGeom prst="rect">
            <a:avLst/>
          </a:prstGeom>
          <a:noFill/>
        </p:spPr>
        <p:txBody>
          <a:bodyPr wrap="square" rtlCol="0">
            <a:spAutoFit/>
          </a:bodyPr>
          <a:lstStyle/>
          <a:p>
            <a:pPr algn="l"/>
            <a:r>
              <a:rPr lang="vi-VN" sz="2800" b="1" i="0" dirty="0">
                <a:solidFill>
                  <a:srgbClr val="333333"/>
                </a:solidFill>
                <a:effectLst/>
                <a:latin typeface="Times New Roman" panose="02020603050405020304" pitchFamily="18" charset="0"/>
                <a:cs typeface="Times New Roman" panose="02020603050405020304" pitchFamily="18" charset="0"/>
              </a:rPr>
              <a:t>Câu </a:t>
            </a:r>
            <a:r>
              <a:rPr lang="en-US" sz="2800" b="1" i="0" dirty="0">
                <a:solidFill>
                  <a:srgbClr val="333333"/>
                </a:solidFill>
                <a:effectLst/>
                <a:latin typeface="Times New Roman" panose="02020603050405020304" pitchFamily="18" charset="0"/>
                <a:cs typeface="Times New Roman" panose="02020603050405020304" pitchFamily="18" charset="0"/>
              </a:rPr>
              <a:t>2</a:t>
            </a:r>
            <a:r>
              <a:rPr lang="vi-VN" sz="2800" b="1" i="0" dirty="0">
                <a:solidFill>
                  <a:srgbClr val="333333"/>
                </a:solidFill>
                <a:effectLst/>
                <a:latin typeface="Times New Roman" panose="02020603050405020304" pitchFamily="18" charset="0"/>
                <a:cs typeface="Times New Roman" panose="02020603050405020304" pitchFamily="18" charset="0"/>
              </a:rPr>
              <a:t>:</a:t>
            </a:r>
            <a:r>
              <a:rPr lang="vi-VN" sz="2800" b="0" i="0" dirty="0">
                <a:solidFill>
                  <a:srgbClr val="333333"/>
                </a:solidFill>
                <a:effectLst/>
                <a:latin typeface="Times New Roman" panose="02020603050405020304" pitchFamily="18" charset="0"/>
                <a:cs typeface="Times New Roman" panose="02020603050405020304" pitchFamily="18" charset="0"/>
              </a:rPr>
              <a:t> </a:t>
            </a:r>
            <a:r>
              <a:rPr lang="en-US" sz="2800" b="0" i="0" dirty="0">
                <a:solidFill>
                  <a:srgbClr val="333333"/>
                </a:solidFill>
                <a:effectLst/>
                <a:latin typeface="Times New Roman" panose="02020603050405020304" pitchFamily="18" charset="0"/>
                <a:cs typeface="Times New Roman" panose="02020603050405020304" pitchFamily="18" charset="0"/>
              </a:rPr>
              <a:t>X</a:t>
            </a:r>
            <a:r>
              <a:rPr lang="vi-VN" sz="2800" b="0" i="0" dirty="0">
                <a:solidFill>
                  <a:srgbClr val="333333"/>
                </a:solidFill>
                <a:effectLst/>
                <a:latin typeface="Times New Roman" panose="02020603050405020304" pitchFamily="18" charset="0"/>
                <a:cs typeface="Times New Roman" panose="02020603050405020304" pitchFamily="18" charset="0"/>
              </a:rPr>
              <a:t>u hướng mới </a:t>
            </a:r>
            <a:r>
              <a:rPr lang="en-US" sz="2800" b="0" i="0" dirty="0" err="1">
                <a:solidFill>
                  <a:srgbClr val="333333"/>
                </a:solidFill>
                <a:effectLst/>
                <a:latin typeface="Times New Roman" panose="02020603050405020304" pitchFamily="18" charset="0"/>
                <a:cs typeface="Times New Roman" panose="02020603050405020304" pitchFamily="18" charset="0"/>
              </a:rPr>
              <a:t>xuất</a:t>
            </a:r>
            <a:r>
              <a:rPr lang="en-US" sz="2800" b="0" i="0" dirty="0">
                <a:solidFill>
                  <a:srgbClr val="333333"/>
                </a:solidFill>
                <a:effectLst/>
                <a:latin typeface="Times New Roman" panose="02020603050405020304" pitchFamily="18" charset="0"/>
                <a:cs typeface="Times New Roman" panose="02020603050405020304" pitchFamily="18" charset="0"/>
              </a:rPr>
              <a:t> </a:t>
            </a:r>
            <a:r>
              <a:rPr lang="en-US" sz="2800" b="0" i="0" dirty="0" err="1">
                <a:solidFill>
                  <a:srgbClr val="333333"/>
                </a:solidFill>
                <a:effectLst/>
                <a:latin typeface="Times New Roman" panose="02020603050405020304" pitchFamily="18" charset="0"/>
                <a:cs typeface="Times New Roman" panose="02020603050405020304" pitchFamily="18" charset="0"/>
              </a:rPr>
              <a:t>hiện</a:t>
            </a:r>
            <a:r>
              <a:rPr lang="en-US" sz="2800" b="0" i="0" dirty="0">
                <a:solidFill>
                  <a:srgbClr val="333333"/>
                </a:solidFill>
                <a:effectLst/>
                <a:latin typeface="Times New Roman" panose="02020603050405020304" pitchFamily="18" charset="0"/>
                <a:cs typeface="Times New Roman" panose="02020603050405020304" pitchFamily="18" charset="0"/>
              </a:rPr>
              <a:t> </a:t>
            </a:r>
            <a:r>
              <a:rPr lang="vi-VN" sz="2800" b="0" i="0" dirty="0">
                <a:solidFill>
                  <a:srgbClr val="333333"/>
                </a:solidFill>
                <a:effectLst/>
                <a:latin typeface="Times New Roman" panose="02020603050405020304" pitchFamily="18" charset="0"/>
                <a:cs typeface="Times New Roman" panose="02020603050405020304" pitchFamily="18" charset="0"/>
              </a:rPr>
              <a:t>trong phong trào đấu tranh </a:t>
            </a:r>
            <a:r>
              <a:rPr lang="en-US" sz="2800" b="0" i="0" dirty="0">
                <a:solidFill>
                  <a:srgbClr val="333333"/>
                </a:solidFill>
                <a:effectLst/>
                <a:latin typeface="Times New Roman" panose="02020603050405020304" pitchFamily="18" charset="0"/>
                <a:cs typeface="Times New Roman" panose="02020603050405020304" pitchFamily="18" charset="0"/>
              </a:rPr>
              <a:t> </a:t>
            </a:r>
            <a:r>
              <a:rPr lang="en-US" sz="2800" b="0" i="0" dirty="0" err="1">
                <a:solidFill>
                  <a:srgbClr val="333333"/>
                </a:solidFill>
                <a:effectLst/>
                <a:latin typeface="Times New Roman" panose="02020603050405020304" pitchFamily="18" charset="0"/>
                <a:cs typeface="Times New Roman" panose="02020603050405020304" pitchFamily="18" charset="0"/>
              </a:rPr>
              <a:t>giành</a:t>
            </a:r>
            <a:r>
              <a:rPr lang="en-US" sz="2800" b="0" i="0" dirty="0">
                <a:solidFill>
                  <a:srgbClr val="333333"/>
                </a:solidFill>
                <a:effectLst/>
                <a:latin typeface="Times New Roman" panose="02020603050405020304" pitchFamily="18" charset="0"/>
                <a:cs typeface="Times New Roman" panose="02020603050405020304" pitchFamily="18" charset="0"/>
              </a:rPr>
              <a:t> </a:t>
            </a:r>
            <a:r>
              <a:rPr lang="en-US" sz="2800" b="0" i="0" dirty="0" err="1">
                <a:solidFill>
                  <a:srgbClr val="333333"/>
                </a:solidFill>
                <a:effectLst/>
                <a:latin typeface="Times New Roman" panose="02020603050405020304" pitchFamily="18" charset="0"/>
                <a:cs typeface="Times New Roman" panose="02020603050405020304" pitchFamily="18" charset="0"/>
              </a:rPr>
              <a:t>độc</a:t>
            </a:r>
            <a:r>
              <a:rPr lang="en-US" sz="2800" b="0" i="0" dirty="0">
                <a:solidFill>
                  <a:srgbClr val="333333"/>
                </a:solidFill>
                <a:effectLst/>
                <a:latin typeface="Times New Roman" panose="02020603050405020304" pitchFamily="18" charset="0"/>
                <a:cs typeface="Times New Roman" panose="02020603050405020304" pitchFamily="18" charset="0"/>
              </a:rPr>
              <a:t> </a:t>
            </a:r>
            <a:r>
              <a:rPr lang="en-US" sz="2800" b="0" i="0" dirty="0" err="1">
                <a:solidFill>
                  <a:srgbClr val="333333"/>
                </a:solidFill>
                <a:effectLst/>
                <a:latin typeface="Times New Roman" panose="02020603050405020304" pitchFamily="18" charset="0"/>
                <a:cs typeface="Times New Roman" panose="02020603050405020304" pitchFamily="18" charset="0"/>
              </a:rPr>
              <a:t>lập</a:t>
            </a:r>
            <a:r>
              <a:rPr lang="en-US" sz="2800" b="0" i="0" dirty="0">
                <a:solidFill>
                  <a:srgbClr val="333333"/>
                </a:solidFill>
                <a:effectLst/>
                <a:latin typeface="Times New Roman" panose="02020603050405020304" pitchFamily="18" charset="0"/>
                <a:cs typeface="Times New Roman" panose="02020603050405020304" pitchFamily="18" charset="0"/>
              </a:rPr>
              <a:t> </a:t>
            </a:r>
            <a:r>
              <a:rPr lang="en-US" sz="2800" b="0" i="0" dirty="0" err="1">
                <a:solidFill>
                  <a:srgbClr val="333333"/>
                </a:solidFill>
                <a:effectLst/>
                <a:latin typeface="Times New Roman" panose="02020603050405020304" pitchFamily="18" charset="0"/>
                <a:cs typeface="Times New Roman" panose="02020603050405020304" pitchFamily="18" charset="0"/>
              </a:rPr>
              <a:t>dân</a:t>
            </a:r>
            <a:r>
              <a:rPr lang="en-US" sz="2800" b="0" i="0" dirty="0">
                <a:solidFill>
                  <a:srgbClr val="333333"/>
                </a:solidFill>
                <a:effectLst/>
                <a:latin typeface="Times New Roman" panose="02020603050405020304" pitchFamily="18" charset="0"/>
                <a:cs typeface="Times New Roman" panose="02020603050405020304" pitchFamily="18" charset="0"/>
              </a:rPr>
              <a:t> </a:t>
            </a:r>
            <a:r>
              <a:rPr lang="en-US" sz="2800" b="0" i="0" dirty="0" err="1">
                <a:solidFill>
                  <a:srgbClr val="333333"/>
                </a:solidFill>
                <a:effectLst/>
                <a:latin typeface="Times New Roman" panose="02020603050405020304" pitchFamily="18" charset="0"/>
                <a:cs typeface="Times New Roman" panose="02020603050405020304" pitchFamily="18" charset="0"/>
              </a:rPr>
              <a:t>tộc</a:t>
            </a:r>
            <a:r>
              <a:rPr lang="en-US" sz="2800" b="0" i="0" dirty="0">
                <a:solidFill>
                  <a:srgbClr val="333333"/>
                </a:solidFill>
                <a:effectLst/>
                <a:latin typeface="Times New Roman" panose="02020603050405020304" pitchFamily="18" charset="0"/>
                <a:cs typeface="Times New Roman" panose="02020603050405020304" pitchFamily="18" charset="0"/>
              </a:rPr>
              <a:t> ở </a:t>
            </a:r>
            <a:r>
              <a:rPr lang="en-US" sz="2800" b="0" i="0" dirty="0" err="1">
                <a:solidFill>
                  <a:srgbClr val="333333"/>
                </a:solidFill>
                <a:effectLst/>
                <a:latin typeface="Times New Roman" panose="02020603050405020304" pitchFamily="18" charset="0"/>
                <a:cs typeface="Times New Roman" panose="02020603050405020304" pitchFamily="18" charset="0"/>
              </a:rPr>
              <a:t>Đông</a:t>
            </a:r>
            <a:r>
              <a:rPr lang="en-US" sz="2800" b="0" i="0" dirty="0">
                <a:solidFill>
                  <a:srgbClr val="333333"/>
                </a:solidFill>
                <a:effectLst/>
                <a:latin typeface="Times New Roman" panose="02020603050405020304" pitchFamily="18" charset="0"/>
                <a:cs typeface="Times New Roman" panose="02020603050405020304" pitchFamily="18" charset="0"/>
              </a:rPr>
              <a:t> Nam Á </a:t>
            </a:r>
            <a:r>
              <a:rPr lang="vi-VN" sz="2800" b="0" i="0" dirty="0">
                <a:solidFill>
                  <a:srgbClr val="333333"/>
                </a:solidFill>
                <a:effectLst/>
                <a:latin typeface="Times New Roman" panose="02020603050405020304" pitchFamily="18" charset="0"/>
                <a:cs typeface="Times New Roman" panose="02020603050405020304" pitchFamily="18" charset="0"/>
              </a:rPr>
              <a:t>là giai đoạn nào?</a:t>
            </a:r>
          </a:p>
          <a:p>
            <a:pPr algn="l"/>
            <a:r>
              <a:rPr lang="vi-VN" sz="2800" b="0" i="0" dirty="0">
                <a:solidFill>
                  <a:srgbClr val="333333"/>
                </a:solidFill>
                <a:effectLst/>
                <a:latin typeface="Times New Roman" panose="02020603050405020304" pitchFamily="18" charset="0"/>
                <a:cs typeface="Times New Roman" panose="02020603050405020304" pitchFamily="18" charset="0"/>
              </a:rPr>
              <a:t>A. </a:t>
            </a:r>
            <a:r>
              <a:rPr lang="en-US" sz="2800" b="0" i="0" dirty="0" err="1">
                <a:solidFill>
                  <a:srgbClr val="333333"/>
                </a:solidFill>
                <a:effectLst/>
                <a:latin typeface="Times New Roman" panose="02020603050405020304" pitchFamily="18" charset="0"/>
                <a:cs typeface="Times New Roman" panose="02020603050405020304" pitchFamily="18" charset="0"/>
              </a:rPr>
              <a:t>Giữa</a:t>
            </a:r>
            <a:r>
              <a:rPr lang="en-US" sz="2800" b="0" i="0" dirty="0">
                <a:solidFill>
                  <a:srgbClr val="333333"/>
                </a:solidFill>
                <a:effectLst/>
                <a:latin typeface="Times New Roman" panose="02020603050405020304" pitchFamily="18" charset="0"/>
                <a:cs typeface="Times New Roman" panose="02020603050405020304" pitchFamily="18" charset="0"/>
              </a:rPr>
              <a:t> </a:t>
            </a:r>
            <a:r>
              <a:rPr lang="en-US" sz="2800" b="0" i="0" dirty="0" err="1">
                <a:solidFill>
                  <a:srgbClr val="333333"/>
                </a:solidFill>
                <a:effectLst/>
                <a:latin typeface="Times New Roman" panose="02020603050405020304" pitchFamily="18" charset="0"/>
                <a:cs typeface="Times New Roman" panose="02020603050405020304" pitchFamily="18" charset="0"/>
              </a:rPr>
              <a:t>tk</a:t>
            </a:r>
            <a:r>
              <a:rPr lang="en-US" sz="2800" b="0" i="0" dirty="0">
                <a:solidFill>
                  <a:srgbClr val="333333"/>
                </a:solidFill>
                <a:effectLst/>
                <a:latin typeface="Times New Roman" panose="02020603050405020304" pitchFamily="18" charset="0"/>
                <a:cs typeface="Times New Roman" panose="02020603050405020304" pitchFamily="18" charset="0"/>
              </a:rPr>
              <a:t> XX </a:t>
            </a:r>
            <a:r>
              <a:rPr lang="en-US" sz="2800" b="0" i="0" dirty="0" err="1">
                <a:solidFill>
                  <a:srgbClr val="333333"/>
                </a:solidFill>
                <a:effectLst/>
                <a:latin typeface="Times New Roman" panose="02020603050405020304" pitchFamily="18" charset="0"/>
                <a:cs typeface="Times New Roman" panose="02020603050405020304" pitchFamily="18" charset="0"/>
              </a:rPr>
              <a:t>đến</a:t>
            </a:r>
            <a:r>
              <a:rPr lang="en-US" sz="2800" b="0" i="0" dirty="0">
                <a:solidFill>
                  <a:srgbClr val="333333"/>
                </a:solidFill>
                <a:effectLst/>
                <a:latin typeface="Times New Roman" panose="02020603050405020304" pitchFamily="18" charset="0"/>
                <a:cs typeface="Times New Roman" panose="02020603050405020304" pitchFamily="18" charset="0"/>
              </a:rPr>
              <a:t> </a:t>
            </a:r>
            <a:r>
              <a:rPr lang="en-US" sz="2800" b="0" i="0" dirty="0" err="1">
                <a:solidFill>
                  <a:srgbClr val="333333"/>
                </a:solidFill>
                <a:effectLst/>
                <a:latin typeface="Times New Roman" panose="02020603050405020304" pitchFamily="18" charset="0"/>
                <a:cs typeface="Times New Roman" panose="02020603050405020304" pitchFamily="18" charset="0"/>
              </a:rPr>
              <a:t>năm</a:t>
            </a:r>
            <a:r>
              <a:rPr lang="en-US" sz="2800" b="0" i="0" dirty="0">
                <a:solidFill>
                  <a:srgbClr val="333333"/>
                </a:solidFill>
                <a:effectLst/>
                <a:latin typeface="Times New Roman" panose="02020603050405020304" pitchFamily="18" charset="0"/>
                <a:cs typeface="Times New Roman" panose="02020603050405020304" pitchFamily="18" charset="0"/>
              </a:rPr>
              <a:t> </a:t>
            </a:r>
            <a:r>
              <a:rPr lang="vi-VN" sz="2800" b="0" i="0" dirty="0">
                <a:solidFill>
                  <a:srgbClr val="333333"/>
                </a:solidFill>
                <a:effectLst/>
                <a:latin typeface="Times New Roman" panose="02020603050405020304" pitchFamily="18" charset="0"/>
                <a:cs typeface="Times New Roman" panose="02020603050405020304" pitchFamily="18" charset="0"/>
              </a:rPr>
              <a:t>1975</a:t>
            </a:r>
            <a:r>
              <a:rPr lang="en-US" sz="2800" b="0" i="0" dirty="0">
                <a:solidFill>
                  <a:srgbClr val="333333"/>
                </a:solidFill>
                <a:effectLst/>
                <a:latin typeface="Times New Roman" panose="02020603050405020304" pitchFamily="18" charset="0"/>
                <a:cs typeface="Times New Roman" panose="02020603050405020304" pitchFamily="18" charset="0"/>
              </a:rPr>
              <a:t>.</a:t>
            </a:r>
            <a:endParaRPr lang="vi-VN" sz="2800" b="0" i="0" dirty="0">
              <a:solidFill>
                <a:srgbClr val="333333"/>
              </a:solidFill>
              <a:effectLst/>
              <a:latin typeface="Times New Roman" panose="02020603050405020304" pitchFamily="18" charset="0"/>
              <a:cs typeface="Times New Roman" panose="02020603050405020304" pitchFamily="18" charset="0"/>
            </a:endParaRPr>
          </a:p>
          <a:p>
            <a:pPr algn="l"/>
            <a:r>
              <a:rPr lang="vi-VN" sz="2800" b="0" i="0" dirty="0">
                <a:solidFill>
                  <a:srgbClr val="333333"/>
                </a:solidFill>
                <a:effectLst/>
                <a:latin typeface="Times New Roman" panose="02020603050405020304" pitchFamily="18" charset="0"/>
                <a:cs typeface="Times New Roman" panose="02020603050405020304" pitchFamily="18" charset="0"/>
              </a:rPr>
              <a:t>B. </a:t>
            </a:r>
            <a:r>
              <a:rPr lang="en-US" sz="2800" dirty="0" err="1">
                <a:solidFill>
                  <a:srgbClr val="333333"/>
                </a:solidFill>
                <a:latin typeface="Times New Roman" panose="02020603050405020304" pitchFamily="18" charset="0"/>
                <a:cs typeface="Times New Roman" panose="02020603050405020304" pitchFamily="18" charset="0"/>
              </a:rPr>
              <a:t>Đầu</a:t>
            </a:r>
            <a:r>
              <a:rPr lang="en-US" sz="2800" dirty="0">
                <a:solidFill>
                  <a:srgbClr val="333333"/>
                </a:solidFill>
                <a:latin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cs typeface="Times New Roman" panose="02020603050405020304" pitchFamily="18" charset="0"/>
              </a:rPr>
              <a:t>tk</a:t>
            </a:r>
            <a:r>
              <a:rPr lang="en-US" sz="2800" dirty="0">
                <a:solidFill>
                  <a:srgbClr val="333333"/>
                </a:solidFill>
                <a:latin typeface="Times New Roman" panose="02020603050405020304" pitchFamily="18" charset="0"/>
                <a:cs typeface="Times New Roman" panose="02020603050405020304" pitchFamily="18" charset="0"/>
              </a:rPr>
              <a:t> XX </a:t>
            </a:r>
            <a:r>
              <a:rPr lang="en-US" sz="2800" dirty="0" err="1">
                <a:solidFill>
                  <a:srgbClr val="333333"/>
                </a:solidFill>
                <a:latin typeface="Times New Roman" panose="02020603050405020304" pitchFamily="18" charset="0"/>
                <a:cs typeface="Times New Roman" panose="02020603050405020304" pitchFamily="18" charset="0"/>
              </a:rPr>
              <a:t>đến</a:t>
            </a:r>
            <a:r>
              <a:rPr lang="en-US" sz="2800" dirty="0">
                <a:solidFill>
                  <a:srgbClr val="333333"/>
                </a:solidFill>
                <a:latin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cs typeface="Times New Roman" panose="02020603050405020304" pitchFamily="18" charset="0"/>
              </a:rPr>
              <a:t>năm</a:t>
            </a:r>
            <a:r>
              <a:rPr lang="en-US" sz="2800" dirty="0">
                <a:solidFill>
                  <a:srgbClr val="333333"/>
                </a:solidFill>
                <a:latin typeface="Times New Roman" panose="02020603050405020304" pitchFamily="18" charset="0"/>
                <a:cs typeface="Times New Roman" panose="02020603050405020304" pitchFamily="18" charset="0"/>
              </a:rPr>
              <a:t> </a:t>
            </a:r>
            <a:r>
              <a:rPr lang="vi-VN" sz="2800" b="0" i="0" dirty="0">
                <a:solidFill>
                  <a:srgbClr val="333333"/>
                </a:solidFill>
                <a:effectLst/>
                <a:latin typeface="Times New Roman" panose="02020603050405020304" pitchFamily="18" charset="0"/>
                <a:cs typeface="Times New Roman" panose="02020603050405020304" pitchFamily="18" charset="0"/>
              </a:rPr>
              <a:t>1945</a:t>
            </a:r>
            <a:r>
              <a:rPr lang="en-US" sz="2800" b="0" i="0" dirty="0">
                <a:solidFill>
                  <a:srgbClr val="333333"/>
                </a:solidFill>
                <a:effectLst/>
                <a:latin typeface="Times New Roman" panose="02020603050405020304" pitchFamily="18" charset="0"/>
                <a:cs typeface="Times New Roman" panose="02020603050405020304" pitchFamily="18" charset="0"/>
              </a:rPr>
              <a:t>.</a:t>
            </a:r>
            <a:endParaRPr lang="vi-VN" sz="2800" b="0" i="0" dirty="0">
              <a:solidFill>
                <a:srgbClr val="333333"/>
              </a:solidFill>
              <a:effectLst/>
              <a:latin typeface="Times New Roman" panose="02020603050405020304" pitchFamily="18" charset="0"/>
              <a:cs typeface="Times New Roman" panose="02020603050405020304" pitchFamily="18" charset="0"/>
            </a:endParaRPr>
          </a:p>
          <a:p>
            <a:pPr algn="l"/>
            <a:r>
              <a:rPr lang="vi-VN" sz="2800" b="0" i="0" dirty="0">
                <a:solidFill>
                  <a:srgbClr val="333333"/>
                </a:solidFill>
                <a:effectLst/>
                <a:latin typeface="Times New Roman" panose="02020603050405020304" pitchFamily="18" charset="0"/>
                <a:cs typeface="Times New Roman" panose="02020603050405020304" pitchFamily="18" charset="0"/>
              </a:rPr>
              <a:t>C. Cuối </a:t>
            </a:r>
            <a:r>
              <a:rPr lang="en-US" sz="2800" b="0" i="0" dirty="0" err="1">
                <a:solidFill>
                  <a:srgbClr val="333333"/>
                </a:solidFill>
                <a:effectLst/>
                <a:latin typeface="Times New Roman" panose="02020603050405020304" pitchFamily="18" charset="0"/>
                <a:cs typeface="Times New Roman" panose="02020603050405020304" pitchFamily="18" charset="0"/>
              </a:rPr>
              <a:t>tk</a:t>
            </a:r>
            <a:r>
              <a:rPr lang="en-US" sz="2800" b="0" i="0" dirty="0">
                <a:solidFill>
                  <a:srgbClr val="333333"/>
                </a:solidFill>
                <a:effectLst/>
                <a:latin typeface="Times New Roman" panose="02020603050405020304" pitchFamily="18" charset="0"/>
                <a:cs typeface="Times New Roman" panose="02020603050405020304" pitchFamily="18" charset="0"/>
              </a:rPr>
              <a:t> </a:t>
            </a:r>
            <a:r>
              <a:rPr lang="vi-VN" sz="2800" b="0" i="0" dirty="0">
                <a:solidFill>
                  <a:srgbClr val="333333"/>
                </a:solidFill>
                <a:effectLst/>
                <a:latin typeface="Times New Roman" panose="02020603050405020304" pitchFamily="18" charset="0"/>
                <a:cs typeface="Times New Roman" panose="02020603050405020304" pitchFamily="18" charset="0"/>
              </a:rPr>
              <a:t>XIX đến năm 1920</a:t>
            </a:r>
            <a:r>
              <a:rPr lang="en-US" sz="2800" b="0" i="0" dirty="0">
                <a:solidFill>
                  <a:srgbClr val="333333"/>
                </a:solidFill>
                <a:effectLst/>
                <a:latin typeface="Times New Roman" panose="02020603050405020304" pitchFamily="18" charset="0"/>
                <a:cs typeface="Times New Roman" panose="02020603050405020304" pitchFamily="18" charset="0"/>
              </a:rPr>
              <a:t>.</a:t>
            </a:r>
            <a:endParaRPr lang="vi-VN" sz="2800" b="0" i="0" dirty="0">
              <a:solidFill>
                <a:srgbClr val="333333"/>
              </a:solidFill>
              <a:effectLst/>
              <a:latin typeface="Times New Roman" panose="02020603050405020304" pitchFamily="18" charset="0"/>
              <a:cs typeface="Times New Roman" panose="02020603050405020304" pitchFamily="18" charset="0"/>
            </a:endParaRPr>
          </a:p>
          <a:p>
            <a:pPr algn="l"/>
            <a:r>
              <a:rPr lang="vi-VN" sz="2800" b="0" i="0" dirty="0">
                <a:solidFill>
                  <a:srgbClr val="333333"/>
                </a:solidFill>
                <a:effectLst/>
                <a:latin typeface="Times New Roman" panose="02020603050405020304" pitchFamily="18" charset="0"/>
                <a:cs typeface="Times New Roman" panose="02020603050405020304" pitchFamily="18" charset="0"/>
              </a:rPr>
              <a:t>D. </a:t>
            </a:r>
            <a:r>
              <a:rPr lang="en-US" sz="2800" b="0" i="0" dirty="0" err="1">
                <a:solidFill>
                  <a:srgbClr val="333333"/>
                </a:solidFill>
                <a:effectLst/>
                <a:latin typeface="Times New Roman" panose="02020603050405020304" pitchFamily="18" charset="0"/>
                <a:cs typeface="Times New Roman" panose="02020603050405020304" pitchFamily="18" charset="0"/>
              </a:rPr>
              <a:t>Giữa</a:t>
            </a:r>
            <a:r>
              <a:rPr lang="en-US" sz="2800" b="0" i="0" dirty="0">
                <a:solidFill>
                  <a:srgbClr val="333333"/>
                </a:solidFill>
                <a:effectLst/>
                <a:latin typeface="Times New Roman" panose="02020603050405020304" pitchFamily="18" charset="0"/>
                <a:cs typeface="Times New Roman" panose="02020603050405020304" pitchFamily="18" charset="0"/>
              </a:rPr>
              <a:t> </a:t>
            </a:r>
            <a:r>
              <a:rPr lang="en-US" sz="2800" b="0" i="0" dirty="0" err="1">
                <a:solidFill>
                  <a:srgbClr val="333333"/>
                </a:solidFill>
                <a:effectLst/>
                <a:latin typeface="Times New Roman" panose="02020603050405020304" pitchFamily="18" charset="0"/>
                <a:cs typeface="Times New Roman" panose="02020603050405020304" pitchFamily="18" charset="0"/>
              </a:rPr>
              <a:t>tk</a:t>
            </a:r>
            <a:r>
              <a:rPr lang="en-US" sz="2800" b="0" i="0" dirty="0">
                <a:solidFill>
                  <a:srgbClr val="333333"/>
                </a:solidFill>
                <a:effectLst/>
                <a:latin typeface="Times New Roman" panose="02020603050405020304" pitchFamily="18" charset="0"/>
                <a:cs typeface="Times New Roman" panose="02020603050405020304" pitchFamily="18" charset="0"/>
              </a:rPr>
              <a:t> XIX </a:t>
            </a:r>
            <a:r>
              <a:rPr lang="en-US" sz="2800" b="0" i="0" dirty="0" err="1">
                <a:solidFill>
                  <a:srgbClr val="333333"/>
                </a:solidFill>
                <a:effectLst/>
                <a:latin typeface="Times New Roman" panose="02020603050405020304" pitchFamily="18" charset="0"/>
                <a:cs typeface="Times New Roman" panose="02020603050405020304" pitchFamily="18" charset="0"/>
              </a:rPr>
              <a:t>đến</a:t>
            </a:r>
            <a:r>
              <a:rPr lang="en-US" sz="2800" b="0" i="0" dirty="0">
                <a:solidFill>
                  <a:srgbClr val="333333"/>
                </a:solidFill>
                <a:effectLst/>
                <a:latin typeface="Times New Roman" panose="02020603050405020304" pitchFamily="18" charset="0"/>
                <a:cs typeface="Times New Roman" panose="02020603050405020304" pitchFamily="18" charset="0"/>
              </a:rPr>
              <a:t> </a:t>
            </a:r>
            <a:r>
              <a:rPr lang="en-US" sz="2800" b="0" i="0" dirty="0" err="1">
                <a:solidFill>
                  <a:srgbClr val="333333"/>
                </a:solidFill>
                <a:effectLst/>
                <a:latin typeface="Times New Roman" panose="02020603050405020304" pitchFamily="18" charset="0"/>
                <a:cs typeface="Times New Roman" panose="02020603050405020304" pitchFamily="18" charset="0"/>
              </a:rPr>
              <a:t>đầu</a:t>
            </a:r>
            <a:r>
              <a:rPr lang="en-US" sz="2800" b="0" i="0" dirty="0">
                <a:solidFill>
                  <a:srgbClr val="333333"/>
                </a:solidFill>
                <a:effectLst/>
                <a:latin typeface="Times New Roman" panose="02020603050405020304" pitchFamily="18" charset="0"/>
                <a:cs typeface="Times New Roman" panose="02020603050405020304" pitchFamily="18" charset="0"/>
              </a:rPr>
              <a:t> </a:t>
            </a:r>
            <a:r>
              <a:rPr lang="en-US" sz="2800" b="0" i="0" dirty="0" err="1">
                <a:solidFill>
                  <a:srgbClr val="333333"/>
                </a:solidFill>
                <a:effectLst/>
                <a:latin typeface="Times New Roman" panose="02020603050405020304" pitchFamily="18" charset="0"/>
                <a:cs typeface="Times New Roman" panose="02020603050405020304" pitchFamily="18" charset="0"/>
              </a:rPr>
              <a:t>tk</a:t>
            </a:r>
            <a:r>
              <a:rPr lang="en-US" sz="2800" b="0" i="0" dirty="0">
                <a:solidFill>
                  <a:srgbClr val="333333"/>
                </a:solidFill>
                <a:effectLst/>
                <a:latin typeface="Times New Roman" panose="02020603050405020304" pitchFamily="18" charset="0"/>
                <a:cs typeface="Times New Roman" panose="02020603050405020304" pitchFamily="18" charset="0"/>
              </a:rPr>
              <a:t> XX.</a:t>
            </a:r>
            <a:endParaRPr lang="vi-VN" sz="2800" b="0" i="0" dirty="0">
              <a:solidFill>
                <a:srgbClr val="333333"/>
              </a:solidFill>
              <a:effectLst/>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504226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barn(inVertical)">
                                      <p:cBhvr>
                                        <p:cTn id="15" dur="500"/>
                                        <p:tgtEl>
                                          <p:spTgt spid="2">
                                            <p:txEl>
                                              <p:pRg st="2" end="2"/>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barn(inVertical)">
                                      <p:cBhvr>
                                        <p:cTn id="18" dur="500"/>
                                        <p:tgtEl>
                                          <p:spTgt spid="2">
                                            <p:txEl>
                                              <p:pRg st="3" end="3"/>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barn(inVertical)">
                                      <p:cBhvr>
                                        <p:cTn id="21"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1D3F96D0-A4AD-4417-BECB-16894DD77FA1}"/>
              </a:ext>
            </a:extLst>
          </p:cNvPr>
          <p:cNvSpPr txBox="1"/>
          <p:nvPr/>
        </p:nvSpPr>
        <p:spPr>
          <a:xfrm>
            <a:off x="1300655" y="1087822"/>
            <a:ext cx="6964418" cy="3385542"/>
          </a:xfrm>
          <a:prstGeom prst="rect">
            <a:avLst/>
          </a:prstGeom>
          <a:noFill/>
        </p:spPr>
        <p:txBody>
          <a:bodyPr wrap="square" rtlCol="0">
            <a:spAutoFit/>
          </a:bodyPr>
          <a:lstStyle/>
          <a:p>
            <a:pPr algn="l"/>
            <a:r>
              <a:rPr lang="vi-VN" sz="2800" b="1" i="0" dirty="0">
                <a:solidFill>
                  <a:srgbClr val="333333"/>
                </a:solidFill>
                <a:effectLst/>
                <a:latin typeface="Times New Roman" panose="02020603050405020304" pitchFamily="18" charset="0"/>
                <a:cs typeface="Times New Roman" panose="02020603050405020304" pitchFamily="18" charset="0"/>
              </a:rPr>
              <a:t>Câu </a:t>
            </a:r>
            <a:r>
              <a:rPr lang="en-US" sz="2800" b="1" i="0" dirty="0">
                <a:solidFill>
                  <a:srgbClr val="333333"/>
                </a:solidFill>
                <a:effectLst/>
                <a:latin typeface="Times New Roman" panose="02020603050405020304" pitchFamily="18" charset="0"/>
                <a:cs typeface="Times New Roman" panose="02020603050405020304" pitchFamily="18" charset="0"/>
              </a:rPr>
              <a:t>2</a:t>
            </a:r>
            <a:r>
              <a:rPr lang="vi-VN" sz="2800" b="1" i="0" dirty="0">
                <a:solidFill>
                  <a:srgbClr val="333333"/>
                </a:solidFill>
                <a:effectLst/>
                <a:latin typeface="Times New Roman" panose="02020603050405020304" pitchFamily="18" charset="0"/>
                <a:cs typeface="Times New Roman" panose="02020603050405020304" pitchFamily="18" charset="0"/>
              </a:rPr>
              <a:t>:</a:t>
            </a:r>
            <a:r>
              <a:rPr lang="vi-VN" sz="2800" b="0" i="0" dirty="0">
                <a:solidFill>
                  <a:srgbClr val="333333"/>
                </a:solidFill>
                <a:effectLst/>
                <a:latin typeface="Times New Roman" panose="02020603050405020304" pitchFamily="18" charset="0"/>
                <a:cs typeface="Times New Roman" panose="02020603050405020304" pitchFamily="18" charset="0"/>
              </a:rPr>
              <a:t> </a:t>
            </a:r>
            <a:r>
              <a:rPr lang="en-US" sz="2800" b="0" i="0" dirty="0">
                <a:solidFill>
                  <a:srgbClr val="333333"/>
                </a:solidFill>
                <a:effectLst/>
                <a:latin typeface="Times New Roman" panose="02020603050405020304" pitchFamily="18" charset="0"/>
                <a:cs typeface="Times New Roman" panose="02020603050405020304" pitchFamily="18" charset="0"/>
              </a:rPr>
              <a:t>X</a:t>
            </a:r>
            <a:r>
              <a:rPr lang="vi-VN" sz="2800" b="0" i="0" dirty="0">
                <a:solidFill>
                  <a:srgbClr val="333333"/>
                </a:solidFill>
                <a:effectLst/>
                <a:latin typeface="Times New Roman" panose="02020603050405020304" pitchFamily="18" charset="0"/>
                <a:cs typeface="Times New Roman" panose="02020603050405020304" pitchFamily="18" charset="0"/>
              </a:rPr>
              <a:t>u hướng mới </a:t>
            </a:r>
            <a:r>
              <a:rPr lang="en-US" sz="2800" b="0" i="0" dirty="0" err="1">
                <a:solidFill>
                  <a:srgbClr val="333333"/>
                </a:solidFill>
                <a:effectLst/>
                <a:latin typeface="Times New Roman" panose="02020603050405020304" pitchFamily="18" charset="0"/>
                <a:cs typeface="Times New Roman" panose="02020603050405020304" pitchFamily="18" charset="0"/>
              </a:rPr>
              <a:t>xuất</a:t>
            </a:r>
            <a:r>
              <a:rPr lang="en-US" sz="2800" b="0" i="0" dirty="0">
                <a:solidFill>
                  <a:srgbClr val="333333"/>
                </a:solidFill>
                <a:effectLst/>
                <a:latin typeface="Times New Roman" panose="02020603050405020304" pitchFamily="18" charset="0"/>
                <a:cs typeface="Times New Roman" panose="02020603050405020304" pitchFamily="18" charset="0"/>
              </a:rPr>
              <a:t> </a:t>
            </a:r>
            <a:r>
              <a:rPr lang="en-US" sz="2800" b="0" i="0" dirty="0" err="1">
                <a:solidFill>
                  <a:srgbClr val="333333"/>
                </a:solidFill>
                <a:effectLst/>
                <a:latin typeface="Times New Roman" panose="02020603050405020304" pitchFamily="18" charset="0"/>
                <a:cs typeface="Times New Roman" panose="02020603050405020304" pitchFamily="18" charset="0"/>
              </a:rPr>
              <a:t>hiện</a:t>
            </a:r>
            <a:r>
              <a:rPr lang="en-US" sz="2800" b="0" i="0" dirty="0">
                <a:solidFill>
                  <a:srgbClr val="333333"/>
                </a:solidFill>
                <a:effectLst/>
                <a:latin typeface="Times New Roman" panose="02020603050405020304" pitchFamily="18" charset="0"/>
                <a:cs typeface="Times New Roman" panose="02020603050405020304" pitchFamily="18" charset="0"/>
              </a:rPr>
              <a:t> </a:t>
            </a:r>
            <a:r>
              <a:rPr lang="vi-VN" sz="2800" b="0" i="0" dirty="0">
                <a:solidFill>
                  <a:srgbClr val="333333"/>
                </a:solidFill>
                <a:effectLst/>
                <a:latin typeface="Times New Roman" panose="02020603050405020304" pitchFamily="18" charset="0"/>
                <a:cs typeface="Times New Roman" panose="02020603050405020304" pitchFamily="18" charset="0"/>
              </a:rPr>
              <a:t>trong phong trào đấu tranh </a:t>
            </a:r>
            <a:r>
              <a:rPr lang="en-US" sz="2800" b="0" i="0" dirty="0">
                <a:solidFill>
                  <a:srgbClr val="333333"/>
                </a:solidFill>
                <a:effectLst/>
                <a:latin typeface="Times New Roman" panose="02020603050405020304" pitchFamily="18" charset="0"/>
                <a:cs typeface="Times New Roman" panose="02020603050405020304" pitchFamily="18" charset="0"/>
              </a:rPr>
              <a:t> </a:t>
            </a:r>
            <a:r>
              <a:rPr lang="en-US" sz="2800" b="0" i="0" dirty="0" err="1">
                <a:solidFill>
                  <a:srgbClr val="333333"/>
                </a:solidFill>
                <a:effectLst/>
                <a:latin typeface="Times New Roman" panose="02020603050405020304" pitchFamily="18" charset="0"/>
                <a:cs typeface="Times New Roman" panose="02020603050405020304" pitchFamily="18" charset="0"/>
              </a:rPr>
              <a:t>giành</a:t>
            </a:r>
            <a:r>
              <a:rPr lang="en-US" sz="2800" b="0" i="0" dirty="0">
                <a:solidFill>
                  <a:srgbClr val="333333"/>
                </a:solidFill>
                <a:effectLst/>
                <a:latin typeface="Times New Roman" panose="02020603050405020304" pitchFamily="18" charset="0"/>
                <a:cs typeface="Times New Roman" panose="02020603050405020304" pitchFamily="18" charset="0"/>
              </a:rPr>
              <a:t> </a:t>
            </a:r>
            <a:r>
              <a:rPr lang="en-US" sz="2800" b="0" i="0" dirty="0" err="1">
                <a:solidFill>
                  <a:srgbClr val="333333"/>
                </a:solidFill>
                <a:effectLst/>
                <a:latin typeface="Times New Roman" panose="02020603050405020304" pitchFamily="18" charset="0"/>
                <a:cs typeface="Times New Roman" panose="02020603050405020304" pitchFamily="18" charset="0"/>
              </a:rPr>
              <a:t>độc</a:t>
            </a:r>
            <a:r>
              <a:rPr lang="en-US" sz="2800" b="0" i="0" dirty="0">
                <a:solidFill>
                  <a:srgbClr val="333333"/>
                </a:solidFill>
                <a:effectLst/>
                <a:latin typeface="Times New Roman" panose="02020603050405020304" pitchFamily="18" charset="0"/>
                <a:cs typeface="Times New Roman" panose="02020603050405020304" pitchFamily="18" charset="0"/>
              </a:rPr>
              <a:t> </a:t>
            </a:r>
            <a:r>
              <a:rPr lang="en-US" sz="2800" b="0" i="0" dirty="0" err="1">
                <a:solidFill>
                  <a:srgbClr val="333333"/>
                </a:solidFill>
                <a:effectLst/>
                <a:latin typeface="Times New Roman" panose="02020603050405020304" pitchFamily="18" charset="0"/>
                <a:cs typeface="Times New Roman" panose="02020603050405020304" pitchFamily="18" charset="0"/>
              </a:rPr>
              <a:t>lập</a:t>
            </a:r>
            <a:r>
              <a:rPr lang="en-US" sz="2800" b="0" i="0" dirty="0">
                <a:solidFill>
                  <a:srgbClr val="333333"/>
                </a:solidFill>
                <a:effectLst/>
                <a:latin typeface="Times New Roman" panose="02020603050405020304" pitchFamily="18" charset="0"/>
                <a:cs typeface="Times New Roman" panose="02020603050405020304" pitchFamily="18" charset="0"/>
              </a:rPr>
              <a:t> </a:t>
            </a:r>
            <a:r>
              <a:rPr lang="en-US" sz="2800" b="0" i="0" dirty="0" err="1">
                <a:solidFill>
                  <a:srgbClr val="333333"/>
                </a:solidFill>
                <a:effectLst/>
                <a:latin typeface="Times New Roman" panose="02020603050405020304" pitchFamily="18" charset="0"/>
                <a:cs typeface="Times New Roman" panose="02020603050405020304" pitchFamily="18" charset="0"/>
              </a:rPr>
              <a:t>dân</a:t>
            </a:r>
            <a:r>
              <a:rPr lang="en-US" sz="2800" b="0" i="0" dirty="0">
                <a:solidFill>
                  <a:srgbClr val="333333"/>
                </a:solidFill>
                <a:effectLst/>
                <a:latin typeface="Times New Roman" panose="02020603050405020304" pitchFamily="18" charset="0"/>
                <a:cs typeface="Times New Roman" panose="02020603050405020304" pitchFamily="18" charset="0"/>
              </a:rPr>
              <a:t> </a:t>
            </a:r>
            <a:r>
              <a:rPr lang="en-US" sz="2800" b="0" i="0" dirty="0" err="1">
                <a:solidFill>
                  <a:srgbClr val="333333"/>
                </a:solidFill>
                <a:effectLst/>
                <a:latin typeface="Times New Roman" panose="02020603050405020304" pitchFamily="18" charset="0"/>
                <a:cs typeface="Times New Roman" panose="02020603050405020304" pitchFamily="18" charset="0"/>
              </a:rPr>
              <a:t>tộc</a:t>
            </a:r>
            <a:r>
              <a:rPr lang="en-US" sz="2800" b="0" i="0" dirty="0">
                <a:solidFill>
                  <a:srgbClr val="333333"/>
                </a:solidFill>
                <a:effectLst/>
                <a:latin typeface="Times New Roman" panose="02020603050405020304" pitchFamily="18" charset="0"/>
                <a:cs typeface="Times New Roman" panose="02020603050405020304" pitchFamily="18" charset="0"/>
              </a:rPr>
              <a:t> ở </a:t>
            </a:r>
            <a:r>
              <a:rPr lang="en-US" sz="2800" b="0" i="0" dirty="0" err="1">
                <a:solidFill>
                  <a:srgbClr val="333333"/>
                </a:solidFill>
                <a:effectLst/>
                <a:latin typeface="Times New Roman" panose="02020603050405020304" pitchFamily="18" charset="0"/>
                <a:cs typeface="Times New Roman" panose="02020603050405020304" pitchFamily="18" charset="0"/>
              </a:rPr>
              <a:t>Đông</a:t>
            </a:r>
            <a:r>
              <a:rPr lang="en-US" sz="2800" b="0" i="0" dirty="0">
                <a:solidFill>
                  <a:srgbClr val="333333"/>
                </a:solidFill>
                <a:effectLst/>
                <a:latin typeface="Times New Roman" panose="02020603050405020304" pitchFamily="18" charset="0"/>
                <a:cs typeface="Times New Roman" panose="02020603050405020304" pitchFamily="18" charset="0"/>
              </a:rPr>
              <a:t> Nam Á </a:t>
            </a:r>
            <a:r>
              <a:rPr lang="vi-VN" sz="2800" b="0" i="0" dirty="0">
                <a:solidFill>
                  <a:srgbClr val="333333"/>
                </a:solidFill>
                <a:effectLst/>
                <a:latin typeface="Times New Roman" panose="02020603050405020304" pitchFamily="18" charset="0"/>
                <a:cs typeface="Times New Roman" panose="02020603050405020304" pitchFamily="18" charset="0"/>
              </a:rPr>
              <a:t>là giai đoạn nào?</a:t>
            </a:r>
          </a:p>
          <a:p>
            <a:pPr algn="l"/>
            <a:r>
              <a:rPr lang="vi-VN" sz="2800" b="0" i="0" dirty="0">
                <a:solidFill>
                  <a:srgbClr val="333333"/>
                </a:solidFill>
                <a:effectLst/>
                <a:latin typeface="Times New Roman" panose="02020603050405020304" pitchFamily="18" charset="0"/>
                <a:cs typeface="Times New Roman" panose="02020603050405020304" pitchFamily="18" charset="0"/>
              </a:rPr>
              <a:t>A. </a:t>
            </a:r>
            <a:r>
              <a:rPr lang="en-US" sz="2800" b="0" i="0" dirty="0" err="1">
                <a:solidFill>
                  <a:srgbClr val="333333"/>
                </a:solidFill>
                <a:effectLst/>
                <a:latin typeface="Times New Roman" panose="02020603050405020304" pitchFamily="18" charset="0"/>
                <a:cs typeface="Times New Roman" panose="02020603050405020304" pitchFamily="18" charset="0"/>
              </a:rPr>
              <a:t>Giữa</a:t>
            </a:r>
            <a:r>
              <a:rPr lang="en-US" sz="2800" b="0" i="0" dirty="0">
                <a:solidFill>
                  <a:srgbClr val="333333"/>
                </a:solidFill>
                <a:effectLst/>
                <a:latin typeface="Times New Roman" panose="02020603050405020304" pitchFamily="18" charset="0"/>
                <a:cs typeface="Times New Roman" panose="02020603050405020304" pitchFamily="18" charset="0"/>
              </a:rPr>
              <a:t> </a:t>
            </a:r>
            <a:r>
              <a:rPr lang="en-US" sz="2800" b="0" i="0" dirty="0" err="1">
                <a:solidFill>
                  <a:srgbClr val="333333"/>
                </a:solidFill>
                <a:effectLst/>
                <a:latin typeface="Times New Roman" panose="02020603050405020304" pitchFamily="18" charset="0"/>
                <a:cs typeface="Times New Roman" panose="02020603050405020304" pitchFamily="18" charset="0"/>
              </a:rPr>
              <a:t>tk</a:t>
            </a:r>
            <a:r>
              <a:rPr lang="en-US" sz="2800" b="0" i="0" dirty="0">
                <a:solidFill>
                  <a:srgbClr val="333333"/>
                </a:solidFill>
                <a:effectLst/>
                <a:latin typeface="Times New Roman" panose="02020603050405020304" pitchFamily="18" charset="0"/>
                <a:cs typeface="Times New Roman" panose="02020603050405020304" pitchFamily="18" charset="0"/>
              </a:rPr>
              <a:t> XX </a:t>
            </a:r>
            <a:r>
              <a:rPr lang="en-US" sz="2800" b="0" i="0" dirty="0" err="1">
                <a:solidFill>
                  <a:srgbClr val="333333"/>
                </a:solidFill>
                <a:effectLst/>
                <a:latin typeface="Times New Roman" panose="02020603050405020304" pitchFamily="18" charset="0"/>
                <a:cs typeface="Times New Roman" panose="02020603050405020304" pitchFamily="18" charset="0"/>
              </a:rPr>
              <a:t>đến</a:t>
            </a:r>
            <a:r>
              <a:rPr lang="en-US" sz="2800" b="0" i="0" dirty="0">
                <a:solidFill>
                  <a:srgbClr val="333333"/>
                </a:solidFill>
                <a:effectLst/>
                <a:latin typeface="Times New Roman" panose="02020603050405020304" pitchFamily="18" charset="0"/>
                <a:cs typeface="Times New Roman" panose="02020603050405020304" pitchFamily="18" charset="0"/>
              </a:rPr>
              <a:t> </a:t>
            </a:r>
            <a:r>
              <a:rPr lang="en-US" sz="2800" b="0" i="0" dirty="0" err="1">
                <a:solidFill>
                  <a:srgbClr val="333333"/>
                </a:solidFill>
                <a:effectLst/>
                <a:latin typeface="Times New Roman" panose="02020603050405020304" pitchFamily="18" charset="0"/>
                <a:cs typeface="Times New Roman" panose="02020603050405020304" pitchFamily="18" charset="0"/>
              </a:rPr>
              <a:t>năm</a:t>
            </a:r>
            <a:r>
              <a:rPr lang="en-US" sz="2800" b="0" i="0" dirty="0">
                <a:solidFill>
                  <a:srgbClr val="333333"/>
                </a:solidFill>
                <a:effectLst/>
                <a:latin typeface="Times New Roman" panose="02020603050405020304" pitchFamily="18" charset="0"/>
                <a:cs typeface="Times New Roman" panose="02020603050405020304" pitchFamily="18" charset="0"/>
              </a:rPr>
              <a:t> </a:t>
            </a:r>
            <a:r>
              <a:rPr lang="vi-VN" sz="2800" b="0" i="0" dirty="0">
                <a:solidFill>
                  <a:srgbClr val="333333"/>
                </a:solidFill>
                <a:effectLst/>
                <a:latin typeface="Times New Roman" panose="02020603050405020304" pitchFamily="18" charset="0"/>
                <a:cs typeface="Times New Roman" panose="02020603050405020304" pitchFamily="18" charset="0"/>
              </a:rPr>
              <a:t>1975</a:t>
            </a:r>
            <a:r>
              <a:rPr lang="en-US" sz="2800" b="0" i="0" dirty="0">
                <a:solidFill>
                  <a:srgbClr val="333333"/>
                </a:solidFill>
                <a:effectLst/>
                <a:latin typeface="Times New Roman" panose="02020603050405020304" pitchFamily="18" charset="0"/>
                <a:cs typeface="Times New Roman" panose="02020603050405020304" pitchFamily="18" charset="0"/>
              </a:rPr>
              <a:t>.</a:t>
            </a:r>
            <a:endParaRPr lang="vi-VN" sz="2800" b="0" i="0" dirty="0">
              <a:solidFill>
                <a:srgbClr val="333333"/>
              </a:solidFill>
              <a:effectLst/>
              <a:latin typeface="Times New Roman" panose="02020603050405020304" pitchFamily="18" charset="0"/>
              <a:cs typeface="Times New Roman" panose="02020603050405020304" pitchFamily="18" charset="0"/>
            </a:endParaRPr>
          </a:p>
          <a:p>
            <a:pPr algn="l"/>
            <a:r>
              <a:rPr lang="vi-VN" sz="2800" b="0" i="0" dirty="0">
                <a:solidFill>
                  <a:srgbClr val="333333"/>
                </a:solidFill>
                <a:effectLst/>
                <a:latin typeface="Times New Roman" panose="02020603050405020304" pitchFamily="18" charset="0"/>
                <a:cs typeface="Times New Roman" panose="02020603050405020304" pitchFamily="18" charset="0"/>
              </a:rPr>
              <a:t>B. </a:t>
            </a:r>
            <a:r>
              <a:rPr lang="en-US" sz="2800" dirty="0" err="1">
                <a:solidFill>
                  <a:srgbClr val="333333"/>
                </a:solidFill>
                <a:latin typeface="Times New Roman" panose="02020603050405020304" pitchFamily="18" charset="0"/>
                <a:cs typeface="Times New Roman" panose="02020603050405020304" pitchFamily="18" charset="0"/>
              </a:rPr>
              <a:t>Đầu</a:t>
            </a:r>
            <a:r>
              <a:rPr lang="en-US" sz="2800" dirty="0">
                <a:solidFill>
                  <a:srgbClr val="333333"/>
                </a:solidFill>
                <a:latin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cs typeface="Times New Roman" panose="02020603050405020304" pitchFamily="18" charset="0"/>
              </a:rPr>
              <a:t>tk</a:t>
            </a:r>
            <a:r>
              <a:rPr lang="en-US" sz="2800" dirty="0">
                <a:solidFill>
                  <a:srgbClr val="333333"/>
                </a:solidFill>
                <a:latin typeface="Times New Roman" panose="02020603050405020304" pitchFamily="18" charset="0"/>
                <a:cs typeface="Times New Roman" panose="02020603050405020304" pitchFamily="18" charset="0"/>
              </a:rPr>
              <a:t> XX </a:t>
            </a:r>
            <a:r>
              <a:rPr lang="en-US" sz="2800" dirty="0" err="1">
                <a:solidFill>
                  <a:srgbClr val="333333"/>
                </a:solidFill>
                <a:latin typeface="Times New Roman" panose="02020603050405020304" pitchFamily="18" charset="0"/>
                <a:cs typeface="Times New Roman" panose="02020603050405020304" pitchFamily="18" charset="0"/>
              </a:rPr>
              <a:t>đến</a:t>
            </a:r>
            <a:r>
              <a:rPr lang="en-US" sz="2800" dirty="0">
                <a:solidFill>
                  <a:srgbClr val="333333"/>
                </a:solidFill>
                <a:latin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cs typeface="Times New Roman" panose="02020603050405020304" pitchFamily="18" charset="0"/>
              </a:rPr>
              <a:t>năm</a:t>
            </a:r>
            <a:r>
              <a:rPr lang="en-US" sz="2800" dirty="0">
                <a:solidFill>
                  <a:srgbClr val="333333"/>
                </a:solidFill>
                <a:latin typeface="Times New Roman" panose="02020603050405020304" pitchFamily="18" charset="0"/>
                <a:cs typeface="Times New Roman" panose="02020603050405020304" pitchFamily="18" charset="0"/>
              </a:rPr>
              <a:t> </a:t>
            </a:r>
            <a:r>
              <a:rPr lang="vi-VN" sz="2800" b="0" i="0" dirty="0">
                <a:solidFill>
                  <a:srgbClr val="333333"/>
                </a:solidFill>
                <a:effectLst/>
                <a:latin typeface="Times New Roman" panose="02020603050405020304" pitchFamily="18" charset="0"/>
                <a:cs typeface="Times New Roman" panose="02020603050405020304" pitchFamily="18" charset="0"/>
              </a:rPr>
              <a:t>1945</a:t>
            </a:r>
            <a:r>
              <a:rPr lang="en-US" sz="2800" b="0" i="0" dirty="0">
                <a:solidFill>
                  <a:srgbClr val="333333"/>
                </a:solidFill>
                <a:effectLst/>
                <a:latin typeface="Times New Roman" panose="02020603050405020304" pitchFamily="18" charset="0"/>
                <a:cs typeface="Times New Roman" panose="02020603050405020304" pitchFamily="18" charset="0"/>
              </a:rPr>
              <a:t>.</a:t>
            </a:r>
            <a:endParaRPr lang="vi-VN" sz="2800" b="0" i="0" dirty="0">
              <a:solidFill>
                <a:srgbClr val="333333"/>
              </a:solidFill>
              <a:effectLst/>
              <a:latin typeface="Times New Roman" panose="02020603050405020304" pitchFamily="18" charset="0"/>
              <a:cs typeface="Times New Roman" panose="02020603050405020304" pitchFamily="18" charset="0"/>
            </a:endParaRPr>
          </a:p>
          <a:p>
            <a:pPr algn="l"/>
            <a:r>
              <a:rPr lang="vi-VN" sz="2800" b="0" i="0" dirty="0">
                <a:solidFill>
                  <a:srgbClr val="FF0000"/>
                </a:solidFill>
                <a:effectLst/>
                <a:latin typeface="Times New Roman" panose="02020603050405020304" pitchFamily="18" charset="0"/>
                <a:cs typeface="Times New Roman" panose="02020603050405020304" pitchFamily="18" charset="0"/>
              </a:rPr>
              <a:t>C. Cuối </a:t>
            </a:r>
            <a:r>
              <a:rPr lang="en-US" sz="2800" b="0" i="0" dirty="0" err="1">
                <a:solidFill>
                  <a:srgbClr val="FF0000"/>
                </a:solidFill>
                <a:effectLst/>
                <a:latin typeface="Times New Roman" panose="02020603050405020304" pitchFamily="18" charset="0"/>
                <a:cs typeface="Times New Roman" panose="02020603050405020304" pitchFamily="18" charset="0"/>
              </a:rPr>
              <a:t>tk</a:t>
            </a:r>
            <a:r>
              <a:rPr lang="en-US" sz="2800" b="0" i="0" dirty="0">
                <a:solidFill>
                  <a:srgbClr val="FF0000"/>
                </a:solidFill>
                <a:effectLst/>
                <a:latin typeface="Times New Roman" panose="02020603050405020304" pitchFamily="18" charset="0"/>
                <a:cs typeface="Times New Roman" panose="02020603050405020304" pitchFamily="18" charset="0"/>
              </a:rPr>
              <a:t> </a:t>
            </a:r>
            <a:r>
              <a:rPr lang="vi-VN" sz="2800" b="0" i="0" dirty="0">
                <a:solidFill>
                  <a:srgbClr val="FF0000"/>
                </a:solidFill>
                <a:effectLst/>
                <a:latin typeface="Times New Roman" panose="02020603050405020304" pitchFamily="18" charset="0"/>
                <a:cs typeface="Times New Roman" panose="02020603050405020304" pitchFamily="18" charset="0"/>
              </a:rPr>
              <a:t>XIX đến năm 1920</a:t>
            </a:r>
            <a:r>
              <a:rPr lang="en-US" sz="2800" b="0" i="0" dirty="0">
                <a:solidFill>
                  <a:srgbClr val="FF0000"/>
                </a:solidFill>
                <a:effectLst/>
                <a:latin typeface="Times New Roman" panose="02020603050405020304" pitchFamily="18" charset="0"/>
                <a:cs typeface="Times New Roman" panose="02020603050405020304" pitchFamily="18" charset="0"/>
              </a:rPr>
              <a:t>.</a:t>
            </a:r>
            <a:endParaRPr lang="vi-VN" sz="2800" b="0" i="0" dirty="0">
              <a:solidFill>
                <a:srgbClr val="FF0000"/>
              </a:solidFill>
              <a:effectLst/>
              <a:latin typeface="Times New Roman" panose="02020603050405020304" pitchFamily="18" charset="0"/>
              <a:cs typeface="Times New Roman" panose="02020603050405020304" pitchFamily="18" charset="0"/>
            </a:endParaRPr>
          </a:p>
          <a:p>
            <a:pPr algn="l"/>
            <a:r>
              <a:rPr lang="vi-VN" sz="2800" b="0" i="0" dirty="0">
                <a:solidFill>
                  <a:srgbClr val="333333"/>
                </a:solidFill>
                <a:effectLst/>
                <a:latin typeface="Times New Roman" panose="02020603050405020304" pitchFamily="18" charset="0"/>
                <a:cs typeface="Times New Roman" panose="02020603050405020304" pitchFamily="18" charset="0"/>
              </a:rPr>
              <a:t>D. </a:t>
            </a:r>
            <a:r>
              <a:rPr lang="en-US" sz="2800" b="0" i="0" dirty="0" err="1">
                <a:solidFill>
                  <a:srgbClr val="333333"/>
                </a:solidFill>
                <a:effectLst/>
                <a:latin typeface="Times New Roman" panose="02020603050405020304" pitchFamily="18" charset="0"/>
                <a:cs typeface="Times New Roman" panose="02020603050405020304" pitchFamily="18" charset="0"/>
              </a:rPr>
              <a:t>Giữa</a:t>
            </a:r>
            <a:r>
              <a:rPr lang="en-US" sz="2800" b="0" i="0" dirty="0">
                <a:solidFill>
                  <a:srgbClr val="333333"/>
                </a:solidFill>
                <a:effectLst/>
                <a:latin typeface="Times New Roman" panose="02020603050405020304" pitchFamily="18" charset="0"/>
                <a:cs typeface="Times New Roman" panose="02020603050405020304" pitchFamily="18" charset="0"/>
              </a:rPr>
              <a:t> </a:t>
            </a:r>
            <a:r>
              <a:rPr lang="en-US" sz="2800" b="0" i="0" dirty="0" err="1">
                <a:solidFill>
                  <a:srgbClr val="333333"/>
                </a:solidFill>
                <a:effectLst/>
                <a:latin typeface="Times New Roman" panose="02020603050405020304" pitchFamily="18" charset="0"/>
                <a:cs typeface="Times New Roman" panose="02020603050405020304" pitchFamily="18" charset="0"/>
              </a:rPr>
              <a:t>tk</a:t>
            </a:r>
            <a:r>
              <a:rPr lang="en-US" sz="2800" b="0" i="0" dirty="0">
                <a:solidFill>
                  <a:srgbClr val="333333"/>
                </a:solidFill>
                <a:effectLst/>
                <a:latin typeface="Times New Roman" panose="02020603050405020304" pitchFamily="18" charset="0"/>
                <a:cs typeface="Times New Roman" panose="02020603050405020304" pitchFamily="18" charset="0"/>
              </a:rPr>
              <a:t> XIX </a:t>
            </a:r>
            <a:r>
              <a:rPr lang="en-US" sz="2800" b="0" i="0" dirty="0" err="1">
                <a:solidFill>
                  <a:srgbClr val="333333"/>
                </a:solidFill>
                <a:effectLst/>
                <a:latin typeface="Times New Roman" panose="02020603050405020304" pitchFamily="18" charset="0"/>
                <a:cs typeface="Times New Roman" panose="02020603050405020304" pitchFamily="18" charset="0"/>
              </a:rPr>
              <a:t>đến</a:t>
            </a:r>
            <a:r>
              <a:rPr lang="en-US" sz="2800" b="0" i="0" dirty="0">
                <a:solidFill>
                  <a:srgbClr val="333333"/>
                </a:solidFill>
                <a:effectLst/>
                <a:latin typeface="Times New Roman" panose="02020603050405020304" pitchFamily="18" charset="0"/>
                <a:cs typeface="Times New Roman" panose="02020603050405020304" pitchFamily="18" charset="0"/>
              </a:rPr>
              <a:t> </a:t>
            </a:r>
            <a:r>
              <a:rPr lang="en-US" sz="2800" b="0" i="0" dirty="0" err="1">
                <a:solidFill>
                  <a:srgbClr val="333333"/>
                </a:solidFill>
                <a:effectLst/>
                <a:latin typeface="Times New Roman" panose="02020603050405020304" pitchFamily="18" charset="0"/>
                <a:cs typeface="Times New Roman" panose="02020603050405020304" pitchFamily="18" charset="0"/>
              </a:rPr>
              <a:t>đầu</a:t>
            </a:r>
            <a:r>
              <a:rPr lang="en-US" sz="2800" b="0" i="0" dirty="0">
                <a:solidFill>
                  <a:srgbClr val="333333"/>
                </a:solidFill>
                <a:effectLst/>
                <a:latin typeface="Times New Roman" panose="02020603050405020304" pitchFamily="18" charset="0"/>
                <a:cs typeface="Times New Roman" panose="02020603050405020304" pitchFamily="18" charset="0"/>
              </a:rPr>
              <a:t> </a:t>
            </a:r>
            <a:r>
              <a:rPr lang="en-US" sz="2800" b="0" i="0" dirty="0" err="1">
                <a:solidFill>
                  <a:srgbClr val="333333"/>
                </a:solidFill>
                <a:effectLst/>
                <a:latin typeface="Times New Roman" panose="02020603050405020304" pitchFamily="18" charset="0"/>
                <a:cs typeface="Times New Roman" panose="02020603050405020304" pitchFamily="18" charset="0"/>
              </a:rPr>
              <a:t>tk</a:t>
            </a:r>
            <a:r>
              <a:rPr lang="en-US" sz="2800" b="0" i="0" dirty="0">
                <a:solidFill>
                  <a:srgbClr val="333333"/>
                </a:solidFill>
                <a:effectLst/>
                <a:latin typeface="Times New Roman" panose="02020603050405020304" pitchFamily="18" charset="0"/>
                <a:cs typeface="Times New Roman" panose="02020603050405020304" pitchFamily="18" charset="0"/>
              </a:rPr>
              <a:t> XX.</a:t>
            </a:r>
            <a:endParaRPr lang="vi-VN" sz="2800" b="0" i="0" dirty="0">
              <a:solidFill>
                <a:srgbClr val="333333"/>
              </a:solidFill>
              <a:effectLst/>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8160013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1D3F96D0-A4AD-4417-BECB-16894DD77FA1}"/>
              </a:ext>
            </a:extLst>
          </p:cNvPr>
          <p:cNvSpPr txBox="1"/>
          <p:nvPr/>
        </p:nvSpPr>
        <p:spPr>
          <a:xfrm>
            <a:off x="1300655" y="1087822"/>
            <a:ext cx="6964418" cy="3385542"/>
          </a:xfrm>
          <a:prstGeom prst="rect">
            <a:avLst/>
          </a:prstGeom>
          <a:noFill/>
        </p:spPr>
        <p:txBody>
          <a:bodyPr wrap="square" rtlCol="0">
            <a:spAutoFit/>
          </a:bodyPr>
          <a:lstStyle/>
          <a:p>
            <a:pPr algn="l"/>
            <a:r>
              <a:rPr lang="vi-VN" sz="2800" b="1" i="0" dirty="0">
                <a:solidFill>
                  <a:srgbClr val="333333"/>
                </a:solidFill>
                <a:effectLst/>
                <a:latin typeface="+mj-lt"/>
              </a:rPr>
              <a:t>Câu </a:t>
            </a:r>
            <a:r>
              <a:rPr lang="en-US" sz="2800" b="1" i="0" dirty="0">
                <a:solidFill>
                  <a:srgbClr val="333333"/>
                </a:solidFill>
                <a:effectLst/>
                <a:latin typeface="+mj-lt"/>
              </a:rPr>
              <a:t>3</a:t>
            </a:r>
            <a:r>
              <a:rPr lang="vi-VN" sz="2800" b="1" i="0" dirty="0">
                <a:solidFill>
                  <a:srgbClr val="333333"/>
                </a:solidFill>
                <a:effectLst/>
                <a:latin typeface="+mj-lt"/>
              </a:rPr>
              <a:t>:</a:t>
            </a:r>
            <a:r>
              <a:rPr lang="vi-VN" sz="2800" b="0" i="0" dirty="0">
                <a:solidFill>
                  <a:srgbClr val="333333"/>
                </a:solidFill>
                <a:effectLst/>
                <a:latin typeface="+mj-lt"/>
              </a:rPr>
              <a:t> Phong trào chống thực dân xâm lược ở các nước Đông Nam Á hải đảo bùng nổ từ rất sớm, tiêu biểu là ở:</a:t>
            </a:r>
          </a:p>
          <a:p>
            <a:pPr algn="l"/>
            <a:r>
              <a:rPr lang="vi-VN" sz="2800" b="0" i="0" dirty="0">
                <a:solidFill>
                  <a:srgbClr val="333333"/>
                </a:solidFill>
                <a:effectLst/>
                <a:latin typeface="+mj-lt"/>
              </a:rPr>
              <a:t>A. Indonesia và Malaysia</a:t>
            </a:r>
          </a:p>
          <a:p>
            <a:pPr algn="l"/>
            <a:r>
              <a:rPr lang="vi-VN" sz="2800" b="0" i="0" dirty="0">
                <a:solidFill>
                  <a:srgbClr val="333333"/>
                </a:solidFill>
                <a:effectLst/>
                <a:latin typeface="+mj-lt"/>
              </a:rPr>
              <a:t>B. Indonesia và Philippines</a:t>
            </a:r>
          </a:p>
          <a:p>
            <a:pPr algn="l"/>
            <a:r>
              <a:rPr lang="vi-VN" sz="2800" b="0" i="0" dirty="0">
                <a:solidFill>
                  <a:srgbClr val="333333"/>
                </a:solidFill>
                <a:effectLst/>
                <a:latin typeface="+mj-lt"/>
              </a:rPr>
              <a:t>C. Malaysia và Brunei</a:t>
            </a:r>
          </a:p>
          <a:p>
            <a:pPr algn="l"/>
            <a:r>
              <a:rPr lang="vi-VN" sz="2800" b="0" i="0" dirty="0">
                <a:solidFill>
                  <a:srgbClr val="333333"/>
                </a:solidFill>
                <a:effectLst/>
                <a:latin typeface="+mj-lt"/>
              </a:rPr>
              <a:t>D. Singapore</a:t>
            </a:r>
            <a:r>
              <a:rPr lang="en-US" sz="2800" b="0" i="0" dirty="0">
                <a:solidFill>
                  <a:srgbClr val="333333"/>
                </a:solidFill>
                <a:effectLst/>
                <a:latin typeface="+mj-lt"/>
              </a:rPr>
              <a:t> </a:t>
            </a:r>
            <a:r>
              <a:rPr lang="en-US" sz="2800" b="0" i="0" dirty="0" err="1">
                <a:solidFill>
                  <a:srgbClr val="333333"/>
                </a:solidFill>
                <a:effectLst/>
                <a:latin typeface="Times New Roman" panose="02020603050405020304" pitchFamily="18" charset="0"/>
                <a:cs typeface="Times New Roman" panose="02020603050405020304" pitchFamily="18" charset="0"/>
              </a:rPr>
              <a:t>và</a:t>
            </a:r>
            <a:r>
              <a:rPr lang="en-US" sz="2800" b="0" i="0" dirty="0">
                <a:solidFill>
                  <a:srgbClr val="333333"/>
                </a:solidFill>
                <a:effectLst/>
                <a:latin typeface="Times New Roman" panose="02020603050405020304" pitchFamily="18" charset="0"/>
                <a:cs typeface="Times New Roman" panose="02020603050405020304" pitchFamily="18" charset="0"/>
              </a:rPr>
              <a:t> Brunei</a:t>
            </a:r>
            <a:endParaRPr lang="vi-VN" sz="2800" b="0" i="0" dirty="0">
              <a:solidFill>
                <a:srgbClr val="333333"/>
              </a:solidFill>
              <a:effectLst/>
              <a:latin typeface="Times New Roman" panose="02020603050405020304" pitchFamily="18" charset="0"/>
              <a:cs typeface="Times New Roman" panose="02020603050405020304" pitchFamily="18" charset="0"/>
            </a:endParaRPr>
          </a:p>
          <a:p>
            <a:endParaRPr lang="en-US" dirty="0">
              <a:latin typeface="+mj-lt"/>
            </a:endParaRPr>
          </a:p>
        </p:txBody>
      </p:sp>
    </p:spTree>
    <p:extLst>
      <p:ext uri="{BB962C8B-B14F-4D97-AF65-F5344CB8AC3E}">
        <p14:creationId xmlns:p14="http://schemas.microsoft.com/office/powerpoint/2010/main" val="2122926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barn(inVertical)">
                                      <p:cBhvr>
                                        <p:cTn id="15" dur="500"/>
                                        <p:tgtEl>
                                          <p:spTgt spid="2">
                                            <p:txEl>
                                              <p:pRg st="2" end="2"/>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barn(inVertical)">
                                      <p:cBhvr>
                                        <p:cTn id="18" dur="500"/>
                                        <p:tgtEl>
                                          <p:spTgt spid="2">
                                            <p:txEl>
                                              <p:pRg st="3" end="3"/>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barn(inVertical)">
                                      <p:cBhvr>
                                        <p:cTn id="21"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09538" y="914401"/>
            <a:ext cx="8924925" cy="2438399"/>
          </a:xfrm>
          <a:prstGeom prst="roundRect">
            <a:avLst/>
          </a:prstGeom>
        </p:spPr>
        <p:style>
          <a:lnRef idx="2">
            <a:schemeClr val="accent3"/>
          </a:lnRef>
          <a:fillRef idx="1">
            <a:schemeClr val="lt1"/>
          </a:fillRef>
          <a:effectRef idx="0">
            <a:schemeClr val="accent3"/>
          </a:effectRef>
          <a:fontRef idx="minor">
            <a:schemeClr val="dk1"/>
          </a:fontRef>
        </p:style>
        <p:txBody>
          <a:bodyPr anchor="ctr"/>
          <a:lstStyle/>
          <a:p>
            <a:pPr>
              <a:lnSpc>
                <a:spcPct val="107000"/>
              </a:lnSpc>
            </a:pPr>
            <a:endParaRPr lang="pt-BR" sz="2800" dirty="0">
              <a:solidFill>
                <a:srgbClr val="000000"/>
              </a:solidFill>
              <a:latin typeface="Times New Roman" pitchFamily="18" charset="0"/>
              <a:cs typeface="Times New Roman" pitchFamily="18" charset="0"/>
            </a:endParaRPr>
          </a:p>
          <a:p>
            <a:pPr>
              <a:lnSpc>
                <a:spcPct val="107000"/>
              </a:lnSpc>
            </a:pPr>
            <a:endParaRPr lang="pt-BR" sz="2800" dirty="0">
              <a:solidFill>
                <a:srgbClr val="000000"/>
              </a:solidFill>
              <a:latin typeface="Times New Roman" pitchFamily="18" charset="0"/>
              <a:cs typeface="Times New Roman" pitchFamily="18" charset="0"/>
            </a:endParaRPr>
          </a:p>
          <a:p>
            <a:pPr>
              <a:lnSpc>
                <a:spcPct val="107000"/>
              </a:lnSpc>
            </a:pPr>
            <a:endParaRPr lang="pt-BR" sz="2400" dirty="0">
              <a:solidFill>
                <a:srgbClr val="000000"/>
              </a:solidFill>
              <a:latin typeface="Times New Roman" pitchFamily="18" charset="0"/>
              <a:cs typeface="Times New Roman" pitchFamily="18" charset="0"/>
            </a:endParaRPr>
          </a:p>
          <a:p>
            <a:pPr>
              <a:lnSpc>
                <a:spcPct val="107000"/>
              </a:lnSpc>
            </a:pPr>
            <a:r>
              <a:rPr lang="en-US" altLang="en-US" sz="2400" b="1" dirty="0" err="1">
                <a:solidFill>
                  <a:srgbClr val="002060"/>
                </a:solidFill>
                <a:latin typeface="Times New Roman" panose="02020603050405020304" pitchFamily="18" charset="0"/>
                <a:cs typeface="Times New Roman" panose="02020603050405020304" pitchFamily="18" charset="0"/>
              </a:rPr>
              <a:t>Hoạt</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động</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nhóm</a:t>
            </a:r>
            <a:r>
              <a:rPr lang="en-US" altLang="en-US" sz="2400" b="1" dirty="0">
                <a:solidFill>
                  <a:srgbClr val="002060"/>
                </a:solidFill>
                <a:latin typeface="Times New Roman" panose="02020603050405020304" pitchFamily="18" charset="0"/>
                <a:cs typeface="Times New Roman" panose="02020603050405020304" pitchFamily="18" charset="0"/>
              </a:rPr>
              <a:t>: 6 </a:t>
            </a:r>
            <a:r>
              <a:rPr lang="en-US" altLang="en-US" sz="2400" b="1">
                <a:solidFill>
                  <a:srgbClr val="002060"/>
                </a:solidFill>
                <a:latin typeface="Times New Roman" panose="02020603050405020304" pitchFamily="18" charset="0"/>
                <a:cs typeface="Times New Roman" panose="02020603050405020304" pitchFamily="18" charset="0"/>
              </a:rPr>
              <a:t>nhóm</a:t>
            </a:r>
            <a:endParaRPr lang="pt-BR" sz="2400" dirty="0">
              <a:solidFill>
                <a:srgbClr val="000000"/>
              </a:solidFill>
              <a:latin typeface="Times New Roman" pitchFamily="18" charset="0"/>
              <a:cs typeface="Times New Roman" pitchFamily="18" charset="0"/>
            </a:endParaRPr>
          </a:p>
          <a:p>
            <a:pPr>
              <a:lnSpc>
                <a:spcPct val="107000"/>
              </a:lnSpc>
            </a:pPr>
            <a:r>
              <a:rPr lang="pt-BR" sz="2400" dirty="0">
                <a:solidFill>
                  <a:srgbClr val="000000"/>
                </a:solidFill>
                <a:latin typeface="Times New Roman" pitchFamily="18" charset="0"/>
                <a:cs typeface="Times New Roman" pitchFamily="18" charset="0"/>
              </a:rPr>
              <a:t>- Nhóm 1, 3, 5: Tìm hiểu về cuộc đấu tranh chống thực dân xâm lược ở Đông Nam Á hải đảo theo mẫu phiếu học tập.</a:t>
            </a:r>
            <a:endParaRPr lang="en-US" dirty="0">
              <a:solidFill>
                <a:srgbClr val="000000"/>
              </a:solidFill>
              <a:latin typeface="Calibri" pitchFamily="34" charset="0"/>
              <a:ea typeface="Calibri" pitchFamily="34" charset="0"/>
              <a:cs typeface="Times New Roman" pitchFamily="18" charset="0"/>
            </a:endParaRPr>
          </a:p>
          <a:p>
            <a:pPr>
              <a:lnSpc>
                <a:spcPct val="107000"/>
              </a:lnSpc>
            </a:pPr>
            <a:r>
              <a:rPr lang="pt-BR" sz="2400" dirty="0">
                <a:solidFill>
                  <a:srgbClr val="000000"/>
                </a:solidFill>
                <a:latin typeface="Times New Roman" pitchFamily="18" charset="0"/>
                <a:cs typeface="Times New Roman" pitchFamily="18" charset="0"/>
              </a:rPr>
              <a:t>- Nhóm 2, 4, 6: Tìm hiểu về cuộc đấu tranh chống thực dân xâm lược ở Đông Nam Á lục địa theo mẫu phiếu học tập.</a:t>
            </a:r>
          </a:p>
          <a:p>
            <a:pPr>
              <a:lnSpc>
                <a:spcPct val="107000"/>
              </a:lnSpc>
              <a:buFontTx/>
              <a:buChar char="-"/>
            </a:pPr>
            <a:endParaRPr lang="pt-BR" sz="2400" dirty="0">
              <a:solidFill>
                <a:srgbClr val="000000"/>
              </a:solidFill>
              <a:latin typeface="Times New Roman" pitchFamily="18" charset="0"/>
              <a:cs typeface="Calibri" pitchFamily="34" charset="0"/>
            </a:endParaRPr>
          </a:p>
          <a:p>
            <a:pPr>
              <a:lnSpc>
                <a:spcPct val="107000"/>
              </a:lnSpc>
              <a:buFontTx/>
              <a:buChar char="-"/>
            </a:pPr>
            <a:endParaRPr lang="pt-BR" sz="2400" dirty="0">
              <a:solidFill>
                <a:srgbClr val="000000"/>
              </a:solidFill>
              <a:latin typeface="Times New Roman" pitchFamily="18" charset="0"/>
              <a:cs typeface="Calibri" pitchFamily="34" charset="0"/>
            </a:endParaRPr>
          </a:p>
          <a:p>
            <a:pPr>
              <a:lnSpc>
                <a:spcPct val="107000"/>
              </a:lnSpc>
              <a:buFontTx/>
              <a:buChar char="-"/>
            </a:pPr>
            <a:endParaRPr lang="en-US" dirty="0">
              <a:solidFill>
                <a:srgbClr val="000000"/>
              </a:solidFill>
              <a:latin typeface="Calibri" pitchFamily="34" charset="0"/>
              <a:cs typeface="Calibri" pitchFamily="34" charset="0"/>
            </a:endParaRPr>
          </a:p>
        </p:txBody>
      </p:sp>
      <p:sp>
        <p:nvSpPr>
          <p:cNvPr id="9" name="TextBox 8"/>
          <p:cNvSpPr txBox="1"/>
          <p:nvPr/>
        </p:nvSpPr>
        <p:spPr>
          <a:xfrm>
            <a:off x="2713038" y="4689475"/>
            <a:ext cx="4252912" cy="369888"/>
          </a:xfrm>
          <a:prstGeom prst="rect">
            <a:avLst/>
          </a:prstGeom>
          <a:noFill/>
        </p:spPr>
        <p:txBody>
          <a:bodyPr>
            <a:spAutoFit/>
          </a:bodyPr>
          <a:lstStyle/>
          <a:p>
            <a:pPr fontAlgn="auto">
              <a:spcBef>
                <a:spcPts val="0"/>
              </a:spcBef>
              <a:spcAft>
                <a:spcPts val="0"/>
              </a:spcAft>
              <a:defRPr/>
            </a:pPr>
            <a:endParaRPr lang="en-US" dirty="0">
              <a:solidFill>
                <a:srgbClr val="000000"/>
              </a:solidFill>
              <a:latin typeface="Arial"/>
              <a:cs typeface="+mn-cs"/>
            </a:endParaRPr>
          </a:p>
        </p:txBody>
      </p:sp>
      <p:graphicFrame>
        <p:nvGraphicFramePr>
          <p:cNvPr id="10" name="Table 9"/>
          <p:cNvGraphicFramePr>
            <a:graphicFrameLocks noGrp="1"/>
          </p:cNvGraphicFramePr>
          <p:nvPr/>
        </p:nvGraphicFramePr>
        <p:xfrm>
          <a:off x="1822450" y="3984625"/>
          <a:ext cx="5580064" cy="2152650"/>
        </p:xfrm>
        <a:graphic>
          <a:graphicData uri="http://schemas.openxmlformats.org/drawingml/2006/table">
            <a:tbl>
              <a:tblPr firstRow="1" firstCol="1" bandRow="1"/>
              <a:tblGrid>
                <a:gridCol w="1037632">
                  <a:extLst>
                    <a:ext uri="{9D8B030D-6E8A-4147-A177-3AD203B41FA5}">
                      <a16:colId xmlns="" xmlns:a16="http://schemas.microsoft.com/office/drawing/2014/main" val="20000"/>
                    </a:ext>
                  </a:extLst>
                </a:gridCol>
                <a:gridCol w="1135608">
                  <a:extLst>
                    <a:ext uri="{9D8B030D-6E8A-4147-A177-3AD203B41FA5}">
                      <a16:colId xmlns="" xmlns:a16="http://schemas.microsoft.com/office/drawing/2014/main" val="20001"/>
                    </a:ext>
                  </a:extLst>
                </a:gridCol>
                <a:gridCol w="1135608">
                  <a:extLst>
                    <a:ext uri="{9D8B030D-6E8A-4147-A177-3AD203B41FA5}">
                      <a16:colId xmlns="" xmlns:a16="http://schemas.microsoft.com/office/drawing/2014/main" val="20002"/>
                    </a:ext>
                  </a:extLst>
                </a:gridCol>
                <a:gridCol w="1135608">
                  <a:extLst>
                    <a:ext uri="{9D8B030D-6E8A-4147-A177-3AD203B41FA5}">
                      <a16:colId xmlns="" xmlns:a16="http://schemas.microsoft.com/office/drawing/2014/main" val="20003"/>
                    </a:ext>
                  </a:extLst>
                </a:gridCol>
                <a:gridCol w="1135608">
                  <a:extLst>
                    <a:ext uri="{9D8B030D-6E8A-4147-A177-3AD203B41FA5}">
                      <a16:colId xmlns="" xmlns:a16="http://schemas.microsoft.com/office/drawing/2014/main" val="20004"/>
                    </a:ext>
                  </a:extLst>
                </a:gridCol>
              </a:tblGrid>
              <a:tr h="1566038">
                <a:tc>
                  <a:txBody>
                    <a:bodyPr/>
                    <a:lstStyle/>
                    <a:p>
                      <a:pPr marL="0" marR="0">
                        <a:lnSpc>
                          <a:spcPct val="107000"/>
                        </a:lnSpc>
                        <a:spcBef>
                          <a:spcPts val="0"/>
                        </a:spcBef>
                        <a:spcAft>
                          <a:spcPts val="0"/>
                        </a:spcAft>
                      </a:pP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Tên</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nước</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7" marR="514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gian</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7" marR="514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dân</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xâm</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lược</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7" marR="514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biến</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chính</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7" marR="514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Kết</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quả</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7" marR="514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0"/>
                  </a:ext>
                </a:extLst>
              </a:tr>
              <a:tr h="586612">
                <a:tc>
                  <a:txBody>
                    <a:bodyPr/>
                    <a:lstStyle/>
                    <a:p>
                      <a:pPr marL="0" marR="0">
                        <a:lnSpc>
                          <a:spcPct val="107000"/>
                        </a:lnSpc>
                        <a:spcBef>
                          <a:spcPts val="0"/>
                        </a:spcBef>
                        <a:spcAft>
                          <a:spcPts val="0"/>
                        </a:spcAft>
                      </a:pPr>
                      <a:r>
                        <a:rPr lang="en-US" sz="13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1437" marR="514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3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1437" marR="514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3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7" marR="514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3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7" marR="514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3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7" marR="514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bl>
          </a:graphicData>
        </a:graphic>
      </p:graphicFrame>
      <p:sp>
        <p:nvSpPr>
          <p:cNvPr id="11" name="Rectangle: Rounded Corners 10"/>
          <p:cNvSpPr/>
          <p:nvPr/>
        </p:nvSpPr>
        <p:spPr>
          <a:xfrm>
            <a:off x="109538" y="3984625"/>
            <a:ext cx="1631950" cy="1619250"/>
          </a:xfrm>
          <a:prstGeom prst="roundRect">
            <a:avLst/>
          </a:prstGeom>
        </p:spPr>
        <p:style>
          <a:lnRef idx="1">
            <a:schemeClr val="accent6"/>
          </a:lnRef>
          <a:fillRef idx="2">
            <a:schemeClr val="accent6"/>
          </a:fillRef>
          <a:effectRef idx="1">
            <a:schemeClr val="accent6"/>
          </a:effectRef>
          <a:fontRef idx="minor">
            <a:schemeClr val="dk1"/>
          </a:fontRef>
        </p:style>
        <p:txBody>
          <a:bodyPr anchor="ctr"/>
          <a:lstStyle/>
          <a:p>
            <a:pPr algn="ctr" fontAlgn="auto">
              <a:spcBef>
                <a:spcPts val="0"/>
              </a:spcBef>
              <a:spcAft>
                <a:spcPts val="0"/>
              </a:spcAft>
              <a:defRPr/>
            </a:pPr>
            <a:r>
              <a:rPr lang="en-US" sz="2400" b="1" dirty="0">
                <a:solidFill>
                  <a:srgbClr val="000000"/>
                </a:solidFill>
                <a:latin typeface="Times New Roman" panose="02020603050405020304" pitchFamily="18" charset="0"/>
                <a:cs typeface="Times New Roman" panose="02020603050405020304" pitchFamily="18" charset="0"/>
              </a:rPr>
              <a:t>PHIẾU HỌC TẬP</a:t>
            </a:r>
          </a:p>
        </p:txBody>
      </p:sp>
      <p:sp>
        <p:nvSpPr>
          <p:cNvPr id="12" name="文本框 20">
            <a:extLst>
              <a:ext uri="{FF2B5EF4-FFF2-40B4-BE49-F238E27FC236}">
                <a16:creationId xmlns="" xmlns:a16="http://schemas.microsoft.com/office/drawing/2014/main" id="{F58E327E-1736-42F7-A6D6-21E5D1FCD714}"/>
              </a:ext>
            </a:extLst>
          </p:cNvPr>
          <p:cNvSpPr txBox="1"/>
          <p:nvPr/>
        </p:nvSpPr>
        <p:spPr>
          <a:xfrm>
            <a:off x="152400" y="295608"/>
            <a:ext cx="10287000" cy="369332"/>
          </a:xfrm>
          <a:prstGeom prst="rect">
            <a:avLst/>
          </a:prstGeom>
          <a:noFill/>
        </p:spPr>
        <p:txBody>
          <a:bodyPr wrap="square" lIns="0" tIns="0" rIns="0" bIns="0" rtlCol="0">
            <a:spAutoFit/>
          </a:bodyPr>
          <a:lstStyle/>
          <a:p>
            <a:r>
              <a:rPr lang="en-US" altLang="zh-CN" sz="2400" b="1" dirty="0">
                <a:solidFill>
                  <a:schemeClr val="tx1">
                    <a:lumMod val="95000"/>
                    <a:lumOff val="5000"/>
                  </a:schemeClr>
                </a:solidFill>
                <a:latin typeface="Times New Roman" panose="02020603050405020304" pitchFamily="18" charset="0"/>
                <a:ea typeface="华文中宋" panose="02010600040101010101" pitchFamily="2" charset="-122"/>
                <a:cs typeface="Times New Roman" panose="02020603050405020304" pitchFamily="18" charset="0"/>
                <a:sym typeface="+mn-lt"/>
              </a:rPr>
              <a:t>1. </a:t>
            </a:r>
            <a:r>
              <a:rPr lang="en-US" altLang="zh-CN" sz="2400" b="1" dirty="0" err="1">
                <a:solidFill>
                  <a:schemeClr val="tx1">
                    <a:lumMod val="95000"/>
                    <a:lumOff val="5000"/>
                  </a:schemeClr>
                </a:solidFill>
                <a:latin typeface="Times New Roman" panose="02020603050405020304" pitchFamily="18" charset="0"/>
                <a:ea typeface="华文中宋" panose="02010600040101010101" pitchFamily="2" charset="-122"/>
                <a:cs typeface="Times New Roman" panose="02020603050405020304" pitchFamily="18" charset="0"/>
                <a:sym typeface="+mn-lt"/>
              </a:rPr>
              <a:t>Phong</a:t>
            </a:r>
            <a:r>
              <a:rPr lang="en-US" altLang="zh-CN" sz="2400" b="1" dirty="0">
                <a:solidFill>
                  <a:schemeClr val="tx1">
                    <a:lumMod val="95000"/>
                    <a:lumOff val="5000"/>
                  </a:schemeClr>
                </a:solidFill>
                <a:latin typeface="Times New Roman" panose="02020603050405020304" pitchFamily="18" charset="0"/>
                <a:ea typeface="华文中宋" panose="02010600040101010101" pitchFamily="2" charset="-122"/>
                <a:cs typeface="Times New Roman" panose="02020603050405020304" pitchFamily="18" charset="0"/>
                <a:sym typeface="+mn-lt"/>
              </a:rPr>
              <a:t> </a:t>
            </a:r>
            <a:r>
              <a:rPr lang="en-US" altLang="zh-CN" sz="2400" b="1" dirty="0" err="1">
                <a:solidFill>
                  <a:schemeClr val="tx1">
                    <a:lumMod val="95000"/>
                    <a:lumOff val="5000"/>
                  </a:schemeClr>
                </a:solidFill>
                <a:latin typeface="Times New Roman" panose="02020603050405020304" pitchFamily="18" charset="0"/>
                <a:ea typeface="华文中宋" panose="02010600040101010101" pitchFamily="2" charset="-122"/>
                <a:cs typeface="Times New Roman" panose="02020603050405020304" pitchFamily="18" charset="0"/>
                <a:sym typeface="+mn-lt"/>
              </a:rPr>
              <a:t>trào</a:t>
            </a:r>
            <a:r>
              <a:rPr lang="en-US" altLang="zh-CN" sz="2400" b="1" dirty="0">
                <a:solidFill>
                  <a:schemeClr val="tx1">
                    <a:lumMod val="95000"/>
                    <a:lumOff val="5000"/>
                  </a:schemeClr>
                </a:solidFill>
                <a:latin typeface="Times New Roman" panose="02020603050405020304" pitchFamily="18" charset="0"/>
                <a:ea typeface="华文中宋" panose="02010600040101010101" pitchFamily="2" charset="-122"/>
                <a:cs typeface="Times New Roman" panose="02020603050405020304" pitchFamily="18" charset="0"/>
                <a:sym typeface="+mn-lt"/>
              </a:rPr>
              <a:t> </a:t>
            </a:r>
            <a:r>
              <a:rPr lang="en-US" altLang="zh-CN" sz="2400" b="1" dirty="0" err="1">
                <a:solidFill>
                  <a:schemeClr val="tx1">
                    <a:lumMod val="95000"/>
                    <a:lumOff val="5000"/>
                  </a:schemeClr>
                </a:solidFill>
                <a:latin typeface="Times New Roman" panose="02020603050405020304" pitchFamily="18" charset="0"/>
                <a:ea typeface="华文中宋" panose="02010600040101010101" pitchFamily="2" charset="-122"/>
                <a:cs typeface="Times New Roman" panose="02020603050405020304" pitchFamily="18" charset="0"/>
                <a:sym typeface="+mn-lt"/>
              </a:rPr>
              <a:t>đấu</a:t>
            </a:r>
            <a:r>
              <a:rPr lang="en-US" altLang="zh-CN" sz="2400" b="1" dirty="0">
                <a:solidFill>
                  <a:schemeClr val="tx1">
                    <a:lumMod val="95000"/>
                    <a:lumOff val="5000"/>
                  </a:schemeClr>
                </a:solidFill>
                <a:latin typeface="Times New Roman" panose="02020603050405020304" pitchFamily="18" charset="0"/>
                <a:ea typeface="华文中宋" panose="02010600040101010101" pitchFamily="2" charset="-122"/>
                <a:cs typeface="Times New Roman" panose="02020603050405020304" pitchFamily="18" charset="0"/>
                <a:sym typeface="+mn-lt"/>
              </a:rPr>
              <a:t> </a:t>
            </a:r>
            <a:r>
              <a:rPr lang="en-US" altLang="zh-CN" sz="2400" b="1" dirty="0" err="1">
                <a:solidFill>
                  <a:schemeClr val="tx1">
                    <a:lumMod val="95000"/>
                    <a:lumOff val="5000"/>
                  </a:schemeClr>
                </a:solidFill>
                <a:latin typeface="Times New Roman" panose="02020603050405020304" pitchFamily="18" charset="0"/>
                <a:ea typeface="华文中宋" panose="02010600040101010101" pitchFamily="2" charset="-122"/>
                <a:cs typeface="Times New Roman" panose="02020603050405020304" pitchFamily="18" charset="0"/>
                <a:sym typeface="+mn-lt"/>
              </a:rPr>
              <a:t>tranh</a:t>
            </a:r>
            <a:r>
              <a:rPr lang="en-US" altLang="zh-CN" sz="2400" b="1" dirty="0">
                <a:solidFill>
                  <a:schemeClr val="tx1">
                    <a:lumMod val="95000"/>
                    <a:lumOff val="5000"/>
                  </a:schemeClr>
                </a:solidFill>
                <a:latin typeface="Times New Roman" panose="02020603050405020304" pitchFamily="18" charset="0"/>
                <a:ea typeface="华文中宋" panose="02010600040101010101" pitchFamily="2" charset="-122"/>
                <a:cs typeface="Times New Roman" panose="02020603050405020304" pitchFamily="18" charset="0"/>
                <a:sym typeface="+mn-lt"/>
              </a:rPr>
              <a:t> </a:t>
            </a:r>
            <a:r>
              <a:rPr lang="en-US" altLang="zh-CN" sz="2400" b="1" dirty="0" err="1">
                <a:solidFill>
                  <a:schemeClr val="tx1">
                    <a:lumMod val="95000"/>
                    <a:lumOff val="5000"/>
                  </a:schemeClr>
                </a:solidFill>
                <a:latin typeface="Times New Roman" panose="02020603050405020304" pitchFamily="18" charset="0"/>
                <a:ea typeface="华文中宋" panose="02010600040101010101" pitchFamily="2" charset="-122"/>
                <a:cs typeface="Times New Roman" panose="02020603050405020304" pitchFamily="18" charset="0"/>
                <a:sym typeface="+mn-lt"/>
              </a:rPr>
              <a:t>chống</a:t>
            </a:r>
            <a:r>
              <a:rPr lang="en-US" altLang="zh-CN" sz="2400" b="1" dirty="0">
                <a:solidFill>
                  <a:schemeClr val="tx1">
                    <a:lumMod val="95000"/>
                    <a:lumOff val="5000"/>
                  </a:schemeClr>
                </a:solidFill>
                <a:latin typeface="Times New Roman" panose="02020603050405020304" pitchFamily="18" charset="0"/>
                <a:ea typeface="华文中宋" panose="02010600040101010101" pitchFamily="2" charset="-122"/>
                <a:cs typeface="Times New Roman" panose="02020603050405020304" pitchFamily="18" charset="0"/>
                <a:sym typeface="+mn-lt"/>
              </a:rPr>
              <a:t> </a:t>
            </a:r>
            <a:r>
              <a:rPr lang="en-US" altLang="zh-CN" sz="2400" b="1" dirty="0" err="1">
                <a:solidFill>
                  <a:schemeClr val="tx1">
                    <a:lumMod val="95000"/>
                    <a:lumOff val="5000"/>
                  </a:schemeClr>
                </a:solidFill>
                <a:latin typeface="Times New Roman" panose="02020603050405020304" pitchFamily="18" charset="0"/>
                <a:ea typeface="华文中宋" panose="02010600040101010101" pitchFamily="2" charset="-122"/>
                <a:cs typeface="Times New Roman" panose="02020603050405020304" pitchFamily="18" charset="0"/>
                <a:sym typeface="+mn-lt"/>
              </a:rPr>
              <a:t>thực</a:t>
            </a:r>
            <a:r>
              <a:rPr lang="en-US" altLang="zh-CN" sz="2400" b="1" dirty="0">
                <a:solidFill>
                  <a:schemeClr val="tx1">
                    <a:lumMod val="95000"/>
                    <a:lumOff val="5000"/>
                  </a:schemeClr>
                </a:solidFill>
                <a:latin typeface="Times New Roman" panose="02020603050405020304" pitchFamily="18" charset="0"/>
                <a:ea typeface="华文中宋" panose="02010600040101010101" pitchFamily="2" charset="-122"/>
                <a:cs typeface="Times New Roman" panose="02020603050405020304" pitchFamily="18" charset="0"/>
                <a:sym typeface="+mn-lt"/>
              </a:rPr>
              <a:t> </a:t>
            </a:r>
            <a:r>
              <a:rPr lang="en-US" altLang="zh-CN" sz="2400" b="1" dirty="0" err="1">
                <a:solidFill>
                  <a:schemeClr val="tx1">
                    <a:lumMod val="95000"/>
                    <a:lumOff val="5000"/>
                  </a:schemeClr>
                </a:solidFill>
                <a:latin typeface="Times New Roman" panose="02020603050405020304" pitchFamily="18" charset="0"/>
                <a:ea typeface="华文中宋" panose="02010600040101010101" pitchFamily="2" charset="-122"/>
                <a:cs typeface="Times New Roman" panose="02020603050405020304" pitchFamily="18" charset="0"/>
                <a:sym typeface="+mn-lt"/>
              </a:rPr>
              <a:t>dân</a:t>
            </a:r>
            <a:r>
              <a:rPr lang="en-US" altLang="zh-CN" sz="2400" b="1" dirty="0">
                <a:solidFill>
                  <a:schemeClr val="tx1">
                    <a:lumMod val="95000"/>
                    <a:lumOff val="5000"/>
                  </a:schemeClr>
                </a:solidFill>
                <a:latin typeface="Times New Roman" panose="02020603050405020304" pitchFamily="18" charset="0"/>
                <a:ea typeface="华文中宋" panose="02010600040101010101" pitchFamily="2" charset="-122"/>
                <a:cs typeface="Times New Roman" panose="02020603050405020304" pitchFamily="18" charset="0"/>
                <a:sym typeface="+mn-lt"/>
              </a:rPr>
              <a:t> </a:t>
            </a:r>
            <a:r>
              <a:rPr lang="en-US" altLang="zh-CN" sz="2400" b="1" dirty="0" err="1">
                <a:solidFill>
                  <a:schemeClr val="tx1">
                    <a:lumMod val="95000"/>
                    <a:lumOff val="5000"/>
                  </a:schemeClr>
                </a:solidFill>
                <a:latin typeface="Times New Roman" panose="02020603050405020304" pitchFamily="18" charset="0"/>
                <a:ea typeface="华文中宋" panose="02010600040101010101" pitchFamily="2" charset="-122"/>
                <a:cs typeface="Times New Roman" panose="02020603050405020304" pitchFamily="18" charset="0"/>
                <a:sym typeface="+mn-lt"/>
              </a:rPr>
              <a:t>xâm</a:t>
            </a:r>
            <a:r>
              <a:rPr lang="en-US" altLang="zh-CN" sz="2400" b="1" dirty="0">
                <a:solidFill>
                  <a:schemeClr val="tx1">
                    <a:lumMod val="95000"/>
                    <a:lumOff val="5000"/>
                  </a:schemeClr>
                </a:solidFill>
                <a:latin typeface="Times New Roman" panose="02020603050405020304" pitchFamily="18" charset="0"/>
                <a:ea typeface="华文中宋" panose="02010600040101010101" pitchFamily="2" charset="-122"/>
                <a:cs typeface="Times New Roman" panose="02020603050405020304" pitchFamily="18" charset="0"/>
                <a:sym typeface="+mn-lt"/>
              </a:rPr>
              <a:t> </a:t>
            </a:r>
            <a:r>
              <a:rPr lang="en-US" altLang="zh-CN" sz="2400" b="1" dirty="0" err="1">
                <a:solidFill>
                  <a:schemeClr val="tx1">
                    <a:lumMod val="95000"/>
                    <a:lumOff val="5000"/>
                  </a:schemeClr>
                </a:solidFill>
                <a:latin typeface="Times New Roman" panose="02020603050405020304" pitchFamily="18" charset="0"/>
                <a:ea typeface="华文中宋" panose="02010600040101010101" pitchFamily="2" charset="-122"/>
                <a:cs typeface="Times New Roman" panose="02020603050405020304" pitchFamily="18" charset="0"/>
                <a:sym typeface="+mn-lt"/>
              </a:rPr>
              <a:t>lược</a:t>
            </a:r>
            <a:r>
              <a:rPr lang="en-US" altLang="zh-CN" sz="2400" b="1" dirty="0">
                <a:solidFill>
                  <a:schemeClr val="tx1">
                    <a:lumMod val="95000"/>
                    <a:lumOff val="5000"/>
                  </a:schemeClr>
                </a:solidFill>
                <a:latin typeface="Times New Roman" panose="02020603050405020304" pitchFamily="18" charset="0"/>
                <a:ea typeface="华文中宋" panose="02010600040101010101" pitchFamily="2" charset="-122"/>
                <a:cs typeface="Times New Roman" panose="02020603050405020304" pitchFamily="18" charset="0"/>
                <a:sym typeface="+mn-lt"/>
              </a:rPr>
              <a:t> ở </a:t>
            </a:r>
            <a:r>
              <a:rPr lang="en-US" altLang="zh-CN" sz="2400" b="1" dirty="0" err="1">
                <a:solidFill>
                  <a:schemeClr val="tx1">
                    <a:lumMod val="95000"/>
                    <a:lumOff val="5000"/>
                  </a:schemeClr>
                </a:solidFill>
                <a:latin typeface="Times New Roman" panose="02020603050405020304" pitchFamily="18" charset="0"/>
                <a:ea typeface="华文中宋" panose="02010600040101010101" pitchFamily="2" charset="-122"/>
                <a:cs typeface="Times New Roman" panose="02020603050405020304" pitchFamily="18" charset="0"/>
                <a:sym typeface="+mn-lt"/>
              </a:rPr>
              <a:t>Đông</a:t>
            </a:r>
            <a:r>
              <a:rPr lang="en-US" altLang="zh-CN" sz="2400" b="1" dirty="0">
                <a:solidFill>
                  <a:schemeClr val="tx1">
                    <a:lumMod val="95000"/>
                    <a:lumOff val="5000"/>
                  </a:schemeClr>
                </a:solidFill>
                <a:latin typeface="Times New Roman" panose="02020603050405020304" pitchFamily="18" charset="0"/>
                <a:ea typeface="华文中宋" panose="02010600040101010101" pitchFamily="2" charset="-122"/>
                <a:cs typeface="Times New Roman" panose="02020603050405020304" pitchFamily="18" charset="0"/>
                <a:sym typeface="+mn-lt"/>
              </a:rPr>
              <a:t> Nam Á</a:t>
            </a:r>
            <a:endParaRPr lang="zh-CN" altLang="en-US" sz="2400" b="1" dirty="0">
              <a:solidFill>
                <a:schemeClr val="tx1">
                  <a:lumMod val="95000"/>
                  <a:lumOff val="5000"/>
                </a:schemeClr>
              </a:solidFill>
              <a:latin typeface="Times New Roman" panose="02020603050405020304" pitchFamily="18" charset="0"/>
              <a:ea typeface="华文中宋" panose="02010600040101010101" pitchFamily="2" charset="-122"/>
              <a:cs typeface="Times New Roman" panose="02020603050405020304" pitchFamily="18" charset="0"/>
              <a:sym typeface="+mn-lt"/>
            </a:endParaRPr>
          </a:p>
        </p:txBody>
      </p:sp>
    </p:spTree>
    <p:extLst>
      <p:ext uri="{BB962C8B-B14F-4D97-AF65-F5344CB8AC3E}">
        <p14:creationId xmlns:p14="http://schemas.microsoft.com/office/powerpoint/2010/main" val="31474505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1D3F96D0-A4AD-4417-BECB-16894DD77FA1}"/>
              </a:ext>
            </a:extLst>
          </p:cNvPr>
          <p:cNvSpPr txBox="1"/>
          <p:nvPr/>
        </p:nvSpPr>
        <p:spPr>
          <a:xfrm>
            <a:off x="1300655" y="1087822"/>
            <a:ext cx="6964418" cy="3385542"/>
          </a:xfrm>
          <a:prstGeom prst="rect">
            <a:avLst/>
          </a:prstGeom>
          <a:noFill/>
        </p:spPr>
        <p:txBody>
          <a:bodyPr wrap="square" rtlCol="0">
            <a:spAutoFit/>
          </a:bodyPr>
          <a:lstStyle/>
          <a:p>
            <a:pPr algn="l"/>
            <a:r>
              <a:rPr lang="vi-VN" sz="2800" b="1" i="0" dirty="0">
                <a:solidFill>
                  <a:srgbClr val="333333"/>
                </a:solidFill>
                <a:effectLst/>
                <a:latin typeface="+mj-lt"/>
              </a:rPr>
              <a:t>Câu </a:t>
            </a:r>
            <a:r>
              <a:rPr lang="en-US" sz="2800" b="1" i="0" dirty="0">
                <a:solidFill>
                  <a:srgbClr val="333333"/>
                </a:solidFill>
                <a:effectLst/>
                <a:latin typeface="+mj-lt"/>
              </a:rPr>
              <a:t>3</a:t>
            </a:r>
            <a:r>
              <a:rPr lang="vi-VN" sz="2800" b="1" i="0" dirty="0">
                <a:solidFill>
                  <a:srgbClr val="333333"/>
                </a:solidFill>
                <a:effectLst/>
                <a:latin typeface="+mj-lt"/>
              </a:rPr>
              <a:t>:</a:t>
            </a:r>
            <a:r>
              <a:rPr lang="vi-VN" sz="2800" b="0" i="0" dirty="0">
                <a:solidFill>
                  <a:srgbClr val="333333"/>
                </a:solidFill>
                <a:effectLst/>
                <a:latin typeface="+mj-lt"/>
              </a:rPr>
              <a:t> Phong trào chống thực dân xâm lược ở các nước Đông Nam Á hải đảo bùng nổ từ rất sớm, tiêu biểu là ở:</a:t>
            </a:r>
          </a:p>
          <a:p>
            <a:pPr algn="l"/>
            <a:r>
              <a:rPr lang="vi-VN" sz="2800" b="0" i="0" dirty="0">
                <a:solidFill>
                  <a:srgbClr val="333333"/>
                </a:solidFill>
                <a:effectLst/>
                <a:latin typeface="+mj-lt"/>
              </a:rPr>
              <a:t>A. Indonesia và Malaysia</a:t>
            </a:r>
          </a:p>
          <a:p>
            <a:pPr algn="l"/>
            <a:r>
              <a:rPr lang="vi-VN" sz="2800" b="0" i="0" dirty="0">
                <a:solidFill>
                  <a:srgbClr val="FF0000"/>
                </a:solidFill>
                <a:effectLst/>
                <a:latin typeface="+mj-lt"/>
              </a:rPr>
              <a:t>B. Indonesia và Philippines</a:t>
            </a:r>
          </a:p>
          <a:p>
            <a:pPr algn="l"/>
            <a:r>
              <a:rPr lang="vi-VN" sz="2800" b="0" i="0" dirty="0">
                <a:solidFill>
                  <a:srgbClr val="333333"/>
                </a:solidFill>
                <a:effectLst/>
                <a:latin typeface="+mj-lt"/>
              </a:rPr>
              <a:t>C. Malaysia và Brunei</a:t>
            </a:r>
          </a:p>
          <a:p>
            <a:pPr algn="l"/>
            <a:r>
              <a:rPr lang="vi-VN" sz="2800" b="0" i="0" dirty="0">
                <a:solidFill>
                  <a:srgbClr val="333333"/>
                </a:solidFill>
                <a:effectLst/>
                <a:latin typeface="+mj-lt"/>
              </a:rPr>
              <a:t>D. Singapore</a:t>
            </a:r>
            <a:r>
              <a:rPr lang="en-US" sz="2800" b="0" i="0" dirty="0">
                <a:solidFill>
                  <a:srgbClr val="333333"/>
                </a:solidFill>
                <a:effectLst/>
                <a:latin typeface="+mj-lt"/>
              </a:rPr>
              <a:t> </a:t>
            </a:r>
            <a:r>
              <a:rPr lang="en-US" sz="2800" b="0" i="0" dirty="0" err="1">
                <a:solidFill>
                  <a:srgbClr val="333333"/>
                </a:solidFill>
                <a:effectLst/>
                <a:latin typeface="Times New Roman" panose="02020603050405020304" pitchFamily="18" charset="0"/>
                <a:cs typeface="Times New Roman" panose="02020603050405020304" pitchFamily="18" charset="0"/>
              </a:rPr>
              <a:t>và</a:t>
            </a:r>
            <a:r>
              <a:rPr lang="en-US" sz="2800" b="0" i="0" dirty="0">
                <a:solidFill>
                  <a:srgbClr val="333333"/>
                </a:solidFill>
                <a:effectLst/>
                <a:latin typeface="Times New Roman" panose="02020603050405020304" pitchFamily="18" charset="0"/>
                <a:cs typeface="Times New Roman" panose="02020603050405020304" pitchFamily="18" charset="0"/>
              </a:rPr>
              <a:t> Brunei</a:t>
            </a:r>
            <a:endParaRPr lang="vi-VN" sz="2800" b="0" i="0" dirty="0">
              <a:solidFill>
                <a:srgbClr val="333333"/>
              </a:solidFill>
              <a:effectLst/>
              <a:latin typeface="Times New Roman" panose="02020603050405020304" pitchFamily="18" charset="0"/>
              <a:cs typeface="Times New Roman" panose="02020603050405020304" pitchFamily="18" charset="0"/>
            </a:endParaRPr>
          </a:p>
          <a:p>
            <a:endParaRPr lang="en-US" dirty="0">
              <a:latin typeface="+mj-lt"/>
            </a:endParaRPr>
          </a:p>
        </p:txBody>
      </p:sp>
    </p:spTree>
    <p:extLst>
      <p:ext uri="{BB962C8B-B14F-4D97-AF65-F5344CB8AC3E}">
        <p14:creationId xmlns:p14="http://schemas.microsoft.com/office/powerpoint/2010/main" val="26457425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9538B529-2A4C-4D2B-AA9B-D9076AE9B784}"/>
              </a:ext>
            </a:extLst>
          </p:cNvPr>
          <p:cNvSpPr txBox="1"/>
          <p:nvPr/>
        </p:nvSpPr>
        <p:spPr>
          <a:xfrm>
            <a:off x="662152" y="567559"/>
            <a:ext cx="7969469" cy="5693866"/>
          </a:xfrm>
          <a:prstGeom prst="rect">
            <a:avLst/>
          </a:prstGeom>
          <a:noFill/>
        </p:spPr>
        <p:txBody>
          <a:bodyPr wrap="square" rtlCol="0">
            <a:spAutoFit/>
          </a:bodyPr>
          <a:lstStyle/>
          <a:p>
            <a:pPr algn="just"/>
            <a:r>
              <a:rPr lang="vi-VN" sz="2800" b="1" i="0" dirty="0">
                <a:solidFill>
                  <a:srgbClr val="333333"/>
                </a:solidFill>
                <a:effectLst/>
                <a:latin typeface="Times New Roman" panose="02020603050405020304" pitchFamily="18" charset="0"/>
                <a:cs typeface="Times New Roman" panose="02020603050405020304" pitchFamily="18" charset="0"/>
              </a:rPr>
              <a:t>Câu 4:</a:t>
            </a:r>
            <a:r>
              <a:rPr lang="vi-VN" sz="2800" b="0" i="0" dirty="0">
                <a:solidFill>
                  <a:srgbClr val="333333"/>
                </a:solidFill>
                <a:effectLst/>
                <a:latin typeface="Times New Roman" panose="02020603050405020304" pitchFamily="18" charset="0"/>
                <a:cs typeface="Times New Roman" panose="02020603050405020304" pitchFamily="18" charset="0"/>
              </a:rPr>
              <a:t> Để thoát khỏi tình trạng nghèo nàn, lạc hậu, sau khi giành độc lập, các nước Đông Nam Á như Indonesia, Malaysia, Philippines, Singapore đã tiến hành:</a:t>
            </a:r>
          </a:p>
          <a:p>
            <a:pPr algn="just"/>
            <a:r>
              <a:rPr lang="vi-VN" sz="2800" b="0" i="0" dirty="0">
                <a:solidFill>
                  <a:srgbClr val="333333"/>
                </a:solidFill>
                <a:effectLst/>
                <a:latin typeface="Times New Roman" panose="02020603050405020304" pitchFamily="18" charset="0"/>
                <a:cs typeface="Times New Roman" panose="02020603050405020304" pitchFamily="18" charset="0"/>
              </a:rPr>
              <a:t>A. </a:t>
            </a:r>
            <a:r>
              <a:rPr lang="en-US" sz="2800" b="0" i="0" dirty="0" err="1">
                <a:solidFill>
                  <a:srgbClr val="333333"/>
                </a:solidFill>
                <a:effectLst/>
                <a:latin typeface="Times New Roman" panose="02020603050405020304" pitchFamily="18" charset="0"/>
                <a:cs typeface="Times New Roman" panose="02020603050405020304" pitchFamily="18" charset="0"/>
              </a:rPr>
              <a:t>Đổi</a:t>
            </a:r>
            <a:r>
              <a:rPr lang="en-US" sz="2800" b="0" i="0" dirty="0">
                <a:solidFill>
                  <a:srgbClr val="333333"/>
                </a:solidFill>
                <a:effectLst/>
                <a:latin typeface="Times New Roman" panose="02020603050405020304" pitchFamily="18" charset="0"/>
                <a:cs typeface="Times New Roman" panose="02020603050405020304" pitchFamily="18" charset="0"/>
              </a:rPr>
              <a:t> </a:t>
            </a:r>
            <a:r>
              <a:rPr lang="en-US" sz="2800" b="0" i="0" dirty="0" err="1">
                <a:solidFill>
                  <a:srgbClr val="333333"/>
                </a:solidFill>
                <a:effectLst/>
                <a:latin typeface="Times New Roman" panose="02020603050405020304" pitchFamily="18" charset="0"/>
                <a:cs typeface="Times New Roman" panose="02020603050405020304" pitchFamily="18" charset="0"/>
              </a:rPr>
              <a:t>mới</a:t>
            </a:r>
            <a:r>
              <a:rPr lang="en-US" sz="2800" b="0" i="0" dirty="0">
                <a:solidFill>
                  <a:srgbClr val="333333"/>
                </a:solidFill>
                <a:effectLst/>
                <a:latin typeface="Times New Roman" panose="02020603050405020304" pitchFamily="18" charset="0"/>
                <a:cs typeface="Times New Roman" panose="02020603050405020304" pitchFamily="18" charset="0"/>
              </a:rPr>
              <a:t> </a:t>
            </a:r>
            <a:r>
              <a:rPr lang="en-US" sz="2800" b="0" i="0" dirty="0" err="1">
                <a:solidFill>
                  <a:srgbClr val="333333"/>
                </a:solidFill>
                <a:effectLst/>
                <a:latin typeface="Times New Roman" panose="02020603050405020304" pitchFamily="18" charset="0"/>
                <a:cs typeface="Times New Roman" panose="02020603050405020304" pitchFamily="18" charset="0"/>
              </a:rPr>
              <a:t>toàn</a:t>
            </a:r>
            <a:r>
              <a:rPr lang="en-US" sz="2800" b="0" i="0" dirty="0">
                <a:solidFill>
                  <a:srgbClr val="333333"/>
                </a:solidFill>
                <a:effectLst/>
                <a:latin typeface="Times New Roman" panose="02020603050405020304" pitchFamily="18" charset="0"/>
                <a:cs typeface="Times New Roman" panose="02020603050405020304" pitchFamily="18" charset="0"/>
              </a:rPr>
              <a:t> </a:t>
            </a:r>
            <a:r>
              <a:rPr lang="en-US" sz="2800" b="0" i="0" dirty="0" err="1">
                <a:solidFill>
                  <a:srgbClr val="333333"/>
                </a:solidFill>
                <a:effectLst/>
                <a:latin typeface="Times New Roman" panose="02020603050405020304" pitchFamily="18" charset="0"/>
                <a:cs typeface="Times New Roman" panose="02020603050405020304" pitchFamily="18" charset="0"/>
              </a:rPr>
              <a:t>diện</a:t>
            </a:r>
            <a:r>
              <a:rPr lang="en-US" sz="2800" b="0" i="0" dirty="0">
                <a:solidFill>
                  <a:srgbClr val="333333"/>
                </a:solidFill>
                <a:effectLst/>
                <a:latin typeface="Times New Roman" panose="02020603050405020304" pitchFamily="18" charset="0"/>
                <a:cs typeface="Times New Roman" panose="02020603050405020304" pitchFamily="18" charset="0"/>
              </a:rPr>
              <a:t> </a:t>
            </a:r>
            <a:r>
              <a:rPr lang="en-US" sz="2800" b="0" i="0" dirty="0" err="1">
                <a:solidFill>
                  <a:srgbClr val="333333"/>
                </a:solidFill>
                <a:effectLst/>
                <a:latin typeface="Times New Roman" panose="02020603050405020304" pitchFamily="18" charset="0"/>
                <a:cs typeface="Times New Roman" panose="02020603050405020304" pitchFamily="18" charset="0"/>
              </a:rPr>
              <a:t>và</a:t>
            </a:r>
            <a:r>
              <a:rPr lang="en-US" sz="2800" b="0" i="0" dirty="0">
                <a:solidFill>
                  <a:srgbClr val="333333"/>
                </a:solidFill>
                <a:effectLst/>
                <a:latin typeface="Times New Roman" panose="02020603050405020304" pitchFamily="18" charset="0"/>
                <a:cs typeface="Times New Roman" panose="02020603050405020304" pitchFamily="18" charset="0"/>
              </a:rPr>
              <a:t> </a:t>
            </a:r>
            <a:r>
              <a:rPr lang="en-US" sz="2800" b="0" i="0" dirty="0" err="1">
                <a:solidFill>
                  <a:srgbClr val="333333"/>
                </a:solidFill>
                <a:effectLst/>
                <a:latin typeface="Times New Roman" panose="02020603050405020304" pitchFamily="18" charset="0"/>
                <a:cs typeface="Times New Roman" panose="02020603050405020304" pitchFamily="18" charset="0"/>
              </a:rPr>
              <a:t>đồng</a:t>
            </a:r>
            <a:r>
              <a:rPr lang="en-US" sz="2800" b="0" i="0" dirty="0">
                <a:solidFill>
                  <a:srgbClr val="333333"/>
                </a:solidFill>
                <a:effectLst/>
                <a:latin typeface="Times New Roman" panose="02020603050405020304" pitchFamily="18" charset="0"/>
                <a:cs typeface="Times New Roman" panose="02020603050405020304" pitchFamily="18" charset="0"/>
              </a:rPr>
              <a:t> </a:t>
            </a:r>
            <a:r>
              <a:rPr lang="en-US" sz="2800" b="0" i="0" dirty="0" err="1">
                <a:solidFill>
                  <a:srgbClr val="333333"/>
                </a:solidFill>
                <a:effectLst/>
                <a:latin typeface="Times New Roman" panose="02020603050405020304" pitchFamily="18" charset="0"/>
                <a:cs typeface="Times New Roman" panose="02020603050405020304" pitchFamily="18" charset="0"/>
              </a:rPr>
              <a:t>bộ</a:t>
            </a:r>
            <a:r>
              <a:rPr lang="en-US" sz="2800" b="0" i="0" dirty="0">
                <a:solidFill>
                  <a:srgbClr val="333333"/>
                </a:solidFill>
                <a:effectLst/>
                <a:latin typeface="Times New Roman" panose="02020603050405020304" pitchFamily="18" charset="0"/>
                <a:cs typeface="Times New Roman" panose="02020603050405020304" pitchFamily="18" charset="0"/>
              </a:rPr>
              <a:t> </a:t>
            </a:r>
            <a:r>
              <a:rPr lang="en-US" sz="2800" b="0" i="0" dirty="0" err="1">
                <a:solidFill>
                  <a:srgbClr val="333333"/>
                </a:solidFill>
                <a:effectLst/>
                <a:latin typeface="Times New Roman" panose="02020603050405020304" pitchFamily="18" charset="0"/>
                <a:cs typeface="Times New Roman" panose="02020603050405020304" pitchFamily="18" charset="0"/>
              </a:rPr>
              <a:t>về</a:t>
            </a:r>
            <a:r>
              <a:rPr lang="en-US" sz="2800" b="0" i="0" dirty="0">
                <a:solidFill>
                  <a:srgbClr val="333333"/>
                </a:solidFill>
                <a:effectLst/>
                <a:latin typeface="Times New Roman" panose="02020603050405020304" pitchFamily="18" charset="0"/>
                <a:cs typeface="Times New Roman" panose="02020603050405020304" pitchFamily="18" charset="0"/>
              </a:rPr>
              <a:t> </a:t>
            </a:r>
            <a:r>
              <a:rPr lang="en-US" sz="2800" b="0" i="0" dirty="0" err="1">
                <a:solidFill>
                  <a:srgbClr val="333333"/>
                </a:solidFill>
                <a:effectLst/>
                <a:latin typeface="Times New Roman" panose="02020603050405020304" pitchFamily="18" charset="0"/>
                <a:cs typeface="Times New Roman" panose="02020603050405020304" pitchFamily="18" charset="0"/>
              </a:rPr>
              <a:t>chính</a:t>
            </a:r>
            <a:r>
              <a:rPr lang="en-US" sz="2800" b="0" i="0" dirty="0">
                <a:solidFill>
                  <a:srgbClr val="333333"/>
                </a:solidFill>
                <a:effectLst/>
                <a:latin typeface="Times New Roman" panose="02020603050405020304" pitchFamily="18" charset="0"/>
                <a:cs typeface="Times New Roman" panose="02020603050405020304" pitchFamily="18" charset="0"/>
              </a:rPr>
              <a:t> </a:t>
            </a:r>
            <a:r>
              <a:rPr lang="en-US" sz="2800" b="0" i="0" dirty="0" err="1">
                <a:solidFill>
                  <a:srgbClr val="333333"/>
                </a:solidFill>
                <a:effectLst/>
                <a:latin typeface="Times New Roman" panose="02020603050405020304" pitchFamily="18" charset="0"/>
                <a:cs typeface="Times New Roman" panose="02020603050405020304" pitchFamily="18" charset="0"/>
              </a:rPr>
              <a:t>trị</a:t>
            </a:r>
            <a:r>
              <a:rPr lang="en-US" sz="2800" b="0" i="0" dirty="0">
                <a:solidFill>
                  <a:srgbClr val="333333"/>
                </a:solidFill>
                <a:effectLst/>
                <a:latin typeface="Times New Roman" panose="02020603050405020304" pitchFamily="18" charset="0"/>
                <a:cs typeface="Times New Roman" panose="02020603050405020304" pitchFamily="18" charset="0"/>
              </a:rPr>
              <a:t> </a:t>
            </a:r>
            <a:r>
              <a:rPr lang="en-US" sz="2800" b="0" i="0" dirty="0" err="1">
                <a:solidFill>
                  <a:srgbClr val="333333"/>
                </a:solidFill>
                <a:effectLst/>
                <a:latin typeface="Times New Roman" panose="02020603050405020304" pitchFamily="18" charset="0"/>
                <a:cs typeface="Times New Roman" panose="02020603050405020304" pitchFamily="18" charset="0"/>
              </a:rPr>
              <a:t>và</a:t>
            </a:r>
            <a:r>
              <a:rPr lang="en-US" sz="2800" b="0" i="0" dirty="0">
                <a:solidFill>
                  <a:srgbClr val="333333"/>
                </a:solidFill>
                <a:effectLst/>
                <a:latin typeface="Times New Roman" panose="02020603050405020304" pitchFamily="18" charset="0"/>
                <a:cs typeface="Times New Roman" panose="02020603050405020304" pitchFamily="18" charset="0"/>
              </a:rPr>
              <a:t> </a:t>
            </a:r>
            <a:r>
              <a:rPr lang="en-US" sz="2800" b="0" i="0" dirty="0" err="1">
                <a:solidFill>
                  <a:srgbClr val="333333"/>
                </a:solidFill>
                <a:effectLst/>
                <a:latin typeface="Times New Roman" panose="02020603050405020304" pitchFamily="18" charset="0"/>
                <a:cs typeface="Times New Roman" panose="02020603050405020304" pitchFamily="18" charset="0"/>
              </a:rPr>
              <a:t>văn</a:t>
            </a:r>
            <a:r>
              <a:rPr lang="en-US" sz="2800" b="0" i="0" dirty="0">
                <a:solidFill>
                  <a:srgbClr val="333333"/>
                </a:solidFill>
                <a:effectLst/>
                <a:latin typeface="Times New Roman" panose="02020603050405020304" pitchFamily="18" charset="0"/>
                <a:cs typeface="Times New Roman" panose="02020603050405020304" pitchFamily="18" charset="0"/>
              </a:rPr>
              <a:t> </a:t>
            </a:r>
            <a:r>
              <a:rPr lang="en-US" sz="2800" b="0" i="0" dirty="0" err="1">
                <a:solidFill>
                  <a:srgbClr val="333333"/>
                </a:solidFill>
                <a:effectLst/>
                <a:latin typeface="Times New Roman" panose="02020603050405020304" pitchFamily="18" charset="0"/>
                <a:cs typeface="Times New Roman" panose="02020603050405020304" pitchFamily="18" charset="0"/>
              </a:rPr>
              <a:t>hóa</a:t>
            </a:r>
            <a:r>
              <a:rPr lang="en-US" sz="2800" b="0" i="0" dirty="0">
                <a:solidFill>
                  <a:srgbClr val="333333"/>
                </a:solidFill>
                <a:effectLst/>
                <a:latin typeface="Times New Roman" panose="02020603050405020304" pitchFamily="18" charset="0"/>
                <a:cs typeface="Times New Roman" panose="02020603050405020304" pitchFamily="18" charset="0"/>
              </a:rPr>
              <a:t>.</a:t>
            </a:r>
            <a:endParaRPr lang="vi-VN" sz="2800" b="0" i="0" dirty="0">
              <a:solidFill>
                <a:srgbClr val="333333"/>
              </a:solidFill>
              <a:effectLst/>
              <a:latin typeface="Times New Roman" panose="02020603050405020304" pitchFamily="18" charset="0"/>
              <a:cs typeface="Times New Roman" panose="02020603050405020304" pitchFamily="18" charset="0"/>
            </a:endParaRPr>
          </a:p>
          <a:p>
            <a:pPr algn="just"/>
            <a:r>
              <a:rPr lang="vi-VN" sz="2800" b="0" i="0" dirty="0">
                <a:solidFill>
                  <a:srgbClr val="333333"/>
                </a:solidFill>
                <a:effectLst/>
                <a:latin typeface="Times New Roman" panose="02020603050405020304" pitchFamily="18" charset="0"/>
                <a:cs typeface="Times New Roman" panose="02020603050405020304" pitchFamily="18" charset="0"/>
              </a:rPr>
              <a:t>B. Đấu tranh chống sự kìm hãm kinh tế của các nước phương Tây</a:t>
            </a:r>
          </a:p>
          <a:p>
            <a:pPr algn="just"/>
            <a:r>
              <a:rPr lang="vi-VN" sz="2800" b="0" i="0" dirty="0">
                <a:solidFill>
                  <a:srgbClr val="333333"/>
                </a:solidFill>
                <a:effectLst/>
                <a:latin typeface="Times New Roman" panose="02020603050405020304" pitchFamily="18" charset="0"/>
                <a:cs typeface="Times New Roman" panose="02020603050405020304" pitchFamily="18" charset="0"/>
              </a:rPr>
              <a:t>C. Chiến lược công nghiệp hoá từ giữa những năm 50 của thế kỉ XX</a:t>
            </a:r>
          </a:p>
          <a:p>
            <a:pPr algn="just"/>
            <a:r>
              <a:rPr lang="vi-VN" sz="2800" b="0" i="0" dirty="0">
                <a:solidFill>
                  <a:srgbClr val="333333"/>
                </a:solidFill>
                <a:effectLst/>
                <a:latin typeface="Times New Roman" panose="02020603050405020304" pitchFamily="18" charset="0"/>
                <a:cs typeface="Times New Roman" panose="02020603050405020304" pitchFamily="18" charset="0"/>
              </a:rPr>
              <a:t>D. Chiến lược dịch vụ hoá từ những năm 70 của thế kỉ XX </a:t>
            </a:r>
          </a:p>
          <a:p>
            <a:pPr algn="just"/>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10957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barn(inVertical)">
                                      <p:cBhvr>
                                        <p:cTn id="15" dur="500"/>
                                        <p:tgtEl>
                                          <p:spTgt spid="2">
                                            <p:txEl>
                                              <p:pRg st="2" end="2"/>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barn(inVertical)">
                                      <p:cBhvr>
                                        <p:cTn id="18" dur="500"/>
                                        <p:tgtEl>
                                          <p:spTgt spid="2">
                                            <p:txEl>
                                              <p:pRg st="3" end="3"/>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barn(inVertical)">
                                      <p:cBhvr>
                                        <p:cTn id="21"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9538B529-2A4C-4D2B-AA9B-D9076AE9B784}"/>
              </a:ext>
            </a:extLst>
          </p:cNvPr>
          <p:cNvSpPr txBox="1"/>
          <p:nvPr/>
        </p:nvSpPr>
        <p:spPr>
          <a:xfrm>
            <a:off x="662152" y="567559"/>
            <a:ext cx="7969469" cy="5693866"/>
          </a:xfrm>
          <a:prstGeom prst="rect">
            <a:avLst/>
          </a:prstGeom>
          <a:noFill/>
        </p:spPr>
        <p:txBody>
          <a:bodyPr wrap="square" rtlCol="0">
            <a:spAutoFit/>
          </a:bodyPr>
          <a:lstStyle/>
          <a:p>
            <a:pPr algn="just"/>
            <a:r>
              <a:rPr lang="vi-VN" sz="2800" b="1" i="0" dirty="0">
                <a:solidFill>
                  <a:srgbClr val="333333"/>
                </a:solidFill>
                <a:effectLst/>
                <a:latin typeface="Times New Roman" panose="02020603050405020304" pitchFamily="18" charset="0"/>
                <a:cs typeface="Times New Roman" panose="02020603050405020304" pitchFamily="18" charset="0"/>
              </a:rPr>
              <a:t>Câu 4:</a:t>
            </a:r>
            <a:r>
              <a:rPr lang="vi-VN" sz="2800" b="0" i="0" dirty="0">
                <a:solidFill>
                  <a:srgbClr val="333333"/>
                </a:solidFill>
                <a:effectLst/>
                <a:latin typeface="Times New Roman" panose="02020603050405020304" pitchFamily="18" charset="0"/>
                <a:cs typeface="Times New Roman" panose="02020603050405020304" pitchFamily="18" charset="0"/>
              </a:rPr>
              <a:t> Để thoát khỏi tình trạng nghèo nàn, lạc hậu, sau khi giành độc lập, các nước Đông Nam Á như Indonesia, Malaysia, Philippines, Singapore đã tiến hành:</a:t>
            </a:r>
          </a:p>
          <a:p>
            <a:pPr algn="just"/>
            <a:r>
              <a:rPr lang="vi-VN" sz="2800" b="0" i="0" dirty="0">
                <a:solidFill>
                  <a:srgbClr val="333333"/>
                </a:solidFill>
                <a:effectLst/>
                <a:latin typeface="Times New Roman" panose="02020603050405020304" pitchFamily="18" charset="0"/>
                <a:cs typeface="Times New Roman" panose="02020603050405020304" pitchFamily="18" charset="0"/>
              </a:rPr>
              <a:t>A. </a:t>
            </a:r>
            <a:r>
              <a:rPr lang="en-US" sz="2800" b="0" i="0" dirty="0" err="1">
                <a:solidFill>
                  <a:srgbClr val="333333"/>
                </a:solidFill>
                <a:effectLst/>
                <a:latin typeface="Times New Roman" panose="02020603050405020304" pitchFamily="18" charset="0"/>
                <a:cs typeface="Times New Roman" panose="02020603050405020304" pitchFamily="18" charset="0"/>
              </a:rPr>
              <a:t>Đổi</a:t>
            </a:r>
            <a:r>
              <a:rPr lang="en-US" sz="2800" b="0" i="0" dirty="0">
                <a:solidFill>
                  <a:srgbClr val="333333"/>
                </a:solidFill>
                <a:effectLst/>
                <a:latin typeface="Times New Roman" panose="02020603050405020304" pitchFamily="18" charset="0"/>
                <a:cs typeface="Times New Roman" panose="02020603050405020304" pitchFamily="18" charset="0"/>
              </a:rPr>
              <a:t> </a:t>
            </a:r>
            <a:r>
              <a:rPr lang="en-US" sz="2800" b="0" i="0" dirty="0" err="1">
                <a:solidFill>
                  <a:srgbClr val="333333"/>
                </a:solidFill>
                <a:effectLst/>
                <a:latin typeface="Times New Roman" panose="02020603050405020304" pitchFamily="18" charset="0"/>
                <a:cs typeface="Times New Roman" panose="02020603050405020304" pitchFamily="18" charset="0"/>
              </a:rPr>
              <a:t>mới</a:t>
            </a:r>
            <a:r>
              <a:rPr lang="en-US" sz="2800" b="0" i="0" dirty="0">
                <a:solidFill>
                  <a:srgbClr val="333333"/>
                </a:solidFill>
                <a:effectLst/>
                <a:latin typeface="Times New Roman" panose="02020603050405020304" pitchFamily="18" charset="0"/>
                <a:cs typeface="Times New Roman" panose="02020603050405020304" pitchFamily="18" charset="0"/>
              </a:rPr>
              <a:t> </a:t>
            </a:r>
            <a:r>
              <a:rPr lang="en-US" sz="2800" b="0" i="0" dirty="0" err="1">
                <a:solidFill>
                  <a:srgbClr val="333333"/>
                </a:solidFill>
                <a:effectLst/>
                <a:latin typeface="Times New Roman" panose="02020603050405020304" pitchFamily="18" charset="0"/>
                <a:cs typeface="Times New Roman" panose="02020603050405020304" pitchFamily="18" charset="0"/>
              </a:rPr>
              <a:t>toàn</a:t>
            </a:r>
            <a:r>
              <a:rPr lang="en-US" sz="2800" b="0" i="0" dirty="0">
                <a:solidFill>
                  <a:srgbClr val="333333"/>
                </a:solidFill>
                <a:effectLst/>
                <a:latin typeface="Times New Roman" panose="02020603050405020304" pitchFamily="18" charset="0"/>
                <a:cs typeface="Times New Roman" panose="02020603050405020304" pitchFamily="18" charset="0"/>
              </a:rPr>
              <a:t> </a:t>
            </a:r>
            <a:r>
              <a:rPr lang="en-US" sz="2800" b="0" i="0" dirty="0" err="1">
                <a:solidFill>
                  <a:srgbClr val="333333"/>
                </a:solidFill>
                <a:effectLst/>
                <a:latin typeface="Times New Roman" panose="02020603050405020304" pitchFamily="18" charset="0"/>
                <a:cs typeface="Times New Roman" panose="02020603050405020304" pitchFamily="18" charset="0"/>
              </a:rPr>
              <a:t>diện</a:t>
            </a:r>
            <a:r>
              <a:rPr lang="en-US" sz="2800" b="0" i="0" dirty="0">
                <a:solidFill>
                  <a:srgbClr val="333333"/>
                </a:solidFill>
                <a:effectLst/>
                <a:latin typeface="Times New Roman" panose="02020603050405020304" pitchFamily="18" charset="0"/>
                <a:cs typeface="Times New Roman" panose="02020603050405020304" pitchFamily="18" charset="0"/>
              </a:rPr>
              <a:t> </a:t>
            </a:r>
            <a:r>
              <a:rPr lang="en-US" sz="2800" b="0" i="0" dirty="0" err="1">
                <a:solidFill>
                  <a:srgbClr val="333333"/>
                </a:solidFill>
                <a:effectLst/>
                <a:latin typeface="Times New Roman" panose="02020603050405020304" pitchFamily="18" charset="0"/>
                <a:cs typeface="Times New Roman" panose="02020603050405020304" pitchFamily="18" charset="0"/>
              </a:rPr>
              <a:t>và</a:t>
            </a:r>
            <a:r>
              <a:rPr lang="en-US" sz="2800" b="0" i="0" dirty="0">
                <a:solidFill>
                  <a:srgbClr val="333333"/>
                </a:solidFill>
                <a:effectLst/>
                <a:latin typeface="Times New Roman" panose="02020603050405020304" pitchFamily="18" charset="0"/>
                <a:cs typeface="Times New Roman" panose="02020603050405020304" pitchFamily="18" charset="0"/>
              </a:rPr>
              <a:t> </a:t>
            </a:r>
            <a:r>
              <a:rPr lang="en-US" sz="2800" b="0" i="0" dirty="0" err="1">
                <a:solidFill>
                  <a:srgbClr val="333333"/>
                </a:solidFill>
                <a:effectLst/>
                <a:latin typeface="Times New Roman" panose="02020603050405020304" pitchFamily="18" charset="0"/>
                <a:cs typeface="Times New Roman" panose="02020603050405020304" pitchFamily="18" charset="0"/>
              </a:rPr>
              <a:t>đồng</a:t>
            </a:r>
            <a:r>
              <a:rPr lang="en-US" sz="2800" b="0" i="0" dirty="0">
                <a:solidFill>
                  <a:srgbClr val="333333"/>
                </a:solidFill>
                <a:effectLst/>
                <a:latin typeface="Times New Roman" panose="02020603050405020304" pitchFamily="18" charset="0"/>
                <a:cs typeface="Times New Roman" panose="02020603050405020304" pitchFamily="18" charset="0"/>
              </a:rPr>
              <a:t> </a:t>
            </a:r>
            <a:r>
              <a:rPr lang="en-US" sz="2800" b="0" i="0" dirty="0" err="1">
                <a:solidFill>
                  <a:srgbClr val="333333"/>
                </a:solidFill>
                <a:effectLst/>
                <a:latin typeface="Times New Roman" panose="02020603050405020304" pitchFamily="18" charset="0"/>
                <a:cs typeface="Times New Roman" panose="02020603050405020304" pitchFamily="18" charset="0"/>
              </a:rPr>
              <a:t>bộ</a:t>
            </a:r>
            <a:r>
              <a:rPr lang="en-US" sz="2800" b="0" i="0" dirty="0">
                <a:solidFill>
                  <a:srgbClr val="333333"/>
                </a:solidFill>
                <a:effectLst/>
                <a:latin typeface="Times New Roman" panose="02020603050405020304" pitchFamily="18" charset="0"/>
                <a:cs typeface="Times New Roman" panose="02020603050405020304" pitchFamily="18" charset="0"/>
              </a:rPr>
              <a:t> </a:t>
            </a:r>
            <a:r>
              <a:rPr lang="en-US" sz="2800" b="0" i="0" dirty="0" err="1">
                <a:solidFill>
                  <a:srgbClr val="333333"/>
                </a:solidFill>
                <a:effectLst/>
                <a:latin typeface="Times New Roman" panose="02020603050405020304" pitchFamily="18" charset="0"/>
                <a:cs typeface="Times New Roman" panose="02020603050405020304" pitchFamily="18" charset="0"/>
              </a:rPr>
              <a:t>về</a:t>
            </a:r>
            <a:r>
              <a:rPr lang="en-US" sz="2800" b="0" i="0" dirty="0">
                <a:solidFill>
                  <a:srgbClr val="333333"/>
                </a:solidFill>
                <a:effectLst/>
                <a:latin typeface="Times New Roman" panose="02020603050405020304" pitchFamily="18" charset="0"/>
                <a:cs typeface="Times New Roman" panose="02020603050405020304" pitchFamily="18" charset="0"/>
              </a:rPr>
              <a:t> </a:t>
            </a:r>
            <a:r>
              <a:rPr lang="en-US" sz="2800" b="0" i="0" dirty="0" err="1">
                <a:solidFill>
                  <a:srgbClr val="333333"/>
                </a:solidFill>
                <a:effectLst/>
                <a:latin typeface="Times New Roman" panose="02020603050405020304" pitchFamily="18" charset="0"/>
                <a:cs typeface="Times New Roman" panose="02020603050405020304" pitchFamily="18" charset="0"/>
              </a:rPr>
              <a:t>chính</a:t>
            </a:r>
            <a:r>
              <a:rPr lang="en-US" sz="2800" b="0" i="0" dirty="0">
                <a:solidFill>
                  <a:srgbClr val="333333"/>
                </a:solidFill>
                <a:effectLst/>
                <a:latin typeface="Times New Roman" panose="02020603050405020304" pitchFamily="18" charset="0"/>
                <a:cs typeface="Times New Roman" panose="02020603050405020304" pitchFamily="18" charset="0"/>
              </a:rPr>
              <a:t> </a:t>
            </a:r>
            <a:r>
              <a:rPr lang="en-US" sz="2800" b="0" i="0" dirty="0" err="1">
                <a:solidFill>
                  <a:srgbClr val="333333"/>
                </a:solidFill>
                <a:effectLst/>
                <a:latin typeface="Times New Roman" panose="02020603050405020304" pitchFamily="18" charset="0"/>
                <a:cs typeface="Times New Roman" panose="02020603050405020304" pitchFamily="18" charset="0"/>
              </a:rPr>
              <a:t>trị</a:t>
            </a:r>
            <a:r>
              <a:rPr lang="en-US" sz="2800" b="0" i="0" dirty="0">
                <a:solidFill>
                  <a:srgbClr val="333333"/>
                </a:solidFill>
                <a:effectLst/>
                <a:latin typeface="Times New Roman" panose="02020603050405020304" pitchFamily="18" charset="0"/>
                <a:cs typeface="Times New Roman" panose="02020603050405020304" pitchFamily="18" charset="0"/>
              </a:rPr>
              <a:t> </a:t>
            </a:r>
            <a:r>
              <a:rPr lang="en-US" sz="2800" b="0" i="0" dirty="0" err="1">
                <a:solidFill>
                  <a:srgbClr val="333333"/>
                </a:solidFill>
                <a:effectLst/>
                <a:latin typeface="Times New Roman" panose="02020603050405020304" pitchFamily="18" charset="0"/>
                <a:cs typeface="Times New Roman" panose="02020603050405020304" pitchFamily="18" charset="0"/>
              </a:rPr>
              <a:t>và</a:t>
            </a:r>
            <a:r>
              <a:rPr lang="en-US" sz="2800" b="0" i="0" dirty="0">
                <a:solidFill>
                  <a:srgbClr val="333333"/>
                </a:solidFill>
                <a:effectLst/>
                <a:latin typeface="Times New Roman" panose="02020603050405020304" pitchFamily="18" charset="0"/>
                <a:cs typeface="Times New Roman" panose="02020603050405020304" pitchFamily="18" charset="0"/>
              </a:rPr>
              <a:t> </a:t>
            </a:r>
            <a:r>
              <a:rPr lang="en-US" sz="2800" b="0" i="0" dirty="0" err="1">
                <a:solidFill>
                  <a:srgbClr val="333333"/>
                </a:solidFill>
                <a:effectLst/>
                <a:latin typeface="Times New Roman" panose="02020603050405020304" pitchFamily="18" charset="0"/>
                <a:cs typeface="Times New Roman" panose="02020603050405020304" pitchFamily="18" charset="0"/>
              </a:rPr>
              <a:t>văn</a:t>
            </a:r>
            <a:r>
              <a:rPr lang="en-US" sz="2800" b="0" i="0" dirty="0">
                <a:solidFill>
                  <a:srgbClr val="333333"/>
                </a:solidFill>
                <a:effectLst/>
                <a:latin typeface="Times New Roman" panose="02020603050405020304" pitchFamily="18" charset="0"/>
                <a:cs typeface="Times New Roman" panose="02020603050405020304" pitchFamily="18" charset="0"/>
              </a:rPr>
              <a:t> </a:t>
            </a:r>
            <a:r>
              <a:rPr lang="en-US" sz="2800" b="0" i="0" dirty="0" err="1">
                <a:solidFill>
                  <a:srgbClr val="333333"/>
                </a:solidFill>
                <a:effectLst/>
                <a:latin typeface="Times New Roman" panose="02020603050405020304" pitchFamily="18" charset="0"/>
                <a:cs typeface="Times New Roman" panose="02020603050405020304" pitchFamily="18" charset="0"/>
              </a:rPr>
              <a:t>hóa</a:t>
            </a:r>
            <a:r>
              <a:rPr lang="en-US" sz="2800" b="0" i="0" dirty="0">
                <a:solidFill>
                  <a:srgbClr val="333333"/>
                </a:solidFill>
                <a:effectLst/>
                <a:latin typeface="Times New Roman" panose="02020603050405020304" pitchFamily="18" charset="0"/>
                <a:cs typeface="Times New Roman" panose="02020603050405020304" pitchFamily="18" charset="0"/>
              </a:rPr>
              <a:t>.</a:t>
            </a:r>
            <a:endParaRPr lang="vi-VN" sz="2800" b="0" i="0" dirty="0">
              <a:solidFill>
                <a:srgbClr val="333333"/>
              </a:solidFill>
              <a:effectLst/>
              <a:latin typeface="Times New Roman" panose="02020603050405020304" pitchFamily="18" charset="0"/>
              <a:cs typeface="Times New Roman" panose="02020603050405020304" pitchFamily="18" charset="0"/>
            </a:endParaRPr>
          </a:p>
          <a:p>
            <a:pPr algn="just"/>
            <a:r>
              <a:rPr lang="vi-VN" sz="2800" b="0" i="0" dirty="0">
                <a:solidFill>
                  <a:srgbClr val="333333"/>
                </a:solidFill>
                <a:effectLst/>
                <a:latin typeface="Times New Roman" panose="02020603050405020304" pitchFamily="18" charset="0"/>
                <a:cs typeface="Times New Roman" panose="02020603050405020304" pitchFamily="18" charset="0"/>
              </a:rPr>
              <a:t>B. Đấu tranh chống sự kìm hãm kinh tế của các nước phương Tây</a:t>
            </a:r>
          </a:p>
          <a:p>
            <a:pPr algn="just"/>
            <a:r>
              <a:rPr lang="vi-VN" sz="2800" b="0" i="0" dirty="0">
                <a:solidFill>
                  <a:srgbClr val="FF0000"/>
                </a:solidFill>
                <a:effectLst/>
                <a:latin typeface="Times New Roman" panose="02020603050405020304" pitchFamily="18" charset="0"/>
                <a:cs typeface="Times New Roman" panose="02020603050405020304" pitchFamily="18" charset="0"/>
              </a:rPr>
              <a:t>C. Chiến lược công nghiệp hoá từ giữa những năm 50 của thế kỉ XX</a:t>
            </a:r>
          </a:p>
          <a:p>
            <a:pPr algn="just"/>
            <a:r>
              <a:rPr lang="vi-VN" sz="2800" b="0" i="0" dirty="0">
                <a:solidFill>
                  <a:srgbClr val="333333"/>
                </a:solidFill>
                <a:effectLst/>
                <a:latin typeface="Times New Roman" panose="02020603050405020304" pitchFamily="18" charset="0"/>
                <a:cs typeface="Times New Roman" panose="02020603050405020304" pitchFamily="18" charset="0"/>
              </a:rPr>
              <a:t>D. Chiến lược dịch vụ hoá từ những năm 70 của thế kỉ XX </a:t>
            </a:r>
          </a:p>
          <a:p>
            <a:pPr algn="just"/>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64707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9538B529-2A4C-4D2B-AA9B-D9076AE9B784}"/>
              </a:ext>
            </a:extLst>
          </p:cNvPr>
          <p:cNvSpPr txBox="1"/>
          <p:nvPr/>
        </p:nvSpPr>
        <p:spPr>
          <a:xfrm>
            <a:off x="662152" y="567560"/>
            <a:ext cx="7969469" cy="3970318"/>
          </a:xfrm>
          <a:prstGeom prst="rect">
            <a:avLst/>
          </a:prstGeom>
          <a:noFill/>
        </p:spPr>
        <p:txBody>
          <a:bodyPr wrap="square" rtlCol="0">
            <a:spAutoFit/>
          </a:bodyPr>
          <a:lstStyle/>
          <a:p>
            <a:pPr algn="just"/>
            <a:r>
              <a:rPr lang="vi-VN" sz="2800" b="1" i="0" dirty="0">
                <a:solidFill>
                  <a:srgbClr val="333333"/>
                </a:solidFill>
                <a:effectLst/>
                <a:latin typeface="Times New Roman" panose="02020603050405020304" pitchFamily="18" charset="0"/>
                <a:cs typeface="Times New Roman" panose="02020603050405020304" pitchFamily="18" charset="0"/>
              </a:rPr>
              <a:t>Câu </a:t>
            </a:r>
            <a:r>
              <a:rPr lang="en-US" sz="2800" b="1" i="0" dirty="0">
                <a:solidFill>
                  <a:srgbClr val="333333"/>
                </a:solidFill>
                <a:effectLst/>
                <a:latin typeface="Times New Roman" panose="02020603050405020304" pitchFamily="18" charset="0"/>
                <a:cs typeface="Times New Roman" panose="02020603050405020304" pitchFamily="18" charset="0"/>
              </a:rPr>
              <a:t>5</a:t>
            </a:r>
            <a:r>
              <a:rPr lang="vi-VN" sz="2800" b="1" i="0" dirty="0">
                <a:solidFill>
                  <a:srgbClr val="333333"/>
                </a:solidFill>
                <a:effectLst/>
                <a:latin typeface="Times New Roman" panose="02020603050405020304" pitchFamily="18" charset="0"/>
                <a:cs typeface="Times New Roman" panose="02020603050405020304" pitchFamily="18" charset="0"/>
              </a:rPr>
              <a:t>:</a:t>
            </a:r>
            <a:r>
              <a:rPr lang="vi-VN" sz="2800" b="0" i="0" dirty="0">
                <a:solidFill>
                  <a:srgbClr val="333333"/>
                </a:solidFill>
                <a:effectLst/>
                <a:latin typeface="Times New Roman" panose="02020603050405020304" pitchFamily="18" charset="0"/>
                <a:cs typeface="Times New Roman" panose="02020603050405020304" pitchFamily="18" charset="0"/>
              </a:rPr>
              <a:t> </a:t>
            </a:r>
            <a:r>
              <a:rPr lang="en-US" sz="2800" b="0" i="0" dirty="0" err="1">
                <a:solidFill>
                  <a:srgbClr val="333333"/>
                </a:solidFill>
                <a:effectLst/>
                <a:latin typeface="Times New Roman" panose="02020603050405020304" pitchFamily="18" charset="0"/>
                <a:cs typeface="Times New Roman" panose="02020603050405020304" pitchFamily="18" charset="0"/>
              </a:rPr>
              <a:t>Nhận</a:t>
            </a:r>
            <a:r>
              <a:rPr lang="en-US" sz="2800" b="0" i="0" dirty="0">
                <a:solidFill>
                  <a:srgbClr val="333333"/>
                </a:solidFill>
                <a:effectLst/>
                <a:latin typeface="Times New Roman" panose="02020603050405020304" pitchFamily="18" charset="0"/>
                <a:cs typeface="Times New Roman" panose="02020603050405020304" pitchFamily="18" charset="0"/>
              </a:rPr>
              <a:t> </a:t>
            </a:r>
            <a:r>
              <a:rPr lang="en-US" sz="2800" b="0" i="0" dirty="0" err="1">
                <a:solidFill>
                  <a:srgbClr val="333333"/>
                </a:solidFill>
                <a:effectLst/>
                <a:latin typeface="Times New Roman" panose="02020603050405020304" pitchFamily="18" charset="0"/>
                <a:cs typeface="Times New Roman" panose="02020603050405020304" pitchFamily="18" charset="0"/>
              </a:rPr>
              <a:t>định</a:t>
            </a:r>
            <a:r>
              <a:rPr lang="en-US" sz="2800" b="0" i="0" dirty="0">
                <a:solidFill>
                  <a:srgbClr val="333333"/>
                </a:solidFill>
                <a:effectLst/>
                <a:latin typeface="Times New Roman" panose="02020603050405020304" pitchFamily="18" charset="0"/>
                <a:cs typeface="Times New Roman" panose="02020603050405020304" pitchFamily="18" charset="0"/>
              </a:rPr>
              <a:t> </a:t>
            </a:r>
            <a:r>
              <a:rPr lang="en-US" sz="2800" b="0" i="0" dirty="0" err="1">
                <a:solidFill>
                  <a:srgbClr val="333333"/>
                </a:solidFill>
                <a:effectLst/>
                <a:latin typeface="Times New Roman" panose="02020603050405020304" pitchFamily="18" charset="0"/>
                <a:cs typeface="Times New Roman" panose="02020603050405020304" pitchFamily="18" charset="0"/>
              </a:rPr>
              <a:t>nào</a:t>
            </a:r>
            <a:r>
              <a:rPr lang="en-US" sz="2800" b="0" i="0" dirty="0">
                <a:solidFill>
                  <a:srgbClr val="333333"/>
                </a:solidFill>
                <a:effectLst/>
                <a:latin typeface="Times New Roman" panose="02020603050405020304" pitchFamily="18" charset="0"/>
                <a:cs typeface="Times New Roman" panose="02020603050405020304" pitchFamily="18" charset="0"/>
              </a:rPr>
              <a:t> </a:t>
            </a:r>
            <a:r>
              <a:rPr lang="en-US" sz="2800" b="0" i="0" dirty="0" err="1">
                <a:solidFill>
                  <a:srgbClr val="333333"/>
                </a:solidFill>
                <a:effectLst/>
                <a:latin typeface="Times New Roman" panose="02020603050405020304" pitchFamily="18" charset="0"/>
                <a:cs typeface="Times New Roman" panose="02020603050405020304" pitchFamily="18" charset="0"/>
              </a:rPr>
              <a:t>sau</a:t>
            </a:r>
            <a:r>
              <a:rPr lang="en-US" sz="2800" b="0" i="0" dirty="0">
                <a:solidFill>
                  <a:srgbClr val="333333"/>
                </a:solidFill>
                <a:effectLst/>
                <a:latin typeface="Times New Roman" panose="02020603050405020304" pitchFamily="18" charset="0"/>
                <a:cs typeface="Times New Roman" panose="02020603050405020304" pitchFamily="18" charset="0"/>
              </a:rPr>
              <a:t> </a:t>
            </a:r>
            <a:r>
              <a:rPr lang="en-US" sz="2800" b="0" i="0" dirty="0" err="1">
                <a:solidFill>
                  <a:srgbClr val="333333"/>
                </a:solidFill>
                <a:effectLst/>
                <a:latin typeface="Times New Roman" panose="02020603050405020304" pitchFamily="18" charset="0"/>
                <a:cs typeface="Times New Roman" panose="02020603050405020304" pitchFamily="18" charset="0"/>
              </a:rPr>
              <a:t>đây</a:t>
            </a:r>
            <a:r>
              <a:rPr lang="en-US" sz="2800" b="0" i="0" dirty="0">
                <a:solidFill>
                  <a:srgbClr val="333333"/>
                </a:solidFill>
                <a:effectLst/>
                <a:latin typeface="Times New Roman" panose="02020603050405020304" pitchFamily="18" charset="0"/>
                <a:cs typeface="Times New Roman" panose="02020603050405020304" pitchFamily="18" charset="0"/>
              </a:rPr>
              <a:t> </a:t>
            </a:r>
            <a:r>
              <a:rPr lang="en-US" sz="2800" b="1" i="0" dirty="0" err="1">
                <a:solidFill>
                  <a:srgbClr val="333333"/>
                </a:solidFill>
                <a:effectLst/>
                <a:latin typeface="Times New Roman" panose="02020603050405020304" pitchFamily="18" charset="0"/>
                <a:cs typeface="Times New Roman" panose="02020603050405020304" pitchFamily="18" charset="0"/>
              </a:rPr>
              <a:t>không</a:t>
            </a:r>
            <a:r>
              <a:rPr lang="en-US" sz="2800" b="0" i="0" dirty="0">
                <a:solidFill>
                  <a:srgbClr val="333333"/>
                </a:solidFill>
                <a:effectLst/>
                <a:latin typeface="Times New Roman" panose="02020603050405020304" pitchFamily="18" charset="0"/>
                <a:cs typeface="Times New Roman" panose="02020603050405020304" pitchFamily="18" charset="0"/>
              </a:rPr>
              <a:t> </a:t>
            </a:r>
            <a:r>
              <a:rPr lang="en-US" sz="2800" b="0" i="0" dirty="0" err="1">
                <a:solidFill>
                  <a:srgbClr val="333333"/>
                </a:solidFill>
                <a:effectLst/>
                <a:latin typeface="Times New Roman" panose="02020603050405020304" pitchFamily="18" charset="0"/>
                <a:cs typeface="Times New Roman" panose="02020603050405020304" pitchFamily="18" charset="0"/>
              </a:rPr>
              <a:t>đúng</a:t>
            </a:r>
            <a:r>
              <a:rPr lang="en-US" sz="2800" b="0" i="0" dirty="0">
                <a:solidFill>
                  <a:srgbClr val="333333"/>
                </a:solidFill>
                <a:effectLst/>
                <a:latin typeface="Times New Roman" panose="02020603050405020304" pitchFamily="18" charset="0"/>
                <a:cs typeface="Times New Roman" panose="02020603050405020304" pitchFamily="18" charset="0"/>
              </a:rPr>
              <a:t> </a:t>
            </a:r>
            <a:r>
              <a:rPr lang="en-US" sz="2800" b="0" i="0" dirty="0" err="1">
                <a:solidFill>
                  <a:srgbClr val="333333"/>
                </a:solidFill>
                <a:effectLst/>
                <a:latin typeface="Times New Roman" panose="02020603050405020304" pitchFamily="18" charset="0"/>
                <a:cs typeface="Times New Roman" panose="02020603050405020304" pitchFamily="18" charset="0"/>
              </a:rPr>
              <a:t>về</a:t>
            </a:r>
            <a:r>
              <a:rPr lang="en-US" sz="2800" b="0" i="0" dirty="0">
                <a:solidFill>
                  <a:srgbClr val="333333"/>
                </a:solidFill>
                <a:effectLst/>
                <a:latin typeface="Times New Roman" panose="02020603050405020304" pitchFamily="18" charset="0"/>
                <a:cs typeface="Times New Roman" panose="02020603050405020304" pitchFamily="18" charset="0"/>
              </a:rPr>
              <a:t> </a:t>
            </a:r>
            <a:r>
              <a:rPr lang="en-US" sz="2800" b="0" i="0" dirty="0" err="1">
                <a:solidFill>
                  <a:srgbClr val="333333"/>
                </a:solidFill>
                <a:effectLst/>
                <a:latin typeface="Times New Roman" panose="02020603050405020304" pitchFamily="18" charset="0"/>
                <a:cs typeface="Times New Roman" panose="02020603050405020304" pitchFamily="18" charset="0"/>
              </a:rPr>
              <a:t>phong</a:t>
            </a:r>
            <a:r>
              <a:rPr lang="en-US" sz="2800" b="0" i="0" dirty="0">
                <a:solidFill>
                  <a:srgbClr val="333333"/>
                </a:solidFill>
                <a:effectLst/>
                <a:latin typeface="Times New Roman" panose="02020603050405020304" pitchFamily="18" charset="0"/>
                <a:cs typeface="Times New Roman" panose="02020603050405020304" pitchFamily="18" charset="0"/>
              </a:rPr>
              <a:t> </a:t>
            </a:r>
            <a:r>
              <a:rPr lang="en-US" sz="2800" b="0" i="0" dirty="0" err="1">
                <a:solidFill>
                  <a:srgbClr val="333333"/>
                </a:solidFill>
                <a:effectLst/>
                <a:latin typeface="Times New Roman" panose="02020603050405020304" pitchFamily="18" charset="0"/>
                <a:cs typeface="Times New Roman" panose="02020603050405020304" pitchFamily="18" charset="0"/>
              </a:rPr>
              <a:t>trào</a:t>
            </a:r>
            <a:r>
              <a:rPr lang="en-US" sz="2800" b="0" i="0" dirty="0">
                <a:solidFill>
                  <a:srgbClr val="333333"/>
                </a:solidFill>
                <a:effectLst/>
                <a:latin typeface="Times New Roman" panose="02020603050405020304" pitchFamily="18" charset="0"/>
                <a:cs typeface="Times New Roman" panose="02020603050405020304" pitchFamily="18" charset="0"/>
              </a:rPr>
              <a:t> </a:t>
            </a:r>
            <a:r>
              <a:rPr lang="en-US" sz="2800" b="0" i="0" dirty="0" err="1">
                <a:solidFill>
                  <a:srgbClr val="333333"/>
                </a:solidFill>
                <a:effectLst/>
                <a:latin typeface="Times New Roman" panose="02020603050405020304" pitchFamily="18" charset="0"/>
                <a:cs typeface="Times New Roman" panose="02020603050405020304" pitchFamily="18" charset="0"/>
              </a:rPr>
              <a:t>đấu</a:t>
            </a:r>
            <a:r>
              <a:rPr lang="en-US" sz="2800" b="0" i="0" dirty="0">
                <a:solidFill>
                  <a:srgbClr val="333333"/>
                </a:solidFill>
                <a:effectLst/>
                <a:latin typeface="Times New Roman" panose="02020603050405020304" pitchFamily="18" charset="0"/>
                <a:cs typeface="Times New Roman" panose="02020603050405020304" pitchFamily="18" charset="0"/>
              </a:rPr>
              <a:t> </a:t>
            </a:r>
            <a:r>
              <a:rPr lang="en-US" sz="2800" b="0" i="0" dirty="0" err="1">
                <a:solidFill>
                  <a:srgbClr val="333333"/>
                </a:solidFill>
                <a:effectLst/>
                <a:latin typeface="Times New Roman" panose="02020603050405020304" pitchFamily="18" charset="0"/>
                <a:cs typeface="Times New Roman" panose="02020603050405020304" pitchFamily="18" charset="0"/>
              </a:rPr>
              <a:t>tranh</a:t>
            </a:r>
            <a:r>
              <a:rPr lang="en-US" sz="2800" b="0" i="0" dirty="0">
                <a:solidFill>
                  <a:srgbClr val="333333"/>
                </a:solidFill>
                <a:effectLst/>
                <a:latin typeface="Times New Roman" panose="02020603050405020304" pitchFamily="18" charset="0"/>
                <a:cs typeface="Times New Roman" panose="02020603050405020304" pitchFamily="18" charset="0"/>
              </a:rPr>
              <a:t> </a:t>
            </a:r>
            <a:r>
              <a:rPr lang="en-US" sz="2800" b="0" i="0" dirty="0" err="1">
                <a:solidFill>
                  <a:srgbClr val="333333"/>
                </a:solidFill>
                <a:effectLst/>
                <a:latin typeface="Times New Roman" panose="02020603050405020304" pitchFamily="18" charset="0"/>
                <a:cs typeface="Times New Roman" panose="02020603050405020304" pitchFamily="18" charset="0"/>
              </a:rPr>
              <a:t>giàn</a:t>
            </a:r>
            <a:r>
              <a:rPr lang="en-US" sz="2800" dirty="0" err="1">
                <a:solidFill>
                  <a:srgbClr val="333333"/>
                </a:solidFill>
                <a:latin typeface="Times New Roman" panose="02020603050405020304" pitchFamily="18" charset="0"/>
                <a:cs typeface="Times New Roman" panose="02020603050405020304" pitchFamily="18" charset="0"/>
              </a:rPr>
              <a:t>h</a:t>
            </a:r>
            <a:r>
              <a:rPr lang="en-US" sz="2800" dirty="0">
                <a:solidFill>
                  <a:srgbClr val="333333"/>
                </a:solidFill>
                <a:latin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cs typeface="Times New Roman" panose="02020603050405020304" pitchFamily="18" charset="0"/>
              </a:rPr>
              <a:t>độc</a:t>
            </a:r>
            <a:r>
              <a:rPr lang="en-US" sz="2800" dirty="0">
                <a:solidFill>
                  <a:srgbClr val="333333"/>
                </a:solidFill>
                <a:latin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cs typeface="Times New Roman" panose="02020603050405020304" pitchFamily="18" charset="0"/>
              </a:rPr>
              <a:t>lập</a:t>
            </a:r>
            <a:r>
              <a:rPr lang="en-US" sz="2800" dirty="0">
                <a:solidFill>
                  <a:srgbClr val="333333"/>
                </a:solidFill>
                <a:latin typeface="Times New Roman" panose="02020603050405020304" pitchFamily="18" charset="0"/>
                <a:cs typeface="Times New Roman" panose="02020603050405020304" pitchFamily="18" charset="0"/>
              </a:rPr>
              <a:t> ở </a:t>
            </a:r>
            <a:r>
              <a:rPr lang="en-US" sz="2800" dirty="0" err="1">
                <a:solidFill>
                  <a:srgbClr val="333333"/>
                </a:solidFill>
                <a:latin typeface="Times New Roman" panose="02020603050405020304" pitchFamily="18" charset="0"/>
                <a:cs typeface="Times New Roman" panose="02020603050405020304" pitchFamily="18" charset="0"/>
              </a:rPr>
              <a:t>Đông</a:t>
            </a:r>
            <a:r>
              <a:rPr lang="en-US" sz="2800" dirty="0">
                <a:solidFill>
                  <a:srgbClr val="333333"/>
                </a:solidFill>
                <a:latin typeface="Times New Roman" panose="02020603050405020304" pitchFamily="18" charset="0"/>
                <a:cs typeface="Times New Roman" panose="02020603050405020304" pitchFamily="18" charset="0"/>
              </a:rPr>
              <a:t> Nam Á </a:t>
            </a:r>
            <a:r>
              <a:rPr lang="en-US" sz="2800" dirty="0" err="1">
                <a:solidFill>
                  <a:srgbClr val="333333"/>
                </a:solidFill>
                <a:latin typeface="Times New Roman" panose="02020603050405020304" pitchFamily="18" charset="0"/>
                <a:cs typeface="Times New Roman" panose="02020603050405020304" pitchFamily="18" charset="0"/>
              </a:rPr>
              <a:t>từ</a:t>
            </a:r>
            <a:r>
              <a:rPr lang="en-US" sz="2800" dirty="0">
                <a:solidFill>
                  <a:srgbClr val="333333"/>
                </a:solidFill>
                <a:latin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cs typeface="Times New Roman" panose="02020603050405020304" pitchFamily="18" charset="0"/>
              </a:rPr>
              <a:t>đầu</a:t>
            </a:r>
            <a:r>
              <a:rPr lang="en-US" sz="2800" dirty="0">
                <a:solidFill>
                  <a:srgbClr val="333333"/>
                </a:solidFill>
                <a:latin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cs typeface="Times New Roman" panose="02020603050405020304" pitchFamily="18" charset="0"/>
              </a:rPr>
              <a:t>thế</a:t>
            </a:r>
            <a:r>
              <a:rPr lang="en-US" sz="2800" dirty="0">
                <a:solidFill>
                  <a:srgbClr val="333333"/>
                </a:solidFill>
                <a:latin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cs typeface="Times New Roman" panose="02020603050405020304" pitchFamily="18" charset="0"/>
              </a:rPr>
              <a:t>kỉ</a:t>
            </a:r>
            <a:r>
              <a:rPr lang="en-US" sz="2800" dirty="0">
                <a:solidFill>
                  <a:srgbClr val="333333"/>
                </a:solidFill>
                <a:latin typeface="Times New Roman" panose="02020603050405020304" pitchFamily="18" charset="0"/>
                <a:cs typeface="Times New Roman" panose="02020603050405020304" pitchFamily="18" charset="0"/>
              </a:rPr>
              <a:t> XX </a:t>
            </a:r>
            <a:r>
              <a:rPr lang="en-US" sz="2800" dirty="0" err="1">
                <a:solidFill>
                  <a:srgbClr val="333333"/>
                </a:solidFill>
                <a:latin typeface="Times New Roman" panose="02020603050405020304" pitchFamily="18" charset="0"/>
                <a:cs typeface="Times New Roman" panose="02020603050405020304" pitchFamily="18" charset="0"/>
              </a:rPr>
              <a:t>đến</a:t>
            </a:r>
            <a:r>
              <a:rPr lang="en-US" sz="2800" dirty="0">
                <a:solidFill>
                  <a:srgbClr val="333333"/>
                </a:solidFill>
                <a:latin typeface="Times New Roman" panose="02020603050405020304" pitchFamily="18" charset="0"/>
                <a:cs typeface="Times New Roman" panose="02020603050405020304" pitchFamily="18" charset="0"/>
              </a:rPr>
              <a:t> 1975.</a:t>
            </a:r>
            <a:endParaRPr lang="vi-VN" sz="2800" b="0" i="0" dirty="0">
              <a:solidFill>
                <a:srgbClr val="333333"/>
              </a:solidFill>
              <a:effectLst/>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cs typeface="Times New Roman" panose="02020603050405020304" pitchFamily="18" charset="0"/>
              </a:rPr>
              <a:t>Diễn</a:t>
            </a:r>
            <a:r>
              <a:rPr lang="en-US" sz="2800" dirty="0">
                <a:latin typeface="Times New Roman" panose="02020603050405020304" pitchFamily="18" charset="0"/>
                <a:cs typeface="Times New Roman" panose="02020603050405020304" pitchFamily="18" charset="0"/>
              </a:rPr>
              <a:t> ra </a:t>
            </a:r>
            <a:r>
              <a:rPr lang="en-US" sz="2800" dirty="0" err="1">
                <a:latin typeface="Times New Roman" panose="02020603050405020304" pitchFamily="18" charset="0"/>
                <a:cs typeface="Times New Roman" panose="02020603050405020304" pitchFamily="18" charset="0"/>
              </a:rPr>
              <a:t>sôi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liệt</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cs typeface="Times New Roman" panose="02020603050405020304" pitchFamily="18" charset="0"/>
              </a:rPr>
              <a:t>Lôi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cuốn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tầng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C.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phú</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dạng</a:t>
            </a:r>
            <a:r>
              <a:rPr lang="en-US" sz="2800" dirty="0">
                <a:latin typeface="Times New Roman" panose="02020603050405020304" pitchFamily="18" charset="0"/>
                <a:cs typeface="Times New Roman" panose="02020603050405020304" pitchFamily="18" charset="0"/>
              </a:rPr>
              <a:t>.</a:t>
            </a:r>
          </a:p>
          <a:p>
            <a:pPr algn="just"/>
            <a:r>
              <a:rPr lang="en-US" sz="2800" dirty="0">
                <a:solidFill>
                  <a:srgbClr val="333333"/>
                </a:solidFill>
                <a:latin typeface="Times New Roman" panose="02020603050405020304" pitchFamily="18" charset="0"/>
                <a:cs typeface="Times New Roman" panose="02020603050405020304" pitchFamily="18" charset="0"/>
              </a:rPr>
              <a:t>D. </a:t>
            </a:r>
            <a:r>
              <a:rPr lang="vi-VN" sz="2800" b="0" i="0" dirty="0">
                <a:solidFill>
                  <a:srgbClr val="333333"/>
                </a:solidFill>
                <a:effectLst/>
                <a:latin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cs typeface="Times New Roman" panose="02020603050405020304" pitchFamily="18" charset="0"/>
              </a:rPr>
              <a:t>Đảng</a:t>
            </a:r>
            <a:r>
              <a:rPr lang="en-US" sz="2800" dirty="0">
                <a:solidFill>
                  <a:srgbClr val="333333"/>
                </a:solidFill>
                <a:latin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cs typeface="Times New Roman" panose="02020603050405020304" pitchFamily="18" charset="0"/>
              </a:rPr>
              <a:t>cộng</a:t>
            </a:r>
            <a:r>
              <a:rPr lang="en-US" sz="2800" dirty="0">
                <a:solidFill>
                  <a:srgbClr val="333333"/>
                </a:solidFill>
                <a:latin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cs typeface="Times New Roman" panose="02020603050405020304" pitchFamily="18" charset="0"/>
              </a:rPr>
              <a:t>sản</a:t>
            </a:r>
            <a:r>
              <a:rPr lang="en-US" sz="2800" dirty="0">
                <a:solidFill>
                  <a:srgbClr val="333333"/>
                </a:solidFill>
                <a:latin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cs typeface="Times New Roman" panose="02020603050405020304" pitchFamily="18" charset="0"/>
              </a:rPr>
              <a:t>lãnh</a:t>
            </a:r>
            <a:r>
              <a:rPr lang="en-US" sz="2800" dirty="0">
                <a:solidFill>
                  <a:srgbClr val="333333"/>
                </a:solidFill>
                <a:latin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cs typeface="Times New Roman" panose="02020603050405020304" pitchFamily="18" charset="0"/>
              </a:rPr>
              <a:t>đạo</a:t>
            </a:r>
            <a:r>
              <a:rPr lang="en-US" sz="2800" dirty="0">
                <a:solidFill>
                  <a:srgbClr val="333333"/>
                </a:solidFill>
                <a:latin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cs typeface="Times New Roman" panose="02020603050405020304" pitchFamily="18" charset="0"/>
              </a:rPr>
              <a:t>là</a:t>
            </a:r>
            <a:r>
              <a:rPr lang="en-US" sz="2800" dirty="0">
                <a:solidFill>
                  <a:srgbClr val="333333"/>
                </a:solidFill>
                <a:latin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cs typeface="Times New Roman" panose="02020603050405020304" pitchFamily="18" charset="0"/>
              </a:rPr>
              <a:t>yếu</a:t>
            </a:r>
            <a:r>
              <a:rPr lang="en-US" sz="2800" dirty="0">
                <a:solidFill>
                  <a:srgbClr val="333333"/>
                </a:solidFill>
                <a:latin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cs typeface="Times New Roman" panose="02020603050405020304" pitchFamily="18" charset="0"/>
              </a:rPr>
              <a:t>tố</a:t>
            </a:r>
            <a:r>
              <a:rPr lang="en-US" sz="2800" dirty="0">
                <a:solidFill>
                  <a:srgbClr val="333333"/>
                </a:solidFill>
                <a:latin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cs typeface="Times New Roman" panose="02020603050405020304" pitchFamily="18" charset="0"/>
              </a:rPr>
              <a:t>quyết</a:t>
            </a:r>
            <a:r>
              <a:rPr lang="en-US" sz="2800" dirty="0">
                <a:solidFill>
                  <a:srgbClr val="333333"/>
                </a:solidFill>
                <a:latin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cs typeface="Times New Roman" panose="02020603050405020304" pitchFamily="18" charset="0"/>
              </a:rPr>
              <a:t>định</a:t>
            </a:r>
            <a:r>
              <a:rPr lang="en-US" sz="2800" dirty="0">
                <a:solidFill>
                  <a:srgbClr val="333333"/>
                </a:solidFill>
                <a:latin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cs typeface="Times New Roman" panose="02020603050405020304" pitchFamily="18" charset="0"/>
              </a:rPr>
              <a:t>thắng</a:t>
            </a:r>
            <a:r>
              <a:rPr lang="en-US" sz="2800" dirty="0">
                <a:solidFill>
                  <a:srgbClr val="333333"/>
                </a:solidFill>
                <a:latin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cs typeface="Times New Roman" panose="02020603050405020304" pitchFamily="18" charset="0"/>
              </a:rPr>
              <a:t>lợi</a:t>
            </a:r>
            <a:r>
              <a:rPr lang="en-US" sz="2800" b="0" i="0" dirty="0">
                <a:solidFill>
                  <a:srgbClr val="333333"/>
                </a:solidFill>
                <a:effectLst/>
                <a:latin typeface="Times New Roman" panose="02020603050405020304" pitchFamily="18" charset="0"/>
                <a:cs typeface="Times New Roman" panose="02020603050405020304" pitchFamily="18" charset="0"/>
              </a:rPr>
              <a:t>.</a:t>
            </a:r>
            <a:endParaRPr lang="vi-VN" sz="2800" b="0" i="0" dirty="0">
              <a:solidFill>
                <a:srgbClr val="333333"/>
              </a:solidFill>
              <a:effectLst/>
              <a:latin typeface="Times New Roman" panose="02020603050405020304" pitchFamily="18" charset="0"/>
              <a:cs typeface="Times New Roman" panose="02020603050405020304" pitchFamily="18" charset="0"/>
            </a:endParaRPr>
          </a:p>
          <a:p>
            <a:pPr algn="just"/>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05449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barn(inVertical)">
                                      <p:cBhvr>
                                        <p:cTn id="15" dur="500"/>
                                        <p:tgtEl>
                                          <p:spTgt spid="2">
                                            <p:txEl>
                                              <p:pRg st="2" end="2"/>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barn(inVertical)">
                                      <p:cBhvr>
                                        <p:cTn id="18" dur="500"/>
                                        <p:tgtEl>
                                          <p:spTgt spid="2">
                                            <p:txEl>
                                              <p:pRg st="3" end="3"/>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barn(inVertical)">
                                      <p:cBhvr>
                                        <p:cTn id="21"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9538B529-2A4C-4D2B-AA9B-D9076AE9B784}"/>
              </a:ext>
            </a:extLst>
          </p:cNvPr>
          <p:cNvSpPr txBox="1"/>
          <p:nvPr/>
        </p:nvSpPr>
        <p:spPr>
          <a:xfrm>
            <a:off x="662152" y="567560"/>
            <a:ext cx="7969469" cy="3970318"/>
          </a:xfrm>
          <a:prstGeom prst="rect">
            <a:avLst/>
          </a:prstGeom>
          <a:noFill/>
        </p:spPr>
        <p:txBody>
          <a:bodyPr wrap="square" rtlCol="0">
            <a:spAutoFit/>
          </a:bodyPr>
          <a:lstStyle/>
          <a:p>
            <a:pPr algn="just"/>
            <a:r>
              <a:rPr lang="vi-VN" sz="2800" b="1" i="0" dirty="0">
                <a:solidFill>
                  <a:srgbClr val="333333"/>
                </a:solidFill>
                <a:effectLst/>
                <a:latin typeface="Times New Roman" panose="02020603050405020304" pitchFamily="18" charset="0"/>
                <a:cs typeface="Times New Roman" panose="02020603050405020304" pitchFamily="18" charset="0"/>
              </a:rPr>
              <a:t>Câu </a:t>
            </a:r>
            <a:r>
              <a:rPr lang="en-US" sz="2800" b="1" i="0" dirty="0">
                <a:solidFill>
                  <a:srgbClr val="333333"/>
                </a:solidFill>
                <a:effectLst/>
                <a:latin typeface="Times New Roman" panose="02020603050405020304" pitchFamily="18" charset="0"/>
                <a:cs typeface="Times New Roman" panose="02020603050405020304" pitchFamily="18" charset="0"/>
              </a:rPr>
              <a:t>5</a:t>
            </a:r>
            <a:r>
              <a:rPr lang="vi-VN" sz="2800" b="1" i="0" dirty="0">
                <a:solidFill>
                  <a:srgbClr val="333333"/>
                </a:solidFill>
                <a:effectLst/>
                <a:latin typeface="Times New Roman" panose="02020603050405020304" pitchFamily="18" charset="0"/>
                <a:cs typeface="Times New Roman" panose="02020603050405020304" pitchFamily="18" charset="0"/>
              </a:rPr>
              <a:t>:</a:t>
            </a:r>
            <a:r>
              <a:rPr lang="vi-VN" sz="2800" b="0" i="0" dirty="0">
                <a:solidFill>
                  <a:srgbClr val="333333"/>
                </a:solidFill>
                <a:effectLst/>
                <a:latin typeface="Times New Roman" panose="02020603050405020304" pitchFamily="18" charset="0"/>
                <a:cs typeface="Times New Roman" panose="02020603050405020304" pitchFamily="18" charset="0"/>
              </a:rPr>
              <a:t> </a:t>
            </a:r>
            <a:r>
              <a:rPr lang="en-US" sz="2800" b="0" i="0" dirty="0" err="1">
                <a:solidFill>
                  <a:srgbClr val="333333"/>
                </a:solidFill>
                <a:effectLst/>
                <a:latin typeface="Times New Roman" panose="02020603050405020304" pitchFamily="18" charset="0"/>
                <a:cs typeface="Times New Roman" panose="02020603050405020304" pitchFamily="18" charset="0"/>
              </a:rPr>
              <a:t>Nhận</a:t>
            </a:r>
            <a:r>
              <a:rPr lang="en-US" sz="2800" b="0" i="0" dirty="0">
                <a:solidFill>
                  <a:srgbClr val="333333"/>
                </a:solidFill>
                <a:effectLst/>
                <a:latin typeface="Times New Roman" panose="02020603050405020304" pitchFamily="18" charset="0"/>
                <a:cs typeface="Times New Roman" panose="02020603050405020304" pitchFamily="18" charset="0"/>
              </a:rPr>
              <a:t> </a:t>
            </a:r>
            <a:r>
              <a:rPr lang="en-US" sz="2800" b="0" i="0" dirty="0" err="1">
                <a:solidFill>
                  <a:srgbClr val="333333"/>
                </a:solidFill>
                <a:effectLst/>
                <a:latin typeface="Times New Roman" panose="02020603050405020304" pitchFamily="18" charset="0"/>
                <a:cs typeface="Times New Roman" panose="02020603050405020304" pitchFamily="18" charset="0"/>
              </a:rPr>
              <a:t>định</a:t>
            </a:r>
            <a:r>
              <a:rPr lang="en-US" sz="2800" b="0" i="0" dirty="0">
                <a:solidFill>
                  <a:srgbClr val="333333"/>
                </a:solidFill>
                <a:effectLst/>
                <a:latin typeface="Times New Roman" panose="02020603050405020304" pitchFamily="18" charset="0"/>
                <a:cs typeface="Times New Roman" panose="02020603050405020304" pitchFamily="18" charset="0"/>
              </a:rPr>
              <a:t> </a:t>
            </a:r>
            <a:r>
              <a:rPr lang="en-US" sz="2800" b="0" i="0" dirty="0" err="1">
                <a:solidFill>
                  <a:srgbClr val="333333"/>
                </a:solidFill>
                <a:effectLst/>
                <a:latin typeface="Times New Roman" panose="02020603050405020304" pitchFamily="18" charset="0"/>
                <a:cs typeface="Times New Roman" panose="02020603050405020304" pitchFamily="18" charset="0"/>
              </a:rPr>
              <a:t>nào</a:t>
            </a:r>
            <a:r>
              <a:rPr lang="en-US" sz="2800" b="0" i="0" dirty="0">
                <a:solidFill>
                  <a:srgbClr val="333333"/>
                </a:solidFill>
                <a:effectLst/>
                <a:latin typeface="Times New Roman" panose="02020603050405020304" pitchFamily="18" charset="0"/>
                <a:cs typeface="Times New Roman" panose="02020603050405020304" pitchFamily="18" charset="0"/>
              </a:rPr>
              <a:t> </a:t>
            </a:r>
            <a:r>
              <a:rPr lang="en-US" sz="2800" b="0" i="0" dirty="0" err="1">
                <a:solidFill>
                  <a:srgbClr val="333333"/>
                </a:solidFill>
                <a:effectLst/>
                <a:latin typeface="Times New Roman" panose="02020603050405020304" pitchFamily="18" charset="0"/>
                <a:cs typeface="Times New Roman" panose="02020603050405020304" pitchFamily="18" charset="0"/>
              </a:rPr>
              <a:t>sau</a:t>
            </a:r>
            <a:r>
              <a:rPr lang="en-US" sz="2800" b="0" i="0" dirty="0">
                <a:solidFill>
                  <a:srgbClr val="333333"/>
                </a:solidFill>
                <a:effectLst/>
                <a:latin typeface="Times New Roman" panose="02020603050405020304" pitchFamily="18" charset="0"/>
                <a:cs typeface="Times New Roman" panose="02020603050405020304" pitchFamily="18" charset="0"/>
              </a:rPr>
              <a:t> </a:t>
            </a:r>
            <a:r>
              <a:rPr lang="en-US" sz="2800" b="0" i="0" dirty="0" err="1">
                <a:solidFill>
                  <a:srgbClr val="333333"/>
                </a:solidFill>
                <a:effectLst/>
                <a:latin typeface="Times New Roman" panose="02020603050405020304" pitchFamily="18" charset="0"/>
                <a:cs typeface="Times New Roman" panose="02020603050405020304" pitchFamily="18" charset="0"/>
              </a:rPr>
              <a:t>đây</a:t>
            </a:r>
            <a:r>
              <a:rPr lang="en-US" sz="2800" b="0" i="0" dirty="0">
                <a:solidFill>
                  <a:srgbClr val="333333"/>
                </a:solidFill>
                <a:effectLst/>
                <a:latin typeface="Times New Roman" panose="02020603050405020304" pitchFamily="18" charset="0"/>
                <a:cs typeface="Times New Roman" panose="02020603050405020304" pitchFamily="18" charset="0"/>
              </a:rPr>
              <a:t> </a:t>
            </a:r>
            <a:r>
              <a:rPr lang="en-US" sz="2800" b="1" i="0" dirty="0" err="1">
                <a:solidFill>
                  <a:srgbClr val="333333"/>
                </a:solidFill>
                <a:effectLst/>
                <a:latin typeface="Times New Roman" panose="02020603050405020304" pitchFamily="18" charset="0"/>
                <a:cs typeface="Times New Roman" panose="02020603050405020304" pitchFamily="18" charset="0"/>
              </a:rPr>
              <a:t>không</a:t>
            </a:r>
            <a:r>
              <a:rPr lang="en-US" sz="2800" b="0" i="0" dirty="0">
                <a:solidFill>
                  <a:srgbClr val="333333"/>
                </a:solidFill>
                <a:effectLst/>
                <a:latin typeface="Times New Roman" panose="02020603050405020304" pitchFamily="18" charset="0"/>
                <a:cs typeface="Times New Roman" panose="02020603050405020304" pitchFamily="18" charset="0"/>
              </a:rPr>
              <a:t> </a:t>
            </a:r>
            <a:r>
              <a:rPr lang="en-US" sz="2800" b="0" i="0" dirty="0" err="1">
                <a:solidFill>
                  <a:srgbClr val="333333"/>
                </a:solidFill>
                <a:effectLst/>
                <a:latin typeface="Times New Roman" panose="02020603050405020304" pitchFamily="18" charset="0"/>
                <a:cs typeface="Times New Roman" panose="02020603050405020304" pitchFamily="18" charset="0"/>
              </a:rPr>
              <a:t>đúng</a:t>
            </a:r>
            <a:r>
              <a:rPr lang="en-US" sz="2800" b="0" i="0" dirty="0">
                <a:solidFill>
                  <a:srgbClr val="333333"/>
                </a:solidFill>
                <a:effectLst/>
                <a:latin typeface="Times New Roman" panose="02020603050405020304" pitchFamily="18" charset="0"/>
                <a:cs typeface="Times New Roman" panose="02020603050405020304" pitchFamily="18" charset="0"/>
              </a:rPr>
              <a:t> </a:t>
            </a:r>
            <a:r>
              <a:rPr lang="en-US" sz="2800" b="0" i="0" dirty="0" err="1">
                <a:solidFill>
                  <a:srgbClr val="333333"/>
                </a:solidFill>
                <a:effectLst/>
                <a:latin typeface="Times New Roman" panose="02020603050405020304" pitchFamily="18" charset="0"/>
                <a:cs typeface="Times New Roman" panose="02020603050405020304" pitchFamily="18" charset="0"/>
              </a:rPr>
              <a:t>về</a:t>
            </a:r>
            <a:r>
              <a:rPr lang="en-US" sz="2800" b="0" i="0" dirty="0">
                <a:solidFill>
                  <a:srgbClr val="333333"/>
                </a:solidFill>
                <a:effectLst/>
                <a:latin typeface="Times New Roman" panose="02020603050405020304" pitchFamily="18" charset="0"/>
                <a:cs typeface="Times New Roman" panose="02020603050405020304" pitchFamily="18" charset="0"/>
              </a:rPr>
              <a:t> </a:t>
            </a:r>
            <a:r>
              <a:rPr lang="en-US" sz="2800" b="0" i="0" dirty="0" err="1">
                <a:solidFill>
                  <a:srgbClr val="333333"/>
                </a:solidFill>
                <a:effectLst/>
                <a:latin typeface="Times New Roman" panose="02020603050405020304" pitchFamily="18" charset="0"/>
                <a:cs typeface="Times New Roman" panose="02020603050405020304" pitchFamily="18" charset="0"/>
              </a:rPr>
              <a:t>phong</a:t>
            </a:r>
            <a:r>
              <a:rPr lang="en-US" sz="2800" b="0" i="0" dirty="0">
                <a:solidFill>
                  <a:srgbClr val="333333"/>
                </a:solidFill>
                <a:effectLst/>
                <a:latin typeface="Times New Roman" panose="02020603050405020304" pitchFamily="18" charset="0"/>
                <a:cs typeface="Times New Roman" panose="02020603050405020304" pitchFamily="18" charset="0"/>
              </a:rPr>
              <a:t> </a:t>
            </a:r>
            <a:r>
              <a:rPr lang="en-US" sz="2800" b="0" i="0" dirty="0" err="1">
                <a:solidFill>
                  <a:srgbClr val="333333"/>
                </a:solidFill>
                <a:effectLst/>
                <a:latin typeface="Times New Roman" panose="02020603050405020304" pitchFamily="18" charset="0"/>
                <a:cs typeface="Times New Roman" panose="02020603050405020304" pitchFamily="18" charset="0"/>
              </a:rPr>
              <a:t>trào</a:t>
            </a:r>
            <a:r>
              <a:rPr lang="en-US" sz="2800" b="0" i="0" dirty="0">
                <a:solidFill>
                  <a:srgbClr val="333333"/>
                </a:solidFill>
                <a:effectLst/>
                <a:latin typeface="Times New Roman" panose="02020603050405020304" pitchFamily="18" charset="0"/>
                <a:cs typeface="Times New Roman" panose="02020603050405020304" pitchFamily="18" charset="0"/>
              </a:rPr>
              <a:t> </a:t>
            </a:r>
            <a:r>
              <a:rPr lang="en-US" sz="2800" b="0" i="0" dirty="0" err="1">
                <a:solidFill>
                  <a:srgbClr val="333333"/>
                </a:solidFill>
                <a:effectLst/>
                <a:latin typeface="Times New Roman" panose="02020603050405020304" pitchFamily="18" charset="0"/>
                <a:cs typeface="Times New Roman" panose="02020603050405020304" pitchFamily="18" charset="0"/>
              </a:rPr>
              <a:t>đấu</a:t>
            </a:r>
            <a:r>
              <a:rPr lang="en-US" sz="2800" b="0" i="0" dirty="0">
                <a:solidFill>
                  <a:srgbClr val="333333"/>
                </a:solidFill>
                <a:effectLst/>
                <a:latin typeface="Times New Roman" panose="02020603050405020304" pitchFamily="18" charset="0"/>
                <a:cs typeface="Times New Roman" panose="02020603050405020304" pitchFamily="18" charset="0"/>
              </a:rPr>
              <a:t> </a:t>
            </a:r>
            <a:r>
              <a:rPr lang="en-US" sz="2800" b="0" i="0" dirty="0" err="1">
                <a:solidFill>
                  <a:srgbClr val="333333"/>
                </a:solidFill>
                <a:effectLst/>
                <a:latin typeface="Times New Roman" panose="02020603050405020304" pitchFamily="18" charset="0"/>
                <a:cs typeface="Times New Roman" panose="02020603050405020304" pitchFamily="18" charset="0"/>
              </a:rPr>
              <a:t>tranh</a:t>
            </a:r>
            <a:r>
              <a:rPr lang="en-US" sz="2800" b="0" i="0" dirty="0">
                <a:solidFill>
                  <a:srgbClr val="333333"/>
                </a:solidFill>
                <a:effectLst/>
                <a:latin typeface="Times New Roman" panose="02020603050405020304" pitchFamily="18" charset="0"/>
                <a:cs typeface="Times New Roman" panose="02020603050405020304" pitchFamily="18" charset="0"/>
              </a:rPr>
              <a:t> </a:t>
            </a:r>
            <a:r>
              <a:rPr lang="en-US" sz="2800" b="0" i="0" dirty="0" err="1">
                <a:solidFill>
                  <a:srgbClr val="333333"/>
                </a:solidFill>
                <a:effectLst/>
                <a:latin typeface="Times New Roman" panose="02020603050405020304" pitchFamily="18" charset="0"/>
                <a:cs typeface="Times New Roman" panose="02020603050405020304" pitchFamily="18" charset="0"/>
              </a:rPr>
              <a:t>giàn</a:t>
            </a:r>
            <a:r>
              <a:rPr lang="en-US" sz="2800" dirty="0" err="1">
                <a:solidFill>
                  <a:srgbClr val="333333"/>
                </a:solidFill>
                <a:latin typeface="Times New Roman" panose="02020603050405020304" pitchFamily="18" charset="0"/>
                <a:cs typeface="Times New Roman" panose="02020603050405020304" pitchFamily="18" charset="0"/>
              </a:rPr>
              <a:t>h</a:t>
            </a:r>
            <a:r>
              <a:rPr lang="en-US" sz="2800" dirty="0">
                <a:solidFill>
                  <a:srgbClr val="333333"/>
                </a:solidFill>
                <a:latin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cs typeface="Times New Roman" panose="02020603050405020304" pitchFamily="18" charset="0"/>
              </a:rPr>
              <a:t>độc</a:t>
            </a:r>
            <a:r>
              <a:rPr lang="en-US" sz="2800" dirty="0">
                <a:solidFill>
                  <a:srgbClr val="333333"/>
                </a:solidFill>
                <a:latin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cs typeface="Times New Roman" panose="02020603050405020304" pitchFamily="18" charset="0"/>
              </a:rPr>
              <a:t>lập</a:t>
            </a:r>
            <a:r>
              <a:rPr lang="en-US" sz="2800" dirty="0">
                <a:solidFill>
                  <a:srgbClr val="333333"/>
                </a:solidFill>
                <a:latin typeface="Times New Roman" panose="02020603050405020304" pitchFamily="18" charset="0"/>
                <a:cs typeface="Times New Roman" panose="02020603050405020304" pitchFamily="18" charset="0"/>
              </a:rPr>
              <a:t> ở </a:t>
            </a:r>
            <a:r>
              <a:rPr lang="en-US" sz="2800" dirty="0" err="1">
                <a:solidFill>
                  <a:srgbClr val="333333"/>
                </a:solidFill>
                <a:latin typeface="Times New Roman" panose="02020603050405020304" pitchFamily="18" charset="0"/>
                <a:cs typeface="Times New Roman" panose="02020603050405020304" pitchFamily="18" charset="0"/>
              </a:rPr>
              <a:t>Đông</a:t>
            </a:r>
            <a:r>
              <a:rPr lang="en-US" sz="2800" dirty="0">
                <a:solidFill>
                  <a:srgbClr val="333333"/>
                </a:solidFill>
                <a:latin typeface="Times New Roman" panose="02020603050405020304" pitchFamily="18" charset="0"/>
                <a:cs typeface="Times New Roman" panose="02020603050405020304" pitchFamily="18" charset="0"/>
              </a:rPr>
              <a:t> Nam Á </a:t>
            </a:r>
            <a:r>
              <a:rPr lang="en-US" sz="2800" dirty="0" err="1">
                <a:solidFill>
                  <a:srgbClr val="333333"/>
                </a:solidFill>
                <a:latin typeface="Times New Roman" panose="02020603050405020304" pitchFamily="18" charset="0"/>
                <a:cs typeface="Times New Roman" panose="02020603050405020304" pitchFamily="18" charset="0"/>
              </a:rPr>
              <a:t>từ</a:t>
            </a:r>
            <a:r>
              <a:rPr lang="en-US" sz="2800" dirty="0">
                <a:solidFill>
                  <a:srgbClr val="333333"/>
                </a:solidFill>
                <a:latin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cs typeface="Times New Roman" panose="02020603050405020304" pitchFamily="18" charset="0"/>
              </a:rPr>
              <a:t>đầu</a:t>
            </a:r>
            <a:r>
              <a:rPr lang="en-US" sz="2800" dirty="0">
                <a:solidFill>
                  <a:srgbClr val="333333"/>
                </a:solidFill>
                <a:latin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cs typeface="Times New Roman" panose="02020603050405020304" pitchFamily="18" charset="0"/>
              </a:rPr>
              <a:t>thế</a:t>
            </a:r>
            <a:r>
              <a:rPr lang="en-US" sz="2800" dirty="0">
                <a:solidFill>
                  <a:srgbClr val="333333"/>
                </a:solidFill>
                <a:latin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cs typeface="Times New Roman" panose="02020603050405020304" pitchFamily="18" charset="0"/>
              </a:rPr>
              <a:t>kỉ</a:t>
            </a:r>
            <a:r>
              <a:rPr lang="en-US" sz="2800" dirty="0">
                <a:solidFill>
                  <a:srgbClr val="333333"/>
                </a:solidFill>
                <a:latin typeface="Times New Roman" panose="02020603050405020304" pitchFamily="18" charset="0"/>
                <a:cs typeface="Times New Roman" panose="02020603050405020304" pitchFamily="18" charset="0"/>
              </a:rPr>
              <a:t> XX </a:t>
            </a:r>
            <a:r>
              <a:rPr lang="en-US" sz="2800" dirty="0" err="1">
                <a:solidFill>
                  <a:srgbClr val="333333"/>
                </a:solidFill>
                <a:latin typeface="Times New Roman" panose="02020603050405020304" pitchFamily="18" charset="0"/>
                <a:cs typeface="Times New Roman" panose="02020603050405020304" pitchFamily="18" charset="0"/>
              </a:rPr>
              <a:t>đến</a:t>
            </a:r>
            <a:r>
              <a:rPr lang="en-US" sz="2800" dirty="0">
                <a:solidFill>
                  <a:srgbClr val="333333"/>
                </a:solidFill>
                <a:latin typeface="Times New Roman" panose="02020603050405020304" pitchFamily="18" charset="0"/>
                <a:cs typeface="Times New Roman" panose="02020603050405020304" pitchFamily="18" charset="0"/>
              </a:rPr>
              <a:t> 1975.</a:t>
            </a:r>
            <a:endParaRPr lang="vi-VN" sz="2800" b="0" i="0" dirty="0">
              <a:solidFill>
                <a:srgbClr val="333333"/>
              </a:solidFill>
              <a:effectLst/>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cs typeface="Times New Roman" panose="02020603050405020304" pitchFamily="18" charset="0"/>
              </a:rPr>
              <a:t>Diễn</a:t>
            </a:r>
            <a:r>
              <a:rPr lang="en-US" sz="2800" dirty="0">
                <a:latin typeface="Times New Roman" panose="02020603050405020304" pitchFamily="18" charset="0"/>
                <a:cs typeface="Times New Roman" panose="02020603050405020304" pitchFamily="18" charset="0"/>
              </a:rPr>
              <a:t> ra </a:t>
            </a:r>
            <a:r>
              <a:rPr lang="en-US" sz="2800" dirty="0" err="1">
                <a:latin typeface="Times New Roman" panose="02020603050405020304" pitchFamily="18" charset="0"/>
                <a:cs typeface="Times New Roman" panose="02020603050405020304" pitchFamily="18" charset="0"/>
              </a:rPr>
              <a:t>sôi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liệt</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cs typeface="Times New Roman" panose="02020603050405020304" pitchFamily="18" charset="0"/>
              </a:rPr>
              <a:t>Lôi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cuốn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tầng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C.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phú</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dạng</a:t>
            </a:r>
            <a:r>
              <a:rPr lang="en-US" sz="2800" dirty="0">
                <a:latin typeface="Times New Roman" panose="02020603050405020304" pitchFamily="18" charset="0"/>
                <a:cs typeface="Times New Roman" panose="02020603050405020304" pitchFamily="18" charset="0"/>
              </a:rPr>
              <a:t>.</a:t>
            </a:r>
          </a:p>
          <a:p>
            <a:pPr algn="just"/>
            <a:r>
              <a:rPr lang="en-US" sz="2800" dirty="0">
                <a:solidFill>
                  <a:srgbClr val="FF0000"/>
                </a:solidFill>
                <a:latin typeface="Times New Roman" panose="02020603050405020304" pitchFamily="18" charset="0"/>
                <a:cs typeface="Times New Roman" panose="02020603050405020304" pitchFamily="18" charset="0"/>
              </a:rPr>
              <a:t>D. </a:t>
            </a:r>
            <a:r>
              <a:rPr lang="vi-VN" sz="2800" b="0" i="0" dirty="0">
                <a:solidFill>
                  <a:srgbClr val="FF0000"/>
                </a:solidFill>
                <a:effectLst/>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Đảng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cộng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sản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lãnh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đạo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yếu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tố</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quyết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định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thắng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lợi</a:t>
            </a:r>
            <a:r>
              <a:rPr lang="en-US" sz="2800" b="0" i="0" dirty="0">
                <a:solidFill>
                  <a:srgbClr val="FF0000"/>
                </a:solidFill>
                <a:effectLst/>
                <a:latin typeface="Times New Roman" panose="02020603050405020304" pitchFamily="18" charset="0"/>
                <a:cs typeface="Times New Roman" panose="02020603050405020304" pitchFamily="18" charset="0"/>
              </a:rPr>
              <a:t>.</a:t>
            </a:r>
            <a:endParaRPr lang="vi-VN" sz="2800" b="0" i="0" dirty="0">
              <a:solidFill>
                <a:srgbClr val="FF0000"/>
              </a:solidFill>
              <a:effectLst/>
              <a:latin typeface="Times New Roman" panose="02020603050405020304" pitchFamily="18" charset="0"/>
              <a:cs typeface="Times New Roman" panose="02020603050405020304" pitchFamily="18" charset="0"/>
            </a:endParaRPr>
          </a:p>
          <a:p>
            <a:pPr algn="just"/>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573703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ED3976E3-4BBB-4B0E-8ECB-67EE1F591A93}"/>
              </a:ext>
            </a:extLst>
          </p:cNvPr>
          <p:cNvSpPr txBox="1"/>
          <p:nvPr/>
        </p:nvSpPr>
        <p:spPr>
          <a:xfrm>
            <a:off x="472966" y="788277"/>
            <a:ext cx="8300545" cy="3600986"/>
          </a:xfrm>
          <a:prstGeom prst="rect">
            <a:avLst/>
          </a:prstGeom>
          <a:noFill/>
        </p:spPr>
        <p:txBody>
          <a:bodyPr wrap="square" rtlCol="0">
            <a:spAutoFit/>
          </a:bodyPr>
          <a:lstStyle/>
          <a:p>
            <a:pPr algn="just"/>
            <a:r>
              <a:rPr lang="en-US" sz="28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VẬN DỤNG</a:t>
            </a:r>
          </a:p>
          <a:p>
            <a:pPr algn="just"/>
            <a:endParaRPr lang="en-US" sz="44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8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HS </a:t>
            </a:r>
            <a:r>
              <a:rPr lang="en-US" sz="2800" b="1"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sưu</a:t>
            </a:r>
            <a:r>
              <a:rPr lang="en-US" sz="28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tầm</a:t>
            </a:r>
            <a:r>
              <a:rPr lang="en-US" sz="28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tài</a:t>
            </a:r>
            <a:r>
              <a:rPr lang="en-US" sz="28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liệu</a:t>
            </a:r>
            <a:r>
              <a:rPr lang="en-US" sz="28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sách</a:t>
            </a:r>
            <a:r>
              <a:rPr lang="en-US" sz="28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báo</a:t>
            </a:r>
            <a:r>
              <a:rPr lang="en-US" sz="28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Internet, </a:t>
            </a:r>
            <a:r>
              <a:rPr lang="en-US" sz="2800" b="1"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8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1 </a:t>
            </a:r>
            <a:r>
              <a:rPr lang="en-US" sz="2800" b="1"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28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300 </a:t>
            </a:r>
            <a:r>
              <a:rPr lang="en-US" sz="2800" b="1"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chữ</a:t>
            </a:r>
            <a:r>
              <a:rPr lang="en-US" sz="28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8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bày</a:t>
            </a:r>
            <a:r>
              <a:rPr lang="en-US" sz="28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kiện</a:t>
            </a:r>
            <a:r>
              <a:rPr lang="en-US" sz="28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tiêu</a:t>
            </a:r>
            <a:r>
              <a:rPr lang="en-US" sz="28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8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quá</a:t>
            </a:r>
            <a:r>
              <a:rPr lang="en-US" sz="28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8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tái</a:t>
            </a:r>
            <a:r>
              <a:rPr lang="en-US" sz="28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thiết</a:t>
            </a:r>
            <a:r>
              <a:rPr lang="en-US" sz="28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8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8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quốc</a:t>
            </a:r>
            <a:r>
              <a:rPr lang="en-US" sz="28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gia</a:t>
            </a:r>
            <a:r>
              <a:rPr lang="en-US" sz="28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ĐNÁ </a:t>
            </a:r>
            <a:r>
              <a:rPr lang="en-US" sz="2800" b="1"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mà</a:t>
            </a:r>
            <a:r>
              <a:rPr lang="en-US" sz="28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8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ấn</a:t>
            </a:r>
            <a:r>
              <a:rPr lang="en-US" sz="28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8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nhất</a:t>
            </a:r>
            <a:r>
              <a:rPr lang="en-US" sz="28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a:t>
            </a:r>
          </a:p>
          <a:p>
            <a:endParaRPr lang="en-US" sz="2800" b="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205856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p:cNvGraphicFramePr>
            <a:graphicFrameLocks noGrp="1"/>
          </p:cNvGraphicFramePr>
          <p:nvPr>
            <p:extLst>
              <p:ext uri="{D42A27DB-BD31-4B8C-83A1-F6EECF244321}">
                <p14:modId xmlns:p14="http://schemas.microsoft.com/office/powerpoint/2010/main" val="3572885562"/>
              </p:ext>
            </p:extLst>
          </p:nvPr>
        </p:nvGraphicFramePr>
        <p:xfrm>
          <a:off x="9525" y="209550"/>
          <a:ext cx="9134474" cy="6891405"/>
        </p:xfrm>
        <a:graphic>
          <a:graphicData uri="http://schemas.openxmlformats.org/drawingml/2006/table">
            <a:tbl>
              <a:tblPr firstRow="1" bandRow="1">
                <a:tableStyleId>{93296810-A885-4BE3-A3E7-6D5BEEA58F35}</a:tableStyleId>
              </a:tblPr>
              <a:tblGrid>
                <a:gridCol w="1116890">
                  <a:extLst>
                    <a:ext uri="{9D8B030D-6E8A-4147-A177-3AD203B41FA5}">
                      <a16:colId xmlns="" xmlns:a16="http://schemas.microsoft.com/office/drawing/2014/main" val="20000"/>
                    </a:ext>
                  </a:extLst>
                </a:gridCol>
                <a:gridCol w="1529075">
                  <a:extLst>
                    <a:ext uri="{9D8B030D-6E8A-4147-A177-3AD203B41FA5}">
                      <a16:colId xmlns="" xmlns:a16="http://schemas.microsoft.com/office/drawing/2014/main" val="20001"/>
                    </a:ext>
                  </a:extLst>
                </a:gridCol>
                <a:gridCol w="1287642">
                  <a:extLst>
                    <a:ext uri="{9D8B030D-6E8A-4147-A177-3AD203B41FA5}">
                      <a16:colId xmlns="" xmlns:a16="http://schemas.microsoft.com/office/drawing/2014/main" val="20002"/>
                    </a:ext>
                  </a:extLst>
                </a:gridCol>
                <a:gridCol w="4182285">
                  <a:extLst>
                    <a:ext uri="{9D8B030D-6E8A-4147-A177-3AD203B41FA5}">
                      <a16:colId xmlns="" xmlns:a16="http://schemas.microsoft.com/office/drawing/2014/main" val="20003"/>
                    </a:ext>
                  </a:extLst>
                </a:gridCol>
                <a:gridCol w="1018582">
                  <a:extLst>
                    <a:ext uri="{9D8B030D-6E8A-4147-A177-3AD203B41FA5}">
                      <a16:colId xmlns="" xmlns:a16="http://schemas.microsoft.com/office/drawing/2014/main" val="20004"/>
                    </a:ext>
                  </a:extLst>
                </a:gridCol>
              </a:tblGrid>
              <a:tr h="2115447">
                <a:tc>
                  <a:txBody>
                    <a:bodyPr/>
                    <a:lstStyle/>
                    <a:p>
                      <a:r>
                        <a:rPr lang="en-US" sz="2400" dirty="0">
                          <a:latin typeface="Times New Roman" panose="02020603050405020304" pitchFamily="18" charset="0"/>
                          <a:cs typeface="Times New Roman" panose="02020603050405020304" pitchFamily="18" charset="0"/>
                        </a:rPr>
                        <a:t>TÊN  N</a:t>
                      </a:r>
                      <a:r>
                        <a:rPr lang="vi-VN" sz="2400" dirty="0">
                          <a:latin typeface="Times New Roman" panose="02020603050405020304" pitchFamily="18" charset="0"/>
                          <a:cs typeface="Times New Roman" panose="02020603050405020304" pitchFamily="18" charset="0"/>
                        </a:rPr>
                        <a:t>Ư</a:t>
                      </a:r>
                      <a:r>
                        <a:rPr lang="en-US" sz="2400" dirty="0">
                          <a:latin typeface="Times New Roman" panose="02020603050405020304" pitchFamily="18" charset="0"/>
                          <a:cs typeface="Times New Roman" panose="02020603050405020304" pitchFamily="18" charset="0"/>
                        </a:rPr>
                        <a:t>ỚC</a:t>
                      </a:r>
                    </a:p>
                  </a:txBody>
                  <a:tcPr marL="68582" marR="68582" marT="45719" marB="45719"/>
                </a:tc>
                <a:tc>
                  <a:txBody>
                    <a:bodyPr/>
                    <a:lstStyle/>
                    <a:p>
                      <a:r>
                        <a:rPr lang="en-US" sz="2400" dirty="0">
                          <a:latin typeface="Times New Roman" panose="02020603050405020304" pitchFamily="18" charset="0"/>
                          <a:cs typeface="Times New Roman" panose="02020603050405020304" pitchFamily="18" charset="0"/>
                        </a:rPr>
                        <a:t>THỜI GIAN</a:t>
                      </a:r>
                    </a:p>
                  </a:txBody>
                  <a:tcPr marL="68582" marR="68582" marT="45719" marB="45719"/>
                </a:tc>
                <a:tc>
                  <a:txBody>
                    <a:bodyPr/>
                    <a:lstStyle/>
                    <a:p>
                      <a:r>
                        <a:rPr lang="en-US" sz="2400" dirty="0">
                          <a:latin typeface="Times New Roman" panose="02020603050405020304" pitchFamily="18" charset="0"/>
                          <a:cs typeface="Times New Roman" panose="02020603050405020304" pitchFamily="18" charset="0"/>
                        </a:rPr>
                        <a:t>THỰC DÂN XL</a:t>
                      </a:r>
                    </a:p>
                  </a:txBody>
                  <a:tcPr marL="68582" marR="68582" marT="45719" marB="45719"/>
                </a:tc>
                <a:tc>
                  <a:txBody>
                    <a:bodyPr/>
                    <a:lstStyle/>
                    <a:p>
                      <a:r>
                        <a:rPr lang="en-US" sz="2400" dirty="0">
                          <a:latin typeface="Times New Roman" panose="02020603050405020304" pitchFamily="18" charset="0"/>
                          <a:cs typeface="Times New Roman" panose="02020603050405020304" pitchFamily="18" charset="0"/>
                        </a:rPr>
                        <a:t>DIỄN BIẾN CHÍNH</a:t>
                      </a:r>
                    </a:p>
                  </a:txBody>
                  <a:tcPr marL="68582" marR="68582" marT="45719" marB="45719"/>
                </a:tc>
                <a:tc>
                  <a:txBody>
                    <a:bodyPr/>
                    <a:lstStyle/>
                    <a:p>
                      <a:r>
                        <a:rPr lang="en-US" sz="2400" dirty="0">
                          <a:latin typeface="Times New Roman" panose="02020603050405020304" pitchFamily="18" charset="0"/>
                          <a:cs typeface="Times New Roman" panose="02020603050405020304" pitchFamily="18" charset="0"/>
                        </a:rPr>
                        <a:t>KẾT QUẢ</a:t>
                      </a:r>
                    </a:p>
                  </a:txBody>
                  <a:tcPr marL="68582" marR="68582" marT="45719" marB="45719"/>
                </a:tc>
                <a:extLst>
                  <a:ext uri="{0D108BD9-81ED-4DB2-BD59-A6C34878D82A}">
                    <a16:rowId xmlns="" xmlns:a16="http://schemas.microsoft.com/office/drawing/2014/main" val="10000"/>
                  </a:ext>
                </a:extLst>
              </a:tr>
              <a:tr h="2651721">
                <a:tc>
                  <a:txBody>
                    <a:bodyPr/>
                    <a:lstStyle/>
                    <a:p>
                      <a:r>
                        <a:rPr lang="pt-BR" sz="2400" dirty="0">
                          <a:effectLst/>
                          <a:latin typeface="Times New Roman" panose="02020603050405020304" pitchFamily="18" charset="0"/>
                          <a:cs typeface="Times New Roman" panose="02020603050405020304" pitchFamily="18" charset="0"/>
                        </a:rPr>
                        <a:t>In- đô- nê- xi- a</a:t>
                      </a:r>
                      <a:endParaRPr lang="en-US" sz="2400" dirty="0">
                        <a:latin typeface="Times New Roman" panose="02020603050405020304" pitchFamily="18" charset="0"/>
                        <a:cs typeface="Times New Roman" panose="02020603050405020304" pitchFamily="18" charset="0"/>
                      </a:endParaRPr>
                    </a:p>
                  </a:txBody>
                  <a:tcPr marL="68582" marR="68582" marT="45719" marB="45719"/>
                </a:tc>
                <a:tc>
                  <a:txBody>
                    <a:bodyPr/>
                    <a:lstStyle/>
                    <a:p>
                      <a:r>
                        <a:rPr lang="pt-BR" sz="2400" dirty="0">
                          <a:effectLst/>
                          <a:latin typeface="Times New Roman" panose="02020603050405020304" pitchFamily="18" charset="0"/>
                          <a:cs typeface="Times New Roman" panose="02020603050405020304" pitchFamily="18" charset="0"/>
                        </a:rPr>
                        <a:t>Thế kỉ XVII</a:t>
                      </a:r>
                      <a:endParaRPr lang="en-US" sz="2400" dirty="0">
                        <a:latin typeface="Times New Roman" panose="02020603050405020304" pitchFamily="18" charset="0"/>
                        <a:cs typeface="Times New Roman" panose="02020603050405020304" pitchFamily="18" charset="0"/>
                      </a:endParaRPr>
                    </a:p>
                  </a:txBody>
                  <a:tcPr marL="68582" marR="68582" marT="45719" marB="45719"/>
                </a:tc>
                <a:tc>
                  <a:txBody>
                    <a:bodyPr/>
                    <a:lstStyle/>
                    <a:p>
                      <a:r>
                        <a:rPr lang="pt-BR" sz="2400" dirty="0">
                          <a:effectLst/>
                          <a:latin typeface="Times New Roman" panose="02020603050405020304" pitchFamily="18" charset="0"/>
                          <a:cs typeface="Times New Roman" panose="02020603050405020304" pitchFamily="18" charset="0"/>
                        </a:rPr>
                        <a:t>Hà Lan</a:t>
                      </a:r>
                      <a:endParaRPr lang="en-US" sz="2400" dirty="0">
                        <a:latin typeface="Times New Roman" panose="02020603050405020304" pitchFamily="18" charset="0"/>
                        <a:cs typeface="Times New Roman" panose="02020603050405020304" pitchFamily="18" charset="0"/>
                      </a:endParaRPr>
                    </a:p>
                  </a:txBody>
                  <a:tcPr marL="68582" marR="68582" marT="45719" marB="45719"/>
                </a:tc>
                <a:tc>
                  <a:txBody>
                    <a:bodyPr/>
                    <a:lstStyle/>
                    <a:p>
                      <a:r>
                        <a:rPr lang="pt-BR" sz="2400" dirty="0">
                          <a:effectLst/>
                          <a:latin typeface="Times New Roman" panose="02020603050405020304" pitchFamily="18" charset="0"/>
                          <a:cs typeface="Times New Roman" panose="02020603050405020304" pitchFamily="18" charset="0"/>
                        </a:rPr>
                        <a:t>- Tiêu biểu là cuộc kháng chiến dưới sự lãnh đạo của các vương triều Hồi giáo, trong đó Vương quốc Ma- ta- ram (đảo Gia- va) liên kết với người Ba- li chống lại quân Hà Lan nhưng bị thất bại.</a:t>
                      </a:r>
                      <a:endParaRPr lang="en-US" sz="2400" dirty="0">
                        <a:latin typeface="Times New Roman" panose="02020603050405020304" pitchFamily="18" charset="0"/>
                        <a:cs typeface="Times New Roman" panose="02020603050405020304" pitchFamily="18" charset="0"/>
                      </a:endParaRPr>
                    </a:p>
                  </a:txBody>
                  <a:tcPr marL="68582" marR="68582" marT="45719" marB="45719"/>
                </a:tc>
                <a:tc>
                  <a:txBody>
                    <a:bodyPr/>
                    <a:lstStyle/>
                    <a:p>
                      <a:r>
                        <a:rPr lang="pt-BR" sz="2400" dirty="0">
                          <a:effectLst/>
                          <a:latin typeface="Times New Roman" panose="02020603050405020304" pitchFamily="18" charset="0"/>
                          <a:cs typeface="Times New Roman" panose="02020603050405020304" pitchFamily="18" charset="0"/>
                        </a:rPr>
                        <a:t>Thất bại</a:t>
                      </a:r>
                      <a:endParaRPr lang="en-US" sz="2400" dirty="0">
                        <a:latin typeface="Times New Roman" panose="02020603050405020304" pitchFamily="18" charset="0"/>
                        <a:cs typeface="Times New Roman" panose="02020603050405020304" pitchFamily="18" charset="0"/>
                      </a:endParaRPr>
                    </a:p>
                  </a:txBody>
                  <a:tcPr marL="68582" marR="68582" marT="45719" marB="45719"/>
                </a:tc>
                <a:extLst>
                  <a:ext uri="{0D108BD9-81ED-4DB2-BD59-A6C34878D82A}">
                    <a16:rowId xmlns="" xmlns:a16="http://schemas.microsoft.com/office/drawing/2014/main" val="10001"/>
                  </a:ext>
                </a:extLst>
              </a:tr>
              <a:tr h="2124171">
                <a:tc>
                  <a:txBody>
                    <a:bodyPr/>
                    <a:lstStyle/>
                    <a:p>
                      <a:r>
                        <a:rPr lang="pt-BR" sz="2400" dirty="0">
                          <a:effectLst/>
                          <a:latin typeface="Times New Roman" panose="02020603050405020304" pitchFamily="18" charset="0"/>
                          <a:cs typeface="Times New Roman" panose="02020603050405020304" pitchFamily="18" charset="0"/>
                        </a:rPr>
                        <a:t>Phi- lip- pin</a:t>
                      </a:r>
                      <a:endParaRPr lang="en-US" sz="2400" dirty="0">
                        <a:latin typeface="Times New Roman" panose="02020603050405020304" pitchFamily="18" charset="0"/>
                        <a:cs typeface="Times New Roman" panose="02020603050405020304" pitchFamily="18" charset="0"/>
                      </a:endParaRPr>
                    </a:p>
                  </a:txBody>
                  <a:tcPr marL="68582" marR="68582" marT="45719" marB="45719"/>
                </a:tc>
                <a:tc>
                  <a:txBody>
                    <a:bodyPr/>
                    <a:lstStyle/>
                    <a:p>
                      <a:r>
                        <a:rPr lang="pt-BR" sz="2400" dirty="0">
                          <a:effectLst/>
                          <a:latin typeface="Times New Roman" panose="02020603050405020304" pitchFamily="18" charset="0"/>
                          <a:cs typeface="Times New Roman" panose="02020603050405020304" pitchFamily="18" charset="0"/>
                        </a:rPr>
                        <a:t>Thế kỉ XVI</a:t>
                      </a:r>
                      <a:endParaRPr lang="en-US" sz="2400" dirty="0">
                        <a:latin typeface="Times New Roman" panose="02020603050405020304" pitchFamily="18" charset="0"/>
                        <a:cs typeface="Times New Roman" panose="02020603050405020304" pitchFamily="18" charset="0"/>
                      </a:endParaRPr>
                    </a:p>
                  </a:txBody>
                  <a:tcPr marL="68582" marR="68582" marT="45719" marB="45719"/>
                </a:tc>
                <a:tc>
                  <a:txBody>
                    <a:bodyPr/>
                    <a:lstStyle/>
                    <a:p>
                      <a:r>
                        <a:rPr lang="pt-BR" sz="2400" dirty="0">
                          <a:effectLst/>
                          <a:latin typeface="Times New Roman" panose="02020603050405020304" pitchFamily="18" charset="0"/>
                          <a:cs typeface="Times New Roman" panose="02020603050405020304" pitchFamily="18" charset="0"/>
                        </a:rPr>
                        <a:t>Tây Ban Nha</a:t>
                      </a:r>
                      <a:endParaRPr lang="en-US" sz="2400" dirty="0">
                        <a:latin typeface="Times New Roman" panose="02020603050405020304" pitchFamily="18" charset="0"/>
                        <a:cs typeface="Times New Roman" panose="02020603050405020304" pitchFamily="18" charset="0"/>
                      </a:endParaRPr>
                    </a:p>
                  </a:txBody>
                  <a:tcPr marL="68582" marR="68582" marT="45719" marB="45719"/>
                </a:tc>
                <a:tc>
                  <a:txBody>
                    <a:bodyPr/>
                    <a:lstStyle/>
                    <a:p>
                      <a:pPr marL="0" marR="0">
                        <a:lnSpc>
                          <a:spcPct val="107000"/>
                        </a:lnSpc>
                        <a:spcBef>
                          <a:spcPts val="0"/>
                        </a:spcBef>
                        <a:spcAft>
                          <a:spcPts val="800"/>
                        </a:spcAft>
                      </a:pPr>
                      <a:r>
                        <a:rPr lang="pt-BR" sz="2400" dirty="0">
                          <a:effectLst/>
                          <a:latin typeface="Times New Roman" panose="02020603050405020304" pitchFamily="18" charset="0"/>
                          <a:cs typeface="Times New Roman" panose="02020603050405020304" pitchFamily="18" charset="0"/>
                        </a:rPr>
                        <a:t>- Quân đội xâm lược đã vấp phải sự kháng cự mạnh mẽ tại Xe – bu, Ma- ni- la, Pam- păng- ga, Lu- đông....</a:t>
                      </a:r>
                      <a:endParaRPr lang="en-US" sz="2400" dirty="0">
                        <a:effectLst/>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txBody>
                  <a:tcPr marL="68582" marR="68582" marT="45719" marB="45719"/>
                </a:tc>
                <a:tc>
                  <a:txBody>
                    <a:bodyPr/>
                    <a:lstStyle/>
                    <a:p>
                      <a:r>
                        <a:rPr lang="pt-BR" sz="2400" dirty="0">
                          <a:effectLst/>
                          <a:latin typeface="Times New Roman" panose="02020603050405020304" pitchFamily="18" charset="0"/>
                          <a:cs typeface="Times New Roman" panose="02020603050405020304" pitchFamily="18" charset="0"/>
                        </a:rPr>
                        <a:t>Thất bại</a:t>
                      </a:r>
                      <a:endParaRPr lang="en-US" sz="2400" dirty="0">
                        <a:latin typeface="Times New Roman" panose="02020603050405020304" pitchFamily="18" charset="0"/>
                        <a:cs typeface="Times New Roman" panose="02020603050405020304" pitchFamily="18" charset="0"/>
                      </a:endParaRPr>
                    </a:p>
                  </a:txBody>
                  <a:tcPr marL="68582" marR="68582" marT="45719" marB="45719"/>
                </a:tc>
                <a:extLst>
                  <a:ext uri="{0D108BD9-81ED-4DB2-BD59-A6C34878D82A}">
                    <a16:rowId xmlns="" xmlns:a16="http://schemas.microsoft.com/office/drawing/2014/main" val="10002"/>
                  </a:ext>
                </a:extLst>
              </a:tr>
            </a:tbl>
          </a:graphicData>
        </a:graphic>
      </p:graphicFrame>
    </p:spTree>
    <p:extLst>
      <p:ext uri="{BB962C8B-B14F-4D97-AF65-F5344CB8AC3E}">
        <p14:creationId xmlns:p14="http://schemas.microsoft.com/office/powerpoint/2010/main" val="29602057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p:cNvGraphicFramePr>
            <a:graphicFrameLocks noGrp="1"/>
          </p:cNvGraphicFramePr>
          <p:nvPr>
            <p:extLst>
              <p:ext uri="{D42A27DB-BD31-4B8C-83A1-F6EECF244321}">
                <p14:modId xmlns:p14="http://schemas.microsoft.com/office/powerpoint/2010/main" val="102955656"/>
              </p:ext>
            </p:extLst>
          </p:nvPr>
        </p:nvGraphicFramePr>
        <p:xfrm>
          <a:off x="9525" y="209550"/>
          <a:ext cx="9134475" cy="6993891"/>
        </p:xfrm>
        <a:graphic>
          <a:graphicData uri="http://schemas.openxmlformats.org/drawingml/2006/table">
            <a:tbl>
              <a:tblPr/>
              <a:tblGrid>
                <a:gridCol w="1117600">
                  <a:extLst>
                    <a:ext uri="{9D8B030D-6E8A-4147-A177-3AD203B41FA5}">
                      <a16:colId xmlns="" xmlns:a16="http://schemas.microsoft.com/office/drawing/2014/main" val="20000"/>
                    </a:ext>
                  </a:extLst>
                </a:gridCol>
                <a:gridCol w="1528763">
                  <a:extLst>
                    <a:ext uri="{9D8B030D-6E8A-4147-A177-3AD203B41FA5}">
                      <a16:colId xmlns="" xmlns:a16="http://schemas.microsoft.com/office/drawing/2014/main" val="20001"/>
                    </a:ext>
                  </a:extLst>
                </a:gridCol>
                <a:gridCol w="1287462">
                  <a:extLst>
                    <a:ext uri="{9D8B030D-6E8A-4147-A177-3AD203B41FA5}">
                      <a16:colId xmlns="" xmlns:a16="http://schemas.microsoft.com/office/drawing/2014/main" val="20002"/>
                    </a:ext>
                  </a:extLst>
                </a:gridCol>
                <a:gridCol w="4181475">
                  <a:extLst>
                    <a:ext uri="{9D8B030D-6E8A-4147-A177-3AD203B41FA5}">
                      <a16:colId xmlns="" xmlns:a16="http://schemas.microsoft.com/office/drawing/2014/main" val="20003"/>
                    </a:ext>
                  </a:extLst>
                </a:gridCol>
                <a:gridCol w="1019175">
                  <a:extLst>
                    <a:ext uri="{9D8B030D-6E8A-4147-A177-3AD203B41FA5}">
                      <a16:colId xmlns="" xmlns:a16="http://schemas.microsoft.com/office/drawing/2014/main" val="20004"/>
                    </a:ext>
                  </a:extLst>
                </a:gridCol>
              </a:tblGrid>
              <a:tr h="2116138">
                <a:tc>
                  <a:txBody>
                    <a:bodyPr/>
                    <a:lstStyle/>
                    <a:p>
                      <a:pPr marL="0" marR="0" lvl="0" indent="0" algn="l" defTabSz="914400" rtl="0" eaLnBrk="1" fontAlgn="base" latinLnBrk="0" hangingPunct="1">
                        <a:lnSpc>
                          <a:spcPct val="100000"/>
                        </a:lnSpc>
                        <a:spcBef>
                          <a:spcPct val="0"/>
                        </a:spcBef>
                        <a:spcAft>
                          <a:spcPct val="0"/>
                        </a:spcAft>
                        <a:buClr>
                          <a:srgbClr val="000000"/>
                        </a:buClr>
                        <a:buSzTx/>
                        <a:buFont typeface="Arial" pitchFamily="34" charset="0"/>
                        <a:buNone/>
                        <a:tabLst/>
                      </a:pPr>
                      <a:r>
                        <a:rPr kumimoji="0" lang="en-US" sz="2400" b="1" i="0" u="none" strike="noStrike" cap="none" normalizeH="0" baseline="0" dirty="0" err="1">
                          <a:ln>
                            <a:noFill/>
                          </a:ln>
                          <a:solidFill>
                            <a:srgbClr val="FFFFFF"/>
                          </a:solidFill>
                          <a:effectLst/>
                          <a:latin typeface="Times New Roman" pitchFamily="18" charset="0"/>
                          <a:cs typeface="Times New Roman" pitchFamily="18" charset="0"/>
                          <a:sym typeface="Arial" pitchFamily="34" charset="0"/>
                        </a:rPr>
                        <a:t>TÊN</a:t>
                      </a:r>
                      <a:r>
                        <a:rPr kumimoji="0" lang="en-US" sz="2400" b="1" i="0" u="none" strike="noStrike" cap="none" normalizeH="0" baseline="0" dirty="0">
                          <a:ln>
                            <a:noFill/>
                          </a:ln>
                          <a:solidFill>
                            <a:srgbClr val="FFFFFF"/>
                          </a:solidFill>
                          <a:effectLst/>
                          <a:latin typeface="Times New Roman" pitchFamily="18" charset="0"/>
                          <a:cs typeface="Times New Roman" pitchFamily="18" charset="0"/>
                          <a:sym typeface="Arial" pitchFamily="34" charset="0"/>
                        </a:rPr>
                        <a:t>  N</a:t>
                      </a:r>
                      <a:r>
                        <a:rPr kumimoji="0" lang="vi-VN" sz="2400" b="1" i="0" u="none" strike="noStrike" cap="none" normalizeH="0" baseline="0" dirty="0">
                          <a:ln>
                            <a:noFill/>
                          </a:ln>
                          <a:solidFill>
                            <a:srgbClr val="FFFFFF"/>
                          </a:solidFill>
                          <a:effectLst/>
                          <a:latin typeface="Times New Roman" pitchFamily="18" charset="0"/>
                          <a:cs typeface="Times New Roman" pitchFamily="18" charset="0"/>
                          <a:sym typeface="Arial" pitchFamily="34" charset="0"/>
                        </a:rPr>
                        <a:t>Ư</a:t>
                      </a:r>
                      <a:r>
                        <a:rPr kumimoji="0" lang="en-US" sz="2400" b="1" i="0" u="none" strike="noStrike" cap="none" normalizeH="0" baseline="0" dirty="0" err="1">
                          <a:ln>
                            <a:noFill/>
                          </a:ln>
                          <a:solidFill>
                            <a:srgbClr val="FFFFFF"/>
                          </a:solidFill>
                          <a:effectLst/>
                          <a:latin typeface="Times New Roman" pitchFamily="18" charset="0"/>
                          <a:cs typeface="Times New Roman" pitchFamily="18" charset="0"/>
                          <a:sym typeface="Arial" pitchFamily="34" charset="0"/>
                        </a:rPr>
                        <a:t>ỚC</a:t>
                      </a:r>
                      <a:endParaRPr kumimoji="0" lang="en-US" sz="2400" b="1" i="0" u="none" strike="noStrike" cap="none" normalizeH="0" baseline="0" dirty="0">
                        <a:ln>
                          <a:noFill/>
                        </a:ln>
                        <a:solidFill>
                          <a:srgbClr val="FFFFFF"/>
                        </a:solidFill>
                        <a:effectLst/>
                        <a:latin typeface="Times New Roman" pitchFamily="18" charset="0"/>
                        <a:cs typeface="Times New Roman" pitchFamily="18" charset="0"/>
                        <a:sym typeface="Arial" pitchFamily="34" charset="0"/>
                      </a:endParaRPr>
                    </a:p>
                  </a:txBody>
                  <a:tcPr marL="68580" marR="6858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A01127"/>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Tx/>
                        <a:buFont typeface="Arial" pitchFamily="34" charset="0"/>
                        <a:buNone/>
                        <a:tabLst/>
                      </a:pPr>
                      <a:r>
                        <a:rPr kumimoji="0" lang="en-US" sz="2400" b="1" i="0" u="none" strike="noStrike" cap="none" normalizeH="0" baseline="0" dirty="0" err="1">
                          <a:ln>
                            <a:noFill/>
                          </a:ln>
                          <a:solidFill>
                            <a:srgbClr val="FFFFFF"/>
                          </a:solidFill>
                          <a:effectLst/>
                          <a:latin typeface="Times New Roman" pitchFamily="18" charset="0"/>
                          <a:cs typeface="Times New Roman" pitchFamily="18" charset="0"/>
                          <a:sym typeface="Arial" pitchFamily="34" charset="0"/>
                        </a:rPr>
                        <a:t>THỜI</a:t>
                      </a:r>
                      <a:r>
                        <a:rPr kumimoji="0" lang="en-US" sz="2400" b="1" i="0" u="none" strike="noStrike" cap="none" normalizeH="0" baseline="0" dirty="0">
                          <a:ln>
                            <a:noFill/>
                          </a:ln>
                          <a:solidFill>
                            <a:srgbClr val="FFFFFF"/>
                          </a:solidFill>
                          <a:effectLst/>
                          <a:latin typeface="Times New Roman" pitchFamily="18" charset="0"/>
                          <a:cs typeface="Times New Roman" pitchFamily="18" charset="0"/>
                          <a:sym typeface="Arial" pitchFamily="34" charset="0"/>
                        </a:rPr>
                        <a:t> </a:t>
                      </a:r>
                      <a:r>
                        <a:rPr kumimoji="0" lang="en-US" sz="2400" b="1" i="0" u="none" strike="noStrike" cap="none" normalizeH="0" baseline="0" dirty="0" err="1">
                          <a:ln>
                            <a:noFill/>
                          </a:ln>
                          <a:solidFill>
                            <a:srgbClr val="FFFFFF"/>
                          </a:solidFill>
                          <a:effectLst/>
                          <a:latin typeface="Times New Roman" pitchFamily="18" charset="0"/>
                          <a:cs typeface="Times New Roman" pitchFamily="18" charset="0"/>
                          <a:sym typeface="Arial" pitchFamily="34" charset="0"/>
                        </a:rPr>
                        <a:t>GIAN</a:t>
                      </a:r>
                      <a:endParaRPr kumimoji="0" lang="en-US" sz="2400" b="1" i="0" u="none" strike="noStrike" cap="none" normalizeH="0" baseline="0" dirty="0">
                        <a:ln>
                          <a:noFill/>
                        </a:ln>
                        <a:solidFill>
                          <a:srgbClr val="FFFFFF"/>
                        </a:solidFill>
                        <a:effectLst/>
                        <a:latin typeface="Times New Roman" pitchFamily="18" charset="0"/>
                        <a:cs typeface="Times New Roman" pitchFamily="18" charset="0"/>
                        <a:sym typeface="Arial" pitchFamily="34" charset="0"/>
                      </a:endParaRPr>
                    </a:p>
                  </a:txBody>
                  <a:tcPr marL="68580" marR="6858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A01127"/>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Tx/>
                        <a:buFont typeface="Arial" pitchFamily="34" charset="0"/>
                        <a:buNone/>
                        <a:tabLst/>
                      </a:pPr>
                      <a:r>
                        <a:rPr kumimoji="0" lang="en-US" sz="2400" b="1" i="0" u="none" strike="noStrike" cap="none" normalizeH="0" baseline="0">
                          <a:ln>
                            <a:noFill/>
                          </a:ln>
                          <a:solidFill>
                            <a:srgbClr val="FFFFFF"/>
                          </a:solidFill>
                          <a:effectLst/>
                          <a:latin typeface="Times New Roman" pitchFamily="18" charset="0"/>
                          <a:cs typeface="Times New Roman" pitchFamily="18" charset="0"/>
                          <a:sym typeface="Arial" pitchFamily="34" charset="0"/>
                        </a:rPr>
                        <a:t>THỰC DÂN XL</a:t>
                      </a:r>
                    </a:p>
                  </a:txBody>
                  <a:tcPr marL="68580" marR="6858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A01127"/>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Tx/>
                        <a:buFont typeface="Arial" pitchFamily="34" charset="0"/>
                        <a:buNone/>
                        <a:tabLst/>
                      </a:pPr>
                      <a:r>
                        <a:rPr kumimoji="0" lang="en-US" sz="2400" b="1" i="0" u="none" strike="noStrike" cap="none" normalizeH="0" baseline="0">
                          <a:ln>
                            <a:noFill/>
                          </a:ln>
                          <a:solidFill>
                            <a:srgbClr val="FFFFFF"/>
                          </a:solidFill>
                          <a:effectLst/>
                          <a:latin typeface="Times New Roman" pitchFamily="18" charset="0"/>
                          <a:cs typeface="Times New Roman" pitchFamily="18" charset="0"/>
                          <a:sym typeface="Arial" pitchFamily="34" charset="0"/>
                        </a:rPr>
                        <a:t>DIỄN BIẾN CHÍNH</a:t>
                      </a:r>
                    </a:p>
                  </a:txBody>
                  <a:tcPr marL="68580" marR="6858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A01127"/>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Tx/>
                        <a:buFont typeface="Arial" pitchFamily="34" charset="0"/>
                        <a:buNone/>
                        <a:tabLst/>
                      </a:pPr>
                      <a:r>
                        <a:rPr kumimoji="0" lang="en-US" sz="2400" b="1" i="0" u="none" strike="noStrike" cap="none" normalizeH="0" baseline="0">
                          <a:ln>
                            <a:noFill/>
                          </a:ln>
                          <a:solidFill>
                            <a:srgbClr val="FFFFFF"/>
                          </a:solidFill>
                          <a:effectLst/>
                          <a:latin typeface="Times New Roman" pitchFamily="18" charset="0"/>
                          <a:cs typeface="Times New Roman" pitchFamily="18" charset="0"/>
                          <a:sym typeface="Arial" pitchFamily="34" charset="0"/>
                        </a:rPr>
                        <a:t>KẾT QUẢ</a:t>
                      </a:r>
                    </a:p>
                  </a:txBody>
                  <a:tcPr marL="68580" marR="6858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A01127"/>
                    </a:solidFill>
                  </a:tcPr>
                </a:tc>
                <a:extLst>
                  <a:ext uri="{0D108BD9-81ED-4DB2-BD59-A6C34878D82A}">
                    <a16:rowId xmlns="" xmlns:a16="http://schemas.microsoft.com/office/drawing/2014/main" val="10000"/>
                  </a:ext>
                </a:extLst>
              </a:tr>
              <a:tr h="2362200">
                <a:tc>
                  <a:txBody>
                    <a:bodyPr/>
                    <a:lstStyle/>
                    <a:p>
                      <a:pPr marL="0" marR="0" lvl="0" indent="0" algn="l" defTabSz="914400" rtl="0" eaLnBrk="1" fontAlgn="base" latinLnBrk="0" hangingPunct="1">
                        <a:lnSpc>
                          <a:spcPct val="100000"/>
                        </a:lnSpc>
                        <a:spcBef>
                          <a:spcPct val="0"/>
                        </a:spcBef>
                        <a:spcAft>
                          <a:spcPct val="0"/>
                        </a:spcAft>
                        <a:buClr>
                          <a:srgbClr val="000000"/>
                        </a:buClr>
                        <a:buSzTx/>
                        <a:buFont typeface="Arial" pitchFamily="34" charset="0"/>
                        <a:buNone/>
                        <a:tabLst/>
                      </a:pPr>
                      <a:r>
                        <a:rPr kumimoji="0" lang="pt-BR" sz="2400" b="0" i="0" u="none" strike="noStrike" cap="none" normalizeH="0" baseline="0">
                          <a:ln>
                            <a:noFill/>
                          </a:ln>
                          <a:solidFill>
                            <a:srgbClr val="000000"/>
                          </a:solidFill>
                          <a:effectLst/>
                          <a:latin typeface="Times New Roman" pitchFamily="18" charset="0"/>
                          <a:cs typeface="Times New Roman" pitchFamily="18" charset="0"/>
                          <a:sym typeface="Arial" pitchFamily="34" charset="0"/>
                        </a:rPr>
                        <a:t>Mi-an- ma</a:t>
                      </a:r>
                      <a:endParaRPr kumimoji="0" lang="en-US" sz="2400" b="0" i="0" u="none" strike="noStrike" cap="none" normalizeH="0" baseline="0">
                        <a:ln>
                          <a:noFill/>
                        </a:ln>
                        <a:solidFill>
                          <a:srgbClr val="000000"/>
                        </a:solidFill>
                        <a:effectLst/>
                        <a:latin typeface="Times New Roman" pitchFamily="18" charset="0"/>
                        <a:cs typeface="Times New Roman" pitchFamily="18" charset="0"/>
                        <a:sym typeface="Arial" pitchFamily="34" charset="0"/>
                      </a:endParaRPr>
                    </a:p>
                  </a:txBody>
                  <a:tcPr marL="68580" marR="6858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CCCD"/>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Tx/>
                        <a:buFont typeface="Arial" pitchFamily="34" charset="0"/>
                        <a:buNone/>
                        <a:tabLst/>
                      </a:pPr>
                      <a:r>
                        <a:rPr kumimoji="0" lang="pt-BR" sz="2400" b="0" i="0" u="none" strike="noStrike" cap="none" normalizeH="0" baseline="0">
                          <a:ln>
                            <a:noFill/>
                          </a:ln>
                          <a:solidFill>
                            <a:srgbClr val="000000"/>
                          </a:solidFill>
                          <a:effectLst/>
                          <a:latin typeface="Times New Roman" pitchFamily="18" charset="0"/>
                          <a:cs typeface="Times New Roman" pitchFamily="18" charset="0"/>
                          <a:sym typeface="Arial" pitchFamily="34" charset="0"/>
                        </a:rPr>
                        <a:t>Thế kỉ XIX</a:t>
                      </a:r>
                      <a:endParaRPr kumimoji="0" lang="en-US" sz="2400" b="0" i="0" u="none" strike="noStrike" cap="none" normalizeH="0" baseline="0">
                        <a:ln>
                          <a:noFill/>
                        </a:ln>
                        <a:solidFill>
                          <a:srgbClr val="000000"/>
                        </a:solidFill>
                        <a:effectLst/>
                        <a:latin typeface="Times New Roman" pitchFamily="18" charset="0"/>
                        <a:cs typeface="Times New Roman" pitchFamily="18" charset="0"/>
                        <a:sym typeface="Arial" pitchFamily="34" charset="0"/>
                      </a:endParaRPr>
                    </a:p>
                  </a:txBody>
                  <a:tcPr marL="68580" marR="6858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CCCD"/>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Tx/>
                        <a:buFont typeface="Arial" pitchFamily="34" charset="0"/>
                        <a:buNone/>
                        <a:tabLst/>
                      </a:pPr>
                      <a:r>
                        <a:rPr kumimoji="0" lang="pt-BR" sz="2400" b="0" i="0" u="none" strike="noStrike" cap="none" normalizeH="0" baseline="0">
                          <a:ln>
                            <a:noFill/>
                          </a:ln>
                          <a:solidFill>
                            <a:srgbClr val="000000"/>
                          </a:solidFill>
                          <a:effectLst/>
                          <a:latin typeface="Times New Roman" pitchFamily="18" charset="0"/>
                          <a:cs typeface="Times New Roman" pitchFamily="18" charset="0"/>
                          <a:sym typeface="Arial" pitchFamily="34" charset="0"/>
                        </a:rPr>
                        <a:t>Anh</a:t>
                      </a:r>
                      <a:endParaRPr kumimoji="0" lang="en-US" sz="2400" b="0" i="0" u="none" strike="noStrike" cap="none" normalizeH="0" baseline="0">
                        <a:ln>
                          <a:noFill/>
                        </a:ln>
                        <a:solidFill>
                          <a:srgbClr val="000000"/>
                        </a:solidFill>
                        <a:effectLst/>
                        <a:latin typeface="Times New Roman" pitchFamily="18" charset="0"/>
                        <a:cs typeface="Times New Roman" pitchFamily="18" charset="0"/>
                        <a:sym typeface="Arial" pitchFamily="34" charset="0"/>
                      </a:endParaRPr>
                    </a:p>
                  </a:txBody>
                  <a:tcPr marL="68580" marR="6858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CCCD"/>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Tx/>
                        <a:buFont typeface="Arial" pitchFamily="34" charset="0"/>
                        <a:buNone/>
                        <a:tabLst/>
                      </a:pPr>
                      <a:r>
                        <a:rPr kumimoji="0" lang="pt-BR" sz="2400" b="0" i="0" u="none" strike="noStrike" cap="none" normalizeH="0" baseline="0" dirty="0">
                          <a:ln>
                            <a:noFill/>
                          </a:ln>
                          <a:solidFill>
                            <a:srgbClr val="000000"/>
                          </a:solidFill>
                          <a:effectLst/>
                          <a:latin typeface="Times New Roman" pitchFamily="18" charset="0"/>
                          <a:cs typeface="Times New Roman" pitchFamily="18" charset="0"/>
                          <a:sym typeface="Arial" pitchFamily="34" charset="0"/>
                        </a:rPr>
                        <a:t>- Cuộc kháng chiến của nhân dân Mi- an- ma diễn ra mạnh mẽ chống lại 3 cuộc xâm lược của thực dân Anh ( 1824 - 1826, 1852 và 1885). </a:t>
                      </a:r>
                      <a:endParaRPr kumimoji="0" lang="en-US" sz="2400" b="0" i="0" u="none" strike="noStrike" cap="none" normalizeH="0" baseline="0" dirty="0">
                        <a:ln>
                          <a:noFill/>
                        </a:ln>
                        <a:solidFill>
                          <a:srgbClr val="000000"/>
                        </a:solidFill>
                        <a:effectLst/>
                        <a:latin typeface="Times New Roman" pitchFamily="18" charset="0"/>
                        <a:cs typeface="Times New Roman" pitchFamily="18" charset="0"/>
                        <a:sym typeface="Arial" pitchFamily="34" charset="0"/>
                      </a:endParaRPr>
                    </a:p>
                  </a:txBody>
                  <a:tcPr marL="68580" marR="6858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CCCD"/>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Tx/>
                        <a:buFont typeface="Arial" pitchFamily="34" charset="0"/>
                        <a:buNone/>
                        <a:tabLst/>
                      </a:pPr>
                      <a:r>
                        <a:rPr kumimoji="0" lang="pt-BR" sz="2400" b="0" i="0" u="none" strike="noStrike" cap="none" normalizeH="0" baseline="0">
                          <a:ln>
                            <a:noFill/>
                          </a:ln>
                          <a:solidFill>
                            <a:srgbClr val="000000"/>
                          </a:solidFill>
                          <a:effectLst/>
                          <a:latin typeface="Times New Roman" pitchFamily="18" charset="0"/>
                          <a:cs typeface="Times New Roman" pitchFamily="18" charset="0"/>
                          <a:sym typeface="Arial" pitchFamily="34" charset="0"/>
                        </a:rPr>
                        <a:t>Thất bại</a:t>
                      </a:r>
                      <a:endParaRPr kumimoji="0" lang="en-US" sz="2400" b="0" i="0" u="none" strike="noStrike" cap="none" normalizeH="0" baseline="0">
                        <a:ln>
                          <a:noFill/>
                        </a:ln>
                        <a:solidFill>
                          <a:srgbClr val="000000"/>
                        </a:solidFill>
                        <a:effectLst/>
                        <a:latin typeface="Times New Roman" pitchFamily="18" charset="0"/>
                        <a:cs typeface="Times New Roman" pitchFamily="18" charset="0"/>
                        <a:sym typeface="Arial" pitchFamily="34" charset="0"/>
                      </a:endParaRPr>
                    </a:p>
                  </a:txBody>
                  <a:tcPr marL="68580" marR="6858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CCCD"/>
                    </a:solidFill>
                  </a:tcPr>
                </a:tc>
                <a:extLst>
                  <a:ext uri="{0D108BD9-81ED-4DB2-BD59-A6C34878D82A}">
                    <a16:rowId xmlns="" xmlns:a16="http://schemas.microsoft.com/office/drawing/2014/main" val="10001"/>
                  </a:ext>
                </a:extLst>
              </a:tr>
              <a:tr h="1406525">
                <a:tc>
                  <a:txBody>
                    <a:bodyPr/>
                    <a:lstStyle/>
                    <a:p>
                      <a:pPr marL="0" marR="0" lvl="0" indent="0" algn="l" defTabSz="914400" rtl="0" eaLnBrk="1" fontAlgn="base" latinLnBrk="0" hangingPunct="1">
                        <a:lnSpc>
                          <a:spcPct val="100000"/>
                        </a:lnSpc>
                        <a:spcBef>
                          <a:spcPct val="0"/>
                        </a:spcBef>
                        <a:spcAft>
                          <a:spcPct val="0"/>
                        </a:spcAft>
                        <a:buClr>
                          <a:srgbClr val="000000"/>
                        </a:buClr>
                        <a:buSzTx/>
                        <a:buFont typeface="Arial" pitchFamily="34" charset="0"/>
                        <a:buNone/>
                        <a:tabLst/>
                      </a:pPr>
                      <a:r>
                        <a:rPr kumimoji="0" lang="pt-BR" sz="2400" b="0" i="0" u="none" strike="noStrike" cap="none" normalizeH="0" baseline="0">
                          <a:ln>
                            <a:noFill/>
                          </a:ln>
                          <a:solidFill>
                            <a:srgbClr val="000000"/>
                          </a:solidFill>
                          <a:effectLst/>
                          <a:latin typeface="Times New Roman" pitchFamily="18" charset="0"/>
                          <a:cs typeface="Times New Roman" pitchFamily="18" charset="0"/>
                          <a:sym typeface="Arial" pitchFamily="34" charset="0"/>
                        </a:rPr>
                        <a:t>Việt Nam </a:t>
                      </a:r>
                      <a:endParaRPr kumimoji="0" lang="en-US" sz="2400" b="0" i="0" u="none" strike="noStrike" cap="none" normalizeH="0" baseline="0">
                        <a:ln>
                          <a:noFill/>
                        </a:ln>
                        <a:solidFill>
                          <a:srgbClr val="000000"/>
                        </a:solidFill>
                        <a:effectLst/>
                        <a:latin typeface="Times New Roman" pitchFamily="18" charset="0"/>
                        <a:cs typeface="Times New Roman" pitchFamily="18" charset="0"/>
                        <a:sym typeface="Arial" pitchFamily="34" charset="0"/>
                      </a:endParaRPr>
                    </a:p>
                  </a:txBody>
                  <a:tcPr marL="68580" marR="6858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0E7E8"/>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Tx/>
                        <a:buFont typeface="Arial" pitchFamily="34" charset="0"/>
                        <a:buNone/>
                        <a:tabLst/>
                      </a:pPr>
                      <a:r>
                        <a:rPr kumimoji="0" lang="pt-BR" sz="2400" b="0" i="0" u="none" strike="noStrike" cap="none" normalizeH="0" baseline="0">
                          <a:ln>
                            <a:noFill/>
                          </a:ln>
                          <a:solidFill>
                            <a:srgbClr val="000000"/>
                          </a:solidFill>
                          <a:effectLst/>
                          <a:latin typeface="Times New Roman" pitchFamily="18" charset="0"/>
                          <a:cs typeface="Times New Roman" pitchFamily="18" charset="0"/>
                          <a:sym typeface="Arial" pitchFamily="34" charset="0"/>
                        </a:rPr>
                        <a:t>Thế kỉ XIX</a:t>
                      </a:r>
                      <a:endParaRPr kumimoji="0" lang="en-US" sz="2400" b="0" i="0" u="none" strike="noStrike" cap="none" normalizeH="0" baseline="0">
                        <a:ln>
                          <a:noFill/>
                        </a:ln>
                        <a:solidFill>
                          <a:srgbClr val="000000"/>
                        </a:solidFill>
                        <a:effectLst/>
                        <a:latin typeface="Times New Roman" pitchFamily="18" charset="0"/>
                        <a:cs typeface="Times New Roman" pitchFamily="18" charset="0"/>
                        <a:sym typeface="Arial" pitchFamily="34" charset="0"/>
                      </a:endParaRPr>
                    </a:p>
                  </a:txBody>
                  <a:tcPr marL="68580" marR="6858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0E7E8"/>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Tx/>
                        <a:buFont typeface="Arial" pitchFamily="34" charset="0"/>
                        <a:buNone/>
                        <a:tabLst/>
                      </a:pPr>
                      <a:r>
                        <a:rPr kumimoji="0" lang="pt-BR" sz="2400" b="0" i="0" u="none" strike="noStrike" cap="none" normalizeH="0" baseline="0">
                          <a:ln>
                            <a:noFill/>
                          </a:ln>
                          <a:solidFill>
                            <a:srgbClr val="000000"/>
                          </a:solidFill>
                          <a:effectLst/>
                          <a:latin typeface="Times New Roman" pitchFamily="18" charset="0"/>
                          <a:cs typeface="Times New Roman" pitchFamily="18" charset="0"/>
                          <a:sym typeface="Arial" pitchFamily="34" charset="0"/>
                        </a:rPr>
                        <a:t>Pháp</a:t>
                      </a:r>
                      <a:endParaRPr kumimoji="0" lang="en-US" sz="2400" b="0" i="0" u="none" strike="noStrike" cap="none" normalizeH="0" baseline="0">
                        <a:ln>
                          <a:noFill/>
                        </a:ln>
                        <a:solidFill>
                          <a:srgbClr val="000000"/>
                        </a:solidFill>
                        <a:effectLst/>
                        <a:latin typeface="Times New Roman" pitchFamily="18" charset="0"/>
                        <a:cs typeface="Times New Roman" pitchFamily="18" charset="0"/>
                        <a:sym typeface="Arial" pitchFamily="34" charset="0"/>
                      </a:endParaRPr>
                    </a:p>
                  </a:txBody>
                  <a:tcPr marL="68580" marR="6858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0E7E8"/>
                    </a:solidFill>
                  </a:tcPr>
                </a:tc>
                <a:tc>
                  <a:txBody>
                    <a:bodyPr/>
                    <a:lstStyle/>
                    <a:p>
                      <a:pPr marL="0" marR="0" lvl="0" indent="0" algn="l" defTabSz="914400" rtl="0" eaLnBrk="1" fontAlgn="base" latinLnBrk="0" hangingPunct="1">
                        <a:lnSpc>
                          <a:spcPct val="107000"/>
                        </a:lnSpc>
                        <a:spcBef>
                          <a:spcPct val="0"/>
                        </a:spcBef>
                        <a:spcAft>
                          <a:spcPts val="800"/>
                        </a:spcAft>
                        <a:buClr>
                          <a:srgbClr val="000000"/>
                        </a:buClr>
                        <a:buSzTx/>
                        <a:buFont typeface="Arial" pitchFamily="34" charset="0"/>
                        <a:buNone/>
                        <a:tabLst/>
                      </a:pPr>
                      <a:r>
                        <a:rPr kumimoji="0" lang="pt-BR" sz="2400" b="0" i="0" u="none" strike="noStrike" cap="none" normalizeH="0" baseline="0">
                          <a:ln>
                            <a:noFill/>
                          </a:ln>
                          <a:solidFill>
                            <a:srgbClr val="000000"/>
                          </a:solidFill>
                          <a:effectLst/>
                          <a:latin typeface="Times New Roman" pitchFamily="18" charset="0"/>
                          <a:cs typeface="Times New Roman" pitchFamily="18" charset="0"/>
                          <a:sym typeface="Arial" pitchFamily="34" charset="0"/>
                        </a:rPr>
                        <a:t>- Cuộc kháng chiến chống thực dân Pháp diễn ra quyết liệt trong ba thập kỉ (1858-1884) gây cho quân Pháp nhiều tổn thất nặng nề. </a:t>
                      </a:r>
                      <a:endParaRPr kumimoji="0" lang="en-US" sz="2400" b="0" i="0" u="none" strike="noStrike" cap="none" normalizeH="0" baseline="0">
                        <a:ln>
                          <a:noFill/>
                        </a:ln>
                        <a:solidFill>
                          <a:srgbClr val="000000"/>
                        </a:solidFill>
                        <a:effectLst/>
                        <a:latin typeface="Times New Roman" pitchFamily="18" charset="0"/>
                        <a:cs typeface="Times New Roman" pitchFamily="18" charset="0"/>
                        <a:sym typeface="Arial" pitchFamily="34" charset="0"/>
                      </a:endParaRPr>
                    </a:p>
                    <a:p>
                      <a:pPr marL="0" marR="0" lvl="0" indent="0" algn="l" defTabSz="914400" rtl="0" eaLnBrk="1" fontAlgn="base" latinLnBrk="0" hangingPunct="1">
                        <a:lnSpc>
                          <a:spcPct val="100000"/>
                        </a:lnSpc>
                        <a:spcBef>
                          <a:spcPct val="0"/>
                        </a:spcBef>
                        <a:spcAft>
                          <a:spcPct val="0"/>
                        </a:spcAft>
                        <a:buClr>
                          <a:srgbClr val="000000"/>
                        </a:buClr>
                        <a:buSzTx/>
                        <a:buFont typeface="Arial" pitchFamily="34" charset="0"/>
                        <a:buNone/>
                        <a:tabLst/>
                      </a:pPr>
                      <a:endParaRPr kumimoji="0" lang="en-US" sz="2400" b="0" i="0" u="none" strike="noStrike" cap="none" normalizeH="0" baseline="0">
                        <a:ln>
                          <a:noFill/>
                        </a:ln>
                        <a:solidFill>
                          <a:srgbClr val="000000"/>
                        </a:solidFill>
                        <a:effectLst/>
                        <a:latin typeface="Times New Roman" pitchFamily="18" charset="0"/>
                        <a:cs typeface="Times New Roman" pitchFamily="18" charset="0"/>
                        <a:sym typeface="Arial" pitchFamily="34" charset="0"/>
                      </a:endParaRPr>
                    </a:p>
                  </a:txBody>
                  <a:tcPr marL="68580" marR="6858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0E7E8"/>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Tx/>
                        <a:buFont typeface="Arial" pitchFamily="34" charset="0"/>
                        <a:buNone/>
                        <a:tabLst/>
                      </a:pPr>
                      <a:r>
                        <a:rPr kumimoji="0" lang="pt-BR" sz="2400" b="0" i="0" u="none" strike="noStrike" cap="none" normalizeH="0" baseline="0">
                          <a:ln>
                            <a:noFill/>
                          </a:ln>
                          <a:solidFill>
                            <a:srgbClr val="000000"/>
                          </a:solidFill>
                          <a:effectLst/>
                          <a:latin typeface="Times New Roman" pitchFamily="18" charset="0"/>
                          <a:cs typeface="Times New Roman" pitchFamily="18" charset="0"/>
                          <a:sym typeface="Arial" pitchFamily="34" charset="0"/>
                        </a:rPr>
                        <a:t>Thất bại</a:t>
                      </a:r>
                      <a:endParaRPr kumimoji="0" lang="en-US" sz="2400" b="0" i="0" u="none" strike="noStrike" cap="none" normalizeH="0" baseline="0">
                        <a:ln>
                          <a:noFill/>
                        </a:ln>
                        <a:solidFill>
                          <a:srgbClr val="000000"/>
                        </a:solidFill>
                        <a:effectLst/>
                        <a:latin typeface="Times New Roman" pitchFamily="18" charset="0"/>
                        <a:cs typeface="Times New Roman" pitchFamily="18" charset="0"/>
                        <a:sym typeface="Arial" pitchFamily="34" charset="0"/>
                      </a:endParaRPr>
                    </a:p>
                  </a:txBody>
                  <a:tcPr marL="68580" marR="6858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0E7E8"/>
                    </a:solidFill>
                  </a:tcPr>
                </a:tc>
                <a:extLst>
                  <a:ext uri="{0D108BD9-81ED-4DB2-BD59-A6C34878D82A}">
                    <a16:rowId xmlns="" xmlns:a16="http://schemas.microsoft.com/office/drawing/2014/main" val="10002"/>
                  </a:ext>
                </a:extLst>
              </a:tr>
            </a:tbl>
          </a:graphicData>
        </a:graphic>
      </p:graphicFrame>
    </p:spTree>
    <p:extLst>
      <p:ext uri="{BB962C8B-B14F-4D97-AF65-F5344CB8AC3E}">
        <p14:creationId xmlns:p14="http://schemas.microsoft.com/office/powerpoint/2010/main" val="41999484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p:cNvGraphicFramePr>
            <a:graphicFrameLocks noGrp="1"/>
          </p:cNvGraphicFramePr>
          <p:nvPr>
            <p:extLst>
              <p:ext uri="{D42A27DB-BD31-4B8C-83A1-F6EECF244321}">
                <p14:modId xmlns:p14="http://schemas.microsoft.com/office/powerpoint/2010/main" val="2556642378"/>
              </p:ext>
            </p:extLst>
          </p:nvPr>
        </p:nvGraphicFramePr>
        <p:xfrm>
          <a:off x="9525" y="209550"/>
          <a:ext cx="9134475" cy="7095491"/>
        </p:xfrm>
        <a:graphic>
          <a:graphicData uri="http://schemas.openxmlformats.org/drawingml/2006/table">
            <a:tbl>
              <a:tblPr/>
              <a:tblGrid>
                <a:gridCol w="1117600">
                  <a:extLst>
                    <a:ext uri="{9D8B030D-6E8A-4147-A177-3AD203B41FA5}">
                      <a16:colId xmlns="" xmlns:a16="http://schemas.microsoft.com/office/drawing/2014/main" val="20000"/>
                    </a:ext>
                  </a:extLst>
                </a:gridCol>
                <a:gridCol w="1528763">
                  <a:extLst>
                    <a:ext uri="{9D8B030D-6E8A-4147-A177-3AD203B41FA5}">
                      <a16:colId xmlns="" xmlns:a16="http://schemas.microsoft.com/office/drawing/2014/main" val="20001"/>
                    </a:ext>
                  </a:extLst>
                </a:gridCol>
                <a:gridCol w="1287462">
                  <a:extLst>
                    <a:ext uri="{9D8B030D-6E8A-4147-A177-3AD203B41FA5}">
                      <a16:colId xmlns="" xmlns:a16="http://schemas.microsoft.com/office/drawing/2014/main" val="20002"/>
                    </a:ext>
                  </a:extLst>
                </a:gridCol>
                <a:gridCol w="4181475">
                  <a:extLst>
                    <a:ext uri="{9D8B030D-6E8A-4147-A177-3AD203B41FA5}">
                      <a16:colId xmlns="" xmlns:a16="http://schemas.microsoft.com/office/drawing/2014/main" val="20003"/>
                    </a:ext>
                  </a:extLst>
                </a:gridCol>
                <a:gridCol w="1019175">
                  <a:extLst>
                    <a:ext uri="{9D8B030D-6E8A-4147-A177-3AD203B41FA5}">
                      <a16:colId xmlns="" xmlns:a16="http://schemas.microsoft.com/office/drawing/2014/main" val="20004"/>
                    </a:ext>
                  </a:extLst>
                </a:gridCol>
              </a:tblGrid>
              <a:tr h="2116138">
                <a:tc>
                  <a:txBody>
                    <a:bodyPr/>
                    <a:lstStyle/>
                    <a:p>
                      <a:pPr marL="0" marR="0" lvl="0" indent="0" algn="l" defTabSz="914400" rtl="0" eaLnBrk="1" fontAlgn="base" latinLnBrk="0" hangingPunct="1">
                        <a:lnSpc>
                          <a:spcPct val="100000"/>
                        </a:lnSpc>
                        <a:spcBef>
                          <a:spcPct val="0"/>
                        </a:spcBef>
                        <a:spcAft>
                          <a:spcPct val="0"/>
                        </a:spcAft>
                        <a:buClr>
                          <a:srgbClr val="000000"/>
                        </a:buClr>
                        <a:buSzTx/>
                        <a:buFont typeface="Arial" pitchFamily="34" charset="0"/>
                        <a:buNone/>
                        <a:tabLst/>
                      </a:pPr>
                      <a:r>
                        <a:rPr kumimoji="0" lang="en-US" sz="2400" b="1" i="0" u="none" strike="noStrike" cap="none" normalizeH="0" baseline="0" dirty="0" err="1">
                          <a:ln>
                            <a:noFill/>
                          </a:ln>
                          <a:solidFill>
                            <a:srgbClr val="FFFFFF"/>
                          </a:solidFill>
                          <a:effectLst/>
                          <a:latin typeface="Times New Roman" pitchFamily="18" charset="0"/>
                          <a:cs typeface="Times New Roman" pitchFamily="18" charset="0"/>
                          <a:sym typeface="Arial" pitchFamily="34" charset="0"/>
                        </a:rPr>
                        <a:t>TÊN</a:t>
                      </a:r>
                      <a:r>
                        <a:rPr kumimoji="0" lang="en-US" sz="2400" b="1" i="0" u="none" strike="noStrike" cap="none" normalizeH="0" baseline="0" dirty="0">
                          <a:ln>
                            <a:noFill/>
                          </a:ln>
                          <a:solidFill>
                            <a:srgbClr val="FFFFFF"/>
                          </a:solidFill>
                          <a:effectLst/>
                          <a:latin typeface="Times New Roman" pitchFamily="18" charset="0"/>
                          <a:cs typeface="Times New Roman" pitchFamily="18" charset="0"/>
                          <a:sym typeface="Arial" pitchFamily="34" charset="0"/>
                        </a:rPr>
                        <a:t>  N</a:t>
                      </a:r>
                      <a:r>
                        <a:rPr kumimoji="0" lang="vi-VN" sz="2400" b="1" i="0" u="none" strike="noStrike" cap="none" normalizeH="0" baseline="0" dirty="0">
                          <a:ln>
                            <a:noFill/>
                          </a:ln>
                          <a:solidFill>
                            <a:srgbClr val="FFFFFF"/>
                          </a:solidFill>
                          <a:effectLst/>
                          <a:latin typeface="Times New Roman" pitchFamily="18" charset="0"/>
                          <a:cs typeface="Times New Roman" pitchFamily="18" charset="0"/>
                          <a:sym typeface="Arial" pitchFamily="34" charset="0"/>
                        </a:rPr>
                        <a:t>Ư</a:t>
                      </a:r>
                      <a:r>
                        <a:rPr kumimoji="0" lang="en-US" sz="2400" b="1" i="0" u="none" strike="noStrike" cap="none" normalizeH="0" baseline="0" dirty="0" err="1">
                          <a:ln>
                            <a:noFill/>
                          </a:ln>
                          <a:solidFill>
                            <a:srgbClr val="FFFFFF"/>
                          </a:solidFill>
                          <a:effectLst/>
                          <a:latin typeface="Times New Roman" pitchFamily="18" charset="0"/>
                          <a:cs typeface="Times New Roman" pitchFamily="18" charset="0"/>
                          <a:sym typeface="Arial" pitchFamily="34" charset="0"/>
                        </a:rPr>
                        <a:t>ỚC</a:t>
                      </a:r>
                      <a:endParaRPr kumimoji="0" lang="en-US" sz="2400" b="1" i="0" u="none" strike="noStrike" cap="none" normalizeH="0" baseline="0" dirty="0">
                        <a:ln>
                          <a:noFill/>
                        </a:ln>
                        <a:solidFill>
                          <a:srgbClr val="FFFFFF"/>
                        </a:solidFill>
                        <a:effectLst/>
                        <a:latin typeface="Times New Roman" pitchFamily="18" charset="0"/>
                        <a:cs typeface="Times New Roman" pitchFamily="18" charset="0"/>
                        <a:sym typeface="Arial" pitchFamily="34" charset="0"/>
                      </a:endParaRPr>
                    </a:p>
                  </a:txBody>
                  <a:tcPr marL="68580" marR="6858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A01127"/>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Tx/>
                        <a:buFont typeface="Arial" pitchFamily="34" charset="0"/>
                        <a:buNone/>
                        <a:tabLst/>
                      </a:pPr>
                      <a:r>
                        <a:rPr kumimoji="0" lang="en-US" sz="2400" b="1" i="0" u="none" strike="noStrike" cap="none" normalizeH="0" baseline="0">
                          <a:ln>
                            <a:noFill/>
                          </a:ln>
                          <a:solidFill>
                            <a:srgbClr val="FFFFFF"/>
                          </a:solidFill>
                          <a:effectLst/>
                          <a:latin typeface="Times New Roman" pitchFamily="18" charset="0"/>
                          <a:cs typeface="Times New Roman" pitchFamily="18" charset="0"/>
                          <a:sym typeface="Arial" pitchFamily="34" charset="0"/>
                        </a:rPr>
                        <a:t>THỜI GIAN</a:t>
                      </a:r>
                    </a:p>
                  </a:txBody>
                  <a:tcPr marL="68580" marR="6858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A01127"/>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Tx/>
                        <a:buFont typeface="Arial" pitchFamily="34" charset="0"/>
                        <a:buNone/>
                        <a:tabLst/>
                      </a:pPr>
                      <a:r>
                        <a:rPr kumimoji="0" lang="en-US" sz="2400" b="1" i="0" u="none" strike="noStrike" cap="none" normalizeH="0" baseline="0">
                          <a:ln>
                            <a:noFill/>
                          </a:ln>
                          <a:solidFill>
                            <a:srgbClr val="FFFFFF"/>
                          </a:solidFill>
                          <a:effectLst/>
                          <a:latin typeface="Times New Roman" pitchFamily="18" charset="0"/>
                          <a:cs typeface="Times New Roman" pitchFamily="18" charset="0"/>
                          <a:sym typeface="Arial" pitchFamily="34" charset="0"/>
                        </a:rPr>
                        <a:t>THỰC DÂN XL</a:t>
                      </a:r>
                    </a:p>
                  </a:txBody>
                  <a:tcPr marL="68580" marR="6858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A01127"/>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Tx/>
                        <a:buFont typeface="Arial" pitchFamily="34" charset="0"/>
                        <a:buNone/>
                        <a:tabLst/>
                      </a:pPr>
                      <a:r>
                        <a:rPr kumimoji="0" lang="en-US" sz="2400" b="1" i="0" u="none" strike="noStrike" cap="none" normalizeH="0" baseline="0">
                          <a:ln>
                            <a:noFill/>
                          </a:ln>
                          <a:solidFill>
                            <a:srgbClr val="FFFFFF"/>
                          </a:solidFill>
                          <a:effectLst/>
                          <a:latin typeface="Times New Roman" pitchFamily="18" charset="0"/>
                          <a:cs typeface="Times New Roman" pitchFamily="18" charset="0"/>
                          <a:sym typeface="Arial" pitchFamily="34" charset="0"/>
                        </a:rPr>
                        <a:t>DIỄN BIẾN CHÍNH</a:t>
                      </a:r>
                    </a:p>
                  </a:txBody>
                  <a:tcPr marL="68580" marR="6858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A01127"/>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Tx/>
                        <a:buFont typeface="Arial" pitchFamily="34" charset="0"/>
                        <a:buNone/>
                        <a:tabLst/>
                      </a:pPr>
                      <a:r>
                        <a:rPr kumimoji="0" lang="en-US" sz="2400" b="1" i="0" u="none" strike="noStrike" cap="none" normalizeH="0" baseline="0">
                          <a:ln>
                            <a:noFill/>
                          </a:ln>
                          <a:solidFill>
                            <a:srgbClr val="FFFFFF"/>
                          </a:solidFill>
                          <a:effectLst/>
                          <a:latin typeface="Times New Roman" pitchFamily="18" charset="0"/>
                          <a:cs typeface="Times New Roman" pitchFamily="18" charset="0"/>
                          <a:sym typeface="Arial" pitchFamily="34" charset="0"/>
                        </a:rPr>
                        <a:t>KẾT QUẢ</a:t>
                      </a:r>
                    </a:p>
                  </a:txBody>
                  <a:tcPr marL="68580" marR="6858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A01127"/>
                    </a:solidFill>
                  </a:tcPr>
                </a:tc>
                <a:extLst>
                  <a:ext uri="{0D108BD9-81ED-4DB2-BD59-A6C34878D82A}">
                    <a16:rowId xmlns="" xmlns:a16="http://schemas.microsoft.com/office/drawing/2014/main" val="10000"/>
                  </a:ext>
                </a:extLst>
              </a:tr>
              <a:tr h="2362200">
                <a:tc>
                  <a:txBody>
                    <a:bodyPr/>
                    <a:lstStyle/>
                    <a:p>
                      <a:pPr marL="0" marR="0" lvl="0" indent="0" algn="l" defTabSz="914400" rtl="0" eaLnBrk="1" fontAlgn="base" latinLnBrk="0" hangingPunct="1">
                        <a:lnSpc>
                          <a:spcPct val="100000"/>
                        </a:lnSpc>
                        <a:spcBef>
                          <a:spcPct val="0"/>
                        </a:spcBef>
                        <a:spcAft>
                          <a:spcPct val="0"/>
                        </a:spcAft>
                        <a:buClr>
                          <a:srgbClr val="000000"/>
                        </a:buClr>
                        <a:buSzTx/>
                        <a:buFont typeface="Arial" pitchFamily="34" charset="0"/>
                        <a:buNone/>
                        <a:tabLst/>
                      </a:pPr>
                      <a:r>
                        <a:rPr kumimoji="0" lang="pt-BR" sz="2400" b="0" i="0" u="none" strike="noStrike" cap="none" normalizeH="0" baseline="0">
                          <a:ln>
                            <a:noFill/>
                          </a:ln>
                          <a:solidFill>
                            <a:srgbClr val="000000"/>
                          </a:solidFill>
                          <a:effectLst/>
                          <a:latin typeface="Times New Roman" pitchFamily="18" charset="0"/>
                          <a:cs typeface="Times New Roman" pitchFamily="18" charset="0"/>
                          <a:sym typeface="Arial" pitchFamily="34" charset="0"/>
                        </a:rPr>
                        <a:t>Cam- pu- chia</a:t>
                      </a:r>
                      <a:endParaRPr kumimoji="0" lang="en-US" sz="2400" b="0" i="0" u="none" strike="noStrike" cap="none" normalizeH="0" baseline="0">
                        <a:ln>
                          <a:noFill/>
                        </a:ln>
                        <a:solidFill>
                          <a:srgbClr val="000000"/>
                        </a:solidFill>
                        <a:effectLst/>
                        <a:latin typeface="Times New Roman" pitchFamily="18" charset="0"/>
                        <a:cs typeface="Times New Roman" pitchFamily="18" charset="0"/>
                        <a:sym typeface="Arial" pitchFamily="34" charset="0"/>
                      </a:endParaRPr>
                    </a:p>
                  </a:txBody>
                  <a:tcPr marL="68580" marR="6858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CCCD"/>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Tx/>
                        <a:buFont typeface="Arial" pitchFamily="34" charset="0"/>
                        <a:buNone/>
                        <a:tabLst/>
                      </a:pPr>
                      <a:r>
                        <a:rPr kumimoji="0" lang="pt-BR" sz="2400" b="0" i="0" u="none" strike="noStrike" cap="none" normalizeH="0" baseline="0">
                          <a:ln>
                            <a:noFill/>
                          </a:ln>
                          <a:solidFill>
                            <a:srgbClr val="000000"/>
                          </a:solidFill>
                          <a:effectLst/>
                          <a:latin typeface="Times New Roman" pitchFamily="18" charset="0"/>
                          <a:cs typeface="Times New Roman" pitchFamily="18" charset="0"/>
                          <a:sym typeface="Arial" pitchFamily="34" charset="0"/>
                        </a:rPr>
                        <a:t>Thế kỉ XIX</a:t>
                      </a:r>
                      <a:endParaRPr kumimoji="0" lang="en-US" sz="2400" b="0" i="0" u="none" strike="noStrike" cap="none" normalizeH="0" baseline="0">
                        <a:ln>
                          <a:noFill/>
                        </a:ln>
                        <a:solidFill>
                          <a:srgbClr val="000000"/>
                        </a:solidFill>
                        <a:effectLst/>
                        <a:latin typeface="Times New Roman" pitchFamily="18" charset="0"/>
                        <a:cs typeface="Times New Roman" pitchFamily="18" charset="0"/>
                        <a:sym typeface="Arial" pitchFamily="34" charset="0"/>
                      </a:endParaRPr>
                    </a:p>
                  </a:txBody>
                  <a:tcPr marL="68580" marR="6858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CCCD"/>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Tx/>
                        <a:buFont typeface="Arial" pitchFamily="34" charset="0"/>
                        <a:buNone/>
                        <a:tabLst/>
                      </a:pPr>
                      <a:r>
                        <a:rPr kumimoji="0" lang="pt-BR" sz="2400" b="0" i="0" u="none" strike="noStrike" cap="none" normalizeH="0" baseline="0">
                          <a:ln>
                            <a:noFill/>
                          </a:ln>
                          <a:solidFill>
                            <a:srgbClr val="000000"/>
                          </a:solidFill>
                          <a:effectLst/>
                          <a:latin typeface="Times New Roman" pitchFamily="18" charset="0"/>
                          <a:cs typeface="Times New Roman" pitchFamily="18" charset="0"/>
                          <a:sym typeface="Arial" pitchFamily="34" charset="0"/>
                        </a:rPr>
                        <a:t>Pháp</a:t>
                      </a:r>
                      <a:endParaRPr kumimoji="0" lang="en-US" sz="2400" b="0" i="0" u="none" strike="noStrike" cap="none" normalizeH="0" baseline="0">
                        <a:ln>
                          <a:noFill/>
                        </a:ln>
                        <a:solidFill>
                          <a:srgbClr val="000000"/>
                        </a:solidFill>
                        <a:effectLst/>
                        <a:latin typeface="Times New Roman" pitchFamily="18" charset="0"/>
                        <a:cs typeface="Times New Roman" pitchFamily="18" charset="0"/>
                        <a:sym typeface="Arial" pitchFamily="34" charset="0"/>
                      </a:endParaRPr>
                    </a:p>
                  </a:txBody>
                  <a:tcPr marL="68580" marR="6858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CCCD"/>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Tx/>
                        <a:buFont typeface="Arial" pitchFamily="34" charset="0"/>
                        <a:buNone/>
                        <a:tabLst/>
                      </a:pPr>
                      <a:r>
                        <a:rPr kumimoji="0" lang="pt-BR" sz="2400" b="0" i="0" u="none" strike="noStrike" cap="none" normalizeH="0" baseline="0">
                          <a:ln>
                            <a:noFill/>
                          </a:ln>
                          <a:solidFill>
                            <a:srgbClr val="000000"/>
                          </a:solidFill>
                          <a:effectLst/>
                          <a:latin typeface="Times New Roman" pitchFamily="18" charset="0"/>
                          <a:cs typeface="Times New Roman" pitchFamily="18" charset="0"/>
                          <a:sym typeface="Arial" pitchFamily="34" charset="0"/>
                        </a:rPr>
                        <a:t>-Tiêu biểu như: </a:t>
                      </a:r>
                      <a:r>
                        <a:rPr kumimoji="0" lang="en-US" sz="2400" b="0" i="0" u="none" strike="noStrike" cap="none" normalizeH="0" baseline="0">
                          <a:ln>
                            <a:noFill/>
                          </a:ln>
                          <a:solidFill>
                            <a:srgbClr val="000000"/>
                          </a:solidFill>
                          <a:effectLst/>
                          <a:latin typeface="Times New Roman" pitchFamily="18" charset="0"/>
                          <a:cs typeface="Calibri" pitchFamily="34" charset="0"/>
                          <a:sym typeface="Arial" pitchFamily="34" charset="0"/>
                        </a:rPr>
                        <a:t>khởi nghĩa của hoàng thân Si-vô-tha (1861-1892), khởi nghĩa do A-cha-xoa (1863- 1866), khởi nghĩa do Pu-côm-pô (1866- 1867)…</a:t>
                      </a:r>
                      <a:endParaRPr kumimoji="0" lang="en-US" sz="2400" b="0" i="0" u="none" strike="noStrike" cap="none" normalizeH="0" baseline="0">
                        <a:ln>
                          <a:noFill/>
                        </a:ln>
                        <a:solidFill>
                          <a:srgbClr val="000000"/>
                        </a:solidFill>
                        <a:effectLst/>
                        <a:latin typeface="Times New Roman" pitchFamily="18" charset="0"/>
                        <a:cs typeface="Times New Roman" pitchFamily="18" charset="0"/>
                        <a:sym typeface="Arial" pitchFamily="34" charset="0"/>
                      </a:endParaRPr>
                    </a:p>
                  </a:txBody>
                  <a:tcPr marL="68580" marR="6858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CCCD"/>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Tx/>
                        <a:buFont typeface="Arial" pitchFamily="34" charset="0"/>
                        <a:buNone/>
                        <a:tabLst/>
                      </a:pPr>
                      <a:r>
                        <a:rPr kumimoji="0" lang="pt-BR" sz="2400" b="0" i="0" u="none" strike="noStrike" cap="none" normalizeH="0" baseline="0">
                          <a:ln>
                            <a:noFill/>
                          </a:ln>
                          <a:solidFill>
                            <a:srgbClr val="000000"/>
                          </a:solidFill>
                          <a:effectLst/>
                          <a:latin typeface="Times New Roman" pitchFamily="18" charset="0"/>
                          <a:cs typeface="Times New Roman" pitchFamily="18" charset="0"/>
                          <a:sym typeface="Arial" pitchFamily="34" charset="0"/>
                        </a:rPr>
                        <a:t>Thất bại</a:t>
                      </a:r>
                      <a:endParaRPr kumimoji="0" lang="en-US" sz="2400" b="0" i="0" u="none" strike="noStrike" cap="none" normalizeH="0" baseline="0">
                        <a:ln>
                          <a:noFill/>
                        </a:ln>
                        <a:solidFill>
                          <a:srgbClr val="000000"/>
                        </a:solidFill>
                        <a:effectLst/>
                        <a:latin typeface="Times New Roman" pitchFamily="18" charset="0"/>
                        <a:cs typeface="Times New Roman" pitchFamily="18" charset="0"/>
                        <a:sym typeface="Arial" pitchFamily="34" charset="0"/>
                      </a:endParaRPr>
                    </a:p>
                  </a:txBody>
                  <a:tcPr marL="68580" marR="6858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CCCD"/>
                    </a:solidFill>
                  </a:tcPr>
                </a:tc>
                <a:extLst>
                  <a:ext uri="{0D108BD9-81ED-4DB2-BD59-A6C34878D82A}">
                    <a16:rowId xmlns="" xmlns:a16="http://schemas.microsoft.com/office/drawing/2014/main" val="10001"/>
                  </a:ext>
                </a:extLst>
              </a:tr>
              <a:tr h="1406525">
                <a:tc>
                  <a:txBody>
                    <a:bodyPr/>
                    <a:lstStyle/>
                    <a:p>
                      <a:pPr marL="0" marR="0" lvl="0" indent="0" algn="l" defTabSz="914400" rtl="0" eaLnBrk="1" fontAlgn="base" latinLnBrk="0" hangingPunct="1">
                        <a:lnSpc>
                          <a:spcPct val="100000"/>
                        </a:lnSpc>
                        <a:spcBef>
                          <a:spcPct val="0"/>
                        </a:spcBef>
                        <a:spcAft>
                          <a:spcPct val="0"/>
                        </a:spcAft>
                        <a:buClr>
                          <a:srgbClr val="000000"/>
                        </a:buClr>
                        <a:buSzTx/>
                        <a:buFont typeface="Arial" pitchFamily="34" charset="0"/>
                        <a:buNone/>
                        <a:tabLst/>
                      </a:pPr>
                      <a:r>
                        <a:rPr kumimoji="0" lang="pt-BR" sz="2400" b="0" i="0" u="none" strike="noStrike" cap="none" normalizeH="0" baseline="0">
                          <a:ln>
                            <a:noFill/>
                          </a:ln>
                          <a:solidFill>
                            <a:srgbClr val="000000"/>
                          </a:solidFill>
                          <a:effectLst/>
                          <a:latin typeface="Times New Roman" pitchFamily="18" charset="0"/>
                          <a:cs typeface="Times New Roman" pitchFamily="18" charset="0"/>
                          <a:sym typeface="Arial" pitchFamily="34" charset="0"/>
                        </a:rPr>
                        <a:t>Lào </a:t>
                      </a:r>
                      <a:endParaRPr kumimoji="0" lang="en-US" sz="2400" b="0" i="0" u="none" strike="noStrike" cap="none" normalizeH="0" baseline="0">
                        <a:ln>
                          <a:noFill/>
                        </a:ln>
                        <a:solidFill>
                          <a:srgbClr val="000000"/>
                        </a:solidFill>
                        <a:effectLst/>
                        <a:latin typeface="Times New Roman" pitchFamily="18" charset="0"/>
                        <a:cs typeface="Times New Roman" pitchFamily="18" charset="0"/>
                        <a:sym typeface="Arial" pitchFamily="34" charset="0"/>
                      </a:endParaRPr>
                    </a:p>
                  </a:txBody>
                  <a:tcPr marL="68580" marR="6858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0E7E8"/>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Tx/>
                        <a:buFont typeface="Arial" pitchFamily="34" charset="0"/>
                        <a:buNone/>
                        <a:tabLst/>
                      </a:pPr>
                      <a:r>
                        <a:rPr kumimoji="0" lang="pt-BR" sz="2400" b="0" i="0" u="none" strike="noStrike" cap="none" normalizeH="0" baseline="0">
                          <a:ln>
                            <a:noFill/>
                          </a:ln>
                          <a:solidFill>
                            <a:srgbClr val="000000"/>
                          </a:solidFill>
                          <a:effectLst/>
                          <a:latin typeface="Times New Roman" pitchFamily="18" charset="0"/>
                          <a:cs typeface="Times New Roman" pitchFamily="18" charset="0"/>
                          <a:sym typeface="Arial" pitchFamily="34" charset="0"/>
                        </a:rPr>
                        <a:t>Thế kỉ XIX</a:t>
                      </a:r>
                      <a:endParaRPr kumimoji="0" lang="en-US" sz="2400" b="0" i="0" u="none" strike="noStrike" cap="none" normalizeH="0" baseline="0">
                        <a:ln>
                          <a:noFill/>
                        </a:ln>
                        <a:solidFill>
                          <a:srgbClr val="000000"/>
                        </a:solidFill>
                        <a:effectLst/>
                        <a:latin typeface="Times New Roman" pitchFamily="18" charset="0"/>
                        <a:cs typeface="Times New Roman" pitchFamily="18" charset="0"/>
                        <a:sym typeface="Arial" pitchFamily="34" charset="0"/>
                      </a:endParaRPr>
                    </a:p>
                  </a:txBody>
                  <a:tcPr marL="68580" marR="6858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0E7E8"/>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Tx/>
                        <a:buFont typeface="Arial" pitchFamily="34" charset="0"/>
                        <a:buNone/>
                        <a:tabLst/>
                      </a:pPr>
                      <a:r>
                        <a:rPr kumimoji="0" lang="pt-BR" sz="2400" b="0" i="0" u="none" strike="noStrike" cap="none" normalizeH="0" baseline="0">
                          <a:ln>
                            <a:noFill/>
                          </a:ln>
                          <a:solidFill>
                            <a:srgbClr val="000000"/>
                          </a:solidFill>
                          <a:effectLst/>
                          <a:latin typeface="Times New Roman" pitchFamily="18" charset="0"/>
                          <a:cs typeface="Times New Roman" pitchFamily="18" charset="0"/>
                          <a:sym typeface="Arial" pitchFamily="34" charset="0"/>
                        </a:rPr>
                        <a:t>Pháp</a:t>
                      </a:r>
                      <a:endParaRPr kumimoji="0" lang="en-US" sz="2400" b="0" i="0" u="none" strike="noStrike" cap="none" normalizeH="0" baseline="0">
                        <a:ln>
                          <a:noFill/>
                        </a:ln>
                        <a:solidFill>
                          <a:srgbClr val="000000"/>
                        </a:solidFill>
                        <a:effectLst/>
                        <a:latin typeface="Times New Roman" pitchFamily="18" charset="0"/>
                        <a:cs typeface="Times New Roman" pitchFamily="18" charset="0"/>
                        <a:sym typeface="Arial" pitchFamily="34" charset="0"/>
                      </a:endParaRPr>
                    </a:p>
                  </a:txBody>
                  <a:tcPr marL="68580" marR="6858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0E7E8"/>
                    </a:solidFill>
                  </a:tcPr>
                </a:tc>
                <a:tc>
                  <a:txBody>
                    <a:bodyPr/>
                    <a:lstStyle/>
                    <a:p>
                      <a:pPr marL="0" marR="0" lvl="0" indent="0" algn="l" defTabSz="914400" rtl="0" eaLnBrk="1" fontAlgn="base" latinLnBrk="0" hangingPunct="1">
                        <a:lnSpc>
                          <a:spcPct val="107000"/>
                        </a:lnSpc>
                        <a:spcBef>
                          <a:spcPct val="0"/>
                        </a:spcBef>
                        <a:spcAft>
                          <a:spcPts val="800"/>
                        </a:spcAft>
                        <a:buClr>
                          <a:srgbClr val="000000"/>
                        </a:buClr>
                        <a:buSzTx/>
                        <a:buFont typeface="Arial" pitchFamily="34" charset="0"/>
                        <a:buNone/>
                        <a:tabLst/>
                      </a:pPr>
                      <a:r>
                        <a:rPr kumimoji="0" lang="pt-BR" sz="2400" b="0" i="0" u="none" strike="noStrike" cap="none" normalizeH="0" baseline="0" dirty="0">
                          <a:ln>
                            <a:noFill/>
                          </a:ln>
                          <a:solidFill>
                            <a:srgbClr val="000000"/>
                          </a:solidFill>
                          <a:effectLst/>
                          <a:latin typeface="Times New Roman" pitchFamily="18" charset="0"/>
                          <a:cs typeface="Times New Roman" pitchFamily="18" charset="0"/>
                          <a:sym typeface="Arial" pitchFamily="34" charset="0"/>
                        </a:rPr>
                        <a:t>-</a:t>
                      </a:r>
                      <a:r>
                        <a:rPr kumimoji="0" lang="en-US" sz="2400" b="0" i="0" u="none" strike="noStrike" cap="none" normalizeH="0" baseline="0" dirty="0" err="1">
                          <a:ln>
                            <a:noFill/>
                          </a:ln>
                          <a:solidFill>
                            <a:srgbClr val="000000"/>
                          </a:solidFill>
                          <a:effectLst/>
                          <a:latin typeface="Times New Roman" pitchFamily="18" charset="0"/>
                          <a:cs typeface="Times New Roman" pitchFamily="18" charset="0"/>
                          <a:sym typeface="Arial" pitchFamily="34" charset="0"/>
                        </a:rPr>
                        <a:t>Tiêu</a:t>
                      </a:r>
                      <a:r>
                        <a:rPr kumimoji="0" lang="en-US" sz="2400" b="0" i="0" u="none" strike="noStrike" cap="none" normalizeH="0" baseline="0" dirty="0">
                          <a:ln>
                            <a:noFill/>
                          </a:ln>
                          <a:solidFill>
                            <a:srgbClr val="000000"/>
                          </a:solidFill>
                          <a:effectLst/>
                          <a:latin typeface="Times New Roman" pitchFamily="18" charset="0"/>
                          <a:cs typeface="Times New Roman" pitchFamily="18" charset="0"/>
                          <a:sym typeface="Arial" pitchFamily="34" charset="0"/>
                        </a:rPr>
                        <a:t> </a:t>
                      </a:r>
                      <a:r>
                        <a:rPr kumimoji="0" lang="en-US" sz="2400" b="0" i="0" u="none" strike="noStrike" cap="none" normalizeH="0" baseline="0" dirty="0" err="1">
                          <a:ln>
                            <a:noFill/>
                          </a:ln>
                          <a:solidFill>
                            <a:srgbClr val="000000"/>
                          </a:solidFill>
                          <a:effectLst/>
                          <a:latin typeface="Times New Roman" pitchFamily="18" charset="0"/>
                          <a:cs typeface="Times New Roman" pitchFamily="18" charset="0"/>
                          <a:sym typeface="Arial" pitchFamily="34" charset="0"/>
                        </a:rPr>
                        <a:t>biểu</a:t>
                      </a:r>
                      <a:r>
                        <a:rPr kumimoji="0" lang="en-US" sz="2400" b="0" i="0" u="none" strike="noStrike" cap="none" normalizeH="0" baseline="0" dirty="0">
                          <a:ln>
                            <a:noFill/>
                          </a:ln>
                          <a:solidFill>
                            <a:srgbClr val="000000"/>
                          </a:solidFill>
                          <a:effectLst/>
                          <a:latin typeface="Times New Roman" pitchFamily="18" charset="0"/>
                          <a:cs typeface="Times New Roman" pitchFamily="18" charset="0"/>
                          <a:sym typeface="Arial" pitchFamily="34" charset="0"/>
                        </a:rPr>
                        <a:t> </a:t>
                      </a:r>
                      <a:r>
                        <a:rPr kumimoji="0" lang="en-US" sz="2400" b="0" i="0" u="none" strike="noStrike" cap="none" normalizeH="0" baseline="0" dirty="0" err="1">
                          <a:ln>
                            <a:noFill/>
                          </a:ln>
                          <a:solidFill>
                            <a:srgbClr val="000000"/>
                          </a:solidFill>
                          <a:effectLst/>
                          <a:latin typeface="Times New Roman" pitchFamily="18" charset="0"/>
                          <a:cs typeface="Times New Roman" pitchFamily="18" charset="0"/>
                          <a:sym typeface="Arial" pitchFamily="34" charset="0"/>
                        </a:rPr>
                        <a:t>như</a:t>
                      </a:r>
                      <a:r>
                        <a:rPr kumimoji="0" lang="en-US" sz="2400" b="0" i="0" u="none" strike="noStrike" cap="none" normalizeH="0" baseline="0" dirty="0">
                          <a:ln>
                            <a:noFill/>
                          </a:ln>
                          <a:solidFill>
                            <a:srgbClr val="000000"/>
                          </a:solidFill>
                          <a:effectLst/>
                          <a:latin typeface="Times New Roman" pitchFamily="18" charset="0"/>
                          <a:cs typeface="Times New Roman" pitchFamily="18" charset="0"/>
                          <a:sym typeface="Arial" pitchFamily="34" charset="0"/>
                        </a:rPr>
                        <a:t>: </a:t>
                      </a:r>
                      <a:r>
                        <a:rPr kumimoji="0" lang="en-US" sz="2400" b="0" i="0" u="none" strike="noStrike" cap="none" normalizeH="0" baseline="0" dirty="0" err="1">
                          <a:ln>
                            <a:noFill/>
                          </a:ln>
                          <a:solidFill>
                            <a:srgbClr val="000000"/>
                          </a:solidFill>
                          <a:effectLst/>
                          <a:latin typeface="Times New Roman" pitchFamily="18" charset="0"/>
                          <a:cs typeface="Times New Roman" pitchFamily="18" charset="0"/>
                          <a:sym typeface="Arial" pitchFamily="34" charset="0"/>
                        </a:rPr>
                        <a:t>cuộc</a:t>
                      </a:r>
                      <a:r>
                        <a:rPr kumimoji="0" lang="en-US" sz="2400" b="0" i="0" u="none" strike="noStrike" cap="none" normalizeH="0" baseline="0" dirty="0">
                          <a:ln>
                            <a:noFill/>
                          </a:ln>
                          <a:solidFill>
                            <a:srgbClr val="000000"/>
                          </a:solidFill>
                          <a:effectLst/>
                          <a:latin typeface="Times New Roman" pitchFamily="18" charset="0"/>
                          <a:cs typeface="Times New Roman" pitchFamily="18" charset="0"/>
                          <a:sym typeface="Arial" pitchFamily="34" charset="0"/>
                        </a:rPr>
                        <a:t> </a:t>
                      </a:r>
                      <a:r>
                        <a:rPr kumimoji="0" lang="en-US" sz="2400" b="0" i="0" u="none" strike="noStrike" cap="none" normalizeH="0" baseline="0" dirty="0" err="1">
                          <a:ln>
                            <a:noFill/>
                          </a:ln>
                          <a:solidFill>
                            <a:srgbClr val="000000"/>
                          </a:solidFill>
                          <a:effectLst/>
                          <a:latin typeface="Times New Roman" pitchFamily="18" charset="0"/>
                          <a:cs typeface="Times New Roman" pitchFamily="18" charset="0"/>
                          <a:sym typeface="Arial" pitchFamily="34" charset="0"/>
                        </a:rPr>
                        <a:t>khởi</a:t>
                      </a:r>
                      <a:r>
                        <a:rPr kumimoji="0" lang="en-US" sz="2400" b="0" i="0" u="none" strike="noStrike" cap="none" normalizeH="0" baseline="0" dirty="0">
                          <a:ln>
                            <a:noFill/>
                          </a:ln>
                          <a:solidFill>
                            <a:srgbClr val="000000"/>
                          </a:solidFill>
                          <a:effectLst/>
                          <a:latin typeface="Times New Roman" pitchFamily="18" charset="0"/>
                          <a:cs typeface="Times New Roman" pitchFamily="18" charset="0"/>
                          <a:sym typeface="Arial" pitchFamily="34" charset="0"/>
                        </a:rPr>
                        <a:t> </a:t>
                      </a:r>
                      <a:r>
                        <a:rPr kumimoji="0" lang="en-US" sz="2400" b="0" i="0" u="none" strike="noStrike" cap="none" normalizeH="0" baseline="0" dirty="0" err="1">
                          <a:ln>
                            <a:noFill/>
                          </a:ln>
                          <a:solidFill>
                            <a:srgbClr val="000000"/>
                          </a:solidFill>
                          <a:effectLst/>
                          <a:latin typeface="Times New Roman" pitchFamily="18" charset="0"/>
                          <a:cs typeface="Times New Roman" pitchFamily="18" charset="0"/>
                          <a:sym typeface="Arial" pitchFamily="34" charset="0"/>
                        </a:rPr>
                        <a:t>nghĩa</a:t>
                      </a:r>
                      <a:r>
                        <a:rPr kumimoji="0" lang="en-US" sz="2400" b="0" i="0" u="none" strike="noStrike" cap="none" normalizeH="0" baseline="0" dirty="0">
                          <a:ln>
                            <a:noFill/>
                          </a:ln>
                          <a:solidFill>
                            <a:srgbClr val="000000"/>
                          </a:solidFill>
                          <a:effectLst/>
                          <a:latin typeface="Times New Roman" pitchFamily="18" charset="0"/>
                          <a:cs typeface="Times New Roman" pitchFamily="18" charset="0"/>
                          <a:sym typeface="Arial" pitchFamily="34" charset="0"/>
                        </a:rPr>
                        <a:t> </a:t>
                      </a:r>
                      <a:r>
                        <a:rPr kumimoji="0" lang="en-US" sz="2400" b="0" i="0" u="none" strike="noStrike" cap="none" normalizeH="0" baseline="0" dirty="0" err="1">
                          <a:ln>
                            <a:noFill/>
                          </a:ln>
                          <a:solidFill>
                            <a:srgbClr val="000000"/>
                          </a:solidFill>
                          <a:effectLst/>
                          <a:latin typeface="Times New Roman" pitchFamily="18" charset="0"/>
                          <a:cs typeface="Times New Roman" pitchFamily="18" charset="0"/>
                          <a:sym typeface="Arial" pitchFamily="34" charset="0"/>
                        </a:rPr>
                        <a:t>của</a:t>
                      </a:r>
                      <a:r>
                        <a:rPr kumimoji="0" lang="en-US" sz="2400" b="0" i="0" u="none" strike="noStrike" cap="none" normalizeH="0" baseline="0" dirty="0">
                          <a:ln>
                            <a:noFill/>
                          </a:ln>
                          <a:solidFill>
                            <a:srgbClr val="000000"/>
                          </a:solidFill>
                          <a:effectLst/>
                          <a:latin typeface="Times New Roman" pitchFamily="18" charset="0"/>
                          <a:cs typeface="Times New Roman" pitchFamily="18" charset="0"/>
                          <a:sym typeface="Arial" pitchFamily="34" charset="0"/>
                        </a:rPr>
                        <a:t> </a:t>
                      </a:r>
                      <a:r>
                        <a:rPr kumimoji="0" lang="en-US" sz="2400" b="0" i="0" u="none" strike="noStrike" cap="none" normalizeH="0" baseline="0" dirty="0" err="1">
                          <a:ln>
                            <a:noFill/>
                          </a:ln>
                          <a:solidFill>
                            <a:srgbClr val="000000"/>
                          </a:solidFill>
                          <a:effectLst/>
                          <a:latin typeface="Times New Roman" pitchFamily="18" charset="0"/>
                          <a:cs typeface="Times New Roman" pitchFamily="18" charset="0"/>
                          <a:sym typeface="Arial" pitchFamily="34" charset="0"/>
                        </a:rPr>
                        <a:t>Pha-ca-đuốc</a:t>
                      </a:r>
                      <a:r>
                        <a:rPr kumimoji="0" lang="en-US" sz="2400" b="0" i="0" u="none" strike="noStrike" cap="none" normalizeH="0" baseline="0" dirty="0">
                          <a:ln>
                            <a:noFill/>
                          </a:ln>
                          <a:solidFill>
                            <a:srgbClr val="000000"/>
                          </a:solidFill>
                          <a:effectLst/>
                          <a:latin typeface="Times New Roman" pitchFamily="18" charset="0"/>
                          <a:cs typeface="Times New Roman" pitchFamily="18" charset="0"/>
                          <a:sym typeface="Arial" pitchFamily="34" charset="0"/>
                        </a:rPr>
                        <a:t> (1901- 1903),  </a:t>
                      </a:r>
                      <a:r>
                        <a:rPr kumimoji="0" lang="en-US" sz="2400" b="0" i="0" u="none" strike="noStrike" cap="none" normalizeH="0" baseline="0" dirty="0" err="1">
                          <a:ln>
                            <a:noFill/>
                          </a:ln>
                          <a:solidFill>
                            <a:srgbClr val="000000"/>
                          </a:solidFill>
                          <a:effectLst/>
                          <a:latin typeface="Times New Roman" pitchFamily="18" charset="0"/>
                          <a:cs typeface="Times New Roman" pitchFamily="18" charset="0"/>
                          <a:sym typeface="Arial" pitchFamily="34" charset="0"/>
                        </a:rPr>
                        <a:t>khởi</a:t>
                      </a:r>
                      <a:r>
                        <a:rPr kumimoji="0" lang="en-US" sz="2400" b="0" i="0" u="none" strike="noStrike" cap="none" normalizeH="0" baseline="0" dirty="0">
                          <a:ln>
                            <a:noFill/>
                          </a:ln>
                          <a:solidFill>
                            <a:srgbClr val="000000"/>
                          </a:solidFill>
                          <a:effectLst/>
                          <a:latin typeface="Times New Roman" pitchFamily="18" charset="0"/>
                          <a:cs typeface="Times New Roman" pitchFamily="18" charset="0"/>
                          <a:sym typeface="Arial" pitchFamily="34" charset="0"/>
                        </a:rPr>
                        <a:t> </a:t>
                      </a:r>
                      <a:r>
                        <a:rPr kumimoji="0" lang="en-US" sz="2400" b="0" i="0" u="none" strike="noStrike" cap="none" normalizeH="0" baseline="0" dirty="0" err="1">
                          <a:ln>
                            <a:noFill/>
                          </a:ln>
                          <a:solidFill>
                            <a:srgbClr val="000000"/>
                          </a:solidFill>
                          <a:effectLst/>
                          <a:latin typeface="Times New Roman" pitchFamily="18" charset="0"/>
                          <a:cs typeface="Times New Roman" pitchFamily="18" charset="0"/>
                          <a:sym typeface="Arial" pitchFamily="34" charset="0"/>
                        </a:rPr>
                        <a:t>nghĩa</a:t>
                      </a:r>
                      <a:r>
                        <a:rPr kumimoji="0" lang="en-US" sz="2400" b="0" i="0" u="none" strike="noStrike" cap="none" normalizeH="0" baseline="0" dirty="0">
                          <a:ln>
                            <a:noFill/>
                          </a:ln>
                          <a:solidFill>
                            <a:srgbClr val="000000"/>
                          </a:solidFill>
                          <a:effectLst/>
                          <a:latin typeface="Times New Roman" pitchFamily="18" charset="0"/>
                          <a:cs typeface="Times New Roman" pitchFamily="18" charset="0"/>
                          <a:sym typeface="Arial" pitchFamily="34" charset="0"/>
                        </a:rPr>
                        <a:t> do </a:t>
                      </a:r>
                      <a:r>
                        <a:rPr kumimoji="0" lang="en-US" sz="2400" b="0" i="0" u="none" strike="noStrike" cap="none" normalizeH="0" baseline="0" dirty="0" err="1">
                          <a:ln>
                            <a:noFill/>
                          </a:ln>
                          <a:solidFill>
                            <a:srgbClr val="000000"/>
                          </a:solidFill>
                          <a:effectLst/>
                          <a:latin typeface="Times New Roman" pitchFamily="18" charset="0"/>
                          <a:cs typeface="Times New Roman" pitchFamily="18" charset="0"/>
                          <a:sym typeface="Arial" pitchFamily="34" charset="0"/>
                        </a:rPr>
                        <a:t>Ong</a:t>
                      </a:r>
                      <a:r>
                        <a:rPr kumimoji="0" lang="en-US" sz="2400" b="0" i="0" u="none" strike="noStrike" cap="none" normalizeH="0" baseline="0" dirty="0">
                          <a:ln>
                            <a:noFill/>
                          </a:ln>
                          <a:solidFill>
                            <a:srgbClr val="000000"/>
                          </a:solidFill>
                          <a:effectLst/>
                          <a:latin typeface="Times New Roman" pitchFamily="18" charset="0"/>
                          <a:cs typeface="Times New Roman" pitchFamily="18" charset="0"/>
                          <a:sym typeface="Arial" pitchFamily="34" charset="0"/>
                        </a:rPr>
                        <a:t> </a:t>
                      </a:r>
                      <a:r>
                        <a:rPr kumimoji="0" lang="en-US" sz="2400" b="0" i="0" u="none" strike="noStrike" cap="none" normalizeH="0" baseline="0" dirty="0" err="1">
                          <a:ln>
                            <a:noFill/>
                          </a:ln>
                          <a:solidFill>
                            <a:srgbClr val="000000"/>
                          </a:solidFill>
                          <a:effectLst/>
                          <a:latin typeface="Times New Roman" pitchFamily="18" charset="0"/>
                          <a:cs typeface="Times New Roman" pitchFamily="18" charset="0"/>
                          <a:sym typeface="Arial" pitchFamily="34" charset="0"/>
                        </a:rPr>
                        <a:t>Kẹo</a:t>
                      </a:r>
                      <a:r>
                        <a:rPr kumimoji="0" lang="en-US" sz="2400" b="0" i="0" u="none" strike="noStrike" cap="none" normalizeH="0" baseline="0" dirty="0">
                          <a:ln>
                            <a:noFill/>
                          </a:ln>
                          <a:solidFill>
                            <a:srgbClr val="000000"/>
                          </a:solidFill>
                          <a:effectLst/>
                          <a:latin typeface="Times New Roman" pitchFamily="18" charset="0"/>
                          <a:cs typeface="Times New Roman" pitchFamily="18" charset="0"/>
                          <a:sym typeface="Arial" pitchFamily="34" charset="0"/>
                        </a:rPr>
                        <a:t> </a:t>
                      </a:r>
                      <a:r>
                        <a:rPr kumimoji="0" lang="en-US" sz="2400" b="0" i="0" u="none" strike="noStrike" cap="none" normalizeH="0" baseline="0" dirty="0" err="1">
                          <a:ln>
                            <a:noFill/>
                          </a:ln>
                          <a:solidFill>
                            <a:srgbClr val="000000"/>
                          </a:solidFill>
                          <a:effectLst/>
                          <a:latin typeface="Times New Roman" pitchFamily="18" charset="0"/>
                          <a:cs typeface="Times New Roman" pitchFamily="18" charset="0"/>
                          <a:sym typeface="Arial" pitchFamily="34" charset="0"/>
                        </a:rPr>
                        <a:t>và</a:t>
                      </a:r>
                      <a:r>
                        <a:rPr kumimoji="0" lang="en-US" sz="2400" b="0" i="0" u="none" strike="noStrike" cap="none" normalizeH="0" baseline="0" dirty="0">
                          <a:ln>
                            <a:noFill/>
                          </a:ln>
                          <a:solidFill>
                            <a:srgbClr val="000000"/>
                          </a:solidFill>
                          <a:effectLst/>
                          <a:latin typeface="Times New Roman" pitchFamily="18" charset="0"/>
                          <a:cs typeface="Times New Roman" pitchFamily="18" charset="0"/>
                          <a:sym typeface="Arial" pitchFamily="34" charset="0"/>
                        </a:rPr>
                        <a:t> Com-ma-</a:t>
                      </a:r>
                      <a:r>
                        <a:rPr kumimoji="0" lang="en-US" sz="2400" b="0" i="0" u="none" strike="noStrike" cap="none" normalizeH="0" baseline="0" dirty="0" err="1">
                          <a:ln>
                            <a:noFill/>
                          </a:ln>
                          <a:solidFill>
                            <a:srgbClr val="000000"/>
                          </a:solidFill>
                          <a:effectLst/>
                          <a:latin typeface="Times New Roman" pitchFamily="18" charset="0"/>
                          <a:cs typeface="Times New Roman" pitchFamily="18" charset="0"/>
                          <a:sym typeface="Arial" pitchFamily="34" charset="0"/>
                        </a:rPr>
                        <a:t>đam</a:t>
                      </a:r>
                      <a:r>
                        <a:rPr kumimoji="0" lang="en-US" sz="2400" b="0" i="0" u="none" strike="noStrike" cap="none" normalizeH="0" baseline="0" dirty="0">
                          <a:ln>
                            <a:noFill/>
                          </a:ln>
                          <a:solidFill>
                            <a:srgbClr val="000000"/>
                          </a:solidFill>
                          <a:effectLst/>
                          <a:latin typeface="Times New Roman" pitchFamily="18" charset="0"/>
                          <a:cs typeface="Times New Roman" pitchFamily="18" charset="0"/>
                          <a:sym typeface="Arial" pitchFamily="34" charset="0"/>
                        </a:rPr>
                        <a:t> (1901- 1937)…</a:t>
                      </a:r>
                      <a:endParaRPr kumimoji="0" lang="en-US" sz="1800" b="0" i="0" u="none" strike="noStrike" cap="none" normalizeH="0" baseline="0" dirty="0">
                        <a:ln>
                          <a:noFill/>
                        </a:ln>
                        <a:solidFill>
                          <a:srgbClr val="000000"/>
                        </a:solidFill>
                        <a:effectLst/>
                        <a:latin typeface="Calibri" pitchFamily="34" charset="0"/>
                        <a:ea typeface="Calibri" pitchFamily="34" charset="0"/>
                        <a:cs typeface="Times New Roman" pitchFamily="18" charset="0"/>
                        <a:sym typeface="Arial" pitchFamily="34" charset="0"/>
                      </a:endParaRPr>
                    </a:p>
                    <a:p>
                      <a:pPr marL="0" marR="0" lvl="0" indent="0" algn="l" defTabSz="914400" rtl="0" eaLnBrk="1" fontAlgn="base" latinLnBrk="0" hangingPunct="1">
                        <a:lnSpc>
                          <a:spcPct val="107000"/>
                        </a:lnSpc>
                        <a:spcBef>
                          <a:spcPct val="0"/>
                        </a:spcBef>
                        <a:spcAft>
                          <a:spcPts val="800"/>
                        </a:spcAft>
                        <a:buClr>
                          <a:srgbClr val="000000"/>
                        </a:buClr>
                        <a:buSzTx/>
                        <a:buFont typeface="Arial" pitchFamily="34" charset="0"/>
                        <a:buNone/>
                        <a:tabLst/>
                      </a:pPr>
                      <a:endParaRPr kumimoji="0" lang="en-US" sz="2400" b="0" i="0" u="none" strike="noStrike" cap="none" normalizeH="0" baseline="0" dirty="0">
                        <a:ln>
                          <a:noFill/>
                        </a:ln>
                        <a:solidFill>
                          <a:srgbClr val="000000"/>
                        </a:solidFill>
                        <a:effectLst/>
                        <a:latin typeface="Times New Roman" pitchFamily="18" charset="0"/>
                        <a:cs typeface="Times New Roman" pitchFamily="18" charset="0"/>
                        <a:sym typeface="Arial" pitchFamily="34" charset="0"/>
                      </a:endParaRPr>
                    </a:p>
                    <a:p>
                      <a:pPr marL="0" marR="0" lvl="0" indent="0" algn="l" defTabSz="914400" rtl="0" eaLnBrk="1" fontAlgn="base" latinLnBrk="0" hangingPunct="1">
                        <a:lnSpc>
                          <a:spcPct val="100000"/>
                        </a:lnSpc>
                        <a:spcBef>
                          <a:spcPct val="0"/>
                        </a:spcBef>
                        <a:spcAft>
                          <a:spcPct val="0"/>
                        </a:spcAft>
                        <a:buClr>
                          <a:srgbClr val="000000"/>
                        </a:buClr>
                        <a:buSzTx/>
                        <a:buFont typeface="Arial" pitchFamily="34" charset="0"/>
                        <a:buNone/>
                        <a:tabLst/>
                      </a:pPr>
                      <a:endParaRPr kumimoji="0" lang="en-US" sz="2400" b="0" i="0" u="none" strike="noStrike" cap="none" normalizeH="0" baseline="0" dirty="0">
                        <a:ln>
                          <a:noFill/>
                        </a:ln>
                        <a:solidFill>
                          <a:srgbClr val="000000"/>
                        </a:solidFill>
                        <a:effectLst/>
                        <a:latin typeface="Times New Roman" pitchFamily="18" charset="0"/>
                        <a:cs typeface="Times New Roman" pitchFamily="18" charset="0"/>
                        <a:sym typeface="Arial" pitchFamily="34" charset="0"/>
                      </a:endParaRPr>
                    </a:p>
                  </a:txBody>
                  <a:tcPr marL="68580" marR="6858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0E7E8"/>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Tx/>
                        <a:buFont typeface="Arial" pitchFamily="34" charset="0"/>
                        <a:buNone/>
                        <a:tabLst/>
                      </a:pPr>
                      <a:r>
                        <a:rPr kumimoji="0" lang="pt-BR" sz="2400" b="0" i="0" u="none" strike="noStrike" cap="none" normalizeH="0" baseline="0">
                          <a:ln>
                            <a:noFill/>
                          </a:ln>
                          <a:solidFill>
                            <a:srgbClr val="000000"/>
                          </a:solidFill>
                          <a:effectLst/>
                          <a:latin typeface="Times New Roman" pitchFamily="18" charset="0"/>
                          <a:cs typeface="Times New Roman" pitchFamily="18" charset="0"/>
                          <a:sym typeface="Arial" pitchFamily="34" charset="0"/>
                        </a:rPr>
                        <a:t>Thất bại</a:t>
                      </a:r>
                      <a:endParaRPr kumimoji="0" lang="en-US" sz="2400" b="0" i="0" u="none" strike="noStrike" cap="none" normalizeH="0" baseline="0">
                        <a:ln>
                          <a:noFill/>
                        </a:ln>
                        <a:solidFill>
                          <a:srgbClr val="000000"/>
                        </a:solidFill>
                        <a:effectLst/>
                        <a:latin typeface="Times New Roman" pitchFamily="18" charset="0"/>
                        <a:cs typeface="Times New Roman" pitchFamily="18" charset="0"/>
                        <a:sym typeface="Arial" pitchFamily="34" charset="0"/>
                      </a:endParaRPr>
                    </a:p>
                  </a:txBody>
                  <a:tcPr marL="68580" marR="6858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0E7E8"/>
                    </a:solidFill>
                  </a:tcPr>
                </a:tc>
                <a:extLst>
                  <a:ext uri="{0D108BD9-81ED-4DB2-BD59-A6C34878D82A}">
                    <a16:rowId xmlns="" xmlns:a16="http://schemas.microsoft.com/office/drawing/2014/main" val="10002"/>
                  </a:ext>
                </a:extLst>
              </a:tr>
            </a:tbl>
          </a:graphicData>
        </a:graphic>
      </p:graphicFrame>
    </p:spTree>
    <p:extLst>
      <p:ext uri="{BB962C8B-B14F-4D97-AF65-F5344CB8AC3E}">
        <p14:creationId xmlns:p14="http://schemas.microsoft.com/office/powerpoint/2010/main" val="4819245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直接连接符 11">
            <a:extLst>
              <a:ext uri="{FF2B5EF4-FFF2-40B4-BE49-F238E27FC236}">
                <a16:creationId xmlns="" xmlns:a16="http://schemas.microsoft.com/office/drawing/2014/main" id="{5FE19F3C-EC27-498C-8FEF-47E96615192A}"/>
              </a:ext>
            </a:extLst>
          </p:cNvPr>
          <p:cNvCxnSpPr>
            <a:cxnSpLocks/>
          </p:cNvCxnSpPr>
          <p:nvPr/>
        </p:nvCxnSpPr>
        <p:spPr>
          <a:xfrm>
            <a:off x="556259" y="838095"/>
            <a:ext cx="8031480" cy="0"/>
          </a:xfrm>
          <a:prstGeom prst="line">
            <a:avLst/>
          </a:prstGeom>
          <a:ln w="25400">
            <a:solidFill>
              <a:srgbClr val="0060AF"/>
            </a:solidFill>
          </a:ln>
        </p:spPr>
        <p:style>
          <a:lnRef idx="1">
            <a:schemeClr val="dk1"/>
          </a:lnRef>
          <a:fillRef idx="0">
            <a:schemeClr val="dk1"/>
          </a:fillRef>
          <a:effectRef idx="0">
            <a:schemeClr val="dk1"/>
          </a:effectRef>
          <a:fontRef idx="minor">
            <a:schemeClr val="tx1"/>
          </a:fontRef>
        </p:style>
      </p:cxnSp>
      <p:sp>
        <p:nvSpPr>
          <p:cNvPr id="21" name="文本框 20">
            <a:extLst>
              <a:ext uri="{FF2B5EF4-FFF2-40B4-BE49-F238E27FC236}">
                <a16:creationId xmlns="" xmlns:a16="http://schemas.microsoft.com/office/drawing/2014/main" id="{F58E327E-1736-42F7-A6D6-21E5D1FCD714}"/>
              </a:ext>
            </a:extLst>
          </p:cNvPr>
          <p:cNvSpPr txBox="1"/>
          <p:nvPr/>
        </p:nvSpPr>
        <p:spPr>
          <a:xfrm>
            <a:off x="152400" y="295608"/>
            <a:ext cx="10287000" cy="369332"/>
          </a:xfrm>
          <a:prstGeom prst="rect">
            <a:avLst/>
          </a:prstGeom>
          <a:noFill/>
        </p:spPr>
        <p:txBody>
          <a:bodyPr wrap="square" lIns="0" tIns="0" rIns="0" bIns="0" rtlCol="0">
            <a:spAutoFit/>
          </a:bodyPr>
          <a:lstStyle/>
          <a:p>
            <a:r>
              <a:rPr lang="en-US" altLang="zh-CN" sz="2400" b="1" dirty="0">
                <a:solidFill>
                  <a:schemeClr val="tx1">
                    <a:lumMod val="95000"/>
                    <a:lumOff val="5000"/>
                  </a:schemeClr>
                </a:solidFill>
                <a:latin typeface="Times New Roman" panose="02020603050405020304" pitchFamily="18" charset="0"/>
                <a:ea typeface="华文中宋" panose="02010600040101010101" pitchFamily="2" charset="-122"/>
                <a:cs typeface="Times New Roman" panose="02020603050405020304" pitchFamily="18" charset="0"/>
                <a:sym typeface="+mn-lt"/>
              </a:rPr>
              <a:t>1. </a:t>
            </a:r>
            <a:r>
              <a:rPr lang="en-US" altLang="zh-CN" sz="2400" b="1" dirty="0" err="1">
                <a:solidFill>
                  <a:schemeClr val="tx1">
                    <a:lumMod val="95000"/>
                    <a:lumOff val="5000"/>
                  </a:schemeClr>
                </a:solidFill>
                <a:latin typeface="Times New Roman" panose="02020603050405020304" pitchFamily="18" charset="0"/>
                <a:ea typeface="华文中宋" panose="02010600040101010101" pitchFamily="2" charset="-122"/>
                <a:cs typeface="Times New Roman" panose="02020603050405020304" pitchFamily="18" charset="0"/>
                <a:sym typeface="+mn-lt"/>
              </a:rPr>
              <a:t>Phong</a:t>
            </a:r>
            <a:r>
              <a:rPr lang="en-US" altLang="zh-CN" sz="2400" b="1" dirty="0">
                <a:solidFill>
                  <a:schemeClr val="tx1">
                    <a:lumMod val="95000"/>
                    <a:lumOff val="5000"/>
                  </a:schemeClr>
                </a:solidFill>
                <a:latin typeface="Times New Roman" panose="02020603050405020304" pitchFamily="18" charset="0"/>
                <a:ea typeface="华文中宋" panose="02010600040101010101" pitchFamily="2" charset="-122"/>
                <a:cs typeface="Times New Roman" panose="02020603050405020304" pitchFamily="18" charset="0"/>
                <a:sym typeface="+mn-lt"/>
              </a:rPr>
              <a:t> </a:t>
            </a:r>
            <a:r>
              <a:rPr lang="en-US" altLang="zh-CN" sz="2400" b="1" dirty="0" err="1">
                <a:solidFill>
                  <a:schemeClr val="tx1">
                    <a:lumMod val="95000"/>
                    <a:lumOff val="5000"/>
                  </a:schemeClr>
                </a:solidFill>
                <a:latin typeface="Times New Roman" panose="02020603050405020304" pitchFamily="18" charset="0"/>
                <a:ea typeface="华文中宋" panose="02010600040101010101" pitchFamily="2" charset="-122"/>
                <a:cs typeface="Times New Roman" panose="02020603050405020304" pitchFamily="18" charset="0"/>
                <a:sym typeface="+mn-lt"/>
              </a:rPr>
              <a:t>trào</a:t>
            </a:r>
            <a:r>
              <a:rPr lang="en-US" altLang="zh-CN" sz="2400" b="1" dirty="0">
                <a:solidFill>
                  <a:schemeClr val="tx1">
                    <a:lumMod val="95000"/>
                    <a:lumOff val="5000"/>
                  </a:schemeClr>
                </a:solidFill>
                <a:latin typeface="Times New Roman" panose="02020603050405020304" pitchFamily="18" charset="0"/>
                <a:ea typeface="华文中宋" panose="02010600040101010101" pitchFamily="2" charset="-122"/>
                <a:cs typeface="Times New Roman" panose="02020603050405020304" pitchFamily="18" charset="0"/>
                <a:sym typeface="+mn-lt"/>
              </a:rPr>
              <a:t> </a:t>
            </a:r>
            <a:r>
              <a:rPr lang="en-US" altLang="zh-CN" sz="2400" b="1" dirty="0" err="1">
                <a:solidFill>
                  <a:schemeClr val="tx1">
                    <a:lumMod val="95000"/>
                    <a:lumOff val="5000"/>
                  </a:schemeClr>
                </a:solidFill>
                <a:latin typeface="Times New Roman" panose="02020603050405020304" pitchFamily="18" charset="0"/>
                <a:ea typeface="华文中宋" panose="02010600040101010101" pitchFamily="2" charset="-122"/>
                <a:cs typeface="Times New Roman" panose="02020603050405020304" pitchFamily="18" charset="0"/>
                <a:sym typeface="+mn-lt"/>
              </a:rPr>
              <a:t>đấu</a:t>
            </a:r>
            <a:r>
              <a:rPr lang="en-US" altLang="zh-CN" sz="2400" b="1" dirty="0">
                <a:solidFill>
                  <a:schemeClr val="tx1">
                    <a:lumMod val="95000"/>
                    <a:lumOff val="5000"/>
                  </a:schemeClr>
                </a:solidFill>
                <a:latin typeface="Times New Roman" panose="02020603050405020304" pitchFamily="18" charset="0"/>
                <a:ea typeface="华文中宋" panose="02010600040101010101" pitchFamily="2" charset="-122"/>
                <a:cs typeface="Times New Roman" panose="02020603050405020304" pitchFamily="18" charset="0"/>
                <a:sym typeface="+mn-lt"/>
              </a:rPr>
              <a:t> </a:t>
            </a:r>
            <a:r>
              <a:rPr lang="en-US" altLang="zh-CN" sz="2400" b="1" dirty="0" err="1">
                <a:solidFill>
                  <a:schemeClr val="tx1">
                    <a:lumMod val="95000"/>
                    <a:lumOff val="5000"/>
                  </a:schemeClr>
                </a:solidFill>
                <a:latin typeface="Times New Roman" panose="02020603050405020304" pitchFamily="18" charset="0"/>
                <a:ea typeface="华文中宋" panose="02010600040101010101" pitchFamily="2" charset="-122"/>
                <a:cs typeface="Times New Roman" panose="02020603050405020304" pitchFamily="18" charset="0"/>
                <a:sym typeface="+mn-lt"/>
              </a:rPr>
              <a:t>tranh</a:t>
            </a:r>
            <a:r>
              <a:rPr lang="en-US" altLang="zh-CN" sz="2400" b="1" dirty="0">
                <a:solidFill>
                  <a:schemeClr val="tx1">
                    <a:lumMod val="95000"/>
                    <a:lumOff val="5000"/>
                  </a:schemeClr>
                </a:solidFill>
                <a:latin typeface="Times New Roman" panose="02020603050405020304" pitchFamily="18" charset="0"/>
                <a:ea typeface="华文中宋" panose="02010600040101010101" pitchFamily="2" charset="-122"/>
                <a:cs typeface="Times New Roman" panose="02020603050405020304" pitchFamily="18" charset="0"/>
                <a:sym typeface="+mn-lt"/>
              </a:rPr>
              <a:t> </a:t>
            </a:r>
            <a:r>
              <a:rPr lang="en-US" altLang="zh-CN" sz="2400" b="1" dirty="0" err="1">
                <a:solidFill>
                  <a:schemeClr val="tx1">
                    <a:lumMod val="95000"/>
                    <a:lumOff val="5000"/>
                  </a:schemeClr>
                </a:solidFill>
                <a:latin typeface="Times New Roman" panose="02020603050405020304" pitchFamily="18" charset="0"/>
                <a:ea typeface="华文中宋" panose="02010600040101010101" pitchFamily="2" charset="-122"/>
                <a:cs typeface="Times New Roman" panose="02020603050405020304" pitchFamily="18" charset="0"/>
                <a:sym typeface="+mn-lt"/>
              </a:rPr>
              <a:t>chống</a:t>
            </a:r>
            <a:r>
              <a:rPr lang="en-US" altLang="zh-CN" sz="2400" b="1" dirty="0">
                <a:solidFill>
                  <a:schemeClr val="tx1">
                    <a:lumMod val="95000"/>
                    <a:lumOff val="5000"/>
                  </a:schemeClr>
                </a:solidFill>
                <a:latin typeface="Times New Roman" panose="02020603050405020304" pitchFamily="18" charset="0"/>
                <a:ea typeface="华文中宋" panose="02010600040101010101" pitchFamily="2" charset="-122"/>
                <a:cs typeface="Times New Roman" panose="02020603050405020304" pitchFamily="18" charset="0"/>
                <a:sym typeface="+mn-lt"/>
              </a:rPr>
              <a:t> </a:t>
            </a:r>
            <a:r>
              <a:rPr lang="en-US" altLang="zh-CN" sz="2400" b="1" dirty="0" err="1">
                <a:solidFill>
                  <a:schemeClr val="tx1">
                    <a:lumMod val="95000"/>
                    <a:lumOff val="5000"/>
                  </a:schemeClr>
                </a:solidFill>
                <a:latin typeface="Times New Roman" panose="02020603050405020304" pitchFamily="18" charset="0"/>
                <a:ea typeface="华文中宋" panose="02010600040101010101" pitchFamily="2" charset="-122"/>
                <a:cs typeface="Times New Roman" panose="02020603050405020304" pitchFamily="18" charset="0"/>
                <a:sym typeface="+mn-lt"/>
              </a:rPr>
              <a:t>thực</a:t>
            </a:r>
            <a:r>
              <a:rPr lang="en-US" altLang="zh-CN" sz="2400" b="1" dirty="0">
                <a:solidFill>
                  <a:schemeClr val="tx1">
                    <a:lumMod val="95000"/>
                    <a:lumOff val="5000"/>
                  </a:schemeClr>
                </a:solidFill>
                <a:latin typeface="Times New Roman" panose="02020603050405020304" pitchFamily="18" charset="0"/>
                <a:ea typeface="华文中宋" panose="02010600040101010101" pitchFamily="2" charset="-122"/>
                <a:cs typeface="Times New Roman" panose="02020603050405020304" pitchFamily="18" charset="0"/>
                <a:sym typeface="+mn-lt"/>
              </a:rPr>
              <a:t> </a:t>
            </a:r>
            <a:r>
              <a:rPr lang="en-US" altLang="zh-CN" sz="2400" b="1" dirty="0" err="1">
                <a:solidFill>
                  <a:schemeClr val="tx1">
                    <a:lumMod val="95000"/>
                    <a:lumOff val="5000"/>
                  </a:schemeClr>
                </a:solidFill>
                <a:latin typeface="Times New Roman" panose="02020603050405020304" pitchFamily="18" charset="0"/>
                <a:ea typeface="华文中宋" panose="02010600040101010101" pitchFamily="2" charset="-122"/>
                <a:cs typeface="Times New Roman" panose="02020603050405020304" pitchFamily="18" charset="0"/>
                <a:sym typeface="+mn-lt"/>
              </a:rPr>
              <a:t>dân</a:t>
            </a:r>
            <a:r>
              <a:rPr lang="en-US" altLang="zh-CN" sz="2400" b="1" dirty="0">
                <a:solidFill>
                  <a:schemeClr val="tx1">
                    <a:lumMod val="95000"/>
                    <a:lumOff val="5000"/>
                  </a:schemeClr>
                </a:solidFill>
                <a:latin typeface="Times New Roman" panose="02020603050405020304" pitchFamily="18" charset="0"/>
                <a:ea typeface="华文中宋" panose="02010600040101010101" pitchFamily="2" charset="-122"/>
                <a:cs typeface="Times New Roman" panose="02020603050405020304" pitchFamily="18" charset="0"/>
                <a:sym typeface="+mn-lt"/>
              </a:rPr>
              <a:t> </a:t>
            </a:r>
            <a:r>
              <a:rPr lang="en-US" altLang="zh-CN" sz="2400" b="1" dirty="0" err="1">
                <a:solidFill>
                  <a:schemeClr val="tx1">
                    <a:lumMod val="95000"/>
                    <a:lumOff val="5000"/>
                  </a:schemeClr>
                </a:solidFill>
                <a:latin typeface="Times New Roman" panose="02020603050405020304" pitchFamily="18" charset="0"/>
                <a:ea typeface="华文中宋" panose="02010600040101010101" pitchFamily="2" charset="-122"/>
                <a:cs typeface="Times New Roman" panose="02020603050405020304" pitchFamily="18" charset="0"/>
                <a:sym typeface="+mn-lt"/>
              </a:rPr>
              <a:t>xâm</a:t>
            </a:r>
            <a:r>
              <a:rPr lang="en-US" altLang="zh-CN" sz="2400" b="1" dirty="0">
                <a:solidFill>
                  <a:schemeClr val="tx1">
                    <a:lumMod val="95000"/>
                    <a:lumOff val="5000"/>
                  </a:schemeClr>
                </a:solidFill>
                <a:latin typeface="Times New Roman" panose="02020603050405020304" pitchFamily="18" charset="0"/>
                <a:ea typeface="华文中宋" panose="02010600040101010101" pitchFamily="2" charset="-122"/>
                <a:cs typeface="Times New Roman" panose="02020603050405020304" pitchFamily="18" charset="0"/>
                <a:sym typeface="+mn-lt"/>
              </a:rPr>
              <a:t> </a:t>
            </a:r>
            <a:r>
              <a:rPr lang="en-US" altLang="zh-CN" sz="2400" b="1" dirty="0" err="1">
                <a:solidFill>
                  <a:schemeClr val="tx1">
                    <a:lumMod val="95000"/>
                    <a:lumOff val="5000"/>
                  </a:schemeClr>
                </a:solidFill>
                <a:latin typeface="Times New Roman" panose="02020603050405020304" pitchFamily="18" charset="0"/>
                <a:ea typeface="华文中宋" panose="02010600040101010101" pitchFamily="2" charset="-122"/>
                <a:cs typeface="Times New Roman" panose="02020603050405020304" pitchFamily="18" charset="0"/>
                <a:sym typeface="+mn-lt"/>
              </a:rPr>
              <a:t>lược</a:t>
            </a:r>
            <a:r>
              <a:rPr lang="en-US" altLang="zh-CN" sz="2400" b="1" dirty="0">
                <a:solidFill>
                  <a:schemeClr val="tx1">
                    <a:lumMod val="95000"/>
                    <a:lumOff val="5000"/>
                  </a:schemeClr>
                </a:solidFill>
                <a:latin typeface="Times New Roman" panose="02020603050405020304" pitchFamily="18" charset="0"/>
                <a:ea typeface="华文中宋" panose="02010600040101010101" pitchFamily="2" charset="-122"/>
                <a:cs typeface="Times New Roman" panose="02020603050405020304" pitchFamily="18" charset="0"/>
                <a:sym typeface="+mn-lt"/>
              </a:rPr>
              <a:t> ở </a:t>
            </a:r>
            <a:r>
              <a:rPr lang="en-US" altLang="zh-CN" sz="2400" b="1" dirty="0" err="1">
                <a:solidFill>
                  <a:schemeClr val="tx1">
                    <a:lumMod val="95000"/>
                    <a:lumOff val="5000"/>
                  </a:schemeClr>
                </a:solidFill>
                <a:latin typeface="Times New Roman" panose="02020603050405020304" pitchFamily="18" charset="0"/>
                <a:ea typeface="华文中宋" panose="02010600040101010101" pitchFamily="2" charset="-122"/>
                <a:cs typeface="Times New Roman" panose="02020603050405020304" pitchFamily="18" charset="0"/>
                <a:sym typeface="+mn-lt"/>
              </a:rPr>
              <a:t>Đông</a:t>
            </a:r>
            <a:r>
              <a:rPr lang="en-US" altLang="zh-CN" sz="2400" b="1" dirty="0">
                <a:solidFill>
                  <a:schemeClr val="tx1">
                    <a:lumMod val="95000"/>
                    <a:lumOff val="5000"/>
                  </a:schemeClr>
                </a:solidFill>
                <a:latin typeface="Times New Roman" panose="02020603050405020304" pitchFamily="18" charset="0"/>
                <a:ea typeface="华文中宋" panose="02010600040101010101" pitchFamily="2" charset="-122"/>
                <a:cs typeface="Times New Roman" panose="02020603050405020304" pitchFamily="18" charset="0"/>
                <a:sym typeface="+mn-lt"/>
              </a:rPr>
              <a:t> Nam Á</a:t>
            </a:r>
            <a:endParaRPr lang="zh-CN" altLang="en-US" sz="2400" b="1" dirty="0">
              <a:solidFill>
                <a:schemeClr val="tx1">
                  <a:lumMod val="95000"/>
                  <a:lumOff val="5000"/>
                </a:schemeClr>
              </a:solidFill>
              <a:latin typeface="Times New Roman" panose="02020603050405020304" pitchFamily="18" charset="0"/>
              <a:ea typeface="华文中宋" panose="02010600040101010101" pitchFamily="2" charset="-122"/>
              <a:cs typeface="Times New Roman" panose="02020603050405020304" pitchFamily="18" charset="0"/>
              <a:sym typeface="+mn-lt"/>
            </a:endParaRPr>
          </a:p>
        </p:txBody>
      </p:sp>
      <p:grpSp>
        <p:nvGrpSpPr>
          <p:cNvPr id="8" name="Group 7">
            <a:extLst>
              <a:ext uri="{FF2B5EF4-FFF2-40B4-BE49-F238E27FC236}">
                <a16:creationId xmlns="" xmlns:a16="http://schemas.microsoft.com/office/drawing/2014/main" id="{3082D3AE-CD7E-9906-722A-F8C0E4DEBAD6}"/>
              </a:ext>
            </a:extLst>
          </p:cNvPr>
          <p:cNvGrpSpPr/>
          <p:nvPr/>
        </p:nvGrpSpPr>
        <p:grpSpPr>
          <a:xfrm>
            <a:off x="3200400" y="1323446"/>
            <a:ext cx="5943600" cy="5541163"/>
            <a:chOff x="3741254" y="1323445"/>
            <a:chExt cx="8450746" cy="5541163"/>
          </a:xfrm>
        </p:grpSpPr>
        <p:sp>
          <p:nvSpPr>
            <p:cNvPr id="4" name="Cube 3">
              <a:extLst>
                <a:ext uri="{FF2B5EF4-FFF2-40B4-BE49-F238E27FC236}">
                  <a16:creationId xmlns="" xmlns:a16="http://schemas.microsoft.com/office/drawing/2014/main" id="{8557BB9F-4917-9256-2756-83B603D3D4AC}"/>
                </a:ext>
              </a:extLst>
            </p:cNvPr>
            <p:cNvSpPr/>
            <p:nvPr/>
          </p:nvSpPr>
          <p:spPr>
            <a:xfrm>
              <a:off x="3741254" y="1323445"/>
              <a:ext cx="8450746" cy="5541163"/>
            </a:xfrm>
            <a:prstGeom prst="cube">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 xmlns:a16="http://schemas.microsoft.com/office/drawing/2014/main" id="{33CDC9BA-AE8C-AFE3-5F81-A865C675D0DC}"/>
                </a:ext>
              </a:extLst>
            </p:cNvPr>
            <p:cNvSpPr/>
            <p:nvPr/>
          </p:nvSpPr>
          <p:spPr>
            <a:xfrm>
              <a:off x="3981450" y="1667070"/>
              <a:ext cx="7921248" cy="4992386"/>
            </a:xfrm>
            <a:prstGeom prst="roundRect">
              <a:avLst>
                <a:gd name="adj" fmla="val 15522"/>
              </a:avLst>
            </a:prstGeom>
            <a:solidFill>
              <a:schemeClr val="bg1"/>
            </a:solidFill>
            <a:ln w="38100">
              <a:noFill/>
            </a:ln>
            <a:effectLst>
              <a:glow rad="101600">
                <a:schemeClr val="accent4">
                  <a:satMod val="175000"/>
                  <a:alpha val="40000"/>
                </a:schemeClr>
              </a:glow>
              <a:innerShdw blurRad="63500" dist="50800" dir="81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Trong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cuộc</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KN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Pu-côm-bô</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nghĩa</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quân</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đã</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lập</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căn</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cứ</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ở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Tây</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Ninh (VN),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liên</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kết</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với</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Trương</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Quyền</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(con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Trương</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Định</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trong</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những</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trận</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đánh</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Pháp</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Cuộc</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KN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Pu-</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côm</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bô</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là</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biểu</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tượng</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sự</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đoàn</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kết</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chiến</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đấu</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giữa</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nhân</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dân</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Campuchia</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với</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nhân</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dân</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Việt</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Nam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trong</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cuộc</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đấu</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tranh</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chống</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thực</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dân</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Pháp</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p>
          </p:txBody>
        </p:sp>
      </p:grpSp>
      <p:grpSp>
        <p:nvGrpSpPr>
          <p:cNvPr id="9" name="Group 8">
            <a:extLst>
              <a:ext uri="{FF2B5EF4-FFF2-40B4-BE49-F238E27FC236}">
                <a16:creationId xmlns="" xmlns:a16="http://schemas.microsoft.com/office/drawing/2014/main" id="{5FBA78D5-5DCD-C6DE-9A71-3490210A8FF6}"/>
              </a:ext>
            </a:extLst>
          </p:cNvPr>
          <p:cNvGrpSpPr/>
          <p:nvPr/>
        </p:nvGrpSpPr>
        <p:grpSpPr>
          <a:xfrm>
            <a:off x="-304801" y="1174096"/>
            <a:ext cx="3810002" cy="5978336"/>
            <a:chOff x="-1111610" y="1174096"/>
            <a:chExt cx="5150129" cy="5978336"/>
          </a:xfrm>
          <a:effectLst>
            <a:glow rad="63500">
              <a:schemeClr val="accent4">
                <a:satMod val="175000"/>
                <a:alpha val="40000"/>
              </a:schemeClr>
            </a:glow>
          </a:effectLst>
        </p:grpSpPr>
        <p:sp>
          <p:nvSpPr>
            <p:cNvPr id="2" name="Diamond 1">
              <a:extLst>
                <a:ext uri="{FF2B5EF4-FFF2-40B4-BE49-F238E27FC236}">
                  <a16:creationId xmlns="" xmlns:a16="http://schemas.microsoft.com/office/drawing/2014/main" id="{98DCB266-FBB4-50F5-65FE-7799237496CD}"/>
                </a:ext>
              </a:extLst>
            </p:cNvPr>
            <p:cNvSpPr/>
            <p:nvPr/>
          </p:nvSpPr>
          <p:spPr>
            <a:xfrm>
              <a:off x="-663771" y="1174096"/>
              <a:ext cx="4702290" cy="5978336"/>
            </a:xfrm>
            <a:prstGeom prst="diamond">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iamond 4">
              <a:extLst>
                <a:ext uri="{FF2B5EF4-FFF2-40B4-BE49-F238E27FC236}">
                  <a16:creationId xmlns="" xmlns:a16="http://schemas.microsoft.com/office/drawing/2014/main" id="{65481491-55F9-1BE0-0EC9-EC8DEC5069BB}"/>
                </a:ext>
              </a:extLst>
            </p:cNvPr>
            <p:cNvSpPr/>
            <p:nvPr/>
          </p:nvSpPr>
          <p:spPr>
            <a:xfrm>
              <a:off x="-1111610" y="1323446"/>
              <a:ext cx="5150128" cy="5145610"/>
            </a:xfrm>
            <a:prstGeom prst="diamond">
              <a:avLst/>
            </a:prstGeom>
            <a:solidFill>
              <a:schemeClr val="accent2">
                <a:lumMod val="20000"/>
                <a:lumOff val="80000"/>
              </a:schemeClr>
            </a:solidFill>
            <a:ln w="38100">
              <a:noFill/>
            </a:ln>
            <a:effectLst>
              <a:glow rad="1016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Em</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có</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biết</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về</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tình</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đoàn</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kết</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Việt</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Nam-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Campuchia</a:t>
              </a:r>
              <a:endParaRPr lang="en-US" dirty="0"/>
            </a:p>
          </p:txBody>
        </p:sp>
      </p:grpSp>
    </p:spTree>
    <p:extLst>
      <p:ext uri="{BB962C8B-B14F-4D97-AF65-F5344CB8AC3E}">
        <p14:creationId xmlns:p14="http://schemas.microsoft.com/office/powerpoint/2010/main" val="4306301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9"/>
          <p:cNvSpPr>
            <a:spLocks noGrp="1" noChangeArrowheads="1"/>
          </p:cNvSpPr>
          <p:nvPr>
            <p:ph type="title"/>
          </p:nvPr>
        </p:nvSpPr>
        <p:spPr>
          <a:xfrm>
            <a:off x="228600" y="152400"/>
            <a:ext cx="8915400" cy="830263"/>
          </a:xfrm>
          <a:noFill/>
        </p:spPr>
        <p:txBody>
          <a:bodyPr>
            <a:spAutoFit/>
          </a:bodyPr>
          <a:lstStyle/>
          <a:p>
            <a:pPr algn="just"/>
            <a:r>
              <a:rPr lang="en-US" sz="2400" b="1" dirty="0">
                <a:solidFill>
                  <a:srgbClr val="FF0000"/>
                </a:solidFill>
                <a:latin typeface="Times New Roman" pitchFamily="18" charset="0"/>
                <a:cs typeface="Times New Roman" pitchFamily="18" charset="0"/>
              </a:rPr>
              <a:t>2. </a:t>
            </a:r>
            <a:r>
              <a:rPr lang="en-US" sz="2400" b="1" dirty="0" err="1">
                <a:solidFill>
                  <a:srgbClr val="FF0000"/>
                </a:solidFill>
                <a:latin typeface="Times New Roman" pitchFamily="18" charset="0"/>
                <a:cs typeface="Times New Roman" pitchFamily="18" charset="0"/>
              </a:rPr>
              <a:t>Các</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giai</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đoạn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phát</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triển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của</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cuộc</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đấu</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tranh</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giành</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độc</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lập</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dân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tộc</a:t>
            </a:r>
            <a:r>
              <a:rPr lang="en-US" sz="2400" b="1" dirty="0">
                <a:solidFill>
                  <a:srgbClr val="FF0000"/>
                </a:solidFill>
                <a:latin typeface="Times New Roman" pitchFamily="18" charset="0"/>
                <a:cs typeface="Times New Roman" pitchFamily="18" charset="0"/>
              </a:rPr>
              <a:t> ở </a:t>
            </a:r>
            <a:r>
              <a:rPr lang="en-US" sz="2400" b="1" dirty="0" err="1">
                <a:solidFill>
                  <a:srgbClr val="FF0000"/>
                </a:solidFill>
                <a:latin typeface="Times New Roman" pitchFamily="18" charset="0"/>
                <a:cs typeface="Times New Roman" pitchFamily="18" charset="0"/>
              </a:rPr>
              <a:t>Đông</a:t>
            </a:r>
            <a:r>
              <a:rPr lang="en-US" sz="2400" b="1" dirty="0">
                <a:solidFill>
                  <a:srgbClr val="FF0000"/>
                </a:solidFill>
                <a:latin typeface="Times New Roman" pitchFamily="18" charset="0"/>
                <a:cs typeface="Times New Roman" pitchFamily="18" charset="0"/>
              </a:rPr>
              <a:t> Nam Á.</a:t>
            </a:r>
          </a:p>
        </p:txBody>
      </p:sp>
      <p:sp>
        <p:nvSpPr>
          <p:cNvPr id="6" name="Flowchart: Magnetic Disk 5"/>
          <p:cNvSpPr/>
          <p:nvPr/>
        </p:nvSpPr>
        <p:spPr>
          <a:xfrm>
            <a:off x="609600" y="4343400"/>
            <a:ext cx="2362200" cy="2286000"/>
          </a:xfrm>
          <a:prstGeom prst="flowChartMagneticDisk">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latin typeface="Times New Roman" pitchFamily="18" charset="0"/>
                <a:cs typeface="Times New Roman" pitchFamily="18" charset="0"/>
              </a:rPr>
              <a:t>NHANH NHƯ CHỚP</a:t>
            </a:r>
          </a:p>
        </p:txBody>
      </p:sp>
      <p:sp>
        <p:nvSpPr>
          <p:cNvPr id="7" name="Cloud Callout 6"/>
          <p:cNvSpPr/>
          <p:nvPr/>
        </p:nvSpPr>
        <p:spPr>
          <a:xfrm>
            <a:off x="2590800" y="1611313"/>
            <a:ext cx="5410200" cy="3124200"/>
          </a:xfrm>
          <a:prstGeom prst="cloud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solidFill>
                  <a:schemeClr val="tx1"/>
                </a:solidFill>
                <a:latin typeface="Times New Roman" pitchFamily="18" charset="0"/>
                <a:cs typeface="Times New Roman" pitchFamily="18" charset="0"/>
              </a:rPr>
              <a:t>1. Cuộc đấu tranh giành độc lập dân tộc ở Đông Nam Á phát triển theo mấy giai đoạn? Đó là những giai đoạn nào?</a:t>
            </a:r>
            <a:endParaRPr lang="en-US" sz="2800" dirty="0"/>
          </a:p>
        </p:txBody>
      </p:sp>
      <p:sp>
        <p:nvSpPr>
          <p:cNvPr id="8" name="Cloud Callout 7"/>
          <p:cNvSpPr/>
          <p:nvPr/>
        </p:nvSpPr>
        <p:spPr>
          <a:xfrm>
            <a:off x="2603500" y="1606550"/>
            <a:ext cx="5410200" cy="3222625"/>
          </a:xfrm>
          <a:prstGeom prst="cloudCallou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800" dirty="0">
                <a:solidFill>
                  <a:schemeClr val="tx1"/>
                </a:solidFill>
                <a:latin typeface="Times New Roman" pitchFamily="18" charset="0"/>
                <a:cs typeface="Times New Roman" pitchFamily="18" charset="0"/>
              </a:rPr>
              <a:t>2. Đặc điểm nổi bật của cuộc đấu tranh giai đoạn cuối thế kỉ XIX đến năm 1920? </a:t>
            </a:r>
          </a:p>
        </p:txBody>
      </p:sp>
      <p:sp>
        <p:nvSpPr>
          <p:cNvPr id="9" name="Cloud Callout 8"/>
          <p:cNvSpPr/>
          <p:nvPr/>
        </p:nvSpPr>
        <p:spPr>
          <a:xfrm>
            <a:off x="2590800" y="1562100"/>
            <a:ext cx="5410200" cy="3267075"/>
          </a:xfrm>
          <a:prstGeom prst="cloudCallou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800" dirty="0">
                <a:solidFill>
                  <a:schemeClr val="tx1"/>
                </a:solidFill>
                <a:latin typeface="Times New Roman" pitchFamily="18" charset="0"/>
                <a:cs typeface="Times New Roman" pitchFamily="18" charset="0"/>
              </a:rPr>
              <a:t>3. Xu hướng mới trong phong trào đấu tranh giai đoạn từ 1920 đến 1945 là xu hướng nào? Biểu hiện của xu hướng đó?</a:t>
            </a:r>
          </a:p>
        </p:txBody>
      </p:sp>
      <p:sp>
        <p:nvSpPr>
          <p:cNvPr id="10" name="Cloud Callout 9"/>
          <p:cNvSpPr/>
          <p:nvPr/>
        </p:nvSpPr>
        <p:spPr>
          <a:xfrm>
            <a:off x="2447925" y="1458913"/>
            <a:ext cx="5721350" cy="3429000"/>
          </a:xfrm>
          <a:prstGeom prst="cloudCallou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800" dirty="0">
                <a:solidFill>
                  <a:schemeClr val="tx1"/>
                </a:solidFill>
                <a:latin typeface="Times New Roman" pitchFamily="18" charset="0"/>
                <a:cs typeface="Times New Roman" pitchFamily="18" charset="0"/>
              </a:rPr>
              <a:t>4. Nêu đặc điểm nổi bật của cuộc đấu tranh trong giai đoạn 1945-1975?</a:t>
            </a:r>
          </a:p>
        </p:txBody>
      </p:sp>
      <p:sp>
        <p:nvSpPr>
          <p:cNvPr id="11" name="Cloud Callout 10"/>
          <p:cNvSpPr/>
          <p:nvPr/>
        </p:nvSpPr>
        <p:spPr>
          <a:xfrm>
            <a:off x="2476500" y="1420813"/>
            <a:ext cx="5753100" cy="3505200"/>
          </a:xfrm>
          <a:prstGeom prst="cloudCallou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800" dirty="0">
                <a:solidFill>
                  <a:schemeClr val="tx1"/>
                </a:solidFill>
                <a:latin typeface="Times New Roman" pitchFamily="18" charset="0"/>
                <a:cs typeface="Times New Roman" pitchFamily="18" charset="0"/>
              </a:rPr>
              <a:t>5. Rút ra nhận xét về cuộc đấu tranh giành độc lập ở Đông Nam Á?</a:t>
            </a:r>
          </a:p>
        </p:txBody>
      </p:sp>
    </p:spTree>
    <p:extLst>
      <p:ext uri="{BB962C8B-B14F-4D97-AF65-F5344CB8AC3E}">
        <p14:creationId xmlns:p14="http://schemas.microsoft.com/office/powerpoint/2010/main" val="3623185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down)">
                                      <p:cBhvr>
                                        <p:cTn id="35" dur="500"/>
                                        <p:tgtEl>
                                          <p:spTgt spid="10"/>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P spid="8" grpId="0" animBg="1"/>
      <p:bldP spid="9" grpId="0" animBg="1"/>
      <p:bldP spid="10" grpId="0" animBg="1"/>
      <p:bldP spid="1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8|0.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Facet" id="{C0C680CD-088A-49FC-A102-D699147F32B2}" vid="{CFBC31BA-B70F-4F30-BCAA-4F3011E16C4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TotalTime>
  <Words>2053</Words>
  <Application>Microsoft Office PowerPoint</Application>
  <PresentationFormat>On-screen Show (4:3)</PresentationFormat>
  <Paragraphs>254</Paragraphs>
  <Slides>45</Slides>
  <Notes>8</Notes>
  <HiddenSlides>0</HiddenSlides>
  <MMClips>1</MMClips>
  <ScaleCrop>false</ScaleCrop>
  <HeadingPairs>
    <vt:vector size="4" baseType="variant">
      <vt:variant>
        <vt:lpstr>Theme</vt:lpstr>
      </vt:variant>
      <vt:variant>
        <vt:i4>2</vt:i4>
      </vt:variant>
      <vt:variant>
        <vt:lpstr>Slide Titles</vt:lpstr>
      </vt:variant>
      <vt:variant>
        <vt:i4>45</vt:i4>
      </vt:variant>
    </vt:vector>
  </HeadingPairs>
  <TitlesOfParts>
    <vt:vector size="47" baseType="lpstr">
      <vt:lpstr>Office Theme</vt:lpstr>
      <vt:lpstr>Facet</vt:lpstr>
      <vt:lpstr>SỞ GIÁO DỤC VÀ ĐÀO TẠO BÌNH ĐỊNH TRƯỜNG THPT LÝ TỰ TRỌNG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Các giai đoạn phát triển của cuộc đấu tranh giành độc lập dân tộc ở Đông Nam Á.</vt:lpstr>
      <vt:lpstr>Trả lời nhanh</vt:lpstr>
      <vt:lpstr>PowerPoint Presentation</vt:lpstr>
      <vt:lpstr>Nhận xét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5 NƯỚC SÁNG LẬP ASEAN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admin</cp:lastModifiedBy>
  <cp:revision>14</cp:revision>
  <dcterms:created xsi:type="dcterms:W3CDTF">2023-08-22T10:36:23Z</dcterms:created>
  <dcterms:modified xsi:type="dcterms:W3CDTF">2025-08-30T03:03:10Z</dcterms:modified>
</cp:coreProperties>
</file>